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73" r:id="rId5"/>
  </p:sldMasterIdLst>
  <p:notesMasterIdLst>
    <p:notesMasterId r:id="rId7"/>
  </p:notesMasterIdLst>
  <p:sldIdLst>
    <p:sldId id="42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1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800" y="32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725E0BD-61A5-4FFA-865C-940D100A09A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18FFEBA-0F02-4AE7-9B68-4CBE6F986B7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938732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BD3096E-D895-4651-A641-CDD403904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877464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A1BAEE0-A4ED-444D-A1A7-ACD7E81AD045}"/>
              </a:ext>
            </a:extLst>
          </p:cNvPr>
          <p:cNvGrpSpPr/>
          <p:nvPr userDrawn="1"/>
        </p:nvGrpSpPr>
        <p:grpSpPr>
          <a:xfrm>
            <a:off x="580088" y="2536288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9062AFE-B9CB-431B-BC38-A289DB772C07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99FED08-9F34-4CEB-9CD9-D808346EC0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BD188-CC50-4158-98A4-AAC9609C12D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15DB1C-FF77-4E6F-9E3C-7F5B13BD5B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AD2396-1849-4318-A0B4-40A89BBF45F5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64B3D-37D2-41EC-900D-8AF407CA428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A3753AC-05A2-4A25-8665-2221B1F761D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088FA50-6991-4AF6-8E7E-FD83F946723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CC9944-EDE5-48AE-980F-7BBBF97BD08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3EFC7A-B461-4CF2-9489-0E5ACD82B61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5E4FF21-96D3-4707-98F7-6753D8EAD39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36C619-4F62-438C-B42D-16EF24F9E307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0E489B28-E610-4693-A003-DD91CC0488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7579" y="2692223"/>
            <a:ext cx="3879644" cy="23517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09EACF-7301-4216-9D42-E5392B36C1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CF1678-ABE6-4DF1-92C9-331A124F5CC7}"/>
              </a:ext>
            </a:extLst>
          </p:cNvPr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B97310DF-B6B0-4C3C-BA3E-489420A32181}"/>
              </a:ext>
            </a:extLst>
          </p:cNvPr>
          <p:cNvGrpSpPr/>
          <p:nvPr userDrawn="1"/>
        </p:nvGrpSpPr>
        <p:grpSpPr>
          <a:xfrm>
            <a:off x="4484680" y="2739753"/>
            <a:ext cx="2029599" cy="3505672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B61CE415-73B8-4D2A-A1AB-DABC4F7BB2A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EDF8955B-0866-490C-9582-2B8E2224663D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0A25EC8-F7AE-4ED5-9EB2-E3252715F4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10A58890-DAC1-4D69-85FC-B98A820AC9E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71D5B425-6479-4E5A-8B5B-DF3F830F719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F22F0D01-3528-4D20-92A5-9D0EBA7F8C2E}"/>
              </a:ext>
            </a:extLst>
          </p:cNvPr>
          <p:cNvGrpSpPr/>
          <p:nvPr userDrawn="1"/>
        </p:nvGrpSpPr>
        <p:grpSpPr>
          <a:xfrm>
            <a:off x="6976148" y="2739753"/>
            <a:ext cx="2029599" cy="350567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21AFB044-FD6E-4AF8-96AB-745B59DDD5A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6409FE8E-D06A-4B35-BFD3-DD184A079BB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5CA207E7-E95E-46F5-A8A1-AD533B809BE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3" name="Oval 44">
                <a:extLst>
                  <a:ext uri="{FF2B5EF4-FFF2-40B4-BE49-F238E27FC236}">
                    <a16:creationId xmlns:a16="http://schemas.microsoft.com/office/drawing/2014/main" id="{D196795B-533F-443E-A9FD-AEB2894BFF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45">
                <a:extLst>
                  <a:ext uri="{FF2B5EF4-FFF2-40B4-BE49-F238E27FC236}">
                    <a16:creationId xmlns:a16="http://schemas.microsoft.com/office/drawing/2014/main" id="{7FC5C28D-04C0-4401-B217-13CA4F8A91D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820ACAAC-DC01-4142-B3A4-08464EFC2E95}"/>
              </a:ext>
            </a:extLst>
          </p:cNvPr>
          <p:cNvGrpSpPr/>
          <p:nvPr userDrawn="1"/>
        </p:nvGrpSpPr>
        <p:grpSpPr>
          <a:xfrm>
            <a:off x="9467615" y="2739753"/>
            <a:ext cx="2029599" cy="3505672"/>
            <a:chOff x="1438761" y="2033015"/>
            <a:chExt cx="1980000" cy="3420000"/>
          </a:xfrm>
        </p:grpSpPr>
        <p:sp>
          <p:nvSpPr>
            <p:cNvPr id="16" name="Rounded Rectangle 41">
              <a:extLst>
                <a:ext uri="{FF2B5EF4-FFF2-40B4-BE49-F238E27FC236}">
                  <a16:creationId xmlns:a16="http://schemas.microsoft.com/office/drawing/2014/main" id="{F4A599C3-B53A-47D9-B643-0693601665B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C8297C35-1867-4E31-A4CB-1E056B27E39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981654CC-984C-4EB6-8C63-81F1A125D1F1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6F17D607-F1C4-4364-874B-335B32EAE6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44F5E29D-F731-4A5B-986D-4229461BC256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9A1695C9-85F6-4760-8539-3631CCA0026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83669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ACBD4965-6F82-47DB-8F4B-43A1E51F48A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74446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60E75232-41AF-4527-9D75-F5DCBC0B676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65222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6" r:id="rId11"/>
    <p:sldLayoutId id="2147483687" r:id="rId12"/>
    <p:sldLayoutId id="2147483688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dirty="0"/>
              <a:t>Tasks for practical classes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D190DE-FCE1-4C95-9308-B131AEA0D4B9}"/>
              </a:ext>
            </a:extLst>
          </p:cNvPr>
          <p:cNvSpPr/>
          <p:nvPr/>
        </p:nvSpPr>
        <p:spPr>
          <a:xfrm>
            <a:off x="1948471" y="2772970"/>
            <a:ext cx="2812211" cy="530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Presentations (OBVIOUS task)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D11452D-6A37-4B85-A5ED-ACCF3E5CA4FE}"/>
              </a:ext>
            </a:extLst>
          </p:cNvPr>
          <p:cNvSpPr txBox="1">
            <a:spLocks/>
          </p:cNvSpPr>
          <p:nvPr/>
        </p:nvSpPr>
        <p:spPr>
          <a:xfrm>
            <a:off x="415846" y="3532262"/>
            <a:ext cx="1980518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Name Here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392F1EDC-88AA-4B12-AD8D-B58B6722C45F}"/>
              </a:ext>
            </a:extLst>
          </p:cNvPr>
          <p:cNvSpPr txBox="1">
            <a:spLocks/>
          </p:cNvSpPr>
          <p:nvPr/>
        </p:nvSpPr>
        <p:spPr>
          <a:xfrm>
            <a:off x="6293310" y="3532260"/>
            <a:ext cx="1980518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Name Here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060624-E548-9A1E-D27F-A4C40E54FD78}"/>
              </a:ext>
            </a:extLst>
          </p:cNvPr>
          <p:cNvSpPr txBox="1"/>
          <p:nvPr/>
        </p:nvSpPr>
        <p:spPr>
          <a:xfrm>
            <a:off x="3135740" y="1880821"/>
            <a:ext cx="6097656" cy="36933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Individual task №1 </a:t>
            </a:r>
            <a:endParaRPr lang="en-US" sz="1800" dirty="0">
              <a:solidFill>
                <a:schemeClr val="accent5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CAC69D-26CE-69D9-A8AB-83F47EA68259}"/>
              </a:ext>
            </a:extLst>
          </p:cNvPr>
          <p:cNvSpPr txBox="1"/>
          <p:nvPr/>
        </p:nvSpPr>
        <p:spPr>
          <a:xfrm>
            <a:off x="1109526" y="3536129"/>
            <a:ext cx="28122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On the topic:</a:t>
            </a:r>
          </a:p>
          <a:p>
            <a:r>
              <a:rPr lang="en-US" dirty="0"/>
              <a:t>Description of the market of medical services in … (the country selected by student) </a:t>
            </a:r>
          </a:p>
          <a:p>
            <a:endParaRPr lang="en-US" dirty="0"/>
          </a:p>
          <a:p>
            <a:r>
              <a:rPr lang="en-US" b="1" u="sng" dirty="0"/>
              <a:t>Form:</a:t>
            </a:r>
            <a:r>
              <a:rPr lang="en-US" b="1" dirty="0"/>
              <a:t> </a:t>
            </a:r>
            <a:r>
              <a:rPr lang="en-US" dirty="0"/>
              <a:t>PowerPoint presentation</a:t>
            </a:r>
          </a:p>
          <a:p>
            <a:endParaRPr lang="en-US" dirty="0"/>
          </a:p>
          <a:p>
            <a:r>
              <a:rPr lang="en-US" b="1" u="sng" dirty="0"/>
              <a:t>Time:</a:t>
            </a:r>
            <a:r>
              <a:rPr lang="en-US" b="1" dirty="0"/>
              <a:t> </a:t>
            </a:r>
            <a:r>
              <a:rPr lang="en-US" dirty="0"/>
              <a:t>1</a:t>
            </a:r>
            <a:r>
              <a:rPr lang="ru-RU" dirty="0"/>
              <a:t>5</a:t>
            </a:r>
            <a:r>
              <a:rPr lang="en-US" dirty="0"/>
              <a:t> min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AAB71E-3ED5-B37C-353B-DE1E31CCDDC0}"/>
              </a:ext>
            </a:extLst>
          </p:cNvPr>
          <p:cNvSpPr txBox="1"/>
          <p:nvPr/>
        </p:nvSpPr>
        <p:spPr>
          <a:xfrm>
            <a:off x="4160272" y="3557591"/>
            <a:ext cx="70820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Obvious parts of presentation: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The aim of analysis</a:t>
            </a:r>
          </a:p>
          <a:p>
            <a:pPr marL="342900" indent="-342900">
              <a:buAutoNum type="arabicPeriod"/>
            </a:pPr>
            <a:r>
              <a:rPr lang="en-US" dirty="0"/>
              <a:t>Analysis of the public health care market</a:t>
            </a:r>
          </a:p>
          <a:p>
            <a:pPr marL="342900" indent="-342900">
              <a:buAutoNum type="arabicPeriod"/>
            </a:pPr>
            <a:r>
              <a:rPr lang="en-US" dirty="0"/>
              <a:t>Analysis of the private health care market </a:t>
            </a:r>
          </a:p>
          <a:p>
            <a:pPr marL="342900" indent="-342900">
              <a:buAutoNum type="arabicPeriod"/>
            </a:pPr>
            <a:r>
              <a:rPr lang="en-US" dirty="0"/>
              <a:t>Barriers and Obstacles of the development of these markets</a:t>
            </a:r>
          </a:p>
          <a:p>
            <a:pPr marL="342900" indent="-342900">
              <a:buAutoNum type="arabicPeriod"/>
            </a:pPr>
            <a:r>
              <a:rPr lang="en-US" dirty="0"/>
              <a:t>Perspectives of the development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872613054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4" ma:contentTypeDescription="Создание документа." ma:contentTypeScope="" ma:versionID="46f5d1a2ba2b445c6f9e45aebd815219">
  <xsd:schema xmlns:xsd="http://www.w3.org/2001/XMLSchema" xmlns:xs="http://www.w3.org/2001/XMLSchema" xmlns:p="http://schemas.microsoft.com/office/2006/metadata/properties" xmlns:ns2="94220162-0922-4359-856c-38177228325c" targetNamespace="http://schemas.microsoft.com/office/2006/metadata/properties" ma:root="true" ma:fieldsID="dcf7e59c6892ea81e10044d773218173" ns2:_="">
    <xsd:import namespace="94220162-0922-4359-856c-3817722832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94220162-0922-4359-856c-38177228325c" xsi:nil="true"/>
  </documentManagement>
</p:properties>
</file>

<file path=customXml/itemProps1.xml><?xml version="1.0" encoding="utf-8"?>
<ds:datastoreItem xmlns:ds="http://schemas.openxmlformats.org/officeDocument/2006/customXml" ds:itemID="{6AAB26D4-FA22-41F8-AF5A-2A20F3EC1B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E47F90-716F-4CF3-99AA-BBBBBF8941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5F62CA-56FF-40B7-8E1B-10C86A7A5B2F}">
  <ds:schemaRefs>
    <ds:schemaRef ds:uri="http://schemas.microsoft.com/office/2006/metadata/properties"/>
    <ds:schemaRef ds:uri="http://schemas.microsoft.com/office/infopath/2007/PartnerControls"/>
    <ds:schemaRef ds:uri="94220162-0922-4359-856c-38177228325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2997</TotalTime>
  <Words>82</Words>
  <Application>Microsoft Office PowerPoint</Application>
  <PresentationFormat>Широкоэкранный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Contents Slide Master</vt:lpstr>
      <vt:lpstr>Section Break Slide Master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Hanna Nemchenko</cp:lastModifiedBy>
  <cp:revision>111</cp:revision>
  <dcterms:created xsi:type="dcterms:W3CDTF">2020-01-20T05:08:25Z</dcterms:created>
  <dcterms:modified xsi:type="dcterms:W3CDTF">2023-09-18T14:36:50Z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0x010100A19722BFB1424E489F3AFBF8A1B4B039</vt:lpwstr>
  </property>
  <property fmtid="{D5CDD505-2E9C-101B-9397-08002B2CF9AE}" pid="3" name="Order">
    <vt:r8>200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