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73" r:id="rId5"/>
  </p:sldMasterIdLst>
  <p:notesMasterIdLst>
    <p:notesMasterId r:id="rId7"/>
  </p:notesMasterIdLst>
  <p:sldIdLst>
    <p:sldId id="42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878" y="58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56EF6D-FFF3-5ED8-1E97-0B9E867E5FD9}"/>
              </a:ext>
            </a:extLst>
          </p:cNvPr>
          <p:cNvSpPr txBox="1"/>
          <p:nvPr/>
        </p:nvSpPr>
        <p:spPr>
          <a:xfrm>
            <a:off x="802433" y="794802"/>
            <a:ext cx="1091681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Types of health care management</a:t>
            </a:r>
          </a:p>
          <a:p>
            <a:pPr marL="342900" indent="-342900">
              <a:buAutoNum type="arabicPeriod"/>
            </a:pPr>
            <a:r>
              <a:rPr lang="en-US" dirty="0"/>
              <a:t>Health care management skills</a:t>
            </a:r>
          </a:p>
          <a:p>
            <a:pPr marL="342900" indent="-342900">
              <a:buAutoNum type="arabicPeriod"/>
            </a:pPr>
            <a:r>
              <a:rPr lang="en-US" dirty="0"/>
              <a:t>Health care management duties</a:t>
            </a:r>
          </a:p>
          <a:p>
            <a:pPr marL="342900" indent="-342900">
              <a:buAutoNum type="arabicPeriod"/>
            </a:pPr>
            <a:r>
              <a:rPr lang="en-US" dirty="0"/>
              <a:t>Healthcare Leadership</a:t>
            </a:r>
          </a:p>
          <a:p>
            <a:pPr marL="342900" indent="-342900">
              <a:buAutoNum type="arabicPeriod"/>
            </a:pPr>
            <a:r>
              <a:rPr lang="en-US" dirty="0"/>
              <a:t>Principles of managing people</a:t>
            </a:r>
          </a:p>
          <a:p>
            <a:pPr marL="342900" indent="-342900">
              <a:buAutoNum type="arabicPeriod"/>
            </a:pPr>
            <a:r>
              <a:rPr lang="en-US" dirty="0"/>
              <a:t>Communication processes in health care</a:t>
            </a:r>
          </a:p>
          <a:p>
            <a:pPr marL="342900" indent="-342900">
              <a:buAutoNum type="arabicPeriod"/>
            </a:pPr>
            <a:r>
              <a:rPr lang="en-US" dirty="0"/>
              <a:t>Principles and the purpose of communication</a:t>
            </a:r>
          </a:p>
          <a:p>
            <a:pPr marL="342900" indent="-342900">
              <a:buAutoNum type="arabicPeriod"/>
            </a:pPr>
            <a:r>
              <a:rPr lang="en-US" dirty="0"/>
              <a:t>Multidisciplinary teamwork</a:t>
            </a:r>
          </a:p>
          <a:p>
            <a:pPr marL="342900" indent="-342900">
              <a:buAutoNum type="arabicPeriod"/>
            </a:pPr>
            <a:r>
              <a:rPr lang="en-US" dirty="0"/>
              <a:t>Factors that contribute to team effectiveness</a:t>
            </a:r>
          </a:p>
          <a:p>
            <a:pPr marL="342900" indent="-342900">
              <a:buAutoNum type="arabicPeriod"/>
            </a:pPr>
            <a:r>
              <a:rPr lang="en-US" dirty="0"/>
              <a:t>Barriers to effective teamwork</a:t>
            </a:r>
          </a:p>
          <a:p>
            <a:pPr marL="342900" indent="-342900">
              <a:buAutoNum type="arabicPeriod"/>
            </a:pPr>
            <a:r>
              <a:rPr lang="en-US" dirty="0"/>
              <a:t>Basic principles of personnel management in healthcare institutions</a:t>
            </a:r>
          </a:p>
          <a:p>
            <a:pPr marL="342900" indent="-342900">
              <a:buAutoNum type="arabicPeriod"/>
            </a:pPr>
            <a:r>
              <a:rPr lang="en-US" dirty="0"/>
              <a:t>Personnel policy in healthcare institutions</a:t>
            </a:r>
          </a:p>
          <a:p>
            <a:pPr marL="342900" indent="-342900">
              <a:buAutoNum type="arabicPeriod"/>
            </a:pPr>
            <a:r>
              <a:rPr lang="en-US" dirty="0"/>
              <a:t>Features of the selection of medical personnel </a:t>
            </a:r>
          </a:p>
          <a:p>
            <a:pPr marL="342900" indent="-342900">
              <a:buAutoNum type="arabicPeriod"/>
            </a:pPr>
            <a:r>
              <a:rPr lang="en-US" dirty="0"/>
              <a:t>Evaluation and certification of doctors</a:t>
            </a:r>
          </a:p>
          <a:p>
            <a:pPr marL="342900" indent="-342900">
              <a:buAutoNum type="arabicPeriod"/>
            </a:pPr>
            <a:r>
              <a:rPr lang="en-US" dirty="0"/>
              <a:t>Forms and systems of remuneration of medical personnel</a:t>
            </a:r>
          </a:p>
          <a:p>
            <a:pPr marL="342900" indent="-342900">
              <a:buAutoNum type="arabicPeriod"/>
            </a:pPr>
            <a:r>
              <a:rPr lang="en-US" dirty="0"/>
              <a:t>Motivational mechanisms of medical personnel management</a:t>
            </a:r>
          </a:p>
          <a:p>
            <a:pPr marL="342900" indent="-342900">
              <a:buAutoNum type="arabicPeriod"/>
            </a:pPr>
            <a:r>
              <a:rPr lang="en-US" dirty="0"/>
              <a:t>Leadership in healthcare institutions.</a:t>
            </a:r>
          </a:p>
          <a:p>
            <a:pPr marL="342900" indent="-342900">
              <a:buAutoNum type="arabicPeriod"/>
            </a:pPr>
            <a:r>
              <a:rPr lang="en-US" dirty="0"/>
              <a:t>Medical institution as an enterprise.</a:t>
            </a:r>
          </a:p>
          <a:p>
            <a:pPr marL="342900" indent="-342900">
              <a:buAutoNum type="arabicPeriod"/>
            </a:pPr>
            <a:r>
              <a:rPr lang="en-US" dirty="0"/>
              <a:t>Priorities in medicine at the macroeconomic level.</a:t>
            </a:r>
          </a:p>
          <a:p>
            <a:pPr marL="342900" indent="-342900">
              <a:buAutoNum type="arabicPeriod"/>
            </a:pPr>
            <a:r>
              <a:rPr lang="en-US" dirty="0"/>
              <a:t>Priorities in medicine at the microeconomic level.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182DF-8BBC-BAA8-F92E-460C2C15C5EA}"/>
              </a:ext>
            </a:extLst>
          </p:cNvPr>
          <p:cNvSpPr txBox="1"/>
          <p:nvPr/>
        </p:nvSpPr>
        <p:spPr>
          <a:xfrm>
            <a:off x="3431333" y="286531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TOPICS OF THE PRESENTATIONS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1083060749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4220162-0922-4359-856c-38177228325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4" ma:contentTypeDescription="Создание документа." ma:contentTypeScope="" ma:versionID="46f5d1a2ba2b445c6f9e45aebd815219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dcf7e59c6892ea81e10044d773218173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E0821B-984C-461F-AEE3-B94CFE15D776}">
  <ds:schemaRefs>
    <ds:schemaRef ds:uri="http://schemas.microsoft.com/office/2006/metadata/properties"/>
    <ds:schemaRef ds:uri="http://schemas.microsoft.com/office/infopath/2007/PartnerControls"/>
    <ds:schemaRef ds:uri="94220162-0922-4359-856c-38177228325c"/>
  </ds:schemaRefs>
</ds:datastoreItem>
</file>

<file path=customXml/itemProps2.xml><?xml version="1.0" encoding="utf-8"?>
<ds:datastoreItem xmlns:ds="http://schemas.openxmlformats.org/officeDocument/2006/customXml" ds:itemID="{94E661D1-BE09-4B65-A936-BF1735D931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E4661B-CB68-4084-8362-C9FC641A0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3007</TotalTime>
  <Words>112</Words>
  <Application>Microsoft Office PowerPoint</Application>
  <PresentationFormat>Широкоэкранный</PresentationFormat>
  <Paragraphs>21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Contents Slide Master</vt:lpstr>
      <vt:lpstr>Section Break Slide Master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115</cp:revision>
  <dcterms:created xsi:type="dcterms:W3CDTF">2020-01-20T05:08:25Z</dcterms:created>
  <dcterms:modified xsi:type="dcterms:W3CDTF">2023-09-12T21:21:15Z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Order">
    <vt:r8>4800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