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2" r:id="rId3"/>
    <p:sldId id="263" r:id="rId4"/>
    <p:sldId id="264" r:id="rId5"/>
    <p:sldId id="267" r:id="rId6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Експертиза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якості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Експертиза обсягу і якості наданої стаціонарної медичної допомоги населенню.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Методика </a:t>
            </a:r>
            <a:r>
              <a:rPr lang="uk-UA" b="1" dirty="0"/>
              <a:t>проведення первинної медико-економічної експертизи поіменних реєстрів пролікованих хворих. Алгоритми їх проведення.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Дефекти </a:t>
            </a:r>
            <a:r>
              <a:rPr lang="uk-UA" b="1" dirty="0"/>
              <a:t>при наданні медичної допомоги та </a:t>
            </a:r>
            <a:r>
              <a:rPr lang="uk-UA" b="1" dirty="0" smtClean="0"/>
              <a:t>санкції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 </a:t>
            </a:r>
            <a:r>
              <a:rPr lang="ru-RU" dirty="0" smtClean="0"/>
              <a:t>ЯКОСТІ </a:t>
            </a:r>
            <a:r>
              <a:rPr lang="ru-RU" dirty="0" smtClean="0"/>
              <a:t>НАДАННЯ МД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наданоı</a:t>
            </a:r>
            <a:r>
              <a:rPr lang="ru-RU" dirty="0"/>
              <a:t>̈ </a:t>
            </a:r>
            <a:r>
              <a:rPr lang="ru-RU" dirty="0" err="1"/>
              <a:t>медичноı</a:t>
            </a:r>
            <a:r>
              <a:rPr lang="ru-RU" dirty="0"/>
              <a:t>̈ </a:t>
            </a:r>
            <a:r>
              <a:rPr lang="ru-RU" dirty="0" err="1"/>
              <a:t>допомоги</a:t>
            </a:r>
            <a:r>
              <a:rPr lang="ru-RU" dirty="0"/>
              <a:t> проводиться у </a:t>
            </a:r>
            <a:r>
              <a:rPr lang="ru-RU" dirty="0" err="1"/>
              <a:t>випадках</a:t>
            </a:r>
            <a:endParaRPr lang="ru-RU" dirty="0"/>
          </a:p>
          <a:p>
            <a:r>
              <a:rPr lang="ru-RU" dirty="0" err="1"/>
              <a:t>смерті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первинного</a:t>
            </a:r>
            <a:r>
              <a:rPr lang="ru-RU" dirty="0" smtClean="0"/>
              <a:t> </a:t>
            </a:r>
            <a:r>
              <a:rPr lang="ru-RU" dirty="0" err="1"/>
              <a:t>виходу</a:t>
            </a:r>
            <a:r>
              <a:rPr lang="ru-RU" dirty="0"/>
              <a:t> на </a:t>
            </a:r>
            <a:r>
              <a:rPr lang="ru-RU" dirty="0" err="1"/>
              <a:t>інвалідність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 smtClean="0"/>
              <a:t>працездатного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розбіжності</a:t>
            </a:r>
            <a:r>
              <a:rPr lang="ru-RU" dirty="0" smtClean="0"/>
              <a:t>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діагнозів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/>
              <a:t>недотримання</a:t>
            </a:r>
            <a:r>
              <a:rPr lang="ru-RU" dirty="0"/>
              <a:t> закладами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здоров’я</a:t>
            </a:r>
            <a:r>
              <a:rPr lang="ru-RU" dirty="0" smtClean="0"/>
              <a:t>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медичноı</a:t>
            </a:r>
            <a:r>
              <a:rPr lang="ru-RU" dirty="0"/>
              <a:t>̈ </a:t>
            </a:r>
            <a:r>
              <a:rPr lang="ru-RU" dirty="0" err="1"/>
              <a:t>допомоги</a:t>
            </a:r>
            <a:r>
              <a:rPr lang="ru-RU" dirty="0"/>
              <a:t> (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),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протоколів</a:t>
            </a:r>
            <a:r>
              <a:rPr lang="ru-RU" dirty="0"/>
              <a:t>, </a:t>
            </a:r>
            <a:r>
              <a:rPr lang="ru-RU" dirty="0" err="1"/>
              <a:t>табелів</a:t>
            </a:r>
            <a:r>
              <a:rPr lang="ru-RU" dirty="0"/>
              <a:t> </a:t>
            </a:r>
            <a:r>
              <a:rPr lang="ru-RU" dirty="0" err="1"/>
              <a:t>матеріально-технічного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 smtClean="0"/>
              <a:t>випадках,що</a:t>
            </a:r>
            <a:r>
              <a:rPr lang="ru-RU" dirty="0" smtClean="0"/>
              <a:t> </a:t>
            </a:r>
            <a:r>
              <a:rPr lang="ru-RU" dirty="0" err="1"/>
              <a:t>супроводжувалися</a:t>
            </a:r>
            <a:r>
              <a:rPr lang="ru-RU" dirty="0"/>
              <a:t> </a:t>
            </a:r>
            <a:r>
              <a:rPr lang="ru-RU" dirty="0" err="1"/>
              <a:t>скаргами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близьких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 smtClean="0"/>
              <a:t>доглядають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пацієнтами</a:t>
            </a:r>
            <a:r>
              <a:rPr lang="ru-RU" dirty="0"/>
              <a:t>, шляхом </a:t>
            </a:r>
            <a:r>
              <a:rPr lang="ru-RU" dirty="0" err="1"/>
              <a:t>клініко-експертно</a:t>
            </a:r>
            <a:r>
              <a:rPr lang="en-US" dirty="0" err="1"/>
              <a:t>ı</a:t>
            </a:r>
            <a:r>
              <a:rPr lang="en-US" dirty="0"/>
              <a:t>̈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та </a:t>
            </a:r>
            <a:r>
              <a:rPr lang="ru-RU" dirty="0" err="1" smtClean="0"/>
              <a:t>обсягів</a:t>
            </a:r>
            <a:r>
              <a:rPr lang="ru-RU" dirty="0" smtClean="0"/>
              <a:t> </a:t>
            </a:r>
            <a:r>
              <a:rPr lang="ru-RU" dirty="0" err="1" smtClean="0"/>
              <a:t>медично</a:t>
            </a:r>
            <a:r>
              <a:rPr lang="en-US" dirty="0" err="1"/>
              <a:t>ı</a:t>
            </a:r>
            <a:r>
              <a:rPr lang="en-US" dirty="0"/>
              <a:t>̈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ЕКСПЕРТИЗА ЯКОСТІ </a:t>
            </a:r>
            <a:r>
              <a:rPr lang="ru-RU" sz="3600" dirty="0" smtClean="0"/>
              <a:t>НАДАННЯ 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uk-UA" dirty="0" smtClean="0"/>
              <a:t>Клініко-експертна </a:t>
            </a:r>
            <a:r>
              <a:rPr lang="uk-UA" dirty="0"/>
              <a:t>оцінка якості та обсягів медичної допомоги здійснюється шляхом експертизи клінічних питань діагностики, лікування та реабілітації медичними радами закладів охорони здоров’я, клініко-експертними комісіями Міністерства охорони здоров’я України та/або управлінь охорони здоров’я протягом 30 днів з дня надходження відповідного звернення або з ініціативи Міністерства охорони здоров’я України, про що складається висновок за результатами клініко-експертної оцінки. У разі неможливості прийняття рішення за цей час строк розгляду може бути продовжений на 15 календарних днів.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2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2400" dirty="0" smtClean="0"/>
              <a:t>МЕДИЧНА ЕКСПЕРТИЗА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є </a:t>
            </a:r>
            <a:r>
              <a:rPr lang="uk-UA" dirty="0"/>
              <a:t>родовим поняттям для цілої низки медичних досліджень. У межах цього виду виділяються наступні види експертних досліджень:</a:t>
            </a:r>
            <a:endParaRPr lang="ru-RU" dirty="0"/>
          </a:p>
          <a:p>
            <a:r>
              <a:rPr lang="uk-UA" dirty="0"/>
              <a:t>- медико-соціальна експертиза втрати непрацездатності </a:t>
            </a:r>
            <a:endParaRPr lang="ru-RU" dirty="0"/>
          </a:p>
          <a:p>
            <a:r>
              <a:rPr lang="uk-UA" dirty="0"/>
              <a:t>- військово-лікарська експертиза</a:t>
            </a:r>
            <a:endParaRPr lang="ru-RU" dirty="0"/>
          </a:p>
          <a:p>
            <a:r>
              <a:rPr lang="uk-UA" dirty="0"/>
              <a:t>-  судово-медична експертиза</a:t>
            </a:r>
            <a:endParaRPr lang="ru-RU" dirty="0"/>
          </a:p>
          <a:p>
            <a:r>
              <a:rPr lang="uk-UA" dirty="0"/>
              <a:t>- судово-психіатрична експертиза</a:t>
            </a:r>
            <a:endParaRPr lang="ru-RU" dirty="0"/>
          </a:p>
          <a:p>
            <a:r>
              <a:rPr lang="uk-UA" dirty="0"/>
              <a:t>-  патологоанатомічна експертиза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962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</TotalTime>
  <Words>219</Words>
  <Application>Microsoft Office PowerPoint</Application>
  <PresentationFormat>Экран (4:3)</PresentationFormat>
  <Paragraphs>28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6. Експертиза якості медичної допомоги</vt:lpstr>
      <vt:lpstr>ПЛАН ЛЕКЦІЇ</vt:lpstr>
      <vt:lpstr>КОНТРОЛЬ ЯКОСТІ НАДАННЯ МД</vt:lpstr>
      <vt:lpstr>ЕКСПЕРТИЗА ЯКОСТІ НАДАННЯ МД</vt:lpstr>
      <vt:lpstr>МЕДИЧНА ЕКСПЕРТИЗА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515</cp:revision>
  <dcterms:created xsi:type="dcterms:W3CDTF">2018-02-25T09:09:03Z</dcterms:created>
  <dcterms:modified xsi:type="dcterms:W3CDTF">2024-02-12T13:28:41Z</dcterms:modified>
</cp:coreProperties>
</file>