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Raleway"/>
      <p:regular r:id="rId41"/>
      <p:bold r:id="rId42"/>
      <p:italic r:id="rId43"/>
      <p:boldItalic r:id="rId44"/>
    </p:embeddedFont>
    <p:embeddedFont>
      <p:font typeface="Raleway ExtraBold"/>
      <p:bold r:id="rId45"/>
      <p:boldItalic r:id="rId46"/>
    </p:embeddedFont>
    <p:embeddedFont>
      <p:font typeface="Raleway Black"/>
      <p:bold r:id="rId47"/>
      <p:boldItalic r:id="rId48"/>
    </p:embeddedFont>
    <p:embeddedFont>
      <p:font typeface="Raleway Medium"/>
      <p:regular r:id="rId49"/>
      <p:bold r:id="rId50"/>
      <p:italic r:id="rId51"/>
      <p:boldItalic r:id="rId52"/>
    </p:embeddedFont>
    <p:embeddedFont>
      <p:font typeface="Raleway ExtraLight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787AF5-6764-4F75-AD3C-BE4928455F75}">
  <a:tblStyle styleId="{81787AF5-6764-4F75-AD3C-BE4928455F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FBC2FCD-4BC1-42E5-9683-679DB6C0995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Raleway-bold.fntdata"/><Relationship Id="rId41" Type="http://schemas.openxmlformats.org/officeDocument/2006/relationships/font" Target="fonts/Raleway-regular.fntdata"/><Relationship Id="rId44" Type="http://schemas.openxmlformats.org/officeDocument/2006/relationships/font" Target="fonts/Raleway-boldItalic.fntdata"/><Relationship Id="rId43" Type="http://schemas.openxmlformats.org/officeDocument/2006/relationships/font" Target="fonts/Raleway-italic.fntdata"/><Relationship Id="rId46" Type="http://schemas.openxmlformats.org/officeDocument/2006/relationships/font" Target="fonts/RalewayExtraBold-boldItalic.fntdata"/><Relationship Id="rId45" Type="http://schemas.openxmlformats.org/officeDocument/2006/relationships/font" Target="fonts/RalewayExtraBo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Black-boldItalic.fntdata"/><Relationship Id="rId47" Type="http://schemas.openxmlformats.org/officeDocument/2006/relationships/font" Target="fonts/RalewayBlack-bold.fntdata"/><Relationship Id="rId49" Type="http://schemas.openxmlformats.org/officeDocument/2006/relationships/font" Target="fonts/Raleway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alewayMedium-italic.fntdata"/><Relationship Id="rId50" Type="http://schemas.openxmlformats.org/officeDocument/2006/relationships/font" Target="fonts/RalewayMedium-bold.fntdata"/><Relationship Id="rId53" Type="http://schemas.openxmlformats.org/officeDocument/2006/relationships/font" Target="fonts/RalewayExtraLight-regular.fntdata"/><Relationship Id="rId52" Type="http://schemas.openxmlformats.org/officeDocument/2006/relationships/font" Target="fonts/RalewayMedium-boldItalic.fntdata"/><Relationship Id="rId11" Type="http://schemas.openxmlformats.org/officeDocument/2006/relationships/slide" Target="slides/slide6.xml"/><Relationship Id="rId55" Type="http://schemas.openxmlformats.org/officeDocument/2006/relationships/font" Target="fonts/RalewayExtraLight-italic.fntdata"/><Relationship Id="rId10" Type="http://schemas.openxmlformats.org/officeDocument/2006/relationships/slide" Target="slides/slide5.xml"/><Relationship Id="rId54" Type="http://schemas.openxmlformats.org/officeDocument/2006/relationships/font" Target="fonts/RalewayExtraLigh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RalewayExtraLigh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6cef4ec4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6cef4ec4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6e0bd0c6e9_0_1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6e0bd0c6e9_0_1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6cef4ec40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6cef4ec40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b3ce3131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b3ce3131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af5c108f2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af5c108f2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b3ce3131a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b3ce3131a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b3ce3131a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2b3ce3131a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b3ce3131a8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b3ce3131a8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b3ce3131a8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b3ce3131a8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6e89cd59fa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6e89cd59fa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af5c108f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af5c108f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af5c108f2e_1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af5c108f2e_1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2a6025bbd5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2a6025bbd5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6e0bd0c6e9_0_1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6e0bd0c6e9_0_1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6cef4ec409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6cef4ec40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af5c108f2e_1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af5c108f2e_1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6e89cd577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6e89cd577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af5c10913d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af5c10913d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6e0bd0c6e9_0_1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6e0bd0c6e9_0_1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af5c10913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af5c10913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af5c108f2e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af5c108f2e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6e0bd0c6e9_0_1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9" name="Google Shape;1549;g6e0bd0c6e9_0_1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g6e89cd59fa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7" name="Google Shape;1557;g6e89cd59fa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6e0bd0c6e9_0_1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6e0bd0c6e9_0_1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6e0bd0c6e9_0_1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6e0bd0c6e9_0_1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g6e89cd59fa_0_10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3" name="Google Shape;1693;g6e89cd59fa_0_1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af5c10913d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af5c10913d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6e89cd5774_0_307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6e89cd5774_0_30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6e89cd5774_0_31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3" name="Google Shape;1713;g6e89cd5774_0_3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a5e226276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a5e226276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6e89cd5774_0_31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6e89cd5774_0_31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af5c108f2e_1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af5c108f2e_1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6e89cd59fa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6e89cd59fa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6e89cd59fa_0_10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6e89cd59fa_0_1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toryset.com/amico/?utm_source=slidesgo_template&amp;utm_medium=referral-link&amp;utm_campaign=slidesgo_contents_of_this_template&amp;utm_term=storyset&amp;utm_content=storyset#bb71c2" TargetMode="Externa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5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835075" y="510750"/>
            <a:ext cx="4200000" cy="24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835075" y="2988300"/>
            <a:ext cx="3839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0" y="-25"/>
            <a:ext cx="9479079" cy="5143457"/>
          </a:xfrm>
          <a:custGeom>
            <a:rect b="b" l="l" r="r" t="t"/>
            <a:pathLst>
              <a:path extrusionOk="0" h="56032" w="91634">
                <a:moveTo>
                  <a:pt x="72944" y="1"/>
                </a:moveTo>
                <a:cubicBezTo>
                  <a:pt x="72918" y="2498"/>
                  <a:pt x="72485" y="4974"/>
                  <a:pt x="71661" y="7331"/>
                </a:cubicBezTo>
                <a:cubicBezTo>
                  <a:pt x="70744" y="10254"/>
                  <a:pt x="69211" y="12755"/>
                  <a:pt x="67255" y="14859"/>
                </a:cubicBezTo>
                <a:cubicBezTo>
                  <a:pt x="66600" y="15562"/>
                  <a:pt x="65903" y="16221"/>
                  <a:pt x="65164" y="16833"/>
                </a:cubicBezTo>
                <a:cubicBezTo>
                  <a:pt x="60546" y="20999"/>
                  <a:pt x="54750" y="22539"/>
                  <a:pt x="48672" y="24221"/>
                </a:cubicBezTo>
                <a:cubicBezTo>
                  <a:pt x="45986" y="24922"/>
                  <a:pt x="43442" y="27164"/>
                  <a:pt x="43174" y="30106"/>
                </a:cubicBezTo>
                <a:cubicBezTo>
                  <a:pt x="43004" y="31040"/>
                  <a:pt x="42902" y="31994"/>
                  <a:pt x="42828" y="32954"/>
                </a:cubicBezTo>
                <a:cubicBezTo>
                  <a:pt x="42756" y="33914"/>
                  <a:pt x="42712" y="34881"/>
                  <a:pt x="42657" y="35839"/>
                </a:cubicBezTo>
                <a:cubicBezTo>
                  <a:pt x="42434" y="39678"/>
                  <a:pt x="42021" y="43406"/>
                  <a:pt x="38897" y="46185"/>
                </a:cubicBezTo>
                <a:cubicBezTo>
                  <a:pt x="38232" y="46841"/>
                  <a:pt x="37496" y="47420"/>
                  <a:pt x="36702" y="47915"/>
                </a:cubicBezTo>
                <a:cubicBezTo>
                  <a:pt x="35887" y="48423"/>
                  <a:pt x="35018" y="48842"/>
                  <a:pt x="34113" y="49163"/>
                </a:cubicBezTo>
                <a:cubicBezTo>
                  <a:pt x="30754" y="50381"/>
                  <a:pt x="27301" y="50893"/>
                  <a:pt x="23833" y="50893"/>
                </a:cubicBezTo>
                <a:cubicBezTo>
                  <a:pt x="21316" y="50893"/>
                  <a:pt x="18792" y="50623"/>
                  <a:pt x="16290" y="50158"/>
                </a:cubicBezTo>
                <a:cubicBezTo>
                  <a:pt x="15346" y="49988"/>
                  <a:pt x="14408" y="49789"/>
                  <a:pt x="13474" y="49563"/>
                </a:cubicBezTo>
                <a:cubicBezTo>
                  <a:pt x="10677" y="48886"/>
                  <a:pt x="7922" y="47974"/>
                  <a:pt x="5240" y="46924"/>
                </a:cubicBezTo>
                <a:cubicBezTo>
                  <a:pt x="4339" y="46704"/>
                  <a:pt x="3440" y="46529"/>
                  <a:pt x="2545" y="46420"/>
                </a:cubicBezTo>
                <a:cubicBezTo>
                  <a:pt x="1915" y="46344"/>
                  <a:pt x="1286" y="46302"/>
                  <a:pt x="661" y="46302"/>
                </a:cubicBezTo>
                <a:cubicBezTo>
                  <a:pt x="441" y="46302"/>
                  <a:pt x="221" y="46308"/>
                  <a:pt x="2" y="46318"/>
                </a:cubicBezTo>
                <a:lnTo>
                  <a:pt x="0" y="56031"/>
                </a:lnTo>
                <a:lnTo>
                  <a:pt x="91634" y="56031"/>
                </a:lnTo>
                <a:lnTo>
                  <a:pt x="9163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10800000">
            <a:off x="-1783083" y="-29782"/>
            <a:ext cx="5640110" cy="3971734"/>
          </a:xfrm>
          <a:custGeom>
            <a:rect b="b" l="l" r="r" t="t"/>
            <a:pathLst>
              <a:path extrusionOk="0" h="36835" w="52308">
                <a:moveTo>
                  <a:pt x="42980" y="0"/>
                </a:moveTo>
                <a:cubicBezTo>
                  <a:pt x="42531" y="0"/>
                  <a:pt x="42082" y="20"/>
                  <a:pt x="41656" y="55"/>
                </a:cubicBezTo>
                <a:cubicBezTo>
                  <a:pt x="41259" y="89"/>
                  <a:pt x="40842" y="97"/>
                  <a:pt x="40471" y="254"/>
                </a:cubicBezTo>
                <a:cubicBezTo>
                  <a:pt x="40203" y="366"/>
                  <a:pt x="39935" y="523"/>
                  <a:pt x="39672" y="651"/>
                </a:cubicBezTo>
                <a:cubicBezTo>
                  <a:pt x="38755" y="1093"/>
                  <a:pt x="37789" y="1554"/>
                  <a:pt x="36986" y="2190"/>
                </a:cubicBezTo>
                <a:cubicBezTo>
                  <a:pt x="36277" y="2749"/>
                  <a:pt x="35648" y="3402"/>
                  <a:pt x="35117" y="4131"/>
                </a:cubicBezTo>
                <a:cubicBezTo>
                  <a:pt x="34711" y="4691"/>
                  <a:pt x="34271" y="5259"/>
                  <a:pt x="33816" y="5778"/>
                </a:cubicBezTo>
                <a:cubicBezTo>
                  <a:pt x="33342" y="6321"/>
                  <a:pt x="32842" y="6879"/>
                  <a:pt x="32305" y="7360"/>
                </a:cubicBezTo>
                <a:cubicBezTo>
                  <a:pt x="31573" y="8015"/>
                  <a:pt x="30553" y="8509"/>
                  <a:pt x="29619" y="8803"/>
                </a:cubicBezTo>
                <a:cubicBezTo>
                  <a:pt x="28751" y="9076"/>
                  <a:pt x="27882" y="9112"/>
                  <a:pt x="26996" y="9112"/>
                </a:cubicBezTo>
                <a:cubicBezTo>
                  <a:pt x="26689" y="9112"/>
                  <a:pt x="26380" y="9108"/>
                  <a:pt x="26069" y="9107"/>
                </a:cubicBezTo>
                <a:cubicBezTo>
                  <a:pt x="26050" y="9107"/>
                  <a:pt x="26031" y="9107"/>
                  <a:pt x="26012" y="9107"/>
                </a:cubicBezTo>
                <a:cubicBezTo>
                  <a:pt x="25447" y="9107"/>
                  <a:pt x="24880" y="9125"/>
                  <a:pt x="24314" y="9125"/>
                </a:cubicBezTo>
                <a:cubicBezTo>
                  <a:pt x="23643" y="9125"/>
                  <a:pt x="22972" y="9100"/>
                  <a:pt x="22308" y="8993"/>
                </a:cubicBezTo>
                <a:cubicBezTo>
                  <a:pt x="20360" y="8681"/>
                  <a:pt x="18485" y="8182"/>
                  <a:pt x="16499" y="8155"/>
                </a:cubicBezTo>
                <a:cubicBezTo>
                  <a:pt x="15881" y="8147"/>
                  <a:pt x="15236" y="8126"/>
                  <a:pt x="14592" y="8126"/>
                </a:cubicBezTo>
                <a:cubicBezTo>
                  <a:pt x="13937" y="8126"/>
                  <a:pt x="13283" y="8148"/>
                  <a:pt x="12659" y="8228"/>
                </a:cubicBezTo>
                <a:cubicBezTo>
                  <a:pt x="10632" y="8488"/>
                  <a:pt x="8624" y="8863"/>
                  <a:pt x="6900" y="9996"/>
                </a:cubicBezTo>
                <a:cubicBezTo>
                  <a:pt x="6581" y="10207"/>
                  <a:pt x="6238" y="10415"/>
                  <a:pt x="6014" y="10730"/>
                </a:cubicBezTo>
                <a:cubicBezTo>
                  <a:pt x="5868" y="10936"/>
                  <a:pt x="5768" y="11183"/>
                  <a:pt x="5636" y="11399"/>
                </a:cubicBezTo>
                <a:cubicBezTo>
                  <a:pt x="5516" y="11593"/>
                  <a:pt x="5388" y="11793"/>
                  <a:pt x="5280" y="11996"/>
                </a:cubicBezTo>
                <a:cubicBezTo>
                  <a:pt x="5097" y="12346"/>
                  <a:pt x="5098" y="12645"/>
                  <a:pt x="5106" y="13032"/>
                </a:cubicBezTo>
                <a:cubicBezTo>
                  <a:pt x="5114" y="13441"/>
                  <a:pt x="5046" y="13889"/>
                  <a:pt x="5115" y="14290"/>
                </a:cubicBezTo>
                <a:cubicBezTo>
                  <a:pt x="5154" y="14507"/>
                  <a:pt x="5247" y="14689"/>
                  <a:pt x="5294" y="14911"/>
                </a:cubicBezTo>
                <a:cubicBezTo>
                  <a:pt x="5345" y="15149"/>
                  <a:pt x="5351" y="15373"/>
                  <a:pt x="5424" y="15612"/>
                </a:cubicBezTo>
                <a:cubicBezTo>
                  <a:pt x="5843" y="17009"/>
                  <a:pt x="6440" y="18347"/>
                  <a:pt x="7202" y="19592"/>
                </a:cubicBezTo>
                <a:cubicBezTo>
                  <a:pt x="7644" y="20313"/>
                  <a:pt x="7985" y="21088"/>
                  <a:pt x="8429" y="21803"/>
                </a:cubicBezTo>
                <a:cubicBezTo>
                  <a:pt x="8638" y="22138"/>
                  <a:pt x="8835" y="22371"/>
                  <a:pt x="8989" y="22741"/>
                </a:cubicBezTo>
                <a:cubicBezTo>
                  <a:pt x="9142" y="23106"/>
                  <a:pt x="9300" y="23472"/>
                  <a:pt x="9442" y="23841"/>
                </a:cubicBezTo>
                <a:cubicBezTo>
                  <a:pt x="9635" y="24350"/>
                  <a:pt x="9859" y="24872"/>
                  <a:pt x="9979" y="25404"/>
                </a:cubicBezTo>
                <a:cubicBezTo>
                  <a:pt x="10066" y="25798"/>
                  <a:pt x="10028" y="26235"/>
                  <a:pt x="10019" y="26635"/>
                </a:cubicBezTo>
                <a:cubicBezTo>
                  <a:pt x="10001" y="27335"/>
                  <a:pt x="9908" y="28025"/>
                  <a:pt x="9686" y="28693"/>
                </a:cubicBezTo>
                <a:cubicBezTo>
                  <a:pt x="9382" y="29618"/>
                  <a:pt x="8835" y="30497"/>
                  <a:pt x="8307" y="31307"/>
                </a:cubicBezTo>
                <a:cubicBezTo>
                  <a:pt x="8045" y="31707"/>
                  <a:pt x="7805" y="32161"/>
                  <a:pt x="7529" y="32546"/>
                </a:cubicBezTo>
                <a:cubicBezTo>
                  <a:pt x="7002" y="33279"/>
                  <a:pt x="6252" y="33696"/>
                  <a:pt x="5502" y="34157"/>
                </a:cubicBezTo>
                <a:cubicBezTo>
                  <a:pt x="4454" y="34801"/>
                  <a:pt x="3433" y="35419"/>
                  <a:pt x="2304" y="35915"/>
                </a:cubicBezTo>
                <a:cubicBezTo>
                  <a:pt x="1566" y="36238"/>
                  <a:pt x="786" y="36565"/>
                  <a:pt x="0" y="36835"/>
                </a:cubicBezTo>
                <a:lnTo>
                  <a:pt x="52308" y="36835"/>
                </a:lnTo>
                <a:lnTo>
                  <a:pt x="52308" y="5138"/>
                </a:lnTo>
                <a:cubicBezTo>
                  <a:pt x="52156" y="4815"/>
                  <a:pt x="51988" y="4500"/>
                  <a:pt x="51800" y="4196"/>
                </a:cubicBezTo>
                <a:cubicBezTo>
                  <a:pt x="50846" y="2669"/>
                  <a:pt x="49278" y="1542"/>
                  <a:pt x="47603" y="924"/>
                </a:cubicBezTo>
                <a:cubicBezTo>
                  <a:pt x="46992" y="699"/>
                  <a:pt x="46410" y="411"/>
                  <a:pt x="45766" y="282"/>
                </a:cubicBezTo>
                <a:cubicBezTo>
                  <a:pt x="45338" y="196"/>
                  <a:pt x="44882" y="124"/>
                  <a:pt x="44453" y="77"/>
                </a:cubicBezTo>
                <a:cubicBezTo>
                  <a:pt x="43981" y="24"/>
                  <a:pt x="43480" y="0"/>
                  <a:pt x="4298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/>
          <p:nvPr/>
        </p:nvSpPr>
        <p:spPr>
          <a:xfrm rot="5400000">
            <a:off x="4368259" y="-114298"/>
            <a:ext cx="5436708" cy="5372094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3857025" y="2150850"/>
            <a:ext cx="325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3857025" y="3095600"/>
            <a:ext cx="32550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857025" y="1142850"/>
            <a:ext cx="3255000" cy="100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Font typeface="Raleway ExtraBold"/>
              <a:buNone/>
              <a:defRPr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66575" y="1014225"/>
            <a:ext cx="7279500" cy="31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5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2857800" y="481426"/>
            <a:ext cx="6286242" cy="4662107"/>
          </a:xfrm>
          <a:custGeom>
            <a:rect b="b" l="l" r="r" t="t"/>
            <a:pathLst>
              <a:path extrusionOk="0" h="48322" w="80518">
                <a:moveTo>
                  <a:pt x="80517" y="0"/>
                </a:moveTo>
                <a:cubicBezTo>
                  <a:pt x="79941" y="413"/>
                  <a:pt x="79375" y="840"/>
                  <a:pt x="78813" y="1267"/>
                </a:cubicBezTo>
                <a:cubicBezTo>
                  <a:pt x="70060" y="7913"/>
                  <a:pt x="60702" y="15240"/>
                  <a:pt x="49717" y="15495"/>
                </a:cubicBezTo>
                <a:cubicBezTo>
                  <a:pt x="49520" y="15500"/>
                  <a:pt x="49324" y="15502"/>
                  <a:pt x="49128" y="15502"/>
                </a:cubicBezTo>
                <a:cubicBezTo>
                  <a:pt x="44580" y="15502"/>
                  <a:pt x="40092" y="14340"/>
                  <a:pt x="35541" y="14137"/>
                </a:cubicBezTo>
                <a:cubicBezTo>
                  <a:pt x="35173" y="14120"/>
                  <a:pt x="34802" y="14112"/>
                  <a:pt x="34429" y="14112"/>
                </a:cubicBezTo>
                <a:cubicBezTo>
                  <a:pt x="29998" y="14112"/>
                  <a:pt x="25340" y="15317"/>
                  <a:pt x="22633" y="18763"/>
                </a:cubicBezTo>
                <a:cubicBezTo>
                  <a:pt x="18522" y="23996"/>
                  <a:pt x="20554" y="31966"/>
                  <a:pt x="17319" y="37782"/>
                </a:cubicBezTo>
                <a:cubicBezTo>
                  <a:pt x="15764" y="40576"/>
                  <a:pt x="13121" y="42605"/>
                  <a:pt x="10352" y="44207"/>
                </a:cubicBezTo>
                <a:cubicBezTo>
                  <a:pt x="7126" y="46073"/>
                  <a:pt x="3625" y="47453"/>
                  <a:pt x="0" y="48321"/>
                </a:cubicBezTo>
                <a:lnTo>
                  <a:pt x="80517" y="48322"/>
                </a:lnTo>
                <a:lnTo>
                  <a:pt x="8051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758075" y="2246450"/>
            <a:ext cx="35808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05126" y="2246450"/>
            <a:ext cx="3580800" cy="23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" name="Google Shape;26;p5"/>
          <p:cNvSpPr txBox="1"/>
          <p:nvPr>
            <p:ph idx="3" type="title"/>
          </p:nvPr>
        </p:nvSpPr>
        <p:spPr>
          <a:xfrm>
            <a:off x="758075" y="1524750"/>
            <a:ext cx="289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4" type="title"/>
          </p:nvPr>
        </p:nvSpPr>
        <p:spPr>
          <a:xfrm>
            <a:off x="4805125" y="1524750"/>
            <a:ext cx="289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 flipH="1" rot="-5400000">
            <a:off x="-1973329" y="1670204"/>
            <a:ext cx="5282338" cy="166687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5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idx="1" type="body"/>
          </p:nvPr>
        </p:nvSpPr>
        <p:spPr>
          <a:xfrm>
            <a:off x="5033775" y="1800600"/>
            <a:ext cx="3296100" cy="21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p7"/>
          <p:cNvSpPr txBox="1"/>
          <p:nvPr>
            <p:ph type="title"/>
          </p:nvPr>
        </p:nvSpPr>
        <p:spPr>
          <a:xfrm>
            <a:off x="5033775" y="1091025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" name="Google Shape;34;p7"/>
          <p:cNvSpPr/>
          <p:nvPr/>
        </p:nvSpPr>
        <p:spPr>
          <a:xfrm>
            <a:off x="-790550" y="1790700"/>
            <a:ext cx="9982173" cy="3403513"/>
          </a:xfrm>
          <a:custGeom>
            <a:rect b="b" l="l" r="r" t="t"/>
            <a:pathLst>
              <a:path extrusionOk="0" h="29946" w="69364">
                <a:moveTo>
                  <a:pt x="4950" y="0"/>
                </a:moveTo>
                <a:cubicBezTo>
                  <a:pt x="3797" y="0"/>
                  <a:pt x="0" y="190"/>
                  <a:pt x="0" y="1408"/>
                </a:cubicBezTo>
                <a:lnTo>
                  <a:pt x="0" y="29945"/>
                </a:lnTo>
                <a:lnTo>
                  <a:pt x="69364" y="29945"/>
                </a:lnTo>
                <a:lnTo>
                  <a:pt x="69277" y="16817"/>
                </a:lnTo>
                <a:cubicBezTo>
                  <a:pt x="64458" y="20774"/>
                  <a:pt x="58402" y="23432"/>
                  <a:pt x="52177" y="23432"/>
                </a:cubicBezTo>
                <a:cubicBezTo>
                  <a:pt x="52029" y="23432"/>
                  <a:pt x="51881" y="23430"/>
                  <a:pt x="51733" y="23427"/>
                </a:cubicBezTo>
                <a:cubicBezTo>
                  <a:pt x="45352" y="23297"/>
                  <a:pt x="38910" y="20066"/>
                  <a:pt x="35719" y="14540"/>
                </a:cubicBezTo>
                <a:cubicBezTo>
                  <a:pt x="34511" y="12448"/>
                  <a:pt x="33784" y="10109"/>
                  <a:pt x="32620" y="7993"/>
                </a:cubicBezTo>
                <a:cubicBezTo>
                  <a:pt x="31126" y="5275"/>
                  <a:pt x="28679" y="3208"/>
                  <a:pt x="25600" y="3208"/>
                </a:cubicBezTo>
                <a:cubicBezTo>
                  <a:pt x="25200" y="3208"/>
                  <a:pt x="24790" y="3243"/>
                  <a:pt x="24369" y="3316"/>
                </a:cubicBezTo>
                <a:cubicBezTo>
                  <a:pt x="21390" y="3832"/>
                  <a:pt x="18184" y="5513"/>
                  <a:pt x="15311" y="5513"/>
                </a:cubicBezTo>
                <a:cubicBezTo>
                  <a:pt x="13445" y="5513"/>
                  <a:pt x="11718" y="4804"/>
                  <a:pt x="10286" y="2604"/>
                </a:cubicBezTo>
                <a:cubicBezTo>
                  <a:pt x="9129" y="828"/>
                  <a:pt x="7201" y="59"/>
                  <a:pt x="5142" y="3"/>
                </a:cubicBezTo>
                <a:cubicBezTo>
                  <a:pt x="5091" y="1"/>
                  <a:pt x="5027" y="0"/>
                  <a:pt x="49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5">
    <p:bg>
      <p:bgPr>
        <a:solidFill>
          <a:schemeClr val="accent5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 rot="10800000">
            <a:off x="-78" y="8"/>
            <a:ext cx="9174603" cy="2097942"/>
          </a:xfrm>
          <a:custGeom>
            <a:rect b="b" l="l" r="r" t="t"/>
            <a:pathLst>
              <a:path extrusionOk="0" h="29946" w="69364">
                <a:moveTo>
                  <a:pt x="4950" y="0"/>
                </a:moveTo>
                <a:cubicBezTo>
                  <a:pt x="3797" y="0"/>
                  <a:pt x="0" y="190"/>
                  <a:pt x="0" y="1408"/>
                </a:cubicBezTo>
                <a:lnTo>
                  <a:pt x="0" y="29945"/>
                </a:lnTo>
                <a:lnTo>
                  <a:pt x="69364" y="29945"/>
                </a:lnTo>
                <a:lnTo>
                  <a:pt x="69277" y="16817"/>
                </a:lnTo>
                <a:cubicBezTo>
                  <a:pt x="64458" y="20774"/>
                  <a:pt x="58402" y="23432"/>
                  <a:pt x="52177" y="23432"/>
                </a:cubicBezTo>
                <a:cubicBezTo>
                  <a:pt x="52029" y="23432"/>
                  <a:pt x="51881" y="23430"/>
                  <a:pt x="51733" y="23427"/>
                </a:cubicBezTo>
                <a:cubicBezTo>
                  <a:pt x="45352" y="23297"/>
                  <a:pt x="38910" y="20066"/>
                  <a:pt x="35719" y="14540"/>
                </a:cubicBezTo>
                <a:cubicBezTo>
                  <a:pt x="34511" y="12448"/>
                  <a:pt x="33784" y="10109"/>
                  <a:pt x="32620" y="7993"/>
                </a:cubicBezTo>
                <a:cubicBezTo>
                  <a:pt x="31126" y="5275"/>
                  <a:pt x="28679" y="3208"/>
                  <a:pt x="25600" y="3208"/>
                </a:cubicBezTo>
                <a:cubicBezTo>
                  <a:pt x="25200" y="3208"/>
                  <a:pt x="24790" y="3243"/>
                  <a:pt x="24369" y="3316"/>
                </a:cubicBezTo>
                <a:cubicBezTo>
                  <a:pt x="21390" y="3832"/>
                  <a:pt x="18184" y="5513"/>
                  <a:pt x="15311" y="5513"/>
                </a:cubicBezTo>
                <a:cubicBezTo>
                  <a:pt x="13445" y="5513"/>
                  <a:pt x="11718" y="4804"/>
                  <a:pt x="10286" y="2604"/>
                </a:cubicBezTo>
                <a:cubicBezTo>
                  <a:pt x="9129" y="828"/>
                  <a:pt x="7201" y="59"/>
                  <a:pt x="5142" y="3"/>
                </a:cubicBezTo>
                <a:cubicBezTo>
                  <a:pt x="5091" y="1"/>
                  <a:pt x="5027" y="0"/>
                  <a:pt x="49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8"/>
          <p:cNvSpPr txBox="1"/>
          <p:nvPr>
            <p:ph type="title"/>
          </p:nvPr>
        </p:nvSpPr>
        <p:spPr>
          <a:xfrm>
            <a:off x="5696985" y="3103900"/>
            <a:ext cx="25608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" name="Google Shape;38;p8"/>
          <p:cNvSpPr txBox="1"/>
          <p:nvPr>
            <p:ph idx="1" type="subTitle"/>
          </p:nvPr>
        </p:nvSpPr>
        <p:spPr>
          <a:xfrm>
            <a:off x="5696985" y="3680575"/>
            <a:ext cx="25608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2" type="title"/>
          </p:nvPr>
        </p:nvSpPr>
        <p:spPr>
          <a:xfrm>
            <a:off x="5696965" y="1721850"/>
            <a:ext cx="25608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" name="Google Shape;40;p8"/>
          <p:cNvSpPr txBox="1"/>
          <p:nvPr>
            <p:ph idx="3" type="subTitle"/>
          </p:nvPr>
        </p:nvSpPr>
        <p:spPr>
          <a:xfrm>
            <a:off x="5696965" y="2298525"/>
            <a:ext cx="25608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4"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771222" y="526350"/>
            <a:ext cx="3387300" cy="40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766575" y="1410150"/>
            <a:ext cx="3619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766575" y="1982850"/>
            <a:ext cx="3619200" cy="22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766575" y="481425"/>
            <a:ext cx="361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553879" y="-9699"/>
            <a:ext cx="4599876" cy="148990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5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/>
          <p:nvPr/>
        </p:nvSpPr>
        <p:spPr>
          <a:xfrm flipH="1">
            <a:off x="-156" y="-101825"/>
            <a:ext cx="9144081" cy="5245289"/>
          </a:xfrm>
          <a:custGeom>
            <a:rect b="b" l="l" r="r" t="t"/>
            <a:pathLst>
              <a:path extrusionOk="0" h="56008" w="67226">
                <a:moveTo>
                  <a:pt x="2546" y="0"/>
                </a:moveTo>
                <a:cubicBezTo>
                  <a:pt x="1" y="6601"/>
                  <a:pt x="239" y="14134"/>
                  <a:pt x="3441" y="19349"/>
                </a:cubicBezTo>
                <a:cubicBezTo>
                  <a:pt x="7197" y="25464"/>
                  <a:pt x="12412" y="24129"/>
                  <a:pt x="15744" y="30113"/>
                </a:cubicBezTo>
                <a:cubicBezTo>
                  <a:pt x="20577" y="38797"/>
                  <a:pt x="12291" y="46454"/>
                  <a:pt x="15167" y="53947"/>
                </a:cubicBezTo>
                <a:cubicBezTo>
                  <a:pt x="15435" y="54645"/>
                  <a:pt x="15799" y="55335"/>
                  <a:pt x="16245" y="56008"/>
                </a:cubicBezTo>
                <a:lnTo>
                  <a:pt x="67226" y="56008"/>
                </a:lnTo>
                <a:lnTo>
                  <a:pt x="67226" y="10616"/>
                </a:lnTo>
                <a:cubicBezTo>
                  <a:pt x="62932" y="11511"/>
                  <a:pt x="58399" y="13127"/>
                  <a:pt x="54347" y="13127"/>
                </a:cubicBezTo>
                <a:cubicBezTo>
                  <a:pt x="51923" y="13127"/>
                  <a:pt x="49671" y="12549"/>
                  <a:pt x="47744" y="10892"/>
                </a:cubicBezTo>
                <a:cubicBezTo>
                  <a:pt x="44432" y="8044"/>
                  <a:pt x="44482" y="4074"/>
                  <a:pt x="4430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2"/>
          <p:cNvSpPr txBox="1"/>
          <p:nvPr>
            <p:ph hasCustomPrompt="1" type="title"/>
          </p:nvPr>
        </p:nvSpPr>
        <p:spPr>
          <a:xfrm>
            <a:off x="1242600" y="1082400"/>
            <a:ext cx="5313900" cy="145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1242600" y="2686050"/>
            <a:ext cx="4226100" cy="17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">
  <p:cSld name="TITLE_ONLY_1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14"/>
          <p:cNvSpPr txBox="1"/>
          <p:nvPr>
            <p:ph idx="2" type="title"/>
          </p:nvPr>
        </p:nvSpPr>
        <p:spPr>
          <a:xfrm>
            <a:off x="1373175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1373175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3" type="title"/>
          </p:nvPr>
        </p:nvSpPr>
        <p:spPr>
          <a:xfrm>
            <a:off x="3583350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1" name="Google Shape;61;p14"/>
          <p:cNvSpPr txBox="1"/>
          <p:nvPr>
            <p:ph idx="4" type="subTitle"/>
          </p:nvPr>
        </p:nvSpPr>
        <p:spPr>
          <a:xfrm>
            <a:off x="3583350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5" type="title"/>
          </p:nvPr>
        </p:nvSpPr>
        <p:spPr>
          <a:xfrm>
            <a:off x="5793525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3" name="Google Shape;63;p14"/>
          <p:cNvSpPr txBox="1"/>
          <p:nvPr>
            <p:ph idx="6" type="subTitle"/>
          </p:nvPr>
        </p:nvSpPr>
        <p:spPr>
          <a:xfrm>
            <a:off x="5793525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7" type="title"/>
          </p:nvPr>
        </p:nvSpPr>
        <p:spPr>
          <a:xfrm>
            <a:off x="1373175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" name="Google Shape;65;p14"/>
          <p:cNvSpPr txBox="1"/>
          <p:nvPr>
            <p:ph idx="8" type="subTitle"/>
          </p:nvPr>
        </p:nvSpPr>
        <p:spPr>
          <a:xfrm>
            <a:off x="1373175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9" type="title"/>
          </p:nvPr>
        </p:nvSpPr>
        <p:spPr>
          <a:xfrm>
            <a:off x="3583350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7" name="Google Shape;67;p14"/>
          <p:cNvSpPr txBox="1"/>
          <p:nvPr>
            <p:ph idx="13" type="subTitle"/>
          </p:nvPr>
        </p:nvSpPr>
        <p:spPr>
          <a:xfrm>
            <a:off x="3583350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4" type="title"/>
          </p:nvPr>
        </p:nvSpPr>
        <p:spPr>
          <a:xfrm>
            <a:off x="5793525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9" name="Google Shape;69;p14"/>
          <p:cNvSpPr txBox="1"/>
          <p:nvPr>
            <p:ph idx="15" type="subTitle"/>
          </p:nvPr>
        </p:nvSpPr>
        <p:spPr>
          <a:xfrm>
            <a:off x="5793525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/>
          <p:nvPr/>
        </p:nvSpPr>
        <p:spPr>
          <a:xfrm>
            <a:off x="3583322" y="32"/>
            <a:ext cx="5560598" cy="1801136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-1920992" y="3308734"/>
            <a:ext cx="3364241" cy="2277986"/>
          </a:xfrm>
          <a:custGeom>
            <a:rect b="b" l="l" r="r" t="t"/>
            <a:pathLst>
              <a:path extrusionOk="0" h="54351" w="80273">
                <a:moveTo>
                  <a:pt x="44877" y="1"/>
                </a:moveTo>
                <a:cubicBezTo>
                  <a:pt x="42549" y="1"/>
                  <a:pt x="39903" y="2281"/>
                  <a:pt x="36746" y="4146"/>
                </a:cubicBezTo>
                <a:cubicBezTo>
                  <a:pt x="35105" y="5115"/>
                  <a:pt x="33524" y="5368"/>
                  <a:pt x="31965" y="5368"/>
                </a:cubicBezTo>
                <a:cubicBezTo>
                  <a:pt x="30257" y="5368"/>
                  <a:pt x="28576" y="5064"/>
                  <a:pt x="26872" y="5064"/>
                </a:cubicBezTo>
                <a:cubicBezTo>
                  <a:pt x="24896" y="5064"/>
                  <a:pt x="22889" y="5473"/>
                  <a:pt x="20771" y="7238"/>
                </a:cubicBezTo>
                <a:cubicBezTo>
                  <a:pt x="16302" y="10963"/>
                  <a:pt x="26857" y="16486"/>
                  <a:pt x="13197" y="24729"/>
                </a:cubicBezTo>
                <a:cubicBezTo>
                  <a:pt x="1" y="32690"/>
                  <a:pt x="10608" y="44610"/>
                  <a:pt x="17946" y="44610"/>
                </a:cubicBezTo>
                <a:cubicBezTo>
                  <a:pt x="18206" y="44610"/>
                  <a:pt x="18460" y="44595"/>
                  <a:pt x="18710" y="44565"/>
                </a:cubicBezTo>
                <a:cubicBezTo>
                  <a:pt x="21459" y="44230"/>
                  <a:pt x="23415" y="43800"/>
                  <a:pt x="25200" y="43800"/>
                </a:cubicBezTo>
                <a:cubicBezTo>
                  <a:pt x="28066" y="43800"/>
                  <a:pt x="30492" y="44908"/>
                  <a:pt x="35052" y="49298"/>
                </a:cubicBezTo>
                <a:cubicBezTo>
                  <a:pt x="38456" y="52573"/>
                  <a:pt x="43845" y="54350"/>
                  <a:pt x="48792" y="54350"/>
                </a:cubicBezTo>
                <a:cubicBezTo>
                  <a:pt x="54599" y="54350"/>
                  <a:pt x="59795" y="51900"/>
                  <a:pt x="60444" y="46546"/>
                </a:cubicBezTo>
                <a:cubicBezTo>
                  <a:pt x="61459" y="38177"/>
                  <a:pt x="79648" y="43469"/>
                  <a:pt x="76927" y="37878"/>
                </a:cubicBezTo>
                <a:cubicBezTo>
                  <a:pt x="72570" y="28926"/>
                  <a:pt x="80273" y="28661"/>
                  <a:pt x="78036" y="22802"/>
                </a:cubicBezTo>
                <a:cubicBezTo>
                  <a:pt x="76482" y="18728"/>
                  <a:pt x="70366" y="17313"/>
                  <a:pt x="62839" y="16643"/>
                </a:cubicBezTo>
                <a:cubicBezTo>
                  <a:pt x="53177" y="15782"/>
                  <a:pt x="51489" y="9576"/>
                  <a:pt x="49660" y="4980"/>
                </a:cubicBezTo>
                <a:cubicBezTo>
                  <a:pt x="48190" y="1282"/>
                  <a:pt x="46623" y="1"/>
                  <a:pt x="4487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CUSTOM_7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082350" y="1043450"/>
            <a:ext cx="4295100" cy="14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TITLE_ONLY_2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569842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6" name="Google Shape;76;p16"/>
          <p:cNvSpPr/>
          <p:nvPr/>
        </p:nvSpPr>
        <p:spPr>
          <a:xfrm rot="5400000">
            <a:off x="5850361" y="1670204"/>
            <a:ext cx="5282338" cy="166687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8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/>
        </p:nvSpPr>
        <p:spPr>
          <a:xfrm flipH="1" rot="-5400000">
            <a:off x="-1807739" y="1668879"/>
            <a:ext cx="5282338" cy="166687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 txBox="1"/>
          <p:nvPr>
            <p:ph type="title"/>
          </p:nvPr>
        </p:nvSpPr>
        <p:spPr>
          <a:xfrm>
            <a:off x="810817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bg>
      <p:bgPr>
        <a:solidFill>
          <a:schemeClr val="accent5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766575" y="1800600"/>
            <a:ext cx="3296100" cy="21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766575" y="1091025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ONLY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1373175" y="28164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5" name="Google Shape;85;p19"/>
          <p:cNvSpPr txBox="1"/>
          <p:nvPr>
            <p:ph idx="1" type="subTitle"/>
          </p:nvPr>
        </p:nvSpPr>
        <p:spPr>
          <a:xfrm>
            <a:off x="1373175" y="3393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2" type="title"/>
          </p:nvPr>
        </p:nvSpPr>
        <p:spPr>
          <a:xfrm>
            <a:off x="3583350" y="28164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3" type="subTitle"/>
          </p:nvPr>
        </p:nvSpPr>
        <p:spPr>
          <a:xfrm>
            <a:off x="3583350" y="3393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/>
          <p:nvPr/>
        </p:nvSpPr>
        <p:spPr>
          <a:xfrm flipH="1">
            <a:off x="12" y="25"/>
            <a:ext cx="5205399" cy="5143533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9"/>
          <p:cNvSpPr txBox="1"/>
          <p:nvPr>
            <p:ph idx="4" type="title"/>
          </p:nvPr>
        </p:nvSpPr>
        <p:spPr>
          <a:xfrm>
            <a:off x="5793525" y="28164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" name="Google Shape;90;p19"/>
          <p:cNvSpPr txBox="1"/>
          <p:nvPr>
            <p:ph idx="5" type="subTitle"/>
          </p:nvPr>
        </p:nvSpPr>
        <p:spPr>
          <a:xfrm>
            <a:off x="5793525" y="3393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6" type="title"/>
          </p:nvPr>
        </p:nvSpPr>
        <p:spPr>
          <a:xfrm>
            <a:off x="3550161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TITLE_ONLY_1_1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829497" y="2968900"/>
            <a:ext cx="1719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" name="Google Shape;94;p20"/>
          <p:cNvSpPr txBox="1"/>
          <p:nvPr>
            <p:ph idx="1" type="subTitle"/>
          </p:nvPr>
        </p:nvSpPr>
        <p:spPr>
          <a:xfrm>
            <a:off x="829497" y="3545575"/>
            <a:ext cx="1719300" cy="9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2" type="title"/>
          </p:nvPr>
        </p:nvSpPr>
        <p:spPr>
          <a:xfrm>
            <a:off x="2751395" y="2968900"/>
            <a:ext cx="1719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6" name="Google Shape;96;p20"/>
          <p:cNvSpPr txBox="1"/>
          <p:nvPr>
            <p:ph idx="3" type="subTitle"/>
          </p:nvPr>
        </p:nvSpPr>
        <p:spPr>
          <a:xfrm>
            <a:off x="2751398" y="3545575"/>
            <a:ext cx="1719300" cy="9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4" type="title"/>
          </p:nvPr>
        </p:nvSpPr>
        <p:spPr>
          <a:xfrm>
            <a:off x="4673293" y="2968900"/>
            <a:ext cx="1719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8" name="Google Shape;98;p20"/>
          <p:cNvSpPr txBox="1"/>
          <p:nvPr>
            <p:ph idx="5" type="subTitle"/>
          </p:nvPr>
        </p:nvSpPr>
        <p:spPr>
          <a:xfrm>
            <a:off x="4673300" y="3545575"/>
            <a:ext cx="1719300" cy="9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6"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0"/>
          <p:cNvSpPr txBox="1"/>
          <p:nvPr>
            <p:ph idx="7" type="title"/>
          </p:nvPr>
        </p:nvSpPr>
        <p:spPr>
          <a:xfrm>
            <a:off x="6595196" y="2968900"/>
            <a:ext cx="1719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20"/>
          <p:cNvSpPr txBox="1"/>
          <p:nvPr>
            <p:ph idx="8" type="subTitle"/>
          </p:nvPr>
        </p:nvSpPr>
        <p:spPr>
          <a:xfrm>
            <a:off x="6595203" y="3545575"/>
            <a:ext cx="1719300" cy="9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/>
          <p:nvPr/>
        </p:nvSpPr>
        <p:spPr>
          <a:xfrm>
            <a:off x="1581151" y="25"/>
            <a:ext cx="7562737" cy="914362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2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550161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5" name="Google Shape;105;p21"/>
          <p:cNvSpPr/>
          <p:nvPr/>
        </p:nvSpPr>
        <p:spPr>
          <a:xfrm flipH="1">
            <a:off x="-22408" y="-21997"/>
            <a:ext cx="4599876" cy="148990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_2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/>
          <p:nvPr/>
        </p:nvSpPr>
        <p:spPr>
          <a:xfrm rot="5400000">
            <a:off x="5850361" y="1670204"/>
            <a:ext cx="5282338" cy="166687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2"/>
          <p:cNvSpPr/>
          <p:nvPr/>
        </p:nvSpPr>
        <p:spPr>
          <a:xfrm rot="10800000">
            <a:off x="-71562" y="4447334"/>
            <a:ext cx="2237087" cy="724616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ONE_COLUMN_TEXT_2">
    <p:bg>
      <p:bgPr>
        <a:solidFill>
          <a:schemeClr val="accent5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3049708" y="6"/>
            <a:ext cx="6094302" cy="5143484"/>
          </a:xfrm>
          <a:custGeom>
            <a:rect b="b" l="l" r="r" t="t"/>
            <a:pathLst>
              <a:path extrusionOk="0" h="30797" w="36489">
                <a:moveTo>
                  <a:pt x="36488" y="1"/>
                </a:moveTo>
                <a:cubicBezTo>
                  <a:pt x="26303" y="1055"/>
                  <a:pt x="16763" y="5712"/>
                  <a:pt x="9719" y="13912"/>
                </a:cubicBezTo>
                <a:cubicBezTo>
                  <a:pt x="5316" y="18967"/>
                  <a:pt x="2173" y="24701"/>
                  <a:pt x="1" y="30796"/>
                </a:cubicBezTo>
                <a:lnTo>
                  <a:pt x="36488" y="30796"/>
                </a:lnTo>
                <a:lnTo>
                  <a:pt x="3648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760954" y="1796550"/>
            <a:ext cx="2691900" cy="18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3" name="Google Shape;113;p23"/>
          <p:cNvSpPr txBox="1"/>
          <p:nvPr>
            <p:ph type="title"/>
          </p:nvPr>
        </p:nvSpPr>
        <p:spPr>
          <a:xfrm>
            <a:off x="760954" y="1097725"/>
            <a:ext cx="2855100" cy="8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APTION_ONLY_1">
    <p:bg>
      <p:bgPr>
        <a:solidFill>
          <a:schemeClr val="accent5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/>
          <p:nvPr/>
        </p:nvSpPr>
        <p:spPr>
          <a:xfrm rot="263796">
            <a:off x="-2319071" y="-3497195"/>
            <a:ext cx="15510638" cy="10209025"/>
          </a:xfrm>
          <a:custGeom>
            <a:rect b="b" l="l" r="r" t="t"/>
            <a:pathLst>
              <a:path extrusionOk="0" h="54351" w="80273">
                <a:moveTo>
                  <a:pt x="44877" y="1"/>
                </a:moveTo>
                <a:cubicBezTo>
                  <a:pt x="42549" y="1"/>
                  <a:pt x="39903" y="2281"/>
                  <a:pt x="36746" y="4146"/>
                </a:cubicBezTo>
                <a:cubicBezTo>
                  <a:pt x="35105" y="5115"/>
                  <a:pt x="33524" y="5368"/>
                  <a:pt x="31965" y="5368"/>
                </a:cubicBezTo>
                <a:cubicBezTo>
                  <a:pt x="30257" y="5368"/>
                  <a:pt x="28576" y="5064"/>
                  <a:pt x="26872" y="5064"/>
                </a:cubicBezTo>
                <a:cubicBezTo>
                  <a:pt x="24896" y="5064"/>
                  <a:pt x="22889" y="5473"/>
                  <a:pt x="20771" y="7238"/>
                </a:cubicBezTo>
                <a:cubicBezTo>
                  <a:pt x="16302" y="10963"/>
                  <a:pt x="26857" y="16486"/>
                  <a:pt x="13197" y="24729"/>
                </a:cubicBezTo>
                <a:cubicBezTo>
                  <a:pt x="1" y="32690"/>
                  <a:pt x="10608" y="44610"/>
                  <a:pt x="17946" y="44610"/>
                </a:cubicBezTo>
                <a:cubicBezTo>
                  <a:pt x="18206" y="44610"/>
                  <a:pt x="18460" y="44595"/>
                  <a:pt x="18710" y="44565"/>
                </a:cubicBezTo>
                <a:cubicBezTo>
                  <a:pt x="21459" y="44230"/>
                  <a:pt x="23415" y="43800"/>
                  <a:pt x="25200" y="43800"/>
                </a:cubicBezTo>
                <a:cubicBezTo>
                  <a:pt x="28066" y="43800"/>
                  <a:pt x="30492" y="44908"/>
                  <a:pt x="35052" y="49298"/>
                </a:cubicBezTo>
                <a:cubicBezTo>
                  <a:pt x="38456" y="52573"/>
                  <a:pt x="43845" y="54350"/>
                  <a:pt x="48792" y="54350"/>
                </a:cubicBezTo>
                <a:cubicBezTo>
                  <a:pt x="54599" y="54350"/>
                  <a:pt x="59795" y="51900"/>
                  <a:pt x="60444" y="46546"/>
                </a:cubicBezTo>
                <a:cubicBezTo>
                  <a:pt x="61459" y="38177"/>
                  <a:pt x="79648" y="43469"/>
                  <a:pt x="76927" y="37878"/>
                </a:cubicBezTo>
                <a:cubicBezTo>
                  <a:pt x="72570" y="28926"/>
                  <a:pt x="80273" y="28661"/>
                  <a:pt x="78036" y="22802"/>
                </a:cubicBezTo>
                <a:cubicBezTo>
                  <a:pt x="76482" y="18728"/>
                  <a:pt x="70366" y="17313"/>
                  <a:pt x="62839" y="16643"/>
                </a:cubicBezTo>
                <a:cubicBezTo>
                  <a:pt x="53177" y="15782"/>
                  <a:pt x="51489" y="9576"/>
                  <a:pt x="49660" y="4980"/>
                </a:cubicBezTo>
                <a:cubicBezTo>
                  <a:pt x="48190" y="1282"/>
                  <a:pt x="46623" y="1"/>
                  <a:pt x="448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4"/>
          <p:cNvSpPr txBox="1"/>
          <p:nvPr>
            <p:ph type="title"/>
          </p:nvPr>
        </p:nvSpPr>
        <p:spPr>
          <a:xfrm>
            <a:off x="766575" y="481425"/>
            <a:ext cx="68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6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/>
          <p:nvPr/>
        </p:nvSpPr>
        <p:spPr>
          <a:xfrm>
            <a:off x="-1483819" y="-4399235"/>
            <a:ext cx="11854315" cy="8026284"/>
          </a:xfrm>
          <a:custGeom>
            <a:rect b="b" l="l" r="r" t="t"/>
            <a:pathLst>
              <a:path extrusionOk="0" h="54351" w="80273">
                <a:moveTo>
                  <a:pt x="44877" y="1"/>
                </a:moveTo>
                <a:cubicBezTo>
                  <a:pt x="42549" y="1"/>
                  <a:pt x="39903" y="2281"/>
                  <a:pt x="36746" y="4146"/>
                </a:cubicBezTo>
                <a:cubicBezTo>
                  <a:pt x="35105" y="5115"/>
                  <a:pt x="33524" y="5368"/>
                  <a:pt x="31965" y="5368"/>
                </a:cubicBezTo>
                <a:cubicBezTo>
                  <a:pt x="30257" y="5368"/>
                  <a:pt x="28576" y="5064"/>
                  <a:pt x="26872" y="5064"/>
                </a:cubicBezTo>
                <a:cubicBezTo>
                  <a:pt x="24896" y="5064"/>
                  <a:pt x="22889" y="5473"/>
                  <a:pt x="20771" y="7238"/>
                </a:cubicBezTo>
                <a:cubicBezTo>
                  <a:pt x="16302" y="10963"/>
                  <a:pt x="26857" y="16486"/>
                  <a:pt x="13197" y="24729"/>
                </a:cubicBezTo>
                <a:cubicBezTo>
                  <a:pt x="1" y="32690"/>
                  <a:pt x="10608" y="44610"/>
                  <a:pt x="17946" y="44610"/>
                </a:cubicBezTo>
                <a:cubicBezTo>
                  <a:pt x="18206" y="44610"/>
                  <a:pt x="18460" y="44595"/>
                  <a:pt x="18710" y="44565"/>
                </a:cubicBezTo>
                <a:cubicBezTo>
                  <a:pt x="21459" y="44230"/>
                  <a:pt x="23415" y="43800"/>
                  <a:pt x="25200" y="43800"/>
                </a:cubicBezTo>
                <a:cubicBezTo>
                  <a:pt x="28066" y="43800"/>
                  <a:pt x="30492" y="44908"/>
                  <a:pt x="35052" y="49298"/>
                </a:cubicBezTo>
                <a:cubicBezTo>
                  <a:pt x="38456" y="52573"/>
                  <a:pt x="43845" y="54350"/>
                  <a:pt x="48792" y="54350"/>
                </a:cubicBezTo>
                <a:cubicBezTo>
                  <a:pt x="54599" y="54350"/>
                  <a:pt x="59795" y="51900"/>
                  <a:pt x="60444" y="46546"/>
                </a:cubicBezTo>
                <a:cubicBezTo>
                  <a:pt x="61459" y="38177"/>
                  <a:pt x="79648" y="43469"/>
                  <a:pt x="76927" y="37878"/>
                </a:cubicBezTo>
                <a:cubicBezTo>
                  <a:pt x="72570" y="28926"/>
                  <a:pt x="80273" y="28661"/>
                  <a:pt x="78036" y="22802"/>
                </a:cubicBezTo>
                <a:cubicBezTo>
                  <a:pt x="76482" y="18728"/>
                  <a:pt x="70366" y="17313"/>
                  <a:pt x="62839" y="16643"/>
                </a:cubicBezTo>
                <a:cubicBezTo>
                  <a:pt x="53177" y="15782"/>
                  <a:pt x="51489" y="9576"/>
                  <a:pt x="49660" y="4980"/>
                </a:cubicBezTo>
                <a:cubicBezTo>
                  <a:pt x="48190" y="1282"/>
                  <a:pt x="46623" y="1"/>
                  <a:pt x="4487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5"/>
          <p:cNvSpPr txBox="1"/>
          <p:nvPr>
            <p:ph type="title"/>
          </p:nvPr>
        </p:nvSpPr>
        <p:spPr>
          <a:xfrm>
            <a:off x="828050" y="481425"/>
            <a:ext cx="4026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_1_2">
    <p:bg>
      <p:bgPr>
        <a:solidFill>
          <a:schemeClr val="accent5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>
            <p:ph type="title"/>
          </p:nvPr>
        </p:nvSpPr>
        <p:spPr>
          <a:xfrm>
            <a:off x="3543600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2" name="Google Shape;122;p26"/>
          <p:cNvSpPr/>
          <p:nvPr/>
        </p:nvSpPr>
        <p:spPr>
          <a:xfrm rot="10800000">
            <a:off x="-10" y="3133691"/>
            <a:ext cx="2084585" cy="2059810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TITLE_ONLY_1_1_3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/>
          <p:nvPr/>
        </p:nvSpPr>
        <p:spPr>
          <a:xfrm flipH="1">
            <a:off x="12" y="25"/>
            <a:ext cx="5205399" cy="5143533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7"/>
          <p:cNvSpPr txBox="1"/>
          <p:nvPr>
            <p:ph type="title"/>
          </p:nvPr>
        </p:nvSpPr>
        <p:spPr>
          <a:xfrm>
            <a:off x="5205400" y="1137371"/>
            <a:ext cx="3059400" cy="4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6" name="Google Shape;126;p27"/>
          <p:cNvSpPr txBox="1"/>
          <p:nvPr>
            <p:ph idx="1" type="subTitle"/>
          </p:nvPr>
        </p:nvSpPr>
        <p:spPr>
          <a:xfrm>
            <a:off x="5205400" y="1487750"/>
            <a:ext cx="3059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2" type="title"/>
          </p:nvPr>
        </p:nvSpPr>
        <p:spPr>
          <a:xfrm>
            <a:off x="5205400" y="2237596"/>
            <a:ext cx="3059400" cy="4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8" name="Google Shape;128;p27"/>
          <p:cNvSpPr txBox="1"/>
          <p:nvPr>
            <p:ph idx="3" type="subTitle"/>
          </p:nvPr>
        </p:nvSpPr>
        <p:spPr>
          <a:xfrm>
            <a:off x="5205400" y="2580929"/>
            <a:ext cx="3059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4" type="title"/>
          </p:nvPr>
        </p:nvSpPr>
        <p:spPr>
          <a:xfrm>
            <a:off x="5205400" y="3338237"/>
            <a:ext cx="3059400" cy="4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0" name="Google Shape;130;p27"/>
          <p:cNvSpPr txBox="1"/>
          <p:nvPr>
            <p:ph idx="5" type="subTitle"/>
          </p:nvPr>
        </p:nvSpPr>
        <p:spPr>
          <a:xfrm>
            <a:off x="5205400" y="3688616"/>
            <a:ext cx="3059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7"/>
          <p:cNvSpPr txBox="1"/>
          <p:nvPr>
            <p:ph idx="6"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APTION_ONLY_2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/>
          <p:nvPr/>
        </p:nvSpPr>
        <p:spPr>
          <a:xfrm flipH="1">
            <a:off x="-22408" y="-21997"/>
            <a:ext cx="4599876" cy="148990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8"/>
          <p:cNvSpPr txBox="1"/>
          <p:nvPr>
            <p:ph type="title"/>
          </p:nvPr>
        </p:nvSpPr>
        <p:spPr>
          <a:xfrm>
            <a:off x="3543600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">
  <p:cSld name="TITLE_ONLY_1_1_4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 txBox="1"/>
          <p:nvPr>
            <p:ph type="title"/>
          </p:nvPr>
        </p:nvSpPr>
        <p:spPr>
          <a:xfrm>
            <a:off x="883110" y="1660050"/>
            <a:ext cx="25608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7" name="Google Shape;137;p29"/>
          <p:cNvSpPr txBox="1"/>
          <p:nvPr>
            <p:ph idx="1" type="subTitle"/>
          </p:nvPr>
        </p:nvSpPr>
        <p:spPr>
          <a:xfrm>
            <a:off x="883110" y="2236725"/>
            <a:ext cx="25608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9"/>
          <p:cNvSpPr txBox="1"/>
          <p:nvPr>
            <p:ph idx="2" type="title"/>
          </p:nvPr>
        </p:nvSpPr>
        <p:spPr>
          <a:xfrm>
            <a:off x="883090" y="3161625"/>
            <a:ext cx="25608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9" name="Google Shape;139;p29"/>
          <p:cNvSpPr txBox="1"/>
          <p:nvPr>
            <p:ph idx="3" type="subTitle"/>
          </p:nvPr>
        </p:nvSpPr>
        <p:spPr>
          <a:xfrm>
            <a:off x="883090" y="3738300"/>
            <a:ext cx="25608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9"/>
          <p:cNvSpPr/>
          <p:nvPr/>
        </p:nvSpPr>
        <p:spPr>
          <a:xfrm flipH="1" rot="5400000">
            <a:off x="4238487" y="-25"/>
            <a:ext cx="5205399" cy="5143533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9"/>
          <p:cNvSpPr txBox="1"/>
          <p:nvPr>
            <p:ph idx="4"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ONLY_1_1_5">
    <p:bg>
      <p:bgPr>
        <a:solidFill>
          <a:schemeClr val="accent5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926296" y="162420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4" name="Google Shape;144;p30"/>
          <p:cNvSpPr txBox="1"/>
          <p:nvPr>
            <p:ph idx="1" type="subTitle"/>
          </p:nvPr>
        </p:nvSpPr>
        <p:spPr>
          <a:xfrm>
            <a:off x="926296" y="220087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2" type="title"/>
          </p:nvPr>
        </p:nvSpPr>
        <p:spPr>
          <a:xfrm>
            <a:off x="3543300" y="162420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6" name="Google Shape;146;p30"/>
          <p:cNvSpPr txBox="1"/>
          <p:nvPr>
            <p:ph idx="3" type="subTitle"/>
          </p:nvPr>
        </p:nvSpPr>
        <p:spPr>
          <a:xfrm>
            <a:off x="3543300" y="220087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4" type="title"/>
          </p:nvPr>
        </p:nvSpPr>
        <p:spPr>
          <a:xfrm>
            <a:off x="6160304" y="162420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0"/>
          <p:cNvSpPr txBox="1"/>
          <p:nvPr>
            <p:ph idx="5" type="subTitle"/>
          </p:nvPr>
        </p:nvSpPr>
        <p:spPr>
          <a:xfrm>
            <a:off x="6160304" y="220087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0"/>
          <p:cNvSpPr txBox="1"/>
          <p:nvPr>
            <p:ph idx="6"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0" name="Google Shape;150;p30"/>
          <p:cNvSpPr txBox="1"/>
          <p:nvPr>
            <p:ph idx="7" type="title"/>
          </p:nvPr>
        </p:nvSpPr>
        <p:spPr>
          <a:xfrm>
            <a:off x="926296" y="316165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1" name="Google Shape;151;p30"/>
          <p:cNvSpPr txBox="1"/>
          <p:nvPr>
            <p:ph idx="8" type="subTitle"/>
          </p:nvPr>
        </p:nvSpPr>
        <p:spPr>
          <a:xfrm>
            <a:off x="926296" y="373832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0"/>
          <p:cNvSpPr txBox="1"/>
          <p:nvPr>
            <p:ph idx="9" type="title"/>
          </p:nvPr>
        </p:nvSpPr>
        <p:spPr>
          <a:xfrm>
            <a:off x="3543300" y="316165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3" name="Google Shape;153;p30"/>
          <p:cNvSpPr txBox="1"/>
          <p:nvPr>
            <p:ph idx="13" type="subTitle"/>
          </p:nvPr>
        </p:nvSpPr>
        <p:spPr>
          <a:xfrm>
            <a:off x="3543300" y="373832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4" type="title"/>
          </p:nvPr>
        </p:nvSpPr>
        <p:spPr>
          <a:xfrm>
            <a:off x="6160304" y="3161650"/>
            <a:ext cx="20574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" name="Google Shape;155;p30"/>
          <p:cNvSpPr txBox="1"/>
          <p:nvPr>
            <p:ph idx="15" type="subTitle"/>
          </p:nvPr>
        </p:nvSpPr>
        <p:spPr>
          <a:xfrm>
            <a:off x="6160304" y="3738325"/>
            <a:ext cx="20574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_AND_TWO_COLUMNS_1"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>
            <p:ph idx="1" type="body"/>
          </p:nvPr>
        </p:nvSpPr>
        <p:spPr>
          <a:xfrm>
            <a:off x="849813" y="1063525"/>
            <a:ext cx="3494700" cy="32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8" name="Google Shape;158;p31"/>
          <p:cNvSpPr txBox="1"/>
          <p:nvPr>
            <p:ph idx="2" type="body"/>
          </p:nvPr>
        </p:nvSpPr>
        <p:spPr>
          <a:xfrm>
            <a:off x="4799478" y="1063525"/>
            <a:ext cx="3494700" cy="32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9" name="Google Shape;159;p31"/>
          <p:cNvSpPr/>
          <p:nvPr/>
        </p:nvSpPr>
        <p:spPr>
          <a:xfrm flipH="1">
            <a:off x="-22408" y="-21997"/>
            <a:ext cx="4599876" cy="148990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1"/>
          <p:cNvSpPr txBox="1"/>
          <p:nvPr>
            <p:ph type="title"/>
          </p:nvPr>
        </p:nvSpPr>
        <p:spPr>
          <a:xfrm>
            <a:off x="3543600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TWO_COLUMNS_1_1">
    <p:bg>
      <p:bgPr>
        <a:solidFill>
          <a:srgbClr val="FFFFF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idx="1" type="body"/>
          </p:nvPr>
        </p:nvSpPr>
        <p:spPr>
          <a:xfrm>
            <a:off x="849813" y="1063525"/>
            <a:ext cx="3494700" cy="32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3" name="Google Shape;163;p32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4" name="Google Shape;164;p32"/>
          <p:cNvSpPr/>
          <p:nvPr/>
        </p:nvSpPr>
        <p:spPr>
          <a:xfrm>
            <a:off x="4553879" y="-9699"/>
            <a:ext cx="4599876" cy="1489909"/>
          </a:xfrm>
          <a:custGeom>
            <a:rect b="b" l="l" r="r" t="t"/>
            <a:pathLst>
              <a:path extrusionOk="0" h="15675" w="48393">
                <a:moveTo>
                  <a:pt x="1" y="1"/>
                </a:moveTo>
                <a:cubicBezTo>
                  <a:pt x="1534" y="2117"/>
                  <a:pt x="5123" y="5936"/>
                  <a:pt x="11061" y="5936"/>
                </a:cubicBezTo>
                <a:cubicBezTo>
                  <a:pt x="11995" y="5936"/>
                  <a:pt x="12986" y="5841"/>
                  <a:pt x="14037" y="5631"/>
                </a:cubicBezTo>
                <a:cubicBezTo>
                  <a:pt x="19915" y="4456"/>
                  <a:pt x="24362" y="3414"/>
                  <a:pt x="27594" y="3414"/>
                </a:cubicBezTo>
                <a:cubicBezTo>
                  <a:pt x="30022" y="3414"/>
                  <a:pt x="31764" y="4002"/>
                  <a:pt x="32912" y="5563"/>
                </a:cubicBezTo>
                <a:cubicBezTo>
                  <a:pt x="35581" y="9191"/>
                  <a:pt x="37501" y="12376"/>
                  <a:pt x="42208" y="12376"/>
                </a:cubicBezTo>
                <a:cubicBezTo>
                  <a:pt x="42221" y="12376"/>
                  <a:pt x="42234" y="12376"/>
                  <a:pt x="42247" y="12376"/>
                </a:cubicBezTo>
                <a:cubicBezTo>
                  <a:pt x="42264" y="12376"/>
                  <a:pt x="42281" y="12375"/>
                  <a:pt x="42297" y="12375"/>
                </a:cubicBezTo>
                <a:cubicBezTo>
                  <a:pt x="45650" y="12375"/>
                  <a:pt x="47235" y="13706"/>
                  <a:pt x="48392" y="15674"/>
                </a:cubicBezTo>
                <a:lnTo>
                  <a:pt x="4839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CUSTOM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>
            <p:ph idx="1" type="body"/>
          </p:nvPr>
        </p:nvSpPr>
        <p:spPr>
          <a:xfrm>
            <a:off x="867200" y="1800600"/>
            <a:ext cx="3296100" cy="21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7" name="Google Shape;167;p33"/>
          <p:cNvSpPr txBox="1"/>
          <p:nvPr>
            <p:ph type="title"/>
          </p:nvPr>
        </p:nvSpPr>
        <p:spPr>
          <a:xfrm>
            <a:off x="867200" y="1091025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8" name="Google Shape;168;p33"/>
          <p:cNvSpPr/>
          <p:nvPr/>
        </p:nvSpPr>
        <p:spPr>
          <a:xfrm rot="-5400000">
            <a:off x="4987981" y="977595"/>
            <a:ext cx="5143498" cy="3188311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4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/>
          <p:nvPr>
            <p:ph type="title"/>
          </p:nvPr>
        </p:nvSpPr>
        <p:spPr>
          <a:xfrm>
            <a:off x="4853675" y="481413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71" name="Google Shape;171;p34"/>
          <p:cNvSpPr/>
          <p:nvPr/>
        </p:nvSpPr>
        <p:spPr>
          <a:xfrm rot="5400000">
            <a:off x="-1794880" y="1796646"/>
            <a:ext cx="5143498" cy="1550207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4"/>
          <p:cNvSpPr/>
          <p:nvPr/>
        </p:nvSpPr>
        <p:spPr>
          <a:xfrm flipH="1" rot="5400000">
            <a:off x="6865739" y="-15736"/>
            <a:ext cx="2562438" cy="2531984"/>
          </a:xfrm>
          <a:custGeom>
            <a:rect b="b" l="l" r="r" t="t"/>
            <a:pathLst>
              <a:path extrusionOk="0" h="61441" w="62180">
                <a:moveTo>
                  <a:pt x="1" y="0"/>
                </a:moveTo>
                <a:cubicBezTo>
                  <a:pt x="3843" y="8483"/>
                  <a:pt x="12381" y="17218"/>
                  <a:pt x="21823" y="20317"/>
                </a:cubicBezTo>
                <a:cubicBezTo>
                  <a:pt x="24946" y="21342"/>
                  <a:pt x="27882" y="21656"/>
                  <a:pt x="30616" y="21656"/>
                </a:cubicBezTo>
                <a:cubicBezTo>
                  <a:pt x="34940" y="21656"/>
                  <a:pt x="38759" y="20870"/>
                  <a:pt x="42013" y="20870"/>
                </a:cubicBezTo>
                <a:cubicBezTo>
                  <a:pt x="44689" y="20870"/>
                  <a:pt x="46984" y="21401"/>
                  <a:pt x="48864" y="23337"/>
                </a:cubicBezTo>
                <a:cubicBezTo>
                  <a:pt x="55041" y="29693"/>
                  <a:pt x="46293" y="40450"/>
                  <a:pt x="50923" y="50654"/>
                </a:cubicBezTo>
                <a:cubicBezTo>
                  <a:pt x="52882" y="54969"/>
                  <a:pt x="56991" y="58649"/>
                  <a:pt x="62180" y="61441"/>
                </a:cubicBezTo>
                <a:lnTo>
                  <a:pt x="6218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4"/>
          <p:cNvSpPr txBox="1"/>
          <p:nvPr>
            <p:ph idx="2" type="title"/>
          </p:nvPr>
        </p:nvSpPr>
        <p:spPr>
          <a:xfrm>
            <a:off x="1855200" y="1174125"/>
            <a:ext cx="25755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4" name="Google Shape;174;p34"/>
          <p:cNvSpPr txBox="1"/>
          <p:nvPr>
            <p:ph idx="1" type="subTitle"/>
          </p:nvPr>
        </p:nvSpPr>
        <p:spPr>
          <a:xfrm>
            <a:off x="1855200" y="1750800"/>
            <a:ext cx="25755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4"/>
          <p:cNvSpPr txBox="1"/>
          <p:nvPr>
            <p:ph idx="3" type="title"/>
          </p:nvPr>
        </p:nvSpPr>
        <p:spPr>
          <a:xfrm>
            <a:off x="1855200" y="2726100"/>
            <a:ext cx="25755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34"/>
          <p:cNvSpPr txBox="1"/>
          <p:nvPr>
            <p:ph idx="4" type="subTitle"/>
          </p:nvPr>
        </p:nvSpPr>
        <p:spPr>
          <a:xfrm>
            <a:off x="1855200" y="3302775"/>
            <a:ext cx="25755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/>
          <p:nvPr>
            <p:ph type="title"/>
          </p:nvPr>
        </p:nvSpPr>
        <p:spPr>
          <a:xfrm>
            <a:off x="1373175" y="25116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" name="Google Shape;179;p35"/>
          <p:cNvSpPr txBox="1"/>
          <p:nvPr>
            <p:ph idx="1" type="subTitle"/>
          </p:nvPr>
        </p:nvSpPr>
        <p:spPr>
          <a:xfrm>
            <a:off x="1373175" y="30883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2" type="title"/>
          </p:nvPr>
        </p:nvSpPr>
        <p:spPr>
          <a:xfrm>
            <a:off x="3583350" y="25116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1" name="Google Shape;181;p35"/>
          <p:cNvSpPr txBox="1"/>
          <p:nvPr>
            <p:ph idx="3" type="subTitle"/>
          </p:nvPr>
        </p:nvSpPr>
        <p:spPr>
          <a:xfrm>
            <a:off x="3583350" y="30883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5"/>
          <p:cNvSpPr txBox="1"/>
          <p:nvPr>
            <p:ph idx="4" type="title"/>
          </p:nvPr>
        </p:nvSpPr>
        <p:spPr>
          <a:xfrm>
            <a:off x="5793525" y="2511688"/>
            <a:ext cx="19773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3" name="Google Shape;183;p35"/>
          <p:cNvSpPr txBox="1"/>
          <p:nvPr>
            <p:ph idx="5" type="subTitle"/>
          </p:nvPr>
        </p:nvSpPr>
        <p:spPr>
          <a:xfrm>
            <a:off x="5793525" y="30883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35"/>
          <p:cNvSpPr txBox="1"/>
          <p:nvPr>
            <p:ph idx="6" type="title"/>
          </p:nvPr>
        </p:nvSpPr>
        <p:spPr>
          <a:xfrm>
            <a:off x="2163311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5" name="Google Shape;185;p35"/>
          <p:cNvSpPr/>
          <p:nvPr/>
        </p:nvSpPr>
        <p:spPr>
          <a:xfrm rot="-5400000">
            <a:off x="6012869" y="2002506"/>
            <a:ext cx="5143498" cy="1138489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5"/>
          <p:cNvSpPr/>
          <p:nvPr/>
        </p:nvSpPr>
        <p:spPr>
          <a:xfrm rot="5400000">
            <a:off x="-2000706" y="2002506"/>
            <a:ext cx="5143498" cy="1138489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">
    <p:bg>
      <p:bgPr>
        <a:noFill/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6531600" y="3323275"/>
            <a:ext cx="2612403" cy="1820226"/>
          </a:xfrm>
          <a:custGeom>
            <a:rect b="b" l="l" r="r" t="t"/>
            <a:pathLst>
              <a:path extrusionOk="0" h="38230" w="54868">
                <a:moveTo>
                  <a:pt x="54868" y="0"/>
                </a:moveTo>
                <a:lnTo>
                  <a:pt x="54038" y="437"/>
                </a:lnTo>
                <a:lnTo>
                  <a:pt x="52289" y="1209"/>
                </a:lnTo>
                <a:lnTo>
                  <a:pt x="50454" y="1865"/>
                </a:lnTo>
                <a:lnTo>
                  <a:pt x="48516" y="2390"/>
                </a:lnTo>
                <a:lnTo>
                  <a:pt x="47496" y="2579"/>
                </a:lnTo>
                <a:lnTo>
                  <a:pt x="46782" y="2725"/>
                </a:lnTo>
                <a:lnTo>
                  <a:pt x="45427" y="3074"/>
                </a:lnTo>
                <a:lnTo>
                  <a:pt x="44218" y="3526"/>
                </a:lnTo>
                <a:lnTo>
                  <a:pt x="43125" y="4050"/>
                </a:lnTo>
                <a:lnTo>
                  <a:pt x="42134" y="4662"/>
                </a:lnTo>
                <a:lnTo>
                  <a:pt x="41231" y="5333"/>
                </a:lnTo>
                <a:lnTo>
                  <a:pt x="40430" y="6061"/>
                </a:lnTo>
                <a:lnTo>
                  <a:pt x="39701" y="6862"/>
                </a:lnTo>
                <a:lnTo>
                  <a:pt x="38725" y="8115"/>
                </a:lnTo>
                <a:lnTo>
                  <a:pt x="37633" y="9922"/>
                </a:lnTo>
                <a:lnTo>
                  <a:pt x="36205" y="12777"/>
                </a:lnTo>
                <a:lnTo>
                  <a:pt x="34835" y="15633"/>
                </a:lnTo>
                <a:lnTo>
                  <a:pt x="33815" y="17440"/>
                </a:lnTo>
                <a:lnTo>
                  <a:pt x="32927" y="18693"/>
                </a:lnTo>
                <a:lnTo>
                  <a:pt x="32286" y="19465"/>
                </a:lnTo>
                <a:lnTo>
                  <a:pt x="31557" y="20193"/>
                </a:lnTo>
                <a:lnTo>
                  <a:pt x="30756" y="20863"/>
                </a:lnTo>
                <a:lnTo>
                  <a:pt x="29867" y="21461"/>
                </a:lnTo>
                <a:lnTo>
                  <a:pt x="28891" y="21971"/>
                </a:lnTo>
                <a:lnTo>
                  <a:pt x="27798" y="22408"/>
                </a:lnTo>
                <a:lnTo>
                  <a:pt x="26589" y="22757"/>
                </a:lnTo>
                <a:lnTo>
                  <a:pt x="25249" y="23005"/>
                </a:lnTo>
                <a:lnTo>
                  <a:pt x="23792" y="23136"/>
                </a:lnTo>
                <a:lnTo>
                  <a:pt x="22175" y="23165"/>
                </a:lnTo>
                <a:lnTo>
                  <a:pt x="20397" y="23078"/>
                </a:lnTo>
                <a:lnTo>
                  <a:pt x="19450" y="22991"/>
                </a:lnTo>
                <a:lnTo>
                  <a:pt x="18212" y="22859"/>
                </a:lnTo>
                <a:lnTo>
                  <a:pt x="15895" y="22830"/>
                </a:lnTo>
                <a:lnTo>
                  <a:pt x="13783" y="23034"/>
                </a:lnTo>
                <a:lnTo>
                  <a:pt x="11860" y="23457"/>
                </a:lnTo>
                <a:lnTo>
                  <a:pt x="10111" y="24069"/>
                </a:lnTo>
                <a:lnTo>
                  <a:pt x="8538" y="24841"/>
                </a:lnTo>
                <a:lnTo>
                  <a:pt x="7110" y="25773"/>
                </a:lnTo>
                <a:lnTo>
                  <a:pt x="5842" y="26837"/>
                </a:lnTo>
                <a:lnTo>
                  <a:pt x="4721" y="28002"/>
                </a:lnTo>
                <a:lnTo>
                  <a:pt x="3730" y="29270"/>
                </a:lnTo>
                <a:lnTo>
                  <a:pt x="2870" y="30596"/>
                </a:lnTo>
                <a:lnTo>
                  <a:pt x="2127" y="31980"/>
                </a:lnTo>
                <a:lnTo>
                  <a:pt x="1486" y="33378"/>
                </a:lnTo>
                <a:lnTo>
                  <a:pt x="947" y="34792"/>
                </a:lnTo>
                <a:lnTo>
                  <a:pt x="306" y="36890"/>
                </a:lnTo>
                <a:lnTo>
                  <a:pt x="0" y="38230"/>
                </a:lnTo>
                <a:lnTo>
                  <a:pt x="54868" y="38230"/>
                </a:lnTo>
                <a:lnTo>
                  <a:pt x="5486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6"/>
          <p:cNvSpPr/>
          <p:nvPr/>
        </p:nvSpPr>
        <p:spPr>
          <a:xfrm rot="10800000">
            <a:off x="0" y="0"/>
            <a:ext cx="2612403" cy="1820226"/>
          </a:xfrm>
          <a:custGeom>
            <a:rect b="b" l="l" r="r" t="t"/>
            <a:pathLst>
              <a:path extrusionOk="0" h="38230" w="54868">
                <a:moveTo>
                  <a:pt x="54868" y="0"/>
                </a:moveTo>
                <a:lnTo>
                  <a:pt x="54038" y="437"/>
                </a:lnTo>
                <a:lnTo>
                  <a:pt x="52289" y="1209"/>
                </a:lnTo>
                <a:lnTo>
                  <a:pt x="50454" y="1865"/>
                </a:lnTo>
                <a:lnTo>
                  <a:pt x="48516" y="2390"/>
                </a:lnTo>
                <a:lnTo>
                  <a:pt x="47496" y="2579"/>
                </a:lnTo>
                <a:lnTo>
                  <a:pt x="46782" y="2725"/>
                </a:lnTo>
                <a:lnTo>
                  <a:pt x="45427" y="3074"/>
                </a:lnTo>
                <a:lnTo>
                  <a:pt x="44218" y="3526"/>
                </a:lnTo>
                <a:lnTo>
                  <a:pt x="43125" y="4050"/>
                </a:lnTo>
                <a:lnTo>
                  <a:pt x="42134" y="4662"/>
                </a:lnTo>
                <a:lnTo>
                  <a:pt x="41231" y="5333"/>
                </a:lnTo>
                <a:lnTo>
                  <a:pt x="40430" y="6061"/>
                </a:lnTo>
                <a:lnTo>
                  <a:pt x="39701" y="6862"/>
                </a:lnTo>
                <a:lnTo>
                  <a:pt x="38725" y="8115"/>
                </a:lnTo>
                <a:lnTo>
                  <a:pt x="37633" y="9922"/>
                </a:lnTo>
                <a:lnTo>
                  <a:pt x="36205" y="12777"/>
                </a:lnTo>
                <a:lnTo>
                  <a:pt x="34835" y="15633"/>
                </a:lnTo>
                <a:lnTo>
                  <a:pt x="33815" y="17440"/>
                </a:lnTo>
                <a:lnTo>
                  <a:pt x="32927" y="18693"/>
                </a:lnTo>
                <a:lnTo>
                  <a:pt x="32286" y="19465"/>
                </a:lnTo>
                <a:lnTo>
                  <a:pt x="31557" y="20193"/>
                </a:lnTo>
                <a:lnTo>
                  <a:pt x="30756" y="20863"/>
                </a:lnTo>
                <a:lnTo>
                  <a:pt x="29867" y="21461"/>
                </a:lnTo>
                <a:lnTo>
                  <a:pt x="28891" y="21971"/>
                </a:lnTo>
                <a:lnTo>
                  <a:pt x="27798" y="22408"/>
                </a:lnTo>
                <a:lnTo>
                  <a:pt x="26589" y="22757"/>
                </a:lnTo>
                <a:lnTo>
                  <a:pt x="25249" y="23005"/>
                </a:lnTo>
                <a:lnTo>
                  <a:pt x="23792" y="23136"/>
                </a:lnTo>
                <a:lnTo>
                  <a:pt x="22175" y="23165"/>
                </a:lnTo>
                <a:lnTo>
                  <a:pt x="20397" y="23078"/>
                </a:lnTo>
                <a:lnTo>
                  <a:pt x="19450" y="22991"/>
                </a:lnTo>
                <a:lnTo>
                  <a:pt x="18212" y="22859"/>
                </a:lnTo>
                <a:lnTo>
                  <a:pt x="15895" y="22830"/>
                </a:lnTo>
                <a:lnTo>
                  <a:pt x="13783" y="23034"/>
                </a:lnTo>
                <a:lnTo>
                  <a:pt x="11860" y="23457"/>
                </a:lnTo>
                <a:lnTo>
                  <a:pt x="10111" y="24069"/>
                </a:lnTo>
                <a:lnTo>
                  <a:pt x="8538" y="24841"/>
                </a:lnTo>
                <a:lnTo>
                  <a:pt x="7110" y="25773"/>
                </a:lnTo>
                <a:lnTo>
                  <a:pt x="5842" y="26837"/>
                </a:lnTo>
                <a:lnTo>
                  <a:pt x="4721" y="28002"/>
                </a:lnTo>
                <a:lnTo>
                  <a:pt x="3730" y="29270"/>
                </a:lnTo>
                <a:lnTo>
                  <a:pt x="2870" y="30596"/>
                </a:lnTo>
                <a:lnTo>
                  <a:pt x="2127" y="31980"/>
                </a:lnTo>
                <a:lnTo>
                  <a:pt x="1486" y="33378"/>
                </a:lnTo>
                <a:lnTo>
                  <a:pt x="947" y="34792"/>
                </a:lnTo>
                <a:lnTo>
                  <a:pt x="306" y="36890"/>
                </a:lnTo>
                <a:lnTo>
                  <a:pt x="0" y="38230"/>
                </a:lnTo>
                <a:lnTo>
                  <a:pt x="54868" y="38230"/>
                </a:lnTo>
                <a:lnTo>
                  <a:pt x="5486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6"/>
          <p:cNvSpPr txBox="1"/>
          <p:nvPr>
            <p:ph type="title"/>
          </p:nvPr>
        </p:nvSpPr>
        <p:spPr>
          <a:xfrm>
            <a:off x="3543600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2">
  <p:cSld name="CUSTOM_3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"/>
          <p:cNvSpPr/>
          <p:nvPr/>
        </p:nvSpPr>
        <p:spPr>
          <a:xfrm rot="10800000">
            <a:off x="-89" y="-10"/>
            <a:ext cx="9145388" cy="2291560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7"/>
          <p:cNvSpPr txBox="1"/>
          <p:nvPr>
            <p:ph hasCustomPrompt="1" type="title"/>
          </p:nvPr>
        </p:nvSpPr>
        <p:spPr>
          <a:xfrm>
            <a:off x="768900" y="2071525"/>
            <a:ext cx="5386800" cy="14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94" name="Google Shape;194;p37"/>
          <p:cNvSpPr txBox="1"/>
          <p:nvPr>
            <p:ph idx="1" type="body"/>
          </p:nvPr>
        </p:nvSpPr>
        <p:spPr>
          <a:xfrm>
            <a:off x="768900" y="3461700"/>
            <a:ext cx="4080300" cy="7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">
  <p:cSld name="TITLE_AND_TWO_COLUMNS_2_1">
    <p:bg>
      <p:bgPr>
        <a:solidFill>
          <a:schemeClr val="accent5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"/>
          <p:cNvSpPr/>
          <p:nvPr/>
        </p:nvSpPr>
        <p:spPr>
          <a:xfrm>
            <a:off x="2857800" y="481426"/>
            <a:ext cx="6286242" cy="4662107"/>
          </a:xfrm>
          <a:custGeom>
            <a:rect b="b" l="l" r="r" t="t"/>
            <a:pathLst>
              <a:path extrusionOk="0" h="48322" w="80518">
                <a:moveTo>
                  <a:pt x="80517" y="0"/>
                </a:moveTo>
                <a:cubicBezTo>
                  <a:pt x="79941" y="413"/>
                  <a:pt x="79375" y="840"/>
                  <a:pt x="78813" y="1267"/>
                </a:cubicBezTo>
                <a:cubicBezTo>
                  <a:pt x="70060" y="7913"/>
                  <a:pt x="60702" y="15240"/>
                  <a:pt x="49717" y="15495"/>
                </a:cubicBezTo>
                <a:cubicBezTo>
                  <a:pt x="49520" y="15500"/>
                  <a:pt x="49324" y="15502"/>
                  <a:pt x="49128" y="15502"/>
                </a:cubicBezTo>
                <a:cubicBezTo>
                  <a:pt x="44580" y="15502"/>
                  <a:pt x="40092" y="14340"/>
                  <a:pt x="35541" y="14137"/>
                </a:cubicBezTo>
                <a:cubicBezTo>
                  <a:pt x="35173" y="14120"/>
                  <a:pt x="34802" y="14112"/>
                  <a:pt x="34429" y="14112"/>
                </a:cubicBezTo>
                <a:cubicBezTo>
                  <a:pt x="29998" y="14112"/>
                  <a:pt x="25340" y="15317"/>
                  <a:pt x="22633" y="18763"/>
                </a:cubicBezTo>
                <a:cubicBezTo>
                  <a:pt x="18522" y="23996"/>
                  <a:pt x="20554" y="31966"/>
                  <a:pt x="17319" y="37782"/>
                </a:cubicBezTo>
                <a:cubicBezTo>
                  <a:pt x="15764" y="40576"/>
                  <a:pt x="13121" y="42605"/>
                  <a:pt x="10352" y="44207"/>
                </a:cubicBezTo>
                <a:cubicBezTo>
                  <a:pt x="7126" y="46073"/>
                  <a:pt x="3625" y="47453"/>
                  <a:pt x="0" y="48321"/>
                </a:cubicBezTo>
                <a:lnTo>
                  <a:pt x="80517" y="48322"/>
                </a:lnTo>
                <a:lnTo>
                  <a:pt x="8051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8"/>
          <p:cNvSpPr txBox="1"/>
          <p:nvPr>
            <p:ph idx="1" type="body"/>
          </p:nvPr>
        </p:nvSpPr>
        <p:spPr>
          <a:xfrm>
            <a:off x="758075" y="1865450"/>
            <a:ext cx="35808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8" name="Google Shape;198;p38"/>
          <p:cNvSpPr txBox="1"/>
          <p:nvPr>
            <p:ph type="title"/>
          </p:nvPr>
        </p:nvSpPr>
        <p:spPr>
          <a:xfrm>
            <a:off x="766575" y="557625"/>
            <a:ext cx="4817400" cy="122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9" name="Google Shape;199;p38"/>
          <p:cNvSpPr txBox="1"/>
          <p:nvPr/>
        </p:nvSpPr>
        <p:spPr>
          <a:xfrm>
            <a:off x="766575" y="3295375"/>
            <a:ext cx="3276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Slidesgo, including icons by Flaticon, infographics &amp; images by Freepik and illustrations by </a:t>
            </a:r>
            <a:r>
              <a:rPr lang="en" sz="1100">
                <a:solidFill>
                  <a:schemeClr val="hlink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/>
              </a:rPr>
              <a:t>Storyset</a:t>
            </a:r>
            <a:endParaRPr sz="11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9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/>
          <p:nvPr/>
        </p:nvSpPr>
        <p:spPr>
          <a:xfrm>
            <a:off x="-89" y="2851940"/>
            <a:ext cx="9145388" cy="2291560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/>
          <p:nvPr/>
        </p:nvSpPr>
        <p:spPr>
          <a:xfrm rot="5400000">
            <a:off x="-396100" y="2927175"/>
            <a:ext cx="2612403" cy="1820226"/>
          </a:xfrm>
          <a:custGeom>
            <a:rect b="b" l="l" r="r" t="t"/>
            <a:pathLst>
              <a:path extrusionOk="0" h="38230" w="54868">
                <a:moveTo>
                  <a:pt x="54868" y="0"/>
                </a:moveTo>
                <a:lnTo>
                  <a:pt x="54038" y="437"/>
                </a:lnTo>
                <a:lnTo>
                  <a:pt x="52289" y="1209"/>
                </a:lnTo>
                <a:lnTo>
                  <a:pt x="50454" y="1865"/>
                </a:lnTo>
                <a:lnTo>
                  <a:pt x="48516" y="2390"/>
                </a:lnTo>
                <a:lnTo>
                  <a:pt x="47496" y="2579"/>
                </a:lnTo>
                <a:lnTo>
                  <a:pt x="46782" y="2725"/>
                </a:lnTo>
                <a:lnTo>
                  <a:pt x="45427" y="3074"/>
                </a:lnTo>
                <a:lnTo>
                  <a:pt x="44218" y="3526"/>
                </a:lnTo>
                <a:lnTo>
                  <a:pt x="43125" y="4050"/>
                </a:lnTo>
                <a:lnTo>
                  <a:pt x="42134" y="4662"/>
                </a:lnTo>
                <a:lnTo>
                  <a:pt x="41231" y="5333"/>
                </a:lnTo>
                <a:lnTo>
                  <a:pt x="40430" y="6061"/>
                </a:lnTo>
                <a:lnTo>
                  <a:pt x="39701" y="6862"/>
                </a:lnTo>
                <a:lnTo>
                  <a:pt x="38725" y="8115"/>
                </a:lnTo>
                <a:lnTo>
                  <a:pt x="37633" y="9922"/>
                </a:lnTo>
                <a:lnTo>
                  <a:pt x="36205" y="12777"/>
                </a:lnTo>
                <a:lnTo>
                  <a:pt x="34835" y="15633"/>
                </a:lnTo>
                <a:lnTo>
                  <a:pt x="33815" y="17440"/>
                </a:lnTo>
                <a:lnTo>
                  <a:pt x="32927" y="18693"/>
                </a:lnTo>
                <a:lnTo>
                  <a:pt x="32286" y="19465"/>
                </a:lnTo>
                <a:lnTo>
                  <a:pt x="31557" y="20193"/>
                </a:lnTo>
                <a:lnTo>
                  <a:pt x="30756" y="20863"/>
                </a:lnTo>
                <a:lnTo>
                  <a:pt x="29867" y="21461"/>
                </a:lnTo>
                <a:lnTo>
                  <a:pt x="28891" y="21971"/>
                </a:lnTo>
                <a:lnTo>
                  <a:pt x="27798" y="22408"/>
                </a:lnTo>
                <a:lnTo>
                  <a:pt x="26589" y="22757"/>
                </a:lnTo>
                <a:lnTo>
                  <a:pt x="25249" y="23005"/>
                </a:lnTo>
                <a:lnTo>
                  <a:pt x="23792" y="23136"/>
                </a:lnTo>
                <a:lnTo>
                  <a:pt x="22175" y="23165"/>
                </a:lnTo>
                <a:lnTo>
                  <a:pt x="20397" y="23078"/>
                </a:lnTo>
                <a:lnTo>
                  <a:pt x="19450" y="22991"/>
                </a:lnTo>
                <a:lnTo>
                  <a:pt x="18212" y="22859"/>
                </a:lnTo>
                <a:lnTo>
                  <a:pt x="15895" y="22830"/>
                </a:lnTo>
                <a:lnTo>
                  <a:pt x="13783" y="23034"/>
                </a:lnTo>
                <a:lnTo>
                  <a:pt x="11860" y="23457"/>
                </a:lnTo>
                <a:lnTo>
                  <a:pt x="10111" y="24069"/>
                </a:lnTo>
                <a:lnTo>
                  <a:pt x="8538" y="24841"/>
                </a:lnTo>
                <a:lnTo>
                  <a:pt x="7110" y="25773"/>
                </a:lnTo>
                <a:lnTo>
                  <a:pt x="5842" y="26837"/>
                </a:lnTo>
                <a:lnTo>
                  <a:pt x="4721" y="28002"/>
                </a:lnTo>
                <a:lnTo>
                  <a:pt x="3730" y="29270"/>
                </a:lnTo>
                <a:lnTo>
                  <a:pt x="2870" y="30596"/>
                </a:lnTo>
                <a:lnTo>
                  <a:pt x="2127" y="31980"/>
                </a:lnTo>
                <a:lnTo>
                  <a:pt x="1486" y="33378"/>
                </a:lnTo>
                <a:lnTo>
                  <a:pt x="947" y="34792"/>
                </a:lnTo>
                <a:lnTo>
                  <a:pt x="306" y="36890"/>
                </a:lnTo>
                <a:lnTo>
                  <a:pt x="0" y="38230"/>
                </a:lnTo>
                <a:lnTo>
                  <a:pt x="54868" y="38230"/>
                </a:lnTo>
                <a:lnTo>
                  <a:pt x="5486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0"/>
          <p:cNvSpPr/>
          <p:nvPr/>
        </p:nvSpPr>
        <p:spPr>
          <a:xfrm flipH="1" rot="-5400000">
            <a:off x="6927675" y="2927175"/>
            <a:ext cx="2612403" cy="1820226"/>
          </a:xfrm>
          <a:custGeom>
            <a:rect b="b" l="l" r="r" t="t"/>
            <a:pathLst>
              <a:path extrusionOk="0" h="38230" w="54868">
                <a:moveTo>
                  <a:pt x="54868" y="0"/>
                </a:moveTo>
                <a:lnTo>
                  <a:pt x="54038" y="437"/>
                </a:lnTo>
                <a:lnTo>
                  <a:pt x="52289" y="1209"/>
                </a:lnTo>
                <a:lnTo>
                  <a:pt x="50454" y="1865"/>
                </a:lnTo>
                <a:lnTo>
                  <a:pt x="48516" y="2390"/>
                </a:lnTo>
                <a:lnTo>
                  <a:pt x="47496" y="2579"/>
                </a:lnTo>
                <a:lnTo>
                  <a:pt x="46782" y="2725"/>
                </a:lnTo>
                <a:lnTo>
                  <a:pt x="45427" y="3074"/>
                </a:lnTo>
                <a:lnTo>
                  <a:pt x="44218" y="3526"/>
                </a:lnTo>
                <a:lnTo>
                  <a:pt x="43125" y="4050"/>
                </a:lnTo>
                <a:lnTo>
                  <a:pt x="42134" y="4662"/>
                </a:lnTo>
                <a:lnTo>
                  <a:pt x="41231" y="5333"/>
                </a:lnTo>
                <a:lnTo>
                  <a:pt x="40430" y="6061"/>
                </a:lnTo>
                <a:lnTo>
                  <a:pt x="39701" y="6862"/>
                </a:lnTo>
                <a:lnTo>
                  <a:pt x="38725" y="8115"/>
                </a:lnTo>
                <a:lnTo>
                  <a:pt x="37633" y="9922"/>
                </a:lnTo>
                <a:lnTo>
                  <a:pt x="36205" y="12777"/>
                </a:lnTo>
                <a:lnTo>
                  <a:pt x="34835" y="15633"/>
                </a:lnTo>
                <a:lnTo>
                  <a:pt x="33815" y="17440"/>
                </a:lnTo>
                <a:lnTo>
                  <a:pt x="32927" y="18693"/>
                </a:lnTo>
                <a:lnTo>
                  <a:pt x="32286" y="19465"/>
                </a:lnTo>
                <a:lnTo>
                  <a:pt x="31557" y="20193"/>
                </a:lnTo>
                <a:lnTo>
                  <a:pt x="30756" y="20863"/>
                </a:lnTo>
                <a:lnTo>
                  <a:pt x="29867" y="21461"/>
                </a:lnTo>
                <a:lnTo>
                  <a:pt x="28891" y="21971"/>
                </a:lnTo>
                <a:lnTo>
                  <a:pt x="27798" y="22408"/>
                </a:lnTo>
                <a:lnTo>
                  <a:pt x="26589" y="22757"/>
                </a:lnTo>
                <a:lnTo>
                  <a:pt x="25249" y="23005"/>
                </a:lnTo>
                <a:lnTo>
                  <a:pt x="23792" y="23136"/>
                </a:lnTo>
                <a:lnTo>
                  <a:pt x="22175" y="23165"/>
                </a:lnTo>
                <a:lnTo>
                  <a:pt x="20397" y="23078"/>
                </a:lnTo>
                <a:lnTo>
                  <a:pt x="19450" y="22991"/>
                </a:lnTo>
                <a:lnTo>
                  <a:pt x="18212" y="22859"/>
                </a:lnTo>
                <a:lnTo>
                  <a:pt x="15895" y="22830"/>
                </a:lnTo>
                <a:lnTo>
                  <a:pt x="13783" y="23034"/>
                </a:lnTo>
                <a:lnTo>
                  <a:pt x="11860" y="23457"/>
                </a:lnTo>
                <a:lnTo>
                  <a:pt x="10111" y="24069"/>
                </a:lnTo>
                <a:lnTo>
                  <a:pt x="8538" y="24841"/>
                </a:lnTo>
                <a:lnTo>
                  <a:pt x="7110" y="25773"/>
                </a:lnTo>
                <a:lnTo>
                  <a:pt x="5842" y="26837"/>
                </a:lnTo>
                <a:lnTo>
                  <a:pt x="4721" y="28002"/>
                </a:lnTo>
                <a:lnTo>
                  <a:pt x="3730" y="29270"/>
                </a:lnTo>
                <a:lnTo>
                  <a:pt x="2870" y="30596"/>
                </a:lnTo>
                <a:lnTo>
                  <a:pt x="2127" y="31980"/>
                </a:lnTo>
                <a:lnTo>
                  <a:pt x="1486" y="33378"/>
                </a:lnTo>
                <a:lnTo>
                  <a:pt x="947" y="34792"/>
                </a:lnTo>
                <a:lnTo>
                  <a:pt x="306" y="36890"/>
                </a:lnTo>
                <a:lnTo>
                  <a:pt x="0" y="38230"/>
                </a:lnTo>
                <a:lnTo>
                  <a:pt x="54868" y="38230"/>
                </a:lnTo>
                <a:lnTo>
                  <a:pt x="548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1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"/>
          <p:cNvSpPr/>
          <p:nvPr/>
        </p:nvSpPr>
        <p:spPr>
          <a:xfrm rot="-5400000">
            <a:off x="6927675" y="396100"/>
            <a:ext cx="2612403" cy="1820226"/>
          </a:xfrm>
          <a:custGeom>
            <a:rect b="b" l="l" r="r" t="t"/>
            <a:pathLst>
              <a:path extrusionOk="0" h="38230" w="54868">
                <a:moveTo>
                  <a:pt x="54868" y="0"/>
                </a:moveTo>
                <a:lnTo>
                  <a:pt x="54038" y="437"/>
                </a:lnTo>
                <a:lnTo>
                  <a:pt x="52289" y="1209"/>
                </a:lnTo>
                <a:lnTo>
                  <a:pt x="50454" y="1865"/>
                </a:lnTo>
                <a:lnTo>
                  <a:pt x="48516" y="2390"/>
                </a:lnTo>
                <a:lnTo>
                  <a:pt x="47496" y="2579"/>
                </a:lnTo>
                <a:lnTo>
                  <a:pt x="46782" y="2725"/>
                </a:lnTo>
                <a:lnTo>
                  <a:pt x="45427" y="3074"/>
                </a:lnTo>
                <a:lnTo>
                  <a:pt x="44218" y="3526"/>
                </a:lnTo>
                <a:lnTo>
                  <a:pt x="43125" y="4050"/>
                </a:lnTo>
                <a:lnTo>
                  <a:pt x="42134" y="4662"/>
                </a:lnTo>
                <a:lnTo>
                  <a:pt x="41231" y="5333"/>
                </a:lnTo>
                <a:lnTo>
                  <a:pt x="40430" y="6061"/>
                </a:lnTo>
                <a:lnTo>
                  <a:pt x="39701" y="6862"/>
                </a:lnTo>
                <a:lnTo>
                  <a:pt x="38725" y="8115"/>
                </a:lnTo>
                <a:lnTo>
                  <a:pt x="37633" y="9922"/>
                </a:lnTo>
                <a:lnTo>
                  <a:pt x="36205" y="12777"/>
                </a:lnTo>
                <a:lnTo>
                  <a:pt x="34835" y="15633"/>
                </a:lnTo>
                <a:lnTo>
                  <a:pt x="33815" y="17440"/>
                </a:lnTo>
                <a:lnTo>
                  <a:pt x="32927" y="18693"/>
                </a:lnTo>
                <a:lnTo>
                  <a:pt x="32286" y="19465"/>
                </a:lnTo>
                <a:lnTo>
                  <a:pt x="31557" y="20193"/>
                </a:lnTo>
                <a:lnTo>
                  <a:pt x="30756" y="20863"/>
                </a:lnTo>
                <a:lnTo>
                  <a:pt x="29867" y="21461"/>
                </a:lnTo>
                <a:lnTo>
                  <a:pt x="28891" y="21971"/>
                </a:lnTo>
                <a:lnTo>
                  <a:pt x="27798" y="22408"/>
                </a:lnTo>
                <a:lnTo>
                  <a:pt x="26589" y="22757"/>
                </a:lnTo>
                <a:lnTo>
                  <a:pt x="25249" y="23005"/>
                </a:lnTo>
                <a:lnTo>
                  <a:pt x="23792" y="23136"/>
                </a:lnTo>
                <a:lnTo>
                  <a:pt x="22175" y="23165"/>
                </a:lnTo>
                <a:lnTo>
                  <a:pt x="20397" y="23078"/>
                </a:lnTo>
                <a:lnTo>
                  <a:pt x="19450" y="22991"/>
                </a:lnTo>
                <a:lnTo>
                  <a:pt x="18212" y="22859"/>
                </a:lnTo>
                <a:lnTo>
                  <a:pt x="15895" y="22830"/>
                </a:lnTo>
                <a:lnTo>
                  <a:pt x="13783" y="23034"/>
                </a:lnTo>
                <a:lnTo>
                  <a:pt x="11860" y="23457"/>
                </a:lnTo>
                <a:lnTo>
                  <a:pt x="10111" y="24069"/>
                </a:lnTo>
                <a:lnTo>
                  <a:pt x="8538" y="24841"/>
                </a:lnTo>
                <a:lnTo>
                  <a:pt x="7110" y="25773"/>
                </a:lnTo>
                <a:lnTo>
                  <a:pt x="5842" y="26837"/>
                </a:lnTo>
                <a:lnTo>
                  <a:pt x="4721" y="28002"/>
                </a:lnTo>
                <a:lnTo>
                  <a:pt x="3730" y="29270"/>
                </a:lnTo>
                <a:lnTo>
                  <a:pt x="2870" y="30596"/>
                </a:lnTo>
                <a:lnTo>
                  <a:pt x="2127" y="31980"/>
                </a:lnTo>
                <a:lnTo>
                  <a:pt x="1486" y="33378"/>
                </a:lnTo>
                <a:lnTo>
                  <a:pt x="947" y="34792"/>
                </a:lnTo>
                <a:lnTo>
                  <a:pt x="306" y="36890"/>
                </a:lnTo>
                <a:lnTo>
                  <a:pt x="0" y="38230"/>
                </a:lnTo>
                <a:lnTo>
                  <a:pt x="54868" y="38230"/>
                </a:lnTo>
                <a:lnTo>
                  <a:pt x="548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1"/>
          <p:cNvSpPr/>
          <p:nvPr/>
        </p:nvSpPr>
        <p:spPr>
          <a:xfrm rot="5400000">
            <a:off x="-2000706" y="2002506"/>
            <a:ext cx="5143498" cy="1138489"/>
          </a:xfrm>
          <a:custGeom>
            <a:rect b="b" l="l" r="r" t="t"/>
            <a:pathLst>
              <a:path extrusionOk="0" h="32767" w="111295">
                <a:moveTo>
                  <a:pt x="37603" y="1"/>
                </a:moveTo>
                <a:lnTo>
                  <a:pt x="35505" y="88"/>
                </a:lnTo>
                <a:lnTo>
                  <a:pt x="33480" y="423"/>
                </a:lnTo>
                <a:lnTo>
                  <a:pt x="31542" y="948"/>
                </a:lnTo>
                <a:lnTo>
                  <a:pt x="29619" y="1662"/>
                </a:lnTo>
                <a:lnTo>
                  <a:pt x="27711" y="2507"/>
                </a:lnTo>
                <a:lnTo>
                  <a:pt x="24811" y="3993"/>
                </a:lnTo>
                <a:lnTo>
                  <a:pt x="20688" y="6222"/>
                </a:lnTo>
                <a:lnTo>
                  <a:pt x="18416" y="7373"/>
                </a:lnTo>
                <a:lnTo>
                  <a:pt x="17789" y="7664"/>
                </a:lnTo>
                <a:lnTo>
                  <a:pt x="16536" y="8116"/>
                </a:lnTo>
                <a:lnTo>
                  <a:pt x="15269" y="8422"/>
                </a:lnTo>
                <a:lnTo>
                  <a:pt x="14016" y="8582"/>
                </a:lnTo>
                <a:lnTo>
                  <a:pt x="12777" y="8611"/>
                </a:lnTo>
                <a:lnTo>
                  <a:pt x="11539" y="8509"/>
                </a:lnTo>
                <a:lnTo>
                  <a:pt x="10315" y="8305"/>
                </a:lnTo>
                <a:lnTo>
                  <a:pt x="9120" y="7999"/>
                </a:lnTo>
                <a:lnTo>
                  <a:pt x="7926" y="7591"/>
                </a:lnTo>
                <a:lnTo>
                  <a:pt x="6775" y="7096"/>
                </a:lnTo>
                <a:lnTo>
                  <a:pt x="5070" y="6236"/>
                </a:lnTo>
                <a:lnTo>
                  <a:pt x="2928" y="4881"/>
                </a:lnTo>
                <a:lnTo>
                  <a:pt x="932" y="3366"/>
                </a:lnTo>
                <a:lnTo>
                  <a:pt x="0" y="2579"/>
                </a:lnTo>
                <a:lnTo>
                  <a:pt x="0" y="32767"/>
                </a:lnTo>
                <a:lnTo>
                  <a:pt x="111294" y="32767"/>
                </a:lnTo>
                <a:lnTo>
                  <a:pt x="111294" y="13783"/>
                </a:lnTo>
                <a:lnTo>
                  <a:pt x="110741" y="13550"/>
                </a:lnTo>
                <a:lnTo>
                  <a:pt x="109546" y="12938"/>
                </a:lnTo>
                <a:lnTo>
                  <a:pt x="108177" y="12093"/>
                </a:lnTo>
                <a:lnTo>
                  <a:pt x="106632" y="11030"/>
                </a:lnTo>
                <a:lnTo>
                  <a:pt x="103952" y="9019"/>
                </a:lnTo>
                <a:lnTo>
                  <a:pt x="99464" y="5406"/>
                </a:lnTo>
                <a:lnTo>
                  <a:pt x="96740" y="3148"/>
                </a:lnTo>
                <a:lnTo>
                  <a:pt x="96113" y="2638"/>
                </a:lnTo>
                <a:lnTo>
                  <a:pt x="94889" y="1822"/>
                </a:lnTo>
                <a:lnTo>
                  <a:pt x="93680" y="1210"/>
                </a:lnTo>
                <a:lnTo>
                  <a:pt x="92500" y="787"/>
                </a:lnTo>
                <a:lnTo>
                  <a:pt x="91335" y="540"/>
                </a:lnTo>
                <a:lnTo>
                  <a:pt x="90184" y="452"/>
                </a:lnTo>
                <a:lnTo>
                  <a:pt x="89047" y="525"/>
                </a:lnTo>
                <a:lnTo>
                  <a:pt x="87925" y="715"/>
                </a:lnTo>
                <a:lnTo>
                  <a:pt x="86804" y="1035"/>
                </a:lnTo>
                <a:lnTo>
                  <a:pt x="85682" y="1458"/>
                </a:lnTo>
                <a:lnTo>
                  <a:pt x="84021" y="2244"/>
                </a:lnTo>
                <a:lnTo>
                  <a:pt x="80655" y="4255"/>
                </a:lnTo>
                <a:lnTo>
                  <a:pt x="77173" y="6499"/>
                </a:lnTo>
                <a:lnTo>
                  <a:pt x="74769" y="7926"/>
                </a:lnTo>
                <a:lnTo>
                  <a:pt x="72890" y="8859"/>
                </a:lnTo>
                <a:lnTo>
                  <a:pt x="71608" y="9398"/>
                </a:lnTo>
                <a:lnTo>
                  <a:pt x="70297" y="9864"/>
                </a:lnTo>
                <a:lnTo>
                  <a:pt x="68942" y="10214"/>
                </a:lnTo>
                <a:lnTo>
                  <a:pt x="67558" y="10461"/>
                </a:lnTo>
                <a:lnTo>
                  <a:pt x="66130" y="10578"/>
                </a:lnTo>
                <a:lnTo>
                  <a:pt x="64658" y="10549"/>
                </a:lnTo>
                <a:lnTo>
                  <a:pt x="63129" y="10374"/>
                </a:lnTo>
                <a:lnTo>
                  <a:pt x="61570" y="10010"/>
                </a:lnTo>
                <a:lnTo>
                  <a:pt x="59938" y="9471"/>
                </a:lnTo>
                <a:lnTo>
                  <a:pt x="58262" y="8728"/>
                </a:lnTo>
                <a:lnTo>
                  <a:pt x="56529" y="7766"/>
                </a:lnTo>
                <a:lnTo>
                  <a:pt x="55640" y="7198"/>
                </a:lnTo>
                <a:lnTo>
                  <a:pt x="53877" y="6047"/>
                </a:lnTo>
                <a:lnTo>
                  <a:pt x="50584" y="4109"/>
                </a:lnTo>
                <a:lnTo>
                  <a:pt x="47569" y="2579"/>
                </a:lnTo>
                <a:lnTo>
                  <a:pt x="44800" y="1428"/>
                </a:lnTo>
                <a:lnTo>
                  <a:pt x="42222" y="642"/>
                </a:lnTo>
                <a:lnTo>
                  <a:pt x="39847" y="176"/>
                </a:lnTo>
                <a:lnTo>
                  <a:pt x="3760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2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leway Black"/>
              <a:buNone/>
              <a:defRPr sz="2800">
                <a:solidFill>
                  <a:schemeClr val="accent3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aleway"/>
              <a:buChar char="●"/>
              <a:defRPr sz="18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○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■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●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○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■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●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"/>
              <a:buChar char="○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Raleway"/>
              <a:buChar char="■"/>
              <a:defRPr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osvita.ua/vnz/rating/42226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nmuofficial.com/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new.meduniv.lviv.ua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tdmu.edu.ua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vnmu.edu.ua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onmedu.edu.ua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spreadsheets/d/1qtyPFv-t5DGpUb8nPyBs57X50z6GyyDvwVgAYdwwt10/copy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docs.google.com/spreadsheets/d/1qtyPFv-t5DGpUb8nPyBs57X50z6GyyDvwVgAYdwwt10/copy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hyperlink" Target="http://t.me/christy30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2"/>
          <p:cNvSpPr txBox="1"/>
          <p:nvPr>
            <p:ph type="ctrTitle"/>
          </p:nvPr>
        </p:nvSpPr>
        <p:spPr>
          <a:xfrm>
            <a:off x="433975" y="510750"/>
            <a:ext cx="4725300" cy="24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ОНМедУ.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Маркетингова кампанія</a:t>
            </a:r>
            <a:endParaRPr/>
          </a:p>
        </p:txBody>
      </p:sp>
      <p:sp>
        <p:nvSpPr>
          <p:cNvPr id="213" name="Google Shape;213;p42"/>
          <p:cNvSpPr txBox="1"/>
          <p:nvPr>
            <p:ph idx="1" type="subTitle"/>
          </p:nvPr>
        </p:nvSpPr>
        <p:spPr>
          <a:xfrm>
            <a:off x="835075" y="2988300"/>
            <a:ext cx="3465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Стратегія отримання абітурієнтів</a:t>
            </a:r>
            <a:endParaRPr/>
          </a:p>
        </p:txBody>
      </p:sp>
      <p:grpSp>
        <p:nvGrpSpPr>
          <p:cNvPr id="214" name="Google Shape;214;p42"/>
          <p:cNvGrpSpPr/>
          <p:nvPr/>
        </p:nvGrpSpPr>
        <p:grpSpPr>
          <a:xfrm>
            <a:off x="6016752" y="359909"/>
            <a:ext cx="1084128" cy="2264021"/>
            <a:chOff x="6016752" y="359909"/>
            <a:chExt cx="1084128" cy="2264021"/>
          </a:xfrm>
        </p:grpSpPr>
        <p:sp>
          <p:nvSpPr>
            <p:cNvPr id="215" name="Google Shape;215;p42"/>
            <p:cNvSpPr/>
            <p:nvPr/>
          </p:nvSpPr>
          <p:spPr>
            <a:xfrm>
              <a:off x="6666089" y="1914693"/>
              <a:ext cx="158827" cy="75549"/>
            </a:xfrm>
            <a:custGeom>
              <a:rect b="b" l="l" r="r" t="t"/>
              <a:pathLst>
                <a:path extrusionOk="0" h="3578" w="7522">
                  <a:moveTo>
                    <a:pt x="0" y="1"/>
                  </a:moveTo>
                  <a:lnTo>
                    <a:pt x="0" y="1"/>
                  </a:lnTo>
                  <a:cubicBezTo>
                    <a:pt x="574" y="1152"/>
                    <a:pt x="1127" y="2346"/>
                    <a:pt x="1602" y="3577"/>
                  </a:cubicBezTo>
                  <a:cubicBezTo>
                    <a:pt x="5088" y="3089"/>
                    <a:pt x="7425" y="2280"/>
                    <a:pt x="7522" y="1388"/>
                  </a:cubicBezTo>
                  <a:cubicBezTo>
                    <a:pt x="5059" y="711"/>
                    <a:pt x="2542" y="24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42"/>
            <p:cNvSpPr/>
            <p:nvPr/>
          </p:nvSpPr>
          <p:spPr>
            <a:xfrm>
              <a:off x="6292774" y="1919191"/>
              <a:ext cx="152345" cy="74874"/>
            </a:xfrm>
            <a:custGeom>
              <a:rect b="b" l="l" r="r" t="t"/>
              <a:pathLst>
                <a:path extrusionOk="0" h="3546" w="7215">
                  <a:moveTo>
                    <a:pt x="7214" y="1"/>
                  </a:moveTo>
                  <a:lnTo>
                    <a:pt x="7214" y="1"/>
                  </a:lnTo>
                  <a:cubicBezTo>
                    <a:pt x="4740" y="339"/>
                    <a:pt x="2328" y="873"/>
                    <a:pt x="1" y="1598"/>
                  </a:cubicBezTo>
                  <a:cubicBezTo>
                    <a:pt x="255" y="2452"/>
                    <a:pt x="2589" y="3165"/>
                    <a:pt x="5989" y="3545"/>
                  </a:cubicBezTo>
                  <a:cubicBezTo>
                    <a:pt x="6345" y="2322"/>
                    <a:pt x="6769" y="1140"/>
                    <a:pt x="7214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42"/>
            <p:cNvSpPr/>
            <p:nvPr/>
          </p:nvSpPr>
          <p:spPr>
            <a:xfrm>
              <a:off x="6307596" y="1830512"/>
              <a:ext cx="561448" cy="793417"/>
            </a:xfrm>
            <a:custGeom>
              <a:rect b="b" l="l" r="r" t="t"/>
              <a:pathLst>
                <a:path extrusionOk="0" h="37576" w="26590">
                  <a:moveTo>
                    <a:pt x="7353" y="1"/>
                  </a:moveTo>
                  <a:lnTo>
                    <a:pt x="3050" y="4696"/>
                  </a:lnTo>
                  <a:cubicBezTo>
                    <a:pt x="3434" y="4656"/>
                    <a:pt x="3819" y="4614"/>
                    <a:pt x="4203" y="4572"/>
                  </a:cubicBezTo>
                  <a:lnTo>
                    <a:pt x="4203" y="4572"/>
                  </a:lnTo>
                  <a:cubicBezTo>
                    <a:pt x="3321" y="5977"/>
                    <a:pt x="2525" y="7428"/>
                    <a:pt x="1892" y="8961"/>
                  </a:cubicBezTo>
                  <a:cubicBezTo>
                    <a:pt x="555" y="12203"/>
                    <a:pt x="1" y="15893"/>
                    <a:pt x="1073" y="19232"/>
                  </a:cubicBezTo>
                  <a:cubicBezTo>
                    <a:pt x="2023" y="22193"/>
                    <a:pt x="4178" y="25441"/>
                    <a:pt x="2532" y="28080"/>
                  </a:cubicBezTo>
                  <a:cubicBezTo>
                    <a:pt x="4982" y="24777"/>
                    <a:pt x="6250" y="20621"/>
                    <a:pt x="6083" y="16514"/>
                  </a:cubicBezTo>
                  <a:lnTo>
                    <a:pt x="6083" y="16514"/>
                  </a:lnTo>
                  <a:cubicBezTo>
                    <a:pt x="6703" y="21012"/>
                    <a:pt x="11639" y="24310"/>
                    <a:pt x="12299" y="28939"/>
                  </a:cubicBezTo>
                  <a:cubicBezTo>
                    <a:pt x="12729" y="31958"/>
                    <a:pt x="11246" y="34884"/>
                    <a:pt x="9810" y="37575"/>
                  </a:cubicBezTo>
                  <a:cubicBezTo>
                    <a:pt x="13694" y="36857"/>
                    <a:pt x="16289" y="33090"/>
                    <a:pt x="17502" y="29331"/>
                  </a:cubicBezTo>
                  <a:cubicBezTo>
                    <a:pt x="18714" y="25572"/>
                    <a:pt x="18999" y="21529"/>
                    <a:pt x="20550" y="17897"/>
                  </a:cubicBezTo>
                  <a:cubicBezTo>
                    <a:pt x="21782" y="20020"/>
                    <a:pt x="22426" y="22432"/>
                    <a:pt x="22417" y="24886"/>
                  </a:cubicBezTo>
                  <a:cubicBezTo>
                    <a:pt x="26590" y="17737"/>
                    <a:pt x="24571" y="7613"/>
                    <a:pt x="17975" y="2610"/>
                  </a:cubicBezTo>
                  <a:cubicBezTo>
                    <a:pt x="13406" y="3409"/>
                    <a:pt x="8815" y="4062"/>
                    <a:pt x="4203" y="4572"/>
                  </a:cubicBezTo>
                  <a:lnTo>
                    <a:pt x="4203" y="4572"/>
                  </a:lnTo>
                  <a:cubicBezTo>
                    <a:pt x="5185" y="3007"/>
                    <a:pt x="6272" y="1499"/>
                    <a:pt x="7353" y="1"/>
                  </a:cubicBezTo>
                  <a:close/>
                </a:path>
              </a:pathLst>
            </a:custGeom>
            <a:solidFill>
              <a:srgbClr val="FFE49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42"/>
            <p:cNvSpPr/>
            <p:nvPr/>
          </p:nvSpPr>
          <p:spPr>
            <a:xfrm>
              <a:off x="6376533" y="1870291"/>
              <a:ext cx="415184" cy="556760"/>
            </a:xfrm>
            <a:custGeom>
              <a:rect b="b" l="l" r="r" t="t"/>
              <a:pathLst>
                <a:path extrusionOk="0" h="26368" w="19663">
                  <a:moveTo>
                    <a:pt x="9159" y="0"/>
                  </a:moveTo>
                  <a:cubicBezTo>
                    <a:pt x="7220" y="0"/>
                    <a:pt x="5309" y="577"/>
                    <a:pt x="3795" y="1843"/>
                  </a:cubicBezTo>
                  <a:cubicBezTo>
                    <a:pt x="362" y="4711"/>
                    <a:pt x="0" y="11810"/>
                    <a:pt x="736" y="15826"/>
                  </a:cubicBezTo>
                  <a:cubicBezTo>
                    <a:pt x="841" y="13715"/>
                    <a:pt x="3247" y="12308"/>
                    <a:pt x="4205" y="10530"/>
                  </a:cubicBezTo>
                  <a:lnTo>
                    <a:pt x="4205" y="10530"/>
                  </a:lnTo>
                  <a:cubicBezTo>
                    <a:pt x="4254" y="10961"/>
                    <a:pt x="4387" y="11390"/>
                    <a:pt x="4578" y="11777"/>
                  </a:cubicBezTo>
                  <a:cubicBezTo>
                    <a:pt x="5040" y="12711"/>
                    <a:pt x="5788" y="13466"/>
                    <a:pt x="6474" y="14251"/>
                  </a:cubicBezTo>
                  <a:cubicBezTo>
                    <a:pt x="9385" y="17591"/>
                    <a:pt x="11332" y="21946"/>
                    <a:pt x="11060" y="26367"/>
                  </a:cubicBezTo>
                  <a:cubicBezTo>
                    <a:pt x="13385" y="20446"/>
                    <a:pt x="15744" y="14014"/>
                    <a:pt x="14098" y="7870"/>
                  </a:cubicBezTo>
                  <a:lnTo>
                    <a:pt x="14098" y="7870"/>
                  </a:lnTo>
                  <a:cubicBezTo>
                    <a:pt x="16279" y="9365"/>
                    <a:pt x="17615" y="12019"/>
                    <a:pt x="17515" y="14662"/>
                  </a:cubicBezTo>
                  <a:cubicBezTo>
                    <a:pt x="19663" y="11226"/>
                    <a:pt x="19303" y="6412"/>
                    <a:pt x="16670" y="3334"/>
                  </a:cubicBezTo>
                  <a:cubicBezTo>
                    <a:pt x="14869" y="1226"/>
                    <a:pt x="11984" y="0"/>
                    <a:pt x="9159" y="0"/>
                  </a:cubicBezTo>
                  <a:close/>
                </a:path>
              </a:pathLst>
            </a:custGeom>
            <a:solidFill>
              <a:srgbClr val="FFF4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42"/>
            <p:cNvSpPr/>
            <p:nvPr/>
          </p:nvSpPr>
          <p:spPr>
            <a:xfrm>
              <a:off x="6802780" y="1888702"/>
              <a:ext cx="7496" cy="1816"/>
            </a:xfrm>
            <a:custGeom>
              <a:rect b="b" l="l" r="r" t="t"/>
              <a:pathLst>
                <a:path extrusionOk="0" h="86" w="355">
                  <a:moveTo>
                    <a:pt x="355" y="86"/>
                  </a:moveTo>
                  <a:cubicBezTo>
                    <a:pt x="237" y="55"/>
                    <a:pt x="118" y="30"/>
                    <a:pt x="1" y="1"/>
                  </a:cubicBezTo>
                  <a:cubicBezTo>
                    <a:pt x="118" y="30"/>
                    <a:pt x="237" y="55"/>
                    <a:pt x="355" y="86"/>
                  </a:cubicBezTo>
                  <a:close/>
                </a:path>
              </a:pathLst>
            </a:custGeom>
            <a:solidFill>
              <a:srgbClr val="1A4D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42"/>
            <p:cNvSpPr/>
            <p:nvPr/>
          </p:nvSpPr>
          <p:spPr>
            <a:xfrm>
              <a:off x="6840194" y="1477826"/>
              <a:ext cx="260686" cy="633239"/>
            </a:xfrm>
            <a:custGeom>
              <a:rect b="b" l="l" r="r" t="t"/>
              <a:pathLst>
                <a:path extrusionOk="0" h="29990" w="12346">
                  <a:moveTo>
                    <a:pt x="3802" y="0"/>
                  </a:moveTo>
                  <a:cubicBezTo>
                    <a:pt x="3378" y="7451"/>
                    <a:pt x="1977" y="14186"/>
                    <a:pt x="195" y="19994"/>
                  </a:cubicBezTo>
                  <a:cubicBezTo>
                    <a:pt x="131" y="20205"/>
                    <a:pt x="66" y="20412"/>
                    <a:pt x="0" y="20619"/>
                  </a:cubicBezTo>
                  <a:cubicBezTo>
                    <a:pt x="906" y="20853"/>
                    <a:pt x="1857" y="21300"/>
                    <a:pt x="2642" y="22127"/>
                  </a:cubicBezTo>
                  <a:cubicBezTo>
                    <a:pt x="4910" y="24511"/>
                    <a:pt x="8316" y="28525"/>
                    <a:pt x="8807" y="29990"/>
                  </a:cubicBezTo>
                  <a:cubicBezTo>
                    <a:pt x="8807" y="29990"/>
                    <a:pt x="9046" y="29187"/>
                    <a:pt x="9390" y="27864"/>
                  </a:cubicBezTo>
                  <a:cubicBezTo>
                    <a:pt x="10409" y="23933"/>
                    <a:pt x="12346" y="15398"/>
                    <a:pt x="11653" y="9596"/>
                  </a:cubicBezTo>
                  <a:cubicBezTo>
                    <a:pt x="11256" y="6288"/>
                    <a:pt x="9384" y="3900"/>
                    <a:pt x="7368" y="2249"/>
                  </a:cubicBezTo>
                  <a:cubicBezTo>
                    <a:pt x="6130" y="1234"/>
                    <a:pt x="4840" y="501"/>
                    <a:pt x="3802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42"/>
            <p:cNvSpPr/>
            <p:nvPr/>
          </p:nvSpPr>
          <p:spPr>
            <a:xfrm>
              <a:off x="6466478" y="1862880"/>
              <a:ext cx="43159" cy="3927"/>
            </a:xfrm>
            <a:custGeom>
              <a:rect b="b" l="l" r="r" t="t"/>
              <a:pathLst>
                <a:path extrusionOk="0" h="186" w="2044">
                  <a:moveTo>
                    <a:pt x="1" y="185"/>
                  </a:moveTo>
                  <a:lnTo>
                    <a:pt x="1" y="185"/>
                  </a:lnTo>
                  <a:cubicBezTo>
                    <a:pt x="678" y="108"/>
                    <a:pt x="1358" y="47"/>
                    <a:pt x="2043" y="1"/>
                  </a:cubicBezTo>
                  <a:lnTo>
                    <a:pt x="2043" y="1"/>
                  </a:lnTo>
                  <a:cubicBezTo>
                    <a:pt x="1358" y="47"/>
                    <a:pt x="678" y="108"/>
                    <a:pt x="1" y="185"/>
                  </a:cubicBezTo>
                  <a:close/>
                </a:path>
              </a:pathLst>
            </a:custGeom>
            <a:solidFill>
              <a:srgbClr val="FF62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42"/>
            <p:cNvSpPr/>
            <p:nvPr/>
          </p:nvSpPr>
          <p:spPr>
            <a:xfrm>
              <a:off x="6509614" y="1860663"/>
              <a:ext cx="51267" cy="2238"/>
            </a:xfrm>
            <a:custGeom>
              <a:rect b="b" l="l" r="r" t="t"/>
              <a:pathLst>
                <a:path extrusionOk="0" h="106" w="2428">
                  <a:moveTo>
                    <a:pt x="2427" y="0"/>
                  </a:moveTo>
                  <a:cubicBezTo>
                    <a:pt x="1612" y="11"/>
                    <a:pt x="804" y="51"/>
                    <a:pt x="0" y="106"/>
                  </a:cubicBezTo>
                  <a:cubicBezTo>
                    <a:pt x="804" y="53"/>
                    <a:pt x="1612" y="11"/>
                    <a:pt x="2427" y="0"/>
                  </a:cubicBezTo>
                  <a:close/>
                </a:path>
              </a:pathLst>
            </a:custGeom>
            <a:solidFill>
              <a:srgbClr val="FE9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42"/>
            <p:cNvSpPr/>
            <p:nvPr/>
          </p:nvSpPr>
          <p:spPr>
            <a:xfrm>
              <a:off x="6560879" y="1860515"/>
              <a:ext cx="33636" cy="380"/>
            </a:xfrm>
            <a:custGeom>
              <a:rect b="b" l="l" r="r" t="t"/>
              <a:pathLst>
                <a:path extrusionOk="0" h="18" w="1593">
                  <a:moveTo>
                    <a:pt x="0" y="7"/>
                  </a:moveTo>
                  <a:cubicBezTo>
                    <a:pt x="533" y="1"/>
                    <a:pt x="1064" y="5"/>
                    <a:pt x="1593" y="17"/>
                  </a:cubicBezTo>
                  <a:cubicBezTo>
                    <a:pt x="1064" y="5"/>
                    <a:pt x="533" y="1"/>
                    <a:pt x="0" y="7"/>
                  </a:cubicBezTo>
                  <a:close/>
                </a:path>
              </a:pathLst>
            </a:custGeom>
            <a:solidFill>
              <a:srgbClr val="007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42"/>
            <p:cNvSpPr/>
            <p:nvPr/>
          </p:nvSpPr>
          <p:spPr>
            <a:xfrm>
              <a:off x="6267966" y="359909"/>
              <a:ext cx="554015" cy="410539"/>
            </a:xfrm>
            <a:custGeom>
              <a:rect b="b" l="l" r="r" t="t"/>
              <a:pathLst>
                <a:path extrusionOk="0" h="19443" w="26238">
                  <a:moveTo>
                    <a:pt x="12868" y="0"/>
                  </a:moveTo>
                  <a:cubicBezTo>
                    <a:pt x="12688" y="153"/>
                    <a:pt x="12422" y="381"/>
                    <a:pt x="12107" y="664"/>
                  </a:cubicBezTo>
                  <a:cubicBezTo>
                    <a:pt x="9008" y="3435"/>
                    <a:pt x="6515" y="6560"/>
                    <a:pt x="4507" y="9846"/>
                  </a:cubicBezTo>
                  <a:cubicBezTo>
                    <a:pt x="2604" y="12955"/>
                    <a:pt x="1136" y="16209"/>
                    <a:pt x="0" y="19442"/>
                  </a:cubicBezTo>
                  <a:cubicBezTo>
                    <a:pt x="4149" y="18104"/>
                    <a:pt x="8566" y="17353"/>
                    <a:pt x="13153" y="17292"/>
                  </a:cubicBezTo>
                  <a:cubicBezTo>
                    <a:pt x="13363" y="17290"/>
                    <a:pt x="13572" y="17288"/>
                    <a:pt x="13782" y="17288"/>
                  </a:cubicBezTo>
                  <a:cubicBezTo>
                    <a:pt x="14990" y="17288"/>
                    <a:pt x="16187" y="17336"/>
                    <a:pt x="17373" y="17433"/>
                  </a:cubicBezTo>
                  <a:cubicBezTo>
                    <a:pt x="20375" y="17672"/>
                    <a:pt x="23345" y="18216"/>
                    <a:pt x="26238" y="19054"/>
                  </a:cubicBezTo>
                  <a:cubicBezTo>
                    <a:pt x="23726" y="12483"/>
                    <a:pt x="19810" y="5865"/>
                    <a:pt x="13647" y="643"/>
                  </a:cubicBezTo>
                  <a:cubicBezTo>
                    <a:pt x="13324" y="369"/>
                    <a:pt x="13053" y="149"/>
                    <a:pt x="1286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42"/>
            <p:cNvSpPr/>
            <p:nvPr/>
          </p:nvSpPr>
          <p:spPr>
            <a:xfrm>
              <a:off x="6181546" y="724925"/>
              <a:ext cx="742741" cy="1183390"/>
            </a:xfrm>
            <a:custGeom>
              <a:rect b="b" l="l" r="r" t="t"/>
              <a:pathLst>
                <a:path extrusionOk="0" h="56045" w="35176">
                  <a:moveTo>
                    <a:pt x="28375" y="2918"/>
                  </a:moveTo>
                  <a:cubicBezTo>
                    <a:pt x="28669" y="2918"/>
                    <a:pt x="28935" y="3093"/>
                    <a:pt x="29051" y="3363"/>
                  </a:cubicBezTo>
                  <a:cubicBezTo>
                    <a:pt x="29168" y="3637"/>
                    <a:pt x="29110" y="3954"/>
                    <a:pt x="28902" y="4168"/>
                  </a:cubicBezTo>
                  <a:cubicBezTo>
                    <a:pt x="28761" y="4314"/>
                    <a:pt x="28570" y="4392"/>
                    <a:pt x="28375" y="4392"/>
                  </a:cubicBezTo>
                  <a:cubicBezTo>
                    <a:pt x="28283" y="4392"/>
                    <a:pt x="28190" y="4374"/>
                    <a:pt x="28102" y="4339"/>
                  </a:cubicBezTo>
                  <a:cubicBezTo>
                    <a:pt x="27826" y="4229"/>
                    <a:pt x="27642" y="3963"/>
                    <a:pt x="27638" y="3665"/>
                  </a:cubicBezTo>
                  <a:cubicBezTo>
                    <a:pt x="27632" y="3258"/>
                    <a:pt x="27958" y="2923"/>
                    <a:pt x="28364" y="2918"/>
                  </a:cubicBezTo>
                  <a:cubicBezTo>
                    <a:pt x="28368" y="2918"/>
                    <a:pt x="28372" y="2918"/>
                    <a:pt x="28375" y="2918"/>
                  </a:cubicBezTo>
                  <a:close/>
                  <a:moveTo>
                    <a:pt x="17210" y="6813"/>
                  </a:moveTo>
                  <a:cubicBezTo>
                    <a:pt x="24949" y="6813"/>
                    <a:pt x="31275" y="13035"/>
                    <a:pt x="31378" y="20798"/>
                  </a:cubicBezTo>
                  <a:cubicBezTo>
                    <a:pt x="31483" y="28626"/>
                    <a:pt x="25222" y="35056"/>
                    <a:pt x="17395" y="35162"/>
                  </a:cubicBezTo>
                  <a:cubicBezTo>
                    <a:pt x="17330" y="35163"/>
                    <a:pt x="17266" y="35163"/>
                    <a:pt x="17202" y="35163"/>
                  </a:cubicBezTo>
                  <a:cubicBezTo>
                    <a:pt x="9461" y="35163"/>
                    <a:pt x="3136" y="28941"/>
                    <a:pt x="3031" y="21177"/>
                  </a:cubicBezTo>
                  <a:cubicBezTo>
                    <a:pt x="2927" y="13350"/>
                    <a:pt x="9188" y="6919"/>
                    <a:pt x="17015" y="6814"/>
                  </a:cubicBezTo>
                  <a:lnTo>
                    <a:pt x="17015" y="6815"/>
                  </a:lnTo>
                  <a:cubicBezTo>
                    <a:pt x="17080" y="6814"/>
                    <a:pt x="17145" y="6813"/>
                    <a:pt x="17210" y="6813"/>
                  </a:cubicBezTo>
                  <a:close/>
                  <a:moveTo>
                    <a:pt x="17850" y="0"/>
                  </a:moveTo>
                  <a:cubicBezTo>
                    <a:pt x="17649" y="0"/>
                    <a:pt x="17447" y="2"/>
                    <a:pt x="17246" y="4"/>
                  </a:cubicBezTo>
                  <a:cubicBezTo>
                    <a:pt x="12658" y="66"/>
                    <a:pt x="8242" y="816"/>
                    <a:pt x="4093" y="2154"/>
                  </a:cubicBezTo>
                  <a:cubicBezTo>
                    <a:pt x="572" y="12187"/>
                    <a:pt x="254" y="22019"/>
                    <a:pt x="102" y="26741"/>
                  </a:cubicBezTo>
                  <a:cubicBezTo>
                    <a:pt x="0" y="29896"/>
                    <a:pt x="84" y="33054"/>
                    <a:pt x="351" y="36199"/>
                  </a:cubicBezTo>
                  <a:cubicBezTo>
                    <a:pt x="907" y="42772"/>
                    <a:pt x="2215" y="48759"/>
                    <a:pt x="3850" y="54035"/>
                  </a:cubicBezTo>
                  <a:cubicBezTo>
                    <a:pt x="4062" y="54717"/>
                    <a:pt x="4278" y="55386"/>
                    <a:pt x="4499" y="56044"/>
                  </a:cubicBezTo>
                  <a:cubicBezTo>
                    <a:pt x="5571" y="55690"/>
                    <a:pt x="6662" y="55375"/>
                    <a:pt x="7769" y="55102"/>
                  </a:cubicBezTo>
                  <a:cubicBezTo>
                    <a:pt x="9633" y="54640"/>
                    <a:pt x="11546" y="54301"/>
                    <a:pt x="13496" y="54081"/>
                  </a:cubicBezTo>
                  <a:cubicBezTo>
                    <a:pt x="14173" y="54004"/>
                    <a:pt x="14853" y="53943"/>
                    <a:pt x="15538" y="53897"/>
                  </a:cubicBezTo>
                  <a:cubicBezTo>
                    <a:pt x="16342" y="53842"/>
                    <a:pt x="17150" y="53802"/>
                    <a:pt x="17966" y="53791"/>
                  </a:cubicBezTo>
                  <a:cubicBezTo>
                    <a:pt x="18134" y="53789"/>
                    <a:pt x="18302" y="53788"/>
                    <a:pt x="18469" y="53788"/>
                  </a:cubicBezTo>
                  <a:cubicBezTo>
                    <a:pt x="18833" y="53788"/>
                    <a:pt x="19196" y="53793"/>
                    <a:pt x="19559" y="53801"/>
                  </a:cubicBezTo>
                  <a:cubicBezTo>
                    <a:pt x="20324" y="53817"/>
                    <a:pt x="21084" y="53857"/>
                    <a:pt x="21839" y="53911"/>
                  </a:cubicBezTo>
                  <a:cubicBezTo>
                    <a:pt x="22117" y="53932"/>
                    <a:pt x="22394" y="53954"/>
                    <a:pt x="22671" y="53979"/>
                  </a:cubicBezTo>
                  <a:cubicBezTo>
                    <a:pt x="22925" y="54003"/>
                    <a:pt x="23178" y="54026"/>
                    <a:pt x="23430" y="54053"/>
                  </a:cubicBezTo>
                  <a:cubicBezTo>
                    <a:pt x="23494" y="54061"/>
                    <a:pt x="23558" y="54065"/>
                    <a:pt x="23623" y="54072"/>
                  </a:cubicBezTo>
                  <a:cubicBezTo>
                    <a:pt x="24009" y="54115"/>
                    <a:pt x="24394" y="54163"/>
                    <a:pt x="24777" y="54216"/>
                  </a:cubicBezTo>
                  <a:cubicBezTo>
                    <a:pt x="24783" y="54216"/>
                    <a:pt x="24788" y="54217"/>
                    <a:pt x="24793" y="54218"/>
                  </a:cubicBezTo>
                  <a:cubicBezTo>
                    <a:pt x="25247" y="54281"/>
                    <a:pt x="25697" y="54356"/>
                    <a:pt x="26147" y="54433"/>
                  </a:cubicBezTo>
                  <a:cubicBezTo>
                    <a:pt x="26256" y="54452"/>
                    <a:pt x="26366" y="54466"/>
                    <a:pt x="26473" y="54486"/>
                  </a:cubicBezTo>
                  <a:cubicBezTo>
                    <a:pt x="26925" y="54566"/>
                    <a:pt x="27373" y="54657"/>
                    <a:pt x="27819" y="54752"/>
                  </a:cubicBezTo>
                  <a:cubicBezTo>
                    <a:pt x="27924" y="54773"/>
                    <a:pt x="28031" y="54792"/>
                    <a:pt x="28136" y="54815"/>
                  </a:cubicBezTo>
                  <a:cubicBezTo>
                    <a:pt x="28568" y="54908"/>
                    <a:pt x="28996" y="55014"/>
                    <a:pt x="29423" y="55120"/>
                  </a:cubicBezTo>
                  <a:cubicBezTo>
                    <a:pt x="29541" y="55149"/>
                    <a:pt x="29659" y="55174"/>
                    <a:pt x="29777" y="55205"/>
                  </a:cubicBezTo>
                  <a:cubicBezTo>
                    <a:pt x="30288" y="55337"/>
                    <a:pt x="30796" y="55478"/>
                    <a:pt x="31300" y="55628"/>
                  </a:cubicBezTo>
                  <a:cubicBezTo>
                    <a:pt x="31330" y="55637"/>
                    <a:pt x="31361" y="55645"/>
                    <a:pt x="31390" y="55653"/>
                  </a:cubicBezTo>
                  <a:cubicBezTo>
                    <a:pt x="33170" y="49845"/>
                    <a:pt x="34573" y="43110"/>
                    <a:pt x="34995" y="35659"/>
                  </a:cubicBezTo>
                  <a:cubicBezTo>
                    <a:pt x="35176" y="32534"/>
                    <a:pt x="35175" y="29400"/>
                    <a:pt x="34991" y="26274"/>
                  </a:cubicBezTo>
                  <a:cubicBezTo>
                    <a:pt x="34713" y="21552"/>
                    <a:pt x="34131" y="11714"/>
                    <a:pt x="30330" y="1766"/>
                  </a:cubicBezTo>
                  <a:cubicBezTo>
                    <a:pt x="27438" y="928"/>
                    <a:pt x="24468" y="385"/>
                    <a:pt x="21466" y="145"/>
                  </a:cubicBezTo>
                  <a:cubicBezTo>
                    <a:pt x="20273" y="48"/>
                    <a:pt x="19067" y="0"/>
                    <a:pt x="1785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42"/>
            <p:cNvSpPr/>
            <p:nvPr/>
          </p:nvSpPr>
          <p:spPr>
            <a:xfrm>
              <a:off x="6680299" y="1866575"/>
              <a:ext cx="24409" cy="3083"/>
            </a:xfrm>
            <a:custGeom>
              <a:rect b="b" l="l" r="r" t="t"/>
              <a:pathLst>
                <a:path extrusionOk="0" h="146" w="1156">
                  <a:moveTo>
                    <a:pt x="1" y="1"/>
                  </a:moveTo>
                  <a:lnTo>
                    <a:pt x="33" y="9"/>
                  </a:lnTo>
                  <a:cubicBezTo>
                    <a:pt x="408" y="52"/>
                    <a:pt x="783" y="93"/>
                    <a:pt x="1154" y="145"/>
                  </a:cubicBezTo>
                  <a:lnTo>
                    <a:pt x="1155" y="145"/>
                  </a:lnTo>
                  <a:cubicBezTo>
                    <a:pt x="772" y="92"/>
                    <a:pt x="387" y="44"/>
                    <a:pt x="1" y="1"/>
                  </a:cubicBezTo>
                  <a:close/>
                </a:path>
              </a:pathLst>
            </a:custGeom>
            <a:solidFill>
              <a:srgbClr val="1325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42"/>
            <p:cNvSpPr/>
            <p:nvPr/>
          </p:nvSpPr>
          <p:spPr>
            <a:xfrm>
              <a:off x="6680995" y="1866765"/>
              <a:ext cx="23670" cy="3822"/>
            </a:xfrm>
            <a:custGeom>
              <a:rect b="b" l="l" r="r" t="t"/>
              <a:pathLst>
                <a:path extrusionOk="0" h="181" w="1121">
                  <a:moveTo>
                    <a:pt x="0" y="0"/>
                  </a:moveTo>
                  <a:lnTo>
                    <a:pt x="0" y="0"/>
                  </a:lnTo>
                  <a:cubicBezTo>
                    <a:pt x="185" y="48"/>
                    <a:pt x="368" y="96"/>
                    <a:pt x="552" y="145"/>
                  </a:cubicBezTo>
                  <a:cubicBezTo>
                    <a:pt x="640" y="169"/>
                    <a:pt x="730" y="181"/>
                    <a:pt x="821" y="181"/>
                  </a:cubicBezTo>
                  <a:cubicBezTo>
                    <a:pt x="922" y="181"/>
                    <a:pt x="1023" y="166"/>
                    <a:pt x="1120" y="136"/>
                  </a:cubicBezTo>
                  <a:cubicBezTo>
                    <a:pt x="749" y="84"/>
                    <a:pt x="374" y="43"/>
                    <a:pt x="0" y="0"/>
                  </a:cubicBezTo>
                  <a:close/>
                </a:path>
              </a:pathLst>
            </a:custGeom>
            <a:solidFill>
              <a:srgbClr val="007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42"/>
            <p:cNvSpPr/>
            <p:nvPr/>
          </p:nvSpPr>
          <p:spPr>
            <a:xfrm>
              <a:off x="6680995" y="1866765"/>
              <a:ext cx="23670" cy="3822"/>
            </a:xfrm>
            <a:custGeom>
              <a:rect b="b" l="l" r="r" t="t"/>
              <a:pathLst>
                <a:path extrusionOk="0" h="181" w="1121">
                  <a:moveTo>
                    <a:pt x="0" y="0"/>
                  </a:moveTo>
                  <a:lnTo>
                    <a:pt x="0" y="0"/>
                  </a:lnTo>
                  <a:cubicBezTo>
                    <a:pt x="185" y="48"/>
                    <a:pt x="368" y="96"/>
                    <a:pt x="552" y="145"/>
                  </a:cubicBezTo>
                  <a:cubicBezTo>
                    <a:pt x="640" y="169"/>
                    <a:pt x="730" y="181"/>
                    <a:pt x="821" y="181"/>
                  </a:cubicBezTo>
                  <a:cubicBezTo>
                    <a:pt x="922" y="181"/>
                    <a:pt x="1023" y="166"/>
                    <a:pt x="1120" y="136"/>
                  </a:cubicBezTo>
                  <a:cubicBezTo>
                    <a:pt x="749" y="84"/>
                    <a:pt x="374" y="43"/>
                    <a:pt x="0" y="0"/>
                  </a:cubicBezTo>
                  <a:close/>
                </a:path>
              </a:pathLst>
            </a:custGeom>
            <a:solidFill>
              <a:srgbClr val="1325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42"/>
            <p:cNvSpPr/>
            <p:nvPr/>
          </p:nvSpPr>
          <p:spPr>
            <a:xfrm>
              <a:off x="6764987" y="786536"/>
              <a:ext cx="32433" cy="31124"/>
            </a:xfrm>
            <a:custGeom>
              <a:rect b="b" l="l" r="r" t="t"/>
              <a:pathLst>
                <a:path extrusionOk="0" h="1474" w="1536">
                  <a:moveTo>
                    <a:pt x="741" y="0"/>
                  </a:moveTo>
                  <a:cubicBezTo>
                    <a:pt x="643" y="0"/>
                    <a:pt x="544" y="20"/>
                    <a:pt x="450" y="60"/>
                  </a:cubicBezTo>
                  <a:cubicBezTo>
                    <a:pt x="176" y="177"/>
                    <a:pt x="0" y="449"/>
                    <a:pt x="5" y="746"/>
                  </a:cubicBezTo>
                  <a:cubicBezTo>
                    <a:pt x="10" y="1149"/>
                    <a:pt x="339" y="1473"/>
                    <a:pt x="741" y="1473"/>
                  </a:cubicBezTo>
                  <a:cubicBezTo>
                    <a:pt x="744" y="1473"/>
                    <a:pt x="748" y="1473"/>
                    <a:pt x="751" y="1473"/>
                  </a:cubicBezTo>
                  <a:cubicBezTo>
                    <a:pt x="1049" y="1469"/>
                    <a:pt x="1315" y="1286"/>
                    <a:pt x="1426" y="1009"/>
                  </a:cubicBezTo>
                  <a:cubicBezTo>
                    <a:pt x="1535" y="732"/>
                    <a:pt x="1468" y="416"/>
                    <a:pt x="1255" y="209"/>
                  </a:cubicBezTo>
                  <a:cubicBezTo>
                    <a:pt x="1114" y="72"/>
                    <a:pt x="929" y="0"/>
                    <a:pt x="7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42"/>
            <p:cNvSpPr/>
            <p:nvPr/>
          </p:nvSpPr>
          <p:spPr>
            <a:xfrm>
              <a:off x="6243326" y="868753"/>
              <a:ext cx="603002" cy="598610"/>
            </a:xfrm>
            <a:custGeom>
              <a:rect b="b" l="l" r="r" t="t"/>
              <a:pathLst>
                <a:path extrusionOk="0" h="28350" w="28558">
                  <a:moveTo>
                    <a:pt x="14133" y="3267"/>
                  </a:moveTo>
                  <a:lnTo>
                    <a:pt x="14133" y="3268"/>
                  </a:lnTo>
                  <a:cubicBezTo>
                    <a:pt x="14183" y="3268"/>
                    <a:pt x="14234" y="3267"/>
                    <a:pt x="14284" y="3267"/>
                  </a:cubicBezTo>
                  <a:cubicBezTo>
                    <a:pt x="19255" y="3267"/>
                    <a:pt x="23465" y="6603"/>
                    <a:pt x="24771" y="11178"/>
                  </a:cubicBezTo>
                  <a:cubicBezTo>
                    <a:pt x="25038" y="12108"/>
                    <a:pt x="25180" y="13068"/>
                    <a:pt x="25193" y="14036"/>
                  </a:cubicBezTo>
                  <a:cubicBezTo>
                    <a:pt x="25273" y="20063"/>
                    <a:pt x="20453" y="25015"/>
                    <a:pt x="14425" y="25095"/>
                  </a:cubicBezTo>
                  <a:cubicBezTo>
                    <a:pt x="14375" y="25096"/>
                    <a:pt x="14326" y="25096"/>
                    <a:pt x="14276" y="25096"/>
                  </a:cubicBezTo>
                  <a:cubicBezTo>
                    <a:pt x="13373" y="25096"/>
                    <a:pt x="12474" y="24984"/>
                    <a:pt x="11597" y="24763"/>
                  </a:cubicBezTo>
                  <a:cubicBezTo>
                    <a:pt x="6922" y="23581"/>
                    <a:pt x="3434" y="19379"/>
                    <a:pt x="3366" y="14327"/>
                  </a:cubicBezTo>
                  <a:cubicBezTo>
                    <a:pt x="3285" y="8300"/>
                    <a:pt x="8106" y="3349"/>
                    <a:pt x="14133" y="3267"/>
                  </a:cubicBezTo>
                  <a:close/>
                  <a:moveTo>
                    <a:pt x="14282" y="0"/>
                  </a:moveTo>
                  <a:cubicBezTo>
                    <a:pt x="14218" y="0"/>
                    <a:pt x="14154" y="1"/>
                    <a:pt x="14089" y="2"/>
                  </a:cubicBezTo>
                  <a:cubicBezTo>
                    <a:pt x="6261" y="107"/>
                    <a:pt x="1" y="6537"/>
                    <a:pt x="105" y="14365"/>
                  </a:cubicBezTo>
                  <a:cubicBezTo>
                    <a:pt x="210" y="22128"/>
                    <a:pt x="6534" y="28350"/>
                    <a:pt x="14274" y="28350"/>
                  </a:cubicBezTo>
                  <a:cubicBezTo>
                    <a:pt x="14339" y="28350"/>
                    <a:pt x="14404" y="28349"/>
                    <a:pt x="14469" y="28349"/>
                  </a:cubicBezTo>
                  <a:cubicBezTo>
                    <a:pt x="22296" y="28244"/>
                    <a:pt x="28557" y="21814"/>
                    <a:pt x="28452" y="13986"/>
                  </a:cubicBezTo>
                  <a:cubicBezTo>
                    <a:pt x="28349" y="6222"/>
                    <a:pt x="22022" y="0"/>
                    <a:pt x="14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42"/>
            <p:cNvSpPr/>
            <p:nvPr/>
          </p:nvSpPr>
          <p:spPr>
            <a:xfrm>
              <a:off x="6312643" y="937711"/>
              <a:ext cx="464340" cy="460940"/>
            </a:xfrm>
            <a:custGeom>
              <a:rect b="b" l="l" r="r" t="t"/>
              <a:pathLst>
                <a:path extrusionOk="0" h="21830" w="21991">
                  <a:moveTo>
                    <a:pt x="10997" y="1252"/>
                  </a:moveTo>
                  <a:cubicBezTo>
                    <a:pt x="14243" y="1252"/>
                    <a:pt x="17123" y="2858"/>
                    <a:pt x="18876" y="5327"/>
                  </a:cubicBezTo>
                  <a:cubicBezTo>
                    <a:pt x="20009" y="6922"/>
                    <a:pt x="20629" y="8824"/>
                    <a:pt x="20653" y="10780"/>
                  </a:cubicBezTo>
                  <a:cubicBezTo>
                    <a:pt x="20724" y="16113"/>
                    <a:pt x="16459" y="20494"/>
                    <a:pt x="11126" y="20566"/>
                  </a:cubicBezTo>
                  <a:cubicBezTo>
                    <a:pt x="11079" y="20566"/>
                    <a:pt x="11033" y="20567"/>
                    <a:pt x="10987" y="20567"/>
                  </a:cubicBezTo>
                  <a:cubicBezTo>
                    <a:pt x="9083" y="20567"/>
                    <a:pt x="7221" y="20002"/>
                    <a:pt x="5638" y="18943"/>
                  </a:cubicBezTo>
                  <a:cubicBezTo>
                    <a:pt x="3084" y="17236"/>
                    <a:pt x="1385" y="14343"/>
                    <a:pt x="1340" y="11038"/>
                  </a:cubicBezTo>
                  <a:cubicBezTo>
                    <a:pt x="1268" y="5706"/>
                    <a:pt x="5533" y="1324"/>
                    <a:pt x="10866" y="1253"/>
                  </a:cubicBezTo>
                  <a:lnTo>
                    <a:pt x="10867" y="1253"/>
                  </a:lnTo>
                  <a:cubicBezTo>
                    <a:pt x="10911" y="1252"/>
                    <a:pt x="10954" y="1252"/>
                    <a:pt x="10997" y="1252"/>
                  </a:cubicBezTo>
                  <a:close/>
                  <a:moveTo>
                    <a:pt x="10998" y="0"/>
                  </a:moveTo>
                  <a:cubicBezTo>
                    <a:pt x="10948" y="0"/>
                    <a:pt x="10899" y="0"/>
                    <a:pt x="10849" y="1"/>
                  </a:cubicBezTo>
                  <a:cubicBezTo>
                    <a:pt x="4822" y="83"/>
                    <a:pt x="1" y="5034"/>
                    <a:pt x="81" y="11061"/>
                  </a:cubicBezTo>
                  <a:cubicBezTo>
                    <a:pt x="150" y="16113"/>
                    <a:pt x="3639" y="20314"/>
                    <a:pt x="8314" y="21496"/>
                  </a:cubicBezTo>
                  <a:cubicBezTo>
                    <a:pt x="9193" y="21718"/>
                    <a:pt x="10097" y="21830"/>
                    <a:pt x="11004" y="21830"/>
                  </a:cubicBezTo>
                  <a:cubicBezTo>
                    <a:pt x="11050" y="21830"/>
                    <a:pt x="11096" y="21830"/>
                    <a:pt x="11142" y="21829"/>
                  </a:cubicBezTo>
                  <a:cubicBezTo>
                    <a:pt x="17169" y="21748"/>
                    <a:pt x="21990" y="16796"/>
                    <a:pt x="21909" y="10769"/>
                  </a:cubicBezTo>
                  <a:cubicBezTo>
                    <a:pt x="21896" y="9802"/>
                    <a:pt x="21755" y="8841"/>
                    <a:pt x="21488" y="7911"/>
                  </a:cubicBezTo>
                  <a:cubicBezTo>
                    <a:pt x="20182" y="3335"/>
                    <a:pt x="15969" y="0"/>
                    <a:pt x="10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42"/>
            <p:cNvSpPr/>
            <p:nvPr/>
          </p:nvSpPr>
          <p:spPr>
            <a:xfrm>
              <a:off x="6382931" y="1015896"/>
              <a:ext cx="367295" cy="356083"/>
            </a:xfrm>
            <a:custGeom>
              <a:rect b="b" l="l" r="r" t="t"/>
              <a:pathLst>
                <a:path extrusionOk="0" h="16864" w="17395">
                  <a:moveTo>
                    <a:pt x="10184" y="1"/>
                  </a:moveTo>
                  <a:cubicBezTo>
                    <a:pt x="8861" y="1"/>
                    <a:pt x="7531" y="273"/>
                    <a:pt x="6283" y="824"/>
                  </a:cubicBezTo>
                  <a:cubicBezTo>
                    <a:pt x="6817" y="1920"/>
                    <a:pt x="6286" y="3601"/>
                    <a:pt x="4934" y="4838"/>
                  </a:cubicBezTo>
                  <a:cubicBezTo>
                    <a:pt x="4016" y="5680"/>
                    <a:pt x="2926" y="6123"/>
                    <a:pt x="1994" y="6123"/>
                  </a:cubicBezTo>
                  <a:cubicBezTo>
                    <a:pt x="1728" y="6123"/>
                    <a:pt x="1475" y="6087"/>
                    <a:pt x="1242" y="6013"/>
                  </a:cubicBezTo>
                  <a:lnTo>
                    <a:pt x="1242" y="6013"/>
                  </a:lnTo>
                  <a:cubicBezTo>
                    <a:pt x="0" y="9069"/>
                    <a:pt x="402" y="12548"/>
                    <a:pt x="2309" y="15240"/>
                  </a:cubicBezTo>
                  <a:cubicBezTo>
                    <a:pt x="3892" y="16299"/>
                    <a:pt x="5754" y="16864"/>
                    <a:pt x="7657" y="16864"/>
                  </a:cubicBezTo>
                  <a:cubicBezTo>
                    <a:pt x="7703" y="16864"/>
                    <a:pt x="7749" y="16863"/>
                    <a:pt x="7796" y="16863"/>
                  </a:cubicBezTo>
                  <a:cubicBezTo>
                    <a:pt x="13129" y="16791"/>
                    <a:pt x="17395" y="12410"/>
                    <a:pt x="17323" y="7077"/>
                  </a:cubicBezTo>
                  <a:cubicBezTo>
                    <a:pt x="17299" y="5121"/>
                    <a:pt x="16680" y="3219"/>
                    <a:pt x="15547" y="1624"/>
                  </a:cubicBezTo>
                  <a:cubicBezTo>
                    <a:pt x="13934" y="549"/>
                    <a:pt x="12065" y="1"/>
                    <a:pt x="101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42"/>
            <p:cNvSpPr/>
            <p:nvPr/>
          </p:nvSpPr>
          <p:spPr>
            <a:xfrm>
              <a:off x="6371740" y="1011251"/>
              <a:ext cx="155132" cy="133932"/>
            </a:xfrm>
            <a:custGeom>
              <a:rect b="b" l="l" r="r" t="t"/>
              <a:pathLst>
                <a:path extrusionOk="0" h="6343" w="7347">
                  <a:moveTo>
                    <a:pt x="4960" y="1"/>
                  </a:moveTo>
                  <a:cubicBezTo>
                    <a:pt x="4027" y="1"/>
                    <a:pt x="2935" y="446"/>
                    <a:pt x="2015" y="1288"/>
                  </a:cubicBezTo>
                  <a:cubicBezTo>
                    <a:pt x="476" y="2698"/>
                    <a:pt x="0" y="4684"/>
                    <a:pt x="953" y="5725"/>
                  </a:cubicBezTo>
                  <a:cubicBezTo>
                    <a:pt x="1174" y="5967"/>
                    <a:pt x="1455" y="6133"/>
                    <a:pt x="1773" y="6233"/>
                  </a:cubicBezTo>
                  <a:cubicBezTo>
                    <a:pt x="2006" y="6307"/>
                    <a:pt x="2259" y="6343"/>
                    <a:pt x="2525" y="6343"/>
                  </a:cubicBezTo>
                  <a:cubicBezTo>
                    <a:pt x="3456" y="6343"/>
                    <a:pt x="4546" y="5900"/>
                    <a:pt x="5464" y="5058"/>
                  </a:cubicBezTo>
                  <a:cubicBezTo>
                    <a:pt x="6816" y="3821"/>
                    <a:pt x="7347" y="2140"/>
                    <a:pt x="6813" y="1044"/>
                  </a:cubicBezTo>
                  <a:cubicBezTo>
                    <a:pt x="6739" y="890"/>
                    <a:pt x="6643" y="747"/>
                    <a:pt x="6528" y="621"/>
                  </a:cubicBezTo>
                  <a:cubicBezTo>
                    <a:pt x="6145" y="203"/>
                    <a:pt x="5588" y="1"/>
                    <a:pt x="49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42"/>
            <p:cNvSpPr/>
            <p:nvPr/>
          </p:nvSpPr>
          <p:spPr>
            <a:xfrm>
              <a:off x="6016752" y="1496174"/>
              <a:ext cx="261573" cy="634020"/>
            </a:xfrm>
            <a:custGeom>
              <a:rect b="b" l="l" r="r" t="t"/>
              <a:pathLst>
                <a:path extrusionOk="0" h="30027" w="12388">
                  <a:moveTo>
                    <a:pt x="8427" y="0"/>
                  </a:moveTo>
                  <a:cubicBezTo>
                    <a:pt x="7392" y="509"/>
                    <a:pt x="6108" y="1252"/>
                    <a:pt x="4877" y="2276"/>
                  </a:cubicBezTo>
                  <a:cubicBezTo>
                    <a:pt x="2874" y="3943"/>
                    <a:pt x="1021" y="6346"/>
                    <a:pt x="651" y="9656"/>
                  </a:cubicBezTo>
                  <a:cubicBezTo>
                    <a:pt x="1" y="15462"/>
                    <a:pt x="2004" y="23983"/>
                    <a:pt x="3054" y="27906"/>
                  </a:cubicBezTo>
                  <a:cubicBezTo>
                    <a:pt x="3408" y="29227"/>
                    <a:pt x="3653" y="30027"/>
                    <a:pt x="3653" y="30027"/>
                  </a:cubicBezTo>
                  <a:cubicBezTo>
                    <a:pt x="4131" y="28559"/>
                    <a:pt x="7508" y="24519"/>
                    <a:pt x="9756" y="22117"/>
                  </a:cubicBezTo>
                  <a:cubicBezTo>
                    <a:pt x="10536" y="21285"/>
                    <a:pt x="11482" y="20829"/>
                    <a:pt x="12387" y="20589"/>
                  </a:cubicBezTo>
                  <a:cubicBezTo>
                    <a:pt x="12320" y="20381"/>
                    <a:pt x="12253" y="20176"/>
                    <a:pt x="12186" y="19966"/>
                  </a:cubicBezTo>
                  <a:cubicBezTo>
                    <a:pt x="10361" y="14172"/>
                    <a:pt x="8908" y="7448"/>
                    <a:pt x="8427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42"/>
            <p:cNvSpPr/>
            <p:nvPr/>
          </p:nvSpPr>
          <p:spPr>
            <a:xfrm>
              <a:off x="6276538" y="1860600"/>
              <a:ext cx="567825" cy="92505"/>
            </a:xfrm>
            <a:custGeom>
              <a:rect b="b" l="l" r="r" t="t"/>
              <a:pathLst>
                <a:path extrusionOk="0" h="4381" w="26892">
                  <a:moveTo>
                    <a:pt x="13980" y="0"/>
                  </a:moveTo>
                  <a:cubicBezTo>
                    <a:pt x="13809" y="0"/>
                    <a:pt x="13638" y="1"/>
                    <a:pt x="13467" y="3"/>
                  </a:cubicBezTo>
                  <a:cubicBezTo>
                    <a:pt x="12652" y="14"/>
                    <a:pt x="11844" y="56"/>
                    <a:pt x="11040" y="109"/>
                  </a:cubicBezTo>
                  <a:cubicBezTo>
                    <a:pt x="10355" y="154"/>
                    <a:pt x="9674" y="216"/>
                    <a:pt x="8997" y="292"/>
                  </a:cubicBezTo>
                  <a:cubicBezTo>
                    <a:pt x="7048" y="513"/>
                    <a:pt x="5135" y="851"/>
                    <a:pt x="3271" y="1312"/>
                  </a:cubicBezTo>
                  <a:cubicBezTo>
                    <a:pt x="2164" y="1587"/>
                    <a:pt x="1073" y="1901"/>
                    <a:pt x="1" y="2256"/>
                  </a:cubicBezTo>
                  <a:cubicBezTo>
                    <a:pt x="71" y="2468"/>
                    <a:pt x="144" y="2676"/>
                    <a:pt x="216" y="2885"/>
                  </a:cubicBezTo>
                  <a:cubicBezTo>
                    <a:pt x="390" y="3390"/>
                    <a:pt x="566" y="3890"/>
                    <a:pt x="744" y="4380"/>
                  </a:cubicBezTo>
                  <a:cubicBezTo>
                    <a:pt x="753" y="4378"/>
                    <a:pt x="761" y="4376"/>
                    <a:pt x="770" y="4373"/>
                  </a:cubicBezTo>
                  <a:cubicBezTo>
                    <a:pt x="3098" y="3648"/>
                    <a:pt x="5510" y="3114"/>
                    <a:pt x="7984" y="2776"/>
                  </a:cubicBezTo>
                  <a:cubicBezTo>
                    <a:pt x="8665" y="2682"/>
                    <a:pt x="9351" y="2600"/>
                    <a:pt x="10042" y="2538"/>
                  </a:cubicBezTo>
                  <a:cubicBezTo>
                    <a:pt x="10628" y="2486"/>
                    <a:pt x="11219" y="2441"/>
                    <a:pt x="11813" y="2412"/>
                  </a:cubicBezTo>
                  <a:cubicBezTo>
                    <a:pt x="12372" y="2384"/>
                    <a:pt x="12934" y="2365"/>
                    <a:pt x="13499" y="2357"/>
                  </a:cubicBezTo>
                  <a:cubicBezTo>
                    <a:pt x="13624" y="2356"/>
                    <a:pt x="13749" y="2355"/>
                    <a:pt x="13874" y="2355"/>
                  </a:cubicBezTo>
                  <a:cubicBezTo>
                    <a:pt x="14176" y="2355"/>
                    <a:pt x="14477" y="2359"/>
                    <a:pt x="14777" y="2363"/>
                  </a:cubicBezTo>
                  <a:cubicBezTo>
                    <a:pt x="15339" y="2372"/>
                    <a:pt x="23540" y="3282"/>
                    <a:pt x="25972" y="3950"/>
                  </a:cubicBezTo>
                  <a:cubicBezTo>
                    <a:pt x="26049" y="3972"/>
                    <a:pt x="26128" y="3990"/>
                    <a:pt x="26205" y="4011"/>
                  </a:cubicBezTo>
                  <a:cubicBezTo>
                    <a:pt x="26372" y="3513"/>
                    <a:pt x="26535" y="3004"/>
                    <a:pt x="26696" y="2490"/>
                  </a:cubicBezTo>
                  <a:cubicBezTo>
                    <a:pt x="26762" y="2281"/>
                    <a:pt x="26828" y="2076"/>
                    <a:pt x="26892" y="1865"/>
                  </a:cubicBezTo>
                  <a:cubicBezTo>
                    <a:pt x="26862" y="1857"/>
                    <a:pt x="26831" y="1849"/>
                    <a:pt x="26801" y="1840"/>
                  </a:cubicBezTo>
                  <a:cubicBezTo>
                    <a:pt x="26297" y="1692"/>
                    <a:pt x="25789" y="1550"/>
                    <a:pt x="25279" y="1417"/>
                  </a:cubicBezTo>
                  <a:cubicBezTo>
                    <a:pt x="25161" y="1386"/>
                    <a:pt x="25042" y="1361"/>
                    <a:pt x="24925" y="1332"/>
                  </a:cubicBezTo>
                  <a:cubicBezTo>
                    <a:pt x="24497" y="1226"/>
                    <a:pt x="24070" y="1120"/>
                    <a:pt x="23637" y="1027"/>
                  </a:cubicBezTo>
                  <a:cubicBezTo>
                    <a:pt x="23533" y="1004"/>
                    <a:pt x="23427" y="985"/>
                    <a:pt x="23321" y="964"/>
                  </a:cubicBezTo>
                  <a:cubicBezTo>
                    <a:pt x="22875" y="869"/>
                    <a:pt x="22426" y="778"/>
                    <a:pt x="21975" y="698"/>
                  </a:cubicBezTo>
                  <a:cubicBezTo>
                    <a:pt x="21867" y="678"/>
                    <a:pt x="21758" y="664"/>
                    <a:pt x="21649" y="645"/>
                  </a:cubicBezTo>
                  <a:cubicBezTo>
                    <a:pt x="21200" y="568"/>
                    <a:pt x="20749" y="493"/>
                    <a:pt x="20295" y="430"/>
                  </a:cubicBezTo>
                  <a:cubicBezTo>
                    <a:pt x="20289" y="429"/>
                    <a:pt x="20283" y="429"/>
                    <a:pt x="20277" y="428"/>
                  </a:cubicBezTo>
                  <a:cubicBezTo>
                    <a:pt x="20180" y="458"/>
                    <a:pt x="20079" y="473"/>
                    <a:pt x="19978" y="473"/>
                  </a:cubicBezTo>
                  <a:cubicBezTo>
                    <a:pt x="19887" y="473"/>
                    <a:pt x="19796" y="461"/>
                    <a:pt x="19708" y="437"/>
                  </a:cubicBezTo>
                  <a:cubicBezTo>
                    <a:pt x="19526" y="387"/>
                    <a:pt x="19341" y="340"/>
                    <a:pt x="19156" y="292"/>
                  </a:cubicBezTo>
                  <a:cubicBezTo>
                    <a:pt x="19081" y="284"/>
                    <a:pt x="19007" y="274"/>
                    <a:pt x="18932" y="265"/>
                  </a:cubicBezTo>
                  <a:cubicBezTo>
                    <a:pt x="18680" y="238"/>
                    <a:pt x="18426" y="215"/>
                    <a:pt x="18173" y="191"/>
                  </a:cubicBezTo>
                  <a:cubicBezTo>
                    <a:pt x="17896" y="166"/>
                    <a:pt x="17618" y="144"/>
                    <a:pt x="17340" y="123"/>
                  </a:cubicBezTo>
                  <a:cubicBezTo>
                    <a:pt x="16585" y="67"/>
                    <a:pt x="15825" y="29"/>
                    <a:pt x="15061" y="12"/>
                  </a:cubicBezTo>
                  <a:cubicBezTo>
                    <a:pt x="14700" y="5"/>
                    <a:pt x="14341" y="0"/>
                    <a:pt x="1398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" name="Google Shape;236;p42"/>
          <p:cNvGrpSpPr/>
          <p:nvPr/>
        </p:nvGrpSpPr>
        <p:grpSpPr>
          <a:xfrm>
            <a:off x="5035083" y="1281002"/>
            <a:ext cx="3464832" cy="3502584"/>
            <a:chOff x="5035083" y="1281002"/>
            <a:chExt cx="3464832" cy="3502584"/>
          </a:xfrm>
        </p:grpSpPr>
        <p:sp>
          <p:nvSpPr>
            <p:cNvPr id="237" name="Google Shape;237;p42"/>
            <p:cNvSpPr/>
            <p:nvPr/>
          </p:nvSpPr>
          <p:spPr>
            <a:xfrm>
              <a:off x="5415935" y="2991439"/>
              <a:ext cx="3083980" cy="1792147"/>
            </a:xfrm>
            <a:custGeom>
              <a:rect b="b" l="l" r="r" t="t"/>
              <a:pathLst>
                <a:path extrusionOk="0" h="84880" w="146064">
                  <a:moveTo>
                    <a:pt x="100210" y="1"/>
                  </a:moveTo>
                  <a:cubicBezTo>
                    <a:pt x="98921" y="1"/>
                    <a:pt x="97634" y="314"/>
                    <a:pt x="96477" y="948"/>
                  </a:cubicBezTo>
                  <a:cubicBezTo>
                    <a:pt x="96429" y="964"/>
                    <a:pt x="96396" y="996"/>
                    <a:pt x="96349" y="1012"/>
                  </a:cubicBezTo>
                  <a:lnTo>
                    <a:pt x="58644" y="22787"/>
                  </a:lnTo>
                  <a:lnTo>
                    <a:pt x="1510" y="55786"/>
                  </a:lnTo>
                  <a:cubicBezTo>
                    <a:pt x="498" y="56364"/>
                    <a:pt x="0" y="57408"/>
                    <a:pt x="17" y="58435"/>
                  </a:cubicBezTo>
                  <a:cubicBezTo>
                    <a:pt x="33" y="59415"/>
                    <a:pt x="530" y="60379"/>
                    <a:pt x="1510" y="60941"/>
                  </a:cubicBezTo>
                  <a:lnTo>
                    <a:pt x="40949" y="83711"/>
                  </a:lnTo>
                  <a:cubicBezTo>
                    <a:pt x="42292" y="84490"/>
                    <a:pt x="43792" y="84880"/>
                    <a:pt x="45292" y="84880"/>
                  </a:cubicBezTo>
                  <a:cubicBezTo>
                    <a:pt x="46793" y="84880"/>
                    <a:pt x="48293" y="84490"/>
                    <a:pt x="49636" y="83711"/>
                  </a:cubicBezTo>
                  <a:lnTo>
                    <a:pt x="144844" y="28745"/>
                  </a:lnTo>
                  <a:cubicBezTo>
                    <a:pt x="145647" y="28279"/>
                    <a:pt x="146064" y="27459"/>
                    <a:pt x="146064" y="26641"/>
                  </a:cubicBezTo>
                  <a:lnTo>
                    <a:pt x="146064" y="26561"/>
                  </a:lnTo>
                  <a:cubicBezTo>
                    <a:pt x="146029" y="25722"/>
                    <a:pt x="145570" y="24959"/>
                    <a:pt x="144844" y="24537"/>
                  </a:cubicBezTo>
                  <a:lnTo>
                    <a:pt x="104201" y="1060"/>
                  </a:lnTo>
                  <a:cubicBezTo>
                    <a:pt x="104151" y="1028"/>
                    <a:pt x="104098" y="1000"/>
                    <a:pt x="104041" y="980"/>
                  </a:cubicBezTo>
                  <a:cubicBezTo>
                    <a:pt x="102854" y="330"/>
                    <a:pt x="101531" y="1"/>
                    <a:pt x="1002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5383526" y="3980498"/>
              <a:ext cx="935240" cy="664074"/>
            </a:xfrm>
            <a:custGeom>
              <a:rect b="b" l="l" r="r" t="t"/>
              <a:pathLst>
                <a:path extrusionOk="0" h="31452" w="44295">
                  <a:moveTo>
                    <a:pt x="44295" y="25944"/>
                  </a:moveTo>
                  <a:lnTo>
                    <a:pt x="44295" y="31437"/>
                  </a:lnTo>
                  <a:cubicBezTo>
                    <a:pt x="42612" y="31452"/>
                    <a:pt x="40956" y="31011"/>
                    <a:pt x="39505" y="30160"/>
                  </a:cubicBezTo>
                  <a:lnTo>
                    <a:pt x="1780" y="8328"/>
                  </a:lnTo>
                  <a:cubicBezTo>
                    <a:pt x="677" y="7683"/>
                    <a:pt x="0" y="6501"/>
                    <a:pt x="16" y="5241"/>
                  </a:cubicBezTo>
                  <a:lnTo>
                    <a:pt x="16" y="0"/>
                  </a:lnTo>
                  <a:cubicBezTo>
                    <a:pt x="32" y="962"/>
                    <a:pt x="520" y="1907"/>
                    <a:pt x="1481" y="2459"/>
                  </a:cubicBezTo>
                  <a:lnTo>
                    <a:pt x="40168" y="24794"/>
                  </a:lnTo>
                  <a:cubicBezTo>
                    <a:pt x="41458" y="25535"/>
                    <a:pt x="42876" y="25928"/>
                    <a:pt x="44295" y="259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42"/>
            <p:cNvSpPr/>
            <p:nvPr/>
          </p:nvSpPr>
          <p:spPr>
            <a:xfrm>
              <a:off x="6318744" y="3321977"/>
              <a:ext cx="2089959" cy="1322279"/>
            </a:xfrm>
            <a:custGeom>
              <a:rect b="b" l="l" r="r" t="t"/>
              <a:pathLst>
                <a:path extrusionOk="0" h="62626" w="98985">
                  <a:moveTo>
                    <a:pt x="98984" y="0"/>
                  </a:moveTo>
                  <a:cubicBezTo>
                    <a:pt x="98984" y="804"/>
                    <a:pt x="98575" y="1607"/>
                    <a:pt x="97787" y="2064"/>
                  </a:cubicBezTo>
                  <a:lnTo>
                    <a:pt x="4395" y="55983"/>
                  </a:lnTo>
                  <a:cubicBezTo>
                    <a:pt x="3066" y="56755"/>
                    <a:pt x="1586" y="57134"/>
                    <a:pt x="89" y="57134"/>
                  </a:cubicBezTo>
                  <a:cubicBezTo>
                    <a:pt x="60" y="57134"/>
                    <a:pt x="30" y="57133"/>
                    <a:pt x="1" y="57133"/>
                  </a:cubicBezTo>
                  <a:lnTo>
                    <a:pt x="1" y="62626"/>
                  </a:lnTo>
                  <a:cubicBezTo>
                    <a:pt x="1636" y="62608"/>
                    <a:pt x="3241" y="62175"/>
                    <a:pt x="4663" y="61366"/>
                  </a:cubicBezTo>
                  <a:lnTo>
                    <a:pt x="97489" y="7777"/>
                  </a:lnTo>
                  <a:cubicBezTo>
                    <a:pt x="98402" y="7242"/>
                    <a:pt x="98984" y="6249"/>
                    <a:pt x="98984" y="5178"/>
                  </a:cubicBezTo>
                  <a:lnTo>
                    <a:pt x="98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42"/>
            <p:cNvSpPr/>
            <p:nvPr/>
          </p:nvSpPr>
          <p:spPr>
            <a:xfrm>
              <a:off x="5383505" y="2763218"/>
              <a:ext cx="3025199" cy="1773060"/>
            </a:xfrm>
            <a:custGeom>
              <a:rect b="b" l="l" r="r" t="t"/>
              <a:pathLst>
                <a:path extrusionOk="0" h="83976" w="143280">
                  <a:moveTo>
                    <a:pt x="143279" y="26386"/>
                  </a:moveTo>
                  <a:lnTo>
                    <a:pt x="143279" y="26464"/>
                  </a:lnTo>
                  <a:cubicBezTo>
                    <a:pt x="143279" y="27268"/>
                    <a:pt x="142870" y="28071"/>
                    <a:pt x="142082" y="28528"/>
                  </a:cubicBezTo>
                  <a:lnTo>
                    <a:pt x="48690" y="82447"/>
                  </a:lnTo>
                  <a:cubicBezTo>
                    <a:pt x="46054" y="83975"/>
                    <a:pt x="42803" y="83975"/>
                    <a:pt x="40168" y="82447"/>
                  </a:cubicBezTo>
                  <a:lnTo>
                    <a:pt x="1482" y="60112"/>
                  </a:lnTo>
                  <a:cubicBezTo>
                    <a:pt x="521" y="59560"/>
                    <a:pt x="33" y="58615"/>
                    <a:pt x="17" y="57653"/>
                  </a:cubicBezTo>
                  <a:cubicBezTo>
                    <a:pt x="0" y="56645"/>
                    <a:pt x="489" y="55621"/>
                    <a:pt x="1482" y="55055"/>
                  </a:cubicBezTo>
                  <a:lnTo>
                    <a:pt x="57526" y="22684"/>
                  </a:lnTo>
                  <a:lnTo>
                    <a:pt x="94513" y="1324"/>
                  </a:lnTo>
                  <a:cubicBezTo>
                    <a:pt x="94559" y="1309"/>
                    <a:pt x="94591" y="1277"/>
                    <a:pt x="94639" y="1261"/>
                  </a:cubicBezTo>
                  <a:cubicBezTo>
                    <a:pt x="96938" y="1"/>
                    <a:pt x="99758" y="32"/>
                    <a:pt x="102057" y="1294"/>
                  </a:cubicBezTo>
                  <a:cubicBezTo>
                    <a:pt x="102113" y="1313"/>
                    <a:pt x="102166" y="1339"/>
                    <a:pt x="102215" y="1372"/>
                  </a:cubicBezTo>
                  <a:lnTo>
                    <a:pt x="142083" y="24401"/>
                  </a:lnTo>
                  <a:cubicBezTo>
                    <a:pt x="142795" y="24815"/>
                    <a:pt x="143246" y="25564"/>
                    <a:pt x="143279" y="263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5673968" y="2906202"/>
              <a:ext cx="2502545" cy="1446745"/>
            </a:xfrm>
            <a:custGeom>
              <a:rect b="b" l="l" r="r" t="t"/>
              <a:pathLst>
                <a:path extrusionOk="0" h="68521" w="118526">
                  <a:moveTo>
                    <a:pt x="76063" y="0"/>
                  </a:moveTo>
                  <a:lnTo>
                    <a:pt x="1" y="43923"/>
                  </a:lnTo>
                  <a:lnTo>
                    <a:pt x="42602" y="68520"/>
                  </a:lnTo>
                  <a:lnTo>
                    <a:pt x="118526" y="24685"/>
                  </a:lnTo>
                  <a:lnTo>
                    <a:pt x="760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42"/>
            <p:cNvSpPr/>
            <p:nvPr/>
          </p:nvSpPr>
          <p:spPr>
            <a:xfrm>
              <a:off x="5864627" y="4104099"/>
              <a:ext cx="216439" cy="164118"/>
            </a:xfrm>
            <a:custGeom>
              <a:rect b="b" l="l" r="r" t="t"/>
              <a:pathLst>
                <a:path extrusionOk="0" h="7773" w="10251">
                  <a:moveTo>
                    <a:pt x="2664" y="1267"/>
                  </a:moveTo>
                  <a:cubicBezTo>
                    <a:pt x="4744" y="0"/>
                    <a:pt x="7532" y="145"/>
                    <a:pt x="8892" y="1592"/>
                  </a:cubicBezTo>
                  <a:cubicBezTo>
                    <a:pt x="10251" y="3038"/>
                    <a:pt x="9668" y="5238"/>
                    <a:pt x="7588" y="6505"/>
                  </a:cubicBezTo>
                  <a:cubicBezTo>
                    <a:pt x="5509" y="7772"/>
                    <a:pt x="2720" y="7627"/>
                    <a:pt x="1360" y="6181"/>
                  </a:cubicBezTo>
                  <a:cubicBezTo>
                    <a:pt x="0" y="4735"/>
                    <a:pt x="585" y="2535"/>
                    <a:pt x="2664" y="1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42"/>
            <p:cNvSpPr/>
            <p:nvPr/>
          </p:nvSpPr>
          <p:spPr>
            <a:xfrm>
              <a:off x="5891969" y="4125994"/>
              <a:ext cx="161796" cy="120307"/>
            </a:xfrm>
            <a:custGeom>
              <a:rect b="b" l="l" r="r" t="t"/>
              <a:pathLst>
                <a:path extrusionOk="0" h="5698" w="7663">
                  <a:moveTo>
                    <a:pt x="4460" y="1"/>
                  </a:moveTo>
                  <a:cubicBezTo>
                    <a:pt x="3550" y="1"/>
                    <a:pt x="2621" y="263"/>
                    <a:pt x="1845" y="736"/>
                  </a:cubicBezTo>
                  <a:cubicBezTo>
                    <a:pt x="990" y="1258"/>
                    <a:pt x="404" y="1973"/>
                    <a:pt x="197" y="2754"/>
                  </a:cubicBezTo>
                  <a:cubicBezTo>
                    <a:pt x="0" y="3498"/>
                    <a:pt x="176" y="4213"/>
                    <a:pt x="692" y="4762"/>
                  </a:cubicBezTo>
                  <a:cubicBezTo>
                    <a:pt x="1253" y="5357"/>
                    <a:pt x="2167" y="5698"/>
                    <a:pt x="3203" y="5698"/>
                  </a:cubicBezTo>
                  <a:cubicBezTo>
                    <a:pt x="4125" y="5693"/>
                    <a:pt x="5029" y="5440"/>
                    <a:pt x="5817" y="4963"/>
                  </a:cubicBezTo>
                  <a:cubicBezTo>
                    <a:pt x="6674" y="4442"/>
                    <a:pt x="7258" y="3726"/>
                    <a:pt x="7463" y="2947"/>
                  </a:cubicBezTo>
                  <a:cubicBezTo>
                    <a:pt x="7662" y="2201"/>
                    <a:pt x="7485" y="1488"/>
                    <a:pt x="6969" y="937"/>
                  </a:cubicBezTo>
                  <a:cubicBezTo>
                    <a:pt x="6408" y="343"/>
                    <a:pt x="5495" y="1"/>
                    <a:pt x="44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42"/>
            <p:cNvSpPr/>
            <p:nvPr/>
          </p:nvSpPr>
          <p:spPr>
            <a:xfrm>
              <a:off x="7730757" y="3039916"/>
              <a:ext cx="226383" cy="127866"/>
            </a:xfrm>
            <a:custGeom>
              <a:rect b="b" l="l" r="r" t="t"/>
              <a:pathLst>
                <a:path extrusionOk="0" h="6056" w="10722">
                  <a:moveTo>
                    <a:pt x="1742" y="1"/>
                  </a:moveTo>
                  <a:cubicBezTo>
                    <a:pt x="1489" y="1"/>
                    <a:pt x="1236" y="57"/>
                    <a:pt x="1046" y="169"/>
                  </a:cubicBezTo>
                  <a:lnTo>
                    <a:pt x="374" y="564"/>
                  </a:lnTo>
                  <a:cubicBezTo>
                    <a:pt x="1" y="785"/>
                    <a:pt x="2" y="1142"/>
                    <a:pt x="377" y="1360"/>
                  </a:cubicBezTo>
                  <a:lnTo>
                    <a:pt x="8192" y="5893"/>
                  </a:lnTo>
                  <a:cubicBezTo>
                    <a:pt x="8378" y="6001"/>
                    <a:pt x="8623" y="6056"/>
                    <a:pt x="8869" y="6056"/>
                  </a:cubicBezTo>
                  <a:cubicBezTo>
                    <a:pt x="9117" y="6056"/>
                    <a:pt x="9365" y="6000"/>
                    <a:pt x="9553" y="5891"/>
                  </a:cubicBezTo>
                  <a:lnTo>
                    <a:pt x="10348" y="5424"/>
                  </a:lnTo>
                  <a:cubicBezTo>
                    <a:pt x="10722" y="5204"/>
                    <a:pt x="10720" y="4851"/>
                    <a:pt x="10342" y="4638"/>
                  </a:cubicBezTo>
                  <a:lnTo>
                    <a:pt x="2410" y="157"/>
                  </a:lnTo>
                  <a:cubicBezTo>
                    <a:pt x="2226" y="53"/>
                    <a:pt x="1984" y="1"/>
                    <a:pt x="17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42"/>
            <p:cNvSpPr/>
            <p:nvPr/>
          </p:nvSpPr>
          <p:spPr>
            <a:xfrm>
              <a:off x="7259960" y="2144307"/>
              <a:ext cx="253" cy="12584"/>
            </a:xfrm>
            <a:custGeom>
              <a:rect b="b" l="l" r="r" t="t"/>
              <a:pathLst>
                <a:path extrusionOk="0" h="596" w="12">
                  <a:moveTo>
                    <a:pt x="2" y="0"/>
                  </a:moveTo>
                  <a:cubicBezTo>
                    <a:pt x="2" y="198"/>
                    <a:pt x="1" y="397"/>
                    <a:pt x="1" y="595"/>
                  </a:cubicBezTo>
                  <a:lnTo>
                    <a:pt x="9" y="595"/>
                  </a:lnTo>
                  <a:cubicBezTo>
                    <a:pt x="10" y="397"/>
                    <a:pt x="10" y="198"/>
                    <a:pt x="11" y="0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42"/>
            <p:cNvSpPr/>
            <p:nvPr/>
          </p:nvSpPr>
          <p:spPr>
            <a:xfrm>
              <a:off x="7260150" y="2144307"/>
              <a:ext cx="15350" cy="14231"/>
            </a:xfrm>
            <a:custGeom>
              <a:rect b="b" l="l" r="r" t="t"/>
              <a:pathLst>
                <a:path extrusionOk="0" h="674" w="727">
                  <a:moveTo>
                    <a:pt x="17" y="0"/>
                  </a:moveTo>
                  <a:cubicBezTo>
                    <a:pt x="12" y="0"/>
                    <a:pt x="7" y="0"/>
                    <a:pt x="2" y="0"/>
                  </a:cubicBezTo>
                  <a:cubicBezTo>
                    <a:pt x="1" y="198"/>
                    <a:pt x="1" y="397"/>
                    <a:pt x="0" y="595"/>
                  </a:cubicBezTo>
                  <a:cubicBezTo>
                    <a:pt x="244" y="595"/>
                    <a:pt x="487" y="621"/>
                    <a:pt x="725" y="674"/>
                  </a:cubicBezTo>
                  <a:cubicBezTo>
                    <a:pt x="726" y="475"/>
                    <a:pt x="726" y="277"/>
                    <a:pt x="727" y="78"/>
                  </a:cubicBezTo>
                  <a:cubicBezTo>
                    <a:pt x="494" y="26"/>
                    <a:pt x="255" y="0"/>
                    <a:pt x="17" y="0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42"/>
            <p:cNvSpPr/>
            <p:nvPr/>
          </p:nvSpPr>
          <p:spPr>
            <a:xfrm>
              <a:off x="7275436" y="2145954"/>
              <a:ext cx="655" cy="12732"/>
            </a:xfrm>
            <a:custGeom>
              <a:rect b="b" l="l" r="r" t="t"/>
              <a:pathLst>
                <a:path extrusionOk="0" h="603" w="31">
                  <a:moveTo>
                    <a:pt x="3" y="0"/>
                  </a:moveTo>
                  <a:cubicBezTo>
                    <a:pt x="2" y="199"/>
                    <a:pt x="2" y="397"/>
                    <a:pt x="1" y="596"/>
                  </a:cubicBezTo>
                  <a:lnTo>
                    <a:pt x="29" y="602"/>
                  </a:lnTo>
                  <a:cubicBezTo>
                    <a:pt x="29" y="403"/>
                    <a:pt x="30" y="206"/>
                    <a:pt x="30" y="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42"/>
            <p:cNvSpPr/>
            <p:nvPr/>
          </p:nvSpPr>
          <p:spPr>
            <a:xfrm>
              <a:off x="7244272" y="2144307"/>
              <a:ext cx="15730" cy="14379"/>
            </a:xfrm>
            <a:custGeom>
              <a:rect b="b" l="l" r="r" t="t"/>
              <a:pathLst>
                <a:path extrusionOk="0" h="681" w="745">
                  <a:moveTo>
                    <a:pt x="745" y="0"/>
                  </a:moveTo>
                  <a:cubicBezTo>
                    <a:pt x="495" y="0"/>
                    <a:pt x="246" y="28"/>
                    <a:pt x="2" y="84"/>
                  </a:cubicBezTo>
                  <a:lnTo>
                    <a:pt x="0" y="680"/>
                  </a:lnTo>
                  <a:cubicBezTo>
                    <a:pt x="244" y="624"/>
                    <a:pt x="493" y="595"/>
                    <a:pt x="744" y="595"/>
                  </a:cubicBezTo>
                  <a:cubicBezTo>
                    <a:pt x="744" y="397"/>
                    <a:pt x="745" y="198"/>
                    <a:pt x="745" y="0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42"/>
            <p:cNvSpPr/>
            <p:nvPr/>
          </p:nvSpPr>
          <p:spPr>
            <a:xfrm>
              <a:off x="7276048" y="2146081"/>
              <a:ext cx="14020" cy="17968"/>
            </a:xfrm>
            <a:custGeom>
              <a:rect b="b" l="l" r="r" t="t"/>
              <a:pathLst>
                <a:path extrusionOk="0" h="851" w="664">
                  <a:moveTo>
                    <a:pt x="1" y="1"/>
                  </a:moveTo>
                  <a:cubicBezTo>
                    <a:pt x="1" y="200"/>
                    <a:pt x="0" y="397"/>
                    <a:pt x="0" y="596"/>
                  </a:cubicBezTo>
                  <a:cubicBezTo>
                    <a:pt x="241" y="653"/>
                    <a:pt x="467" y="737"/>
                    <a:pt x="663" y="850"/>
                  </a:cubicBezTo>
                  <a:cubicBezTo>
                    <a:pt x="663" y="672"/>
                    <a:pt x="664" y="433"/>
                    <a:pt x="664" y="255"/>
                  </a:cubicBezTo>
                  <a:cubicBezTo>
                    <a:pt x="468" y="142"/>
                    <a:pt x="242" y="57"/>
                    <a:pt x="1" y="1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42"/>
            <p:cNvSpPr/>
            <p:nvPr/>
          </p:nvSpPr>
          <p:spPr>
            <a:xfrm>
              <a:off x="7230295" y="2146059"/>
              <a:ext cx="14020" cy="17989"/>
            </a:xfrm>
            <a:custGeom>
              <a:rect b="b" l="l" r="r" t="t"/>
              <a:pathLst>
                <a:path extrusionOk="0" h="852" w="664">
                  <a:moveTo>
                    <a:pt x="664" y="1"/>
                  </a:moveTo>
                  <a:lnTo>
                    <a:pt x="664" y="1"/>
                  </a:lnTo>
                  <a:cubicBezTo>
                    <a:pt x="423" y="58"/>
                    <a:pt x="198" y="143"/>
                    <a:pt x="3" y="256"/>
                  </a:cubicBezTo>
                  <a:lnTo>
                    <a:pt x="1" y="851"/>
                  </a:lnTo>
                  <a:cubicBezTo>
                    <a:pt x="196" y="738"/>
                    <a:pt x="421" y="654"/>
                    <a:pt x="662" y="597"/>
                  </a:cubicBezTo>
                  <a:cubicBezTo>
                    <a:pt x="662" y="398"/>
                    <a:pt x="664" y="200"/>
                    <a:pt x="664" y="1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42"/>
            <p:cNvSpPr/>
            <p:nvPr/>
          </p:nvSpPr>
          <p:spPr>
            <a:xfrm>
              <a:off x="7290026" y="2151465"/>
              <a:ext cx="226278" cy="143216"/>
            </a:xfrm>
            <a:custGeom>
              <a:rect b="b" l="l" r="r" t="t"/>
              <a:pathLst>
                <a:path extrusionOk="0" h="6783" w="10717">
                  <a:moveTo>
                    <a:pt x="2" y="0"/>
                  </a:moveTo>
                  <a:lnTo>
                    <a:pt x="1" y="595"/>
                  </a:lnTo>
                  <a:lnTo>
                    <a:pt x="10715" y="6782"/>
                  </a:lnTo>
                  <a:lnTo>
                    <a:pt x="10716" y="618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42"/>
            <p:cNvSpPr/>
            <p:nvPr/>
          </p:nvSpPr>
          <p:spPr>
            <a:xfrm>
              <a:off x="7006445" y="2274411"/>
              <a:ext cx="12309" cy="29771"/>
            </a:xfrm>
            <a:custGeom>
              <a:rect b="b" l="l" r="r" t="t"/>
              <a:pathLst>
                <a:path extrusionOk="0" h="1410" w="583">
                  <a:moveTo>
                    <a:pt x="583" y="1"/>
                  </a:moveTo>
                  <a:lnTo>
                    <a:pt x="583" y="1"/>
                  </a:lnTo>
                  <a:cubicBezTo>
                    <a:pt x="196" y="226"/>
                    <a:pt x="2" y="520"/>
                    <a:pt x="1" y="815"/>
                  </a:cubicBezTo>
                  <a:lnTo>
                    <a:pt x="0" y="1410"/>
                  </a:lnTo>
                  <a:cubicBezTo>
                    <a:pt x="1" y="1115"/>
                    <a:pt x="195" y="822"/>
                    <a:pt x="581" y="597"/>
                  </a:cubicBezTo>
                  <a:lnTo>
                    <a:pt x="583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42"/>
            <p:cNvSpPr/>
            <p:nvPr/>
          </p:nvSpPr>
          <p:spPr>
            <a:xfrm>
              <a:off x="7516261" y="2282075"/>
              <a:ext cx="12542" cy="30003"/>
            </a:xfrm>
            <a:custGeom>
              <a:rect b="b" l="l" r="r" t="t"/>
              <a:pathLst>
                <a:path extrusionOk="0" h="1421" w="594">
                  <a:moveTo>
                    <a:pt x="2" y="1"/>
                  </a:moveTo>
                  <a:lnTo>
                    <a:pt x="0" y="596"/>
                  </a:lnTo>
                  <a:cubicBezTo>
                    <a:pt x="394" y="822"/>
                    <a:pt x="591" y="1120"/>
                    <a:pt x="591" y="1418"/>
                  </a:cubicBezTo>
                  <a:lnTo>
                    <a:pt x="591" y="1418"/>
                  </a:lnTo>
                  <a:lnTo>
                    <a:pt x="592" y="825"/>
                  </a:lnTo>
                  <a:cubicBezTo>
                    <a:pt x="593" y="528"/>
                    <a:pt x="397" y="229"/>
                    <a:pt x="2" y="1"/>
                  </a:cubicBezTo>
                  <a:close/>
                  <a:moveTo>
                    <a:pt x="591" y="1418"/>
                  </a:moveTo>
                  <a:lnTo>
                    <a:pt x="591" y="1421"/>
                  </a:lnTo>
                  <a:cubicBezTo>
                    <a:pt x="591" y="1420"/>
                    <a:pt x="591" y="1419"/>
                    <a:pt x="591" y="1418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42"/>
            <p:cNvSpPr/>
            <p:nvPr/>
          </p:nvSpPr>
          <p:spPr>
            <a:xfrm>
              <a:off x="7006424" y="2291597"/>
              <a:ext cx="12542" cy="30024"/>
            </a:xfrm>
            <a:custGeom>
              <a:rect b="b" l="l" r="r" t="t"/>
              <a:pathLst>
                <a:path extrusionOk="0" h="1422" w="594">
                  <a:moveTo>
                    <a:pt x="2" y="1"/>
                  </a:moveTo>
                  <a:lnTo>
                    <a:pt x="1" y="596"/>
                  </a:lnTo>
                  <a:cubicBezTo>
                    <a:pt x="0" y="895"/>
                    <a:pt x="198" y="1193"/>
                    <a:pt x="591" y="1422"/>
                  </a:cubicBezTo>
                  <a:lnTo>
                    <a:pt x="593" y="825"/>
                  </a:lnTo>
                  <a:cubicBezTo>
                    <a:pt x="199" y="598"/>
                    <a:pt x="2" y="299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42"/>
            <p:cNvSpPr/>
            <p:nvPr/>
          </p:nvSpPr>
          <p:spPr>
            <a:xfrm>
              <a:off x="7516472" y="2299494"/>
              <a:ext cx="12309" cy="29771"/>
            </a:xfrm>
            <a:custGeom>
              <a:rect b="b" l="l" r="r" t="t"/>
              <a:pathLst>
                <a:path extrusionOk="0" h="1410" w="583">
                  <a:moveTo>
                    <a:pt x="582" y="0"/>
                  </a:moveTo>
                  <a:lnTo>
                    <a:pt x="582" y="3"/>
                  </a:lnTo>
                  <a:lnTo>
                    <a:pt x="582" y="3"/>
                  </a:lnTo>
                  <a:cubicBezTo>
                    <a:pt x="582" y="2"/>
                    <a:pt x="582" y="1"/>
                    <a:pt x="582" y="0"/>
                  </a:cubicBezTo>
                  <a:close/>
                  <a:moveTo>
                    <a:pt x="582" y="3"/>
                  </a:moveTo>
                  <a:lnTo>
                    <a:pt x="582" y="3"/>
                  </a:lnTo>
                  <a:cubicBezTo>
                    <a:pt x="581" y="296"/>
                    <a:pt x="388" y="589"/>
                    <a:pt x="1" y="813"/>
                  </a:cubicBezTo>
                  <a:lnTo>
                    <a:pt x="0" y="1409"/>
                  </a:lnTo>
                  <a:cubicBezTo>
                    <a:pt x="387" y="1184"/>
                    <a:pt x="580" y="890"/>
                    <a:pt x="581" y="596"/>
                  </a:cubicBezTo>
                  <a:lnTo>
                    <a:pt x="582" y="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42"/>
            <p:cNvSpPr/>
            <p:nvPr/>
          </p:nvSpPr>
          <p:spPr>
            <a:xfrm>
              <a:off x="7002307" y="2144286"/>
              <a:ext cx="530655" cy="302520"/>
            </a:xfrm>
            <a:custGeom>
              <a:rect b="b" l="l" r="r" t="t"/>
              <a:pathLst>
                <a:path extrusionOk="0" h="14328" w="25133">
                  <a:moveTo>
                    <a:pt x="12212" y="1"/>
                  </a:moveTo>
                  <a:cubicBezTo>
                    <a:pt x="11701" y="1"/>
                    <a:pt x="11190" y="114"/>
                    <a:pt x="10801" y="340"/>
                  </a:cubicBezTo>
                  <a:lnTo>
                    <a:pt x="779" y="6164"/>
                  </a:lnTo>
                  <a:cubicBezTo>
                    <a:pt x="1" y="6617"/>
                    <a:pt x="5" y="7350"/>
                    <a:pt x="788" y="7802"/>
                  </a:cubicBezTo>
                  <a:lnTo>
                    <a:pt x="11504" y="13989"/>
                  </a:lnTo>
                  <a:cubicBezTo>
                    <a:pt x="11896" y="14215"/>
                    <a:pt x="12408" y="14328"/>
                    <a:pt x="12919" y="14328"/>
                  </a:cubicBezTo>
                  <a:cubicBezTo>
                    <a:pt x="13431" y="14328"/>
                    <a:pt x="13942" y="14215"/>
                    <a:pt x="14332" y="13989"/>
                  </a:cubicBezTo>
                  <a:lnTo>
                    <a:pt x="24353" y="8164"/>
                  </a:lnTo>
                  <a:cubicBezTo>
                    <a:pt x="25132" y="7712"/>
                    <a:pt x="25128" y="6979"/>
                    <a:pt x="24344" y="6527"/>
                  </a:cubicBezTo>
                  <a:lnTo>
                    <a:pt x="13629" y="340"/>
                  </a:lnTo>
                  <a:cubicBezTo>
                    <a:pt x="13237" y="114"/>
                    <a:pt x="12724" y="1"/>
                    <a:pt x="122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42"/>
            <p:cNvSpPr/>
            <p:nvPr/>
          </p:nvSpPr>
          <p:spPr>
            <a:xfrm>
              <a:off x="6841588" y="2237187"/>
              <a:ext cx="31755" cy="56923"/>
            </a:xfrm>
            <a:custGeom>
              <a:rect b="b" l="l" r="r" t="t"/>
              <a:pathLst>
                <a:path extrusionOk="0" h="2696" w="1504">
                  <a:moveTo>
                    <a:pt x="1503" y="1"/>
                  </a:moveTo>
                  <a:lnTo>
                    <a:pt x="1503" y="1"/>
                  </a:lnTo>
                  <a:cubicBezTo>
                    <a:pt x="505" y="581"/>
                    <a:pt x="5" y="1339"/>
                    <a:pt x="3" y="2100"/>
                  </a:cubicBezTo>
                  <a:lnTo>
                    <a:pt x="1" y="2693"/>
                  </a:lnTo>
                  <a:lnTo>
                    <a:pt x="1" y="2693"/>
                  </a:lnTo>
                  <a:cubicBezTo>
                    <a:pt x="4" y="1934"/>
                    <a:pt x="504" y="1177"/>
                    <a:pt x="1501" y="597"/>
                  </a:cubicBezTo>
                  <a:lnTo>
                    <a:pt x="1503" y="1"/>
                  </a:lnTo>
                  <a:close/>
                  <a:moveTo>
                    <a:pt x="1" y="2693"/>
                  </a:moveTo>
                  <a:cubicBezTo>
                    <a:pt x="1" y="2694"/>
                    <a:pt x="1" y="2695"/>
                    <a:pt x="1" y="2696"/>
                  </a:cubicBezTo>
                  <a:lnTo>
                    <a:pt x="1" y="26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42"/>
            <p:cNvSpPr/>
            <p:nvPr/>
          </p:nvSpPr>
          <p:spPr>
            <a:xfrm>
              <a:off x="6841546" y="2281505"/>
              <a:ext cx="32262" cy="57535"/>
            </a:xfrm>
            <a:custGeom>
              <a:rect b="b" l="l" r="r" t="t"/>
              <a:pathLst>
                <a:path extrusionOk="0" h="2725" w="1528">
                  <a:moveTo>
                    <a:pt x="5" y="1"/>
                  </a:moveTo>
                  <a:lnTo>
                    <a:pt x="3" y="597"/>
                  </a:lnTo>
                  <a:cubicBezTo>
                    <a:pt x="1" y="1366"/>
                    <a:pt x="509" y="2137"/>
                    <a:pt x="1526" y="2724"/>
                  </a:cubicBezTo>
                  <a:lnTo>
                    <a:pt x="1528" y="2128"/>
                  </a:lnTo>
                  <a:cubicBezTo>
                    <a:pt x="510" y="1541"/>
                    <a:pt x="3" y="771"/>
                    <a:pt x="5" y="1"/>
                  </a:cubicBez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42"/>
            <p:cNvSpPr/>
            <p:nvPr/>
          </p:nvSpPr>
          <p:spPr>
            <a:xfrm>
              <a:off x="7618410" y="2335557"/>
              <a:ext cx="2259" cy="13851"/>
            </a:xfrm>
            <a:custGeom>
              <a:rect b="b" l="l" r="r" t="t"/>
              <a:pathLst>
                <a:path extrusionOk="0" h="656" w="107">
                  <a:moveTo>
                    <a:pt x="3" y="0"/>
                  </a:moveTo>
                  <a:lnTo>
                    <a:pt x="1" y="595"/>
                  </a:lnTo>
                  <a:lnTo>
                    <a:pt x="104" y="655"/>
                  </a:lnTo>
                  <a:lnTo>
                    <a:pt x="106" y="6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42"/>
            <p:cNvSpPr/>
            <p:nvPr/>
          </p:nvSpPr>
          <p:spPr>
            <a:xfrm>
              <a:off x="7623224" y="2432934"/>
              <a:ext cx="516784" cy="310923"/>
            </a:xfrm>
            <a:custGeom>
              <a:rect b="b" l="l" r="r" t="t"/>
              <a:pathLst>
                <a:path extrusionOk="0" h="14726" w="24476">
                  <a:moveTo>
                    <a:pt x="2" y="1"/>
                  </a:moveTo>
                  <a:lnTo>
                    <a:pt x="1" y="596"/>
                  </a:lnTo>
                  <a:lnTo>
                    <a:pt x="24473" y="14726"/>
                  </a:lnTo>
                  <a:lnTo>
                    <a:pt x="24475" y="1413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42"/>
            <p:cNvSpPr/>
            <p:nvPr/>
          </p:nvSpPr>
          <p:spPr>
            <a:xfrm>
              <a:off x="7623224" y="2416507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1"/>
                  </a:moveTo>
                  <a:lnTo>
                    <a:pt x="2" y="779"/>
                  </a:lnTo>
                  <a:lnTo>
                    <a:pt x="1" y="1374"/>
                  </a:lnTo>
                  <a:lnTo>
                    <a:pt x="1339" y="596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42"/>
            <p:cNvSpPr/>
            <p:nvPr/>
          </p:nvSpPr>
          <p:spPr>
            <a:xfrm>
              <a:off x="7018902" y="2309016"/>
              <a:ext cx="226278" cy="143216"/>
            </a:xfrm>
            <a:custGeom>
              <a:rect b="b" l="l" r="r" t="t"/>
              <a:pathLst>
                <a:path extrusionOk="0" h="6783" w="10717">
                  <a:moveTo>
                    <a:pt x="2" y="0"/>
                  </a:moveTo>
                  <a:lnTo>
                    <a:pt x="0" y="597"/>
                  </a:lnTo>
                  <a:lnTo>
                    <a:pt x="10716" y="6782"/>
                  </a:lnTo>
                  <a:lnTo>
                    <a:pt x="10717" y="618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2"/>
            <p:cNvSpPr/>
            <p:nvPr/>
          </p:nvSpPr>
          <p:spPr>
            <a:xfrm>
              <a:off x="7245138" y="2439627"/>
              <a:ext cx="59752" cy="19763"/>
            </a:xfrm>
            <a:custGeom>
              <a:rect b="b" l="l" r="r" t="t"/>
              <a:pathLst>
                <a:path extrusionOk="0" h="936" w="2830">
                  <a:moveTo>
                    <a:pt x="2" y="1"/>
                  </a:moveTo>
                  <a:lnTo>
                    <a:pt x="1" y="596"/>
                  </a:lnTo>
                  <a:cubicBezTo>
                    <a:pt x="392" y="823"/>
                    <a:pt x="905" y="936"/>
                    <a:pt x="1416" y="936"/>
                  </a:cubicBezTo>
                  <a:cubicBezTo>
                    <a:pt x="1928" y="936"/>
                    <a:pt x="2439" y="823"/>
                    <a:pt x="2828" y="596"/>
                  </a:cubicBezTo>
                  <a:lnTo>
                    <a:pt x="2830" y="1"/>
                  </a:lnTo>
                  <a:lnTo>
                    <a:pt x="2830" y="1"/>
                  </a:lnTo>
                  <a:cubicBezTo>
                    <a:pt x="2440" y="227"/>
                    <a:pt x="1929" y="340"/>
                    <a:pt x="1418" y="340"/>
                  </a:cubicBezTo>
                  <a:cubicBezTo>
                    <a:pt x="906" y="340"/>
                    <a:pt x="394" y="227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42"/>
            <p:cNvSpPr/>
            <p:nvPr/>
          </p:nvSpPr>
          <p:spPr>
            <a:xfrm>
              <a:off x="7561318" y="2468912"/>
              <a:ext cx="516784" cy="310923"/>
            </a:xfrm>
            <a:custGeom>
              <a:rect b="b" l="l" r="r" t="t"/>
              <a:pathLst>
                <a:path extrusionOk="0" h="14726" w="24476">
                  <a:moveTo>
                    <a:pt x="2" y="0"/>
                  </a:moveTo>
                  <a:lnTo>
                    <a:pt x="1" y="596"/>
                  </a:lnTo>
                  <a:lnTo>
                    <a:pt x="24473" y="14725"/>
                  </a:lnTo>
                  <a:lnTo>
                    <a:pt x="24475" y="141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42"/>
            <p:cNvSpPr/>
            <p:nvPr/>
          </p:nvSpPr>
          <p:spPr>
            <a:xfrm>
              <a:off x="7561318" y="2452485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0"/>
                  </a:moveTo>
                  <a:lnTo>
                    <a:pt x="2" y="778"/>
                  </a:lnTo>
                  <a:lnTo>
                    <a:pt x="1" y="1374"/>
                  </a:lnTo>
                  <a:lnTo>
                    <a:pt x="1339" y="597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42"/>
            <p:cNvSpPr/>
            <p:nvPr/>
          </p:nvSpPr>
          <p:spPr>
            <a:xfrm>
              <a:off x="7344352" y="2494819"/>
              <a:ext cx="2238" cy="13851"/>
            </a:xfrm>
            <a:custGeom>
              <a:rect b="b" l="l" r="r" t="t"/>
              <a:pathLst>
                <a:path extrusionOk="0" h="656" w="106">
                  <a:moveTo>
                    <a:pt x="1" y="1"/>
                  </a:moveTo>
                  <a:lnTo>
                    <a:pt x="0" y="596"/>
                  </a:lnTo>
                  <a:lnTo>
                    <a:pt x="103" y="656"/>
                  </a:lnTo>
                  <a:lnTo>
                    <a:pt x="106" y="6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42"/>
            <p:cNvSpPr/>
            <p:nvPr/>
          </p:nvSpPr>
          <p:spPr>
            <a:xfrm>
              <a:off x="7344373" y="2335557"/>
              <a:ext cx="276296" cy="160550"/>
            </a:xfrm>
            <a:custGeom>
              <a:rect b="b" l="l" r="r" t="t"/>
              <a:pathLst>
                <a:path extrusionOk="0" h="7604" w="13086">
                  <a:moveTo>
                    <a:pt x="12982" y="0"/>
                  </a:moveTo>
                  <a:lnTo>
                    <a:pt x="0" y="7544"/>
                  </a:lnTo>
                  <a:lnTo>
                    <a:pt x="105" y="7603"/>
                  </a:lnTo>
                  <a:lnTo>
                    <a:pt x="13085" y="60"/>
                  </a:lnTo>
                  <a:lnTo>
                    <a:pt x="129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42"/>
            <p:cNvSpPr/>
            <p:nvPr/>
          </p:nvSpPr>
          <p:spPr>
            <a:xfrm>
              <a:off x="7344352" y="2335557"/>
              <a:ext cx="274122" cy="171846"/>
            </a:xfrm>
            <a:custGeom>
              <a:rect b="b" l="l" r="r" t="t"/>
              <a:pathLst>
                <a:path extrusionOk="0" h="8139" w="12983">
                  <a:moveTo>
                    <a:pt x="12983" y="0"/>
                  </a:moveTo>
                  <a:lnTo>
                    <a:pt x="1" y="7544"/>
                  </a:lnTo>
                  <a:lnTo>
                    <a:pt x="0" y="8139"/>
                  </a:lnTo>
                  <a:lnTo>
                    <a:pt x="0" y="8139"/>
                  </a:lnTo>
                  <a:lnTo>
                    <a:pt x="12981" y="595"/>
                  </a:lnTo>
                  <a:lnTo>
                    <a:pt x="12983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42"/>
            <p:cNvSpPr/>
            <p:nvPr/>
          </p:nvSpPr>
          <p:spPr>
            <a:xfrm>
              <a:off x="7346527" y="2336802"/>
              <a:ext cx="274143" cy="171867"/>
            </a:xfrm>
            <a:custGeom>
              <a:rect b="b" l="l" r="r" t="t"/>
              <a:pathLst>
                <a:path extrusionOk="0" h="8140" w="12984">
                  <a:moveTo>
                    <a:pt x="12983" y="1"/>
                  </a:moveTo>
                  <a:lnTo>
                    <a:pt x="3" y="7544"/>
                  </a:lnTo>
                  <a:lnTo>
                    <a:pt x="0" y="8140"/>
                  </a:lnTo>
                  <a:lnTo>
                    <a:pt x="0" y="8140"/>
                  </a:lnTo>
                  <a:lnTo>
                    <a:pt x="12981" y="596"/>
                  </a:lnTo>
                  <a:lnTo>
                    <a:pt x="129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42"/>
            <p:cNvSpPr/>
            <p:nvPr/>
          </p:nvSpPr>
          <p:spPr>
            <a:xfrm>
              <a:off x="7499412" y="2504890"/>
              <a:ext cx="332100" cy="204298"/>
            </a:xfrm>
            <a:custGeom>
              <a:rect b="b" l="l" r="r" t="t"/>
              <a:pathLst>
                <a:path extrusionOk="0" h="9676" w="15729">
                  <a:moveTo>
                    <a:pt x="3" y="0"/>
                  </a:moveTo>
                  <a:lnTo>
                    <a:pt x="1" y="596"/>
                  </a:lnTo>
                  <a:lnTo>
                    <a:pt x="15728" y="9675"/>
                  </a:lnTo>
                  <a:lnTo>
                    <a:pt x="15729" y="908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42"/>
            <p:cNvSpPr/>
            <p:nvPr/>
          </p:nvSpPr>
          <p:spPr>
            <a:xfrm>
              <a:off x="7499412" y="2488463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1"/>
                  </a:moveTo>
                  <a:lnTo>
                    <a:pt x="3" y="778"/>
                  </a:lnTo>
                  <a:lnTo>
                    <a:pt x="1" y="1374"/>
                  </a:lnTo>
                  <a:lnTo>
                    <a:pt x="1340" y="596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42"/>
            <p:cNvSpPr/>
            <p:nvPr/>
          </p:nvSpPr>
          <p:spPr>
            <a:xfrm>
              <a:off x="7527705" y="2488463"/>
              <a:ext cx="332100" cy="204298"/>
            </a:xfrm>
            <a:custGeom>
              <a:rect b="b" l="l" r="r" t="t"/>
              <a:pathLst>
                <a:path extrusionOk="0" h="9676" w="15729">
                  <a:moveTo>
                    <a:pt x="1" y="1"/>
                  </a:moveTo>
                  <a:lnTo>
                    <a:pt x="0" y="596"/>
                  </a:lnTo>
                  <a:lnTo>
                    <a:pt x="15726" y="9676"/>
                  </a:lnTo>
                  <a:lnTo>
                    <a:pt x="15728" y="908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42"/>
            <p:cNvSpPr/>
            <p:nvPr/>
          </p:nvSpPr>
          <p:spPr>
            <a:xfrm>
              <a:off x="7831470" y="2680178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0"/>
                  </a:moveTo>
                  <a:lnTo>
                    <a:pt x="2" y="778"/>
                  </a:lnTo>
                  <a:lnTo>
                    <a:pt x="1" y="1373"/>
                  </a:lnTo>
                  <a:lnTo>
                    <a:pt x="1" y="1373"/>
                  </a:lnTo>
                  <a:lnTo>
                    <a:pt x="1339" y="596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42"/>
            <p:cNvSpPr/>
            <p:nvPr/>
          </p:nvSpPr>
          <p:spPr>
            <a:xfrm>
              <a:off x="7651496" y="2416507"/>
              <a:ext cx="516763" cy="310944"/>
            </a:xfrm>
            <a:custGeom>
              <a:rect b="b" l="l" r="r" t="t"/>
              <a:pathLst>
                <a:path extrusionOk="0" h="14727" w="24475">
                  <a:moveTo>
                    <a:pt x="2" y="1"/>
                  </a:moveTo>
                  <a:lnTo>
                    <a:pt x="0" y="596"/>
                  </a:lnTo>
                  <a:lnTo>
                    <a:pt x="24473" y="14726"/>
                  </a:lnTo>
                  <a:lnTo>
                    <a:pt x="24474" y="1413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42"/>
            <p:cNvSpPr/>
            <p:nvPr/>
          </p:nvSpPr>
          <p:spPr>
            <a:xfrm>
              <a:off x="8139923" y="2714825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1"/>
                  </a:moveTo>
                  <a:lnTo>
                    <a:pt x="3" y="779"/>
                  </a:lnTo>
                  <a:lnTo>
                    <a:pt x="1" y="1375"/>
                  </a:lnTo>
                  <a:lnTo>
                    <a:pt x="1340" y="597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2"/>
            <p:cNvSpPr/>
            <p:nvPr/>
          </p:nvSpPr>
          <p:spPr>
            <a:xfrm>
              <a:off x="7589590" y="2452485"/>
              <a:ext cx="516763" cy="310923"/>
            </a:xfrm>
            <a:custGeom>
              <a:rect b="b" l="l" r="r" t="t"/>
              <a:pathLst>
                <a:path extrusionOk="0" h="14726" w="24475">
                  <a:moveTo>
                    <a:pt x="2" y="0"/>
                  </a:moveTo>
                  <a:lnTo>
                    <a:pt x="0" y="597"/>
                  </a:lnTo>
                  <a:lnTo>
                    <a:pt x="24473" y="14726"/>
                  </a:lnTo>
                  <a:lnTo>
                    <a:pt x="24474" y="141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2"/>
            <p:cNvSpPr/>
            <p:nvPr/>
          </p:nvSpPr>
          <p:spPr>
            <a:xfrm>
              <a:off x="8078017" y="2750825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0"/>
                  </a:moveTo>
                  <a:lnTo>
                    <a:pt x="3" y="778"/>
                  </a:lnTo>
                  <a:lnTo>
                    <a:pt x="1" y="1373"/>
                  </a:lnTo>
                  <a:lnTo>
                    <a:pt x="1340" y="596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42"/>
            <p:cNvSpPr/>
            <p:nvPr/>
          </p:nvSpPr>
          <p:spPr>
            <a:xfrm>
              <a:off x="7561360" y="2452485"/>
              <a:ext cx="544992" cy="314787"/>
            </a:xfrm>
            <a:custGeom>
              <a:rect b="b" l="l" r="r" t="t"/>
              <a:pathLst>
                <a:path extrusionOk="0" h="14909" w="25812">
                  <a:moveTo>
                    <a:pt x="1339" y="0"/>
                  </a:moveTo>
                  <a:lnTo>
                    <a:pt x="0" y="778"/>
                  </a:lnTo>
                  <a:lnTo>
                    <a:pt x="24473" y="14908"/>
                  </a:lnTo>
                  <a:lnTo>
                    <a:pt x="25811" y="14130"/>
                  </a:lnTo>
                  <a:lnTo>
                    <a:pt x="13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2"/>
            <p:cNvSpPr/>
            <p:nvPr/>
          </p:nvSpPr>
          <p:spPr>
            <a:xfrm>
              <a:off x="6830904" y="2043868"/>
              <a:ext cx="1561077" cy="886847"/>
            </a:xfrm>
            <a:custGeom>
              <a:rect b="b" l="l" r="r" t="t"/>
              <a:pathLst>
                <a:path extrusionOk="0" h="42003" w="73936">
                  <a:moveTo>
                    <a:pt x="20331" y="4757"/>
                  </a:moveTo>
                  <a:cubicBezTo>
                    <a:pt x="20843" y="4757"/>
                    <a:pt x="21355" y="4871"/>
                    <a:pt x="21747" y="5097"/>
                  </a:cubicBezTo>
                  <a:lnTo>
                    <a:pt x="32461" y="11283"/>
                  </a:lnTo>
                  <a:cubicBezTo>
                    <a:pt x="33246" y="11736"/>
                    <a:pt x="33249" y="12468"/>
                    <a:pt x="32471" y="12921"/>
                  </a:cubicBezTo>
                  <a:lnTo>
                    <a:pt x="22450" y="18745"/>
                  </a:lnTo>
                  <a:cubicBezTo>
                    <a:pt x="22060" y="18971"/>
                    <a:pt x="21549" y="19085"/>
                    <a:pt x="21037" y="19085"/>
                  </a:cubicBezTo>
                  <a:cubicBezTo>
                    <a:pt x="20526" y="19085"/>
                    <a:pt x="20014" y="18971"/>
                    <a:pt x="19622" y="18745"/>
                  </a:cubicBezTo>
                  <a:lnTo>
                    <a:pt x="19621" y="18745"/>
                  </a:lnTo>
                  <a:lnTo>
                    <a:pt x="8906" y="12559"/>
                  </a:lnTo>
                  <a:cubicBezTo>
                    <a:pt x="8123" y="12107"/>
                    <a:pt x="8119" y="11374"/>
                    <a:pt x="8897" y="10921"/>
                  </a:cubicBezTo>
                  <a:lnTo>
                    <a:pt x="18919" y="5097"/>
                  </a:lnTo>
                  <a:cubicBezTo>
                    <a:pt x="19309" y="4871"/>
                    <a:pt x="19820" y="4757"/>
                    <a:pt x="20331" y="4757"/>
                  </a:cubicBezTo>
                  <a:close/>
                  <a:moveTo>
                    <a:pt x="37301" y="13815"/>
                  </a:moveTo>
                  <a:lnTo>
                    <a:pt x="37404" y="13875"/>
                  </a:lnTo>
                  <a:lnTo>
                    <a:pt x="37403" y="14471"/>
                  </a:lnTo>
                  <a:lnTo>
                    <a:pt x="24421" y="22015"/>
                  </a:lnTo>
                  <a:lnTo>
                    <a:pt x="24422" y="21418"/>
                  </a:lnTo>
                  <a:lnTo>
                    <a:pt x="24319" y="21359"/>
                  </a:lnTo>
                  <a:lnTo>
                    <a:pt x="24320" y="21359"/>
                  </a:lnTo>
                  <a:lnTo>
                    <a:pt x="37301" y="13815"/>
                  </a:lnTo>
                  <a:close/>
                  <a:moveTo>
                    <a:pt x="33003" y="21058"/>
                  </a:moveTo>
                  <a:lnTo>
                    <a:pt x="48730" y="30137"/>
                  </a:lnTo>
                  <a:lnTo>
                    <a:pt x="47391" y="30915"/>
                  </a:lnTo>
                  <a:lnTo>
                    <a:pt x="47391" y="30916"/>
                  </a:lnTo>
                  <a:lnTo>
                    <a:pt x="31664" y="21835"/>
                  </a:lnTo>
                  <a:lnTo>
                    <a:pt x="33003" y="21058"/>
                  </a:lnTo>
                  <a:close/>
                  <a:moveTo>
                    <a:pt x="38867" y="17650"/>
                  </a:moveTo>
                  <a:lnTo>
                    <a:pt x="63339" y="31779"/>
                  </a:lnTo>
                  <a:lnTo>
                    <a:pt x="62001" y="32557"/>
                  </a:lnTo>
                  <a:lnTo>
                    <a:pt x="37528" y="18428"/>
                  </a:lnTo>
                  <a:lnTo>
                    <a:pt x="38867" y="17650"/>
                  </a:lnTo>
                  <a:close/>
                  <a:moveTo>
                    <a:pt x="35935" y="19353"/>
                  </a:moveTo>
                  <a:lnTo>
                    <a:pt x="60407" y="33483"/>
                  </a:lnTo>
                  <a:lnTo>
                    <a:pt x="59069" y="34261"/>
                  </a:lnTo>
                  <a:lnTo>
                    <a:pt x="34597" y="20132"/>
                  </a:lnTo>
                  <a:lnTo>
                    <a:pt x="35935" y="19353"/>
                  </a:lnTo>
                  <a:close/>
                  <a:moveTo>
                    <a:pt x="21151" y="0"/>
                  </a:moveTo>
                  <a:cubicBezTo>
                    <a:pt x="19060" y="0"/>
                    <a:pt x="16971" y="462"/>
                    <a:pt x="15381" y="1386"/>
                  </a:cubicBezTo>
                  <a:lnTo>
                    <a:pt x="2009" y="9158"/>
                  </a:lnTo>
                  <a:cubicBezTo>
                    <a:pt x="0" y="10325"/>
                    <a:pt x="10" y="12216"/>
                    <a:pt x="2032" y="13384"/>
                  </a:cubicBezTo>
                  <a:lnTo>
                    <a:pt x="50086" y="41128"/>
                  </a:lnTo>
                  <a:cubicBezTo>
                    <a:pt x="51097" y="41711"/>
                    <a:pt x="52419" y="42003"/>
                    <a:pt x="53739" y="42003"/>
                  </a:cubicBezTo>
                  <a:cubicBezTo>
                    <a:pt x="55060" y="42003"/>
                    <a:pt x="56379" y="41711"/>
                    <a:pt x="57383" y="41128"/>
                  </a:cubicBezTo>
                  <a:lnTo>
                    <a:pt x="70754" y="33357"/>
                  </a:lnTo>
                  <a:cubicBezTo>
                    <a:pt x="73936" y="31508"/>
                    <a:pt x="73917" y="28511"/>
                    <a:pt x="70716" y="26662"/>
                  </a:cubicBezTo>
                  <a:lnTo>
                    <a:pt x="26938" y="1386"/>
                  </a:lnTo>
                  <a:cubicBezTo>
                    <a:pt x="25337" y="462"/>
                    <a:pt x="23243" y="0"/>
                    <a:pt x="211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2"/>
            <p:cNvSpPr/>
            <p:nvPr/>
          </p:nvSpPr>
          <p:spPr>
            <a:xfrm>
              <a:off x="7018712" y="2151465"/>
              <a:ext cx="211667" cy="135572"/>
            </a:xfrm>
            <a:custGeom>
              <a:rect b="b" l="l" r="r" t="t"/>
              <a:pathLst>
                <a:path extrusionOk="0" h="6421" w="10025">
                  <a:moveTo>
                    <a:pt x="10024" y="0"/>
                  </a:moveTo>
                  <a:lnTo>
                    <a:pt x="2" y="5824"/>
                  </a:lnTo>
                  <a:lnTo>
                    <a:pt x="0" y="6420"/>
                  </a:lnTo>
                  <a:lnTo>
                    <a:pt x="10022" y="595"/>
                  </a:lnTo>
                  <a:lnTo>
                    <a:pt x="1002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2"/>
            <p:cNvSpPr/>
            <p:nvPr/>
          </p:nvSpPr>
          <p:spPr>
            <a:xfrm>
              <a:off x="6814224" y="2403417"/>
              <a:ext cx="29940" cy="19763"/>
            </a:xfrm>
            <a:custGeom>
              <a:rect b="b" l="l" r="r" t="t"/>
              <a:pathLst>
                <a:path extrusionOk="0" h="936" w="1418">
                  <a:moveTo>
                    <a:pt x="2" y="0"/>
                  </a:moveTo>
                  <a:lnTo>
                    <a:pt x="1" y="597"/>
                  </a:lnTo>
                  <a:cubicBezTo>
                    <a:pt x="512" y="597"/>
                    <a:pt x="1024" y="710"/>
                    <a:pt x="1416" y="936"/>
                  </a:cubicBezTo>
                  <a:cubicBezTo>
                    <a:pt x="1416" y="758"/>
                    <a:pt x="1417" y="519"/>
                    <a:pt x="1417" y="341"/>
                  </a:cubicBezTo>
                  <a:cubicBezTo>
                    <a:pt x="1026" y="113"/>
                    <a:pt x="513" y="0"/>
                    <a:pt x="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2"/>
            <p:cNvSpPr/>
            <p:nvPr/>
          </p:nvSpPr>
          <p:spPr>
            <a:xfrm>
              <a:off x="6784390" y="2403438"/>
              <a:ext cx="29876" cy="19741"/>
            </a:xfrm>
            <a:custGeom>
              <a:rect b="b" l="l" r="r" t="t"/>
              <a:pathLst>
                <a:path extrusionOk="0" h="935" w="1415">
                  <a:moveTo>
                    <a:pt x="1415" y="1"/>
                  </a:moveTo>
                  <a:cubicBezTo>
                    <a:pt x="903" y="1"/>
                    <a:pt x="391" y="114"/>
                    <a:pt x="1" y="340"/>
                  </a:cubicBezTo>
                  <a:lnTo>
                    <a:pt x="0" y="935"/>
                  </a:lnTo>
                  <a:cubicBezTo>
                    <a:pt x="389" y="709"/>
                    <a:pt x="901" y="596"/>
                    <a:pt x="1414" y="596"/>
                  </a:cubicBezTo>
                  <a:lnTo>
                    <a:pt x="14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2"/>
            <p:cNvSpPr/>
            <p:nvPr/>
          </p:nvSpPr>
          <p:spPr>
            <a:xfrm>
              <a:off x="6844121" y="2410595"/>
              <a:ext cx="226278" cy="143216"/>
            </a:xfrm>
            <a:custGeom>
              <a:rect b="b" l="l" r="r" t="t"/>
              <a:pathLst>
                <a:path extrusionOk="0" h="6783" w="10717">
                  <a:moveTo>
                    <a:pt x="1" y="1"/>
                  </a:moveTo>
                  <a:lnTo>
                    <a:pt x="0" y="596"/>
                  </a:lnTo>
                  <a:lnTo>
                    <a:pt x="10715" y="6783"/>
                  </a:lnTo>
                  <a:lnTo>
                    <a:pt x="10717" y="61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2"/>
            <p:cNvSpPr/>
            <p:nvPr/>
          </p:nvSpPr>
          <p:spPr>
            <a:xfrm>
              <a:off x="6560520" y="2533584"/>
              <a:ext cx="12331" cy="29749"/>
            </a:xfrm>
            <a:custGeom>
              <a:rect b="b" l="l" r="r" t="t"/>
              <a:pathLst>
                <a:path extrusionOk="0" h="1409" w="584">
                  <a:moveTo>
                    <a:pt x="583" y="0"/>
                  </a:moveTo>
                  <a:lnTo>
                    <a:pt x="583" y="0"/>
                  </a:lnTo>
                  <a:cubicBezTo>
                    <a:pt x="196" y="224"/>
                    <a:pt x="3" y="519"/>
                    <a:pt x="2" y="813"/>
                  </a:cubicBezTo>
                  <a:lnTo>
                    <a:pt x="1" y="1408"/>
                  </a:lnTo>
                  <a:cubicBezTo>
                    <a:pt x="2" y="1114"/>
                    <a:pt x="195" y="821"/>
                    <a:pt x="582" y="596"/>
                  </a:cubicBezTo>
                  <a:cubicBezTo>
                    <a:pt x="582" y="417"/>
                    <a:pt x="582" y="179"/>
                    <a:pt x="5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2"/>
            <p:cNvSpPr/>
            <p:nvPr/>
          </p:nvSpPr>
          <p:spPr>
            <a:xfrm>
              <a:off x="7070336" y="2541206"/>
              <a:ext cx="12542" cy="30024"/>
            </a:xfrm>
            <a:custGeom>
              <a:rect b="b" l="l" r="r" t="t"/>
              <a:pathLst>
                <a:path extrusionOk="0" h="1422" w="594">
                  <a:moveTo>
                    <a:pt x="3" y="0"/>
                  </a:moveTo>
                  <a:lnTo>
                    <a:pt x="1" y="597"/>
                  </a:lnTo>
                  <a:cubicBezTo>
                    <a:pt x="395" y="824"/>
                    <a:pt x="592" y="1122"/>
                    <a:pt x="591" y="1421"/>
                  </a:cubicBezTo>
                  <a:lnTo>
                    <a:pt x="593" y="825"/>
                  </a:lnTo>
                  <a:cubicBezTo>
                    <a:pt x="594" y="527"/>
                    <a:pt x="397" y="228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42"/>
            <p:cNvSpPr/>
            <p:nvPr/>
          </p:nvSpPr>
          <p:spPr>
            <a:xfrm>
              <a:off x="6560498" y="2550749"/>
              <a:ext cx="12521" cy="30024"/>
            </a:xfrm>
            <a:custGeom>
              <a:rect b="b" l="l" r="r" t="t"/>
              <a:pathLst>
                <a:path extrusionOk="0" h="1422" w="593">
                  <a:moveTo>
                    <a:pt x="3" y="0"/>
                  </a:moveTo>
                  <a:lnTo>
                    <a:pt x="2" y="596"/>
                  </a:lnTo>
                  <a:cubicBezTo>
                    <a:pt x="1" y="894"/>
                    <a:pt x="197" y="1193"/>
                    <a:pt x="592" y="1421"/>
                  </a:cubicBezTo>
                  <a:lnTo>
                    <a:pt x="593" y="825"/>
                  </a:lnTo>
                  <a:cubicBezTo>
                    <a:pt x="199" y="598"/>
                    <a:pt x="3" y="299"/>
                    <a:pt x="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42"/>
            <p:cNvSpPr/>
            <p:nvPr/>
          </p:nvSpPr>
          <p:spPr>
            <a:xfrm>
              <a:off x="7070526" y="2558604"/>
              <a:ext cx="12331" cy="29792"/>
            </a:xfrm>
            <a:custGeom>
              <a:rect b="b" l="l" r="r" t="t"/>
              <a:pathLst>
                <a:path extrusionOk="0" h="1411" w="584">
                  <a:moveTo>
                    <a:pt x="584" y="1"/>
                  </a:moveTo>
                  <a:lnTo>
                    <a:pt x="584" y="6"/>
                  </a:lnTo>
                  <a:lnTo>
                    <a:pt x="584" y="6"/>
                  </a:lnTo>
                  <a:cubicBezTo>
                    <a:pt x="584" y="4"/>
                    <a:pt x="584" y="2"/>
                    <a:pt x="584" y="1"/>
                  </a:cubicBezTo>
                  <a:close/>
                  <a:moveTo>
                    <a:pt x="584" y="6"/>
                  </a:moveTo>
                  <a:cubicBezTo>
                    <a:pt x="582" y="298"/>
                    <a:pt x="387" y="591"/>
                    <a:pt x="2" y="814"/>
                  </a:cubicBezTo>
                  <a:lnTo>
                    <a:pt x="0" y="1411"/>
                  </a:lnTo>
                  <a:cubicBezTo>
                    <a:pt x="387" y="1186"/>
                    <a:pt x="582" y="891"/>
                    <a:pt x="582" y="597"/>
                  </a:cubicBezTo>
                  <a:lnTo>
                    <a:pt x="584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42"/>
            <p:cNvSpPr/>
            <p:nvPr/>
          </p:nvSpPr>
          <p:spPr>
            <a:xfrm>
              <a:off x="6556381" y="2403417"/>
              <a:ext cx="530655" cy="302541"/>
            </a:xfrm>
            <a:custGeom>
              <a:rect b="b" l="l" r="r" t="t"/>
              <a:pathLst>
                <a:path extrusionOk="0" h="14329" w="25133">
                  <a:moveTo>
                    <a:pt x="12214" y="1"/>
                  </a:moveTo>
                  <a:cubicBezTo>
                    <a:pt x="11702" y="1"/>
                    <a:pt x="11191" y="114"/>
                    <a:pt x="10802" y="341"/>
                  </a:cubicBezTo>
                  <a:lnTo>
                    <a:pt x="779" y="6164"/>
                  </a:lnTo>
                  <a:cubicBezTo>
                    <a:pt x="0" y="6616"/>
                    <a:pt x="6" y="7351"/>
                    <a:pt x="788" y="7803"/>
                  </a:cubicBezTo>
                  <a:lnTo>
                    <a:pt x="11503" y="13989"/>
                  </a:lnTo>
                  <a:cubicBezTo>
                    <a:pt x="11895" y="14216"/>
                    <a:pt x="12407" y="14329"/>
                    <a:pt x="12918" y="14329"/>
                  </a:cubicBezTo>
                  <a:cubicBezTo>
                    <a:pt x="13430" y="14329"/>
                    <a:pt x="13942" y="14215"/>
                    <a:pt x="14331" y="13989"/>
                  </a:cubicBezTo>
                  <a:lnTo>
                    <a:pt x="24354" y="8164"/>
                  </a:lnTo>
                  <a:cubicBezTo>
                    <a:pt x="25133" y="7712"/>
                    <a:pt x="25129" y="6979"/>
                    <a:pt x="24345" y="6526"/>
                  </a:cubicBezTo>
                  <a:lnTo>
                    <a:pt x="13630" y="341"/>
                  </a:lnTo>
                  <a:cubicBezTo>
                    <a:pt x="13239" y="114"/>
                    <a:pt x="12726" y="1"/>
                    <a:pt x="12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6475219" y="2590253"/>
              <a:ext cx="286874" cy="178201"/>
            </a:xfrm>
            <a:custGeom>
              <a:rect b="b" l="l" r="r" t="t"/>
              <a:pathLst>
                <a:path extrusionOk="0" h="8440" w="13587">
                  <a:moveTo>
                    <a:pt x="3" y="1"/>
                  </a:moveTo>
                  <a:lnTo>
                    <a:pt x="1" y="597"/>
                  </a:lnTo>
                  <a:lnTo>
                    <a:pt x="13584" y="8440"/>
                  </a:lnTo>
                  <a:lnTo>
                    <a:pt x="13586" y="784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42"/>
            <p:cNvSpPr/>
            <p:nvPr/>
          </p:nvSpPr>
          <p:spPr>
            <a:xfrm>
              <a:off x="6475219" y="2572560"/>
              <a:ext cx="30510" cy="30320"/>
            </a:xfrm>
            <a:custGeom>
              <a:rect b="b" l="l" r="r" t="t"/>
              <a:pathLst>
                <a:path extrusionOk="0" h="1436" w="1445">
                  <a:moveTo>
                    <a:pt x="1444" y="0"/>
                  </a:moveTo>
                  <a:lnTo>
                    <a:pt x="3" y="839"/>
                  </a:lnTo>
                  <a:lnTo>
                    <a:pt x="1" y="1435"/>
                  </a:lnTo>
                  <a:lnTo>
                    <a:pt x="1443" y="597"/>
                  </a:lnTo>
                  <a:lnTo>
                    <a:pt x="14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42"/>
            <p:cNvSpPr/>
            <p:nvPr/>
          </p:nvSpPr>
          <p:spPr>
            <a:xfrm>
              <a:off x="7150611" y="2597643"/>
              <a:ext cx="29982" cy="19763"/>
            </a:xfrm>
            <a:custGeom>
              <a:rect b="b" l="l" r="r" t="t"/>
              <a:pathLst>
                <a:path extrusionOk="0" h="936" w="1420">
                  <a:moveTo>
                    <a:pt x="3" y="1"/>
                  </a:moveTo>
                  <a:cubicBezTo>
                    <a:pt x="3" y="199"/>
                    <a:pt x="2" y="398"/>
                    <a:pt x="1" y="597"/>
                  </a:cubicBezTo>
                  <a:cubicBezTo>
                    <a:pt x="514" y="597"/>
                    <a:pt x="1025" y="710"/>
                    <a:pt x="1418" y="936"/>
                  </a:cubicBezTo>
                  <a:cubicBezTo>
                    <a:pt x="1419" y="758"/>
                    <a:pt x="1419" y="519"/>
                    <a:pt x="1420" y="341"/>
                  </a:cubicBezTo>
                  <a:cubicBezTo>
                    <a:pt x="1028" y="115"/>
                    <a:pt x="515" y="1"/>
                    <a:pt x="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42"/>
            <p:cNvSpPr/>
            <p:nvPr/>
          </p:nvSpPr>
          <p:spPr>
            <a:xfrm>
              <a:off x="7120777" y="2597643"/>
              <a:ext cx="29918" cy="19763"/>
            </a:xfrm>
            <a:custGeom>
              <a:rect b="b" l="l" r="r" t="t"/>
              <a:pathLst>
                <a:path extrusionOk="0" h="936" w="1417">
                  <a:moveTo>
                    <a:pt x="1416" y="1"/>
                  </a:moveTo>
                  <a:cubicBezTo>
                    <a:pt x="903" y="1"/>
                    <a:pt x="392" y="114"/>
                    <a:pt x="3" y="341"/>
                  </a:cubicBezTo>
                  <a:lnTo>
                    <a:pt x="1" y="936"/>
                  </a:lnTo>
                  <a:cubicBezTo>
                    <a:pt x="391" y="710"/>
                    <a:pt x="902" y="597"/>
                    <a:pt x="1414" y="597"/>
                  </a:cubicBezTo>
                  <a:cubicBezTo>
                    <a:pt x="1415" y="398"/>
                    <a:pt x="1415" y="199"/>
                    <a:pt x="1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42"/>
            <p:cNvSpPr/>
            <p:nvPr/>
          </p:nvSpPr>
          <p:spPr>
            <a:xfrm>
              <a:off x="6392854" y="2630961"/>
              <a:ext cx="59773" cy="19763"/>
            </a:xfrm>
            <a:custGeom>
              <a:rect b="b" l="l" r="r" t="t"/>
              <a:pathLst>
                <a:path extrusionOk="0" h="936" w="2831">
                  <a:moveTo>
                    <a:pt x="1414" y="0"/>
                  </a:moveTo>
                  <a:cubicBezTo>
                    <a:pt x="903" y="0"/>
                    <a:pt x="391" y="114"/>
                    <a:pt x="2" y="340"/>
                  </a:cubicBezTo>
                  <a:lnTo>
                    <a:pt x="1" y="935"/>
                  </a:lnTo>
                  <a:cubicBezTo>
                    <a:pt x="390" y="709"/>
                    <a:pt x="901" y="596"/>
                    <a:pt x="1413" y="596"/>
                  </a:cubicBezTo>
                  <a:cubicBezTo>
                    <a:pt x="1925" y="596"/>
                    <a:pt x="2438" y="709"/>
                    <a:pt x="2829" y="935"/>
                  </a:cubicBezTo>
                  <a:lnTo>
                    <a:pt x="2831" y="340"/>
                  </a:lnTo>
                  <a:cubicBezTo>
                    <a:pt x="2439" y="114"/>
                    <a:pt x="1926" y="0"/>
                    <a:pt x="14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42"/>
            <p:cNvSpPr/>
            <p:nvPr/>
          </p:nvSpPr>
          <p:spPr>
            <a:xfrm>
              <a:off x="6572977" y="2568147"/>
              <a:ext cx="226299" cy="143216"/>
            </a:xfrm>
            <a:custGeom>
              <a:rect b="b" l="l" r="r" t="t"/>
              <a:pathLst>
                <a:path extrusionOk="0" h="6783" w="10718">
                  <a:moveTo>
                    <a:pt x="2" y="1"/>
                  </a:moveTo>
                  <a:lnTo>
                    <a:pt x="1" y="597"/>
                  </a:lnTo>
                  <a:lnTo>
                    <a:pt x="10715" y="6783"/>
                  </a:lnTo>
                  <a:lnTo>
                    <a:pt x="10717" y="6187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2"/>
            <p:cNvSpPr/>
            <p:nvPr/>
          </p:nvSpPr>
          <p:spPr>
            <a:xfrm>
              <a:off x="6409217" y="2697385"/>
              <a:ext cx="33550" cy="16617"/>
            </a:xfrm>
            <a:custGeom>
              <a:rect b="b" l="l" r="r" t="t"/>
              <a:pathLst>
                <a:path extrusionOk="0" h="787" w="1589">
                  <a:moveTo>
                    <a:pt x="795" y="0"/>
                  </a:moveTo>
                  <a:cubicBezTo>
                    <a:pt x="507" y="0"/>
                    <a:pt x="221" y="64"/>
                    <a:pt x="2" y="190"/>
                  </a:cubicBezTo>
                  <a:cubicBezTo>
                    <a:pt x="1" y="389"/>
                    <a:pt x="1" y="588"/>
                    <a:pt x="0" y="787"/>
                  </a:cubicBezTo>
                  <a:cubicBezTo>
                    <a:pt x="219" y="660"/>
                    <a:pt x="506" y="597"/>
                    <a:pt x="793" y="597"/>
                  </a:cubicBezTo>
                  <a:cubicBezTo>
                    <a:pt x="1080" y="597"/>
                    <a:pt x="1368" y="660"/>
                    <a:pt x="1587" y="787"/>
                  </a:cubicBezTo>
                  <a:lnTo>
                    <a:pt x="1588" y="190"/>
                  </a:lnTo>
                  <a:cubicBezTo>
                    <a:pt x="1369" y="64"/>
                    <a:pt x="1082" y="0"/>
                    <a:pt x="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2"/>
            <p:cNvSpPr/>
            <p:nvPr/>
          </p:nvSpPr>
          <p:spPr>
            <a:xfrm>
              <a:off x="6799212" y="2698779"/>
              <a:ext cx="59773" cy="19763"/>
            </a:xfrm>
            <a:custGeom>
              <a:rect b="b" l="l" r="r" t="t"/>
              <a:pathLst>
                <a:path extrusionOk="0" h="936" w="2831">
                  <a:moveTo>
                    <a:pt x="2" y="0"/>
                  </a:moveTo>
                  <a:lnTo>
                    <a:pt x="0" y="596"/>
                  </a:lnTo>
                  <a:cubicBezTo>
                    <a:pt x="392" y="822"/>
                    <a:pt x="905" y="935"/>
                    <a:pt x="1416" y="935"/>
                  </a:cubicBezTo>
                  <a:cubicBezTo>
                    <a:pt x="1928" y="935"/>
                    <a:pt x="2439" y="822"/>
                    <a:pt x="2828" y="596"/>
                  </a:cubicBezTo>
                  <a:lnTo>
                    <a:pt x="2830" y="0"/>
                  </a:lnTo>
                  <a:lnTo>
                    <a:pt x="2830" y="0"/>
                  </a:lnTo>
                  <a:cubicBezTo>
                    <a:pt x="2441" y="226"/>
                    <a:pt x="1929" y="340"/>
                    <a:pt x="1417" y="340"/>
                  </a:cubicBezTo>
                  <a:cubicBezTo>
                    <a:pt x="906" y="340"/>
                    <a:pt x="394" y="227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2"/>
            <p:cNvSpPr/>
            <p:nvPr/>
          </p:nvSpPr>
          <p:spPr>
            <a:xfrm>
              <a:off x="7180529" y="2604822"/>
              <a:ext cx="226278" cy="143194"/>
            </a:xfrm>
            <a:custGeom>
              <a:rect b="b" l="l" r="r" t="t"/>
              <a:pathLst>
                <a:path extrusionOk="0" h="6782" w="10717">
                  <a:moveTo>
                    <a:pt x="3" y="1"/>
                  </a:moveTo>
                  <a:lnTo>
                    <a:pt x="1" y="596"/>
                  </a:lnTo>
                  <a:lnTo>
                    <a:pt x="10715" y="6782"/>
                  </a:lnTo>
                  <a:lnTo>
                    <a:pt x="10716" y="6186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2"/>
            <p:cNvSpPr/>
            <p:nvPr/>
          </p:nvSpPr>
          <p:spPr>
            <a:xfrm>
              <a:off x="6505687" y="2572560"/>
              <a:ext cx="286874" cy="178180"/>
            </a:xfrm>
            <a:custGeom>
              <a:rect b="b" l="l" r="r" t="t"/>
              <a:pathLst>
                <a:path extrusionOk="0" h="8439" w="13587">
                  <a:moveTo>
                    <a:pt x="1" y="0"/>
                  </a:moveTo>
                  <a:lnTo>
                    <a:pt x="0" y="597"/>
                  </a:lnTo>
                  <a:lnTo>
                    <a:pt x="13584" y="8439"/>
                  </a:lnTo>
                  <a:lnTo>
                    <a:pt x="13586" y="78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2"/>
            <p:cNvSpPr/>
            <p:nvPr/>
          </p:nvSpPr>
          <p:spPr>
            <a:xfrm>
              <a:off x="6896906" y="2727789"/>
              <a:ext cx="12331" cy="29771"/>
            </a:xfrm>
            <a:custGeom>
              <a:rect b="b" l="l" r="r" t="t"/>
              <a:pathLst>
                <a:path extrusionOk="0" h="1410" w="584">
                  <a:moveTo>
                    <a:pt x="583" y="1"/>
                  </a:moveTo>
                  <a:cubicBezTo>
                    <a:pt x="197" y="225"/>
                    <a:pt x="3" y="519"/>
                    <a:pt x="3" y="814"/>
                  </a:cubicBezTo>
                  <a:lnTo>
                    <a:pt x="1" y="1410"/>
                  </a:lnTo>
                  <a:cubicBezTo>
                    <a:pt x="2" y="1115"/>
                    <a:pt x="195" y="821"/>
                    <a:pt x="582" y="597"/>
                  </a:cubicBezTo>
                  <a:lnTo>
                    <a:pt x="582" y="596"/>
                  </a:lnTo>
                  <a:cubicBezTo>
                    <a:pt x="581" y="350"/>
                    <a:pt x="582" y="136"/>
                    <a:pt x="5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2"/>
            <p:cNvSpPr/>
            <p:nvPr/>
          </p:nvSpPr>
          <p:spPr>
            <a:xfrm>
              <a:off x="7406764" y="2735433"/>
              <a:ext cx="12542" cy="30024"/>
            </a:xfrm>
            <a:custGeom>
              <a:rect b="b" l="l" r="r" t="t"/>
              <a:pathLst>
                <a:path extrusionOk="0" h="1422" w="594">
                  <a:moveTo>
                    <a:pt x="1" y="0"/>
                  </a:moveTo>
                  <a:lnTo>
                    <a:pt x="0" y="596"/>
                  </a:lnTo>
                  <a:cubicBezTo>
                    <a:pt x="394" y="824"/>
                    <a:pt x="591" y="1122"/>
                    <a:pt x="590" y="1421"/>
                  </a:cubicBezTo>
                  <a:lnTo>
                    <a:pt x="592" y="826"/>
                  </a:lnTo>
                  <a:cubicBezTo>
                    <a:pt x="593" y="527"/>
                    <a:pt x="396" y="228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2"/>
            <p:cNvSpPr/>
            <p:nvPr/>
          </p:nvSpPr>
          <p:spPr>
            <a:xfrm>
              <a:off x="6762031" y="2738156"/>
              <a:ext cx="30531" cy="30298"/>
            </a:xfrm>
            <a:custGeom>
              <a:rect b="b" l="l" r="r" t="t"/>
              <a:pathLst>
                <a:path extrusionOk="0" h="1435" w="1446">
                  <a:moveTo>
                    <a:pt x="1445" y="1"/>
                  </a:moveTo>
                  <a:lnTo>
                    <a:pt x="2" y="838"/>
                  </a:lnTo>
                  <a:lnTo>
                    <a:pt x="0" y="1435"/>
                  </a:lnTo>
                  <a:lnTo>
                    <a:pt x="0" y="1435"/>
                  </a:lnTo>
                  <a:lnTo>
                    <a:pt x="1444" y="596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2"/>
            <p:cNvSpPr/>
            <p:nvPr/>
          </p:nvSpPr>
          <p:spPr>
            <a:xfrm>
              <a:off x="6475262" y="2572560"/>
              <a:ext cx="317300" cy="183311"/>
            </a:xfrm>
            <a:custGeom>
              <a:rect b="b" l="l" r="r" t="t"/>
              <a:pathLst>
                <a:path extrusionOk="0" h="8682" w="15028">
                  <a:moveTo>
                    <a:pt x="1443" y="0"/>
                  </a:moveTo>
                  <a:lnTo>
                    <a:pt x="1" y="839"/>
                  </a:lnTo>
                  <a:lnTo>
                    <a:pt x="13584" y="8681"/>
                  </a:lnTo>
                  <a:lnTo>
                    <a:pt x="15027" y="7844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2"/>
            <p:cNvSpPr/>
            <p:nvPr/>
          </p:nvSpPr>
          <p:spPr>
            <a:xfrm>
              <a:off x="6896906" y="2744976"/>
              <a:ext cx="12563" cy="30024"/>
            </a:xfrm>
            <a:custGeom>
              <a:rect b="b" l="l" r="r" t="t"/>
              <a:pathLst>
                <a:path extrusionOk="0" h="1422" w="595">
                  <a:moveTo>
                    <a:pt x="3" y="0"/>
                  </a:moveTo>
                  <a:lnTo>
                    <a:pt x="1" y="596"/>
                  </a:lnTo>
                  <a:cubicBezTo>
                    <a:pt x="1" y="894"/>
                    <a:pt x="198" y="1193"/>
                    <a:pt x="592" y="1421"/>
                  </a:cubicBezTo>
                  <a:lnTo>
                    <a:pt x="594" y="826"/>
                  </a:lnTo>
                  <a:cubicBezTo>
                    <a:pt x="200" y="598"/>
                    <a:pt x="2" y="299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2"/>
            <p:cNvSpPr/>
            <p:nvPr/>
          </p:nvSpPr>
          <p:spPr>
            <a:xfrm>
              <a:off x="7406933" y="2752852"/>
              <a:ext cx="12352" cy="29771"/>
            </a:xfrm>
            <a:custGeom>
              <a:rect b="b" l="l" r="r" t="t"/>
              <a:pathLst>
                <a:path extrusionOk="0" h="1410" w="585">
                  <a:moveTo>
                    <a:pt x="584" y="1"/>
                  </a:moveTo>
                  <a:lnTo>
                    <a:pt x="584" y="3"/>
                  </a:lnTo>
                  <a:lnTo>
                    <a:pt x="584" y="3"/>
                  </a:lnTo>
                  <a:cubicBezTo>
                    <a:pt x="584" y="3"/>
                    <a:pt x="584" y="2"/>
                    <a:pt x="584" y="1"/>
                  </a:cubicBezTo>
                  <a:close/>
                  <a:moveTo>
                    <a:pt x="584" y="3"/>
                  </a:moveTo>
                  <a:lnTo>
                    <a:pt x="584" y="3"/>
                  </a:lnTo>
                  <a:cubicBezTo>
                    <a:pt x="583" y="297"/>
                    <a:pt x="389" y="590"/>
                    <a:pt x="3" y="815"/>
                  </a:cubicBezTo>
                  <a:lnTo>
                    <a:pt x="1" y="1410"/>
                  </a:lnTo>
                  <a:cubicBezTo>
                    <a:pt x="389" y="1185"/>
                    <a:pt x="582" y="891"/>
                    <a:pt x="583" y="596"/>
                  </a:cubicBezTo>
                  <a:lnTo>
                    <a:pt x="584" y="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2"/>
            <p:cNvSpPr/>
            <p:nvPr/>
          </p:nvSpPr>
          <p:spPr>
            <a:xfrm>
              <a:off x="6442725" y="2701418"/>
              <a:ext cx="126937" cy="85849"/>
            </a:xfrm>
            <a:custGeom>
              <a:rect b="b" l="l" r="r" t="t"/>
              <a:pathLst>
                <a:path extrusionOk="0" h="4066" w="6012">
                  <a:moveTo>
                    <a:pt x="1" y="0"/>
                  </a:moveTo>
                  <a:lnTo>
                    <a:pt x="0" y="596"/>
                  </a:lnTo>
                  <a:lnTo>
                    <a:pt x="6010" y="4065"/>
                  </a:lnTo>
                  <a:lnTo>
                    <a:pt x="6011" y="34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2"/>
            <p:cNvSpPr/>
            <p:nvPr/>
          </p:nvSpPr>
          <p:spPr>
            <a:xfrm>
              <a:off x="6168962" y="2761128"/>
              <a:ext cx="12352" cy="29728"/>
            </a:xfrm>
            <a:custGeom>
              <a:rect b="b" l="l" r="r" t="t"/>
              <a:pathLst>
                <a:path extrusionOk="0" h="1408" w="585">
                  <a:moveTo>
                    <a:pt x="584" y="0"/>
                  </a:moveTo>
                  <a:lnTo>
                    <a:pt x="584" y="0"/>
                  </a:lnTo>
                  <a:cubicBezTo>
                    <a:pt x="197" y="224"/>
                    <a:pt x="4" y="518"/>
                    <a:pt x="3" y="813"/>
                  </a:cubicBezTo>
                  <a:lnTo>
                    <a:pt x="1" y="1408"/>
                  </a:lnTo>
                  <a:cubicBezTo>
                    <a:pt x="2" y="1114"/>
                    <a:pt x="195" y="820"/>
                    <a:pt x="582" y="595"/>
                  </a:cubicBezTo>
                  <a:cubicBezTo>
                    <a:pt x="582" y="416"/>
                    <a:pt x="583" y="178"/>
                    <a:pt x="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2"/>
            <p:cNvSpPr/>
            <p:nvPr/>
          </p:nvSpPr>
          <p:spPr>
            <a:xfrm>
              <a:off x="6569599" y="2774641"/>
              <a:ext cx="7073" cy="22402"/>
            </a:xfrm>
            <a:custGeom>
              <a:rect b="b" l="l" r="r" t="t"/>
              <a:pathLst>
                <a:path extrusionOk="0" h="1061" w="335">
                  <a:moveTo>
                    <a:pt x="2" y="1"/>
                  </a:moveTo>
                  <a:cubicBezTo>
                    <a:pt x="2" y="200"/>
                    <a:pt x="1" y="399"/>
                    <a:pt x="1" y="597"/>
                  </a:cubicBezTo>
                  <a:cubicBezTo>
                    <a:pt x="221" y="724"/>
                    <a:pt x="332" y="893"/>
                    <a:pt x="332" y="1060"/>
                  </a:cubicBezTo>
                  <a:lnTo>
                    <a:pt x="333" y="465"/>
                  </a:lnTo>
                  <a:cubicBezTo>
                    <a:pt x="334" y="296"/>
                    <a:pt x="224" y="129"/>
                    <a:pt x="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2"/>
            <p:cNvSpPr/>
            <p:nvPr/>
          </p:nvSpPr>
          <p:spPr>
            <a:xfrm>
              <a:off x="6569725" y="2784417"/>
              <a:ext cx="6925" cy="22254"/>
            </a:xfrm>
            <a:custGeom>
              <a:rect b="b" l="l" r="r" t="t"/>
              <a:pathLst>
                <a:path extrusionOk="0" h="1054" w="328">
                  <a:moveTo>
                    <a:pt x="327" y="1"/>
                  </a:moveTo>
                  <a:lnTo>
                    <a:pt x="327" y="2"/>
                  </a:lnTo>
                  <a:lnTo>
                    <a:pt x="327" y="2"/>
                  </a:lnTo>
                  <a:cubicBezTo>
                    <a:pt x="327" y="2"/>
                    <a:pt x="327" y="1"/>
                    <a:pt x="327" y="1"/>
                  </a:cubicBezTo>
                  <a:close/>
                  <a:moveTo>
                    <a:pt x="327" y="2"/>
                  </a:moveTo>
                  <a:lnTo>
                    <a:pt x="327" y="2"/>
                  </a:lnTo>
                  <a:cubicBezTo>
                    <a:pt x="327" y="168"/>
                    <a:pt x="218" y="332"/>
                    <a:pt x="1" y="458"/>
                  </a:cubicBezTo>
                  <a:lnTo>
                    <a:pt x="0" y="1053"/>
                  </a:lnTo>
                  <a:cubicBezTo>
                    <a:pt x="218" y="927"/>
                    <a:pt x="326" y="762"/>
                    <a:pt x="326" y="597"/>
                  </a:cubicBezTo>
                  <a:lnTo>
                    <a:pt x="327" y="2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2"/>
            <p:cNvSpPr/>
            <p:nvPr/>
          </p:nvSpPr>
          <p:spPr>
            <a:xfrm>
              <a:off x="6281331" y="2697385"/>
              <a:ext cx="297664" cy="169692"/>
            </a:xfrm>
            <a:custGeom>
              <a:rect b="b" l="l" r="r" t="t"/>
              <a:pathLst>
                <a:path extrusionOk="0" h="8037" w="14098">
                  <a:moveTo>
                    <a:pt x="6852" y="1"/>
                  </a:moveTo>
                  <a:cubicBezTo>
                    <a:pt x="6564" y="1"/>
                    <a:pt x="6278" y="64"/>
                    <a:pt x="6059" y="191"/>
                  </a:cubicBezTo>
                  <a:lnTo>
                    <a:pt x="438" y="3458"/>
                  </a:lnTo>
                  <a:cubicBezTo>
                    <a:pt x="1" y="3711"/>
                    <a:pt x="4" y="4123"/>
                    <a:pt x="443" y="4377"/>
                  </a:cubicBezTo>
                  <a:lnTo>
                    <a:pt x="6453" y="7847"/>
                  </a:lnTo>
                  <a:cubicBezTo>
                    <a:pt x="6672" y="7973"/>
                    <a:pt x="6960" y="8037"/>
                    <a:pt x="7247" y="8037"/>
                  </a:cubicBezTo>
                  <a:cubicBezTo>
                    <a:pt x="7534" y="8037"/>
                    <a:pt x="7821" y="7974"/>
                    <a:pt x="8039" y="7847"/>
                  </a:cubicBezTo>
                  <a:lnTo>
                    <a:pt x="13660" y="4580"/>
                  </a:lnTo>
                  <a:cubicBezTo>
                    <a:pt x="14097" y="4326"/>
                    <a:pt x="14095" y="3914"/>
                    <a:pt x="13655" y="3660"/>
                  </a:cubicBezTo>
                  <a:lnTo>
                    <a:pt x="7646" y="191"/>
                  </a:lnTo>
                  <a:cubicBezTo>
                    <a:pt x="7426" y="64"/>
                    <a:pt x="7139" y="1"/>
                    <a:pt x="6852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2"/>
            <p:cNvSpPr/>
            <p:nvPr/>
          </p:nvSpPr>
          <p:spPr>
            <a:xfrm>
              <a:off x="6290515" y="2701418"/>
              <a:ext cx="118766" cy="81563"/>
            </a:xfrm>
            <a:custGeom>
              <a:rect b="b" l="l" r="r" t="t"/>
              <a:pathLst>
                <a:path extrusionOk="0" h="3863" w="5625">
                  <a:moveTo>
                    <a:pt x="5624" y="0"/>
                  </a:moveTo>
                  <a:lnTo>
                    <a:pt x="3" y="3267"/>
                  </a:lnTo>
                  <a:lnTo>
                    <a:pt x="0" y="3862"/>
                  </a:lnTo>
                  <a:lnTo>
                    <a:pt x="0" y="3862"/>
                  </a:lnTo>
                  <a:lnTo>
                    <a:pt x="5622" y="596"/>
                  </a:lnTo>
                  <a:lnTo>
                    <a:pt x="5624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2"/>
            <p:cNvSpPr/>
            <p:nvPr/>
          </p:nvSpPr>
          <p:spPr>
            <a:xfrm>
              <a:off x="6283674" y="2780004"/>
              <a:ext cx="7052" cy="22381"/>
            </a:xfrm>
            <a:custGeom>
              <a:rect b="b" l="l" r="r" t="t"/>
              <a:pathLst>
                <a:path extrusionOk="0" h="1060" w="334">
                  <a:moveTo>
                    <a:pt x="2" y="0"/>
                  </a:moveTo>
                  <a:lnTo>
                    <a:pt x="1" y="596"/>
                  </a:lnTo>
                  <a:cubicBezTo>
                    <a:pt x="1" y="764"/>
                    <a:pt x="110" y="931"/>
                    <a:pt x="332" y="1059"/>
                  </a:cubicBezTo>
                  <a:lnTo>
                    <a:pt x="333" y="464"/>
                  </a:lnTo>
                  <a:lnTo>
                    <a:pt x="313" y="451"/>
                  </a:lnTo>
                  <a:cubicBezTo>
                    <a:pt x="305" y="448"/>
                    <a:pt x="299" y="443"/>
                    <a:pt x="293" y="439"/>
                  </a:cubicBezTo>
                  <a:cubicBezTo>
                    <a:pt x="289" y="437"/>
                    <a:pt x="284" y="435"/>
                    <a:pt x="281" y="431"/>
                  </a:cubicBezTo>
                  <a:cubicBezTo>
                    <a:pt x="277" y="429"/>
                    <a:pt x="275" y="428"/>
                    <a:pt x="273" y="427"/>
                  </a:cubicBezTo>
                  <a:lnTo>
                    <a:pt x="264" y="419"/>
                  </a:lnTo>
                  <a:cubicBezTo>
                    <a:pt x="260" y="418"/>
                    <a:pt x="257" y="416"/>
                    <a:pt x="255" y="414"/>
                  </a:cubicBezTo>
                  <a:lnTo>
                    <a:pt x="246" y="407"/>
                  </a:lnTo>
                  <a:cubicBezTo>
                    <a:pt x="243" y="405"/>
                    <a:pt x="240" y="403"/>
                    <a:pt x="236" y="401"/>
                  </a:cubicBezTo>
                  <a:lnTo>
                    <a:pt x="230" y="395"/>
                  </a:lnTo>
                  <a:cubicBezTo>
                    <a:pt x="227" y="393"/>
                    <a:pt x="223" y="390"/>
                    <a:pt x="220" y="388"/>
                  </a:cubicBezTo>
                  <a:lnTo>
                    <a:pt x="212" y="382"/>
                  </a:lnTo>
                  <a:lnTo>
                    <a:pt x="203" y="375"/>
                  </a:lnTo>
                  <a:lnTo>
                    <a:pt x="197" y="369"/>
                  </a:lnTo>
                  <a:cubicBezTo>
                    <a:pt x="194" y="366"/>
                    <a:pt x="191" y="364"/>
                    <a:pt x="187" y="361"/>
                  </a:cubicBezTo>
                  <a:lnTo>
                    <a:pt x="181" y="355"/>
                  </a:lnTo>
                  <a:lnTo>
                    <a:pt x="172" y="348"/>
                  </a:lnTo>
                  <a:lnTo>
                    <a:pt x="166" y="341"/>
                  </a:lnTo>
                  <a:lnTo>
                    <a:pt x="157" y="334"/>
                  </a:lnTo>
                  <a:lnTo>
                    <a:pt x="153" y="328"/>
                  </a:lnTo>
                  <a:lnTo>
                    <a:pt x="144" y="319"/>
                  </a:lnTo>
                  <a:lnTo>
                    <a:pt x="139" y="314"/>
                  </a:lnTo>
                  <a:lnTo>
                    <a:pt x="131" y="305"/>
                  </a:lnTo>
                  <a:lnTo>
                    <a:pt x="124" y="299"/>
                  </a:lnTo>
                  <a:lnTo>
                    <a:pt x="118" y="291"/>
                  </a:lnTo>
                  <a:cubicBezTo>
                    <a:pt x="116" y="289"/>
                    <a:pt x="114" y="287"/>
                    <a:pt x="113" y="285"/>
                  </a:cubicBezTo>
                  <a:lnTo>
                    <a:pt x="106" y="277"/>
                  </a:lnTo>
                  <a:lnTo>
                    <a:pt x="101" y="271"/>
                  </a:lnTo>
                  <a:lnTo>
                    <a:pt x="94" y="262"/>
                  </a:lnTo>
                  <a:lnTo>
                    <a:pt x="90" y="255"/>
                  </a:lnTo>
                  <a:cubicBezTo>
                    <a:pt x="88" y="253"/>
                    <a:pt x="85" y="250"/>
                    <a:pt x="84" y="248"/>
                  </a:cubicBezTo>
                  <a:lnTo>
                    <a:pt x="79" y="241"/>
                  </a:lnTo>
                  <a:cubicBezTo>
                    <a:pt x="78" y="238"/>
                    <a:pt x="76" y="236"/>
                    <a:pt x="73" y="233"/>
                  </a:cubicBezTo>
                  <a:cubicBezTo>
                    <a:pt x="72" y="230"/>
                    <a:pt x="71" y="228"/>
                    <a:pt x="69" y="226"/>
                  </a:cubicBezTo>
                  <a:cubicBezTo>
                    <a:pt x="68" y="224"/>
                    <a:pt x="66" y="221"/>
                    <a:pt x="65" y="218"/>
                  </a:cubicBezTo>
                  <a:cubicBezTo>
                    <a:pt x="63" y="215"/>
                    <a:pt x="61" y="213"/>
                    <a:pt x="60" y="211"/>
                  </a:cubicBezTo>
                  <a:cubicBezTo>
                    <a:pt x="59" y="209"/>
                    <a:pt x="57" y="205"/>
                    <a:pt x="56" y="203"/>
                  </a:cubicBezTo>
                  <a:cubicBezTo>
                    <a:pt x="54" y="201"/>
                    <a:pt x="53" y="198"/>
                    <a:pt x="52" y="196"/>
                  </a:cubicBezTo>
                  <a:cubicBezTo>
                    <a:pt x="51" y="193"/>
                    <a:pt x="48" y="190"/>
                    <a:pt x="47" y="188"/>
                  </a:cubicBezTo>
                  <a:cubicBezTo>
                    <a:pt x="46" y="185"/>
                    <a:pt x="45" y="183"/>
                    <a:pt x="44" y="180"/>
                  </a:cubicBezTo>
                  <a:cubicBezTo>
                    <a:pt x="43" y="178"/>
                    <a:pt x="41" y="175"/>
                    <a:pt x="40" y="173"/>
                  </a:cubicBezTo>
                  <a:lnTo>
                    <a:pt x="36" y="165"/>
                  </a:lnTo>
                  <a:cubicBezTo>
                    <a:pt x="35" y="163"/>
                    <a:pt x="34" y="160"/>
                    <a:pt x="33" y="158"/>
                  </a:cubicBezTo>
                  <a:cubicBezTo>
                    <a:pt x="32" y="154"/>
                    <a:pt x="31" y="153"/>
                    <a:pt x="30" y="150"/>
                  </a:cubicBezTo>
                  <a:lnTo>
                    <a:pt x="27" y="142"/>
                  </a:lnTo>
                  <a:lnTo>
                    <a:pt x="25" y="135"/>
                  </a:lnTo>
                  <a:cubicBezTo>
                    <a:pt x="23" y="132"/>
                    <a:pt x="22" y="129"/>
                    <a:pt x="21" y="127"/>
                  </a:cubicBezTo>
                  <a:cubicBezTo>
                    <a:pt x="20" y="124"/>
                    <a:pt x="20" y="122"/>
                    <a:pt x="19" y="118"/>
                  </a:cubicBezTo>
                  <a:lnTo>
                    <a:pt x="17" y="111"/>
                  </a:lnTo>
                  <a:cubicBezTo>
                    <a:pt x="16" y="109"/>
                    <a:pt x="15" y="107"/>
                    <a:pt x="15" y="103"/>
                  </a:cubicBezTo>
                  <a:lnTo>
                    <a:pt x="13" y="96"/>
                  </a:lnTo>
                  <a:lnTo>
                    <a:pt x="10" y="88"/>
                  </a:lnTo>
                  <a:cubicBezTo>
                    <a:pt x="10" y="86"/>
                    <a:pt x="9" y="83"/>
                    <a:pt x="9" y="80"/>
                  </a:cubicBezTo>
                  <a:lnTo>
                    <a:pt x="7" y="73"/>
                  </a:lnTo>
                  <a:cubicBezTo>
                    <a:pt x="7" y="70"/>
                    <a:pt x="6" y="67"/>
                    <a:pt x="6" y="65"/>
                  </a:cubicBezTo>
                  <a:cubicBezTo>
                    <a:pt x="6" y="62"/>
                    <a:pt x="5" y="60"/>
                    <a:pt x="5" y="57"/>
                  </a:cubicBezTo>
                  <a:cubicBezTo>
                    <a:pt x="4" y="54"/>
                    <a:pt x="4" y="52"/>
                    <a:pt x="4" y="49"/>
                  </a:cubicBezTo>
                  <a:cubicBezTo>
                    <a:pt x="4" y="47"/>
                    <a:pt x="4" y="44"/>
                    <a:pt x="3" y="41"/>
                  </a:cubicBezTo>
                  <a:lnTo>
                    <a:pt x="2" y="34"/>
                  </a:lnTo>
                  <a:lnTo>
                    <a:pt x="2" y="26"/>
                  </a:lnTo>
                  <a:lnTo>
                    <a:pt x="2" y="17"/>
                  </a:lnTo>
                  <a:lnTo>
                    <a:pt x="2" y="10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2"/>
            <p:cNvSpPr/>
            <p:nvPr/>
          </p:nvSpPr>
          <p:spPr>
            <a:xfrm>
              <a:off x="6168962" y="2778273"/>
              <a:ext cx="12521" cy="30024"/>
            </a:xfrm>
            <a:custGeom>
              <a:rect b="b" l="l" r="r" t="t"/>
              <a:pathLst>
                <a:path extrusionOk="0" h="1422" w="593">
                  <a:moveTo>
                    <a:pt x="3" y="1"/>
                  </a:moveTo>
                  <a:lnTo>
                    <a:pt x="1" y="597"/>
                  </a:lnTo>
                  <a:cubicBezTo>
                    <a:pt x="1" y="896"/>
                    <a:pt x="197" y="1194"/>
                    <a:pt x="591" y="1422"/>
                  </a:cubicBezTo>
                  <a:lnTo>
                    <a:pt x="593" y="826"/>
                  </a:lnTo>
                  <a:cubicBezTo>
                    <a:pt x="199" y="598"/>
                    <a:pt x="2" y="299"/>
                    <a:pt x="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2"/>
            <p:cNvSpPr/>
            <p:nvPr/>
          </p:nvSpPr>
          <p:spPr>
            <a:xfrm>
              <a:off x="6588791" y="2818516"/>
              <a:ext cx="606539" cy="362737"/>
            </a:xfrm>
            <a:custGeom>
              <a:rect b="b" l="l" r="r" t="t"/>
              <a:pathLst>
                <a:path extrusionOk="0" h="17180" w="28727">
                  <a:moveTo>
                    <a:pt x="1" y="0"/>
                  </a:moveTo>
                  <a:lnTo>
                    <a:pt x="0" y="595"/>
                  </a:lnTo>
                  <a:lnTo>
                    <a:pt x="28724" y="17179"/>
                  </a:lnTo>
                  <a:lnTo>
                    <a:pt x="28726" y="1658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42"/>
            <p:cNvSpPr/>
            <p:nvPr/>
          </p:nvSpPr>
          <p:spPr>
            <a:xfrm>
              <a:off x="6588791" y="2802068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2" y="0"/>
                  </a:moveTo>
                  <a:lnTo>
                    <a:pt x="1" y="779"/>
                  </a:lnTo>
                  <a:lnTo>
                    <a:pt x="0" y="1374"/>
                  </a:lnTo>
                  <a:lnTo>
                    <a:pt x="1340" y="597"/>
                  </a:lnTo>
                  <a:lnTo>
                    <a:pt x="13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2"/>
            <p:cNvSpPr/>
            <p:nvPr/>
          </p:nvSpPr>
          <p:spPr>
            <a:xfrm>
              <a:off x="6526885" y="2854473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2" y="0"/>
                  </a:moveTo>
                  <a:lnTo>
                    <a:pt x="0" y="597"/>
                  </a:lnTo>
                  <a:lnTo>
                    <a:pt x="28725" y="17181"/>
                  </a:lnTo>
                  <a:lnTo>
                    <a:pt x="28726" y="1658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42"/>
            <p:cNvSpPr/>
            <p:nvPr/>
          </p:nvSpPr>
          <p:spPr>
            <a:xfrm>
              <a:off x="6526885" y="2838046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2" y="1"/>
                  </a:moveTo>
                  <a:lnTo>
                    <a:pt x="2" y="778"/>
                  </a:lnTo>
                  <a:lnTo>
                    <a:pt x="0" y="1375"/>
                  </a:lnTo>
                  <a:lnTo>
                    <a:pt x="0" y="1375"/>
                  </a:lnTo>
                  <a:lnTo>
                    <a:pt x="1340" y="596"/>
                  </a:lnTo>
                  <a:lnTo>
                    <a:pt x="13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2"/>
            <p:cNvSpPr/>
            <p:nvPr/>
          </p:nvSpPr>
          <p:spPr>
            <a:xfrm>
              <a:off x="6290642" y="2789780"/>
              <a:ext cx="126937" cy="85870"/>
            </a:xfrm>
            <a:custGeom>
              <a:rect b="b" l="l" r="r" t="t"/>
              <a:pathLst>
                <a:path extrusionOk="0" h="4067" w="6012">
                  <a:moveTo>
                    <a:pt x="2" y="1"/>
                  </a:moveTo>
                  <a:lnTo>
                    <a:pt x="1" y="596"/>
                  </a:lnTo>
                  <a:lnTo>
                    <a:pt x="6009" y="4066"/>
                  </a:lnTo>
                  <a:lnTo>
                    <a:pt x="6012" y="347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2"/>
            <p:cNvSpPr/>
            <p:nvPr/>
          </p:nvSpPr>
          <p:spPr>
            <a:xfrm>
              <a:off x="6417515" y="2863045"/>
              <a:ext cx="33550" cy="16617"/>
            </a:xfrm>
            <a:custGeom>
              <a:rect b="b" l="l" r="r" t="t"/>
              <a:pathLst>
                <a:path extrusionOk="0" h="787" w="1589">
                  <a:moveTo>
                    <a:pt x="3" y="1"/>
                  </a:moveTo>
                  <a:lnTo>
                    <a:pt x="0" y="596"/>
                  </a:lnTo>
                  <a:cubicBezTo>
                    <a:pt x="221" y="723"/>
                    <a:pt x="509" y="786"/>
                    <a:pt x="796" y="786"/>
                  </a:cubicBezTo>
                  <a:cubicBezTo>
                    <a:pt x="1083" y="786"/>
                    <a:pt x="1369" y="723"/>
                    <a:pt x="1588" y="596"/>
                  </a:cubicBezTo>
                  <a:lnTo>
                    <a:pt x="1589" y="1"/>
                  </a:lnTo>
                  <a:lnTo>
                    <a:pt x="1589" y="1"/>
                  </a:lnTo>
                  <a:cubicBezTo>
                    <a:pt x="1371" y="128"/>
                    <a:pt x="1084" y="191"/>
                    <a:pt x="798" y="191"/>
                  </a:cubicBezTo>
                  <a:cubicBezTo>
                    <a:pt x="511" y="191"/>
                    <a:pt x="223" y="127"/>
                    <a:pt x="3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2"/>
            <p:cNvSpPr/>
            <p:nvPr/>
          </p:nvSpPr>
          <p:spPr>
            <a:xfrm>
              <a:off x="6451023" y="2794045"/>
              <a:ext cx="118745" cy="81605"/>
            </a:xfrm>
            <a:custGeom>
              <a:rect b="b" l="l" r="r" t="t"/>
              <a:pathLst>
                <a:path extrusionOk="0" h="3865" w="5624">
                  <a:moveTo>
                    <a:pt x="5623" y="1"/>
                  </a:moveTo>
                  <a:lnTo>
                    <a:pt x="2" y="3269"/>
                  </a:lnTo>
                  <a:lnTo>
                    <a:pt x="1" y="3864"/>
                  </a:lnTo>
                  <a:lnTo>
                    <a:pt x="5621" y="597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2"/>
            <p:cNvSpPr/>
            <p:nvPr/>
          </p:nvSpPr>
          <p:spPr>
            <a:xfrm>
              <a:off x="6465000" y="2890430"/>
              <a:ext cx="389784" cy="237637"/>
            </a:xfrm>
            <a:custGeom>
              <a:rect b="b" l="l" r="r" t="t"/>
              <a:pathLst>
                <a:path extrusionOk="0" h="11255" w="18461">
                  <a:moveTo>
                    <a:pt x="2" y="1"/>
                  </a:moveTo>
                  <a:lnTo>
                    <a:pt x="0" y="597"/>
                  </a:lnTo>
                  <a:lnTo>
                    <a:pt x="18458" y="11254"/>
                  </a:lnTo>
                  <a:lnTo>
                    <a:pt x="18460" y="10658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2"/>
            <p:cNvSpPr/>
            <p:nvPr/>
          </p:nvSpPr>
          <p:spPr>
            <a:xfrm>
              <a:off x="6465000" y="2874003"/>
              <a:ext cx="28314" cy="29053"/>
            </a:xfrm>
            <a:custGeom>
              <a:rect b="b" l="l" r="r" t="t"/>
              <a:pathLst>
                <a:path extrusionOk="0" h="1376" w="1341">
                  <a:moveTo>
                    <a:pt x="1341" y="1"/>
                  </a:moveTo>
                  <a:lnTo>
                    <a:pt x="2" y="779"/>
                  </a:lnTo>
                  <a:lnTo>
                    <a:pt x="0" y="1375"/>
                  </a:lnTo>
                  <a:lnTo>
                    <a:pt x="0" y="1375"/>
                  </a:lnTo>
                  <a:lnTo>
                    <a:pt x="1340" y="596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2"/>
            <p:cNvSpPr/>
            <p:nvPr/>
          </p:nvSpPr>
          <p:spPr>
            <a:xfrm>
              <a:off x="6493272" y="2874003"/>
              <a:ext cx="389784" cy="237616"/>
            </a:xfrm>
            <a:custGeom>
              <a:rect b="b" l="l" r="r" t="t"/>
              <a:pathLst>
                <a:path extrusionOk="0" h="11254" w="18461">
                  <a:moveTo>
                    <a:pt x="2" y="1"/>
                  </a:moveTo>
                  <a:lnTo>
                    <a:pt x="1" y="596"/>
                  </a:lnTo>
                  <a:lnTo>
                    <a:pt x="18459" y="11253"/>
                  </a:lnTo>
                  <a:lnTo>
                    <a:pt x="18461" y="10658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2"/>
            <p:cNvSpPr/>
            <p:nvPr/>
          </p:nvSpPr>
          <p:spPr>
            <a:xfrm>
              <a:off x="6854721" y="3099035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2" y="0"/>
                  </a:moveTo>
                  <a:lnTo>
                    <a:pt x="2" y="778"/>
                  </a:lnTo>
                  <a:lnTo>
                    <a:pt x="0" y="1374"/>
                  </a:lnTo>
                  <a:lnTo>
                    <a:pt x="1340" y="595"/>
                  </a:lnTo>
                  <a:lnTo>
                    <a:pt x="13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2"/>
            <p:cNvSpPr/>
            <p:nvPr/>
          </p:nvSpPr>
          <p:spPr>
            <a:xfrm>
              <a:off x="6465043" y="2874003"/>
              <a:ext cx="418013" cy="241458"/>
            </a:xfrm>
            <a:custGeom>
              <a:rect b="b" l="l" r="r" t="t"/>
              <a:pathLst>
                <a:path extrusionOk="0" h="11436" w="19798">
                  <a:moveTo>
                    <a:pt x="1339" y="1"/>
                  </a:moveTo>
                  <a:lnTo>
                    <a:pt x="0" y="779"/>
                  </a:lnTo>
                  <a:lnTo>
                    <a:pt x="18458" y="11436"/>
                  </a:lnTo>
                  <a:lnTo>
                    <a:pt x="19798" y="10658"/>
                  </a:lnTo>
                  <a:lnTo>
                    <a:pt x="13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2"/>
            <p:cNvSpPr/>
            <p:nvPr/>
          </p:nvSpPr>
          <p:spPr>
            <a:xfrm>
              <a:off x="6452585" y="2638140"/>
              <a:ext cx="876543" cy="518642"/>
            </a:xfrm>
            <a:custGeom>
              <a:rect b="b" l="l" r="r" t="t"/>
              <a:pathLst>
                <a:path extrusionOk="0" h="24564" w="41515">
                  <a:moveTo>
                    <a:pt x="2" y="0"/>
                  </a:moveTo>
                  <a:lnTo>
                    <a:pt x="0" y="595"/>
                  </a:lnTo>
                  <a:lnTo>
                    <a:pt x="41513" y="24563"/>
                  </a:lnTo>
                  <a:lnTo>
                    <a:pt x="41515" y="2396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6617063" y="2802068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3" y="0"/>
                  </a:moveTo>
                  <a:lnTo>
                    <a:pt x="1" y="597"/>
                  </a:lnTo>
                  <a:lnTo>
                    <a:pt x="28726" y="17181"/>
                  </a:lnTo>
                  <a:lnTo>
                    <a:pt x="28727" y="1658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7329065" y="3144155"/>
              <a:ext cx="12521" cy="29918"/>
            </a:xfrm>
            <a:custGeom>
              <a:rect b="b" l="l" r="r" t="t"/>
              <a:pathLst>
                <a:path extrusionOk="0" h="1417" w="593">
                  <a:moveTo>
                    <a:pt x="3" y="1"/>
                  </a:moveTo>
                  <a:lnTo>
                    <a:pt x="1" y="597"/>
                  </a:lnTo>
                  <a:cubicBezTo>
                    <a:pt x="393" y="823"/>
                    <a:pt x="589" y="1120"/>
                    <a:pt x="592" y="1416"/>
                  </a:cubicBezTo>
                  <a:cubicBezTo>
                    <a:pt x="592" y="1218"/>
                    <a:pt x="593" y="1020"/>
                    <a:pt x="593" y="821"/>
                  </a:cubicBezTo>
                  <a:cubicBezTo>
                    <a:pt x="592" y="525"/>
                    <a:pt x="395" y="228"/>
                    <a:pt x="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2"/>
            <p:cNvSpPr/>
            <p:nvPr/>
          </p:nvSpPr>
          <p:spPr>
            <a:xfrm>
              <a:off x="6588812" y="2802068"/>
              <a:ext cx="634789" cy="366622"/>
            </a:xfrm>
            <a:custGeom>
              <a:rect b="b" l="l" r="r" t="t"/>
              <a:pathLst>
                <a:path extrusionOk="0" h="17364" w="30065">
                  <a:moveTo>
                    <a:pt x="1341" y="0"/>
                  </a:moveTo>
                  <a:lnTo>
                    <a:pt x="0" y="779"/>
                  </a:lnTo>
                  <a:lnTo>
                    <a:pt x="28725" y="17363"/>
                  </a:lnTo>
                  <a:lnTo>
                    <a:pt x="30065" y="16584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7147380" y="2960655"/>
              <a:ext cx="30510" cy="30298"/>
            </a:xfrm>
            <a:custGeom>
              <a:rect b="b" l="l" r="r" t="t"/>
              <a:pathLst>
                <a:path extrusionOk="0" h="1435" w="1445">
                  <a:moveTo>
                    <a:pt x="1445" y="0"/>
                  </a:moveTo>
                  <a:lnTo>
                    <a:pt x="2" y="838"/>
                  </a:lnTo>
                  <a:lnTo>
                    <a:pt x="1" y="1434"/>
                  </a:lnTo>
                  <a:lnTo>
                    <a:pt x="1443" y="595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7147380" y="2978327"/>
              <a:ext cx="286896" cy="178222"/>
            </a:xfrm>
            <a:custGeom>
              <a:rect b="b" l="l" r="r" t="t"/>
              <a:pathLst>
                <a:path extrusionOk="0" h="8441" w="13588">
                  <a:moveTo>
                    <a:pt x="3" y="1"/>
                  </a:moveTo>
                  <a:lnTo>
                    <a:pt x="1" y="597"/>
                  </a:lnTo>
                  <a:lnTo>
                    <a:pt x="13585" y="8440"/>
                  </a:lnTo>
                  <a:lnTo>
                    <a:pt x="13588" y="7844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7195245" y="3152221"/>
              <a:ext cx="28356" cy="29032"/>
            </a:xfrm>
            <a:custGeom>
              <a:rect b="b" l="l" r="r" t="t"/>
              <a:pathLst>
                <a:path extrusionOk="0" h="1375" w="1343">
                  <a:moveTo>
                    <a:pt x="1343" y="0"/>
                  </a:moveTo>
                  <a:lnTo>
                    <a:pt x="3" y="779"/>
                  </a:lnTo>
                  <a:lnTo>
                    <a:pt x="1" y="1374"/>
                  </a:lnTo>
                  <a:lnTo>
                    <a:pt x="1342" y="597"/>
                  </a:lnTo>
                  <a:lnTo>
                    <a:pt x="13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7329255" y="3161574"/>
              <a:ext cx="12331" cy="29813"/>
            </a:xfrm>
            <a:custGeom>
              <a:rect b="b" l="l" r="r" t="t"/>
              <a:pathLst>
                <a:path extrusionOk="0" h="1412" w="584">
                  <a:moveTo>
                    <a:pt x="584" y="0"/>
                  </a:moveTo>
                  <a:lnTo>
                    <a:pt x="584" y="3"/>
                  </a:lnTo>
                  <a:lnTo>
                    <a:pt x="584" y="3"/>
                  </a:lnTo>
                  <a:cubicBezTo>
                    <a:pt x="584" y="2"/>
                    <a:pt x="584" y="1"/>
                    <a:pt x="584" y="0"/>
                  </a:cubicBezTo>
                  <a:close/>
                  <a:moveTo>
                    <a:pt x="584" y="3"/>
                  </a:moveTo>
                  <a:cubicBezTo>
                    <a:pt x="583" y="298"/>
                    <a:pt x="388" y="591"/>
                    <a:pt x="3" y="815"/>
                  </a:cubicBezTo>
                  <a:lnTo>
                    <a:pt x="0" y="1412"/>
                  </a:lnTo>
                  <a:cubicBezTo>
                    <a:pt x="387" y="1186"/>
                    <a:pt x="582" y="891"/>
                    <a:pt x="583" y="597"/>
                  </a:cubicBezTo>
                  <a:lnTo>
                    <a:pt x="584" y="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6555157" y="2838046"/>
              <a:ext cx="606560" cy="362758"/>
            </a:xfrm>
            <a:custGeom>
              <a:rect b="b" l="l" r="r" t="t"/>
              <a:pathLst>
                <a:path extrusionOk="0" h="17181" w="28728">
                  <a:moveTo>
                    <a:pt x="3" y="1"/>
                  </a:moveTo>
                  <a:lnTo>
                    <a:pt x="1" y="596"/>
                  </a:lnTo>
                  <a:lnTo>
                    <a:pt x="28725" y="17180"/>
                  </a:lnTo>
                  <a:lnTo>
                    <a:pt x="28728" y="16585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2"/>
            <p:cNvSpPr/>
            <p:nvPr/>
          </p:nvSpPr>
          <p:spPr>
            <a:xfrm>
              <a:off x="6526927" y="2838046"/>
              <a:ext cx="634768" cy="366601"/>
            </a:xfrm>
            <a:custGeom>
              <a:rect b="b" l="l" r="r" t="t"/>
              <a:pathLst>
                <a:path extrusionOk="0" h="17363" w="30064">
                  <a:moveTo>
                    <a:pt x="1340" y="1"/>
                  </a:moveTo>
                  <a:lnTo>
                    <a:pt x="0" y="778"/>
                  </a:lnTo>
                  <a:lnTo>
                    <a:pt x="28724" y="17363"/>
                  </a:lnTo>
                  <a:lnTo>
                    <a:pt x="30064" y="16585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7133382" y="3188199"/>
              <a:ext cx="28314" cy="29032"/>
            </a:xfrm>
            <a:custGeom>
              <a:rect b="b" l="l" r="r" t="t"/>
              <a:pathLst>
                <a:path extrusionOk="0" h="1375" w="1341">
                  <a:moveTo>
                    <a:pt x="1341" y="1"/>
                  </a:moveTo>
                  <a:lnTo>
                    <a:pt x="1" y="779"/>
                  </a:lnTo>
                  <a:lnTo>
                    <a:pt x="0" y="1375"/>
                  </a:lnTo>
                  <a:lnTo>
                    <a:pt x="0" y="1375"/>
                  </a:lnTo>
                  <a:lnTo>
                    <a:pt x="1339" y="596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6164845" y="2630982"/>
              <a:ext cx="1180921" cy="677946"/>
            </a:xfrm>
            <a:custGeom>
              <a:rect b="b" l="l" r="r" t="t"/>
              <a:pathLst>
                <a:path extrusionOk="0" h="32109" w="55931">
                  <a:moveTo>
                    <a:pt x="12369" y="3146"/>
                  </a:moveTo>
                  <a:cubicBezTo>
                    <a:pt x="12656" y="3146"/>
                    <a:pt x="12943" y="3209"/>
                    <a:pt x="13162" y="3336"/>
                  </a:cubicBezTo>
                  <a:lnTo>
                    <a:pt x="19172" y="6805"/>
                  </a:lnTo>
                  <a:cubicBezTo>
                    <a:pt x="19612" y="7059"/>
                    <a:pt x="19614" y="7471"/>
                    <a:pt x="19177" y="7725"/>
                  </a:cubicBezTo>
                  <a:lnTo>
                    <a:pt x="19175" y="8320"/>
                  </a:lnTo>
                  <a:lnTo>
                    <a:pt x="13553" y="11587"/>
                  </a:lnTo>
                  <a:lnTo>
                    <a:pt x="13556" y="10992"/>
                  </a:lnTo>
                  <a:lnTo>
                    <a:pt x="13556" y="10992"/>
                  </a:lnTo>
                  <a:cubicBezTo>
                    <a:pt x="13338" y="11119"/>
                    <a:pt x="13051" y="11182"/>
                    <a:pt x="12764" y="11182"/>
                  </a:cubicBezTo>
                  <a:cubicBezTo>
                    <a:pt x="12477" y="11182"/>
                    <a:pt x="12189" y="11118"/>
                    <a:pt x="11970" y="10992"/>
                  </a:cubicBezTo>
                  <a:lnTo>
                    <a:pt x="11970" y="10991"/>
                  </a:lnTo>
                  <a:lnTo>
                    <a:pt x="5960" y="7522"/>
                  </a:lnTo>
                  <a:cubicBezTo>
                    <a:pt x="5521" y="7268"/>
                    <a:pt x="5518" y="6856"/>
                    <a:pt x="5955" y="6603"/>
                  </a:cubicBezTo>
                  <a:lnTo>
                    <a:pt x="11576" y="3336"/>
                  </a:lnTo>
                  <a:cubicBezTo>
                    <a:pt x="11795" y="3209"/>
                    <a:pt x="12081" y="3146"/>
                    <a:pt x="12369" y="3146"/>
                  </a:cubicBezTo>
                  <a:close/>
                  <a:moveTo>
                    <a:pt x="15557" y="11511"/>
                  </a:moveTo>
                  <a:lnTo>
                    <a:pt x="34015" y="22168"/>
                  </a:lnTo>
                  <a:lnTo>
                    <a:pt x="32676" y="22946"/>
                  </a:lnTo>
                  <a:lnTo>
                    <a:pt x="32676" y="22947"/>
                  </a:lnTo>
                  <a:lnTo>
                    <a:pt x="14218" y="12289"/>
                  </a:lnTo>
                  <a:lnTo>
                    <a:pt x="15557" y="11511"/>
                  </a:lnTo>
                  <a:close/>
                  <a:moveTo>
                    <a:pt x="21421" y="8103"/>
                  </a:moveTo>
                  <a:lnTo>
                    <a:pt x="50145" y="24687"/>
                  </a:lnTo>
                  <a:lnTo>
                    <a:pt x="48805" y="25466"/>
                  </a:lnTo>
                  <a:lnTo>
                    <a:pt x="48805" y="25467"/>
                  </a:lnTo>
                  <a:lnTo>
                    <a:pt x="20080" y="8882"/>
                  </a:lnTo>
                  <a:lnTo>
                    <a:pt x="21421" y="8103"/>
                  </a:lnTo>
                  <a:close/>
                  <a:moveTo>
                    <a:pt x="18489" y="9808"/>
                  </a:moveTo>
                  <a:lnTo>
                    <a:pt x="47214" y="26392"/>
                  </a:lnTo>
                  <a:lnTo>
                    <a:pt x="45873" y="27171"/>
                  </a:lnTo>
                  <a:lnTo>
                    <a:pt x="17149" y="10585"/>
                  </a:lnTo>
                  <a:lnTo>
                    <a:pt x="18489" y="9808"/>
                  </a:lnTo>
                  <a:close/>
                  <a:moveTo>
                    <a:pt x="12214" y="0"/>
                  </a:moveTo>
                  <a:cubicBezTo>
                    <a:pt x="11702" y="0"/>
                    <a:pt x="11191" y="113"/>
                    <a:pt x="10802" y="339"/>
                  </a:cubicBezTo>
                  <a:lnTo>
                    <a:pt x="778" y="6164"/>
                  </a:lnTo>
                  <a:cubicBezTo>
                    <a:pt x="0" y="6616"/>
                    <a:pt x="5" y="7349"/>
                    <a:pt x="788" y="7801"/>
                  </a:cubicBezTo>
                  <a:lnTo>
                    <a:pt x="42301" y="31769"/>
                  </a:lnTo>
                  <a:cubicBezTo>
                    <a:pt x="42693" y="31995"/>
                    <a:pt x="43205" y="32108"/>
                    <a:pt x="43717" y="32108"/>
                  </a:cubicBezTo>
                  <a:cubicBezTo>
                    <a:pt x="44229" y="32108"/>
                    <a:pt x="44740" y="31995"/>
                    <a:pt x="45129" y="31769"/>
                  </a:cubicBezTo>
                  <a:lnTo>
                    <a:pt x="55152" y="25944"/>
                  </a:lnTo>
                  <a:cubicBezTo>
                    <a:pt x="55930" y="25492"/>
                    <a:pt x="55927" y="24759"/>
                    <a:pt x="55144" y="24307"/>
                  </a:cubicBezTo>
                  <a:lnTo>
                    <a:pt x="13631" y="339"/>
                  </a:lnTo>
                  <a:cubicBezTo>
                    <a:pt x="13239" y="113"/>
                    <a:pt x="12726" y="0"/>
                    <a:pt x="122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2"/>
            <p:cNvSpPr/>
            <p:nvPr/>
          </p:nvSpPr>
          <p:spPr>
            <a:xfrm>
              <a:off x="6181251" y="2638140"/>
              <a:ext cx="211646" cy="135572"/>
            </a:xfrm>
            <a:custGeom>
              <a:rect b="b" l="l" r="r" t="t"/>
              <a:pathLst>
                <a:path extrusionOk="0" h="6421" w="10024">
                  <a:moveTo>
                    <a:pt x="10024" y="0"/>
                  </a:moveTo>
                  <a:lnTo>
                    <a:pt x="1" y="5825"/>
                  </a:lnTo>
                  <a:lnTo>
                    <a:pt x="0" y="6420"/>
                  </a:lnTo>
                  <a:lnTo>
                    <a:pt x="10022" y="596"/>
                  </a:lnTo>
                  <a:lnTo>
                    <a:pt x="100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6814604" y="2786190"/>
              <a:ext cx="286853" cy="178201"/>
            </a:xfrm>
            <a:custGeom>
              <a:rect b="b" l="l" r="r" t="t"/>
              <a:pathLst>
                <a:path extrusionOk="0" h="8440" w="13586">
                  <a:moveTo>
                    <a:pt x="1" y="0"/>
                  </a:moveTo>
                  <a:lnTo>
                    <a:pt x="0" y="597"/>
                  </a:lnTo>
                  <a:lnTo>
                    <a:pt x="13585" y="8439"/>
                  </a:lnTo>
                  <a:lnTo>
                    <a:pt x="13586" y="78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2"/>
            <p:cNvSpPr/>
            <p:nvPr/>
          </p:nvSpPr>
          <p:spPr>
            <a:xfrm>
              <a:off x="6814583" y="2768497"/>
              <a:ext cx="30510" cy="30298"/>
            </a:xfrm>
            <a:custGeom>
              <a:rect b="b" l="l" r="r" t="t"/>
              <a:pathLst>
                <a:path extrusionOk="0" h="1435" w="1445">
                  <a:moveTo>
                    <a:pt x="1445" y="1"/>
                  </a:moveTo>
                  <a:lnTo>
                    <a:pt x="2" y="838"/>
                  </a:lnTo>
                  <a:lnTo>
                    <a:pt x="0" y="1435"/>
                  </a:lnTo>
                  <a:lnTo>
                    <a:pt x="0" y="1435"/>
                  </a:lnTo>
                  <a:lnTo>
                    <a:pt x="1443" y="596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2"/>
            <p:cNvSpPr/>
            <p:nvPr/>
          </p:nvSpPr>
          <p:spPr>
            <a:xfrm>
              <a:off x="7487061" y="2791891"/>
              <a:ext cx="29961" cy="19784"/>
            </a:xfrm>
            <a:custGeom>
              <a:rect b="b" l="l" r="r" t="t"/>
              <a:pathLst>
                <a:path extrusionOk="0" h="937" w="1419">
                  <a:moveTo>
                    <a:pt x="1" y="1"/>
                  </a:moveTo>
                  <a:lnTo>
                    <a:pt x="0" y="596"/>
                  </a:lnTo>
                  <a:cubicBezTo>
                    <a:pt x="512" y="596"/>
                    <a:pt x="1025" y="709"/>
                    <a:pt x="1417" y="936"/>
                  </a:cubicBezTo>
                  <a:cubicBezTo>
                    <a:pt x="1417" y="757"/>
                    <a:pt x="1418" y="519"/>
                    <a:pt x="1418" y="340"/>
                  </a:cubicBezTo>
                  <a:cubicBezTo>
                    <a:pt x="1027" y="114"/>
                    <a:pt x="51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7457227" y="2791891"/>
              <a:ext cx="29876" cy="19784"/>
            </a:xfrm>
            <a:custGeom>
              <a:rect b="b" l="l" r="r" t="t"/>
              <a:pathLst>
                <a:path extrusionOk="0" h="937" w="1415">
                  <a:moveTo>
                    <a:pt x="1414" y="1"/>
                  </a:moveTo>
                  <a:cubicBezTo>
                    <a:pt x="903" y="1"/>
                    <a:pt x="391" y="114"/>
                    <a:pt x="1" y="340"/>
                  </a:cubicBezTo>
                  <a:lnTo>
                    <a:pt x="0" y="936"/>
                  </a:lnTo>
                  <a:cubicBezTo>
                    <a:pt x="390" y="709"/>
                    <a:pt x="901" y="596"/>
                    <a:pt x="1413" y="596"/>
                  </a:cubicBezTo>
                  <a:lnTo>
                    <a:pt x="14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2"/>
            <p:cNvSpPr/>
            <p:nvPr/>
          </p:nvSpPr>
          <p:spPr>
            <a:xfrm>
              <a:off x="6027394" y="2843346"/>
              <a:ext cx="59795" cy="19763"/>
            </a:xfrm>
            <a:custGeom>
              <a:rect b="b" l="l" r="r" t="t"/>
              <a:pathLst>
                <a:path extrusionOk="0" h="936" w="2832">
                  <a:moveTo>
                    <a:pt x="1415" y="1"/>
                  </a:moveTo>
                  <a:cubicBezTo>
                    <a:pt x="903" y="1"/>
                    <a:pt x="392" y="114"/>
                    <a:pt x="2" y="339"/>
                  </a:cubicBezTo>
                  <a:lnTo>
                    <a:pt x="1" y="936"/>
                  </a:lnTo>
                  <a:cubicBezTo>
                    <a:pt x="390" y="709"/>
                    <a:pt x="902" y="596"/>
                    <a:pt x="1414" y="596"/>
                  </a:cubicBezTo>
                  <a:cubicBezTo>
                    <a:pt x="1926" y="596"/>
                    <a:pt x="2438" y="709"/>
                    <a:pt x="2830" y="935"/>
                  </a:cubicBezTo>
                  <a:lnTo>
                    <a:pt x="2832" y="339"/>
                  </a:lnTo>
                  <a:cubicBezTo>
                    <a:pt x="2440" y="114"/>
                    <a:pt x="1928" y="1"/>
                    <a:pt x="1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2"/>
            <p:cNvSpPr/>
            <p:nvPr/>
          </p:nvSpPr>
          <p:spPr>
            <a:xfrm>
              <a:off x="6909384" y="2762395"/>
              <a:ext cx="226278" cy="143194"/>
            </a:xfrm>
            <a:custGeom>
              <a:rect b="b" l="l" r="r" t="t"/>
              <a:pathLst>
                <a:path extrusionOk="0" h="6782" w="10717">
                  <a:moveTo>
                    <a:pt x="3" y="1"/>
                  </a:moveTo>
                  <a:lnTo>
                    <a:pt x="1" y="596"/>
                  </a:lnTo>
                  <a:lnTo>
                    <a:pt x="10715" y="6782"/>
                  </a:lnTo>
                  <a:lnTo>
                    <a:pt x="10717" y="6186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2"/>
            <p:cNvSpPr/>
            <p:nvPr/>
          </p:nvSpPr>
          <p:spPr>
            <a:xfrm>
              <a:off x="7135620" y="2893006"/>
              <a:ext cx="59773" cy="19763"/>
            </a:xfrm>
            <a:custGeom>
              <a:rect b="b" l="l" r="r" t="t"/>
              <a:pathLst>
                <a:path extrusionOk="0" h="936" w="2831">
                  <a:moveTo>
                    <a:pt x="2" y="0"/>
                  </a:moveTo>
                  <a:lnTo>
                    <a:pt x="0" y="597"/>
                  </a:lnTo>
                  <a:cubicBezTo>
                    <a:pt x="392" y="823"/>
                    <a:pt x="905" y="936"/>
                    <a:pt x="1417" y="936"/>
                  </a:cubicBezTo>
                  <a:cubicBezTo>
                    <a:pt x="1929" y="936"/>
                    <a:pt x="2440" y="823"/>
                    <a:pt x="2829" y="597"/>
                  </a:cubicBezTo>
                  <a:lnTo>
                    <a:pt x="2830" y="0"/>
                  </a:lnTo>
                  <a:lnTo>
                    <a:pt x="2830" y="0"/>
                  </a:lnTo>
                  <a:cubicBezTo>
                    <a:pt x="2441" y="226"/>
                    <a:pt x="1930" y="339"/>
                    <a:pt x="1418" y="339"/>
                  </a:cubicBezTo>
                  <a:cubicBezTo>
                    <a:pt x="906" y="339"/>
                    <a:pt x="394" y="226"/>
                    <a:pt x="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2"/>
            <p:cNvSpPr/>
            <p:nvPr/>
          </p:nvSpPr>
          <p:spPr>
            <a:xfrm>
              <a:off x="6892810" y="2597643"/>
              <a:ext cx="530613" cy="302541"/>
            </a:xfrm>
            <a:custGeom>
              <a:rect b="b" l="l" r="r" t="t"/>
              <a:pathLst>
                <a:path extrusionOk="0" h="14329" w="25131">
                  <a:moveTo>
                    <a:pt x="12213" y="1"/>
                  </a:moveTo>
                  <a:cubicBezTo>
                    <a:pt x="11701" y="1"/>
                    <a:pt x="11189" y="114"/>
                    <a:pt x="10800" y="341"/>
                  </a:cubicBezTo>
                  <a:lnTo>
                    <a:pt x="777" y="6166"/>
                  </a:lnTo>
                  <a:cubicBezTo>
                    <a:pt x="1" y="6618"/>
                    <a:pt x="4" y="7351"/>
                    <a:pt x="788" y="7804"/>
                  </a:cubicBezTo>
                  <a:lnTo>
                    <a:pt x="11502" y="13989"/>
                  </a:lnTo>
                  <a:cubicBezTo>
                    <a:pt x="11894" y="14215"/>
                    <a:pt x="12406" y="14328"/>
                    <a:pt x="12918" y="14328"/>
                  </a:cubicBezTo>
                  <a:cubicBezTo>
                    <a:pt x="13430" y="14328"/>
                    <a:pt x="13941" y="14215"/>
                    <a:pt x="14330" y="13989"/>
                  </a:cubicBezTo>
                  <a:lnTo>
                    <a:pt x="24353" y="8166"/>
                  </a:lnTo>
                  <a:cubicBezTo>
                    <a:pt x="25131" y="7713"/>
                    <a:pt x="25128" y="6979"/>
                    <a:pt x="24343" y="6526"/>
                  </a:cubicBezTo>
                  <a:lnTo>
                    <a:pt x="13630" y="341"/>
                  </a:lnTo>
                  <a:cubicBezTo>
                    <a:pt x="13238" y="114"/>
                    <a:pt x="12725" y="1"/>
                    <a:pt x="122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2"/>
            <p:cNvSpPr/>
            <p:nvPr/>
          </p:nvSpPr>
          <p:spPr>
            <a:xfrm>
              <a:off x="6873744" y="2326435"/>
              <a:ext cx="1014691" cy="598389"/>
            </a:xfrm>
            <a:custGeom>
              <a:rect b="b" l="l" r="r" t="t"/>
              <a:pathLst>
                <a:path extrusionOk="0" h="28341" w="48058">
                  <a:moveTo>
                    <a:pt x="3" y="1"/>
                  </a:moveTo>
                  <a:lnTo>
                    <a:pt x="1" y="596"/>
                  </a:lnTo>
                  <a:lnTo>
                    <a:pt x="48055" y="28340"/>
                  </a:lnTo>
                  <a:lnTo>
                    <a:pt x="48057" y="27745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6043757" y="2909770"/>
              <a:ext cx="33571" cy="16617"/>
            </a:xfrm>
            <a:custGeom>
              <a:rect b="b" l="l" r="r" t="t"/>
              <a:pathLst>
                <a:path extrusionOk="0" h="787" w="1590">
                  <a:moveTo>
                    <a:pt x="795" y="0"/>
                  </a:moveTo>
                  <a:cubicBezTo>
                    <a:pt x="508" y="0"/>
                    <a:pt x="221" y="64"/>
                    <a:pt x="3" y="191"/>
                  </a:cubicBezTo>
                  <a:cubicBezTo>
                    <a:pt x="3" y="388"/>
                    <a:pt x="2" y="587"/>
                    <a:pt x="1" y="786"/>
                  </a:cubicBezTo>
                  <a:cubicBezTo>
                    <a:pt x="219" y="659"/>
                    <a:pt x="506" y="596"/>
                    <a:pt x="793" y="596"/>
                  </a:cubicBezTo>
                  <a:cubicBezTo>
                    <a:pt x="1081" y="596"/>
                    <a:pt x="1368" y="659"/>
                    <a:pt x="1588" y="786"/>
                  </a:cubicBezTo>
                  <a:lnTo>
                    <a:pt x="1590" y="191"/>
                  </a:lnTo>
                  <a:cubicBezTo>
                    <a:pt x="1370" y="64"/>
                    <a:pt x="1082" y="0"/>
                    <a:pt x="7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2"/>
            <p:cNvSpPr/>
            <p:nvPr/>
          </p:nvSpPr>
          <p:spPr>
            <a:xfrm>
              <a:off x="7516958" y="2799049"/>
              <a:ext cx="226278" cy="143216"/>
            </a:xfrm>
            <a:custGeom>
              <a:rect b="b" l="l" r="r" t="t"/>
              <a:pathLst>
                <a:path extrusionOk="0" h="6783" w="10717">
                  <a:moveTo>
                    <a:pt x="2" y="1"/>
                  </a:moveTo>
                  <a:lnTo>
                    <a:pt x="1" y="597"/>
                  </a:lnTo>
                  <a:lnTo>
                    <a:pt x="10714" y="6783"/>
                  </a:lnTo>
                  <a:lnTo>
                    <a:pt x="10717" y="618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2"/>
            <p:cNvSpPr/>
            <p:nvPr/>
          </p:nvSpPr>
          <p:spPr>
            <a:xfrm>
              <a:off x="6845029" y="2768497"/>
              <a:ext cx="286896" cy="178201"/>
            </a:xfrm>
            <a:custGeom>
              <a:rect b="b" l="l" r="r" t="t"/>
              <a:pathLst>
                <a:path extrusionOk="0" h="8440" w="13588">
                  <a:moveTo>
                    <a:pt x="3" y="1"/>
                  </a:moveTo>
                  <a:lnTo>
                    <a:pt x="1" y="596"/>
                  </a:lnTo>
                  <a:lnTo>
                    <a:pt x="13585" y="8440"/>
                  </a:lnTo>
                  <a:lnTo>
                    <a:pt x="13588" y="784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2"/>
            <p:cNvSpPr/>
            <p:nvPr/>
          </p:nvSpPr>
          <p:spPr>
            <a:xfrm>
              <a:off x="7233335" y="2922016"/>
              <a:ext cx="12331" cy="29771"/>
            </a:xfrm>
            <a:custGeom>
              <a:rect b="b" l="l" r="r" t="t"/>
              <a:pathLst>
                <a:path extrusionOk="0" h="1410" w="584">
                  <a:moveTo>
                    <a:pt x="584" y="1"/>
                  </a:moveTo>
                  <a:lnTo>
                    <a:pt x="584" y="1"/>
                  </a:lnTo>
                  <a:cubicBezTo>
                    <a:pt x="197" y="226"/>
                    <a:pt x="4" y="520"/>
                    <a:pt x="2" y="814"/>
                  </a:cubicBezTo>
                  <a:lnTo>
                    <a:pt x="0" y="1410"/>
                  </a:lnTo>
                  <a:cubicBezTo>
                    <a:pt x="1" y="1115"/>
                    <a:pt x="196" y="822"/>
                    <a:pt x="581" y="597"/>
                  </a:cubicBezTo>
                  <a:cubicBezTo>
                    <a:pt x="583" y="419"/>
                    <a:pt x="583" y="180"/>
                    <a:pt x="5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2"/>
            <p:cNvSpPr/>
            <p:nvPr/>
          </p:nvSpPr>
          <p:spPr>
            <a:xfrm>
              <a:off x="7743172" y="2929659"/>
              <a:ext cx="12542" cy="30024"/>
            </a:xfrm>
            <a:custGeom>
              <a:rect b="b" l="l" r="r" t="t"/>
              <a:pathLst>
                <a:path extrusionOk="0" h="1422" w="594">
                  <a:moveTo>
                    <a:pt x="3" y="0"/>
                  </a:moveTo>
                  <a:lnTo>
                    <a:pt x="0" y="597"/>
                  </a:lnTo>
                  <a:cubicBezTo>
                    <a:pt x="395" y="824"/>
                    <a:pt x="592" y="1123"/>
                    <a:pt x="591" y="1421"/>
                  </a:cubicBezTo>
                  <a:lnTo>
                    <a:pt x="594" y="826"/>
                  </a:lnTo>
                  <a:cubicBezTo>
                    <a:pt x="594" y="527"/>
                    <a:pt x="397" y="229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6814625" y="2768497"/>
              <a:ext cx="317300" cy="183311"/>
            </a:xfrm>
            <a:custGeom>
              <a:rect b="b" l="l" r="r" t="t"/>
              <a:pathLst>
                <a:path extrusionOk="0" h="8682" w="15028">
                  <a:moveTo>
                    <a:pt x="1443" y="1"/>
                  </a:moveTo>
                  <a:lnTo>
                    <a:pt x="0" y="838"/>
                  </a:lnTo>
                  <a:lnTo>
                    <a:pt x="13585" y="8682"/>
                  </a:lnTo>
                  <a:lnTo>
                    <a:pt x="15028" y="7843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7101415" y="2934093"/>
              <a:ext cx="30510" cy="30298"/>
            </a:xfrm>
            <a:custGeom>
              <a:rect b="b" l="l" r="r" t="t"/>
              <a:pathLst>
                <a:path extrusionOk="0" h="1435" w="1445">
                  <a:moveTo>
                    <a:pt x="1445" y="0"/>
                  </a:moveTo>
                  <a:lnTo>
                    <a:pt x="2" y="839"/>
                  </a:lnTo>
                  <a:lnTo>
                    <a:pt x="1" y="1434"/>
                  </a:lnTo>
                  <a:lnTo>
                    <a:pt x="1443" y="597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2"/>
            <p:cNvSpPr/>
            <p:nvPr/>
          </p:nvSpPr>
          <p:spPr>
            <a:xfrm>
              <a:off x="7233335" y="2939203"/>
              <a:ext cx="12563" cy="30024"/>
            </a:xfrm>
            <a:custGeom>
              <a:rect b="b" l="l" r="r" t="t"/>
              <a:pathLst>
                <a:path extrusionOk="0" h="1422" w="595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lnTo>
                    <a:pt x="4" y="3"/>
                  </a:lnTo>
                  <a:lnTo>
                    <a:pt x="4" y="0"/>
                  </a:lnTo>
                  <a:close/>
                  <a:moveTo>
                    <a:pt x="4" y="3"/>
                  </a:moveTo>
                  <a:lnTo>
                    <a:pt x="2" y="596"/>
                  </a:lnTo>
                  <a:cubicBezTo>
                    <a:pt x="0" y="894"/>
                    <a:pt x="198" y="1194"/>
                    <a:pt x="592" y="1421"/>
                  </a:cubicBezTo>
                  <a:lnTo>
                    <a:pt x="595" y="826"/>
                  </a:lnTo>
                  <a:cubicBezTo>
                    <a:pt x="201" y="598"/>
                    <a:pt x="4" y="301"/>
                    <a:pt x="4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2"/>
            <p:cNvSpPr/>
            <p:nvPr/>
          </p:nvSpPr>
          <p:spPr>
            <a:xfrm>
              <a:off x="7743383" y="2947099"/>
              <a:ext cx="12331" cy="29792"/>
            </a:xfrm>
            <a:custGeom>
              <a:rect b="b" l="l" r="r" t="t"/>
              <a:pathLst>
                <a:path extrusionOk="0" h="1411" w="584">
                  <a:moveTo>
                    <a:pt x="584" y="0"/>
                  </a:moveTo>
                  <a:lnTo>
                    <a:pt x="584" y="0"/>
                  </a:lnTo>
                  <a:cubicBezTo>
                    <a:pt x="582" y="295"/>
                    <a:pt x="389" y="589"/>
                    <a:pt x="2" y="814"/>
                  </a:cubicBezTo>
                  <a:lnTo>
                    <a:pt x="0" y="1410"/>
                  </a:lnTo>
                  <a:cubicBezTo>
                    <a:pt x="387" y="1185"/>
                    <a:pt x="581" y="891"/>
                    <a:pt x="581" y="595"/>
                  </a:cubicBezTo>
                  <a:lnTo>
                    <a:pt x="5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6077265" y="2913782"/>
              <a:ext cx="126958" cy="85849"/>
            </a:xfrm>
            <a:custGeom>
              <a:rect b="b" l="l" r="r" t="t"/>
              <a:pathLst>
                <a:path extrusionOk="0" h="4066" w="6013">
                  <a:moveTo>
                    <a:pt x="3" y="1"/>
                  </a:moveTo>
                  <a:lnTo>
                    <a:pt x="1" y="596"/>
                  </a:lnTo>
                  <a:lnTo>
                    <a:pt x="6010" y="4066"/>
                  </a:lnTo>
                  <a:lnTo>
                    <a:pt x="6012" y="3469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2"/>
            <p:cNvSpPr/>
            <p:nvPr/>
          </p:nvSpPr>
          <p:spPr>
            <a:xfrm>
              <a:off x="5803544" y="2973471"/>
              <a:ext cx="12331" cy="29792"/>
            </a:xfrm>
            <a:custGeom>
              <a:rect b="b" l="l" r="r" t="t"/>
              <a:pathLst>
                <a:path extrusionOk="0" h="1411" w="584">
                  <a:moveTo>
                    <a:pt x="584" y="0"/>
                  </a:moveTo>
                  <a:lnTo>
                    <a:pt x="584" y="0"/>
                  </a:lnTo>
                  <a:cubicBezTo>
                    <a:pt x="196" y="225"/>
                    <a:pt x="2" y="520"/>
                    <a:pt x="1" y="814"/>
                  </a:cubicBezTo>
                  <a:lnTo>
                    <a:pt x="0" y="1410"/>
                  </a:lnTo>
                  <a:cubicBezTo>
                    <a:pt x="1" y="1115"/>
                    <a:pt x="195" y="822"/>
                    <a:pt x="582" y="597"/>
                  </a:cubicBezTo>
                  <a:cubicBezTo>
                    <a:pt x="583" y="418"/>
                    <a:pt x="583" y="180"/>
                    <a:pt x="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6204159" y="2987026"/>
              <a:ext cx="7052" cy="22381"/>
            </a:xfrm>
            <a:custGeom>
              <a:rect b="b" l="l" r="r" t="t"/>
              <a:pathLst>
                <a:path extrusionOk="0" h="1060" w="334">
                  <a:moveTo>
                    <a:pt x="2" y="0"/>
                  </a:moveTo>
                  <a:cubicBezTo>
                    <a:pt x="1" y="199"/>
                    <a:pt x="1" y="398"/>
                    <a:pt x="0" y="597"/>
                  </a:cubicBezTo>
                  <a:cubicBezTo>
                    <a:pt x="222" y="725"/>
                    <a:pt x="332" y="892"/>
                    <a:pt x="332" y="1060"/>
                  </a:cubicBezTo>
                  <a:lnTo>
                    <a:pt x="333" y="464"/>
                  </a:lnTo>
                  <a:cubicBezTo>
                    <a:pt x="334" y="297"/>
                    <a:pt x="223" y="129"/>
                    <a:pt x="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6204265" y="2996823"/>
              <a:ext cx="6925" cy="22212"/>
            </a:xfrm>
            <a:custGeom>
              <a:rect b="b" l="l" r="r" t="t"/>
              <a:pathLst>
                <a:path extrusionOk="0" h="1052" w="328">
                  <a:moveTo>
                    <a:pt x="328" y="0"/>
                  </a:moveTo>
                  <a:lnTo>
                    <a:pt x="328" y="2"/>
                  </a:lnTo>
                  <a:lnTo>
                    <a:pt x="328" y="2"/>
                  </a:lnTo>
                  <a:cubicBezTo>
                    <a:pt x="328" y="1"/>
                    <a:pt x="328" y="1"/>
                    <a:pt x="328" y="0"/>
                  </a:cubicBezTo>
                  <a:close/>
                  <a:moveTo>
                    <a:pt x="328" y="2"/>
                  </a:moveTo>
                  <a:lnTo>
                    <a:pt x="328" y="2"/>
                  </a:lnTo>
                  <a:cubicBezTo>
                    <a:pt x="327" y="166"/>
                    <a:pt x="218" y="331"/>
                    <a:pt x="2" y="457"/>
                  </a:cubicBezTo>
                  <a:lnTo>
                    <a:pt x="1" y="1052"/>
                  </a:lnTo>
                  <a:cubicBezTo>
                    <a:pt x="218" y="926"/>
                    <a:pt x="327" y="761"/>
                    <a:pt x="327" y="596"/>
                  </a:cubicBezTo>
                  <a:lnTo>
                    <a:pt x="328" y="2"/>
                  </a:ln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5915912" y="2909770"/>
              <a:ext cx="297621" cy="169671"/>
            </a:xfrm>
            <a:custGeom>
              <a:rect b="b" l="l" r="r" t="t"/>
              <a:pathLst>
                <a:path extrusionOk="0" h="8036" w="14096">
                  <a:moveTo>
                    <a:pt x="6850" y="0"/>
                  </a:moveTo>
                  <a:cubicBezTo>
                    <a:pt x="6563" y="0"/>
                    <a:pt x="6276" y="64"/>
                    <a:pt x="6058" y="191"/>
                  </a:cubicBezTo>
                  <a:lnTo>
                    <a:pt x="437" y="3457"/>
                  </a:lnTo>
                  <a:cubicBezTo>
                    <a:pt x="0" y="3710"/>
                    <a:pt x="2" y="4122"/>
                    <a:pt x="442" y="4376"/>
                  </a:cubicBezTo>
                  <a:lnTo>
                    <a:pt x="6451" y="7846"/>
                  </a:lnTo>
                  <a:cubicBezTo>
                    <a:pt x="6671" y="7973"/>
                    <a:pt x="6959" y="8036"/>
                    <a:pt x="7246" y="8036"/>
                  </a:cubicBezTo>
                  <a:cubicBezTo>
                    <a:pt x="7533" y="8036"/>
                    <a:pt x="7820" y="7973"/>
                    <a:pt x="8038" y="7846"/>
                  </a:cubicBezTo>
                  <a:lnTo>
                    <a:pt x="13659" y="4580"/>
                  </a:lnTo>
                  <a:cubicBezTo>
                    <a:pt x="14096" y="4325"/>
                    <a:pt x="14093" y="3914"/>
                    <a:pt x="13654" y="3660"/>
                  </a:cubicBezTo>
                  <a:lnTo>
                    <a:pt x="7645" y="191"/>
                  </a:lnTo>
                  <a:cubicBezTo>
                    <a:pt x="7425" y="64"/>
                    <a:pt x="7137" y="0"/>
                    <a:pt x="6850" y="0"/>
                  </a:cubicBez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5925076" y="2913782"/>
              <a:ext cx="118745" cy="81563"/>
            </a:xfrm>
            <a:custGeom>
              <a:rect b="b" l="l" r="r" t="t"/>
              <a:pathLst>
                <a:path extrusionOk="0" h="3863" w="5624">
                  <a:moveTo>
                    <a:pt x="5624" y="1"/>
                  </a:moveTo>
                  <a:lnTo>
                    <a:pt x="3" y="3266"/>
                  </a:lnTo>
                  <a:lnTo>
                    <a:pt x="1" y="3863"/>
                  </a:lnTo>
                  <a:lnTo>
                    <a:pt x="5622" y="596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5918235" y="2992389"/>
              <a:ext cx="7052" cy="22360"/>
            </a:xfrm>
            <a:custGeom>
              <a:rect b="b" l="l" r="r" t="t"/>
              <a:pathLst>
                <a:path extrusionOk="0" h="1059" w="334">
                  <a:moveTo>
                    <a:pt x="2" y="1"/>
                  </a:moveTo>
                  <a:lnTo>
                    <a:pt x="2" y="27"/>
                  </a:lnTo>
                  <a:lnTo>
                    <a:pt x="2" y="27"/>
                  </a:lnTo>
                  <a:cubicBezTo>
                    <a:pt x="2" y="26"/>
                    <a:pt x="2" y="26"/>
                    <a:pt x="2" y="26"/>
                  </a:cubicBezTo>
                  <a:lnTo>
                    <a:pt x="2" y="17"/>
                  </a:lnTo>
                  <a:lnTo>
                    <a:pt x="2" y="10"/>
                  </a:lnTo>
                  <a:lnTo>
                    <a:pt x="2" y="2"/>
                  </a:lnTo>
                  <a:lnTo>
                    <a:pt x="2" y="1"/>
                  </a:lnTo>
                  <a:close/>
                  <a:moveTo>
                    <a:pt x="2" y="27"/>
                  </a:moveTo>
                  <a:cubicBezTo>
                    <a:pt x="2" y="29"/>
                    <a:pt x="1" y="30"/>
                    <a:pt x="2" y="33"/>
                  </a:cubicBezTo>
                  <a:lnTo>
                    <a:pt x="2" y="33"/>
                  </a:lnTo>
                  <a:lnTo>
                    <a:pt x="2" y="27"/>
                  </a:lnTo>
                  <a:close/>
                  <a:moveTo>
                    <a:pt x="2" y="33"/>
                  </a:moveTo>
                  <a:lnTo>
                    <a:pt x="0" y="596"/>
                  </a:lnTo>
                  <a:cubicBezTo>
                    <a:pt x="0" y="763"/>
                    <a:pt x="111" y="931"/>
                    <a:pt x="331" y="1059"/>
                  </a:cubicBezTo>
                  <a:lnTo>
                    <a:pt x="334" y="463"/>
                  </a:lnTo>
                  <a:cubicBezTo>
                    <a:pt x="319" y="455"/>
                    <a:pt x="306" y="447"/>
                    <a:pt x="292" y="438"/>
                  </a:cubicBezTo>
                  <a:lnTo>
                    <a:pt x="291" y="438"/>
                  </a:lnTo>
                  <a:cubicBezTo>
                    <a:pt x="285" y="434"/>
                    <a:pt x="279" y="431"/>
                    <a:pt x="273" y="426"/>
                  </a:cubicBezTo>
                  <a:lnTo>
                    <a:pt x="268" y="423"/>
                  </a:lnTo>
                  <a:lnTo>
                    <a:pt x="254" y="413"/>
                  </a:lnTo>
                  <a:lnTo>
                    <a:pt x="246" y="407"/>
                  </a:lnTo>
                  <a:lnTo>
                    <a:pt x="237" y="400"/>
                  </a:lnTo>
                  <a:lnTo>
                    <a:pt x="226" y="392"/>
                  </a:lnTo>
                  <a:lnTo>
                    <a:pt x="219" y="387"/>
                  </a:lnTo>
                  <a:lnTo>
                    <a:pt x="212" y="381"/>
                  </a:lnTo>
                  <a:lnTo>
                    <a:pt x="203" y="374"/>
                  </a:lnTo>
                  <a:cubicBezTo>
                    <a:pt x="201" y="372"/>
                    <a:pt x="199" y="371"/>
                    <a:pt x="198" y="370"/>
                  </a:cubicBezTo>
                  <a:lnTo>
                    <a:pt x="187" y="360"/>
                  </a:lnTo>
                  <a:lnTo>
                    <a:pt x="180" y="355"/>
                  </a:lnTo>
                  <a:cubicBezTo>
                    <a:pt x="178" y="353"/>
                    <a:pt x="175" y="349"/>
                    <a:pt x="172" y="347"/>
                  </a:cubicBezTo>
                  <a:lnTo>
                    <a:pt x="165" y="341"/>
                  </a:lnTo>
                  <a:lnTo>
                    <a:pt x="158" y="333"/>
                  </a:lnTo>
                  <a:lnTo>
                    <a:pt x="152" y="328"/>
                  </a:lnTo>
                  <a:lnTo>
                    <a:pt x="143" y="319"/>
                  </a:lnTo>
                  <a:cubicBezTo>
                    <a:pt x="141" y="317"/>
                    <a:pt x="140" y="315"/>
                    <a:pt x="138" y="312"/>
                  </a:cubicBezTo>
                  <a:cubicBezTo>
                    <a:pt x="136" y="310"/>
                    <a:pt x="133" y="308"/>
                    <a:pt x="130" y="305"/>
                  </a:cubicBezTo>
                  <a:lnTo>
                    <a:pt x="124" y="298"/>
                  </a:lnTo>
                  <a:lnTo>
                    <a:pt x="117" y="291"/>
                  </a:lnTo>
                  <a:lnTo>
                    <a:pt x="112" y="284"/>
                  </a:lnTo>
                  <a:lnTo>
                    <a:pt x="105" y="277"/>
                  </a:lnTo>
                  <a:lnTo>
                    <a:pt x="101" y="270"/>
                  </a:lnTo>
                  <a:lnTo>
                    <a:pt x="95" y="261"/>
                  </a:lnTo>
                  <a:lnTo>
                    <a:pt x="90" y="255"/>
                  </a:lnTo>
                  <a:cubicBezTo>
                    <a:pt x="88" y="253"/>
                    <a:pt x="86" y="249"/>
                    <a:pt x="84" y="247"/>
                  </a:cubicBezTo>
                  <a:cubicBezTo>
                    <a:pt x="81" y="244"/>
                    <a:pt x="80" y="243"/>
                    <a:pt x="79" y="241"/>
                  </a:cubicBezTo>
                  <a:lnTo>
                    <a:pt x="74" y="232"/>
                  </a:lnTo>
                  <a:lnTo>
                    <a:pt x="70" y="225"/>
                  </a:lnTo>
                  <a:lnTo>
                    <a:pt x="64" y="218"/>
                  </a:lnTo>
                  <a:lnTo>
                    <a:pt x="60" y="210"/>
                  </a:lnTo>
                  <a:lnTo>
                    <a:pt x="55" y="203"/>
                  </a:lnTo>
                  <a:cubicBezTo>
                    <a:pt x="54" y="200"/>
                    <a:pt x="53" y="198"/>
                    <a:pt x="52" y="195"/>
                  </a:cubicBezTo>
                  <a:lnTo>
                    <a:pt x="48" y="187"/>
                  </a:lnTo>
                  <a:cubicBezTo>
                    <a:pt x="46" y="185"/>
                    <a:pt x="45" y="183"/>
                    <a:pt x="43" y="180"/>
                  </a:cubicBezTo>
                  <a:cubicBezTo>
                    <a:pt x="42" y="178"/>
                    <a:pt x="41" y="176"/>
                    <a:pt x="40" y="172"/>
                  </a:cubicBezTo>
                  <a:cubicBezTo>
                    <a:pt x="39" y="170"/>
                    <a:pt x="38" y="168"/>
                    <a:pt x="37" y="165"/>
                  </a:cubicBezTo>
                  <a:lnTo>
                    <a:pt x="33" y="157"/>
                  </a:lnTo>
                  <a:cubicBezTo>
                    <a:pt x="33" y="155"/>
                    <a:pt x="32" y="153"/>
                    <a:pt x="30" y="149"/>
                  </a:cubicBezTo>
                  <a:lnTo>
                    <a:pt x="27" y="142"/>
                  </a:lnTo>
                  <a:cubicBezTo>
                    <a:pt x="26" y="140"/>
                    <a:pt x="25" y="136"/>
                    <a:pt x="25" y="134"/>
                  </a:cubicBezTo>
                  <a:cubicBezTo>
                    <a:pt x="24" y="132"/>
                    <a:pt x="23" y="129"/>
                    <a:pt x="22" y="127"/>
                  </a:cubicBezTo>
                  <a:cubicBezTo>
                    <a:pt x="21" y="123"/>
                    <a:pt x="20" y="121"/>
                    <a:pt x="20" y="119"/>
                  </a:cubicBezTo>
                  <a:cubicBezTo>
                    <a:pt x="18" y="117"/>
                    <a:pt x="17" y="114"/>
                    <a:pt x="16" y="110"/>
                  </a:cubicBezTo>
                  <a:lnTo>
                    <a:pt x="14" y="104"/>
                  </a:lnTo>
                  <a:cubicBezTo>
                    <a:pt x="14" y="101"/>
                    <a:pt x="13" y="98"/>
                    <a:pt x="12" y="95"/>
                  </a:cubicBezTo>
                  <a:cubicBezTo>
                    <a:pt x="12" y="93"/>
                    <a:pt x="11" y="91"/>
                    <a:pt x="11" y="88"/>
                  </a:cubicBezTo>
                  <a:cubicBezTo>
                    <a:pt x="10" y="85"/>
                    <a:pt x="10" y="82"/>
                    <a:pt x="9" y="80"/>
                  </a:cubicBezTo>
                  <a:cubicBezTo>
                    <a:pt x="9" y="77"/>
                    <a:pt x="8" y="74"/>
                    <a:pt x="8" y="72"/>
                  </a:cubicBezTo>
                  <a:cubicBezTo>
                    <a:pt x="7" y="69"/>
                    <a:pt x="7" y="67"/>
                    <a:pt x="5" y="65"/>
                  </a:cubicBezTo>
                  <a:cubicBezTo>
                    <a:pt x="5" y="61"/>
                    <a:pt x="5" y="59"/>
                    <a:pt x="4" y="56"/>
                  </a:cubicBezTo>
                  <a:cubicBezTo>
                    <a:pt x="4" y="54"/>
                    <a:pt x="4" y="52"/>
                    <a:pt x="3" y="48"/>
                  </a:cubicBezTo>
                  <a:lnTo>
                    <a:pt x="3" y="41"/>
                  </a:lnTo>
                  <a:cubicBezTo>
                    <a:pt x="3" y="39"/>
                    <a:pt x="3" y="35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2"/>
            <p:cNvSpPr/>
            <p:nvPr/>
          </p:nvSpPr>
          <p:spPr>
            <a:xfrm>
              <a:off x="5803523" y="2990678"/>
              <a:ext cx="12542" cy="29982"/>
            </a:xfrm>
            <a:custGeom>
              <a:rect b="b" l="l" r="r" t="t"/>
              <a:pathLst>
                <a:path extrusionOk="0" h="1420" w="594">
                  <a:moveTo>
                    <a:pt x="3" y="0"/>
                  </a:moveTo>
                  <a:lnTo>
                    <a:pt x="1" y="595"/>
                  </a:lnTo>
                  <a:cubicBezTo>
                    <a:pt x="0" y="894"/>
                    <a:pt x="197" y="1193"/>
                    <a:pt x="591" y="1420"/>
                  </a:cubicBezTo>
                  <a:lnTo>
                    <a:pt x="593" y="825"/>
                  </a:lnTo>
                  <a:cubicBezTo>
                    <a:pt x="199" y="598"/>
                    <a:pt x="2" y="299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6223352" y="3030858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3" y="0"/>
                  </a:moveTo>
                  <a:lnTo>
                    <a:pt x="1" y="597"/>
                  </a:lnTo>
                  <a:lnTo>
                    <a:pt x="28726" y="17181"/>
                  </a:lnTo>
                  <a:lnTo>
                    <a:pt x="28727" y="1658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6223352" y="3014432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1"/>
                  </a:moveTo>
                  <a:lnTo>
                    <a:pt x="2" y="778"/>
                  </a:lnTo>
                  <a:lnTo>
                    <a:pt x="1" y="1375"/>
                  </a:lnTo>
                  <a:lnTo>
                    <a:pt x="1340" y="597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6161446" y="3050431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0"/>
                  </a:moveTo>
                  <a:lnTo>
                    <a:pt x="3" y="778"/>
                  </a:lnTo>
                  <a:lnTo>
                    <a:pt x="1" y="1373"/>
                  </a:lnTo>
                  <a:lnTo>
                    <a:pt x="1340" y="595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5925203" y="3002164"/>
              <a:ext cx="126916" cy="85849"/>
            </a:xfrm>
            <a:custGeom>
              <a:rect b="b" l="l" r="r" t="t"/>
              <a:pathLst>
                <a:path extrusionOk="0" h="4066" w="6011">
                  <a:moveTo>
                    <a:pt x="2" y="0"/>
                  </a:moveTo>
                  <a:lnTo>
                    <a:pt x="0" y="596"/>
                  </a:lnTo>
                  <a:lnTo>
                    <a:pt x="6010" y="4065"/>
                  </a:lnTo>
                  <a:lnTo>
                    <a:pt x="6011" y="346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2"/>
            <p:cNvSpPr/>
            <p:nvPr/>
          </p:nvSpPr>
          <p:spPr>
            <a:xfrm>
              <a:off x="6052076" y="3075409"/>
              <a:ext cx="33571" cy="16617"/>
            </a:xfrm>
            <a:custGeom>
              <a:rect b="b" l="l" r="r" t="t"/>
              <a:pathLst>
                <a:path extrusionOk="0" h="787" w="1590">
                  <a:moveTo>
                    <a:pt x="2" y="0"/>
                  </a:moveTo>
                  <a:lnTo>
                    <a:pt x="1" y="596"/>
                  </a:lnTo>
                  <a:cubicBezTo>
                    <a:pt x="220" y="723"/>
                    <a:pt x="508" y="786"/>
                    <a:pt x="795" y="786"/>
                  </a:cubicBezTo>
                  <a:cubicBezTo>
                    <a:pt x="1083" y="786"/>
                    <a:pt x="1370" y="723"/>
                    <a:pt x="1588" y="596"/>
                  </a:cubicBezTo>
                  <a:lnTo>
                    <a:pt x="1589" y="0"/>
                  </a:lnTo>
                  <a:lnTo>
                    <a:pt x="1589" y="0"/>
                  </a:lnTo>
                  <a:cubicBezTo>
                    <a:pt x="1371" y="127"/>
                    <a:pt x="1084" y="191"/>
                    <a:pt x="797" y="191"/>
                  </a:cubicBezTo>
                  <a:cubicBezTo>
                    <a:pt x="510" y="191"/>
                    <a:pt x="222" y="127"/>
                    <a:pt x="2" y="0"/>
                  </a:cubicBez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2"/>
            <p:cNvSpPr/>
            <p:nvPr/>
          </p:nvSpPr>
          <p:spPr>
            <a:xfrm>
              <a:off x="6085605" y="3006451"/>
              <a:ext cx="118702" cy="81563"/>
            </a:xfrm>
            <a:custGeom>
              <a:rect b="b" l="l" r="r" t="t"/>
              <a:pathLst>
                <a:path extrusionOk="0" h="3863" w="5622">
                  <a:moveTo>
                    <a:pt x="5622" y="1"/>
                  </a:moveTo>
                  <a:lnTo>
                    <a:pt x="1" y="3266"/>
                  </a:lnTo>
                  <a:lnTo>
                    <a:pt x="0" y="3862"/>
                  </a:lnTo>
                  <a:lnTo>
                    <a:pt x="5621" y="596"/>
                  </a:lnTo>
                  <a:lnTo>
                    <a:pt x="5622" y="1"/>
                  </a:ln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6099540" y="3102814"/>
              <a:ext cx="389784" cy="237616"/>
            </a:xfrm>
            <a:custGeom>
              <a:rect b="b" l="l" r="r" t="t"/>
              <a:pathLst>
                <a:path extrusionOk="0" h="11254" w="18461">
                  <a:moveTo>
                    <a:pt x="3" y="0"/>
                  </a:moveTo>
                  <a:lnTo>
                    <a:pt x="1" y="597"/>
                  </a:lnTo>
                  <a:lnTo>
                    <a:pt x="18460" y="11254"/>
                  </a:lnTo>
                  <a:lnTo>
                    <a:pt x="18461" y="1065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6099540" y="3086388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0"/>
                  </a:moveTo>
                  <a:lnTo>
                    <a:pt x="3" y="778"/>
                  </a:lnTo>
                  <a:lnTo>
                    <a:pt x="1" y="1375"/>
                  </a:lnTo>
                  <a:lnTo>
                    <a:pt x="1340" y="597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6127811" y="3086388"/>
              <a:ext cx="389805" cy="237616"/>
            </a:xfrm>
            <a:custGeom>
              <a:rect b="b" l="l" r="r" t="t"/>
              <a:pathLst>
                <a:path extrusionOk="0" h="11254" w="18462">
                  <a:moveTo>
                    <a:pt x="2" y="0"/>
                  </a:moveTo>
                  <a:lnTo>
                    <a:pt x="1" y="597"/>
                  </a:lnTo>
                  <a:lnTo>
                    <a:pt x="18459" y="11254"/>
                  </a:lnTo>
                  <a:lnTo>
                    <a:pt x="18461" y="1065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6181420" y="2795713"/>
              <a:ext cx="876585" cy="518642"/>
            </a:xfrm>
            <a:custGeom>
              <a:rect b="b" l="l" r="r" t="t"/>
              <a:pathLst>
                <a:path extrusionOk="0" h="24564" w="41517">
                  <a:moveTo>
                    <a:pt x="3" y="0"/>
                  </a:moveTo>
                  <a:lnTo>
                    <a:pt x="1" y="596"/>
                  </a:lnTo>
                  <a:lnTo>
                    <a:pt x="41514" y="24564"/>
                  </a:lnTo>
                  <a:lnTo>
                    <a:pt x="41516" y="2396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6489281" y="3311399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0"/>
                  </a:moveTo>
                  <a:lnTo>
                    <a:pt x="2" y="778"/>
                  </a:lnTo>
                  <a:lnTo>
                    <a:pt x="1" y="1375"/>
                  </a:lnTo>
                  <a:lnTo>
                    <a:pt x="1339" y="597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2"/>
            <p:cNvSpPr/>
            <p:nvPr/>
          </p:nvSpPr>
          <p:spPr>
            <a:xfrm>
              <a:off x="6099582" y="3086388"/>
              <a:ext cx="418034" cy="241458"/>
            </a:xfrm>
            <a:custGeom>
              <a:rect b="b" l="l" r="r" t="t"/>
              <a:pathLst>
                <a:path extrusionOk="0" h="11436" w="19799">
                  <a:moveTo>
                    <a:pt x="1339" y="0"/>
                  </a:moveTo>
                  <a:lnTo>
                    <a:pt x="1" y="778"/>
                  </a:lnTo>
                  <a:lnTo>
                    <a:pt x="18459" y="11435"/>
                  </a:lnTo>
                  <a:lnTo>
                    <a:pt x="19798" y="10657"/>
                  </a:lnTo>
                  <a:lnTo>
                    <a:pt x="13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6087125" y="2850503"/>
              <a:ext cx="876564" cy="518642"/>
            </a:xfrm>
            <a:custGeom>
              <a:rect b="b" l="l" r="r" t="t"/>
              <a:pathLst>
                <a:path extrusionOk="0" h="24564" w="41516">
                  <a:moveTo>
                    <a:pt x="3" y="0"/>
                  </a:moveTo>
                  <a:lnTo>
                    <a:pt x="1" y="596"/>
                  </a:lnTo>
                  <a:lnTo>
                    <a:pt x="41514" y="24564"/>
                  </a:lnTo>
                  <a:lnTo>
                    <a:pt x="41515" y="2396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2"/>
            <p:cNvSpPr/>
            <p:nvPr/>
          </p:nvSpPr>
          <p:spPr>
            <a:xfrm>
              <a:off x="6963647" y="3356561"/>
              <a:ext cx="9375" cy="20692"/>
            </a:xfrm>
            <a:custGeom>
              <a:rect b="b" l="l" r="r" t="t"/>
              <a:pathLst>
                <a:path extrusionOk="0" h="980" w="444">
                  <a:moveTo>
                    <a:pt x="1" y="0"/>
                  </a:moveTo>
                  <a:lnTo>
                    <a:pt x="0" y="596"/>
                  </a:lnTo>
                  <a:cubicBezTo>
                    <a:pt x="196" y="709"/>
                    <a:pt x="343" y="840"/>
                    <a:pt x="441" y="979"/>
                  </a:cubicBezTo>
                  <a:cubicBezTo>
                    <a:pt x="442" y="780"/>
                    <a:pt x="443" y="583"/>
                    <a:pt x="443" y="384"/>
                  </a:cubicBezTo>
                  <a:cubicBezTo>
                    <a:pt x="344" y="245"/>
                    <a:pt x="198" y="113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2"/>
            <p:cNvSpPr/>
            <p:nvPr/>
          </p:nvSpPr>
          <p:spPr>
            <a:xfrm>
              <a:off x="6251644" y="3014432"/>
              <a:ext cx="606539" cy="362779"/>
            </a:xfrm>
            <a:custGeom>
              <a:rect b="b" l="l" r="r" t="t"/>
              <a:pathLst>
                <a:path extrusionOk="0" h="17182" w="28727">
                  <a:moveTo>
                    <a:pt x="1" y="1"/>
                  </a:moveTo>
                  <a:lnTo>
                    <a:pt x="0" y="597"/>
                  </a:lnTo>
                  <a:lnTo>
                    <a:pt x="28724" y="17181"/>
                  </a:lnTo>
                  <a:lnTo>
                    <a:pt x="28726" y="1658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2"/>
            <p:cNvSpPr/>
            <p:nvPr/>
          </p:nvSpPr>
          <p:spPr>
            <a:xfrm>
              <a:off x="6972958" y="3364648"/>
              <a:ext cx="359" cy="13048"/>
            </a:xfrm>
            <a:custGeom>
              <a:rect b="b" l="l" r="r" t="t"/>
              <a:pathLst>
                <a:path extrusionOk="0" h="618" w="17">
                  <a:moveTo>
                    <a:pt x="2" y="1"/>
                  </a:moveTo>
                  <a:cubicBezTo>
                    <a:pt x="1" y="199"/>
                    <a:pt x="1" y="397"/>
                    <a:pt x="0" y="596"/>
                  </a:cubicBezTo>
                  <a:cubicBezTo>
                    <a:pt x="6" y="604"/>
                    <a:pt x="11" y="610"/>
                    <a:pt x="15" y="618"/>
                  </a:cubicBezTo>
                  <a:lnTo>
                    <a:pt x="16" y="22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2"/>
            <p:cNvSpPr/>
            <p:nvPr/>
          </p:nvSpPr>
          <p:spPr>
            <a:xfrm>
              <a:off x="6973254" y="3365091"/>
              <a:ext cx="2914" cy="21346"/>
            </a:xfrm>
            <a:custGeom>
              <a:rect b="b" l="l" r="r" t="t"/>
              <a:pathLst>
                <a:path extrusionOk="0" h="1011" w="138">
                  <a:moveTo>
                    <a:pt x="2" y="1"/>
                  </a:moveTo>
                  <a:lnTo>
                    <a:pt x="1" y="567"/>
                  </a:lnTo>
                  <a:lnTo>
                    <a:pt x="1" y="582"/>
                  </a:lnTo>
                  <a:cubicBezTo>
                    <a:pt x="0" y="586"/>
                    <a:pt x="0" y="592"/>
                    <a:pt x="1" y="597"/>
                  </a:cubicBezTo>
                  <a:cubicBezTo>
                    <a:pt x="89" y="730"/>
                    <a:pt x="134" y="871"/>
                    <a:pt x="135" y="1011"/>
                  </a:cubicBezTo>
                  <a:lnTo>
                    <a:pt x="137" y="416"/>
                  </a:lnTo>
                  <a:cubicBezTo>
                    <a:pt x="136" y="274"/>
                    <a:pt x="92" y="134"/>
                    <a:pt x="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2"/>
            <p:cNvSpPr/>
            <p:nvPr/>
          </p:nvSpPr>
          <p:spPr>
            <a:xfrm>
              <a:off x="6829848" y="3364584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1"/>
                  </a:moveTo>
                  <a:lnTo>
                    <a:pt x="2" y="780"/>
                  </a:lnTo>
                  <a:lnTo>
                    <a:pt x="1" y="1375"/>
                  </a:lnTo>
                  <a:lnTo>
                    <a:pt x="1" y="1375"/>
                  </a:lnTo>
                  <a:lnTo>
                    <a:pt x="1339" y="597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2"/>
            <p:cNvSpPr/>
            <p:nvPr/>
          </p:nvSpPr>
          <p:spPr>
            <a:xfrm>
              <a:off x="6223394" y="3014432"/>
              <a:ext cx="634789" cy="366622"/>
            </a:xfrm>
            <a:custGeom>
              <a:rect b="b" l="l" r="r" t="t"/>
              <a:pathLst>
                <a:path extrusionOk="0" h="17364" w="30065">
                  <a:moveTo>
                    <a:pt x="1339" y="1"/>
                  </a:moveTo>
                  <a:lnTo>
                    <a:pt x="1" y="778"/>
                  </a:lnTo>
                  <a:lnTo>
                    <a:pt x="28725" y="17364"/>
                  </a:lnTo>
                  <a:lnTo>
                    <a:pt x="30064" y="16585"/>
                  </a:lnTo>
                  <a:lnTo>
                    <a:pt x="13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2"/>
            <p:cNvSpPr/>
            <p:nvPr/>
          </p:nvSpPr>
          <p:spPr>
            <a:xfrm>
              <a:off x="6963795" y="3373980"/>
              <a:ext cx="12373" cy="29792"/>
            </a:xfrm>
            <a:custGeom>
              <a:rect b="b" l="l" r="r" t="t"/>
              <a:pathLst>
                <a:path extrusionOk="0" h="1411" w="586">
                  <a:moveTo>
                    <a:pt x="585" y="0"/>
                  </a:moveTo>
                  <a:lnTo>
                    <a:pt x="585" y="0"/>
                  </a:lnTo>
                  <a:cubicBezTo>
                    <a:pt x="584" y="294"/>
                    <a:pt x="390" y="589"/>
                    <a:pt x="3" y="815"/>
                  </a:cubicBezTo>
                  <a:lnTo>
                    <a:pt x="1" y="1410"/>
                  </a:lnTo>
                  <a:cubicBezTo>
                    <a:pt x="389" y="1184"/>
                    <a:pt x="582" y="890"/>
                    <a:pt x="583" y="595"/>
                  </a:cubicBezTo>
                  <a:lnTo>
                    <a:pt x="5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6189717" y="3050431"/>
              <a:ext cx="606560" cy="362737"/>
            </a:xfrm>
            <a:custGeom>
              <a:rect b="b" l="l" r="r" t="t"/>
              <a:pathLst>
                <a:path extrusionOk="0" h="17180" w="28728">
                  <a:moveTo>
                    <a:pt x="2" y="0"/>
                  </a:moveTo>
                  <a:lnTo>
                    <a:pt x="1" y="595"/>
                  </a:lnTo>
                  <a:lnTo>
                    <a:pt x="28725" y="17179"/>
                  </a:lnTo>
                  <a:lnTo>
                    <a:pt x="28727" y="1658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2"/>
            <p:cNvSpPr/>
            <p:nvPr/>
          </p:nvSpPr>
          <p:spPr>
            <a:xfrm>
              <a:off x="6161488" y="3050431"/>
              <a:ext cx="634789" cy="366579"/>
            </a:xfrm>
            <a:custGeom>
              <a:rect b="b" l="l" r="r" t="t"/>
              <a:pathLst>
                <a:path extrusionOk="0" h="17362" w="30065">
                  <a:moveTo>
                    <a:pt x="1339" y="0"/>
                  </a:moveTo>
                  <a:lnTo>
                    <a:pt x="1" y="778"/>
                  </a:lnTo>
                  <a:lnTo>
                    <a:pt x="28725" y="17362"/>
                  </a:lnTo>
                  <a:lnTo>
                    <a:pt x="30064" y="16584"/>
                  </a:lnTo>
                  <a:lnTo>
                    <a:pt x="13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2"/>
            <p:cNvSpPr/>
            <p:nvPr/>
          </p:nvSpPr>
          <p:spPr>
            <a:xfrm>
              <a:off x="6161446" y="3066836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3" y="1"/>
                  </a:moveTo>
                  <a:lnTo>
                    <a:pt x="1" y="596"/>
                  </a:lnTo>
                  <a:lnTo>
                    <a:pt x="28725" y="17180"/>
                  </a:lnTo>
                  <a:lnTo>
                    <a:pt x="28727" y="16585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2"/>
            <p:cNvSpPr/>
            <p:nvPr/>
          </p:nvSpPr>
          <p:spPr>
            <a:xfrm>
              <a:off x="6767942" y="3400584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0"/>
                  </a:moveTo>
                  <a:lnTo>
                    <a:pt x="2" y="778"/>
                  </a:lnTo>
                  <a:lnTo>
                    <a:pt x="0" y="1373"/>
                  </a:lnTo>
                  <a:lnTo>
                    <a:pt x="1339" y="595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2"/>
            <p:cNvSpPr/>
            <p:nvPr/>
          </p:nvSpPr>
          <p:spPr>
            <a:xfrm>
              <a:off x="5799385" y="2843346"/>
              <a:ext cx="1180921" cy="677946"/>
            </a:xfrm>
            <a:custGeom>
              <a:rect b="b" l="l" r="r" t="t"/>
              <a:pathLst>
                <a:path extrusionOk="0" h="32109" w="55931">
                  <a:moveTo>
                    <a:pt x="12371" y="3146"/>
                  </a:moveTo>
                  <a:cubicBezTo>
                    <a:pt x="12514" y="3146"/>
                    <a:pt x="12657" y="3162"/>
                    <a:pt x="12792" y="3193"/>
                  </a:cubicBezTo>
                  <a:cubicBezTo>
                    <a:pt x="12922" y="3223"/>
                    <a:pt x="13048" y="3270"/>
                    <a:pt x="13164" y="3337"/>
                  </a:cubicBezTo>
                  <a:lnTo>
                    <a:pt x="19172" y="6806"/>
                  </a:lnTo>
                  <a:cubicBezTo>
                    <a:pt x="19225" y="6835"/>
                    <a:pt x="19272" y="6869"/>
                    <a:pt x="19317" y="6908"/>
                  </a:cubicBezTo>
                  <a:cubicBezTo>
                    <a:pt x="19405" y="6985"/>
                    <a:pt x="19461" y="7069"/>
                    <a:pt x="19487" y="7157"/>
                  </a:cubicBezTo>
                  <a:cubicBezTo>
                    <a:pt x="19504" y="7213"/>
                    <a:pt x="19508" y="7270"/>
                    <a:pt x="19499" y="7328"/>
                  </a:cubicBezTo>
                  <a:cubicBezTo>
                    <a:pt x="19492" y="7370"/>
                    <a:pt x="19479" y="7412"/>
                    <a:pt x="19458" y="7451"/>
                  </a:cubicBezTo>
                  <a:cubicBezTo>
                    <a:pt x="19408" y="7551"/>
                    <a:pt x="19315" y="7645"/>
                    <a:pt x="19178" y="7724"/>
                  </a:cubicBezTo>
                  <a:lnTo>
                    <a:pt x="13557" y="10991"/>
                  </a:lnTo>
                  <a:cubicBezTo>
                    <a:pt x="13501" y="11024"/>
                    <a:pt x="13442" y="11052"/>
                    <a:pt x="13381" y="11075"/>
                  </a:cubicBezTo>
                  <a:lnTo>
                    <a:pt x="13382" y="11075"/>
                  </a:lnTo>
                  <a:cubicBezTo>
                    <a:pt x="13195" y="11146"/>
                    <a:pt x="12980" y="11182"/>
                    <a:pt x="12765" y="11182"/>
                  </a:cubicBezTo>
                  <a:cubicBezTo>
                    <a:pt x="12623" y="11182"/>
                    <a:pt x="12481" y="11166"/>
                    <a:pt x="12343" y="11134"/>
                  </a:cubicBezTo>
                  <a:cubicBezTo>
                    <a:pt x="12212" y="11105"/>
                    <a:pt x="12086" y="11057"/>
                    <a:pt x="11970" y="10992"/>
                  </a:cubicBezTo>
                  <a:lnTo>
                    <a:pt x="5960" y="7522"/>
                  </a:lnTo>
                  <a:cubicBezTo>
                    <a:pt x="5823" y="7443"/>
                    <a:pt x="5729" y="7349"/>
                    <a:pt x="5677" y="7248"/>
                  </a:cubicBezTo>
                  <a:cubicBezTo>
                    <a:pt x="5657" y="7208"/>
                    <a:pt x="5643" y="7167"/>
                    <a:pt x="5636" y="7125"/>
                  </a:cubicBezTo>
                  <a:cubicBezTo>
                    <a:pt x="5603" y="6938"/>
                    <a:pt x="5710" y="6746"/>
                    <a:pt x="5956" y="6603"/>
                  </a:cubicBezTo>
                  <a:lnTo>
                    <a:pt x="11577" y="3337"/>
                  </a:lnTo>
                  <a:cubicBezTo>
                    <a:pt x="11796" y="3210"/>
                    <a:pt x="12083" y="3146"/>
                    <a:pt x="12371" y="3146"/>
                  </a:cubicBezTo>
                  <a:close/>
                  <a:moveTo>
                    <a:pt x="15557" y="11511"/>
                  </a:moveTo>
                  <a:lnTo>
                    <a:pt x="34015" y="22168"/>
                  </a:lnTo>
                  <a:lnTo>
                    <a:pt x="32677" y="22946"/>
                  </a:lnTo>
                  <a:lnTo>
                    <a:pt x="14219" y="12289"/>
                  </a:lnTo>
                  <a:lnTo>
                    <a:pt x="15557" y="11511"/>
                  </a:lnTo>
                  <a:close/>
                  <a:moveTo>
                    <a:pt x="21421" y="8104"/>
                  </a:moveTo>
                  <a:lnTo>
                    <a:pt x="50146" y="24688"/>
                  </a:lnTo>
                  <a:lnTo>
                    <a:pt x="48807" y="25467"/>
                  </a:lnTo>
                  <a:lnTo>
                    <a:pt x="20082" y="8881"/>
                  </a:lnTo>
                  <a:lnTo>
                    <a:pt x="21421" y="8104"/>
                  </a:lnTo>
                  <a:close/>
                  <a:moveTo>
                    <a:pt x="18489" y="9808"/>
                  </a:moveTo>
                  <a:lnTo>
                    <a:pt x="47214" y="26392"/>
                  </a:lnTo>
                  <a:lnTo>
                    <a:pt x="45875" y="27170"/>
                  </a:lnTo>
                  <a:lnTo>
                    <a:pt x="45875" y="27169"/>
                  </a:lnTo>
                  <a:lnTo>
                    <a:pt x="17151" y="10586"/>
                  </a:lnTo>
                  <a:lnTo>
                    <a:pt x="18489" y="9808"/>
                  </a:lnTo>
                  <a:close/>
                  <a:moveTo>
                    <a:pt x="12214" y="1"/>
                  </a:moveTo>
                  <a:cubicBezTo>
                    <a:pt x="11702" y="1"/>
                    <a:pt x="11191" y="114"/>
                    <a:pt x="10801" y="339"/>
                  </a:cubicBezTo>
                  <a:lnTo>
                    <a:pt x="780" y="6163"/>
                  </a:lnTo>
                  <a:cubicBezTo>
                    <a:pt x="1" y="6616"/>
                    <a:pt x="5" y="7350"/>
                    <a:pt x="788" y="7802"/>
                  </a:cubicBezTo>
                  <a:lnTo>
                    <a:pt x="42302" y="31770"/>
                  </a:lnTo>
                  <a:cubicBezTo>
                    <a:pt x="42694" y="31996"/>
                    <a:pt x="43206" y="32109"/>
                    <a:pt x="43717" y="32109"/>
                  </a:cubicBezTo>
                  <a:cubicBezTo>
                    <a:pt x="44229" y="32109"/>
                    <a:pt x="44741" y="31996"/>
                    <a:pt x="45130" y="31770"/>
                  </a:cubicBezTo>
                  <a:lnTo>
                    <a:pt x="55152" y="25946"/>
                  </a:lnTo>
                  <a:cubicBezTo>
                    <a:pt x="55931" y="25493"/>
                    <a:pt x="55928" y="24759"/>
                    <a:pt x="55143" y="24307"/>
                  </a:cubicBezTo>
                  <a:lnTo>
                    <a:pt x="13631" y="339"/>
                  </a:lnTo>
                  <a:cubicBezTo>
                    <a:pt x="13239" y="114"/>
                    <a:pt x="12727" y="1"/>
                    <a:pt x="12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2"/>
            <p:cNvSpPr/>
            <p:nvPr/>
          </p:nvSpPr>
          <p:spPr>
            <a:xfrm>
              <a:off x="5815811" y="2850503"/>
              <a:ext cx="211646" cy="135572"/>
            </a:xfrm>
            <a:custGeom>
              <a:rect b="b" l="l" r="r" t="t"/>
              <a:pathLst>
                <a:path extrusionOk="0" h="6421" w="10024">
                  <a:moveTo>
                    <a:pt x="10023" y="0"/>
                  </a:moveTo>
                  <a:lnTo>
                    <a:pt x="3" y="5824"/>
                  </a:lnTo>
                  <a:lnTo>
                    <a:pt x="1" y="6421"/>
                  </a:lnTo>
                  <a:lnTo>
                    <a:pt x="10022" y="597"/>
                  </a:lnTo>
                  <a:lnTo>
                    <a:pt x="10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5655430" y="3059510"/>
              <a:ext cx="59795" cy="19741"/>
            </a:xfrm>
            <a:custGeom>
              <a:rect b="b" l="l" r="r" t="t"/>
              <a:pathLst>
                <a:path extrusionOk="0" h="935" w="2832">
                  <a:moveTo>
                    <a:pt x="1416" y="0"/>
                  </a:moveTo>
                  <a:cubicBezTo>
                    <a:pt x="904" y="0"/>
                    <a:pt x="392" y="113"/>
                    <a:pt x="2" y="339"/>
                  </a:cubicBezTo>
                  <a:lnTo>
                    <a:pt x="1" y="934"/>
                  </a:lnTo>
                  <a:cubicBezTo>
                    <a:pt x="390" y="709"/>
                    <a:pt x="901" y="596"/>
                    <a:pt x="1413" y="596"/>
                  </a:cubicBezTo>
                  <a:cubicBezTo>
                    <a:pt x="1925" y="596"/>
                    <a:pt x="2438" y="709"/>
                    <a:pt x="2830" y="934"/>
                  </a:cubicBezTo>
                  <a:lnTo>
                    <a:pt x="2832" y="339"/>
                  </a:lnTo>
                  <a:cubicBezTo>
                    <a:pt x="2440" y="113"/>
                    <a:pt x="1928" y="0"/>
                    <a:pt x="14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7245834" y="2956622"/>
              <a:ext cx="226256" cy="143237"/>
            </a:xfrm>
            <a:custGeom>
              <a:rect b="b" l="l" r="r" t="t"/>
              <a:pathLst>
                <a:path extrusionOk="0" h="6784" w="10716">
                  <a:moveTo>
                    <a:pt x="1" y="1"/>
                  </a:moveTo>
                  <a:lnTo>
                    <a:pt x="0" y="596"/>
                  </a:lnTo>
                  <a:lnTo>
                    <a:pt x="10714" y="6783"/>
                  </a:lnTo>
                  <a:lnTo>
                    <a:pt x="10716" y="618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7229218" y="2791912"/>
              <a:ext cx="530655" cy="302520"/>
            </a:xfrm>
            <a:custGeom>
              <a:rect b="b" l="l" r="r" t="t"/>
              <a:pathLst>
                <a:path extrusionOk="0" h="14328" w="25133">
                  <a:moveTo>
                    <a:pt x="12214" y="0"/>
                  </a:moveTo>
                  <a:cubicBezTo>
                    <a:pt x="11702" y="0"/>
                    <a:pt x="11191" y="113"/>
                    <a:pt x="10801" y="340"/>
                  </a:cubicBezTo>
                  <a:lnTo>
                    <a:pt x="779" y="6164"/>
                  </a:lnTo>
                  <a:cubicBezTo>
                    <a:pt x="1" y="6616"/>
                    <a:pt x="5" y="7350"/>
                    <a:pt x="788" y="7802"/>
                  </a:cubicBezTo>
                  <a:lnTo>
                    <a:pt x="11503" y="13988"/>
                  </a:lnTo>
                  <a:cubicBezTo>
                    <a:pt x="11895" y="14214"/>
                    <a:pt x="12407" y="14327"/>
                    <a:pt x="12919" y="14327"/>
                  </a:cubicBezTo>
                  <a:cubicBezTo>
                    <a:pt x="13431" y="14327"/>
                    <a:pt x="13943" y="14214"/>
                    <a:pt x="14332" y="13988"/>
                  </a:cubicBezTo>
                  <a:lnTo>
                    <a:pt x="24354" y="8164"/>
                  </a:lnTo>
                  <a:cubicBezTo>
                    <a:pt x="25132" y="7711"/>
                    <a:pt x="25129" y="6977"/>
                    <a:pt x="24345" y="6524"/>
                  </a:cubicBezTo>
                  <a:lnTo>
                    <a:pt x="13631" y="340"/>
                  </a:lnTo>
                  <a:cubicBezTo>
                    <a:pt x="13239" y="113"/>
                    <a:pt x="12726" y="0"/>
                    <a:pt x="1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7472027" y="3087232"/>
              <a:ext cx="59795" cy="19763"/>
            </a:xfrm>
            <a:custGeom>
              <a:rect b="b" l="l" r="r" t="t"/>
              <a:pathLst>
                <a:path extrusionOk="0" h="936" w="2832">
                  <a:moveTo>
                    <a:pt x="3" y="1"/>
                  </a:moveTo>
                  <a:lnTo>
                    <a:pt x="1" y="597"/>
                  </a:lnTo>
                  <a:cubicBezTo>
                    <a:pt x="393" y="823"/>
                    <a:pt x="906" y="936"/>
                    <a:pt x="1418" y="936"/>
                  </a:cubicBezTo>
                  <a:cubicBezTo>
                    <a:pt x="1930" y="936"/>
                    <a:pt x="2441" y="823"/>
                    <a:pt x="2830" y="597"/>
                  </a:cubicBezTo>
                  <a:lnTo>
                    <a:pt x="2832" y="2"/>
                  </a:lnTo>
                  <a:lnTo>
                    <a:pt x="2832" y="2"/>
                  </a:lnTo>
                  <a:cubicBezTo>
                    <a:pt x="2443" y="228"/>
                    <a:pt x="1932" y="341"/>
                    <a:pt x="1420" y="341"/>
                  </a:cubicBezTo>
                  <a:cubicBezTo>
                    <a:pt x="908" y="341"/>
                    <a:pt x="395" y="227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7177848" y="2960655"/>
              <a:ext cx="286874" cy="178180"/>
            </a:xfrm>
            <a:custGeom>
              <a:rect b="b" l="l" r="r" t="t"/>
              <a:pathLst>
                <a:path extrusionOk="0" h="8439" w="13587">
                  <a:moveTo>
                    <a:pt x="2" y="0"/>
                  </a:moveTo>
                  <a:lnTo>
                    <a:pt x="0" y="595"/>
                  </a:lnTo>
                  <a:lnTo>
                    <a:pt x="13585" y="8439"/>
                  </a:lnTo>
                  <a:lnTo>
                    <a:pt x="13586" y="784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42"/>
            <p:cNvSpPr/>
            <p:nvPr/>
          </p:nvSpPr>
          <p:spPr>
            <a:xfrm>
              <a:off x="5671794" y="3125913"/>
              <a:ext cx="33571" cy="16617"/>
            </a:xfrm>
            <a:custGeom>
              <a:rect b="b" l="l" r="r" t="t"/>
              <a:pathLst>
                <a:path extrusionOk="0" h="787" w="1590">
                  <a:moveTo>
                    <a:pt x="795" y="1"/>
                  </a:moveTo>
                  <a:cubicBezTo>
                    <a:pt x="508" y="1"/>
                    <a:pt x="221" y="64"/>
                    <a:pt x="3" y="191"/>
                  </a:cubicBezTo>
                  <a:cubicBezTo>
                    <a:pt x="3" y="390"/>
                    <a:pt x="1" y="589"/>
                    <a:pt x="0" y="787"/>
                  </a:cubicBezTo>
                  <a:cubicBezTo>
                    <a:pt x="219" y="660"/>
                    <a:pt x="506" y="597"/>
                    <a:pt x="793" y="597"/>
                  </a:cubicBezTo>
                  <a:cubicBezTo>
                    <a:pt x="1080" y="597"/>
                    <a:pt x="1368" y="660"/>
                    <a:pt x="1588" y="787"/>
                  </a:cubicBezTo>
                  <a:lnTo>
                    <a:pt x="1590" y="191"/>
                  </a:lnTo>
                  <a:cubicBezTo>
                    <a:pt x="1370" y="64"/>
                    <a:pt x="1082" y="1"/>
                    <a:pt x="7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7147422" y="2960655"/>
              <a:ext cx="317321" cy="183311"/>
            </a:xfrm>
            <a:custGeom>
              <a:rect b="b" l="l" r="r" t="t"/>
              <a:pathLst>
                <a:path extrusionOk="0" h="8682" w="15029">
                  <a:moveTo>
                    <a:pt x="1444" y="0"/>
                  </a:moveTo>
                  <a:lnTo>
                    <a:pt x="1" y="838"/>
                  </a:lnTo>
                  <a:lnTo>
                    <a:pt x="13586" y="8681"/>
                  </a:lnTo>
                  <a:lnTo>
                    <a:pt x="15028" y="7842"/>
                  </a:lnTo>
                  <a:lnTo>
                    <a:pt x="1444" y="0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2"/>
            <p:cNvSpPr/>
            <p:nvPr/>
          </p:nvSpPr>
          <p:spPr>
            <a:xfrm>
              <a:off x="7434213" y="3126230"/>
              <a:ext cx="30531" cy="30320"/>
            </a:xfrm>
            <a:custGeom>
              <a:rect b="b" l="l" r="r" t="t"/>
              <a:pathLst>
                <a:path extrusionOk="0" h="1436" w="1446">
                  <a:moveTo>
                    <a:pt x="1445" y="0"/>
                  </a:moveTo>
                  <a:lnTo>
                    <a:pt x="3" y="839"/>
                  </a:lnTo>
                  <a:lnTo>
                    <a:pt x="0" y="1435"/>
                  </a:lnTo>
                  <a:lnTo>
                    <a:pt x="1443" y="597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CFC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2"/>
            <p:cNvSpPr/>
            <p:nvPr/>
          </p:nvSpPr>
          <p:spPr>
            <a:xfrm>
              <a:off x="7341544" y="3161490"/>
              <a:ext cx="42" cy="12689"/>
            </a:xfrm>
            <a:custGeom>
              <a:rect b="b" l="l" r="r" t="t"/>
              <a:pathLst>
                <a:path extrusionOk="0" h="601" w="2">
                  <a:moveTo>
                    <a:pt x="2" y="0"/>
                  </a:moveTo>
                  <a:cubicBezTo>
                    <a:pt x="2" y="33"/>
                    <a:pt x="2" y="66"/>
                    <a:pt x="2" y="100"/>
                  </a:cubicBezTo>
                  <a:lnTo>
                    <a:pt x="2" y="100"/>
                  </a:lnTo>
                  <a:cubicBezTo>
                    <a:pt x="2" y="67"/>
                    <a:pt x="2" y="35"/>
                    <a:pt x="2" y="6"/>
                  </a:cubicBezTo>
                  <a:lnTo>
                    <a:pt x="2" y="0"/>
                  </a:lnTo>
                  <a:close/>
                  <a:moveTo>
                    <a:pt x="2" y="100"/>
                  </a:moveTo>
                  <a:cubicBezTo>
                    <a:pt x="2" y="118"/>
                    <a:pt x="2" y="136"/>
                    <a:pt x="2" y="154"/>
                  </a:cubicBezTo>
                  <a:lnTo>
                    <a:pt x="2" y="154"/>
                  </a:lnTo>
                  <a:cubicBezTo>
                    <a:pt x="2" y="136"/>
                    <a:pt x="2" y="118"/>
                    <a:pt x="2" y="100"/>
                  </a:cubicBezTo>
                  <a:close/>
                  <a:moveTo>
                    <a:pt x="2" y="155"/>
                  </a:moveTo>
                  <a:cubicBezTo>
                    <a:pt x="1" y="302"/>
                    <a:pt x="1" y="449"/>
                    <a:pt x="1" y="595"/>
                  </a:cubicBezTo>
                  <a:lnTo>
                    <a:pt x="1" y="601"/>
                  </a:lnTo>
                  <a:cubicBezTo>
                    <a:pt x="1" y="469"/>
                    <a:pt x="1" y="304"/>
                    <a:pt x="2" y="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5705301" y="3129946"/>
              <a:ext cx="126958" cy="85849"/>
            </a:xfrm>
            <a:custGeom>
              <a:rect b="b" l="l" r="r" t="t"/>
              <a:pathLst>
                <a:path extrusionOk="0" h="4066" w="6013">
                  <a:moveTo>
                    <a:pt x="3" y="0"/>
                  </a:moveTo>
                  <a:lnTo>
                    <a:pt x="1" y="596"/>
                  </a:lnTo>
                  <a:lnTo>
                    <a:pt x="6010" y="4065"/>
                  </a:lnTo>
                  <a:lnTo>
                    <a:pt x="6012" y="347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5431581" y="3189635"/>
              <a:ext cx="12331" cy="29792"/>
            </a:xfrm>
            <a:custGeom>
              <a:rect b="b" l="l" r="r" t="t"/>
              <a:pathLst>
                <a:path extrusionOk="0" h="1411" w="584">
                  <a:moveTo>
                    <a:pt x="584" y="0"/>
                  </a:moveTo>
                  <a:lnTo>
                    <a:pt x="584" y="0"/>
                  </a:lnTo>
                  <a:cubicBezTo>
                    <a:pt x="196" y="225"/>
                    <a:pt x="2" y="519"/>
                    <a:pt x="1" y="815"/>
                  </a:cubicBezTo>
                  <a:lnTo>
                    <a:pt x="0" y="1410"/>
                  </a:lnTo>
                  <a:cubicBezTo>
                    <a:pt x="1" y="1116"/>
                    <a:pt x="195" y="821"/>
                    <a:pt x="581" y="596"/>
                  </a:cubicBezTo>
                  <a:cubicBezTo>
                    <a:pt x="582" y="417"/>
                    <a:pt x="582" y="179"/>
                    <a:pt x="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2"/>
            <p:cNvSpPr/>
            <p:nvPr/>
          </p:nvSpPr>
          <p:spPr>
            <a:xfrm>
              <a:off x="5832196" y="3203211"/>
              <a:ext cx="7052" cy="22360"/>
            </a:xfrm>
            <a:custGeom>
              <a:rect b="b" l="l" r="r" t="t"/>
              <a:pathLst>
                <a:path extrusionOk="0" h="1059" w="334">
                  <a:moveTo>
                    <a:pt x="2" y="0"/>
                  </a:moveTo>
                  <a:cubicBezTo>
                    <a:pt x="1" y="198"/>
                    <a:pt x="1" y="397"/>
                    <a:pt x="0" y="595"/>
                  </a:cubicBezTo>
                  <a:cubicBezTo>
                    <a:pt x="220" y="723"/>
                    <a:pt x="331" y="889"/>
                    <a:pt x="331" y="1055"/>
                  </a:cubicBezTo>
                  <a:lnTo>
                    <a:pt x="331" y="1055"/>
                  </a:lnTo>
                  <a:lnTo>
                    <a:pt x="333" y="463"/>
                  </a:lnTo>
                  <a:cubicBezTo>
                    <a:pt x="334" y="296"/>
                    <a:pt x="223" y="127"/>
                    <a:pt x="2" y="0"/>
                  </a:cubicBezTo>
                  <a:close/>
                  <a:moveTo>
                    <a:pt x="331" y="1055"/>
                  </a:moveTo>
                  <a:lnTo>
                    <a:pt x="331" y="1058"/>
                  </a:lnTo>
                  <a:cubicBezTo>
                    <a:pt x="332" y="1057"/>
                    <a:pt x="332" y="1056"/>
                    <a:pt x="331" y="10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2"/>
            <p:cNvSpPr/>
            <p:nvPr/>
          </p:nvSpPr>
          <p:spPr>
            <a:xfrm>
              <a:off x="5832301" y="3212966"/>
              <a:ext cx="6925" cy="22233"/>
            </a:xfrm>
            <a:custGeom>
              <a:rect b="b" l="l" r="r" t="t"/>
              <a:pathLst>
                <a:path extrusionOk="0" h="1053" w="328">
                  <a:moveTo>
                    <a:pt x="328" y="1"/>
                  </a:moveTo>
                  <a:lnTo>
                    <a:pt x="328" y="2"/>
                  </a:lnTo>
                  <a:lnTo>
                    <a:pt x="328" y="2"/>
                  </a:lnTo>
                  <a:cubicBezTo>
                    <a:pt x="328" y="2"/>
                    <a:pt x="328" y="1"/>
                    <a:pt x="328" y="1"/>
                  </a:cubicBezTo>
                  <a:close/>
                  <a:moveTo>
                    <a:pt x="328" y="2"/>
                  </a:moveTo>
                  <a:lnTo>
                    <a:pt x="328" y="2"/>
                  </a:lnTo>
                  <a:cubicBezTo>
                    <a:pt x="327" y="167"/>
                    <a:pt x="218" y="332"/>
                    <a:pt x="3" y="457"/>
                  </a:cubicBezTo>
                  <a:lnTo>
                    <a:pt x="1" y="1053"/>
                  </a:lnTo>
                  <a:cubicBezTo>
                    <a:pt x="218" y="927"/>
                    <a:pt x="326" y="761"/>
                    <a:pt x="326" y="596"/>
                  </a:cubicBezTo>
                  <a:lnTo>
                    <a:pt x="328" y="2"/>
                  </a:lnTo>
                  <a:close/>
                </a:path>
              </a:pathLst>
            </a:custGeom>
            <a:solidFill>
              <a:srgbClr val="76B8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2"/>
            <p:cNvSpPr/>
            <p:nvPr/>
          </p:nvSpPr>
          <p:spPr>
            <a:xfrm>
              <a:off x="5543928" y="3125913"/>
              <a:ext cx="297643" cy="169692"/>
            </a:xfrm>
            <a:custGeom>
              <a:rect b="b" l="l" r="r" t="t"/>
              <a:pathLst>
                <a:path extrusionOk="0" h="8037" w="14097">
                  <a:moveTo>
                    <a:pt x="6850" y="1"/>
                  </a:moveTo>
                  <a:cubicBezTo>
                    <a:pt x="6563" y="1"/>
                    <a:pt x="6276" y="64"/>
                    <a:pt x="6057" y="191"/>
                  </a:cubicBezTo>
                  <a:lnTo>
                    <a:pt x="437" y="3458"/>
                  </a:lnTo>
                  <a:cubicBezTo>
                    <a:pt x="0" y="3711"/>
                    <a:pt x="3" y="4123"/>
                    <a:pt x="442" y="4377"/>
                  </a:cubicBezTo>
                  <a:lnTo>
                    <a:pt x="6452" y="7847"/>
                  </a:lnTo>
                  <a:cubicBezTo>
                    <a:pt x="6672" y="7973"/>
                    <a:pt x="6959" y="8037"/>
                    <a:pt x="7247" y="8037"/>
                  </a:cubicBezTo>
                  <a:cubicBezTo>
                    <a:pt x="7534" y="8037"/>
                    <a:pt x="7821" y="7973"/>
                    <a:pt x="8039" y="7847"/>
                  </a:cubicBezTo>
                  <a:lnTo>
                    <a:pt x="13660" y="4580"/>
                  </a:lnTo>
                  <a:cubicBezTo>
                    <a:pt x="14096" y="4326"/>
                    <a:pt x="14094" y="3914"/>
                    <a:pt x="13654" y="3661"/>
                  </a:cubicBezTo>
                  <a:lnTo>
                    <a:pt x="7645" y="191"/>
                  </a:lnTo>
                  <a:cubicBezTo>
                    <a:pt x="7425" y="64"/>
                    <a:pt x="7138" y="1"/>
                    <a:pt x="6850" y="1"/>
                  </a:cubicBezTo>
                  <a:close/>
                </a:path>
              </a:pathLst>
            </a:custGeom>
            <a:solidFill>
              <a:srgbClr val="64AD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2"/>
            <p:cNvSpPr/>
            <p:nvPr/>
          </p:nvSpPr>
          <p:spPr>
            <a:xfrm>
              <a:off x="5546250" y="3208553"/>
              <a:ext cx="7073" cy="22360"/>
            </a:xfrm>
            <a:custGeom>
              <a:rect b="b" l="l" r="r" t="t"/>
              <a:pathLst>
                <a:path extrusionOk="0" h="1059" w="335">
                  <a:moveTo>
                    <a:pt x="3" y="0"/>
                  </a:moveTo>
                  <a:lnTo>
                    <a:pt x="1" y="596"/>
                  </a:lnTo>
                  <a:cubicBezTo>
                    <a:pt x="1" y="763"/>
                    <a:pt x="112" y="931"/>
                    <a:pt x="332" y="1058"/>
                  </a:cubicBezTo>
                  <a:lnTo>
                    <a:pt x="334" y="463"/>
                  </a:lnTo>
                  <a:cubicBezTo>
                    <a:pt x="320" y="455"/>
                    <a:pt x="307" y="447"/>
                    <a:pt x="293" y="439"/>
                  </a:cubicBezTo>
                  <a:lnTo>
                    <a:pt x="292" y="438"/>
                  </a:lnTo>
                  <a:cubicBezTo>
                    <a:pt x="285" y="434"/>
                    <a:pt x="280" y="430"/>
                    <a:pt x="274" y="426"/>
                  </a:cubicBezTo>
                  <a:lnTo>
                    <a:pt x="269" y="423"/>
                  </a:lnTo>
                  <a:lnTo>
                    <a:pt x="255" y="413"/>
                  </a:lnTo>
                  <a:lnTo>
                    <a:pt x="247" y="408"/>
                  </a:lnTo>
                  <a:cubicBezTo>
                    <a:pt x="244" y="405"/>
                    <a:pt x="241" y="403"/>
                    <a:pt x="238" y="400"/>
                  </a:cubicBezTo>
                  <a:lnTo>
                    <a:pt x="229" y="395"/>
                  </a:lnTo>
                  <a:lnTo>
                    <a:pt x="220" y="387"/>
                  </a:lnTo>
                  <a:lnTo>
                    <a:pt x="213" y="382"/>
                  </a:lnTo>
                  <a:lnTo>
                    <a:pt x="204" y="374"/>
                  </a:lnTo>
                  <a:lnTo>
                    <a:pt x="196" y="369"/>
                  </a:lnTo>
                  <a:lnTo>
                    <a:pt x="188" y="361"/>
                  </a:lnTo>
                  <a:lnTo>
                    <a:pt x="181" y="354"/>
                  </a:lnTo>
                  <a:lnTo>
                    <a:pt x="173" y="347"/>
                  </a:lnTo>
                  <a:cubicBezTo>
                    <a:pt x="170" y="345"/>
                    <a:pt x="169" y="344"/>
                    <a:pt x="167" y="341"/>
                  </a:cubicBezTo>
                  <a:lnTo>
                    <a:pt x="158" y="333"/>
                  </a:lnTo>
                  <a:lnTo>
                    <a:pt x="152" y="327"/>
                  </a:lnTo>
                  <a:cubicBezTo>
                    <a:pt x="150" y="324"/>
                    <a:pt x="146" y="322"/>
                    <a:pt x="144" y="320"/>
                  </a:cubicBezTo>
                  <a:cubicBezTo>
                    <a:pt x="142" y="316"/>
                    <a:pt x="140" y="315"/>
                    <a:pt x="139" y="313"/>
                  </a:cubicBezTo>
                  <a:lnTo>
                    <a:pt x="131" y="306"/>
                  </a:lnTo>
                  <a:cubicBezTo>
                    <a:pt x="129" y="303"/>
                    <a:pt x="127" y="301"/>
                    <a:pt x="126" y="299"/>
                  </a:cubicBezTo>
                  <a:lnTo>
                    <a:pt x="118" y="291"/>
                  </a:lnTo>
                  <a:cubicBezTo>
                    <a:pt x="117" y="288"/>
                    <a:pt x="115" y="286"/>
                    <a:pt x="113" y="284"/>
                  </a:cubicBezTo>
                  <a:lnTo>
                    <a:pt x="106" y="276"/>
                  </a:lnTo>
                  <a:cubicBezTo>
                    <a:pt x="105" y="274"/>
                    <a:pt x="103" y="272"/>
                    <a:pt x="102" y="270"/>
                  </a:cubicBezTo>
                  <a:lnTo>
                    <a:pt x="95" y="262"/>
                  </a:lnTo>
                  <a:cubicBezTo>
                    <a:pt x="93" y="260"/>
                    <a:pt x="92" y="258"/>
                    <a:pt x="91" y="256"/>
                  </a:cubicBezTo>
                  <a:cubicBezTo>
                    <a:pt x="89" y="253"/>
                    <a:pt x="87" y="250"/>
                    <a:pt x="85" y="247"/>
                  </a:cubicBezTo>
                  <a:lnTo>
                    <a:pt x="80" y="240"/>
                  </a:lnTo>
                  <a:lnTo>
                    <a:pt x="75" y="233"/>
                  </a:lnTo>
                  <a:cubicBezTo>
                    <a:pt x="74" y="231"/>
                    <a:pt x="71" y="228"/>
                    <a:pt x="70" y="226"/>
                  </a:cubicBezTo>
                  <a:cubicBezTo>
                    <a:pt x="69" y="224"/>
                    <a:pt x="67" y="221"/>
                    <a:pt x="65" y="218"/>
                  </a:cubicBezTo>
                  <a:lnTo>
                    <a:pt x="61" y="210"/>
                  </a:lnTo>
                  <a:cubicBezTo>
                    <a:pt x="60" y="208"/>
                    <a:pt x="58" y="206"/>
                    <a:pt x="56" y="202"/>
                  </a:cubicBezTo>
                  <a:cubicBezTo>
                    <a:pt x="55" y="200"/>
                    <a:pt x="54" y="198"/>
                    <a:pt x="53" y="195"/>
                  </a:cubicBezTo>
                  <a:lnTo>
                    <a:pt x="49" y="187"/>
                  </a:lnTo>
                  <a:lnTo>
                    <a:pt x="44" y="181"/>
                  </a:lnTo>
                  <a:lnTo>
                    <a:pt x="41" y="172"/>
                  </a:lnTo>
                  <a:cubicBezTo>
                    <a:pt x="40" y="170"/>
                    <a:pt x="39" y="168"/>
                    <a:pt x="38" y="164"/>
                  </a:cubicBezTo>
                  <a:cubicBezTo>
                    <a:pt x="37" y="162"/>
                    <a:pt x="36" y="160"/>
                    <a:pt x="35" y="157"/>
                  </a:cubicBezTo>
                  <a:cubicBezTo>
                    <a:pt x="33" y="155"/>
                    <a:pt x="32" y="152"/>
                    <a:pt x="31" y="149"/>
                  </a:cubicBezTo>
                  <a:cubicBezTo>
                    <a:pt x="30" y="147"/>
                    <a:pt x="29" y="145"/>
                    <a:pt x="28" y="142"/>
                  </a:cubicBezTo>
                  <a:lnTo>
                    <a:pt x="25" y="134"/>
                  </a:lnTo>
                  <a:cubicBezTo>
                    <a:pt x="25" y="132"/>
                    <a:pt x="24" y="128"/>
                    <a:pt x="23" y="126"/>
                  </a:cubicBezTo>
                  <a:cubicBezTo>
                    <a:pt x="22" y="124"/>
                    <a:pt x="20" y="121"/>
                    <a:pt x="20" y="119"/>
                  </a:cubicBezTo>
                  <a:cubicBezTo>
                    <a:pt x="19" y="115"/>
                    <a:pt x="18" y="113"/>
                    <a:pt x="17" y="111"/>
                  </a:cubicBezTo>
                  <a:cubicBezTo>
                    <a:pt x="17" y="108"/>
                    <a:pt x="16" y="106"/>
                    <a:pt x="15" y="102"/>
                  </a:cubicBezTo>
                  <a:cubicBezTo>
                    <a:pt x="14" y="100"/>
                    <a:pt x="14" y="98"/>
                    <a:pt x="13" y="96"/>
                  </a:cubicBezTo>
                  <a:cubicBezTo>
                    <a:pt x="13" y="93"/>
                    <a:pt x="12" y="90"/>
                    <a:pt x="12" y="87"/>
                  </a:cubicBezTo>
                  <a:cubicBezTo>
                    <a:pt x="11" y="85"/>
                    <a:pt x="11" y="83"/>
                    <a:pt x="10" y="80"/>
                  </a:cubicBezTo>
                  <a:cubicBezTo>
                    <a:pt x="10" y="77"/>
                    <a:pt x="8" y="75"/>
                    <a:pt x="8" y="72"/>
                  </a:cubicBezTo>
                  <a:cubicBezTo>
                    <a:pt x="7" y="70"/>
                    <a:pt x="7" y="67"/>
                    <a:pt x="7" y="64"/>
                  </a:cubicBezTo>
                  <a:cubicBezTo>
                    <a:pt x="6" y="62"/>
                    <a:pt x="6" y="59"/>
                    <a:pt x="6" y="57"/>
                  </a:cubicBezTo>
                  <a:cubicBezTo>
                    <a:pt x="6" y="54"/>
                    <a:pt x="5" y="51"/>
                    <a:pt x="4" y="49"/>
                  </a:cubicBezTo>
                  <a:lnTo>
                    <a:pt x="4" y="42"/>
                  </a:lnTo>
                  <a:lnTo>
                    <a:pt x="3" y="33"/>
                  </a:lnTo>
                  <a:lnTo>
                    <a:pt x="3" y="25"/>
                  </a:lnTo>
                  <a:lnTo>
                    <a:pt x="3" y="18"/>
                  </a:lnTo>
                  <a:lnTo>
                    <a:pt x="3" y="10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76B8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2"/>
            <p:cNvSpPr/>
            <p:nvPr/>
          </p:nvSpPr>
          <p:spPr>
            <a:xfrm>
              <a:off x="5431560" y="3206821"/>
              <a:ext cx="12521" cy="30003"/>
            </a:xfrm>
            <a:custGeom>
              <a:rect b="b" l="l" r="r" t="t"/>
              <a:pathLst>
                <a:path extrusionOk="0" h="1421" w="593">
                  <a:moveTo>
                    <a:pt x="2" y="1"/>
                  </a:moveTo>
                  <a:cubicBezTo>
                    <a:pt x="2" y="2"/>
                    <a:pt x="2" y="2"/>
                    <a:pt x="2" y="3"/>
                  </a:cubicBezTo>
                  <a:lnTo>
                    <a:pt x="2" y="3"/>
                  </a:lnTo>
                  <a:lnTo>
                    <a:pt x="2" y="1"/>
                  </a:lnTo>
                  <a:close/>
                  <a:moveTo>
                    <a:pt x="2" y="3"/>
                  </a:moveTo>
                  <a:lnTo>
                    <a:pt x="1" y="596"/>
                  </a:lnTo>
                  <a:cubicBezTo>
                    <a:pt x="0" y="895"/>
                    <a:pt x="197" y="1194"/>
                    <a:pt x="591" y="1421"/>
                  </a:cubicBezTo>
                  <a:lnTo>
                    <a:pt x="592" y="825"/>
                  </a:lnTo>
                  <a:cubicBezTo>
                    <a:pt x="200" y="599"/>
                    <a:pt x="2" y="301"/>
                    <a:pt x="2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2"/>
            <p:cNvSpPr/>
            <p:nvPr/>
          </p:nvSpPr>
          <p:spPr>
            <a:xfrm>
              <a:off x="5855738" y="3244510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2" y="1"/>
                  </a:moveTo>
                  <a:lnTo>
                    <a:pt x="1" y="596"/>
                  </a:lnTo>
                  <a:lnTo>
                    <a:pt x="28725" y="17180"/>
                  </a:lnTo>
                  <a:lnTo>
                    <a:pt x="28727" y="1658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5855738" y="3228062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1"/>
                  </a:moveTo>
                  <a:lnTo>
                    <a:pt x="2" y="780"/>
                  </a:lnTo>
                  <a:lnTo>
                    <a:pt x="1" y="1375"/>
                  </a:lnTo>
                  <a:lnTo>
                    <a:pt x="1339" y="597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2"/>
            <p:cNvSpPr/>
            <p:nvPr/>
          </p:nvSpPr>
          <p:spPr>
            <a:xfrm>
              <a:off x="5793832" y="3264061"/>
              <a:ext cx="28335" cy="29010"/>
            </a:xfrm>
            <a:custGeom>
              <a:rect b="b" l="l" r="r" t="t"/>
              <a:pathLst>
                <a:path extrusionOk="0" h="1374" w="1342">
                  <a:moveTo>
                    <a:pt x="1341" y="0"/>
                  </a:moveTo>
                  <a:lnTo>
                    <a:pt x="2" y="778"/>
                  </a:lnTo>
                  <a:lnTo>
                    <a:pt x="1" y="1373"/>
                  </a:lnTo>
                  <a:lnTo>
                    <a:pt x="1339" y="596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2"/>
            <p:cNvSpPr/>
            <p:nvPr/>
          </p:nvSpPr>
          <p:spPr>
            <a:xfrm>
              <a:off x="5553239" y="3218328"/>
              <a:ext cx="126916" cy="85849"/>
            </a:xfrm>
            <a:custGeom>
              <a:rect b="b" l="l" r="r" t="t"/>
              <a:pathLst>
                <a:path extrusionOk="0" h="4066" w="6011">
                  <a:moveTo>
                    <a:pt x="2" y="0"/>
                  </a:moveTo>
                  <a:lnTo>
                    <a:pt x="0" y="595"/>
                  </a:lnTo>
                  <a:lnTo>
                    <a:pt x="6010" y="4065"/>
                  </a:lnTo>
                  <a:lnTo>
                    <a:pt x="6011" y="347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6B8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2"/>
            <p:cNvSpPr/>
            <p:nvPr/>
          </p:nvSpPr>
          <p:spPr>
            <a:xfrm>
              <a:off x="5680112" y="3291573"/>
              <a:ext cx="33550" cy="16617"/>
            </a:xfrm>
            <a:custGeom>
              <a:rect b="b" l="l" r="r" t="t"/>
              <a:pathLst>
                <a:path extrusionOk="0" h="787" w="1589">
                  <a:moveTo>
                    <a:pt x="2" y="1"/>
                  </a:moveTo>
                  <a:lnTo>
                    <a:pt x="1" y="596"/>
                  </a:lnTo>
                  <a:cubicBezTo>
                    <a:pt x="221" y="723"/>
                    <a:pt x="508" y="787"/>
                    <a:pt x="796" y="787"/>
                  </a:cubicBezTo>
                  <a:cubicBezTo>
                    <a:pt x="1083" y="787"/>
                    <a:pt x="1370" y="723"/>
                    <a:pt x="1588" y="596"/>
                  </a:cubicBezTo>
                  <a:lnTo>
                    <a:pt x="1589" y="1"/>
                  </a:lnTo>
                  <a:lnTo>
                    <a:pt x="1589" y="1"/>
                  </a:lnTo>
                  <a:cubicBezTo>
                    <a:pt x="1371" y="127"/>
                    <a:pt x="1084" y="191"/>
                    <a:pt x="797" y="191"/>
                  </a:cubicBezTo>
                  <a:cubicBezTo>
                    <a:pt x="509" y="191"/>
                    <a:pt x="222" y="127"/>
                    <a:pt x="2" y="1"/>
                  </a:cubicBezTo>
                  <a:close/>
                </a:path>
              </a:pathLst>
            </a:custGeom>
            <a:solidFill>
              <a:srgbClr val="76B8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2"/>
            <p:cNvSpPr/>
            <p:nvPr/>
          </p:nvSpPr>
          <p:spPr>
            <a:xfrm>
              <a:off x="5713620" y="3222615"/>
              <a:ext cx="118723" cy="81563"/>
            </a:xfrm>
            <a:custGeom>
              <a:rect b="b" l="l" r="r" t="t"/>
              <a:pathLst>
                <a:path extrusionOk="0" h="3863" w="5623">
                  <a:moveTo>
                    <a:pt x="5623" y="0"/>
                  </a:moveTo>
                  <a:lnTo>
                    <a:pt x="2" y="3267"/>
                  </a:lnTo>
                  <a:lnTo>
                    <a:pt x="1" y="3862"/>
                  </a:lnTo>
                  <a:lnTo>
                    <a:pt x="5622" y="596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2"/>
            <p:cNvSpPr/>
            <p:nvPr/>
          </p:nvSpPr>
          <p:spPr>
            <a:xfrm>
              <a:off x="5731926" y="3316445"/>
              <a:ext cx="389784" cy="237616"/>
            </a:xfrm>
            <a:custGeom>
              <a:rect b="b" l="l" r="r" t="t"/>
              <a:pathLst>
                <a:path extrusionOk="0" h="11254" w="18461">
                  <a:moveTo>
                    <a:pt x="3" y="0"/>
                  </a:moveTo>
                  <a:lnTo>
                    <a:pt x="1" y="597"/>
                  </a:lnTo>
                  <a:lnTo>
                    <a:pt x="18459" y="11254"/>
                  </a:lnTo>
                  <a:lnTo>
                    <a:pt x="18461" y="1065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2"/>
            <p:cNvSpPr/>
            <p:nvPr/>
          </p:nvSpPr>
          <p:spPr>
            <a:xfrm>
              <a:off x="5731926" y="3300018"/>
              <a:ext cx="28356" cy="29032"/>
            </a:xfrm>
            <a:custGeom>
              <a:rect b="b" l="l" r="r" t="t"/>
              <a:pathLst>
                <a:path extrusionOk="0" h="1375" w="1343">
                  <a:moveTo>
                    <a:pt x="1342" y="1"/>
                  </a:moveTo>
                  <a:lnTo>
                    <a:pt x="3" y="778"/>
                  </a:lnTo>
                  <a:lnTo>
                    <a:pt x="1" y="1375"/>
                  </a:lnTo>
                  <a:lnTo>
                    <a:pt x="1340" y="596"/>
                  </a:lnTo>
                  <a:lnTo>
                    <a:pt x="13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2"/>
            <p:cNvSpPr/>
            <p:nvPr/>
          </p:nvSpPr>
          <p:spPr>
            <a:xfrm>
              <a:off x="5760219" y="3300018"/>
              <a:ext cx="389784" cy="237595"/>
            </a:xfrm>
            <a:custGeom>
              <a:rect b="b" l="l" r="r" t="t"/>
              <a:pathLst>
                <a:path extrusionOk="0" h="11253" w="18461">
                  <a:moveTo>
                    <a:pt x="2" y="1"/>
                  </a:moveTo>
                  <a:lnTo>
                    <a:pt x="0" y="596"/>
                  </a:lnTo>
                  <a:lnTo>
                    <a:pt x="18459" y="11253"/>
                  </a:lnTo>
                  <a:lnTo>
                    <a:pt x="18460" y="10658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2"/>
            <p:cNvSpPr/>
            <p:nvPr/>
          </p:nvSpPr>
          <p:spPr>
            <a:xfrm>
              <a:off x="5816002" y="3008076"/>
              <a:ext cx="876543" cy="518642"/>
            </a:xfrm>
            <a:custGeom>
              <a:rect b="b" l="l" r="r" t="t"/>
              <a:pathLst>
                <a:path extrusionOk="0" h="24564" w="41515">
                  <a:moveTo>
                    <a:pt x="1" y="1"/>
                  </a:moveTo>
                  <a:lnTo>
                    <a:pt x="0" y="596"/>
                  </a:lnTo>
                  <a:lnTo>
                    <a:pt x="41514" y="24564"/>
                  </a:lnTo>
                  <a:lnTo>
                    <a:pt x="41515" y="2396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2"/>
            <p:cNvSpPr/>
            <p:nvPr/>
          </p:nvSpPr>
          <p:spPr>
            <a:xfrm>
              <a:off x="6121646" y="3525029"/>
              <a:ext cx="28356" cy="29032"/>
            </a:xfrm>
            <a:custGeom>
              <a:rect b="b" l="l" r="r" t="t"/>
              <a:pathLst>
                <a:path extrusionOk="0" h="1375" w="1343">
                  <a:moveTo>
                    <a:pt x="1342" y="1"/>
                  </a:moveTo>
                  <a:lnTo>
                    <a:pt x="3" y="778"/>
                  </a:lnTo>
                  <a:lnTo>
                    <a:pt x="1" y="1375"/>
                  </a:lnTo>
                  <a:lnTo>
                    <a:pt x="1341" y="596"/>
                  </a:lnTo>
                  <a:lnTo>
                    <a:pt x="13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2"/>
            <p:cNvSpPr/>
            <p:nvPr/>
          </p:nvSpPr>
          <p:spPr>
            <a:xfrm>
              <a:off x="5715162" y="3066667"/>
              <a:ext cx="876564" cy="518642"/>
            </a:xfrm>
            <a:custGeom>
              <a:rect b="b" l="l" r="r" t="t"/>
              <a:pathLst>
                <a:path extrusionOk="0" h="24564" w="41516">
                  <a:moveTo>
                    <a:pt x="3" y="0"/>
                  </a:moveTo>
                  <a:lnTo>
                    <a:pt x="1" y="595"/>
                  </a:lnTo>
                  <a:lnTo>
                    <a:pt x="41514" y="24563"/>
                  </a:lnTo>
                  <a:lnTo>
                    <a:pt x="41515" y="2396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2"/>
            <p:cNvSpPr/>
            <p:nvPr/>
          </p:nvSpPr>
          <p:spPr>
            <a:xfrm>
              <a:off x="5884009" y="3228062"/>
              <a:ext cx="606539" cy="362779"/>
            </a:xfrm>
            <a:custGeom>
              <a:rect b="b" l="l" r="r" t="t"/>
              <a:pathLst>
                <a:path extrusionOk="0" h="17182" w="28727">
                  <a:moveTo>
                    <a:pt x="2" y="1"/>
                  </a:moveTo>
                  <a:lnTo>
                    <a:pt x="0" y="597"/>
                  </a:lnTo>
                  <a:lnTo>
                    <a:pt x="28725" y="17181"/>
                  </a:lnTo>
                  <a:lnTo>
                    <a:pt x="28726" y="1658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2"/>
            <p:cNvSpPr/>
            <p:nvPr/>
          </p:nvSpPr>
          <p:spPr>
            <a:xfrm>
              <a:off x="6591663" y="3572725"/>
              <a:ext cx="9396" cy="20671"/>
            </a:xfrm>
            <a:custGeom>
              <a:rect b="b" l="l" r="r" t="t"/>
              <a:pathLst>
                <a:path extrusionOk="0" h="979" w="445">
                  <a:moveTo>
                    <a:pt x="2" y="0"/>
                  </a:moveTo>
                  <a:lnTo>
                    <a:pt x="1" y="595"/>
                  </a:lnTo>
                  <a:cubicBezTo>
                    <a:pt x="197" y="708"/>
                    <a:pt x="344" y="840"/>
                    <a:pt x="443" y="979"/>
                  </a:cubicBezTo>
                  <a:cubicBezTo>
                    <a:pt x="443" y="781"/>
                    <a:pt x="444" y="582"/>
                    <a:pt x="444" y="384"/>
                  </a:cubicBezTo>
                  <a:cubicBezTo>
                    <a:pt x="346" y="245"/>
                    <a:pt x="199" y="113"/>
                    <a:pt x="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2"/>
            <p:cNvSpPr/>
            <p:nvPr/>
          </p:nvSpPr>
          <p:spPr>
            <a:xfrm>
              <a:off x="6601016" y="3580812"/>
              <a:ext cx="359" cy="13048"/>
            </a:xfrm>
            <a:custGeom>
              <a:rect b="b" l="l" r="r" t="t"/>
              <a:pathLst>
                <a:path extrusionOk="0" h="618" w="17">
                  <a:moveTo>
                    <a:pt x="1" y="1"/>
                  </a:moveTo>
                  <a:cubicBezTo>
                    <a:pt x="1" y="199"/>
                    <a:pt x="0" y="397"/>
                    <a:pt x="0" y="596"/>
                  </a:cubicBezTo>
                  <a:cubicBezTo>
                    <a:pt x="4" y="604"/>
                    <a:pt x="10" y="610"/>
                    <a:pt x="14" y="618"/>
                  </a:cubicBezTo>
                  <a:cubicBezTo>
                    <a:pt x="14" y="419"/>
                    <a:pt x="15" y="220"/>
                    <a:pt x="16" y="22"/>
                  </a:cubicBezTo>
                  <a:cubicBezTo>
                    <a:pt x="11" y="15"/>
                    <a:pt x="7" y="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6601291" y="3581276"/>
              <a:ext cx="2914" cy="21346"/>
            </a:xfrm>
            <a:custGeom>
              <a:rect b="b" l="l" r="r" t="t"/>
              <a:pathLst>
                <a:path extrusionOk="0" h="1011" w="138">
                  <a:moveTo>
                    <a:pt x="2" y="0"/>
                  </a:moveTo>
                  <a:lnTo>
                    <a:pt x="1" y="565"/>
                  </a:lnTo>
                  <a:lnTo>
                    <a:pt x="1" y="580"/>
                  </a:lnTo>
                  <a:cubicBezTo>
                    <a:pt x="0" y="585"/>
                    <a:pt x="0" y="590"/>
                    <a:pt x="1" y="596"/>
                  </a:cubicBezTo>
                  <a:cubicBezTo>
                    <a:pt x="90" y="729"/>
                    <a:pt x="135" y="869"/>
                    <a:pt x="135" y="1011"/>
                  </a:cubicBezTo>
                  <a:lnTo>
                    <a:pt x="137" y="414"/>
                  </a:lnTo>
                  <a:cubicBezTo>
                    <a:pt x="136" y="274"/>
                    <a:pt x="91" y="133"/>
                    <a:pt x="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2"/>
            <p:cNvSpPr/>
            <p:nvPr/>
          </p:nvSpPr>
          <p:spPr>
            <a:xfrm>
              <a:off x="6462213" y="3578215"/>
              <a:ext cx="28335" cy="29053"/>
            </a:xfrm>
            <a:custGeom>
              <a:rect b="b" l="l" r="r" t="t"/>
              <a:pathLst>
                <a:path extrusionOk="0" h="1376" w="1342">
                  <a:moveTo>
                    <a:pt x="1341" y="1"/>
                  </a:moveTo>
                  <a:lnTo>
                    <a:pt x="3" y="780"/>
                  </a:lnTo>
                  <a:lnTo>
                    <a:pt x="1" y="1375"/>
                  </a:lnTo>
                  <a:lnTo>
                    <a:pt x="1" y="1375"/>
                  </a:lnTo>
                  <a:lnTo>
                    <a:pt x="1340" y="597"/>
                  </a:lnTo>
                  <a:lnTo>
                    <a:pt x="13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2"/>
            <p:cNvSpPr/>
            <p:nvPr/>
          </p:nvSpPr>
          <p:spPr>
            <a:xfrm>
              <a:off x="5855759" y="3228062"/>
              <a:ext cx="634789" cy="366622"/>
            </a:xfrm>
            <a:custGeom>
              <a:rect b="b" l="l" r="r" t="t"/>
              <a:pathLst>
                <a:path extrusionOk="0" h="17364" w="30065">
                  <a:moveTo>
                    <a:pt x="1340" y="1"/>
                  </a:moveTo>
                  <a:lnTo>
                    <a:pt x="1" y="780"/>
                  </a:lnTo>
                  <a:lnTo>
                    <a:pt x="28726" y="17364"/>
                  </a:lnTo>
                  <a:lnTo>
                    <a:pt x="30064" y="16585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2"/>
            <p:cNvSpPr/>
            <p:nvPr/>
          </p:nvSpPr>
          <p:spPr>
            <a:xfrm>
              <a:off x="6591853" y="3590123"/>
              <a:ext cx="12352" cy="29792"/>
            </a:xfrm>
            <a:custGeom>
              <a:rect b="b" l="l" r="r" t="t"/>
              <a:pathLst>
                <a:path extrusionOk="0" h="1411" w="585">
                  <a:moveTo>
                    <a:pt x="584" y="1"/>
                  </a:moveTo>
                  <a:lnTo>
                    <a:pt x="584" y="1"/>
                  </a:lnTo>
                  <a:cubicBezTo>
                    <a:pt x="583" y="295"/>
                    <a:pt x="388" y="590"/>
                    <a:pt x="2" y="815"/>
                  </a:cubicBezTo>
                  <a:lnTo>
                    <a:pt x="1" y="1411"/>
                  </a:lnTo>
                  <a:cubicBezTo>
                    <a:pt x="387" y="1185"/>
                    <a:pt x="581" y="891"/>
                    <a:pt x="582" y="596"/>
                  </a:cubicBezTo>
                  <a:lnTo>
                    <a:pt x="5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5822103" y="3264061"/>
              <a:ext cx="606539" cy="362737"/>
            </a:xfrm>
            <a:custGeom>
              <a:rect b="b" l="l" r="r" t="t"/>
              <a:pathLst>
                <a:path extrusionOk="0" h="17180" w="28727">
                  <a:moveTo>
                    <a:pt x="2" y="0"/>
                  </a:moveTo>
                  <a:lnTo>
                    <a:pt x="0" y="596"/>
                  </a:lnTo>
                  <a:lnTo>
                    <a:pt x="28725" y="17180"/>
                  </a:lnTo>
                  <a:lnTo>
                    <a:pt x="28726" y="1658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6400307" y="3614214"/>
              <a:ext cx="28335" cy="29032"/>
            </a:xfrm>
            <a:custGeom>
              <a:rect b="b" l="l" r="r" t="t"/>
              <a:pathLst>
                <a:path extrusionOk="0" h="1375" w="1342">
                  <a:moveTo>
                    <a:pt x="1341" y="0"/>
                  </a:moveTo>
                  <a:lnTo>
                    <a:pt x="3" y="778"/>
                  </a:lnTo>
                  <a:lnTo>
                    <a:pt x="1" y="1375"/>
                  </a:lnTo>
                  <a:lnTo>
                    <a:pt x="1340" y="596"/>
                  </a:lnTo>
                  <a:lnTo>
                    <a:pt x="13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5793832" y="3280488"/>
              <a:ext cx="606539" cy="362758"/>
            </a:xfrm>
            <a:custGeom>
              <a:rect b="b" l="l" r="r" t="t"/>
              <a:pathLst>
                <a:path extrusionOk="0" h="17181" w="28727">
                  <a:moveTo>
                    <a:pt x="2" y="0"/>
                  </a:moveTo>
                  <a:lnTo>
                    <a:pt x="1" y="596"/>
                  </a:lnTo>
                  <a:lnTo>
                    <a:pt x="28725" y="17181"/>
                  </a:lnTo>
                  <a:lnTo>
                    <a:pt x="28727" y="1658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5793853" y="3264061"/>
              <a:ext cx="634789" cy="366601"/>
            </a:xfrm>
            <a:custGeom>
              <a:rect b="b" l="l" r="r" t="t"/>
              <a:pathLst>
                <a:path extrusionOk="0" h="17363" w="30065">
                  <a:moveTo>
                    <a:pt x="1340" y="0"/>
                  </a:moveTo>
                  <a:lnTo>
                    <a:pt x="1" y="778"/>
                  </a:lnTo>
                  <a:lnTo>
                    <a:pt x="28726" y="17362"/>
                  </a:lnTo>
                  <a:lnTo>
                    <a:pt x="30064" y="16584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5427443" y="3059510"/>
              <a:ext cx="1180921" cy="677946"/>
            </a:xfrm>
            <a:custGeom>
              <a:rect b="b" l="l" r="r" t="t"/>
              <a:pathLst>
                <a:path extrusionOk="0" h="32109" w="55931">
                  <a:moveTo>
                    <a:pt x="12368" y="3146"/>
                  </a:moveTo>
                  <a:cubicBezTo>
                    <a:pt x="12583" y="3146"/>
                    <a:pt x="12799" y="3182"/>
                    <a:pt x="12986" y="3254"/>
                  </a:cubicBezTo>
                  <a:cubicBezTo>
                    <a:pt x="13046" y="3277"/>
                    <a:pt x="13106" y="3305"/>
                    <a:pt x="13163" y="3337"/>
                  </a:cubicBezTo>
                  <a:lnTo>
                    <a:pt x="19171" y="6806"/>
                  </a:lnTo>
                  <a:cubicBezTo>
                    <a:pt x="19222" y="6836"/>
                    <a:pt x="19271" y="6869"/>
                    <a:pt x="19316" y="6908"/>
                  </a:cubicBezTo>
                  <a:cubicBezTo>
                    <a:pt x="19404" y="6984"/>
                    <a:pt x="19459" y="7069"/>
                    <a:pt x="19485" y="7157"/>
                  </a:cubicBezTo>
                  <a:cubicBezTo>
                    <a:pt x="19503" y="7212"/>
                    <a:pt x="19507" y="7271"/>
                    <a:pt x="19498" y="7328"/>
                  </a:cubicBezTo>
                  <a:cubicBezTo>
                    <a:pt x="19491" y="7370"/>
                    <a:pt x="19477" y="7411"/>
                    <a:pt x="19457" y="7450"/>
                  </a:cubicBezTo>
                  <a:cubicBezTo>
                    <a:pt x="19406" y="7550"/>
                    <a:pt x="19312" y="7645"/>
                    <a:pt x="19177" y="7724"/>
                  </a:cubicBezTo>
                  <a:lnTo>
                    <a:pt x="19175" y="8321"/>
                  </a:lnTo>
                  <a:lnTo>
                    <a:pt x="13554" y="11587"/>
                  </a:lnTo>
                  <a:lnTo>
                    <a:pt x="13555" y="10991"/>
                  </a:lnTo>
                  <a:lnTo>
                    <a:pt x="13555" y="10991"/>
                  </a:lnTo>
                  <a:cubicBezTo>
                    <a:pt x="13499" y="11023"/>
                    <a:pt x="13441" y="11052"/>
                    <a:pt x="13380" y="11074"/>
                  </a:cubicBezTo>
                  <a:lnTo>
                    <a:pt x="13381" y="11074"/>
                  </a:lnTo>
                  <a:cubicBezTo>
                    <a:pt x="13194" y="11146"/>
                    <a:pt x="12979" y="11182"/>
                    <a:pt x="12764" y="11182"/>
                  </a:cubicBezTo>
                  <a:cubicBezTo>
                    <a:pt x="12622" y="11182"/>
                    <a:pt x="12480" y="11166"/>
                    <a:pt x="12341" y="11134"/>
                  </a:cubicBezTo>
                  <a:cubicBezTo>
                    <a:pt x="12211" y="11105"/>
                    <a:pt x="12086" y="11057"/>
                    <a:pt x="11970" y="10992"/>
                  </a:cubicBezTo>
                  <a:lnTo>
                    <a:pt x="5960" y="7522"/>
                  </a:lnTo>
                  <a:cubicBezTo>
                    <a:pt x="5822" y="7443"/>
                    <a:pt x="5728" y="7348"/>
                    <a:pt x="5676" y="7247"/>
                  </a:cubicBezTo>
                  <a:cubicBezTo>
                    <a:pt x="5656" y="7209"/>
                    <a:pt x="5642" y="7168"/>
                    <a:pt x="5634" y="7126"/>
                  </a:cubicBezTo>
                  <a:cubicBezTo>
                    <a:pt x="5603" y="6939"/>
                    <a:pt x="5709" y="6746"/>
                    <a:pt x="5955" y="6603"/>
                  </a:cubicBezTo>
                  <a:lnTo>
                    <a:pt x="11576" y="3337"/>
                  </a:lnTo>
                  <a:cubicBezTo>
                    <a:pt x="11632" y="3305"/>
                    <a:pt x="11691" y="3277"/>
                    <a:pt x="11752" y="3254"/>
                  </a:cubicBezTo>
                  <a:cubicBezTo>
                    <a:pt x="11937" y="3182"/>
                    <a:pt x="12152" y="3146"/>
                    <a:pt x="12368" y="3146"/>
                  </a:cubicBezTo>
                  <a:close/>
                  <a:moveTo>
                    <a:pt x="15763" y="11392"/>
                  </a:moveTo>
                  <a:lnTo>
                    <a:pt x="34221" y="22049"/>
                  </a:lnTo>
                  <a:lnTo>
                    <a:pt x="32882" y="22828"/>
                  </a:lnTo>
                  <a:lnTo>
                    <a:pt x="32881" y="22826"/>
                  </a:lnTo>
                  <a:lnTo>
                    <a:pt x="14423" y="12171"/>
                  </a:lnTo>
                  <a:lnTo>
                    <a:pt x="15763" y="11392"/>
                  </a:lnTo>
                  <a:close/>
                  <a:moveTo>
                    <a:pt x="21626" y="7984"/>
                  </a:moveTo>
                  <a:lnTo>
                    <a:pt x="50350" y="24569"/>
                  </a:lnTo>
                  <a:lnTo>
                    <a:pt x="49012" y="25347"/>
                  </a:lnTo>
                  <a:lnTo>
                    <a:pt x="20287" y="8763"/>
                  </a:lnTo>
                  <a:lnTo>
                    <a:pt x="21626" y="7984"/>
                  </a:lnTo>
                  <a:close/>
                  <a:moveTo>
                    <a:pt x="18694" y="9688"/>
                  </a:moveTo>
                  <a:lnTo>
                    <a:pt x="47418" y="26272"/>
                  </a:lnTo>
                  <a:lnTo>
                    <a:pt x="46080" y="27050"/>
                  </a:lnTo>
                  <a:lnTo>
                    <a:pt x="46080" y="27051"/>
                  </a:lnTo>
                  <a:lnTo>
                    <a:pt x="17355" y="10466"/>
                  </a:lnTo>
                  <a:lnTo>
                    <a:pt x="18694" y="9688"/>
                  </a:lnTo>
                  <a:close/>
                  <a:moveTo>
                    <a:pt x="12213" y="0"/>
                  </a:moveTo>
                  <a:cubicBezTo>
                    <a:pt x="11701" y="0"/>
                    <a:pt x="11190" y="113"/>
                    <a:pt x="10801" y="339"/>
                  </a:cubicBezTo>
                  <a:lnTo>
                    <a:pt x="780" y="6163"/>
                  </a:lnTo>
                  <a:cubicBezTo>
                    <a:pt x="1" y="6616"/>
                    <a:pt x="5" y="7349"/>
                    <a:pt x="787" y="7802"/>
                  </a:cubicBezTo>
                  <a:lnTo>
                    <a:pt x="42300" y="31769"/>
                  </a:lnTo>
                  <a:cubicBezTo>
                    <a:pt x="42692" y="31996"/>
                    <a:pt x="43205" y="32109"/>
                    <a:pt x="43716" y="32109"/>
                  </a:cubicBezTo>
                  <a:cubicBezTo>
                    <a:pt x="44229" y="32109"/>
                    <a:pt x="44740" y="31995"/>
                    <a:pt x="45129" y="31769"/>
                  </a:cubicBezTo>
                  <a:lnTo>
                    <a:pt x="55151" y="25945"/>
                  </a:lnTo>
                  <a:cubicBezTo>
                    <a:pt x="55931" y="25493"/>
                    <a:pt x="55926" y="24760"/>
                    <a:pt x="55143" y="24307"/>
                  </a:cubicBezTo>
                  <a:lnTo>
                    <a:pt x="13630" y="339"/>
                  </a:lnTo>
                  <a:cubicBezTo>
                    <a:pt x="13238" y="113"/>
                    <a:pt x="12725" y="0"/>
                    <a:pt x="122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2"/>
            <p:cNvSpPr/>
            <p:nvPr/>
          </p:nvSpPr>
          <p:spPr>
            <a:xfrm>
              <a:off x="5443848" y="3066688"/>
              <a:ext cx="211667" cy="135551"/>
            </a:xfrm>
            <a:custGeom>
              <a:rect b="b" l="l" r="r" t="t"/>
              <a:pathLst>
                <a:path extrusionOk="0" h="6420" w="10025">
                  <a:moveTo>
                    <a:pt x="10024" y="0"/>
                  </a:moveTo>
                  <a:lnTo>
                    <a:pt x="3" y="5823"/>
                  </a:lnTo>
                  <a:lnTo>
                    <a:pt x="0" y="6419"/>
                  </a:lnTo>
                  <a:lnTo>
                    <a:pt x="10022" y="596"/>
                  </a:lnTo>
                  <a:lnTo>
                    <a:pt x="1002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2"/>
            <p:cNvSpPr/>
            <p:nvPr/>
          </p:nvSpPr>
          <p:spPr>
            <a:xfrm>
              <a:off x="7057942" y="3301749"/>
              <a:ext cx="59752" cy="19763"/>
            </a:xfrm>
            <a:custGeom>
              <a:rect b="b" l="l" r="r" t="t"/>
              <a:pathLst>
                <a:path extrusionOk="0" h="936" w="2830">
                  <a:moveTo>
                    <a:pt x="2" y="0"/>
                  </a:moveTo>
                  <a:lnTo>
                    <a:pt x="0" y="597"/>
                  </a:lnTo>
                  <a:cubicBezTo>
                    <a:pt x="392" y="822"/>
                    <a:pt x="905" y="935"/>
                    <a:pt x="1416" y="935"/>
                  </a:cubicBezTo>
                  <a:cubicBezTo>
                    <a:pt x="1928" y="935"/>
                    <a:pt x="2439" y="822"/>
                    <a:pt x="2828" y="597"/>
                  </a:cubicBezTo>
                  <a:lnTo>
                    <a:pt x="2830" y="0"/>
                  </a:lnTo>
                  <a:lnTo>
                    <a:pt x="2830" y="0"/>
                  </a:lnTo>
                  <a:cubicBezTo>
                    <a:pt x="2441" y="227"/>
                    <a:pt x="1930" y="340"/>
                    <a:pt x="1419" y="340"/>
                  </a:cubicBezTo>
                  <a:cubicBezTo>
                    <a:pt x="907" y="340"/>
                    <a:pt x="394" y="227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6976104" y="3373853"/>
              <a:ext cx="63" cy="12711"/>
            </a:xfrm>
            <a:custGeom>
              <a:rect b="b" l="l" r="r" t="t"/>
              <a:pathLst>
                <a:path extrusionOk="0" h="602" w="3">
                  <a:moveTo>
                    <a:pt x="2" y="1"/>
                  </a:moveTo>
                  <a:lnTo>
                    <a:pt x="2" y="15"/>
                  </a:lnTo>
                  <a:lnTo>
                    <a:pt x="2" y="15"/>
                  </a:lnTo>
                  <a:cubicBezTo>
                    <a:pt x="2" y="12"/>
                    <a:pt x="2" y="9"/>
                    <a:pt x="2" y="6"/>
                  </a:cubicBezTo>
                  <a:lnTo>
                    <a:pt x="2" y="1"/>
                  </a:ln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96"/>
                    <a:pt x="1" y="190"/>
                    <a:pt x="1" y="285"/>
                  </a:cubicBezTo>
                  <a:lnTo>
                    <a:pt x="1" y="285"/>
                  </a:lnTo>
                  <a:lnTo>
                    <a:pt x="2" y="15"/>
                  </a:lnTo>
                  <a:close/>
                  <a:moveTo>
                    <a:pt x="1" y="285"/>
                  </a:moveTo>
                  <a:lnTo>
                    <a:pt x="0" y="596"/>
                  </a:lnTo>
                  <a:lnTo>
                    <a:pt x="0" y="601"/>
                  </a:lnTo>
                  <a:cubicBezTo>
                    <a:pt x="1" y="507"/>
                    <a:pt x="1" y="395"/>
                    <a:pt x="1" y="28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6692503" y="3514113"/>
              <a:ext cx="59795" cy="19763"/>
            </a:xfrm>
            <a:custGeom>
              <a:rect b="b" l="l" r="r" t="t"/>
              <a:pathLst>
                <a:path extrusionOk="0" h="936" w="2832">
                  <a:moveTo>
                    <a:pt x="2" y="1"/>
                  </a:moveTo>
                  <a:lnTo>
                    <a:pt x="1" y="596"/>
                  </a:lnTo>
                  <a:cubicBezTo>
                    <a:pt x="393" y="822"/>
                    <a:pt x="905" y="936"/>
                    <a:pt x="1417" y="936"/>
                  </a:cubicBezTo>
                  <a:cubicBezTo>
                    <a:pt x="1929" y="936"/>
                    <a:pt x="2440" y="822"/>
                    <a:pt x="2829" y="596"/>
                  </a:cubicBezTo>
                  <a:lnTo>
                    <a:pt x="2832" y="1"/>
                  </a:lnTo>
                  <a:lnTo>
                    <a:pt x="2832" y="1"/>
                  </a:lnTo>
                  <a:cubicBezTo>
                    <a:pt x="2442" y="227"/>
                    <a:pt x="1930" y="340"/>
                    <a:pt x="1418" y="340"/>
                  </a:cubicBezTo>
                  <a:cubicBezTo>
                    <a:pt x="906" y="340"/>
                    <a:pt x="394" y="227"/>
                    <a:pt x="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6604120" y="3590017"/>
              <a:ext cx="84" cy="12732"/>
            </a:xfrm>
            <a:custGeom>
              <a:rect b="b" l="l" r="r" t="t"/>
              <a:pathLst>
                <a:path extrusionOk="0" h="603" w="4">
                  <a:moveTo>
                    <a:pt x="3" y="0"/>
                  </a:moveTo>
                  <a:lnTo>
                    <a:pt x="3" y="14"/>
                  </a:lnTo>
                  <a:lnTo>
                    <a:pt x="3" y="14"/>
                  </a:lnTo>
                  <a:cubicBezTo>
                    <a:pt x="3" y="11"/>
                    <a:pt x="3" y="9"/>
                    <a:pt x="3" y="6"/>
                  </a:cubicBezTo>
                  <a:lnTo>
                    <a:pt x="3" y="0"/>
                  </a:lnTo>
                  <a:close/>
                  <a:moveTo>
                    <a:pt x="3" y="14"/>
                  </a:moveTo>
                  <a:lnTo>
                    <a:pt x="3" y="14"/>
                  </a:lnTo>
                  <a:cubicBezTo>
                    <a:pt x="3" y="96"/>
                    <a:pt x="2" y="190"/>
                    <a:pt x="2" y="285"/>
                  </a:cubicBezTo>
                  <a:lnTo>
                    <a:pt x="2" y="285"/>
                  </a:lnTo>
                  <a:lnTo>
                    <a:pt x="3" y="14"/>
                  </a:lnTo>
                  <a:close/>
                  <a:moveTo>
                    <a:pt x="2" y="285"/>
                  </a:moveTo>
                  <a:lnTo>
                    <a:pt x="1" y="597"/>
                  </a:lnTo>
                  <a:lnTo>
                    <a:pt x="1" y="602"/>
                  </a:lnTo>
                  <a:cubicBezTo>
                    <a:pt x="1" y="507"/>
                    <a:pt x="2" y="395"/>
                    <a:pt x="2" y="28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2"/>
            <p:cNvSpPr/>
            <p:nvPr/>
          </p:nvSpPr>
          <p:spPr>
            <a:xfrm>
              <a:off x="5444038" y="3224240"/>
              <a:ext cx="876543" cy="518642"/>
            </a:xfrm>
            <a:custGeom>
              <a:rect b="b" l="l" r="r" t="t"/>
              <a:pathLst>
                <a:path extrusionOk="0" h="24564" w="41515">
                  <a:moveTo>
                    <a:pt x="1" y="0"/>
                  </a:moveTo>
                  <a:lnTo>
                    <a:pt x="0" y="596"/>
                  </a:lnTo>
                  <a:lnTo>
                    <a:pt x="41513" y="24564"/>
                  </a:lnTo>
                  <a:lnTo>
                    <a:pt x="41514" y="2396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2"/>
            <p:cNvSpPr/>
            <p:nvPr/>
          </p:nvSpPr>
          <p:spPr>
            <a:xfrm>
              <a:off x="6320539" y="3730277"/>
              <a:ext cx="59773" cy="19763"/>
            </a:xfrm>
            <a:custGeom>
              <a:rect b="b" l="l" r="r" t="t"/>
              <a:pathLst>
                <a:path extrusionOk="0" h="936" w="2831">
                  <a:moveTo>
                    <a:pt x="1" y="0"/>
                  </a:moveTo>
                  <a:lnTo>
                    <a:pt x="0" y="597"/>
                  </a:lnTo>
                  <a:cubicBezTo>
                    <a:pt x="392" y="823"/>
                    <a:pt x="904" y="936"/>
                    <a:pt x="1415" y="936"/>
                  </a:cubicBezTo>
                  <a:cubicBezTo>
                    <a:pt x="1927" y="936"/>
                    <a:pt x="2439" y="823"/>
                    <a:pt x="2828" y="597"/>
                  </a:cubicBezTo>
                  <a:lnTo>
                    <a:pt x="2830" y="0"/>
                  </a:lnTo>
                  <a:lnTo>
                    <a:pt x="2830" y="0"/>
                  </a:lnTo>
                  <a:cubicBezTo>
                    <a:pt x="2441" y="227"/>
                    <a:pt x="1930" y="340"/>
                    <a:pt x="1418" y="340"/>
                  </a:cubicBezTo>
                  <a:cubicBezTo>
                    <a:pt x="906" y="340"/>
                    <a:pt x="394" y="22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2"/>
            <p:cNvSpPr/>
            <p:nvPr/>
          </p:nvSpPr>
          <p:spPr>
            <a:xfrm>
              <a:off x="6572766" y="2410595"/>
              <a:ext cx="211667" cy="135572"/>
            </a:xfrm>
            <a:custGeom>
              <a:rect b="b" l="l" r="r" t="t"/>
              <a:pathLst>
                <a:path extrusionOk="0" h="6421" w="10025">
                  <a:moveTo>
                    <a:pt x="10024" y="1"/>
                  </a:moveTo>
                  <a:lnTo>
                    <a:pt x="3" y="5825"/>
                  </a:lnTo>
                  <a:lnTo>
                    <a:pt x="1" y="6421"/>
                  </a:lnTo>
                  <a:lnTo>
                    <a:pt x="10023" y="597"/>
                  </a:lnTo>
                  <a:lnTo>
                    <a:pt x="10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7499476" y="2488463"/>
              <a:ext cx="360330" cy="208162"/>
            </a:xfrm>
            <a:custGeom>
              <a:rect b="b" l="l" r="r" t="t"/>
              <a:pathLst>
                <a:path extrusionOk="0" h="9859" w="17066">
                  <a:moveTo>
                    <a:pt x="1338" y="1"/>
                  </a:moveTo>
                  <a:lnTo>
                    <a:pt x="0" y="778"/>
                  </a:lnTo>
                  <a:lnTo>
                    <a:pt x="15726" y="9858"/>
                  </a:lnTo>
                  <a:lnTo>
                    <a:pt x="17065" y="9080"/>
                  </a:lnTo>
                  <a:lnTo>
                    <a:pt x="13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2"/>
            <p:cNvSpPr/>
            <p:nvPr/>
          </p:nvSpPr>
          <p:spPr>
            <a:xfrm>
              <a:off x="7623266" y="2416507"/>
              <a:ext cx="544992" cy="314766"/>
            </a:xfrm>
            <a:custGeom>
              <a:rect b="b" l="l" r="r" t="t"/>
              <a:pathLst>
                <a:path extrusionOk="0" h="14908" w="25812">
                  <a:moveTo>
                    <a:pt x="1339" y="1"/>
                  </a:moveTo>
                  <a:lnTo>
                    <a:pt x="0" y="779"/>
                  </a:lnTo>
                  <a:lnTo>
                    <a:pt x="24473" y="14908"/>
                  </a:lnTo>
                  <a:lnTo>
                    <a:pt x="25811" y="14130"/>
                  </a:lnTo>
                  <a:lnTo>
                    <a:pt x="13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6909194" y="2604822"/>
              <a:ext cx="211646" cy="135572"/>
            </a:xfrm>
            <a:custGeom>
              <a:rect b="b" l="l" r="r" t="t"/>
              <a:pathLst>
                <a:path extrusionOk="0" h="6421" w="10024">
                  <a:moveTo>
                    <a:pt x="10024" y="1"/>
                  </a:moveTo>
                  <a:lnTo>
                    <a:pt x="1" y="5825"/>
                  </a:lnTo>
                  <a:lnTo>
                    <a:pt x="0" y="6421"/>
                  </a:lnTo>
                  <a:lnTo>
                    <a:pt x="10022" y="596"/>
                  </a:lnTo>
                  <a:lnTo>
                    <a:pt x="100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7245602" y="2799049"/>
              <a:ext cx="211667" cy="135593"/>
            </a:xfrm>
            <a:custGeom>
              <a:rect b="b" l="l" r="r" t="t"/>
              <a:pathLst>
                <a:path extrusionOk="0" h="6422" w="10025">
                  <a:moveTo>
                    <a:pt x="10024" y="1"/>
                  </a:moveTo>
                  <a:lnTo>
                    <a:pt x="3" y="5826"/>
                  </a:lnTo>
                  <a:lnTo>
                    <a:pt x="0" y="6421"/>
                  </a:lnTo>
                  <a:lnTo>
                    <a:pt x="10023" y="597"/>
                  </a:lnTo>
                  <a:lnTo>
                    <a:pt x="100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5731968" y="3300018"/>
              <a:ext cx="418034" cy="241458"/>
            </a:xfrm>
            <a:custGeom>
              <a:rect b="b" l="l" r="r" t="t"/>
              <a:pathLst>
                <a:path extrusionOk="0" h="11436" w="19799">
                  <a:moveTo>
                    <a:pt x="1340" y="1"/>
                  </a:moveTo>
                  <a:lnTo>
                    <a:pt x="1" y="778"/>
                  </a:lnTo>
                  <a:lnTo>
                    <a:pt x="18459" y="11435"/>
                  </a:lnTo>
                  <a:lnTo>
                    <a:pt x="19798" y="10658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2"/>
            <p:cNvSpPr/>
            <p:nvPr/>
          </p:nvSpPr>
          <p:spPr>
            <a:xfrm>
              <a:off x="5223905" y="2237208"/>
              <a:ext cx="2818578" cy="1623785"/>
            </a:xfrm>
            <a:custGeom>
              <a:rect b="b" l="l" r="r" t="t"/>
              <a:pathLst>
                <a:path extrusionOk="0" h="76906" w="133494">
                  <a:moveTo>
                    <a:pt x="75322" y="7873"/>
                  </a:moveTo>
                  <a:cubicBezTo>
                    <a:pt x="75834" y="7873"/>
                    <a:pt x="76347" y="7986"/>
                    <a:pt x="76738" y="8213"/>
                  </a:cubicBezTo>
                  <a:lnTo>
                    <a:pt x="87454" y="14398"/>
                  </a:lnTo>
                  <a:cubicBezTo>
                    <a:pt x="88237" y="14851"/>
                    <a:pt x="88242" y="15584"/>
                    <a:pt x="87462" y="16037"/>
                  </a:cubicBezTo>
                  <a:lnTo>
                    <a:pt x="77440" y="21861"/>
                  </a:lnTo>
                  <a:cubicBezTo>
                    <a:pt x="77050" y="22087"/>
                    <a:pt x="76539" y="22201"/>
                    <a:pt x="76027" y="22201"/>
                  </a:cubicBezTo>
                  <a:cubicBezTo>
                    <a:pt x="75515" y="22201"/>
                    <a:pt x="75003" y="22088"/>
                    <a:pt x="74611" y="21861"/>
                  </a:cubicBezTo>
                  <a:lnTo>
                    <a:pt x="63897" y="15675"/>
                  </a:lnTo>
                  <a:cubicBezTo>
                    <a:pt x="63113" y="15223"/>
                    <a:pt x="63109" y="14488"/>
                    <a:pt x="63888" y="14036"/>
                  </a:cubicBezTo>
                  <a:lnTo>
                    <a:pt x="73909" y="8213"/>
                  </a:lnTo>
                  <a:cubicBezTo>
                    <a:pt x="74299" y="7986"/>
                    <a:pt x="74810" y="7873"/>
                    <a:pt x="75322" y="7873"/>
                  </a:cubicBezTo>
                  <a:close/>
                  <a:moveTo>
                    <a:pt x="60710" y="15883"/>
                  </a:moveTo>
                  <a:lnTo>
                    <a:pt x="74293" y="23728"/>
                  </a:lnTo>
                  <a:lnTo>
                    <a:pt x="72851" y="24565"/>
                  </a:lnTo>
                  <a:lnTo>
                    <a:pt x="59267" y="16723"/>
                  </a:lnTo>
                  <a:lnTo>
                    <a:pt x="60709" y="15884"/>
                  </a:lnTo>
                  <a:lnTo>
                    <a:pt x="60710" y="15883"/>
                  </a:lnTo>
                  <a:close/>
                  <a:moveTo>
                    <a:pt x="91255" y="17073"/>
                  </a:moveTo>
                  <a:cubicBezTo>
                    <a:pt x="91767" y="17073"/>
                    <a:pt x="92280" y="17186"/>
                    <a:pt x="92672" y="17413"/>
                  </a:cubicBezTo>
                  <a:lnTo>
                    <a:pt x="92673" y="17412"/>
                  </a:lnTo>
                  <a:lnTo>
                    <a:pt x="103386" y="23597"/>
                  </a:lnTo>
                  <a:cubicBezTo>
                    <a:pt x="104171" y="24050"/>
                    <a:pt x="104174" y="24784"/>
                    <a:pt x="103396" y="25237"/>
                  </a:cubicBezTo>
                  <a:lnTo>
                    <a:pt x="93373" y="31060"/>
                  </a:lnTo>
                  <a:cubicBezTo>
                    <a:pt x="92984" y="31287"/>
                    <a:pt x="92473" y="31400"/>
                    <a:pt x="91961" y="31400"/>
                  </a:cubicBezTo>
                  <a:cubicBezTo>
                    <a:pt x="91449" y="31400"/>
                    <a:pt x="90936" y="31287"/>
                    <a:pt x="90545" y="31060"/>
                  </a:cubicBezTo>
                  <a:lnTo>
                    <a:pt x="79830" y="24875"/>
                  </a:lnTo>
                  <a:cubicBezTo>
                    <a:pt x="79047" y="24423"/>
                    <a:pt x="79042" y="23689"/>
                    <a:pt x="79820" y="23237"/>
                  </a:cubicBezTo>
                  <a:lnTo>
                    <a:pt x="89842" y="17413"/>
                  </a:lnTo>
                  <a:cubicBezTo>
                    <a:pt x="90231" y="17186"/>
                    <a:pt x="90743" y="17073"/>
                    <a:pt x="91255" y="17073"/>
                  </a:cubicBezTo>
                  <a:close/>
                  <a:moveTo>
                    <a:pt x="133494" y="31970"/>
                  </a:moveTo>
                  <a:lnTo>
                    <a:pt x="133492" y="31971"/>
                  </a:lnTo>
                  <a:lnTo>
                    <a:pt x="133492" y="31971"/>
                  </a:lnTo>
                  <a:cubicBezTo>
                    <a:pt x="133493" y="31970"/>
                    <a:pt x="133493" y="31970"/>
                    <a:pt x="133494" y="31970"/>
                  </a:cubicBezTo>
                  <a:close/>
                  <a:moveTo>
                    <a:pt x="76783" y="25164"/>
                  </a:moveTo>
                  <a:lnTo>
                    <a:pt x="90368" y="33007"/>
                  </a:lnTo>
                  <a:lnTo>
                    <a:pt x="88925" y="33845"/>
                  </a:lnTo>
                  <a:lnTo>
                    <a:pt x="75340" y="26001"/>
                  </a:lnTo>
                  <a:lnTo>
                    <a:pt x="76783" y="25164"/>
                  </a:lnTo>
                  <a:close/>
                  <a:moveTo>
                    <a:pt x="107190" y="26272"/>
                  </a:moveTo>
                  <a:cubicBezTo>
                    <a:pt x="107702" y="26272"/>
                    <a:pt x="108214" y="26385"/>
                    <a:pt x="108606" y="26612"/>
                  </a:cubicBezTo>
                  <a:lnTo>
                    <a:pt x="119321" y="32798"/>
                  </a:lnTo>
                  <a:cubicBezTo>
                    <a:pt x="120105" y="33251"/>
                    <a:pt x="120108" y="33984"/>
                    <a:pt x="119329" y="34437"/>
                  </a:cubicBezTo>
                  <a:lnTo>
                    <a:pt x="109308" y="40262"/>
                  </a:lnTo>
                  <a:cubicBezTo>
                    <a:pt x="108919" y="40488"/>
                    <a:pt x="108408" y="40601"/>
                    <a:pt x="107896" y="40601"/>
                  </a:cubicBezTo>
                  <a:cubicBezTo>
                    <a:pt x="107384" y="40601"/>
                    <a:pt x="106871" y="40487"/>
                    <a:pt x="106479" y="40261"/>
                  </a:cubicBezTo>
                  <a:lnTo>
                    <a:pt x="95764" y="34075"/>
                  </a:lnTo>
                  <a:cubicBezTo>
                    <a:pt x="94980" y="33622"/>
                    <a:pt x="94977" y="32889"/>
                    <a:pt x="95755" y="32437"/>
                  </a:cubicBezTo>
                  <a:lnTo>
                    <a:pt x="105777" y="26612"/>
                  </a:lnTo>
                  <a:cubicBezTo>
                    <a:pt x="106167" y="26385"/>
                    <a:pt x="106678" y="26272"/>
                    <a:pt x="107190" y="26272"/>
                  </a:cubicBezTo>
                  <a:close/>
                  <a:moveTo>
                    <a:pt x="92545" y="34265"/>
                  </a:moveTo>
                  <a:lnTo>
                    <a:pt x="106129" y="42107"/>
                  </a:lnTo>
                  <a:lnTo>
                    <a:pt x="104687" y="42946"/>
                  </a:lnTo>
                  <a:lnTo>
                    <a:pt x="104688" y="42945"/>
                  </a:lnTo>
                  <a:lnTo>
                    <a:pt x="91103" y="35103"/>
                  </a:lnTo>
                  <a:lnTo>
                    <a:pt x="92545" y="34265"/>
                  </a:lnTo>
                  <a:close/>
                  <a:moveTo>
                    <a:pt x="56778" y="18651"/>
                  </a:moveTo>
                  <a:cubicBezTo>
                    <a:pt x="56907" y="18651"/>
                    <a:pt x="57035" y="18658"/>
                    <a:pt x="57161" y="18672"/>
                  </a:cubicBezTo>
                  <a:cubicBezTo>
                    <a:pt x="57539" y="18714"/>
                    <a:pt x="57901" y="18820"/>
                    <a:pt x="58195" y="18989"/>
                  </a:cubicBezTo>
                  <a:lnTo>
                    <a:pt x="99709" y="42957"/>
                  </a:lnTo>
                  <a:cubicBezTo>
                    <a:pt x="100100" y="43183"/>
                    <a:pt x="100297" y="43480"/>
                    <a:pt x="100299" y="43776"/>
                  </a:cubicBezTo>
                  <a:cubicBezTo>
                    <a:pt x="100299" y="43888"/>
                    <a:pt x="100263" y="43998"/>
                    <a:pt x="100208" y="44106"/>
                  </a:cubicBezTo>
                  <a:cubicBezTo>
                    <a:pt x="100150" y="44223"/>
                    <a:pt x="100070" y="44327"/>
                    <a:pt x="99972" y="44414"/>
                  </a:cubicBezTo>
                  <a:cubicBezTo>
                    <a:pt x="99893" y="44482"/>
                    <a:pt x="99808" y="44543"/>
                    <a:pt x="99717" y="44595"/>
                  </a:cubicBezTo>
                  <a:lnTo>
                    <a:pt x="89694" y="50420"/>
                  </a:lnTo>
                  <a:cubicBezTo>
                    <a:pt x="89305" y="50646"/>
                    <a:pt x="88794" y="50759"/>
                    <a:pt x="88282" y="50759"/>
                  </a:cubicBezTo>
                  <a:cubicBezTo>
                    <a:pt x="87770" y="50759"/>
                    <a:pt x="87258" y="50646"/>
                    <a:pt x="86866" y="50420"/>
                  </a:cubicBezTo>
                  <a:lnTo>
                    <a:pt x="45353" y="26452"/>
                  </a:lnTo>
                  <a:cubicBezTo>
                    <a:pt x="44962" y="26226"/>
                    <a:pt x="44765" y="25930"/>
                    <a:pt x="44763" y="25633"/>
                  </a:cubicBezTo>
                  <a:cubicBezTo>
                    <a:pt x="44761" y="25337"/>
                    <a:pt x="44954" y="25040"/>
                    <a:pt x="45344" y="24814"/>
                  </a:cubicBezTo>
                  <a:lnTo>
                    <a:pt x="55366" y="18990"/>
                  </a:lnTo>
                  <a:cubicBezTo>
                    <a:pt x="55756" y="18763"/>
                    <a:pt x="56267" y="18651"/>
                    <a:pt x="56778" y="18651"/>
                  </a:cubicBezTo>
                  <a:close/>
                  <a:moveTo>
                    <a:pt x="39471" y="28709"/>
                  </a:moveTo>
                  <a:cubicBezTo>
                    <a:pt x="39983" y="28709"/>
                    <a:pt x="40495" y="28822"/>
                    <a:pt x="40887" y="29047"/>
                  </a:cubicBezTo>
                  <a:lnTo>
                    <a:pt x="82400" y="53015"/>
                  </a:lnTo>
                  <a:cubicBezTo>
                    <a:pt x="83184" y="53467"/>
                    <a:pt x="83188" y="54201"/>
                    <a:pt x="82408" y="54654"/>
                  </a:cubicBezTo>
                  <a:lnTo>
                    <a:pt x="72386" y="60476"/>
                  </a:lnTo>
                  <a:cubicBezTo>
                    <a:pt x="71997" y="60703"/>
                    <a:pt x="71485" y="60817"/>
                    <a:pt x="70972" y="60817"/>
                  </a:cubicBezTo>
                  <a:cubicBezTo>
                    <a:pt x="70461" y="60817"/>
                    <a:pt x="69949" y="60704"/>
                    <a:pt x="69558" y="60478"/>
                  </a:cubicBezTo>
                  <a:lnTo>
                    <a:pt x="28044" y="36511"/>
                  </a:lnTo>
                  <a:cubicBezTo>
                    <a:pt x="27261" y="36058"/>
                    <a:pt x="27257" y="35324"/>
                    <a:pt x="28037" y="34871"/>
                  </a:cubicBezTo>
                  <a:lnTo>
                    <a:pt x="38058" y="29047"/>
                  </a:lnTo>
                  <a:cubicBezTo>
                    <a:pt x="38448" y="28822"/>
                    <a:pt x="38959" y="28709"/>
                    <a:pt x="39471" y="28709"/>
                  </a:cubicBezTo>
                  <a:close/>
                  <a:moveTo>
                    <a:pt x="21853" y="38945"/>
                  </a:moveTo>
                  <a:cubicBezTo>
                    <a:pt x="22365" y="38945"/>
                    <a:pt x="22877" y="39059"/>
                    <a:pt x="23269" y="39285"/>
                  </a:cubicBezTo>
                  <a:lnTo>
                    <a:pt x="64782" y="63252"/>
                  </a:lnTo>
                  <a:cubicBezTo>
                    <a:pt x="65566" y="63705"/>
                    <a:pt x="65570" y="64438"/>
                    <a:pt x="64791" y="64891"/>
                  </a:cubicBezTo>
                  <a:lnTo>
                    <a:pt x="54769" y="70715"/>
                  </a:lnTo>
                  <a:cubicBezTo>
                    <a:pt x="54380" y="70942"/>
                    <a:pt x="53868" y="71055"/>
                    <a:pt x="53357" y="71055"/>
                  </a:cubicBezTo>
                  <a:cubicBezTo>
                    <a:pt x="52845" y="71055"/>
                    <a:pt x="52332" y="70942"/>
                    <a:pt x="51940" y="70715"/>
                  </a:cubicBezTo>
                  <a:lnTo>
                    <a:pt x="10427" y="46747"/>
                  </a:lnTo>
                  <a:cubicBezTo>
                    <a:pt x="9644" y="46295"/>
                    <a:pt x="9640" y="45561"/>
                    <a:pt x="10418" y="45109"/>
                  </a:cubicBezTo>
                  <a:lnTo>
                    <a:pt x="20440" y="39285"/>
                  </a:lnTo>
                  <a:cubicBezTo>
                    <a:pt x="20829" y="39059"/>
                    <a:pt x="21341" y="38945"/>
                    <a:pt x="21853" y="38945"/>
                  </a:cubicBezTo>
                  <a:close/>
                  <a:moveTo>
                    <a:pt x="78119" y="1"/>
                  </a:moveTo>
                  <a:lnTo>
                    <a:pt x="3182" y="43549"/>
                  </a:lnTo>
                  <a:cubicBezTo>
                    <a:pt x="0" y="45398"/>
                    <a:pt x="17" y="48395"/>
                    <a:pt x="3219" y="50244"/>
                  </a:cubicBezTo>
                  <a:lnTo>
                    <a:pt x="46998" y="75519"/>
                  </a:lnTo>
                  <a:cubicBezTo>
                    <a:pt x="48598" y="76444"/>
                    <a:pt x="50693" y="76906"/>
                    <a:pt x="52784" y="76906"/>
                  </a:cubicBezTo>
                  <a:cubicBezTo>
                    <a:pt x="54876" y="76906"/>
                    <a:pt x="56965" y="76444"/>
                    <a:pt x="58556" y="75519"/>
                  </a:cubicBezTo>
                  <a:lnTo>
                    <a:pt x="133492" y="31971"/>
                  </a:lnTo>
                  <a:lnTo>
                    <a:pt x="133492" y="31971"/>
                  </a:lnTo>
                  <a:cubicBezTo>
                    <a:pt x="132488" y="32554"/>
                    <a:pt x="131169" y="32846"/>
                    <a:pt x="129849" y="32846"/>
                  </a:cubicBezTo>
                  <a:cubicBezTo>
                    <a:pt x="128529" y="32846"/>
                    <a:pt x="127207" y="32554"/>
                    <a:pt x="126196" y="31971"/>
                  </a:cubicBezTo>
                  <a:lnTo>
                    <a:pt x="78143" y="4227"/>
                  </a:lnTo>
                  <a:cubicBezTo>
                    <a:pt x="76121" y="3060"/>
                    <a:pt x="76111" y="1168"/>
                    <a:pt x="78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7866308" y="1601110"/>
              <a:ext cx="59710" cy="57768"/>
            </a:xfrm>
            <a:custGeom>
              <a:rect b="b" l="l" r="r" t="t"/>
              <a:pathLst>
                <a:path extrusionOk="0" h="2736" w="2828">
                  <a:moveTo>
                    <a:pt x="1297" y="0"/>
                  </a:moveTo>
                  <a:cubicBezTo>
                    <a:pt x="1106" y="716"/>
                    <a:pt x="525" y="1543"/>
                    <a:pt x="1" y="1846"/>
                  </a:cubicBezTo>
                  <a:lnTo>
                    <a:pt x="1533" y="2736"/>
                  </a:lnTo>
                  <a:cubicBezTo>
                    <a:pt x="2056" y="2433"/>
                    <a:pt x="2637" y="1606"/>
                    <a:pt x="2828" y="890"/>
                  </a:cubicBezTo>
                  <a:lnTo>
                    <a:pt x="12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2"/>
            <p:cNvSpPr/>
            <p:nvPr/>
          </p:nvSpPr>
          <p:spPr>
            <a:xfrm>
              <a:off x="7893672" y="1467902"/>
              <a:ext cx="67691" cy="152020"/>
            </a:xfrm>
            <a:custGeom>
              <a:rect b="b" l="l" r="r" t="t"/>
              <a:pathLst>
                <a:path extrusionOk="0" h="7200" w="3206">
                  <a:moveTo>
                    <a:pt x="1674" y="1"/>
                  </a:moveTo>
                  <a:lnTo>
                    <a:pt x="1" y="6309"/>
                  </a:lnTo>
                  <a:lnTo>
                    <a:pt x="1532" y="7199"/>
                  </a:lnTo>
                  <a:lnTo>
                    <a:pt x="3206" y="89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2"/>
            <p:cNvSpPr/>
            <p:nvPr/>
          </p:nvSpPr>
          <p:spPr>
            <a:xfrm>
              <a:off x="7795957" y="1640044"/>
              <a:ext cx="102719" cy="59457"/>
            </a:xfrm>
            <a:custGeom>
              <a:rect b="b" l="l" r="r" t="t"/>
              <a:pathLst>
                <a:path extrusionOk="0" h="2816" w="4865">
                  <a:moveTo>
                    <a:pt x="3333" y="1"/>
                  </a:moveTo>
                  <a:lnTo>
                    <a:pt x="0" y="1925"/>
                  </a:lnTo>
                  <a:lnTo>
                    <a:pt x="1532" y="2816"/>
                  </a:lnTo>
                  <a:lnTo>
                    <a:pt x="4865" y="892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7926673" y="1450631"/>
              <a:ext cx="37076" cy="36084"/>
            </a:xfrm>
            <a:custGeom>
              <a:rect b="b" l="l" r="r" t="t"/>
              <a:pathLst>
                <a:path extrusionOk="0" h="1709" w="1756">
                  <a:moveTo>
                    <a:pt x="0" y="1"/>
                  </a:moveTo>
                  <a:cubicBezTo>
                    <a:pt x="172" y="101"/>
                    <a:pt x="224" y="392"/>
                    <a:pt x="111" y="819"/>
                  </a:cubicBezTo>
                  <a:lnTo>
                    <a:pt x="1643" y="1709"/>
                  </a:lnTo>
                  <a:cubicBezTo>
                    <a:pt x="1756" y="1282"/>
                    <a:pt x="1703" y="992"/>
                    <a:pt x="1531" y="89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7916158" y="1449829"/>
              <a:ext cx="42840" cy="21177"/>
            </a:xfrm>
            <a:custGeom>
              <a:rect b="b" l="l" r="r" t="t"/>
              <a:pathLst>
                <a:path extrusionOk="0" h="1003" w="2029">
                  <a:moveTo>
                    <a:pt x="345" y="1"/>
                  </a:moveTo>
                  <a:cubicBezTo>
                    <a:pt x="248" y="1"/>
                    <a:pt x="132" y="37"/>
                    <a:pt x="1" y="113"/>
                  </a:cubicBezTo>
                  <a:lnTo>
                    <a:pt x="1531" y="1003"/>
                  </a:lnTo>
                  <a:cubicBezTo>
                    <a:pt x="1664" y="926"/>
                    <a:pt x="1779" y="890"/>
                    <a:pt x="1876" y="890"/>
                  </a:cubicBezTo>
                  <a:cubicBezTo>
                    <a:pt x="1934" y="890"/>
                    <a:pt x="1985" y="903"/>
                    <a:pt x="2029" y="929"/>
                  </a:cubicBezTo>
                  <a:lnTo>
                    <a:pt x="498" y="39"/>
                  </a:lnTo>
                  <a:cubicBezTo>
                    <a:pt x="454" y="14"/>
                    <a:pt x="403" y="1"/>
                    <a:pt x="3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2"/>
            <p:cNvSpPr/>
            <p:nvPr/>
          </p:nvSpPr>
          <p:spPr>
            <a:xfrm>
              <a:off x="7781684" y="1680667"/>
              <a:ext cx="46619" cy="21578"/>
            </a:xfrm>
            <a:custGeom>
              <a:rect b="b" l="l" r="r" t="t"/>
              <a:pathLst>
                <a:path extrusionOk="0" h="1022" w="2208">
                  <a:moveTo>
                    <a:pt x="0" y="67"/>
                  </a:moveTo>
                  <a:lnTo>
                    <a:pt x="0" y="67"/>
                  </a:lnTo>
                  <a:cubicBezTo>
                    <a:pt x="1" y="68"/>
                    <a:pt x="2" y="68"/>
                    <a:pt x="2" y="68"/>
                  </a:cubicBezTo>
                  <a:lnTo>
                    <a:pt x="2" y="68"/>
                  </a:lnTo>
                  <a:lnTo>
                    <a:pt x="0" y="67"/>
                  </a:lnTo>
                  <a:close/>
                  <a:moveTo>
                    <a:pt x="676" y="1"/>
                  </a:moveTo>
                  <a:cubicBezTo>
                    <a:pt x="523" y="90"/>
                    <a:pt x="378" y="132"/>
                    <a:pt x="250" y="132"/>
                  </a:cubicBezTo>
                  <a:cubicBezTo>
                    <a:pt x="158" y="132"/>
                    <a:pt x="74" y="110"/>
                    <a:pt x="2" y="68"/>
                  </a:cubicBezTo>
                  <a:lnTo>
                    <a:pt x="2" y="68"/>
                  </a:lnTo>
                  <a:lnTo>
                    <a:pt x="1532" y="958"/>
                  </a:lnTo>
                  <a:cubicBezTo>
                    <a:pt x="1605" y="1000"/>
                    <a:pt x="1689" y="1022"/>
                    <a:pt x="1782" y="1022"/>
                  </a:cubicBezTo>
                  <a:cubicBezTo>
                    <a:pt x="1910" y="1022"/>
                    <a:pt x="2055" y="980"/>
                    <a:pt x="2208" y="892"/>
                  </a:cubicBezTo>
                  <a:lnTo>
                    <a:pt x="67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2"/>
            <p:cNvSpPr/>
            <p:nvPr/>
          </p:nvSpPr>
          <p:spPr>
            <a:xfrm>
              <a:off x="7761562" y="1676951"/>
              <a:ext cx="48076" cy="27891"/>
            </a:xfrm>
            <a:custGeom>
              <a:rect b="b" l="l" r="r" t="t"/>
              <a:pathLst>
                <a:path extrusionOk="0" h="1321" w="2277">
                  <a:moveTo>
                    <a:pt x="746" y="1"/>
                  </a:moveTo>
                  <a:lnTo>
                    <a:pt x="1" y="431"/>
                  </a:lnTo>
                  <a:lnTo>
                    <a:pt x="1532" y="1321"/>
                  </a:lnTo>
                  <a:lnTo>
                    <a:pt x="2277" y="891"/>
                  </a:lnTo>
                  <a:lnTo>
                    <a:pt x="7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2"/>
            <p:cNvSpPr/>
            <p:nvPr/>
          </p:nvSpPr>
          <p:spPr>
            <a:xfrm>
              <a:off x="7777292" y="1676951"/>
              <a:ext cx="36759" cy="23943"/>
            </a:xfrm>
            <a:custGeom>
              <a:rect b="b" l="l" r="r" t="t"/>
              <a:pathLst>
                <a:path extrusionOk="0" h="1134" w="1741">
                  <a:moveTo>
                    <a:pt x="1" y="1"/>
                  </a:moveTo>
                  <a:lnTo>
                    <a:pt x="1" y="1"/>
                  </a:lnTo>
                  <a:cubicBezTo>
                    <a:pt x="49" y="111"/>
                    <a:pt x="120" y="192"/>
                    <a:pt x="209" y="243"/>
                  </a:cubicBezTo>
                  <a:lnTo>
                    <a:pt x="1740" y="1134"/>
                  </a:lnTo>
                  <a:cubicBezTo>
                    <a:pt x="1651" y="1082"/>
                    <a:pt x="1580" y="1000"/>
                    <a:pt x="1532" y="89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7663847" y="1857876"/>
              <a:ext cx="32832" cy="187259"/>
            </a:xfrm>
            <a:custGeom>
              <a:rect b="b" l="l" r="r" t="t"/>
              <a:pathLst>
                <a:path extrusionOk="0" h="8869" w="1555">
                  <a:moveTo>
                    <a:pt x="1" y="1"/>
                  </a:moveTo>
                  <a:lnTo>
                    <a:pt x="24" y="7979"/>
                  </a:lnTo>
                  <a:lnTo>
                    <a:pt x="1554" y="8869"/>
                  </a:lnTo>
                  <a:lnTo>
                    <a:pt x="1533" y="8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7830478" y="1452194"/>
              <a:ext cx="118027" cy="68282"/>
            </a:xfrm>
            <a:custGeom>
              <a:rect b="b" l="l" r="r" t="t"/>
              <a:pathLst>
                <a:path extrusionOk="0" h="3234" w="5590">
                  <a:moveTo>
                    <a:pt x="4059" y="1"/>
                  </a:moveTo>
                  <a:lnTo>
                    <a:pt x="0" y="2343"/>
                  </a:lnTo>
                  <a:lnTo>
                    <a:pt x="1532" y="3234"/>
                  </a:lnTo>
                  <a:lnTo>
                    <a:pt x="5589" y="891"/>
                  </a:lnTo>
                  <a:lnTo>
                    <a:pt x="40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7682976" y="1718355"/>
              <a:ext cx="80085" cy="46387"/>
            </a:xfrm>
            <a:custGeom>
              <a:rect b="b" l="l" r="r" t="t"/>
              <a:pathLst>
                <a:path extrusionOk="0" h="2197" w="3793">
                  <a:moveTo>
                    <a:pt x="2262" y="1"/>
                  </a:moveTo>
                  <a:lnTo>
                    <a:pt x="1" y="1305"/>
                  </a:lnTo>
                  <a:lnTo>
                    <a:pt x="1532" y="2196"/>
                  </a:lnTo>
                  <a:lnTo>
                    <a:pt x="3792" y="890"/>
                  </a:lnTo>
                  <a:lnTo>
                    <a:pt x="22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7830478" y="1463975"/>
              <a:ext cx="42502" cy="56501"/>
            </a:xfrm>
            <a:custGeom>
              <a:rect b="b" l="l" r="r" t="t"/>
              <a:pathLst>
                <a:path extrusionOk="0" h="2676" w="2013">
                  <a:moveTo>
                    <a:pt x="482" y="0"/>
                  </a:moveTo>
                  <a:cubicBezTo>
                    <a:pt x="428" y="363"/>
                    <a:pt x="199" y="1146"/>
                    <a:pt x="0" y="1785"/>
                  </a:cubicBezTo>
                  <a:lnTo>
                    <a:pt x="1532" y="2676"/>
                  </a:lnTo>
                  <a:cubicBezTo>
                    <a:pt x="1731" y="2036"/>
                    <a:pt x="1960" y="1253"/>
                    <a:pt x="2013" y="890"/>
                  </a:cubicBezTo>
                  <a:lnTo>
                    <a:pt x="4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7840592" y="1439905"/>
              <a:ext cx="33571" cy="42861"/>
            </a:xfrm>
            <a:custGeom>
              <a:rect b="b" l="l" r="r" t="t"/>
              <a:pathLst>
                <a:path extrusionOk="0" h="2030" w="1590">
                  <a:moveTo>
                    <a:pt x="0" y="1"/>
                  </a:moveTo>
                  <a:lnTo>
                    <a:pt x="0" y="1"/>
                  </a:lnTo>
                  <a:cubicBezTo>
                    <a:pt x="3" y="40"/>
                    <a:pt x="58" y="774"/>
                    <a:pt x="3" y="1140"/>
                  </a:cubicBezTo>
                  <a:lnTo>
                    <a:pt x="1534" y="2030"/>
                  </a:lnTo>
                  <a:cubicBezTo>
                    <a:pt x="1589" y="1664"/>
                    <a:pt x="1534" y="929"/>
                    <a:pt x="1532" y="89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7914807" y="1281002"/>
              <a:ext cx="158586" cy="43136"/>
            </a:xfrm>
            <a:custGeom>
              <a:rect b="b" l="l" r="r" t="t"/>
              <a:pathLst>
                <a:path extrusionOk="0" h="2043" w="7511">
                  <a:moveTo>
                    <a:pt x="3770" y="1"/>
                  </a:moveTo>
                  <a:cubicBezTo>
                    <a:pt x="2635" y="1"/>
                    <a:pt x="1355" y="371"/>
                    <a:pt x="0" y="1153"/>
                  </a:cubicBezTo>
                  <a:lnTo>
                    <a:pt x="1532" y="2043"/>
                  </a:lnTo>
                  <a:cubicBezTo>
                    <a:pt x="2886" y="1261"/>
                    <a:pt x="4167" y="890"/>
                    <a:pt x="5302" y="890"/>
                  </a:cubicBezTo>
                  <a:cubicBezTo>
                    <a:pt x="6124" y="890"/>
                    <a:pt x="6869" y="1084"/>
                    <a:pt x="7510" y="1457"/>
                  </a:cubicBezTo>
                  <a:lnTo>
                    <a:pt x="5979" y="567"/>
                  </a:lnTo>
                  <a:cubicBezTo>
                    <a:pt x="5337" y="195"/>
                    <a:pt x="4592" y="1"/>
                    <a:pt x="3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7838987" y="1431840"/>
              <a:ext cx="33951" cy="26899"/>
            </a:xfrm>
            <a:custGeom>
              <a:rect b="b" l="l" r="r" t="t"/>
              <a:pathLst>
                <a:path extrusionOk="0" h="1274" w="1608">
                  <a:moveTo>
                    <a:pt x="0" y="0"/>
                  </a:moveTo>
                  <a:lnTo>
                    <a:pt x="0" y="0"/>
                  </a:lnTo>
                  <a:cubicBezTo>
                    <a:pt x="49" y="103"/>
                    <a:pt x="76" y="232"/>
                    <a:pt x="76" y="383"/>
                  </a:cubicBezTo>
                  <a:lnTo>
                    <a:pt x="1608" y="1273"/>
                  </a:lnTo>
                  <a:cubicBezTo>
                    <a:pt x="1607" y="1122"/>
                    <a:pt x="1580" y="993"/>
                    <a:pt x="1532" y="8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7761224" y="1551387"/>
              <a:ext cx="47190" cy="27385"/>
            </a:xfrm>
            <a:custGeom>
              <a:rect b="b" l="l" r="r" t="t"/>
              <a:pathLst>
                <a:path extrusionOk="0" h="1297" w="2235">
                  <a:moveTo>
                    <a:pt x="703" y="0"/>
                  </a:moveTo>
                  <a:lnTo>
                    <a:pt x="0" y="406"/>
                  </a:lnTo>
                  <a:lnTo>
                    <a:pt x="1531" y="1296"/>
                  </a:lnTo>
                  <a:lnTo>
                    <a:pt x="2235" y="890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7761224" y="1559959"/>
              <a:ext cx="32705" cy="144884"/>
            </a:xfrm>
            <a:custGeom>
              <a:rect b="b" l="l" r="r" t="t"/>
              <a:pathLst>
                <a:path extrusionOk="0" h="6862" w="1549">
                  <a:moveTo>
                    <a:pt x="0" y="0"/>
                  </a:moveTo>
                  <a:lnTo>
                    <a:pt x="17" y="5972"/>
                  </a:lnTo>
                  <a:lnTo>
                    <a:pt x="1548" y="6862"/>
                  </a:lnTo>
                  <a:lnTo>
                    <a:pt x="1531" y="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7776068" y="1469887"/>
              <a:ext cx="66762" cy="100291"/>
            </a:xfrm>
            <a:custGeom>
              <a:rect b="b" l="l" r="r" t="t"/>
              <a:pathLst>
                <a:path extrusionOk="0" h="4750" w="3162">
                  <a:moveTo>
                    <a:pt x="1630" y="0"/>
                  </a:moveTo>
                  <a:cubicBezTo>
                    <a:pt x="1559" y="137"/>
                    <a:pt x="213" y="2728"/>
                    <a:pt x="0" y="3860"/>
                  </a:cubicBezTo>
                  <a:lnTo>
                    <a:pt x="1532" y="4750"/>
                  </a:lnTo>
                  <a:cubicBezTo>
                    <a:pt x="1744" y="3618"/>
                    <a:pt x="3091" y="1027"/>
                    <a:pt x="3161" y="891"/>
                  </a:cubicBezTo>
                  <a:lnTo>
                    <a:pt x="16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7834701" y="1427005"/>
              <a:ext cx="36633" cy="23626"/>
            </a:xfrm>
            <a:custGeom>
              <a:rect b="b" l="l" r="r" t="t"/>
              <a:pathLst>
                <a:path extrusionOk="0" h="1119" w="1735">
                  <a:moveTo>
                    <a:pt x="1" y="1"/>
                  </a:moveTo>
                  <a:cubicBezTo>
                    <a:pt x="90" y="54"/>
                    <a:pt x="161" y="135"/>
                    <a:pt x="203" y="229"/>
                  </a:cubicBezTo>
                  <a:cubicBezTo>
                    <a:pt x="245" y="275"/>
                    <a:pt x="328" y="302"/>
                    <a:pt x="381" y="333"/>
                  </a:cubicBezTo>
                  <a:lnTo>
                    <a:pt x="571" y="444"/>
                  </a:lnTo>
                  <a:lnTo>
                    <a:pt x="969" y="675"/>
                  </a:lnTo>
                  <a:lnTo>
                    <a:pt x="1735" y="1119"/>
                  </a:lnTo>
                  <a:cubicBezTo>
                    <a:pt x="1692" y="1024"/>
                    <a:pt x="1622" y="944"/>
                    <a:pt x="1533" y="89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7820428" y="1425653"/>
              <a:ext cx="46641" cy="21557"/>
            </a:xfrm>
            <a:custGeom>
              <a:rect b="b" l="l" r="r" t="t"/>
              <a:pathLst>
                <a:path extrusionOk="0" h="1021" w="2209">
                  <a:moveTo>
                    <a:pt x="2209" y="955"/>
                  </a:moveTo>
                  <a:lnTo>
                    <a:pt x="2209" y="955"/>
                  </a:lnTo>
                  <a:cubicBezTo>
                    <a:pt x="2209" y="955"/>
                    <a:pt x="2209" y="955"/>
                    <a:pt x="2209" y="955"/>
                  </a:cubicBezTo>
                  <a:close/>
                  <a:moveTo>
                    <a:pt x="426" y="0"/>
                  </a:moveTo>
                  <a:cubicBezTo>
                    <a:pt x="298" y="0"/>
                    <a:pt x="153" y="42"/>
                    <a:pt x="0" y="131"/>
                  </a:cubicBezTo>
                  <a:lnTo>
                    <a:pt x="1531" y="1021"/>
                  </a:lnTo>
                  <a:cubicBezTo>
                    <a:pt x="1684" y="932"/>
                    <a:pt x="1829" y="890"/>
                    <a:pt x="1958" y="890"/>
                  </a:cubicBezTo>
                  <a:cubicBezTo>
                    <a:pt x="2051" y="890"/>
                    <a:pt x="2135" y="912"/>
                    <a:pt x="2208" y="955"/>
                  </a:cubicBezTo>
                  <a:lnTo>
                    <a:pt x="2208" y="955"/>
                  </a:lnTo>
                  <a:lnTo>
                    <a:pt x="677" y="65"/>
                  </a:lnTo>
                  <a:cubicBezTo>
                    <a:pt x="604" y="23"/>
                    <a:pt x="519" y="0"/>
                    <a:pt x="4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7810378" y="1434205"/>
              <a:ext cx="32452" cy="54516"/>
            </a:xfrm>
            <a:custGeom>
              <a:rect b="b" l="l" r="r" t="t"/>
              <a:pathLst>
                <a:path extrusionOk="0" h="2582" w="1537">
                  <a:moveTo>
                    <a:pt x="0" y="0"/>
                  </a:moveTo>
                  <a:lnTo>
                    <a:pt x="5" y="1690"/>
                  </a:lnTo>
                  <a:lnTo>
                    <a:pt x="1536" y="2581"/>
                  </a:lnTo>
                  <a:lnTo>
                    <a:pt x="1532" y="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7810378" y="1428419"/>
              <a:ext cx="42376" cy="24577"/>
            </a:xfrm>
            <a:custGeom>
              <a:rect b="b" l="l" r="r" t="t"/>
              <a:pathLst>
                <a:path extrusionOk="0" h="1164" w="2007">
                  <a:moveTo>
                    <a:pt x="476" y="0"/>
                  </a:moveTo>
                  <a:lnTo>
                    <a:pt x="0" y="274"/>
                  </a:lnTo>
                  <a:lnTo>
                    <a:pt x="1532" y="1164"/>
                  </a:lnTo>
                  <a:lnTo>
                    <a:pt x="2007" y="89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7730250" y="1559515"/>
              <a:ext cx="32811" cy="177652"/>
            </a:xfrm>
            <a:custGeom>
              <a:rect b="b" l="l" r="r" t="t"/>
              <a:pathLst>
                <a:path extrusionOk="0" h="8414" w="1554">
                  <a:moveTo>
                    <a:pt x="1" y="1"/>
                  </a:moveTo>
                  <a:lnTo>
                    <a:pt x="23" y="7524"/>
                  </a:lnTo>
                  <a:lnTo>
                    <a:pt x="1553" y="8413"/>
                  </a:lnTo>
                  <a:lnTo>
                    <a:pt x="1553" y="8413"/>
                  </a:lnTo>
                  <a:lnTo>
                    <a:pt x="1533" y="8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7682533" y="1559515"/>
              <a:ext cx="80085" cy="46387"/>
            </a:xfrm>
            <a:custGeom>
              <a:rect b="b" l="l" r="r" t="t"/>
              <a:pathLst>
                <a:path extrusionOk="0" h="2197" w="3793">
                  <a:moveTo>
                    <a:pt x="2261" y="1"/>
                  </a:moveTo>
                  <a:lnTo>
                    <a:pt x="0" y="1305"/>
                  </a:lnTo>
                  <a:lnTo>
                    <a:pt x="1532" y="2196"/>
                  </a:lnTo>
                  <a:lnTo>
                    <a:pt x="3793" y="891"/>
                  </a:lnTo>
                  <a:lnTo>
                    <a:pt x="22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7682533" y="1587069"/>
              <a:ext cx="32790" cy="177673"/>
            </a:xfrm>
            <a:custGeom>
              <a:rect b="b" l="l" r="r" t="t"/>
              <a:pathLst>
                <a:path extrusionOk="0" h="8415" w="1553">
                  <a:moveTo>
                    <a:pt x="0" y="0"/>
                  </a:moveTo>
                  <a:lnTo>
                    <a:pt x="22" y="7523"/>
                  </a:lnTo>
                  <a:lnTo>
                    <a:pt x="1553" y="8414"/>
                  </a:lnTo>
                  <a:lnTo>
                    <a:pt x="1553" y="8414"/>
                  </a:lnTo>
                  <a:lnTo>
                    <a:pt x="1532" y="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7528338" y="1299772"/>
              <a:ext cx="597101" cy="745363"/>
            </a:xfrm>
            <a:custGeom>
              <a:rect b="b" l="l" r="r" t="t"/>
              <a:pathLst>
                <a:path extrusionOk="0" h="35302" w="28280">
                  <a:moveTo>
                    <a:pt x="15791" y="6853"/>
                  </a:moveTo>
                  <a:cubicBezTo>
                    <a:pt x="16104" y="6853"/>
                    <a:pt x="16319" y="7100"/>
                    <a:pt x="16321" y="7528"/>
                  </a:cubicBezTo>
                  <a:cubicBezTo>
                    <a:pt x="16323" y="7566"/>
                    <a:pt x="16377" y="8301"/>
                    <a:pt x="16323" y="8667"/>
                  </a:cubicBezTo>
                  <a:cubicBezTo>
                    <a:pt x="16270" y="9030"/>
                    <a:pt x="16041" y="9813"/>
                    <a:pt x="15842" y="10453"/>
                  </a:cubicBezTo>
                  <a:lnTo>
                    <a:pt x="19899" y="8108"/>
                  </a:lnTo>
                  <a:cubicBezTo>
                    <a:pt x="20031" y="8032"/>
                    <a:pt x="20147" y="7996"/>
                    <a:pt x="20244" y="7996"/>
                  </a:cubicBezTo>
                  <a:cubicBezTo>
                    <a:pt x="20532" y="7996"/>
                    <a:pt x="20650" y="8317"/>
                    <a:pt x="20509" y="8853"/>
                  </a:cubicBezTo>
                  <a:lnTo>
                    <a:pt x="20509" y="8854"/>
                  </a:lnTo>
                  <a:lnTo>
                    <a:pt x="18836" y="15162"/>
                  </a:lnTo>
                  <a:cubicBezTo>
                    <a:pt x="18646" y="15878"/>
                    <a:pt x="18064" y="16705"/>
                    <a:pt x="17540" y="17008"/>
                  </a:cubicBezTo>
                  <a:lnTo>
                    <a:pt x="14208" y="18932"/>
                  </a:lnTo>
                  <a:cubicBezTo>
                    <a:pt x="14054" y="19020"/>
                    <a:pt x="13910" y="19062"/>
                    <a:pt x="13781" y="19062"/>
                  </a:cubicBezTo>
                  <a:cubicBezTo>
                    <a:pt x="13575" y="19062"/>
                    <a:pt x="13411" y="18953"/>
                    <a:pt x="13324" y="18756"/>
                  </a:cubicBezTo>
                  <a:lnTo>
                    <a:pt x="12578" y="19185"/>
                  </a:lnTo>
                  <a:lnTo>
                    <a:pt x="12562" y="13213"/>
                  </a:lnTo>
                  <a:lnTo>
                    <a:pt x="13265" y="12807"/>
                  </a:lnTo>
                  <a:cubicBezTo>
                    <a:pt x="13477" y="11675"/>
                    <a:pt x="14824" y="9083"/>
                    <a:pt x="14894" y="8947"/>
                  </a:cubicBezTo>
                  <a:lnTo>
                    <a:pt x="14890" y="7257"/>
                  </a:lnTo>
                  <a:lnTo>
                    <a:pt x="15365" y="6983"/>
                  </a:lnTo>
                  <a:cubicBezTo>
                    <a:pt x="15518" y="6895"/>
                    <a:pt x="15663" y="6853"/>
                    <a:pt x="15791" y="6853"/>
                  </a:cubicBezTo>
                  <a:close/>
                  <a:moveTo>
                    <a:pt x="11096" y="13194"/>
                  </a:moveTo>
                  <a:lnTo>
                    <a:pt x="11117" y="20717"/>
                  </a:lnTo>
                  <a:lnTo>
                    <a:pt x="8857" y="22021"/>
                  </a:lnTo>
                  <a:lnTo>
                    <a:pt x="8835" y="14498"/>
                  </a:lnTo>
                  <a:lnTo>
                    <a:pt x="11096" y="13194"/>
                  </a:lnTo>
                  <a:close/>
                  <a:moveTo>
                    <a:pt x="23606" y="1"/>
                  </a:moveTo>
                  <a:cubicBezTo>
                    <a:pt x="22471" y="1"/>
                    <a:pt x="21191" y="372"/>
                    <a:pt x="19836" y="1154"/>
                  </a:cubicBezTo>
                  <a:lnTo>
                    <a:pt x="8388" y="7763"/>
                  </a:lnTo>
                  <a:cubicBezTo>
                    <a:pt x="3749" y="10441"/>
                    <a:pt x="1" y="16933"/>
                    <a:pt x="16" y="22266"/>
                  </a:cubicBezTo>
                  <a:cubicBezTo>
                    <a:pt x="27" y="26037"/>
                    <a:pt x="1920" y="28209"/>
                    <a:pt x="4670" y="28209"/>
                  </a:cubicBezTo>
                  <a:cubicBezTo>
                    <a:pt x="5667" y="28209"/>
                    <a:pt x="6777" y="27923"/>
                    <a:pt x="7951" y="27325"/>
                  </a:cubicBezTo>
                  <a:lnTo>
                    <a:pt x="7972" y="35302"/>
                  </a:lnTo>
                  <a:lnTo>
                    <a:pt x="14868" y="23358"/>
                  </a:lnTo>
                  <a:lnTo>
                    <a:pt x="19891" y="20459"/>
                  </a:lnTo>
                  <a:cubicBezTo>
                    <a:pt x="24530" y="17780"/>
                    <a:pt x="28279" y="11286"/>
                    <a:pt x="28264" y="5956"/>
                  </a:cubicBezTo>
                  <a:cubicBezTo>
                    <a:pt x="28253" y="2181"/>
                    <a:pt x="26358" y="1"/>
                    <a:pt x="236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7793550" y="1444445"/>
              <a:ext cx="170811" cy="260398"/>
            </a:xfrm>
            <a:custGeom>
              <a:rect b="b" l="l" r="r" t="t"/>
              <a:pathLst>
                <a:path extrusionOk="0" h="12333" w="8090">
                  <a:moveTo>
                    <a:pt x="3230" y="1"/>
                  </a:moveTo>
                  <a:cubicBezTo>
                    <a:pt x="3102" y="1"/>
                    <a:pt x="2957" y="43"/>
                    <a:pt x="2804" y="131"/>
                  </a:cubicBezTo>
                  <a:lnTo>
                    <a:pt x="2328" y="405"/>
                  </a:lnTo>
                  <a:lnTo>
                    <a:pt x="2332" y="2095"/>
                  </a:lnTo>
                  <a:cubicBezTo>
                    <a:pt x="2263" y="2232"/>
                    <a:pt x="916" y="4822"/>
                    <a:pt x="703" y="5955"/>
                  </a:cubicBezTo>
                  <a:lnTo>
                    <a:pt x="0" y="6361"/>
                  </a:lnTo>
                  <a:lnTo>
                    <a:pt x="17" y="12333"/>
                  </a:lnTo>
                  <a:lnTo>
                    <a:pt x="762" y="11903"/>
                  </a:lnTo>
                  <a:cubicBezTo>
                    <a:pt x="849" y="12101"/>
                    <a:pt x="1013" y="12210"/>
                    <a:pt x="1220" y="12210"/>
                  </a:cubicBezTo>
                  <a:cubicBezTo>
                    <a:pt x="1348" y="12210"/>
                    <a:pt x="1493" y="12168"/>
                    <a:pt x="1646" y="12080"/>
                  </a:cubicBezTo>
                  <a:lnTo>
                    <a:pt x="4979" y="10156"/>
                  </a:lnTo>
                  <a:cubicBezTo>
                    <a:pt x="5502" y="9853"/>
                    <a:pt x="6083" y="9026"/>
                    <a:pt x="6274" y="8310"/>
                  </a:cubicBezTo>
                  <a:lnTo>
                    <a:pt x="7948" y="2002"/>
                  </a:lnTo>
                  <a:cubicBezTo>
                    <a:pt x="8089" y="1466"/>
                    <a:pt x="7971" y="1145"/>
                    <a:pt x="7683" y="1145"/>
                  </a:cubicBezTo>
                  <a:cubicBezTo>
                    <a:pt x="7586" y="1145"/>
                    <a:pt x="7470" y="1181"/>
                    <a:pt x="7338" y="1258"/>
                  </a:cubicBezTo>
                  <a:lnTo>
                    <a:pt x="3281" y="3601"/>
                  </a:lnTo>
                  <a:cubicBezTo>
                    <a:pt x="3478" y="2961"/>
                    <a:pt x="3708" y="2178"/>
                    <a:pt x="3762" y="1815"/>
                  </a:cubicBezTo>
                  <a:cubicBezTo>
                    <a:pt x="3817" y="1449"/>
                    <a:pt x="3762" y="714"/>
                    <a:pt x="3760" y="676"/>
                  </a:cubicBezTo>
                  <a:cubicBezTo>
                    <a:pt x="3758" y="248"/>
                    <a:pt x="3543" y="1"/>
                    <a:pt x="3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7714858" y="1578307"/>
              <a:ext cx="48203" cy="186436"/>
            </a:xfrm>
            <a:custGeom>
              <a:rect b="b" l="l" r="r" t="t"/>
              <a:pathLst>
                <a:path extrusionOk="0" h="8830" w="2283">
                  <a:moveTo>
                    <a:pt x="2262" y="1"/>
                  </a:moveTo>
                  <a:lnTo>
                    <a:pt x="1" y="1306"/>
                  </a:lnTo>
                  <a:lnTo>
                    <a:pt x="22" y="8829"/>
                  </a:lnTo>
                  <a:lnTo>
                    <a:pt x="2282" y="7523"/>
                  </a:lnTo>
                  <a:lnTo>
                    <a:pt x="22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7676993" y="1302021"/>
              <a:ext cx="276272" cy="160539"/>
            </a:xfrm>
            <a:custGeom>
              <a:rect b="b" l="l" r="r" t="t"/>
              <a:pathLst>
                <a:path extrusionOk="0" h="7500" w="12981">
                  <a:moveTo>
                    <a:pt x="11448" y="1"/>
                  </a:moveTo>
                  <a:lnTo>
                    <a:pt x="1" y="6610"/>
                  </a:lnTo>
                  <a:lnTo>
                    <a:pt x="1532" y="7500"/>
                  </a:lnTo>
                  <a:lnTo>
                    <a:pt x="12980" y="891"/>
                  </a:lnTo>
                  <a:lnTo>
                    <a:pt x="114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7496036" y="1439896"/>
              <a:ext cx="219272" cy="443535"/>
            </a:xfrm>
            <a:custGeom>
              <a:rect b="b" l="l" r="r" t="t"/>
              <a:pathLst>
                <a:path extrusionOk="0" h="20770" w="9919">
                  <a:moveTo>
                    <a:pt x="8387" y="0"/>
                  </a:moveTo>
                  <a:cubicBezTo>
                    <a:pt x="3748" y="2679"/>
                    <a:pt x="0" y="9170"/>
                    <a:pt x="15" y="14503"/>
                  </a:cubicBezTo>
                  <a:cubicBezTo>
                    <a:pt x="23" y="17148"/>
                    <a:pt x="955" y="19006"/>
                    <a:pt x="2460" y="19880"/>
                  </a:cubicBezTo>
                  <a:lnTo>
                    <a:pt x="3991" y="20770"/>
                  </a:lnTo>
                  <a:cubicBezTo>
                    <a:pt x="2487" y="19895"/>
                    <a:pt x="1554" y="18038"/>
                    <a:pt x="1547" y="15394"/>
                  </a:cubicBezTo>
                  <a:cubicBezTo>
                    <a:pt x="1531" y="10061"/>
                    <a:pt x="5279" y="3570"/>
                    <a:pt x="9918" y="890"/>
                  </a:cubicBezTo>
                  <a:lnTo>
                    <a:pt x="83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6879529" y="3842666"/>
              <a:ext cx="81521" cy="94970"/>
            </a:xfrm>
            <a:custGeom>
              <a:rect b="b" l="l" r="r" t="t"/>
              <a:pathLst>
                <a:path extrusionOk="0" h="4498" w="3861">
                  <a:moveTo>
                    <a:pt x="1902" y="0"/>
                  </a:moveTo>
                  <a:lnTo>
                    <a:pt x="1" y="1105"/>
                  </a:lnTo>
                  <a:lnTo>
                    <a:pt x="1959" y="4498"/>
                  </a:lnTo>
                  <a:lnTo>
                    <a:pt x="3860" y="3393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6872604" y="3830674"/>
              <a:ext cx="47084" cy="35345"/>
            </a:xfrm>
            <a:custGeom>
              <a:rect b="b" l="l" r="r" t="t"/>
              <a:pathLst>
                <a:path extrusionOk="0" h="1674" w="2230">
                  <a:moveTo>
                    <a:pt x="1902" y="0"/>
                  </a:moveTo>
                  <a:lnTo>
                    <a:pt x="0" y="1105"/>
                  </a:lnTo>
                  <a:lnTo>
                    <a:pt x="329" y="1673"/>
                  </a:lnTo>
                  <a:lnTo>
                    <a:pt x="2230" y="568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6861181" y="3782977"/>
              <a:ext cx="51729" cy="71027"/>
            </a:xfrm>
            <a:custGeom>
              <a:rect b="b" l="l" r="r" t="t"/>
              <a:pathLst>
                <a:path extrusionOk="0" h="3364" w="2450">
                  <a:moveTo>
                    <a:pt x="2449" y="1"/>
                  </a:moveTo>
                  <a:lnTo>
                    <a:pt x="2449" y="1"/>
                  </a:lnTo>
                  <a:cubicBezTo>
                    <a:pt x="2445" y="3"/>
                    <a:pt x="2441" y="6"/>
                    <a:pt x="2436" y="8"/>
                  </a:cubicBezTo>
                  <a:lnTo>
                    <a:pt x="2436" y="8"/>
                  </a:lnTo>
                  <a:lnTo>
                    <a:pt x="2449" y="1"/>
                  </a:lnTo>
                  <a:close/>
                  <a:moveTo>
                    <a:pt x="2436" y="8"/>
                  </a:moveTo>
                  <a:lnTo>
                    <a:pt x="770" y="977"/>
                  </a:lnTo>
                  <a:lnTo>
                    <a:pt x="548" y="1105"/>
                  </a:lnTo>
                  <a:cubicBezTo>
                    <a:pt x="4" y="1414"/>
                    <a:pt x="0" y="2425"/>
                    <a:pt x="541" y="3364"/>
                  </a:cubicBezTo>
                  <a:lnTo>
                    <a:pt x="763" y="3235"/>
                  </a:lnTo>
                  <a:cubicBezTo>
                    <a:pt x="1324" y="2910"/>
                    <a:pt x="1883" y="2584"/>
                    <a:pt x="2443" y="2259"/>
                  </a:cubicBezTo>
                  <a:cubicBezTo>
                    <a:pt x="1906" y="1328"/>
                    <a:pt x="1905" y="325"/>
                    <a:pt x="2436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>
              <a:off x="6920892" y="3890595"/>
              <a:ext cx="81816" cy="47042"/>
            </a:xfrm>
            <a:custGeom>
              <a:rect b="b" l="l" r="r" t="t"/>
              <a:pathLst>
                <a:path extrusionOk="0" h="2228" w="3875">
                  <a:moveTo>
                    <a:pt x="3874" y="1"/>
                  </a:moveTo>
                  <a:lnTo>
                    <a:pt x="1901" y="1123"/>
                  </a:lnTo>
                  <a:lnTo>
                    <a:pt x="0" y="2228"/>
                  </a:lnTo>
                  <a:lnTo>
                    <a:pt x="1973" y="1106"/>
                  </a:lnTo>
                  <a:lnTo>
                    <a:pt x="38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6914262" y="3806963"/>
              <a:ext cx="47063" cy="35281"/>
            </a:xfrm>
            <a:custGeom>
              <a:rect b="b" l="l" r="r" t="t"/>
              <a:pathLst>
                <a:path extrusionOk="0" h="1671" w="2229">
                  <a:moveTo>
                    <a:pt x="1901" y="1"/>
                  </a:moveTo>
                  <a:lnTo>
                    <a:pt x="0" y="1106"/>
                  </a:lnTo>
                  <a:lnTo>
                    <a:pt x="327" y="1671"/>
                  </a:lnTo>
                  <a:lnTo>
                    <a:pt x="2228" y="566"/>
                  </a:lnTo>
                  <a:lnTo>
                    <a:pt x="19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6872731" y="3781056"/>
              <a:ext cx="81690" cy="49259"/>
            </a:xfrm>
            <a:custGeom>
              <a:rect b="b" l="l" r="r" t="t"/>
              <a:pathLst>
                <a:path extrusionOk="0" h="2333" w="3869">
                  <a:moveTo>
                    <a:pt x="2263" y="0"/>
                  </a:moveTo>
                  <a:cubicBezTo>
                    <a:pt x="2133" y="0"/>
                    <a:pt x="2011" y="30"/>
                    <a:pt x="1902" y="92"/>
                  </a:cubicBezTo>
                  <a:lnTo>
                    <a:pt x="1" y="1196"/>
                  </a:lnTo>
                  <a:cubicBezTo>
                    <a:pt x="110" y="1134"/>
                    <a:pt x="232" y="1105"/>
                    <a:pt x="362" y="1105"/>
                  </a:cubicBezTo>
                  <a:cubicBezTo>
                    <a:pt x="558" y="1105"/>
                    <a:pt x="772" y="1172"/>
                    <a:pt x="985" y="1295"/>
                  </a:cubicBezTo>
                  <a:cubicBezTo>
                    <a:pt x="1342" y="1501"/>
                    <a:pt x="1696" y="1862"/>
                    <a:pt x="1967" y="2333"/>
                  </a:cubicBezTo>
                  <a:lnTo>
                    <a:pt x="3868" y="1228"/>
                  </a:lnTo>
                  <a:cubicBezTo>
                    <a:pt x="3598" y="758"/>
                    <a:pt x="3243" y="396"/>
                    <a:pt x="2886" y="191"/>
                  </a:cubicBezTo>
                  <a:cubicBezTo>
                    <a:pt x="2673" y="67"/>
                    <a:pt x="2459" y="0"/>
                    <a:pt x="2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2"/>
            <p:cNvSpPr/>
            <p:nvPr/>
          </p:nvSpPr>
          <p:spPr>
            <a:xfrm>
              <a:off x="6861181" y="3804387"/>
              <a:ext cx="119906" cy="133250"/>
            </a:xfrm>
            <a:custGeom>
              <a:rect b="b" l="l" r="r" t="t"/>
              <a:pathLst>
                <a:path extrusionOk="0" h="6311" w="5679">
                  <a:moveTo>
                    <a:pt x="909" y="0"/>
                  </a:moveTo>
                  <a:cubicBezTo>
                    <a:pt x="779" y="0"/>
                    <a:pt x="657" y="29"/>
                    <a:pt x="548" y="91"/>
                  </a:cubicBezTo>
                  <a:cubicBezTo>
                    <a:pt x="4" y="400"/>
                    <a:pt x="0" y="1411"/>
                    <a:pt x="541" y="2350"/>
                  </a:cubicBezTo>
                  <a:lnTo>
                    <a:pt x="870" y="2918"/>
                  </a:lnTo>
                  <a:lnTo>
                    <a:pt x="2828" y="6311"/>
                  </a:lnTo>
                  <a:lnTo>
                    <a:pt x="4801" y="5189"/>
                  </a:lnTo>
                  <a:lnTo>
                    <a:pt x="5131" y="5001"/>
                  </a:lnTo>
                  <a:cubicBezTo>
                    <a:pt x="5675" y="4690"/>
                    <a:pt x="5679" y="3679"/>
                    <a:pt x="5138" y="2742"/>
                  </a:cubicBezTo>
                  <a:cubicBezTo>
                    <a:pt x="4866" y="2272"/>
                    <a:pt x="4511" y="1910"/>
                    <a:pt x="4155" y="1705"/>
                  </a:cubicBezTo>
                  <a:cubicBezTo>
                    <a:pt x="3940" y="1581"/>
                    <a:pt x="3726" y="1514"/>
                    <a:pt x="3530" y="1514"/>
                  </a:cubicBezTo>
                  <a:cubicBezTo>
                    <a:pt x="3400" y="1514"/>
                    <a:pt x="3278" y="1543"/>
                    <a:pt x="3169" y="1606"/>
                  </a:cubicBezTo>
                  <a:lnTo>
                    <a:pt x="2840" y="1793"/>
                  </a:lnTo>
                  <a:lnTo>
                    <a:pt x="2514" y="1228"/>
                  </a:lnTo>
                  <a:cubicBezTo>
                    <a:pt x="2244" y="757"/>
                    <a:pt x="1889" y="396"/>
                    <a:pt x="1532" y="190"/>
                  </a:cubicBezTo>
                  <a:cubicBezTo>
                    <a:pt x="1319" y="67"/>
                    <a:pt x="1105" y="0"/>
                    <a:pt x="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2"/>
            <p:cNvSpPr/>
            <p:nvPr/>
          </p:nvSpPr>
          <p:spPr>
            <a:xfrm>
              <a:off x="6962528" y="3886604"/>
              <a:ext cx="47147" cy="27342"/>
            </a:xfrm>
            <a:custGeom>
              <a:rect b="b" l="l" r="r" t="t"/>
              <a:pathLst>
                <a:path extrusionOk="0" h="1295" w="2233">
                  <a:moveTo>
                    <a:pt x="2232" y="1"/>
                  </a:moveTo>
                  <a:lnTo>
                    <a:pt x="1902" y="190"/>
                  </a:lnTo>
                  <a:lnTo>
                    <a:pt x="1" y="1295"/>
                  </a:lnTo>
                  <a:lnTo>
                    <a:pt x="1" y="1295"/>
                  </a:lnTo>
                  <a:lnTo>
                    <a:pt x="331" y="1107"/>
                  </a:lnTo>
                  <a:lnTo>
                    <a:pt x="22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2"/>
            <p:cNvSpPr/>
            <p:nvPr/>
          </p:nvSpPr>
          <p:spPr>
            <a:xfrm>
              <a:off x="6921166" y="3814965"/>
              <a:ext cx="47084" cy="27279"/>
            </a:xfrm>
            <a:custGeom>
              <a:rect b="b" l="l" r="r" t="t"/>
              <a:pathLst>
                <a:path extrusionOk="0" h="1292" w="2230">
                  <a:moveTo>
                    <a:pt x="2229" y="0"/>
                  </a:moveTo>
                  <a:lnTo>
                    <a:pt x="1901" y="187"/>
                  </a:lnTo>
                  <a:lnTo>
                    <a:pt x="0" y="1292"/>
                  </a:lnTo>
                  <a:lnTo>
                    <a:pt x="328" y="1105"/>
                  </a:lnTo>
                  <a:lnTo>
                    <a:pt x="222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6793110" y="3689907"/>
              <a:ext cx="115641" cy="37899"/>
            </a:xfrm>
            <a:custGeom>
              <a:rect b="b" l="l" r="r" t="t"/>
              <a:pathLst>
                <a:path extrusionOk="0" h="1795" w="5477">
                  <a:moveTo>
                    <a:pt x="3221" y="0"/>
                  </a:moveTo>
                  <a:cubicBezTo>
                    <a:pt x="2730" y="0"/>
                    <a:pt x="2285" y="116"/>
                    <a:pt x="1901" y="339"/>
                  </a:cubicBezTo>
                  <a:lnTo>
                    <a:pt x="0" y="1444"/>
                  </a:lnTo>
                  <a:cubicBezTo>
                    <a:pt x="384" y="1221"/>
                    <a:pt x="829" y="1105"/>
                    <a:pt x="1320" y="1105"/>
                  </a:cubicBezTo>
                  <a:cubicBezTo>
                    <a:pt x="1999" y="1105"/>
                    <a:pt x="2765" y="1327"/>
                    <a:pt x="3575" y="1795"/>
                  </a:cubicBezTo>
                  <a:lnTo>
                    <a:pt x="5476" y="690"/>
                  </a:lnTo>
                  <a:cubicBezTo>
                    <a:pt x="4666" y="222"/>
                    <a:pt x="3899" y="0"/>
                    <a:pt x="3221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6928091" y="3813022"/>
              <a:ext cx="60956" cy="27364"/>
            </a:xfrm>
            <a:custGeom>
              <a:rect b="b" l="l" r="r" t="t"/>
              <a:pathLst>
                <a:path extrusionOk="0" h="1296" w="2887">
                  <a:moveTo>
                    <a:pt x="2262" y="1"/>
                  </a:moveTo>
                  <a:cubicBezTo>
                    <a:pt x="2132" y="1"/>
                    <a:pt x="2010" y="30"/>
                    <a:pt x="1901" y="92"/>
                  </a:cubicBezTo>
                  <a:lnTo>
                    <a:pt x="0" y="1197"/>
                  </a:lnTo>
                  <a:cubicBezTo>
                    <a:pt x="109" y="1134"/>
                    <a:pt x="231" y="1105"/>
                    <a:pt x="361" y="1105"/>
                  </a:cubicBezTo>
                  <a:cubicBezTo>
                    <a:pt x="557" y="1105"/>
                    <a:pt x="771" y="1172"/>
                    <a:pt x="986" y="1296"/>
                  </a:cubicBezTo>
                  <a:lnTo>
                    <a:pt x="2887" y="191"/>
                  </a:lnTo>
                  <a:cubicBezTo>
                    <a:pt x="2673" y="67"/>
                    <a:pt x="2458" y="1"/>
                    <a:pt x="2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6948889" y="3817034"/>
              <a:ext cx="72336" cy="92943"/>
            </a:xfrm>
            <a:custGeom>
              <a:rect b="b" l="l" r="r" t="t"/>
              <a:pathLst>
                <a:path extrusionOk="0" h="4402" w="3426">
                  <a:moveTo>
                    <a:pt x="1902" y="1"/>
                  </a:moveTo>
                  <a:lnTo>
                    <a:pt x="1" y="1106"/>
                  </a:lnTo>
                  <a:cubicBezTo>
                    <a:pt x="357" y="1311"/>
                    <a:pt x="712" y="1673"/>
                    <a:pt x="984" y="2143"/>
                  </a:cubicBezTo>
                  <a:cubicBezTo>
                    <a:pt x="1522" y="3074"/>
                    <a:pt x="1522" y="4079"/>
                    <a:pt x="987" y="4396"/>
                  </a:cubicBezTo>
                  <a:lnTo>
                    <a:pt x="987" y="4396"/>
                  </a:lnTo>
                  <a:lnTo>
                    <a:pt x="2878" y="3296"/>
                  </a:lnTo>
                  <a:cubicBezTo>
                    <a:pt x="3423" y="2986"/>
                    <a:pt x="3426" y="1975"/>
                    <a:pt x="2885" y="1038"/>
                  </a:cubicBezTo>
                  <a:cubicBezTo>
                    <a:pt x="2613" y="568"/>
                    <a:pt x="2258" y="206"/>
                    <a:pt x="1902" y="1"/>
                  </a:cubicBezTo>
                  <a:close/>
                  <a:moveTo>
                    <a:pt x="987" y="4396"/>
                  </a:moveTo>
                  <a:lnTo>
                    <a:pt x="977" y="4402"/>
                  </a:lnTo>
                  <a:cubicBezTo>
                    <a:pt x="980" y="4400"/>
                    <a:pt x="984" y="4398"/>
                    <a:pt x="987" y="43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7038053" y="3934174"/>
              <a:ext cx="81542" cy="95013"/>
            </a:xfrm>
            <a:custGeom>
              <a:rect b="b" l="l" r="r" t="t"/>
              <a:pathLst>
                <a:path extrusionOk="0" h="4500" w="3862">
                  <a:moveTo>
                    <a:pt x="1901" y="1"/>
                  </a:moveTo>
                  <a:lnTo>
                    <a:pt x="0" y="1106"/>
                  </a:lnTo>
                  <a:lnTo>
                    <a:pt x="1960" y="4499"/>
                  </a:lnTo>
                  <a:lnTo>
                    <a:pt x="3861" y="3395"/>
                  </a:lnTo>
                  <a:lnTo>
                    <a:pt x="19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7031148" y="3922202"/>
              <a:ext cx="47063" cy="35324"/>
            </a:xfrm>
            <a:custGeom>
              <a:rect b="b" l="l" r="r" t="t"/>
              <a:pathLst>
                <a:path extrusionOk="0" h="1673" w="2229">
                  <a:moveTo>
                    <a:pt x="1901" y="1"/>
                  </a:moveTo>
                  <a:lnTo>
                    <a:pt x="0" y="1106"/>
                  </a:lnTo>
                  <a:lnTo>
                    <a:pt x="327" y="1673"/>
                  </a:lnTo>
                  <a:lnTo>
                    <a:pt x="2228" y="568"/>
                  </a:lnTo>
                  <a:lnTo>
                    <a:pt x="19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7019747" y="3874527"/>
              <a:ext cx="51687" cy="71027"/>
            </a:xfrm>
            <a:custGeom>
              <a:rect b="b" l="l" r="r" t="t"/>
              <a:pathLst>
                <a:path extrusionOk="0" h="3364" w="2448">
                  <a:moveTo>
                    <a:pt x="2448" y="0"/>
                  </a:moveTo>
                  <a:lnTo>
                    <a:pt x="2448" y="0"/>
                  </a:lnTo>
                  <a:cubicBezTo>
                    <a:pt x="2443" y="3"/>
                    <a:pt x="2439" y="5"/>
                    <a:pt x="2435" y="8"/>
                  </a:cubicBezTo>
                  <a:lnTo>
                    <a:pt x="2435" y="8"/>
                  </a:lnTo>
                  <a:lnTo>
                    <a:pt x="2448" y="0"/>
                  </a:lnTo>
                  <a:close/>
                  <a:moveTo>
                    <a:pt x="2435" y="8"/>
                  </a:moveTo>
                  <a:lnTo>
                    <a:pt x="769" y="977"/>
                  </a:lnTo>
                  <a:lnTo>
                    <a:pt x="547" y="1105"/>
                  </a:lnTo>
                  <a:cubicBezTo>
                    <a:pt x="2" y="1414"/>
                    <a:pt x="0" y="2425"/>
                    <a:pt x="540" y="3364"/>
                  </a:cubicBezTo>
                  <a:lnTo>
                    <a:pt x="2441" y="2259"/>
                  </a:lnTo>
                  <a:cubicBezTo>
                    <a:pt x="1906" y="1328"/>
                    <a:pt x="1904" y="325"/>
                    <a:pt x="2435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2"/>
            <p:cNvSpPr/>
            <p:nvPr/>
          </p:nvSpPr>
          <p:spPr>
            <a:xfrm>
              <a:off x="7079415" y="3982145"/>
              <a:ext cx="81837" cy="47042"/>
            </a:xfrm>
            <a:custGeom>
              <a:rect b="b" l="l" r="r" t="t"/>
              <a:pathLst>
                <a:path extrusionOk="0" h="2228" w="3876">
                  <a:moveTo>
                    <a:pt x="3876" y="0"/>
                  </a:moveTo>
                  <a:lnTo>
                    <a:pt x="1902" y="1123"/>
                  </a:lnTo>
                  <a:lnTo>
                    <a:pt x="1" y="2227"/>
                  </a:lnTo>
                  <a:lnTo>
                    <a:pt x="1975" y="1105"/>
                  </a:lnTo>
                  <a:lnTo>
                    <a:pt x="38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7072827" y="3898513"/>
              <a:ext cx="47042" cy="35281"/>
            </a:xfrm>
            <a:custGeom>
              <a:rect b="b" l="l" r="r" t="t"/>
              <a:pathLst>
                <a:path extrusionOk="0" h="1671" w="2228">
                  <a:moveTo>
                    <a:pt x="1901" y="1"/>
                  </a:moveTo>
                  <a:lnTo>
                    <a:pt x="0" y="1105"/>
                  </a:lnTo>
                  <a:lnTo>
                    <a:pt x="326" y="1670"/>
                  </a:lnTo>
                  <a:lnTo>
                    <a:pt x="2227" y="565"/>
                  </a:lnTo>
                  <a:lnTo>
                    <a:pt x="19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7031275" y="3872585"/>
              <a:ext cx="81711" cy="49280"/>
            </a:xfrm>
            <a:custGeom>
              <a:rect b="b" l="l" r="r" t="t"/>
              <a:pathLst>
                <a:path extrusionOk="0" h="2334" w="3870">
                  <a:moveTo>
                    <a:pt x="2262" y="1"/>
                  </a:moveTo>
                  <a:cubicBezTo>
                    <a:pt x="2132" y="1"/>
                    <a:pt x="2010" y="30"/>
                    <a:pt x="1902" y="92"/>
                  </a:cubicBezTo>
                  <a:lnTo>
                    <a:pt x="1" y="1197"/>
                  </a:lnTo>
                  <a:cubicBezTo>
                    <a:pt x="110" y="1135"/>
                    <a:pt x="232" y="1106"/>
                    <a:pt x="362" y="1106"/>
                  </a:cubicBezTo>
                  <a:cubicBezTo>
                    <a:pt x="558" y="1106"/>
                    <a:pt x="771" y="1172"/>
                    <a:pt x="985" y="1296"/>
                  </a:cubicBezTo>
                  <a:cubicBezTo>
                    <a:pt x="1341" y="1501"/>
                    <a:pt x="1697" y="1863"/>
                    <a:pt x="1968" y="2333"/>
                  </a:cubicBezTo>
                  <a:lnTo>
                    <a:pt x="3869" y="1229"/>
                  </a:lnTo>
                  <a:cubicBezTo>
                    <a:pt x="3598" y="758"/>
                    <a:pt x="3242" y="396"/>
                    <a:pt x="2886" y="191"/>
                  </a:cubicBezTo>
                  <a:cubicBezTo>
                    <a:pt x="2673" y="68"/>
                    <a:pt x="2458" y="1"/>
                    <a:pt x="2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2"/>
            <p:cNvSpPr/>
            <p:nvPr/>
          </p:nvSpPr>
          <p:spPr>
            <a:xfrm>
              <a:off x="7121093" y="3978133"/>
              <a:ext cx="47084" cy="27364"/>
            </a:xfrm>
            <a:custGeom>
              <a:rect b="b" l="l" r="r" t="t"/>
              <a:pathLst>
                <a:path extrusionOk="0" h="1296" w="2230">
                  <a:moveTo>
                    <a:pt x="2230" y="0"/>
                  </a:moveTo>
                  <a:lnTo>
                    <a:pt x="1902" y="190"/>
                  </a:lnTo>
                  <a:lnTo>
                    <a:pt x="1" y="1295"/>
                  </a:lnTo>
                  <a:lnTo>
                    <a:pt x="329" y="1105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7079689" y="3906472"/>
              <a:ext cx="47105" cy="27321"/>
            </a:xfrm>
            <a:custGeom>
              <a:rect b="b" l="l" r="r" t="t"/>
              <a:pathLst>
                <a:path extrusionOk="0" h="1294" w="2231">
                  <a:moveTo>
                    <a:pt x="2230" y="1"/>
                  </a:moveTo>
                  <a:lnTo>
                    <a:pt x="1902" y="188"/>
                  </a:lnTo>
                  <a:lnTo>
                    <a:pt x="1" y="1293"/>
                  </a:lnTo>
                  <a:lnTo>
                    <a:pt x="329" y="1106"/>
                  </a:lnTo>
                  <a:lnTo>
                    <a:pt x="223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2"/>
            <p:cNvSpPr/>
            <p:nvPr/>
          </p:nvSpPr>
          <p:spPr>
            <a:xfrm>
              <a:off x="7086636" y="3904551"/>
              <a:ext cx="60956" cy="27364"/>
            </a:xfrm>
            <a:custGeom>
              <a:rect b="b" l="l" r="r" t="t"/>
              <a:pathLst>
                <a:path extrusionOk="0" h="1296" w="2887">
                  <a:moveTo>
                    <a:pt x="2262" y="0"/>
                  </a:moveTo>
                  <a:cubicBezTo>
                    <a:pt x="2132" y="0"/>
                    <a:pt x="2010" y="30"/>
                    <a:pt x="1901" y="92"/>
                  </a:cubicBezTo>
                  <a:lnTo>
                    <a:pt x="0" y="1197"/>
                  </a:lnTo>
                  <a:cubicBezTo>
                    <a:pt x="109" y="1135"/>
                    <a:pt x="232" y="1105"/>
                    <a:pt x="362" y="1105"/>
                  </a:cubicBezTo>
                  <a:cubicBezTo>
                    <a:pt x="558" y="1105"/>
                    <a:pt x="772" y="1172"/>
                    <a:pt x="985" y="1295"/>
                  </a:cubicBezTo>
                  <a:lnTo>
                    <a:pt x="2886" y="190"/>
                  </a:lnTo>
                  <a:cubicBezTo>
                    <a:pt x="2672" y="67"/>
                    <a:pt x="2458" y="0"/>
                    <a:pt x="2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2"/>
            <p:cNvSpPr/>
            <p:nvPr/>
          </p:nvSpPr>
          <p:spPr>
            <a:xfrm>
              <a:off x="7107433" y="3908563"/>
              <a:ext cx="72294" cy="92922"/>
            </a:xfrm>
            <a:custGeom>
              <a:rect b="b" l="l" r="r" t="t"/>
              <a:pathLst>
                <a:path extrusionOk="0" h="4401" w="3424">
                  <a:moveTo>
                    <a:pt x="1901" y="0"/>
                  </a:moveTo>
                  <a:lnTo>
                    <a:pt x="0" y="1105"/>
                  </a:lnTo>
                  <a:cubicBezTo>
                    <a:pt x="357" y="1312"/>
                    <a:pt x="712" y="1673"/>
                    <a:pt x="982" y="2143"/>
                  </a:cubicBezTo>
                  <a:cubicBezTo>
                    <a:pt x="1519" y="3073"/>
                    <a:pt x="1520" y="4077"/>
                    <a:pt x="987" y="4394"/>
                  </a:cubicBezTo>
                  <a:lnTo>
                    <a:pt x="987" y="4394"/>
                  </a:lnTo>
                  <a:lnTo>
                    <a:pt x="2877" y="3295"/>
                  </a:lnTo>
                  <a:cubicBezTo>
                    <a:pt x="3421" y="2986"/>
                    <a:pt x="3423" y="1974"/>
                    <a:pt x="2884" y="1038"/>
                  </a:cubicBezTo>
                  <a:cubicBezTo>
                    <a:pt x="2613" y="569"/>
                    <a:pt x="2257" y="207"/>
                    <a:pt x="1901" y="0"/>
                  </a:cubicBezTo>
                  <a:close/>
                  <a:moveTo>
                    <a:pt x="987" y="4394"/>
                  </a:moveTo>
                  <a:lnTo>
                    <a:pt x="976" y="4400"/>
                  </a:lnTo>
                  <a:cubicBezTo>
                    <a:pt x="979" y="4398"/>
                    <a:pt x="983" y="4396"/>
                    <a:pt x="987" y="43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2"/>
            <p:cNvSpPr/>
            <p:nvPr/>
          </p:nvSpPr>
          <p:spPr>
            <a:xfrm>
              <a:off x="7019747" y="3895916"/>
              <a:ext cx="119842" cy="133271"/>
            </a:xfrm>
            <a:custGeom>
              <a:rect b="b" l="l" r="r" t="t"/>
              <a:pathLst>
                <a:path extrusionOk="0" h="6312" w="5676">
                  <a:moveTo>
                    <a:pt x="908" y="1"/>
                  </a:moveTo>
                  <a:cubicBezTo>
                    <a:pt x="778" y="1"/>
                    <a:pt x="656" y="30"/>
                    <a:pt x="547" y="92"/>
                  </a:cubicBezTo>
                  <a:cubicBezTo>
                    <a:pt x="2" y="401"/>
                    <a:pt x="0" y="1412"/>
                    <a:pt x="540" y="2351"/>
                  </a:cubicBezTo>
                  <a:lnTo>
                    <a:pt x="866" y="2918"/>
                  </a:lnTo>
                  <a:lnTo>
                    <a:pt x="2827" y="6311"/>
                  </a:lnTo>
                  <a:lnTo>
                    <a:pt x="4801" y="5189"/>
                  </a:lnTo>
                  <a:lnTo>
                    <a:pt x="5129" y="4999"/>
                  </a:lnTo>
                  <a:cubicBezTo>
                    <a:pt x="5673" y="4689"/>
                    <a:pt x="5675" y="3678"/>
                    <a:pt x="5135" y="2742"/>
                  </a:cubicBezTo>
                  <a:cubicBezTo>
                    <a:pt x="4865" y="2272"/>
                    <a:pt x="4509" y="1911"/>
                    <a:pt x="4153" y="1704"/>
                  </a:cubicBezTo>
                  <a:cubicBezTo>
                    <a:pt x="3940" y="1581"/>
                    <a:pt x="3726" y="1514"/>
                    <a:pt x="3530" y="1514"/>
                  </a:cubicBezTo>
                  <a:cubicBezTo>
                    <a:pt x="3400" y="1514"/>
                    <a:pt x="3277" y="1544"/>
                    <a:pt x="3168" y="1606"/>
                  </a:cubicBezTo>
                  <a:lnTo>
                    <a:pt x="2840" y="1793"/>
                  </a:lnTo>
                  <a:lnTo>
                    <a:pt x="2514" y="1228"/>
                  </a:lnTo>
                  <a:cubicBezTo>
                    <a:pt x="2243" y="758"/>
                    <a:pt x="1887" y="396"/>
                    <a:pt x="1531" y="191"/>
                  </a:cubicBezTo>
                  <a:cubicBezTo>
                    <a:pt x="1317" y="67"/>
                    <a:pt x="1104" y="1"/>
                    <a:pt x="9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2"/>
            <p:cNvSpPr/>
            <p:nvPr/>
          </p:nvSpPr>
          <p:spPr>
            <a:xfrm>
              <a:off x="7196576" y="4025724"/>
              <a:ext cx="81521" cy="94970"/>
            </a:xfrm>
            <a:custGeom>
              <a:rect b="b" l="l" r="r" t="t"/>
              <a:pathLst>
                <a:path extrusionOk="0" h="4498" w="3861">
                  <a:moveTo>
                    <a:pt x="1902" y="0"/>
                  </a:moveTo>
                  <a:lnTo>
                    <a:pt x="1" y="1105"/>
                  </a:lnTo>
                  <a:lnTo>
                    <a:pt x="1960" y="4498"/>
                  </a:lnTo>
                  <a:lnTo>
                    <a:pt x="3861" y="3393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7189650" y="4013731"/>
              <a:ext cx="47105" cy="35345"/>
            </a:xfrm>
            <a:custGeom>
              <a:rect b="b" l="l" r="r" t="t"/>
              <a:pathLst>
                <a:path extrusionOk="0" h="1674" w="2231">
                  <a:moveTo>
                    <a:pt x="1902" y="0"/>
                  </a:moveTo>
                  <a:lnTo>
                    <a:pt x="1" y="1105"/>
                  </a:lnTo>
                  <a:lnTo>
                    <a:pt x="329" y="1673"/>
                  </a:lnTo>
                  <a:lnTo>
                    <a:pt x="2230" y="568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2"/>
            <p:cNvSpPr/>
            <p:nvPr/>
          </p:nvSpPr>
          <p:spPr>
            <a:xfrm>
              <a:off x="7189861" y="3966035"/>
              <a:ext cx="40095" cy="23310"/>
            </a:xfrm>
            <a:custGeom>
              <a:rect b="b" l="l" r="r" t="t"/>
              <a:pathLst>
                <a:path extrusionOk="0" h="1104" w="1899">
                  <a:moveTo>
                    <a:pt x="1899" y="1"/>
                  </a:moveTo>
                  <a:lnTo>
                    <a:pt x="1007" y="519"/>
                  </a:lnTo>
                  <a:lnTo>
                    <a:pt x="1007" y="519"/>
                  </a:lnTo>
                  <a:cubicBezTo>
                    <a:pt x="1294" y="352"/>
                    <a:pt x="1581" y="186"/>
                    <a:pt x="1868" y="19"/>
                  </a:cubicBezTo>
                  <a:cubicBezTo>
                    <a:pt x="1878" y="13"/>
                    <a:pt x="1889" y="7"/>
                    <a:pt x="1899" y="1"/>
                  </a:cubicBezTo>
                  <a:close/>
                  <a:moveTo>
                    <a:pt x="1007" y="519"/>
                  </a:moveTo>
                  <a:lnTo>
                    <a:pt x="1007" y="519"/>
                  </a:lnTo>
                  <a:cubicBezTo>
                    <a:pt x="672" y="714"/>
                    <a:pt x="336" y="908"/>
                    <a:pt x="1" y="1103"/>
                  </a:cubicBezTo>
                  <a:lnTo>
                    <a:pt x="219" y="977"/>
                  </a:lnTo>
                  <a:lnTo>
                    <a:pt x="1007" y="5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2"/>
            <p:cNvSpPr/>
            <p:nvPr/>
          </p:nvSpPr>
          <p:spPr>
            <a:xfrm>
              <a:off x="7178249" y="3966457"/>
              <a:ext cx="51560" cy="70647"/>
            </a:xfrm>
            <a:custGeom>
              <a:rect b="b" l="l" r="r" t="t"/>
              <a:pathLst>
                <a:path extrusionOk="0" h="3346" w="2442">
                  <a:moveTo>
                    <a:pt x="2418" y="0"/>
                  </a:moveTo>
                  <a:cubicBezTo>
                    <a:pt x="1795" y="362"/>
                    <a:pt x="1171" y="724"/>
                    <a:pt x="547" y="1087"/>
                  </a:cubicBezTo>
                  <a:cubicBezTo>
                    <a:pt x="3" y="1395"/>
                    <a:pt x="1" y="2407"/>
                    <a:pt x="541" y="3345"/>
                  </a:cubicBezTo>
                  <a:lnTo>
                    <a:pt x="2442" y="2240"/>
                  </a:lnTo>
                  <a:cubicBezTo>
                    <a:pt x="1912" y="1319"/>
                    <a:pt x="1904" y="328"/>
                    <a:pt x="24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2"/>
            <p:cNvSpPr/>
            <p:nvPr/>
          </p:nvSpPr>
          <p:spPr>
            <a:xfrm>
              <a:off x="7237938" y="4073631"/>
              <a:ext cx="81837" cy="47063"/>
            </a:xfrm>
            <a:custGeom>
              <a:rect b="b" l="l" r="r" t="t"/>
              <a:pathLst>
                <a:path extrusionOk="0" h="2229" w="3876">
                  <a:moveTo>
                    <a:pt x="3876" y="1"/>
                  </a:moveTo>
                  <a:lnTo>
                    <a:pt x="1902" y="1124"/>
                  </a:lnTo>
                  <a:lnTo>
                    <a:pt x="1" y="2229"/>
                  </a:lnTo>
                  <a:lnTo>
                    <a:pt x="1975" y="1107"/>
                  </a:lnTo>
                  <a:lnTo>
                    <a:pt x="38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7231329" y="3990041"/>
              <a:ext cx="47042" cy="35260"/>
            </a:xfrm>
            <a:custGeom>
              <a:rect b="b" l="l" r="r" t="t"/>
              <a:pathLst>
                <a:path extrusionOk="0" h="1670" w="2228">
                  <a:moveTo>
                    <a:pt x="1902" y="0"/>
                  </a:moveTo>
                  <a:lnTo>
                    <a:pt x="1" y="1105"/>
                  </a:lnTo>
                  <a:lnTo>
                    <a:pt x="327" y="1670"/>
                  </a:lnTo>
                  <a:lnTo>
                    <a:pt x="2228" y="565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7189798" y="3964113"/>
              <a:ext cx="81690" cy="49259"/>
            </a:xfrm>
            <a:custGeom>
              <a:rect b="b" l="l" r="r" t="t"/>
              <a:pathLst>
                <a:path extrusionOk="0" h="2333" w="3869">
                  <a:moveTo>
                    <a:pt x="2263" y="1"/>
                  </a:moveTo>
                  <a:cubicBezTo>
                    <a:pt x="2133" y="1"/>
                    <a:pt x="2011" y="30"/>
                    <a:pt x="1902" y="93"/>
                  </a:cubicBezTo>
                  <a:lnTo>
                    <a:pt x="0" y="1198"/>
                  </a:lnTo>
                  <a:cubicBezTo>
                    <a:pt x="109" y="1135"/>
                    <a:pt x="231" y="1106"/>
                    <a:pt x="361" y="1106"/>
                  </a:cubicBezTo>
                  <a:cubicBezTo>
                    <a:pt x="558" y="1106"/>
                    <a:pt x="772" y="1173"/>
                    <a:pt x="986" y="1296"/>
                  </a:cubicBezTo>
                  <a:cubicBezTo>
                    <a:pt x="1342" y="1502"/>
                    <a:pt x="1697" y="1864"/>
                    <a:pt x="1968" y="2333"/>
                  </a:cubicBezTo>
                  <a:lnTo>
                    <a:pt x="3869" y="1228"/>
                  </a:lnTo>
                  <a:cubicBezTo>
                    <a:pt x="3598" y="759"/>
                    <a:pt x="3243" y="397"/>
                    <a:pt x="2887" y="192"/>
                  </a:cubicBezTo>
                  <a:cubicBezTo>
                    <a:pt x="2673" y="68"/>
                    <a:pt x="2459" y="1"/>
                    <a:pt x="2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7279617" y="4069662"/>
              <a:ext cx="47105" cy="27342"/>
            </a:xfrm>
            <a:custGeom>
              <a:rect b="b" l="l" r="r" t="t"/>
              <a:pathLst>
                <a:path extrusionOk="0" h="1295" w="2231">
                  <a:moveTo>
                    <a:pt x="2231" y="1"/>
                  </a:moveTo>
                  <a:lnTo>
                    <a:pt x="1902" y="189"/>
                  </a:lnTo>
                  <a:lnTo>
                    <a:pt x="1" y="1295"/>
                  </a:lnTo>
                  <a:lnTo>
                    <a:pt x="330" y="1106"/>
                  </a:lnTo>
                  <a:lnTo>
                    <a:pt x="22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7238212" y="3998001"/>
              <a:ext cx="47084" cy="27300"/>
            </a:xfrm>
            <a:custGeom>
              <a:rect b="b" l="l" r="r" t="t"/>
              <a:pathLst>
                <a:path extrusionOk="0" h="1293" w="2230">
                  <a:moveTo>
                    <a:pt x="2230" y="0"/>
                  </a:moveTo>
                  <a:lnTo>
                    <a:pt x="1902" y="188"/>
                  </a:lnTo>
                  <a:lnTo>
                    <a:pt x="1" y="1293"/>
                  </a:lnTo>
                  <a:lnTo>
                    <a:pt x="329" y="1105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7245138" y="3996059"/>
              <a:ext cx="60977" cy="27385"/>
            </a:xfrm>
            <a:custGeom>
              <a:rect b="b" l="l" r="r" t="t"/>
              <a:pathLst>
                <a:path extrusionOk="0" h="1297" w="2888">
                  <a:moveTo>
                    <a:pt x="2261" y="1"/>
                  </a:moveTo>
                  <a:cubicBezTo>
                    <a:pt x="2132" y="1"/>
                    <a:pt x="2010" y="30"/>
                    <a:pt x="1902" y="92"/>
                  </a:cubicBezTo>
                  <a:lnTo>
                    <a:pt x="1" y="1197"/>
                  </a:lnTo>
                  <a:cubicBezTo>
                    <a:pt x="109" y="1135"/>
                    <a:pt x="231" y="1106"/>
                    <a:pt x="361" y="1106"/>
                  </a:cubicBezTo>
                  <a:cubicBezTo>
                    <a:pt x="557" y="1106"/>
                    <a:pt x="772" y="1173"/>
                    <a:pt x="986" y="1297"/>
                  </a:cubicBezTo>
                  <a:lnTo>
                    <a:pt x="2887" y="192"/>
                  </a:lnTo>
                  <a:cubicBezTo>
                    <a:pt x="2672" y="68"/>
                    <a:pt x="2458" y="1"/>
                    <a:pt x="2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7265956" y="4000091"/>
              <a:ext cx="72336" cy="92922"/>
            </a:xfrm>
            <a:custGeom>
              <a:rect b="b" l="l" r="r" t="t"/>
              <a:pathLst>
                <a:path extrusionOk="0" h="4401" w="3426">
                  <a:moveTo>
                    <a:pt x="1901" y="1"/>
                  </a:moveTo>
                  <a:lnTo>
                    <a:pt x="0" y="1106"/>
                  </a:lnTo>
                  <a:cubicBezTo>
                    <a:pt x="356" y="1311"/>
                    <a:pt x="713" y="1673"/>
                    <a:pt x="983" y="2143"/>
                  </a:cubicBezTo>
                  <a:cubicBezTo>
                    <a:pt x="1521" y="3074"/>
                    <a:pt x="1521" y="4078"/>
                    <a:pt x="987" y="4394"/>
                  </a:cubicBezTo>
                  <a:lnTo>
                    <a:pt x="987" y="4394"/>
                  </a:lnTo>
                  <a:lnTo>
                    <a:pt x="2878" y="3296"/>
                  </a:lnTo>
                  <a:cubicBezTo>
                    <a:pt x="3422" y="2986"/>
                    <a:pt x="3425" y="1975"/>
                    <a:pt x="2884" y="1038"/>
                  </a:cubicBezTo>
                  <a:cubicBezTo>
                    <a:pt x="2613" y="568"/>
                    <a:pt x="2257" y="206"/>
                    <a:pt x="1901" y="1"/>
                  </a:cubicBezTo>
                  <a:close/>
                  <a:moveTo>
                    <a:pt x="987" y="4394"/>
                  </a:moveTo>
                  <a:lnTo>
                    <a:pt x="977" y="4401"/>
                  </a:lnTo>
                  <a:cubicBezTo>
                    <a:pt x="980" y="4399"/>
                    <a:pt x="984" y="4397"/>
                    <a:pt x="987" y="43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2"/>
            <p:cNvSpPr/>
            <p:nvPr/>
          </p:nvSpPr>
          <p:spPr>
            <a:xfrm>
              <a:off x="7178249" y="3987444"/>
              <a:ext cx="119906" cy="133250"/>
            </a:xfrm>
            <a:custGeom>
              <a:rect b="b" l="l" r="r" t="t"/>
              <a:pathLst>
                <a:path extrusionOk="0" h="6311" w="5679">
                  <a:moveTo>
                    <a:pt x="909" y="0"/>
                  </a:moveTo>
                  <a:cubicBezTo>
                    <a:pt x="779" y="0"/>
                    <a:pt x="657" y="30"/>
                    <a:pt x="549" y="92"/>
                  </a:cubicBezTo>
                  <a:cubicBezTo>
                    <a:pt x="3" y="400"/>
                    <a:pt x="1" y="1411"/>
                    <a:pt x="542" y="2350"/>
                  </a:cubicBezTo>
                  <a:lnTo>
                    <a:pt x="869" y="2918"/>
                  </a:lnTo>
                  <a:lnTo>
                    <a:pt x="2829" y="6311"/>
                  </a:lnTo>
                  <a:lnTo>
                    <a:pt x="4800" y="5189"/>
                  </a:lnTo>
                  <a:lnTo>
                    <a:pt x="5131" y="5000"/>
                  </a:lnTo>
                  <a:cubicBezTo>
                    <a:pt x="5675" y="4690"/>
                    <a:pt x="5678" y="3679"/>
                    <a:pt x="5137" y="2742"/>
                  </a:cubicBezTo>
                  <a:cubicBezTo>
                    <a:pt x="4867" y="2272"/>
                    <a:pt x="4510" y="1910"/>
                    <a:pt x="4154" y="1705"/>
                  </a:cubicBezTo>
                  <a:cubicBezTo>
                    <a:pt x="3940" y="1581"/>
                    <a:pt x="3725" y="1514"/>
                    <a:pt x="3529" y="1514"/>
                  </a:cubicBezTo>
                  <a:cubicBezTo>
                    <a:pt x="3399" y="1514"/>
                    <a:pt x="3277" y="1543"/>
                    <a:pt x="3169" y="1605"/>
                  </a:cubicBezTo>
                  <a:lnTo>
                    <a:pt x="2841" y="1793"/>
                  </a:lnTo>
                  <a:lnTo>
                    <a:pt x="2515" y="1228"/>
                  </a:lnTo>
                  <a:cubicBezTo>
                    <a:pt x="2244" y="759"/>
                    <a:pt x="1889" y="397"/>
                    <a:pt x="1534" y="191"/>
                  </a:cubicBezTo>
                  <a:cubicBezTo>
                    <a:pt x="1319" y="67"/>
                    <a:pt x="1105" y="0"/>
                    <a:pt x="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2"/>
            <p:cNvSpPr/>
            <p:nvPr/>
          </p:nvSpPr>
          <p:spPr>
            <a:xfrm>
              <a:off x="6868592" y="3704476"/>
              <a:ext cx="464485" cy="268336"/>
            </a:xfrm>
            <a:custGeom>
              <a:rect b="b" l="l" r="r" t="t"/>
              <a:pathLst>
                <a:path extrusionOk="0" h="12709" w="21999">
                  <a:moveTo>
                    <a:pt x="1901" y="0"/>
                  </a:moveTo>
                  <a:lnTo>
                    <a:pt x="0" y="1105"/>
                  </a:lnTo>
                  <a:lnTo>
                    <a:pt x="20098" y="12708"/>
                  </a:lnTo>
                  <a:lnTo>
                    <a:pt x="21999" y="11603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7292939" y="3949460"/>
              <a:ext cx="146045" cy="274502"/>
            </a:xfrm>
            <a:custGeom>
              <a:rect b="b" l="l" r="r" t="t"/>
              <a:pathLst>
                <a:path extrusionOk="0" h="13001" w="6917">
                  <a:moveTo>
                    <a:pt x="1902" y="0"/>
                  </a:moveTo>
                  <a:lnTo>
                    <a:pt x="1" y="1105"/>
                  </a:lnTo>
                  <a:cubicBezTo>
                    <a:pt x="2775" y="2707"/>
                    <a:pt x="5015" y="6588"/>
                    <a:pt x="5007" y="9777"/>
                  </a:cubicBezTo>
                  <a:cubicBezTo>
                    <a:pt x="5001" y="11361"/>
                    <a:pt x="4442" y="12476"/>
                    <a:pt x="3540" y="13001"/>
                  </a:cubicBezTo>
                  <a:lnTo>
                    <a:pt x="5441" y="11896"/>
                  </a:lnTo>
                  <a:cubicBezTo>
                    <a:pt x="6343" y="11371"/>
                    <a:pt x="6902" y="10256"/>
                    <a:pt x="6908" y="8673"/>
                  </a:cubicBezTo>
                  <a:cubicBezTo>
                    <a:pt x="6916" y="5482"/>
                    <a:pt x="4676" y="1603"/>
                    <a:pt x="1902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6762009" y="3713238"/>
              <a:ext cx="636816" cy="517882"/>
            </a:xfrm>
            <a:custGeom>
              <a:rect b="b" l="l" r="r" t="t"/>
              <a:pathLst>
                <a:path extrusionOk="0" h="24528" w="30161">
                  <a:moveTo>
                    <a:pt x="5606" y="4317"/>
                  </a:moveTo>
                  <a:cubicBezTo>
                    <a:pt x="5802" y="4317"/>
                    <a:pt x="6016" y="4384"/>
                    <a:pt x="6230" y="4507"/>
                  </a:cubicBezTo>
                  <a:cubicBezTo>
                    <a:pt x="6586" y="4713"/>
                    <a:pt x="6941" y="5074"/>
                    <a:pt x="7212" y="5545"/>
                  </a:cubicBezTo>
                  <a:lnTo>
                    <a:pt x="7538" y="6110"/>
                  </a:lnTo>
                  <a:lnTo>
                    <a:pt x="7866" y="5923"/>
                  </a:lnTo>
                  <a:cubicBezTo>
                    <a:pt x="7975" y="5860"/>
                    <a:pt x="8097" y="5831"/>
                    <a:pt x="8227" y="5831"/>
                  </a:cubicBezTo>
                  <a:cubicBezTo>
                    <a:pt x="8423" y="5831"/>
                    <a:pt x="8637" y="5898"/>
                    <a:pt x="8852" y="6022"/>
                  </a:cubicBezTo>
                  <a:cubicBezTo>
                    <a:pt x="9208" y="6227"/>
                    <a:pt x="9563" y="6589"/>
                    <a:pt x="9835" y="7059"/>
                  </a:cubicBezTo>
                  <a:cubicBezTo>
                    <a:pt x="10376" y="7996"/>
                    <a:pt x="10372" y="9007"/>
                    <a:pt x="9828" y="9318"/>
                  </a:cubicBezTo>
                  <a:lnTo>
                    <a:pt x="9499" y="9506"/>
                  </a:lnTo>
                  <a:lnTo>
                    <a:pt x="7525" y="10628"/>
                  </a:lnTo>
                  <a:lnTo>
                    <a:pt x="5567" y="7235"/>
                  </a:lnTo>
                  <a:lnTo>
                    <a:pt x="5238" y="6667"/>
                  </a:lnTo>
                  <a:cubicBezTo>
                    <a:pt x="4697" y="5728"/>
                    <a:pt x="4701" y="4717"/>
                    <a:pt x="5245" y="4408"/>
                  </a:cubicBezTo>
                  <a:cubicBezTo>
                    <a:pt x="5354" y="4346"/>
                    <a:pt x="5476" y="4317"/>
                    <a:pt x="5606" y="4317"/>
                  </a:cubicBezTo>
                  <a:close/>
                  <a:moveTo>
                    <a:pt x="13114" y="8652"/>
                  </a:moveTo>
                  <a:cubicBezTo>
                    <a:pt x="13310" y="8652"/>
                    <a:pt x="13524" y="8719"/>
                    <a:pt x="13738" y="8843"/>
                  </a:cubicBezTo>
                  <a:cubicBezTo>
                    <a:pt x="14093" y="9048"/>
                    <a:pt x="14450" y="9410"/>
                    <a:pt x="14721" y="9879"/>
                  </a:cubicBezTo>
                  <a:lnTo>
                    <a:pt x="15047" y="10445"/>
                  </a:lnTo>
                  <a:lnTo>
                    <a:pt x="15376" y="10257"/>
                  </a:lnTo>
                  <a:cubicBezTo>
                    <a:pt x="15485" y="10195"/>
                    <a:pt x="15606" y="10166"/>
                    <a:pt x="15736" y="10166"/>
                  </a:cubicBezTo>
                  <a:cubicBezTo>
                    <a:pt x="15932" y="10166"/>
                    <a:pt x="16146" y="10233"/>
                    <a:pt x="16360" y="10356"/>
                  </a:cubicBezTo>
                  <a:cubicBezTo>
                    <a:pt x="16717" y="10563"/>
                    <a:pt x="17072" y="10924"/>
                    <a:pt x="17342" y="11394"/>
                  </a:cubicBezTo>
                  <a:cubicBezTo>
                    <a:pt x="17883" y="12330"/>
                    <a:pt x="17880" y="13341"/>
                    <a:pt x="17336" y="13651"/>
                  </a:cubicBezTo>
                  <a:lnTo>
                    <a:pt x="17335" y="13651"/>
                  </a:lnTo>
                  <a:lnTo>
                    <a:pt x="17007" y="13840"/>
                  </a:lnTo>
                  <a:lnTo>
                    <a:pt x="15034" y="14963"/>
                  </a:lnTo>
                  <a:lnTo>
                    <a:pt x="13073" y="11570"/>
                  </a:lnTo>
                  <a:lnTo>
                    <a:pt x="12747" y="11003"/>
                  </a:lnTo>
                  <a:cubicBezTo>
                    <a:pt x="12206" y="10064"/>
                    <a:pt x="12209" y="9053"/>
                    <a:pt x="12754" y="8744"/>
                  </a:cubicBezTo>
                  <a:cubicBezTo>
                    <a:pt x="12862" y="8682"/>
                    <a:pt x="12984" y="8652"/>
                    <a:pt x="13114" y="8652"/>
                  </a:cubicBezTo>
                  <a:close/>
                  <a:moveTo>
                    <a:pt x="20623" y="12987"/>
                  </a:moveTo>
                  <a:cubicBezTo>
                    <a:pt x="20819" y="12987"/>
                    <a:pt x="21033" y="13054"/>
                    <a:pt x="21248" y="13178"/>
                  </a:cubicBezTo>
                  <a:cubicBezTo>
                    <a:pt x="21603" y="13384"/>
                    <a:pt x="21958" y="13746"/>
                    <a:pt x="22229" y="14215"/>
                  </a:cubicBezTo>
                  <a:lnTo>
                    <a:pt x="22555" y="14780"/>
                  </a:lnTo>
                  <a:lnTo>
                    <a:pt x="22883" y="14592"/>
                  </a:lnTo>
                  <a:cubicBezTo>
                    <a:pt x="22992" y="14530"/>
                    <a:pt x="23113" y="14501"/>
                    <a:pt x="23243" y="14501"/>
                  </a:cubicBezTo>
                  <a:cubicBezTo>
                    <a:pt x="23440" y="14501"/>
                    <a:pt x="23654" y="14568"/>
                    <a:pt x="23869" y="14692"/>
                  </a:cubicBezTo>
                  <a:cubicBezTo>
                    <a:pt x="24224" y="14897"/>
                    <a:pt x="24581" y="15259"/>
                    <a:pt x="24852" y="15729"/>
                  </a:cubicBezTo>
                  <a:cubicBezTo>
                    <a:pt x="25392" y="16666"/>
                    <a:pt x="25390" y="17677"/>
                    <a:pt x="24846" y="17987"/>
                  </a:cubicBezTo>
                  <a:lnTo>
                    <a:pt x="24516" y="18176"/>
                  </a:lnTo>
                  <a:lnTo>
                    <a:pt x="22543" y="19298"/>
                  </a:lnTo>
                  <a:lnTo>
                    <a:pt x="20584" y="15905"/>
                  </a:lnTo>
                  <a:lnTo>
                    <a:pt x="20256" y="15337"/>
                  </a:lnTo>
                  <a:cubicBezTo>
                    <a:pt x="19715" y="14398"/>
                    <a:pt x="19718" y="13387"/>
                    <a:pt x="20263" y="13079"/>
                  </a:cubicBezTo>
                  <a:cubicBezTo>
                    <a:pt x="20371" y="13017"/>
                    <a:pt x="20493" y="12987"/>
                    <a:pt x="20623" y="12987"/>
                  </a:cubicBezTo>
                  <a:close/>
                  <a:moveTo>
                    <a:pt x="2794" y="0"/>
                  </a:moveTo>
                  <a:cubicBezTo>
                    <a:pt x="1148" y="0"/>
                    <a:pt x="15" y="1303"/>
                    <a:pt x="9" y="3562"/>
                  </a:cubicBezTo>
                  <a:cubicBezTo>
                    <a:pt x="0" y="6635"/>
                    <a:pt x="2086" y="10350"/>
                    <a:pt x="4721" y="12048"/>
                  </a:cubicBezTo>
                  <a:lnTo>
                    <a:pt x="4708" y="16819"/>
                  </a:lnTo>
                  <a:lnTo>
                    <a:pt x="8858" y="14454"/>
                  </a:lnTo>
                  <a:lnTo>
                    <a:pt x="25113" y="23839"/>
                  </a:lnTo>
                  <a:cubicBezTo>
                    <a:pt x="25922" y="24306"/>
                    <a:pt x="26687" y="24528"/>
                    <a:pt x="27365" y="24528"/>
                  </a:cubicBezTo>
                  <a:cubicBezTo>
                    <a:pt x="29012" y="24528"/>
                    <a:pt x="30145" y="23222"/>
                    <a:pt x="30151" y="20965"/>
                  </a:cubicBezTo>
                  <a:cubicBezTo>
                    <a:pt x="30160" y="17776"/>
                    <a:pt x="27920" y="13895"/>
                    <a:pt x="25146" y="12293"/>
                  </a:cubicBezTo>
                  <a:lnTo>
                    <a:pt x="5049" y="690"/>
                  </a:lnTo>
                  <a:cubicBezTo>
                    <a:pt x="4239" y="222"/>
                    <a:pt x="3473" y="0"/>
                    <a:pt x="27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5519943" y="2617153"/>
              <a:ext cx="47675" cy="27786"/>
            </a:xfrm>
            <a:custGeom>
              <a:rect b="b" l="l" r="r" t="t"/>
              <a:pathLst>
                <a:path extrusionOk="0" h="1316" w="2258">
                  <a:moveTo>
                    <a:pt x="955" y="0"/>
                  </a:moveTo>
                  <a:lnTo>
                    <a:pt x="1" y="532"/>
                  </a:lnTo>
                  <a:lnTo>
                    <a:pt x="1304" y="1316"/>
                  </a:lnTo>
                  <a:lnTo>
                    <a:pt x="2257" y="783"/>
                  </a:lnTo>
                  <a:lnTo>
                    <a:pt x="9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5510674" y="2542642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1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2" y="784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5550980" y="2496719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6"/>
                  </a:lnTo>
                  <a:lnTo>
                    <a:pt x="1303" y="2959"/>
                  </a:lnTo>
                  <a:lnTo>
                    <a:pt x="1329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5439351" y="2662104"/>
              <a:ext cx="47696" cy="27786"/>
            </a:xfrm>
            <a:custGeom>
              <a:rect b="b" l="l" r="r" t="t"/>
              <a:pathLst>
                <a:path extrusionOk="0" h="1316" w="2259">
                  <a:moveTo>
                    <a:pt x="956" y="0"/>
                  </a:moveTo>
                  <a:lnTo>
                    <a:pt x="0" y="534"/>
                  </a:lnTo>
                  <a:lnTo>
                    <a:pt x="1303" y="1316"/>
                  </a:lnTo>
                  <a:lnTo>
                    <a:pt x="2259" y="782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5510674" y="2519205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3" y="2958"/>
                  </a:lnTo>
                  <a:lnTo>
                    <a:pt x="1330" y="78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5538185" y="2513251"/>
              <a:ext cx="40876" cy="68430"/>
            </a:xfrm>
            <a:custGeom>
              <a:rect b="b" l="l" r="r" t="t"/>
              <a:pathLst>
                <a:path extrusionOk="0" h="3241" w="1936">
                  <a:moveTo>
                    <a:pt x="1935" y="1"/>
                  </a:moveTo>
                  <a:lnTo>
                    <a:pt x="27" y="1066"/>
                  </a:lnTo>
                  <a:lnTo>
                    <a:pt x="0" y="3240"/>
                  </a:lnTo>
                  <a:lnTo>
                    <a:pt x="1909" y="2176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2"/>
            <p:cNvSpPr/>
            <p:nvPr/>
          </p:nvSpPr>
          <p:spPr>
            <a:xfrm>
              <a:off x="5511244" y="2496719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5"/>
                  </a:lnTo>
                  <a:lnTo>
                    <a:pt x="1303" y="1849"/>
                  </a:lnTo>
                  <a:lnTo>
                    <a:pt x="3211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5430103" y="2587593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1" y="1065"/>
                  </a:lnTo>
                  <a:lnTo>
                    <a:pt x="1303" y="1849"/>
                  </a:lnTo>
                  <a:lnTo>
                    <a:pt x="3212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5470409" y="2541670"/>
              <a:ext cx="28060" cy="62497"/>
            </a:xfrm>
            <a:custGeom>
              <a:rect b="b" l="l" r="r" t="t"/>
              <a:pathLst>
                <a:path extrusionOk="0" h="2960" w="1329">
                  <a:moveTo>
                    <a:pt x="26" y="1"/>
                  </a:moveTo>
                  <a:lnTo>
                    <a:pt x="0" y="2176"/>
                  </a:lnTo>
                  <a:lnTo>
                    <a:pt x="1303" y="2959"/>
                  </a:lnTo>
                  <a:lnTo>
                    <a:pt x="1329" y="78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5511771" y="2450817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1"/>
                  </a:moveTo>
                  <a:lnTo>
                    <a:pt x="0" y="1066"/>
                  </a:lnTo>
                  <a:lnTo>
                    <a:pt x="1304" y="1849"/>
                  </a:lnTo>
                  <a:lnTo>
                    <a:pt x="3212" y="784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5552078" y="2404916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6" y="0"/>
                  </a:moveTo>
                  <a:lnTo>
                    <a:pt x="1" y="2175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5358780" y="2707056"/>
              <a:ext cx="47675" cy="27807"/>
            </a:xfrm>
            <a:custGeom>
              <a:rect b="b" l="l" r="r" t="t"/>
              <a:pathLst>
                <a:path extrusionOk="0" h="1317" w="2258">
                  <a:moveTo>
                    <a:pt x="955" y="0"/>
                  </a:moveTo>
                  <a:lnTo>
                    <a:pt x="0" y="533"/>
                  </a:lnTo>
                  <a:lnTo>
                    <a:pt x="1303" y="1316"/>
                  </a:lnTo>
                  <a:lnTo>
                    <a:pt x="2258" y="784"/>
                  </a:lnTo>
                  <a:lnTo>
                    <a:pt x="9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5430103" y="2564157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5"/>
                  </a:lnTo>
                  <a:lnTo>
                    <a:pt x="1303" y="2959"/>
                  </a:lnTo>
                  <a:lnTo>
                    <a:pt x="1329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5430652" y="2541670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1" y="1066"/>
                  </a:lnTo>
                  <a:lnTo>
                    <a:pt x="1303" y="1849"/>
                  </a:lnTo>
                  <a:lnTo>
                    <a:pt x="3212" y="783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5511771" y="2427381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1"/>
                  </a:moveTo>
                  <a:lnTo>
                    <a:pt x="0" y="2176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5512320" y="2404916"/>
              <a:ext cx="67839" cy="39018"/>
            </a:xfrm>
            <a:custGeom>
              <a:rect b="b" l="l" r="r" t="t"/>
              <a:pathLst>
                <a:path extrusionOk="0" h="1848" w="3213">
                  <a:moveTo>
                    <a:pt x="1909" y="0"/>
                  </a:moveTo>
                  <a:lnTo>
                    <a:pt x="0" y="1065"/>
                  </a:lnTo>
                  <a:lnTo>
                    <a:pt x="1303" y="1848"/>
                  </a:lnTo>
                  <a:lnTo>
                    <a:pt x="3212" y="783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5539283" y="2421448"/>
              <a:ext cx="40876" cy="68409"/>
            </a:xfrm>
            <a:custGeom>
              <a:rect b="b" l="l" r="r" t="t"/>
              <a:pathLst>
                <a:path extrusionOk="0" h="3240" w="1936">
                  <a:moveTo>
                    <a:pt x="1935" y="0"/>
                  </a:moveTo>
                  <a:lnTo>
                    <a:pt x="26" y="1065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909" y="2175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5267822" y="2769363"/>
              <a:ext cx="67860" cy="39018"/>
            </a:xfrm>
            <a:custGeom>
              <a:rect b="b" l="l" r="r" t="t"/>
              <a:pathLst>
                <a:path extrusionOk="0" h="1848" w="3214">
                  <a:moveTo>
                    <a:pt x="1910" y="0"/>
                  </a:moveTo>
                  <a:lnTo>
                    <a:pt x="1" y="1066"/>
                  </a:lnTo>
                  <a:lnTo>
                    <a:pt x="1304" y="1848"/>
                  </a:lnTo>
                  <a:lnTo>
                    <a:pt x="3213" y="783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5308128" y="2723461"/>
              <a:ext cx="28081" cy="62455"/>
            </a:xfrm>
            <a:custGeom>
              <a:rect b="b" l="l" r="r" t="t"/>
              <a:pathLst>
                <a:path extrusionOk="0" h="2958" w="1330">
                  <a:moveTo>
                    <a:pt x="27" y="0"/>
                  </a:moveTo>
                  <a:lnTo>
                    <a:pt x="1" y="2174"/>
                  </a:lnTo>
                  <a:lnTo>
                    <a:pt x="1304" y="2957"/>
                  </a:lnTo>
                  <a:lnTo>
                    <a:pt x="1329" y="78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5349511" y="2632566"/>
              <a:ext cx="67839" cy="39018"/>
            </a:xfrm>
            <a:custGeom>
              <a:rect b="b" l="l" r="r" t="t"/>
              <a:pathLst>
                <a:path extrusionOk="0" h="1848" w="3213">
                  <a:moveTo>
                    <a:pt x="1910" y="0"/>
                  </a:moveTo>
                  <a:lnTo>
                    <a:pt x="0" y="1066"/>
                  </a:lnTo>
                  <a:lnTo>
                    <a:pt x="1303" y="1848"/>
                  </a:lnTo>
                  <a:lnTo>
                    <a:pt x="3213" y="783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5389839" y="2586643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3" y="2958"/>
                  </a:lnTo>
                  <a:lnTo>
                    <a:pt x="1329" y="78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5431180" y="2495790"/>
              <a:ext cx="67860" cy="39040"/>
            </a:xfrm>
            <a:custGeom>
              <a:rect b="b" l="l" r="r" t="t"/>
              <a:pathLst>
                <a:path extrusionOk="0" h="1849" w="3214">
                  <a:moveTo>
                    <a:pt x="1910" y="0"/>
                  </a:moveTo>
                  <a:lnTo>
                    <a:pt x="1" y="1065"/>
                  </a:lnTo>
                  <a:lnTo>
                    <a:pt x="1304" y="1848"/>
                  </a:lnTo>
                  <a:lnTo>
                    <a:pt x="3213" y="783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5471507" y="2449867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5" y="0"/>
                  </a:moveTo>
                  <a:lnTo>
                    <a:pt x="0" y="2175"/>
                  </a:lnTo>
                  <a:lnTo>
                    <a:pt x="1303" y="2958"/>
                  </a:lnTo>
                  <a:lnTo>
                    <a:pt x="1329" y="784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5512869" y="2358993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0"/>
                  </a:moveTo>
                  <a:lnTo>
                    <a:pt x="0" y="1065"/>
                  </a:lnTo>
                  <a:lnTo>
                    <a:pt x="1303" y="1848"/>
                  </a:lnTo>
                  <a:lnTo>
                    <a:pt x="3211" y="784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5553155" y="2313070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3" y="2959"/>
                  </a:lnTo>
                  <a:lnTo>
                    <a:pt x="1329" y="78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5268370" y="2723461"/>
              <a:ext cx="67839" cy="39018"/>
            </a:xfrm>
            <a:custGeom>
              <a:rect b="b" l="l" r="r" t="t"/>
              <a:pathLst>
                <a:path extrusionOk="0" h="1848" w="3213">
                  <a:moveTo>
                    <a:pt x="1910" y="0"/>
                  </a:moveTo>
                  <a:lnTo>
                    <a:pt x="1" y="1065"/>
                  </a:lnTo>
                  <a:lnTo>
                    <a:pt x="1303" y="1847"/>
                  </a:lnTo>
                  <a:lnTo>
                    <a:pt x="3212" y="782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5267822" y="2745926"/>
              <a:ext cx="28081" cy="62455"/>
            </a:xfrm>
            <a:custGeom>
              <a:rect b="b" l="l" r="r" t="t"/>
              <a:pathLst>
                <a:path extrusionOk="0" h="2958" w="1330">
                  <a:moveTo>
                    <a:pt x="27" y="1"/>
                  </a:moveTo>
                  <a:lnTo>
                    <a:pt x="1" y="2176"/>
                  </a:lnTo>
                  <a:lnTo>
                    <a:pt x="1304" y="2958"/>
                  </a:lnTo>
                  <a:lnTo>
                    <a:pt x="1329" y="783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5377001" y="2603154"/>
              <a:ext cx="40898" cy="68430"/>
            </a:xfrm>
            <a:custGeom>
              <a:rect b="b" l="l" r="r" t="t"/>
              <a:pathLst>
                <a:path extrusionOk="0" h="3241" w="1937">
                  <a:moveTo>
                    <a:pt x="1937" y="0"/>
                  </a:moveTo>
                  <a:lnTo>
                    <a:pt x="27" y="1066"/>
                  </a:lnTo>
                  <a:lnTo>
                    <a:pt x="1" y="3241"/>
                  </a:lnTo>
                  <a:lnTo>
                    <a:pt x="1911" y="2176"/>
                  </a:lnTo>
                  <a:lnTo>
                    <a:pt x="19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5349511" y="2609129"/>
              <a:ext cx="28060" cy="62455"/>
            </a:xfrm>
            <a:custGeom>
              <a:rect b="b" l="l" r="r" t="t"/>
              <a:pathLst>
                <a:path extrusionOk="0" h="2958" w="1329">
                  <a:moveTo>
                    <a:pt x="26" y="1"/>
                  </a:moveTo>
                  <a:lnTo>
                    <a:pt x="0" y="2176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5350060" y="2586643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0"/>
                  </a:moveTo>
                  <a:lnTo>
                    <a:pt x="0" y="1066"/>
                  </a:lnTo>
                  <a:lnTo>
                    <a:pt x="1303" y="1848"/>
                  </a:lnTo>
                  <a:lnTo>
                    <a:pt x="3213" y="782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5431180" y="2472332"/>
              <a:ext cx="28081" cy="62497"/>
            </a:xfrm>
            <a:custGeom>
              <a:rect b="b" l="l" r="r" t="t"/>
              <a:pathLst>
                <a:path extrusionOk="0" h="2960" w="1330">
                  <a:moveTo>
                    <a:pt x="27" y="1"/>
                  </a:moveTo>
                  <a:lnTo>
                    <a:pt x="1" y="2176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5431729" y="2449867"/>
              <a:ext cx="67860" cy="39040"/>
            </a:xfrm>
            <a:custGeom>
              <a:rect b="b" l="l" r="r" t="t"/>
              <a:pathLst>
                <a:path extrusionOk="0" h="1849" w="3214">
                  <a:moveTo>
                    <a:pt x="1909" y="0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3" y="784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5512869" y="2335557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5513418" y="2313070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0"/>
                  </a:moveTo>
                  <a:lnTo>
                    <a:pt x="0" y="1065"/>
                  </a:lnTo>
                  <a:lnTo>
                    <a:pt x="1303" y="1848"/>
                  </a:lnTo>
                  <a:lnTo>
                    <a:pt x="3211" y="783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5187251" y="2814335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8" y="0"/>
                  </a:moveTo>
                  <a:lnTo>
                    <a:pt x="1" y="1065"/>
                  </a:lnTo>
                  <a:lnTo>
                    <a:pt x="1304" y="1848"/>
                  </a:lnTo>
                  <a:lnTo>
                    <a:pt x="3212" y="784"/>
                  </a:lnTo>
                  <a:lnTo>
                    <a:pt x="1908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5227536" y="2768413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5268919" y="2677517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0"/>
                  </a:moveTo>
                  <a:lnTo>
                    <a:pt x="1" y="1066"/>
                  </a:lnTo>
                  <a:lnTo>
                    <a:pt x="1303" y="1848"/>
                  </a:lnTo>
                  <a:lnTo>
                    <a:pt x="3212" y="784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5309226" y="2631594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3" y="2959"/>
                  </a:lnTo>
                  <a:lnTo>
                    <a:pt x="1329" y="78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5350588" y="2540741"/>
              <a:ext cx="67860" cy="39061"/>
            </a:xfrm>
            <a:custGeom>
              <a:rect b="b" l="l" r="r" t="t"/>
              <a:pathLst>
                <a:path extrusionOk="0" h="1850" w="3214">
                  <a:moveTo>
                    <a:pt x="1910" y="0"/>
                  </a:moveTo>
                  <a:lnTo>
                    <a:pt x="0" y="1066"/>
                  </a:lnTo>
                  <a:lnTo>
                    <a:pt x="1304" y="1849"/>
                  </a:lnTo>
                  <a:lnTo>
                    <a:pt x="3214" y="784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5390916" y="2494819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6" y="1"/>
                  </a:moveTo>
                  <a:lnTo>
                    <a:pt x="0" y="2175"/>
                  </a:lnTo>
                  <a:lnTo>
                    <a:pt x="1304" y="2959"/>
                  </a:lnTo>
                  <a:lnTo>
                    <a:pt x="1330" y="784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5432278" y="2403944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0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2" y="784"/>
                  </a:lnTo>
                  <a:lnTo>
                    <a:pt x="1910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42"/>
            <p:cNvSpPr/>
            <p:nvPr/>
          </p:nvSpPr>
          <p:spPr>
            <a:xfrm>
              <a:off x="5472584" y="2358022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5"/>
                  </a:lnTo>
                  <a:lnTo>
                    <a:pt x="1303" y="2959"/>
                  </a:lnTo>
                  <a:lnTo>
                    <a:pt x="1329" y="783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5187251" y="2790899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4" y="2958"/>
                  </a:lnTo>
                  <a:lnTo>
                    <a:pt x="1329" y="78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5187800" y="2768413"/>
              <a:ext cx="67797" cy="39040"/>
            </a:xfrm>
            <a:custGeom>
              <a:rect b="b" l="l" r="r" t="t"/>
              <a:pathLst>
                <a:path extrusionOk="0" h="1849" w="3211">
                  <a:moveTo>
                    <a:pt x="1908" y="0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1" y="784"/>
                  </a:lnTo>
                  <a:lnTo>
                    <a:pt x="19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5269490" y="2631594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0"/>
                  </a:moveTo>
                  <a:lnTo>
                    <a:pt x="0" y="1066"/>
                  </a:lnTo>
                  <a:lnTo>
                    <a:pt x="1303" y="1848"/>
                  </a:lnTo>
                  <a:lnTo>
                    <a:pt x="3211" y="784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5268919" y="2654102"/>
              <a:ext cx="28081" cy="62455"/>
            </a:xfrm>
            <a:custGeom>
              <a:rect b="b" l="l" r="r" t="t"/>
              <a:pathLst>
                <a:path extrusionOk="0" h="2958" w="1330">
                  <a:moveTo>
                    <a:pt x="27" y="0"/>
                  </a:moveTo>
                  <a:lnTo>
                    <a:pt x="1" y="2175"/>
                  </a:lnTo>
                  <a:lnTo>
                    <a:pt x="1303" y="2957"/>
                  </a:lnTo>
                  <a:lnTo>
                    <a:pt x="1330" y="78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2"/>
            <p:cNvSpPr/>
            <p:nvPr/>
          </p:nvSpPr>
          <p:spPr>
            <a:xfrm>
              <a:off x="5350588" y="2517326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4" y="2958"/>
                  </a:lnTo>
                  <a:lnTo>
                    <a:pt x="1329" y="78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2"/>
            <p:cNvSpPr/>
            <p:nvPr/>
          </p:nvSpPr>
          <p:spPr>
            <a:xfrm>
              <a:off x="5378099" y="2511351"/>
              <a:ext cx="40898" cy="68451"/>
            </a:xfrm>
            <a:custGeom>
              <a:rect b="b" l="l" r="r" t="t"/>
              <a:pathLst>
                <a:path extrusionOk="0" h="3242" w="1937">
                  <a:moveTo>
                    <a:pt x="1937" y="1"/>
                  </a:moveTo>
                  <a:lnTo>
                    <a:pt x="26" y="1065"/>
                  </a:lnTo>
                  <a:lnTo>
                    <a:pt x="1" y="3241"/>
                  </a:lnTo>
                  <a:lnTo>
                    <a:pt x="1" y="3241"/>
                  </a:lnTo>
                  <a:lnTo>
                    <a:pt x="1911" y="2176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5351137" y="2494819"/>
              <a:ext cx="67860" cy="39040"/>
            </a:xfrm>
            <a:custGeom>
              <a:rect b="b" l="l" r="r" t="t"/>
              <a:pathLst>
                <a:path extrusionOk="0" h="1849" w="3214">
                  <a:moveTo>
                    <a:pt x="1910" y="1"/>
                  </a:moveTo>
                  <a:lnTo>
                    <a:pt x="0" y="1066"/>
                  </a:lnTo>
                  <a:lnTo>
                    <a:pt x="1303" y="1848"/>
                  </a:lnTo>
                  <a:lnTo>
                    <a:pt x="3214" y="784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2"/>
            <p:cNvSpPr/>
            <p:nvPr/>
          </p:nvSpPr>
          <p:spPr>
            <a:xfrm>
              <a:off x="5432278" y="2380508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2"/>
            <p:cNvSpPr/>
            <p:nvPr/>
          </p:nvSpPr>
          <p:spPr>
            <a:xfrm>
              <a:off x="5432827" y="2358022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1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2" y="783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2"/>
            <p:cNvSpPr/>
            <p:nvPr/>
          </p:nvSpPr>
          <p:spPr>
            <a:xfrm>
              <a:off x="5106659" y="2859287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09" y="1"/>
                  </a:moveTo>
                  <a:lnTo>
                    <a:pt x="0" y="1065"/>
                  </a:lnTo>
                  <a:lnTo>
                    <a:pt x="1304" y="1848"/>
                  </a:lnTo>
                  <a:lnTo>
                    <a:pt x="3212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5146944" y="2813364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6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5188349" y="2722490"/>
              <a:ext cx="67797" cy="39018"/>
            </a:xfrm>
            <a:custGeom>
              <a:rect b="b" l="l" r="r" t="t"/>
              <a:pathLst>
                <a:path extrusionOk="0" h="1848" w="3211">
                  <a:moveTo>
                    <a:pt x="1908" y="1"/>
                  </a:moveTo>
                  <a:lnTo>
                    <a:pt x="1" y="1065"/>
                  </a:lnTo>
                  <a:lnTo>
                    <a:pt x="1303" y="1847"/>
                  </a:lnTo>
                  <a:lnTo>
                    <a:pt x="3211" y="784"/>
                  </a:lnTo>
                  <a:lnTo>
                    <a:pt x="1908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5228634" y="2676567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1"/>
                  </a:moveTo>
                  <a:lnTo>
                    <a:pt x="0" y="2176"/>
                  </a:lnTo>
                  <a:lnTo>
                    <a:pt x="1303" y="2959"/>
                  </a:lnTo>
                  <a:lnTo>
                    <a:pt x="1329" y="784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5270017" y="2585693"/>
              <a:ext cx="67839" cy="39061"/>
            </a:xfrm>
            <a:custGeom>
              <a:rect b="b" l="l" r="r" t="t"/>
              <a:pathLst>
                <a:path extrusionOk="0" h="1850" w="3213">
                  <a:moveTo>
                    <a:pt x="1909" y="1"/>
                  </a:moveTo>
                  <a:lnTo>
                    <a:pt x="0" y="1066"/>
                  </a:lnTo>
                  <a:lnTo>
                    <a:pt x="1304" y="1850"/>
                  </a:lnTo>
                  <a:lnTo>
                    <a:pt x="3212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5310303" y="2539770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6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2"/>
            <p:cNvSpPr/>
            <p:nvPr/>
          </p:nvSpPr>
          <p:spPr>
            <a:xfrm>
              <a:off x="5351686" y="2448896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1"/>
                  </a:moveTo>
                  <a:lnTo>
                    <a:pt x="0" y="1066"/>
                  </a:lnTo>
                  <a:lnTo>
                    <a:pt x="1303" y="1849"/>
                  </a:lnTo>
                  <a:lnTo>
                    <a:pt x="3213" y="783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2"/>
            <p:cNvSpPr/>
            <p:nvPr/>
          </p:nvSpPr>
          <p:spPr>
            <a:xfrm>
              <a:off x="5392013" y="2402973"/>
              <a:ext cx="28060" cy="62455"/>
            </a:xfrm>
            <a:custGeom>
              <a:rect b="b" l="l" r="r" t="t"/>
              <a:pathLst>
                <a:path extrusionOk="0" h="2958" w="1329">
                  <a:moveTo>
                    <a:pt x="26" y="1"/>
                  </a:moveTo>
                  <a:lnTo>
                    <a:pt x="0" y="2176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5035083" y="2978728"/>
              <a:ext cx="33233" cy="29433"/>
            </a:xfrm>
            <a:custGeom>
              <a:rect b="b" l="l" r="r" t="t"/>
              <a:pathLst>
                <a:path extrusionOk="0" h="1394" w="1574">
                  <a:moveTo>
                    <a:pt x="4" y="0"/>
                  </a:moveTo>
                  <a:lnTo>
                    <a:pt x="4" y="0"/>
                  </a:lnTo>
                  <a:cubicBezTo>
                    <a:pt x="1" y="299"/>
                    <a:pt x="103" y="511"/>
                    <a:pt x="271" y="612"/>
                  </a:cubicBezTo>
                  <a:lnTo>
                    <a:pt x="1574" y="1394"/>
                  </a:lnTo>
                  <a:cubicBezTo>
                    <a:pt x="1405" y="1293"/>
                    <a:pt x="1303" y="1082"/>
                    <a:pt x="1308" y="78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5107208" y="2813364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5"/>
                  </a:lnTo>
                  <a:lnTo>
                    <a:pt x="1303" y="1849"/>
                  </a:lnTo>
                  <a:lnTo>
                    <a:pt x="3211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42"/>
            <p:cNvSpPr/>
            <p:nvPr/>
          </p:nvSpPr>
          <p:spPr>
            <a:xfrm>
              <a:off x="5106659" y="2835850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4" y="2958"/>
                  </a:lnTo>
                  <a:lnTo>
                    <a:pt x="1329" y="78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2"/>
            <p:cNvSpPr/>
            <p:nvPr/>
          </p:nvSpPr>
          <p:spPr>
            <a:xfrm>
              <a:off x="5134171" y="2829896"/>
              <a:ext cx="40855" cy="68430"/>
            </a:xfrm>
            <a:custGeom>
              <a:rect b="b" l="l" r="r" t="t"/>
              <a:pathLst>
                <a:path extrusionOk="0" h="3241" w="1935">
                  <a:moveTo>
                    <a:pt x="1934" y="1"/>
                  </a:moveTo>
                  <a:lnTo>
                    <a:pt x="26" y="1066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909" y="2176"/>
                  </a:lnTo>
                  <a:lnTo>
                    <a:pt x="19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2"/>
            <p:cNvSpPr/>
            <p:nvPr/>
          </p:nvSpPr>
          <p:spPr>
            <a:xfrm>
              <a:off x="5188349" y="2699053"/>
              <a:ext cx="28081" cy="62455"/>
            </a:xfrm>
            <a:custGeom>
              <a:rect b="b" l="l" r="r" t="t"/>
              <a:pathLst>
                <a:path extrusionOk="0" h="2958" w="1330">
                  <a:moveTo>
                    <a:pt x="27" y="0"/>
                  </a:moveTo>
                  <a:lnTo>
                    <a:pt x="1" y="2175"/>
                  </a:lnTo>
                  <a:lnTo>
                    <a:pt x="1303" y="2957"/>
                  </a:lnTo>
                  <a:lnTo>
                    <a:pt x="1329" y="78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42"/>
            <p:cNvSpPr/>
            <p:nvPr/>
          </p:nvSpPr>
          <p:spPr>
            <a:xfrm>
              <a:off x="5188898" y="2676567"/>
              <a:ext cx="67797" cy="39018"/>
            </a:xfrm>
            <a:custGeom>
              <a:rect b="b" l="l" r="r" t="t"/>
              <a:pathLst>
                <a:path extrusionOk="0" h="1848" w="3211">
                  <a:moveTo>
                    <a:pt x="1908" y="1"/>
                  </a:moveTo>
                  <a:lnTo>
                    <a:pt x="1" y="1065"/>
                  </a:lnTo>
                  <a:lnTo>
                    <a:pt x="1303" y="1848"/>
                  </a:lnTo>
                  <a:lnTo>
                    <a:pt x="3211" y="784"/>
                  </a:lnTo>
                  <a:lnTo>
                    <a:pt x="1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42"/>
            <p:cNvSpPr/>
            <p:nvPr/>
          </p:nvSpPr>
          <p:spPr>
            <a:xfrm>
              <a:off x="5270017" y="2562278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1"/>
                  </a:moveTo>
                  <a:lnTo>
                    <a:pt x="0" y="2175"/>
                  </a:lnTo>
                  <a:lnTo>
                    <a:pt x="1304" y="2959"/>
                  </a:lnTo>
                  <a:lnTo>
                    <a:pt x="1329" y="78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5270566" y="2539770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7"/>
                  </a:lnTo>
                  <a:lnTo>
                    <a:pt x="1303" y="1849"/>
                  </a:lnTo>
                  <a:lnTo>
                    <a:pt x="3211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2"/>
            <p:cNvSpPr/>
            <p:nvPr/>
          </p:nvSpPr>
          <p:spPr>
            <a:xfrm>
              <a:off x="5351686" y="2425481"/>
              <a:ext cx="28081" cy="62455"/>
            </a:xfrm>
            <a:custGeom>
              <a:rect b="b" l="l" r="r" t="t"/>
              <a:pathLst>
                <a:path extrusionOk="0" h="2958" w="1330">
                  <a:moveTo>
                    <a:pt x="27" y="1"/>
                  </a:moveTo>
                  <a:lnTo>
                    <a:pt x="0" y="2175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2"/>
            <p:cNvSpPr/>
            <p:nvPr/>
          </p:nvSpPr>
          <p:spPr>
            <a:xfrm>
              <a:off x="5352235" y="2402973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10" y="1"/>
                  </a:moveTo>
                  <a:lnTo>
                    <a:pt x="1" y="1067"/>
                  </a:lnTo>
                  <a:lnTo>
                    <a:pt x="1303" y="1849"/>
                  </a:lnTo>
                  <a:lnTo>
                    <a:pt x="3213" y="783"/>
                  </a:lnTo>
                  <a:lnTo>
                    <a:pt x="19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2"/>
            <p:cNvSpPr/>
            <p:nvPr/>
          </p:nvSpPr>
          <p:spPr>
            <a:xfrm>
              <a:off x="5107757" y="2767441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5"/>
                  </a:lnTo>
                  <a:lnTo>
                    <a:pt x="1303" y="1849"/>
                  </a:lnTo>
                  <a:lnTo>
                    <a:pt x="3211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5148042" y="2721519"/>
              <a:ext cx="28081" cy="62497"/>
            </a:xfrm>
            <a:custGeom>
              <a:rect b="b" l="l" r="r" t="t"/>
              <a:pathLst>
                <a:path extrusionOk="0" h="2960" w="1330">
                  <a:moveTo>
                    <a:pt x="27" y="1"/>
                  </a:moveTo>
                  <a:lnTo>
                    <a:pt x="1" y="2176"/>
                  </a:lnTo>
                  <a:lnTo>
                    <a:pt x="1303" y="2959"/>
                  </a:lnTo>
                  <a:lnTo>
                    <a:pt x="1330" y="78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5189426" y="2630665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8" y="1"/>
                  </a:moveTo>
                  <a:lnTo>
                    <a:pt x="1" y="1066"/>
                  </a:lnTo>
                  <a:lnTo>
                    <a:pt x="1304" y="1849"/>
                  </a:lnTo>
                  <a:lnTo>
                    <a:pt x="3212" y="784"/>
                  </a:lnTo>
                  <a:lnTo>
                    <a:pt x="1908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5229711" y="2584764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4" y="2958"/>
                  </a:lnTo>
                  <a:lnTo>
                    <a:pt x="1329" y="78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5271115" y="2493847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7"/>
                  </a:lnTo>
                  <a:lnTo>
                    <a:pt x="1303" y="1849"/>
                  </a:lnTo>
                  <a:lnTo>
                    <a:pt x="3211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5311401" y="2447946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0"/>
                  </a:moveTo>
                  <a:lnTo>
                    <a:pt x="1" y="2175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5107757" y="2744005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1"/>
                  </a:moveTo>
                  <a:lnTo>
                    <a:pt x="0" y="2175"/>
                  </a:lnTo>
                  <a:lnTo>
                    <a:pt x="1303" y="2959"/>
                  </a:lnTo>
                  <a:lnTo>
                    <a:pt x="1329" y="784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2"/>
            <p:cNvSpPr/>
            <p:nvPr/>
          </p:nvSpPr>
          <p:spPr>
            <a:xfrm>
              <a:off x="5108306" y="2721519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1"/>
                  </a:moveTo>
                  <a:lnTo>
                    <a:pt x="0" y="1066"/>
                  </a:lnTo>
                  <a:lnTo>
                    <a:pt x="1303" y="1849"/>
                  </a:lnTo>
                  <a:lnTo>
                    <a:pt x="3212" y="784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2"/>
            <p:cNvSpPr/>
            <p:nvPr/>
          </p:nvSpPr>
          <p:spPr>
            <a:xfrm>
              <a:off x="5189426" y="2607229"/>
              <a:ext cx="28081" cy="62476"/>
            </a:xfrm>
            <a:custGeom>
              <a:rect b="b" l="l" r="r" t="t"/>
              <a:pathLst>
                <a:path extrusionOk="0" h="2959" w="1330">
                  <a:moveTo>
                    <a:pt x="27" y="1"/>
                  </a:moveTo>
                  <a:lnTo>
                    <a:pt x="1" y="2176"/>
                  </a:lnTo>
                  <a:lnTo>
                    <a:pt x="1304" y="2959"/>
                  </a:lnTo>
                  <a:lnTo>
                    <a:pt x="1329" y="783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2"/>
            <p:cNvSpPr/>
            <p:nvPr/>
          </p:nvSpPr>
          <p:spPr>
            <a:xfrm>
              <a:off x="5189975" y="2584764"/>
              <a:ext cx="67797" cy="38997"/>
            </a:xfrm>
            <a:custGeom>
              <a:rect b="b" l="l" r="r" t="t"/>
              <a:pathLst>
                <a:path extrusionOk="0" h="1847" w="3211">
                  <a:moveTo>
                    <a:pt x="1908" y="0"/>
                  </a:moveTo>
                  <a:lnTo>
                    <a:pt x="1" y="1065"/>
                  </a:lnTo>
                  <a:lnTo>
                    <a:pt x="1303" y="1847"/>
                  </a:lnTo>
                  <a:lnTo>
                    <a:pt x="3211" y="783"/>
                  </a:lnTo>
                  <a:lnTo>
                    <a:pt x="19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5271115" y="2470432"/>
              <a:ext cx="28060" cy="62455"/>
            </a:xfrm>
            <a:custGeom>
              <a:rect b="b" l="l" r="r" t="t"/>
              <a:pathLst>
                <a:path extrusionOk="0" h="2958" w="1329">
                  <a:moveTo>
                    <a:pt x="26" y="1"/>
                  </a:moveTo>
                  <a:lnTo>
                    <a:pt x="0" y="2176"/>
                  </a:lnTo>
                  <a:lnTo>
                    <a:pt x="1303" y="2958"/>
                  </a:lnTo>
                  <a:lnTo>
                    <a:pt x="1329" y="78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5271664" y="2447946"/>
              <a:ext cx="67818" cy="39018"/>
            </a:xfrm>
            <a:custGeom>
              <a:rect b="b" l="l" r="r" t="t"/>
              <a:pathLst>
                <a:path extrusionOk="0" h="1848" w="3212">
                  <a:moveTo>
                    <a:pt x="1909" y="0"/>
                  </a:moveTo>
                  <a:lnTo>
                    <a:pt x="0" y="1066"/>
                  </a:lnTo>
                  <a:lnTo>
                    <a:pt x="1303" y="1848"/>
                  </a:lnTo>
                  <a:lnTo>
                    <a:pt x="3211" y="783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5108834" y="2675638"/>
              <a:ext cx="67839" cy="39040"/>
            </a:xfrm>
            <a:custGeom>
              <a:rect b="b" l="l" r="r" t="t"/>
              <a:pathLst>
                <a:path extrusionOk="0" h="1849" w="3213">
                  <a:moveTo>
                    <a:pt x="1909" y="0"/>
                  </a:moveTo>
                  <a:lnTo>
                    <a:pt x="0" y="1065"/>
                  </a:lnTo>
                  <a:lnTo>
                    <a:pt x="1304" y="1848"/>
                  </a:lnTo>
                  <a:lnTo>
                    <a:pt x="3213" y="783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5149140" y="2629715"/>
              <a:ext cx="28060" cy="62476"/>
            </a:xfrm>
            <a:custGeom>
              <a:rect b="b" l="l" r="r" t="t"/>
              <a:pathLst>
                <a:path extrusionOk="0" h="2959" w="1329">
                  <a:moveTo>
                    <a:pt x="26" y="0"/>
                  </a:moveTo>
                  <a:lnTo>
                    <a:pt x="0" y="2175"/>
                  </a:lnTo>
                  <a:lnTo>
                    <a:pt x="1304" y="2958"/>
                  </a:lnTo>
                  <a:lnTo>
                    <a:pt x="1329" y="78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5200848" y="2521528"/>
              <a:ext cx="47696" cy="27786"/>
            </a:xfrm>
            <a:custGeom>
              <a:rect b="b" l="l" r="r" t="t"/>
              <a:pathLst>
                <a:path extrusionOk="0" h="1316" w="2259">
                  <a:moveTo>
                    <a:pt x="956" y="0"/>
                  </a:moveTo>
                  <a:lnTo>
                    <a:pt x="1" y="532"/>
                  </a:lnTo>
                  <a:lnTo>
                    <a:pt x="1304" y="1316"/>
                  </a:lnTo>
                  <a:lnTo>
                    <a:pt x="2258" y="783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5136345" y="2646248"/>
              <a:ext cx="40855" cy="68430"/>
            </a:xfrm>
            <a:custGeom>
              <a:rect b="b" l="l" r="r" t="t"/>
              <a:pathLst>
                <a:path extrusionOk="0" h="3241" w="1935">
                  <a:moveTo>
                    <a:pt x="1935" y="1"/>
                  </a:moveTo>
                  <a:lnTo>
                    <a:pt x="26" y="1065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910" y="2175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5109383" y="2629715"/>
              <a:ext cx="67818" cy="39040"/>
            </a:xfrm>
            <a:custGeom>
              <a:rect b="b" l="l" r="r" t="t"/>
              <a:pathLst>
                <a:path extrusionOk="0" h="1849" w="3212">
                  <a:moveTo>
                    <a:pt x="1909" y="0"/>
                  </a:moveTo>
                  <a:lnTo>
                    <a:pt x="0" y="1065"/>
                  </a:lnTo>
                  <a:lnTo>
                    <a:pt x="1303" y="1848"/>
                  </a:lnTo>
                  <a:lnTo>
                    <a:pt x="3212" y="784"/>
                  </a:lnTo>
                  <a:lnTo>
                    <a:pt x="19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5108834" y="2652181"/>
              <a:ext cx="28060" cy="62497"/>
            </a:xfrm>
            <a:custGeom>
              <a:rect b="b" l="l" r="r" t="t"/>
              <a:pathLst>
                <a:path extrusionOk="0" h="2960" w="1329">
                  <a:moveTo>
                    <a:pt x="26" y="1"/>
                  </a:moveTo>
                  <a:lnTo>
                    <a:pt x="0" y="2176"/>
                  </a:lnTo>
                  <a:lnTo>
                    <a:pt x="1304" y="2959"/>
                  </a:lnTo>
                  <a:lnTo>
                    <a:pt x="1329" y="784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5120278" y="2566500"/>
              <a:ext cx="47654" cy="27765"/>
            </a:xfrm>
            <a:custGeom>
              <a:rect b="b" l="l" r="r" t="t"/>
              <a:pathLst>
                <a:path extrusionOk="0" h="1315" w="2257">
                  <a:moveTo>
                    <a:pt x="954" y="0"/>
                  </a:moveTo>
                  <a:lnTo>
                    <a:pt x="0" y="532"/>
                  </a:lnTo>
                  <a:lnTo>
                    <a:pt x="1304" y="1315"/>
                  </a:lnTo>
                  <a:lnTo>
                    <a:pt x="2257" y="783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2"/>
            <p:cNvSpPr/>
            <p:nvPr/>
          </p:nvSpPr>
          <p:spPr>
            <a:xfrm>
              <a:off x="5062573" y="2212589"/>
              <a:ext cx="599803" cy="797028"/>
            </a:xfrm>
            <a:custGeom>
              <a:rect b="b" l="l" r="r" t="t"/>
              <a:pathLst>
                <a:path extrusionOk="0" h="37749" w="28408">
                  <a:moveTo>
                    <a:pt x="24564" y="5542"/>
                  </a:moveTo>
                  <a:lnTo>
                    <a:pt x="24538" y="7718"/>
                  </a:lnTo>
                  <a:lnTo>
                    <a:pt x="22630" y="8782"/>
                  </a:lnTo>
                  <a:lnTo>
                    <a:pt x="22656" y="6607"/>
                  </a:lnTo>
                  <a:lnTo>
                    <a:pt x="24564" y="5542"/>
                  </a:lnTo>
                  <a:close/>
                  <a:moveTo>
                    <a:pt x="20749" y="7671"/>
                  </a:moveTo>
                  <a:lnTo>
                    <a:pt x="20723" y="9847"/>
                  </a:lnTo>
                  <a:lnTo>
                    <a:pt x="18814" y="10911"/>
                  </a:lnTo>
                  <a:lnTo>
                    <a:pt x="18841" y="8736"/>
                  </a:lnTo>
                  <a:lnTo>
                    <a:pt x="20749" y="7671"/>
                  </a:lnTo>
                  <a:close/>
                  <a:moveTo>
                    <a:pt x="16932" y="9800"/>
                  </a:moveTo>
                  <a:lnTo>
                    <a:pt x="16906" y="11975"/>
                  </a:lnTo>
                  <a:lnTo>
                    <a:pt x="14996" y="13041"/>
                  </a:lnTo>
                  <a:lnTo>
                    <a:pt x="14996" y="13041"/>
                  </a:lnTo>
                  <a:lnTo>
                    <a:pt x="15022" y="10866"/>
                  </a:lnTo>
                  <a:lnTo>
                    <a:pt x="16932" y="9800"/>
                  </a:lnTo>
                  <a:close/>
                  <a:moveTo>
                    <a:pt x="24512" y="9892"/>
                  </a:moveTo>
                  <a:lnTo>
                    <a:pt x="24486" y="12067"/>
                  </a:lnTo>
                  <a:lnTo>
                    <a:pt x="22578" y="13132"/>
                  </a:lnTo>
                  <a:lnTo>
                    <a:pt x="22604" y="10957"/>
                  </a:lnTo>
                  <a:lnTo>
                    <a:pt x="22605" y="10957"/>
                  </a:lnTo>
                  <a:lnTo>
                    <a:pt x="24512" y="9892"/>
                  </a:lnTo>
                  <a:close/>
                  <a:moveTo>
                    <a:pt x="13114" y="11930"/>
                  </a:moveTo>
                  <a:lnTo>
                    <a:pt x="13088" y="14105"/>
                  </a:lnTo>
                  <a:lnTo>
                    <a:pt x="11180" y="15171"/>
                  </a:lnTo>
                  <a:lnTo>
                    <a:pt x="11206" y="12995"/>
                  </a:lnTo>
                  <a:lnTo>
                    <a:pt x="11206" y="12996"/>
                  </a:lnTo>
                  <a:lnTo>
                    <a:pt x="13114" y="11930"/>
                  </a:lnTo>
                  <a:close/>
                  <a:moveTo>
                    <a:pt x="20697" y="12021"/>
                  </a:moveTo>
                  <a:lnTo>
                    <a:pt x="20671" y="14196"/>
                  </a:lnTo>
                  <a:lnTo>
                    <a:pt x="18762" y="15261"/>
                  </a:lnTo>
                  <a:lnTo>
                    <a:pt x="18788" y="13086"/>
                  </a:lnTo>
                  <a:lnTo>
                    <a:pt x="20697" y="12021"/>
                  </a:lnTo>
                  <a:close/>
                  <a:moveTo>
                    <a:pt x="16881" y="14150"/>
                  </a:moveTo>
                  <a:lnTo>
                    <a:pt x="16855" y="16325"/>
                  </a:lnTo>
                  <a:lnTo>
                    <a:pt x="14945" y="17391"/>
                  </a:lnTo>
                  <a:lnTo>
                    <a:pt x="14971" y="15215"/>
                  </a:lnTo>
                  <a:lnTo>
                    <a:pt x="14970" y="15215"/>
                  </a:lnTo>
                  <a:lnTo>
                    <a:pt x="16881" y="14150"/>
                  </a:lnTo>
                  <a:close/>
                  <a:moveTo>
                    <a:pt x="24461" y="14241"/>
                  </a:moveTo>
                  <a:lnTo>
                    <a:pt x="24435" y="16416"/>
                  </a:lnTo>
                  <a:lnTo>
                    <a:pt x="22526" y="17480"/>
                  </a:lnTo>
                  <a:lnTo>
                    <a:pt x="22553" y="15306"/>
                  </a:lnTo>
                  <a:lnTo>
                    <a:pt x="24461" y="14241"/>
                  </a:lnTo>
                  <a:close/>
                  <a:moveTo>
                    <a:pt x="13063" y="16280"/>
                  </a:moveTo>
                  <a:lnTo>
                    <a:pt x="13037" y="18455"/>
                  </a:lnTo>
                  <a:lnTo>
                    <a:pt x="11129" y="19521"/>
                  </a:lnTo>
                  <a:lnTo>
                    <a:pt x="11155" y="17345"/>
                  </a:lnTo>
                  <a:lnTo>
                    <a:pt x="13063" y="16280"/>
                  </a:lnTo>
                  <a:close/>
                  <a:moveTo>
                    <a:pt x="20645" y="16369"/>
                  </a:moveTo>
                  <a:lnTo>
                    <a:pt x="20619" y="18545"/>
                  </a:lnTo>
                  <a:lnTo>
                    <a:pt x="18711" y="19610"/>
                  </a:lnTo>
                  <a:lnTo>
                    <a:pt x="18711" y="19610"/>
                  </a:lnTo>
                  <a:lnTo>
                    <a:pt x="18736" y="17435"/>
                  </a:lnTo>
                  <a:lnTo>
                    <a:pt x="20645" y="16369"/>
                  </a:lnTo>
                  <a:close/>
                  <a:moveTo>
                    <a:pt x="9246" y="18410"/>
                  </a:moveTo>
                  <a:lnTo>
                    <a:pt x="9220" y="20585"/>
                  </a:lnTo>
                  <a:lnTo>
                    <a:pt x="7312" y="21650"/>
                  </a:lnTo>
                  <a:lnTo>
                    <a:pt x="7338" y="19475"/>
                  </a:lnTo>
                  <a:lnTo>
                    <a:pt x="9246" y="18410"/>
                  </a:lnTo>
                  <a:close/>
                  <a:moveTo>
                    <a:pt x="16829" y="18498"/>
                  </a:moveTo>
                  <a:lnTo>
                    <a:pt x="16804" y="20674"/>
                  </a:lnTo>
                  <a:lnTo>
                    <a:pt x="14893" y="21739"/>
                  </a:lnTo>
                  <a:lnTo>
                    <a:pt x="14919" y="19564"/>
                  </a:lnTo>
                  <a:lnTo>
                    <a:pt x="16829" y="18498"/>
                  </a:lnTo>
                  <a:close/>
                  <a:moveTo>
                    <a:pt x="5429" y="20540"/>
                  </a:moveTo>
                  <a:lnTo>
                    <a:pt x="5404" y="22714"/>
                  </a:lnTo>
                  <a:lnTo>
                    <a:pt x="3495" y="23780"/>
                  </a:lnTo>
                  <a:lnTo>
                    <a:pt x="3520" y="21604"/>
                  </a:lnTo>
                  <a:lnTo>
                    <a:pt x="5429" y="20540"/>
                  </a:lnTo>
                  <a:close/>
                  <a:moveTo>
                    <a:pt x="13011" y="20629"/>
                  </a:moveTo>
                  <a:lnTo>
                    <a:pt x="12985" y="22804"/>
                  </a:lnTo>
                  <a:lnTo>
                    <a:pt x="11076" y="23868"/>
                  </a:lnTo>
                  <a:lnTo>
                    <a:pt x="11101" y="21693"/>
                  </a:lnTo>
                  <a:lnTo>
                    <a:pt x="11103" y="21693"/>
                  </a:lnTo>
                  <a:lnTo>
                    <a:pt x="13011" y="20629"/>
                  </a:lnTo>
                  <a:close/>
                  <a:moveTo>
                    <a:pt x="9194" y="22759"/>
                  </a:moveTo>
                  <a:lnTo>
                    <a:pt x="9168" y="24934"/>
                  </a:lnTo>
                  <a:lnTo>
                    <a:pt x="7261" y="25998"/>
                  </a:lnTo>
                  <a:lnTo>
                    <a:pt x="7261" y="25998"/>
                  </a:lnTo>
                  <a:lnTo>
                    <a:pt x="7287" y="23824"/>
                  </a:lnTo>
                  <a:lnTo>
                    <a:pt x="7286" y="23824"/>
                  </a:lnTo>
                  <a:lnTo>
                    <a:pt x="9194" y="22759"/>
                  </a:lnTo>
                  <a:close/>
                  <a:moveTo>
                    <a:pt x="5378" y="24887"/>
                  </a:moveTo>
                  <a:lnTo>
                    <a:pt x="5351" y="27062"/>
                  </a:lnTo>
                  <a:lnTo>
                    <a:pt x="3443" y="28128"/>
                  </a:lnTo>
                  <a:lnTo>
                    <a:pt x="3469" y="25953"/>
                  </a:lnTo>
                  <a:lnTo>
                    <a:pt x="5378" y="24887"/>
                  </a:lnTo>
                  <a:close/>
                  <a:moveTo>
                    <a:pt x="12960" y="24978"/>
                  </a:moveTo>
                  <a:lnTo>
                    <a:pt x="12934" y="27153"/>
                  </a:lnTo>
                  <a:lnTo>
                    <a:pt x="11025" y="28219"/>
                  </a:lnTo>
                  <a:lnTo>
                    <a:pt x="11025" y="28219"/>
                  </a:lnTo>
                  <a:lnTo>
                    <a:pt x="11050" y="26043"/>
                  </a:lnTo>
                  <a:lnTo>
                    <a:pt x="12960" y="24978"/>
                  </a:lnTo>
                  <a:close/>
                  <a:moveTo>
                    <a:pt x="9142" y="27109"/>
                  </a:moveTo>
                  <a:lnTo>
                    <a:pt x="9117" y="29284"/>
                  </a:lnTo>
                  <a:lnTo>
                    <a:pt x="7209" y="30348"/>
                  </a:lnTo>
                  <a:lnTo>
                    <a:pt x="7234" y="28173"/>
                  </a:lnTo>
                  <a:lnTo>
                    <a:pt x="7234" y="28172"/>
                  </a:lnTo>
                  <a:lnTo>
                    <a:pt x="9142" y="27109"/>
                  </a:lnTo>
                  <a:close/>
                  <a:moveTo>
                    <a:pt x="5325" y="29238"/>
                  </a:moveTo>
                  <a:lnTo>
                    <a:pt x="5299" y="31413"/>
                  </a:lnTo>
                  <a:lnTo>
                    <a:pt x="3391" y="32477"/>
                  </a:lnTo>
                  <a:lnTo>
                    <a:pt x="3391" y="32477"/>
                  </a:lnTo>
                  <a:lnTo>
                    <a:pt x="3417" y="30303"/>
                  </a:lnTo>
                  <a:lnTo>
                    <a:pt x="5325" y="29238"/>
                  </a:lnTo>
                  <a:close/>
                  <a:moveTo>
                    <a:pt x="28408" y="0"/>
                  </a:moveTo>
                  <a:lnTo>
                    <a:pt x="259" y="15706"/>
                  </a:lnTo>
                  <a:lnTo>
                    <a:pt x="6" y="37069"/>
                  </a:lnTo>
                  <a:cubicBezTo>
                    <a:pt x="0" y="37499"/>
                    <a:pt x="214" y="37748"/>
                    <a:pt x="529" y="37748"/>
                  </a:cubicBezTo>
                  <a:cubicBezTo>
                    <a:pt x="655" y="37748"/>
                    <a:pt x="797" y="37709"/>
                    <a:pt x="947" y="37625"/>
                  </a:cubicBezTo>
                  <a:lnTo>
                    <a:pt x="27188" y="22984"/>
                  </a:lnTo>
                  <a:cubicBezTo>
                    <a:pt x="27715" y="22691"/>
                    <a:pt x="28148" y="21965"/>
                    <a:pt x="28156" y="21364"/>
                  </a:cubicBezTo>
                  <a:lnTo>
                    <a:pt x="28408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2"/>
            <p:cNvSpPr/>
            <p:nvPr/>
          </p:nvSpPr>
          <p:spPr>
            <a:xfrm>
              <a:off x="5457614" y="2558203"/>
              <a:ext cx="40855" cy="68430"/>
            </a:xfrm>
            <a:custGeom>
              <a:rect b="b" l="l" r="r" t="t"/>
              <a:pathLst>
                <a:path extrusionOk="0" h="3241" w="1935">
                  <a:moveTo>
                    <a:pt x="1935" y="0"/>
                  </a:moveTo>
                  <a:lnTo>
                    <a:pt x="26" y="1066"/>
                  </a:lnTo>
                  <a:lnTo>
                    <a:pt x="0" y="3241"/>
                  </a:lnTo>
                  <a:lnTo>
                    <a:pt x="1909" y="2176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5295354" y="2739972"/>
              <a:ext cx="40855" cy="68409"/>
            </a:xfrm>
            <a:custGeom>
              <a:rect b="b" l="l" r="r" t="t"/>
              <a:pathLst>
                <a:path extrusionOk="0" h="3240" w="1935">
                  <a:moveTo>
                    <a:pt x="1934" y="0"/>
                  </a:moveTo>
                  <a:lnTo>
                    <a:pt x="25" y="1065"/>
                  </a:lnTo>
                  <a:lnTo>
                    <a:pt x="0" y="3240"/>
                  </a:lnTo>
                  <a:lnTo>
                    <a:pt x="1909" y="2175"/>
                  </a:lnTo>
                  <a:lnTo>
                    <a:pt x="1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5458712" y="2466399"/>
              <a:ext cx="40876" cy="68430"/>
            </a:xfrm>
            <a:custGeom>
              <a:rect b="b" l="l" r="r" t="t"/>
              <a:pathLst>
                <a:path extrusionOk="0" h="3241" w="1936">
                  <a:moveTo>
                    <a:pt x="1935" y="1"/>
                  </a:moveTo>
                  <a:lnTo>
                    <a:pt x="25" y="1065"/>
                  </a:lnTo>
                  <a:lnTo>
                    <a:pt x="0" y="3240"/>
                  </a:lnTo>
                  <a:lnTo>
                    <a:pt x="1909" y="2175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42"/>
            <p:cNvSpPr/>
            <p:nvPr/>
          </p:nvSpPr>
          <p:spPr>
            <a:xfrm>
              <a:off x="5540360" y="2329581"/>
              <a:ext cx="40876" cy="68451"/>
            </a:xfrm>
            <a:custGeom>
              <a:rect b="b" l="l" r="r" t="t"/>
              <a:pathLst>
                <a:path extrusionOk="0" h="3242" w="1936">
                  <a:moveTo>
                    <a:pt x="1935" y="1"/>
                  </a:moveTo>
                  <a:lnTo>
                    <a:pt x="27" y="1066"/>
                  </a:lnTo>
                  <a:lnTo>
                    <a:pt x="1" y="3241"/>
                  </a:lnTo>
                  <a:lnTo>
                    <a:pt x="1909" y="2177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2"/>
            <p:cNvSpPr/>
            <p:nvPr/>
          </p:nvSpPr>
          <p:spPr>
            <a:xfrm>
              <a:off x="5214783" y="2784945"/>
              <a:ext cx="40813" cy="68430"/>
            </a:xfrm>
            <a:custGeom>
              <a:rect b="b" l="l" r="r" t="t"/>
              <a:pathLst>
                <a:path extrusionOk="0" h="3241" w="1933">
                  <a:moveTo>
                    <a:pt x="1933" y="1"/>
                  </a:moveTo>
                  <a:lnTo>
                    <a:pt x="25" y="1065"/>
                  </a:lnTo>
                  <a:lnTo>
                    <a:pt x="0" y="3240"/>
                  </a:lnTo>
                  <a:lnTo>
                    <a:pt x="1908" y="2176"/>
                  </a:lnTo>
                  <a:lnTo>
                    <a:pt x="1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5296431" y="2648127"/>
              <a:ext cx="40876" cy="68430"/>
            </a:xfrm>
            <a:custGeom>
              <a:rect b="b" l="l" r="r" t="t"/>
              <a:pathLst>
                <a:path extrusionOk="0" h="3241" w="1936">
                  <a:moveTo>
                    <a:pt x="1935" y="1"/>
                  </a:moveTo>
                  <a:lnTo>
                    <a:pt x="27" y="1065"/>
                  </a:lnTo>
                  <a:lnTo>
                    <a:pt x="0" y="3240"/>
                  </a:lnTo>
                  <a:lnTo>
                    <a:pt x="1909" y="2176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2"/>
            <p:cNvSpPr/>
            <p:nvPr/>
          </p:nvSpPr>
          <p:spPr>
            <a:xfrm>
              <a:off x="5459789" y="2374533"/>
              <a:ext cx="40876" cy="68451"/>
            </a:xfrm>
            <a:custGeom>
              <a:rect b="b" l="l" r="r" t="t"/>
              <a:pathLst>
                <a:path extrusionOk="0" h="3242" w="1936">
                  <a:moveTo>
                    <a:pt x="1935" y="1"/>
                  </a:moveTo>
                  <a:lnTo>
                    <a:pt x="26" y="1066"/>
                  </a:lnTo>
                  <a:lnTo>
                    <a:pt x="0" y="3241"/>
                  </a:lnTo>
                  <a:lnTo>
                    <a:pt x="1909" y="2177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2"/>
            <p:cNvSpPr/>
            <p:nvPr/>
          </p:nvSpPr>
          <p:spPr>
            <a:xfrm>
              <a:off x="5215860" y="2693120"/>
              <a:ext cx="40834" cy="68388"/>
            </a:xfrm>
            <a:custGeom>
              <a:rect b="b" l="l" r="r" t="t"/>
              <a:pathLst>
                <a:path extrusionOk="0" h="3239" w="1934">
                  <a:moveTo>
                    <a:pt x="1934" y="0"/>
                  </a:moveTo>
                  <a:lnTo>
                    <a:pt x="26" y="1064"/>
                  </a:lnTo>
                  <a:lnTo>
                    <a:pt x="0" y="3238"/>
                  </a:lnTo>
                  <a:lnTo>
                    <a:pt x="1908" y="2175"/>
                  </a:lnTo>
                  <a:lnTo>
                    <a:pt x="1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2"/>
            <p:cNvSpPr/>
            <p:nvPr/>
          </p:nvSpPr>
          <p:spPr>
            <a:xfrm>
              <a:off x="5297529" y="2556323"/>
              <a:ext cx="40855" cy="68430"/>
            </a:xfrm>
            <a:custGeom>
              <a:rect b="b" l="l" r="r" t="t"/>
              <a:pathLst>
                <a:path extrusionOk="0" h="3241" w="1935">
                  <a:moveTo>
                    <a:pt x="1934" y="0"/>
                  </a:moveTo>
                  <a:lnTo>
                    <a:pt x="26" y="1065"/>
                  </a:lnTo>
                  <a:lnTo>
                    <a:pt x="1" y="3241"/>
                  </a:lnTo>
                  <a:lnTo>
                    <a:pt x="1909" y="2175"/>
                  </a:lnTo>
                  <a:lnTo>
                    <a:pt x="1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42"/>
            <p:cNvSpPr/>
            <p:nvPr/>
          </p:nvSpPr>
          <p:spPr>
            <a:xfrm>
              <a:off x="5379176" y="2419505"/>
              <a:ext cx="40898" cy="68430"/>
            </a:xfrm>
            <a:custGeom>
              <a:rect b="b" l="l" r="r" t="t"/>
              <a:pathLst>
                <a:path extrusionOk="0" h="3241" w="1937">
                  <a:moveTo>
                    <a:pt x="1937" y="0"/>
                  </a:moveTo>
                  <a:lnTo>
                    <a:pt x="27" y="1066"/>
                  </a:lnTo>
                  <a:lnTo>
                    <a:pt x="1" y="3241"/>
                  </a:lnTo>
                  <a:lnTo>
                    <a:pt x="1" y="3241"/>
                  </a:lnTo>
                  <a:lnTo>
                    <a:pt x="1911" y="2175"/>
                  </a:lnTo>
                  <a:lnTo>
                    <a:pt x="19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2"/>
            <p:cNvSpPr/>
            <p:nvPr/>
          </p:nvSpPr>
          <p:spPr>
            <a:xfrm>
              <a:off x="5135247" y="2738072"/>
              <a:ext cx="40876" cy="68409"/>
            </a:xfrm>
            <a:custGeom>
              <a:rect b="b" l="l" r="r" t="t"/>
              <a:pathLst>
                <a:path extrusionOk="0" h="3240" w="1936">
                  <a:moveTo>
                    <a:pt x="1936" y="0"/>
                  </a:moveTo>
                  <a:lnTo>
                    <a:pt x="27" y="1065"/>
                  </a:lnTo>
                  <a:lnTo>
                    <a:pt x="1" y="3240"/>
                  </a:lnTo>
                  <a:lnTo>
                    <a:pt x="1" y="3240"/>
                  </a:lnTo>
                  <a:lnTo>
                    <a:pt x="1909" y="2175"/>
                  </a:lnTo>
                  <a:lnTo>
                    <a:pt x="19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5216958" y="2601296"/>
              <a:ext cx="40813" cy="68409"/>
            </a:xfrm>
            <a:custGeom>
              <a:rect b="b" l="l" r="r" t="t"/>
              <a:pathLst>
                <a:path extrusionOk="0" h="3240" w="1933">
                  <a:moveTo>
                    <a:pt x="1933" y="0"/>
                  </a:moveTo>
                  <a:lnTo>
                    <a:pt x="25" y="1064"/>
                  </a:lnTo>
                  <a:lnTo>
                    <a:pt x="0" y="3240"/>
                  </a:lnTo>
                  <a:lnTo>
                    <a:pt x="1908" y="2175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2"/>
            <p:cNvSpPr/>
            <p:nvPr/>
          </p:nvSpPr>
          <p:spPr>
            <a:xfrm>
              <a:off x="5298606" y="2464478"/>
              <a:ext cx="40876" cy="68409"/>
            </a:xfrm>
            <a:custGeom>
              <a:rect b="b" l="l" r="r" t="t"/>
              <a:pathLst>
                <a:path extrusionOk="0" h="3240" w="1936">
                  <a:moveTo>
                    <a:pt x="1935" y="0"/>
                  </a:moveTo>
                  <a:lnTo>
                    <a:pt x="27" y="1065"/>
                  </a:lnTo>
                  <a:lnTo>
                    <a:pt x="1" y="3240"/>
                  </a:lnTo>
                  <a:lnTo>
                    <a:pt x="1909" y="2175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2"/>
            <p:cNvSpPr/>
            <p:nvPr/>
          </p:nvSpPr>
          <p:spPr>
            <a:xfrm>
              <a:off x="5040509" y="2196057"/>
              <a:ext cx="621867" cy="348168"/>
            </a:xfrm>
            <a:custGeom>
              <a:rect b="b" l="l" r="r" t="t"/>
              <a:pathLst>
                <a:path extrusionOk="0" h="16490" w="29453">
                  <a:moveTo>
                    <a:pt x="28150" y="1"/>
                  </a:moveTo>
                  <a:lnTo>
                    <a:pt x="0" y="15706"/>
                  </a:lnTo>
                  <a:lnTo>
                    <a:pt x="1304" y="16489"/>
                  </a:lnTo>
                  <a:lnTo>
                    <a:pt x="29453" y="783"/>
                  </a:lnTo>
                  <a:lnTo>
                    <a:pt x="28150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2"/>
            <p:cNvSpPr/>
            <p:nvPr/>
          </p:nvSpPr>
          <p:spPr>
            <a:xfrm>
              <a:off x="5035155" y="2527684"/>
              <a:ext cx="32891" cy="481895"/>
            </a:xfrm>
            <a:custGeom>
              <a:rect b="b" l="l" r="r" t="t"/>
              <a:pathLst>
                <a:path extrusionOk="0" h="22147" w="1557">
                  <a:moveTo>
                    <a:pt x="253" y="0"/>
                  </a:moveTo>
                  <a:lnTo>
                    <a:pt x="0" y="21364"/>
                  </a:lnTo>
                  <a:lnTo>
                    <a:pt x="1303" y="22146"/>
                  </a:lnTo>
                  <a:lnTo>
                    <a:pt x="1557" y="783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42"/>
            <p:cNvSpPr/>
            <p:nvPr/>
          </p:nvSpPr>
          <p:spPr>
            <a:xfrm>
              <a:off x="5040699" y="2179926"/>
              <a:ext cx="621889" cy="348147"/>
            </a:xfrm>
            <a:custGeom>
              <a:rect b="b" l="l" r="r" t="t"/>
              <a:pathLst>
                <a:path extrusionOk="0" h="16489" w="29454">
                  <a:moveTo>
                    <a:pt x="28150" y="0"/>
                  </a:moveTo>
                  <a:lnTo>
                    <a:pt x="1" y="15705"/>
                  </a:lnTo>
                  <a:lnTo>
                    <a:pt x="1303" y="16489"/>
                  </a:lnTo>
                  <a:lnTo>
                    <a:pt x="29454" y="782"/>
                  </a:lnTo>
                  <a:lnTo>
                    <a:pt x="28150" y="0"/>
                  </a:lnTo>
                  <a:close/>
                </a:path>
              </a:pathLst>
            </a:custGeom>
            <a:solidFill>
              <a:srgbClr val="DAE3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5068021" y="2196437"/>
              <a:ext cx="594567" cy="347788"/>
            </a:xfrm>
            <a:custGeom>
              <a:rect b="b" l="l" r="r" t="t"/>
              <a:pathLst>
                <a:path extrusionOk="0" h="16472" w="28160">
                  <a:moveTo>
                    <a:pt x="28160" y="0"/>
                  </a:moveTo>
                  <a:lnTo>
                    <a:pt x="9" y="15707"/>
                  </a:lnTo>
                  <a:lnTo>
                    <a:pt x="1" y="16471"/>
                  </a:lnTo>
                  <a:lnTo>
                    <a:pt x="28150" y="765"/>
                  </a:lnTo>
                  <a:lnTo>
                    <a:pt x="28160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5040509" y="2511520"/>
              <a:ext cx="27723" cy="32705"/>
            </a:xfrm>
            <a:custGeom>
              <a:rect b="b" l="l" r="r" t="t"/>
              <a:pathLst>
                <a:path extrusionOk="0" h="1549" w="1313">
                  <a:moveTo>
                    <a:pt x="10" y="0"/>
                  </a:moveTo>
                  <a:lnTo>
                    <a:pt x="0" y="765"/>
                  </a:lnTo>
                  <a:lnTo>
                    <a:pt x="1304" y="1548"/>
                  </a:lnTo>
                  <a:lnTo>
                    <a:pt x="1312" y="78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5040699" y="2179166"/>
              <a:ext cx="621889" cy="348907"/>
            </a:xfrm>
            <a:custGeom>
              <a:rect b="b" l="l" r="r" t="t"/>
              <a:pathLst>
                <a:path extrusionOk="0" h="16525" w="29454">
                  <a:moveTo>
                    <a:pt x="28151" y="0"/>
                  </a:moveTo>
                  <a:lnTo>
                    <a:pt x="1" y="15741"/>
                  </a:lnTo>
                  <a:lnTo>
                    <a:pt x="1303" y="16525"/>
                  </a:lnTo>
                  <a:lnTo>
                    <a:pt x="29454" y="784"/>
                  </a:lnTo>
                  <a:lnTo>
                    <a:pt x="28151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5574965" y="2172600"/>
              <a:ext cx="47696" cy="27807"/>
            </a:xfrm>
            <a:custGeom>
              <a:rect b="b" l="l" r="r" t="t"/>
              <a:pathLst>
                <a:path extrusionOk="0" h="1317" w="2259">
                  <a:moveTo>
                    <a:pt x="956" y="1"/>
                  </a:moveTo>
                  <a:lnTo>
                    <a:pt x="1" y="533"/>
                  </a:lnTo>
                  <a:lnTo>
                    <a:pt x="1303" y="1316"/>
                  </a:lnTo>
                  <a:lnTo>
                    <a:pt x="2258" y="784"/>
                  </a:lnTo>
                  <a:lnTo>
                    <a:pt x="956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5575176" y="2156447"/>
              <a:ext cx="47675" cy="27807"/>
            </a:xfrm>
            <a:custGeom>
              <a:rect b="b" l="l" r="r" t="t"/>
              <a:pathLst>
                <a:path extrusionOk="0" h="1317" w="2258">
                  <a:moveTo>
                    <a:pt x="955" y="1"/>
                  </a:moveTo>
                  <a:lnTo>
                    <a:pt x="1" y="533"/>
                  </a:lnTo>
                  <a:lnTo>
                    <a:pt x="1303" y="1316"/>
                  </a:lnTo>
                  <a:lnTo>
                    <a:pt x="2257" y="784"/>
                  </a:lnTo>
                  <a:lnTo>
                    <a:pt x="9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5595129" y="2156447"/>
              <a:ext cx="27723" cy="32705"/>
            </a:xfrm>
            <a:custGeom>
              <a:rect b="b" l="l" r="r" t="t"/>
              <a:pathLst>
                <a:path extrusionOk="0" h="1549" w="1313">
                  <a:moveTo>
                    <a:pt x="10" y="1"/>
                  </a:moveTo>
                  <a:lnTo>
                    <a:pt x="1" y="766"/>
                  </a:lnTo>
                  <a:lnTo>
                    <a:pt x="1303" y="1549"/>
                  </a:lnTo>
                  <a:lnTo>
                    <a:pt x="1312" y="784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5615884" y="2104782"/>
              <a:ext cx="41784" cy="19171"/>
            </a:xfrm>
            <a:custGeom>
              <a:rect b="b" l="l" r="r" t="t"/>
              <a:pathLst>
                <a:path extrusionOk="0" h="908" w="1979">
                  <a:moveTo>
                    <a:pt x="419" y="1"/>
                  </a:moveTo>
                  <a:cubicBezTo>
                    <a:pt x="293" y="1"/>
                    <a:pt x="151" y="41"/>
                    <a:pt x="1" y="125"/>
                  </a:cubicBezTo>
                  <a:lnTo>
                    <a:pt x="1304" y="907"/>
                  </a:lnTo>
                  <a:cubicBezTo>
                    <a:pt x="1454" y="824"/>
                    <a:pt x="1596" y="784"/>
                    <a:pt x="1722" y="784"/>
                  </a:cubicBezTo>
                  <a:cubicBezTo>
                    <a:pt x="1818" y="784"/>
                    <a:pt x="1904" y="807"/>
                    <a:pt x="1978" y="851"/>
                  </a:cubicBezTo>
                  <a:lnTo>
                    <a:pt x="676" y="69"/>
                  </a:lnTo>
                  <a:cubicBezTo>
                    <a:pt x="602" y="24"/>
                    <a:pt x="515" y="1"/>
                    <a:pt x="419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5602477" y="2173001"/>
              <a:ext cx="20375" cy="27406"/>
            </a:xfrm>
            <a:custGeom>
              <a:rect b="b" l="l" r="r" t="t"/>
              <a:pathLst>
                <a:path extrusionOk="0" h="1298" w="965">
                  <a:moveTo>
                    <a:pt x="964" y="0"/>
                  </a:moveTo>
                  <a:lnTo>
                    <a:pt x="10" y="532"/>
                  </a:lnTo>
                  <a:lnTo>
                    <a:pt x="0" y="1297"/>
                  </a:lnTo>
                  <a:lnTo>
                    <a:pt x="955" y="765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5574965" y="2167701"/>
              <a:ext cx="27744" cy="32705"/>
            </a:xfrm>
            <a:custGeom>
              <a:rect b="b" l="l" r="r" t="t"/>
              <a:pathLst>
                <a:path extrusionOk="0" h="1549" w="1314">
                  <a:moveTo>
                    <a:pt x="11" y="0"/>
                  </a:moveTo>
                  <a:lnTo>
                    <a:pt x="1" y="765"/>
                  </a:lnTo>
                  <a:lnTo>
                    <a:pt x="1303" y="1548"/>
                  </a:lnTo>
                  <a:lnTo>
                    <a:pt x="1313" y="78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5443996" y="2240776"/>
              <a:ext cx="27744" cy="32705"/>
            </a:xfrm>
            <a:custGeom>
              <a:rect b="b" l="l" r="r" t="t"/>
              <a:pathLst>
                <a:path extrusionOk="0" h="1549" w="1314">
                  <a:moveTo>
                    <a:pt x="11" y="0"/>
                  </a:moveTo>
                  <a:lnTo>
                    <a:pt x="1" y="765"/>
                  </a:lnTo>
                  <a:lnTo>
                    <a:pt x="1305" y="1548"/>
                  </a:lnTo>
                  <a:lnTo>
                    <a:pt x="1313" y="78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2"/>
            <p:cNvSpPr/>
            <p:nvPr/>
          </p:nvSpPr>
          <p:spPr>
            <a:xfrm>
              <a:off x="5262691" y="2256928"/>
              <a:ext cx="208859" cy="117710"/>
            </a:xfrm>
            <a:custGeom>
              <a:rect b="b" l="l" r="r" t="t"/>
              <a:pathLst>
                <a:path extrusionOk="0" h="5575" w="9892">
                  <a:moveTo>
                    <a:pt x="8588" y="0"/>
                  </a:moveTo>
                  <a:lnTo>
                    <a:pt x="0" y="4792"/>
                  </a:lnTo>
                  <a:lnTo>
                    <a:pt x="1303" y="5574"/>
                  </a:lnTo>
                  <a:lnTo>
                    <a:pt x="9892" y="783"/>
                  </a:lnTo>
                  <a:lnTo>
                    <a:pt x="8588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2"/>
            <p:cNvSpPr/>
            <p:nvPr/>
          </p:nvSpPr>
          <p:spPr>
            <a:xfrm>
              <a:off x="5262691" y="2341954"/>
              <a:ext cx="27701" cy="32684"/>
            </a:xfrm>
            <a:custGeom>
              <a:rect b="b" l="l" r="r" t="t"/>
              <a:pathLst>
                <a:path extrusionOk="0" h="1548" w="1312">
                  <a:moveTo>
                    <a:pt x="9" y="0"/>
                  </a:moveTo>
                  <a:lnTo>
                    <a:pt x="0" y="765"/>
                  </a:lnTo>
                  <a:lnTo>
                    <a:pt x="1303" y="1547"/>
                  </a:lnTo>
                  <a:lnTo>
                    <a:pt x="1312" y="78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5262881" y="2240776"/>
              <a:ext cx="208859" cy="117731"/>
            </a:xfrm>
            <a:custGeom>
              <a:rect b="b" l="l" r="r" t="t"/>
              <a:pathLst>
                <a:path extrusionOk="0" h="5576" w="9892">
                  <a:moveTo>
                    <a:pt x="8589" y="0"/>
                  </a:moveTo>
                  <a:lnTo>
                    <a:pt x="0" y="4792"/>
                  </a:lnTo>
                  <a:lnTo>
                    <a:pt x="1303" y="5575"/>
                  </a:lnTo>
                  <a:lnTo>
                    <a:pt x="9891" y="783"/>
                  </a:lnTo>
                  <a:lnTo>
                    <a:pt x="85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5081344" y="2448009"/>
              <a:ext cx="47696" cy="27786"/>
            </a:xfrm>
            <a:custGeom>
              <a:rect b="b" l="l" r="r" t="t"/>
              <a:pathLst>
                <a:path extrusionOk="0" h="1316" w="2259">
                  <a:moveTo>
                    <a:pt x="956" y="0"/>
                  </a:moveTo>
                  <a:lnTo>
                    <a:pt x="1" y="533"/>
                  </a:lnTo>
                  <a:lnTo>
                    <a:pt x="1303" y="1316"/>
                  </a:lnTo>
                  <a:lnTo>
                    <a:pt x="2258" y="784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2"/>
            <p:cNvSpPr/>
            <p:nvPr/>
          </p:nvSpPr>
          <p:spPr>
            <a:xfrm>
              <a:off x="5081534" y="2431857"/>
              <a:ext cx="47675" cy="27807"/>
            </a:xfrm>
            <a:custGeom>
              <a:rect b="b" l="l" r="r" t="t"/>
              <a:pathLst>
                <a:path extrusionOk="0" h="1317" w="2258">
                  <a:moveTo>
                    <a:pt x="955" y="1"/>
                  </a:moveTo>
                  <a:lnTo>
                    <a:pt x="1" y="534"/>
                  </a:lnTo>
                  <a:lnTo>
                    <a:pt x="1304" y="1316"/>
                  </a:lnTo>
                  <a:lnTo>
                    <a:pt x="2258" y="784"/>
                  </a:lnTo>
                  <a:lnTo>
                    <a:pt x="9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5101507" y="2431857"/>
              <a:ext cx="27701" cy="32705"/>
            </a:xfrm>
            <a:custGeom>
              <a:rect b="b" l="l" r="r" t="t"/>
              <a:pathLst>
                <a:path extrusionOk="0" h="1549" w="1312">
                  <a:moveTo>
                    <a:pt x="9" y="1"/>
                  </a:moveTo>
                  <a:lnTo>
                    <a:pt x="1" y="765"/>
                  </a:lnTo>
                  <a:lnTo>
                    <a:pt x="1303" y="1549"/>
                  </a:lnTo>
                  <a:lnTo>
                    <a:pt x="1312" y="784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5081344" y="2443111"/>
              <a:ext cx="27744" cy="32684"/>
            </a:xfrm>
            <a:custGeom>
              <a:rect b="b" l="l" r="r" t="t"/>
              <a:pathLst>
                <a:path extrusionOk="0" h="1548" w="1314">
                  <a:moveTo>
                    <a:pt x="10" y="1"/>
                  </a:moveTo>
                  <a:lnTo>
                    <a:pt x="1" y="765"/>
                  </a:lnTo>
                  <a:lnTo>
                    <a:pt x="1303" y="1548"/>
                  </a:lnTo>
                  <a:lnTo>
                    <a:pt x="1313" y="783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2"/>
            <p:cNvSpPr/>
            <p:nvPr/>
          </p:nvSpPr>
          <p:spPr>
            <a:xfrm>
              <a:off x="5068211" y="2121314"/>
              <a:ext cx="595201" cy="405999"/>
            </a:xfrm>
            <a:custGeom>
              <a:rect b="b" l="l" r="r" t="t"/>
              <a:pathLst>
                <a:path extrusionOk="0" h="19229" w="28190">
                  <a:moveTo>
                    <a:pt x="26268" y="2448"/>
                  </a:moveTo>
                  <a:lnTo>
                    <a:pt x="26259" y="3213"/>
                  </a:lnTo>
                  <a:lnTo>
                    <a:pt x="25304" y="3745"/>
                  </a:lnTo>
                  <a:lnTo>
                    <a:pt x="25314" y="2981"/>
                  </a:lnTo>
                  <a:lnTo>
                    <a:pt x="26268" y="2448"/>
                  </a:lnTo>
                  <a:close/>
                  <a:moveTo>
                    <a:pt x="19111" y="6441"/>
                  </a:moveTo>
                  <a:lnTo>
                    <a:pt x="19103" y="7206"/>
                  </a:lnTo>
                  <a:lnTo>
                    <a:pt x="10514" y="11997"/>
                  </a:lnTo>
                  <a:lnTo>
                    <a:pt x="10523" y="11233"/>
                  </a:lnTo>
                  <a:lnTo>
                    <a:pt x="19111" y="6441"/>
                  </a:lnTo>
                  <a:close/>
                  <a:moveTo>
                    <a:pt x="2889" y="15492"/>
                  </a:moveTo>
                  <a:lnTo>
                    <a:pt x="2880" y="16257"/>
                  </a:lnTo>
                  <a:lnTo>
                    <a:pt x="1925" y="16789"/>
                  </a:lnTo>
                  <a:lnTo>
                    <a:pt x="1935" y="16024"/>
                  </a:lnTo>
                  <a:lnTo>
                    <a:pt x="2889" y="15492"/>
                  </a:lnTo>
                  <a:close/>
                  <a:moveTo>
                    <a:pt x="27660" y="1"/>
                  </a:moveTo>
                  <a:cubicBezTo>
                    <a:pt x="27535" y="1"/>
                    <a:pt x="27393" y="40"/>
                    <a:pt x="27243" y="124"/>
                  </a:cubicBezTo>
                  <a:lnTo>
                    <a:pt x="1003" y="14764"/>
                  </a:lnTo>
                  <a:cubicBezTo>
                    <a:pt x="475" y="15059"/>
                    <a:pt x="42" y="15784"/>
                    <a:pt x="34" y="16385"/>
                  </a:cubicBezTo>
                  <a:lnTo>
                    <a:pt x="0" y="19229"/>
                  </a:lnTo>
                  <a:lnTo>
                    <a:pt x="0" y="19229"/>
                  </a:lnTo>
                  <a:lnTo>
                    <a:pt x="28151" y="3524"/>
                  </a:lnTo>
                  <a:lnTo>
                    <a:pt x="28184" y="680"/>
                  </a:lnTo>
                  <a:cubicBezTo>
                    <a:pt x="28190" y="250"/>
                    <a:pt x="27976" y="1"/>
                    <a:pt x="27660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2"/>
            <p:cNvSpPr/>
            <p:nvPr/>
          </p:nvSpPr>
          <p:spPr>
            <a:xfrm>
              <a:off x="5290181" y="2257309"/>
              <a:ext cx="181558" cy="117330"/>
            </a:xfrm>
            <a:custGeom>
              <a:rect b="b" l="l" r="r" t="t"/>
              <a:pathLst>
                <a:path extrusionOk="0" h="5557" w="8599">
                  <a:moveTo>
                    <a:pt x="8598" y="0"/>
                  </a:moveTo>
                  <a:lnTo>
                    <a:pt x="10" y="4792"/>
                  </a:lnTo>
                  <a:lnTo>
                    <a:pt x="1" y="5556"/>
                  </a:lnTo>
                  <a:lnTo>
                    <a:pt x="8590" y="765"/>
                  </a:lnTo>
                  <a:lnTo>
                    <a:pt x="85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2"/>
            <p:cNvSpPr/>
            <p:nvPr/>
          </p:nvSpPr>
          <p:spPr>
            <a:xfrm>
              <a:off x="5108855" y="2448389"/>
              <a:ext cx="20354" cy="27406"/>
            </a:xfrm>
            <a:custGeom>
              <a:rect b="b" l="l" r="r" t="t"/>
              <a:pathLst>
                <a:path extrusionOk="0" h="1298" w="964">
                  <a:moveTo>
                    <a:pt x="964" y="1"/>
                  </a:moveTo>
                  <a:lnTo>
                    <a:pt x="10" y="533"/>
                  </a:lnTo>
                  <a:lnTo>
                    <a:pt x="0" y="1298"/>
                  </a:lnTo>
                  <a:lnTo>
                    <a:pt x="955" y="766"/>
                  </a:lnTo>
                  <a:lnTo>
                    <a:pt x="9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2"/>
            <p:cNvSpPr/>
            <p:nvPr/>
          </p:nvSpPr>
          <p:spPr>
            <a:xfrm>
              <a:off x="5040699" y="2450712"/>
              <a:ext cx="28250" cy="76601"/>
            </a:xfrm>
            <a:custGeom>
              <a:rect b="b" l="l" r="r" t="t"/>
              <a:pathLst>
                <a:path extrusionOk="0" h="3628" w="1338">
                  <a:moveTo>
                    <a:pt x="35" y="1"/>
                  </a:moveTo>
                  <a:lnTo>
                    <a:pt x="1" y="2845"/>
                  </a:lnTo>
                  <a:lnTo>
                    <a:pt x="1303" y="3628"/>
                  </a:lnTo>
                  <a:lnTo>
                    <a:pt x="1337" y="784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5061886" y="2099645"/>
              <a:ext cx="594554" cy="333418"/>
            </a:xfrm>
            <a:custGeom>
              <a:rect b="b" l="l" r="r" t="t"/>
              <a:pathLst>
                <a:path extrusionOk="0" h="15423" w="27543">
                  <a:moveTo>
                    <a:pt x="26240" y="0"/>
                  </a:moveTo>
                  <a:lnTo>
                    <a:pt x="1" y="14641"/>
                  </a:lnTo>
                  <a:lnTo>
                    <a:pt x="1303" y="15423"/>
                  </a:lnTo>
                  <a:lnTo>
                    <a:pt x="27543" y="783"/>
                  </a:lnTo>
                  <a:lnTo>
                    <a:pt x="2624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42"/>
            <p:cNvSpPr/>
            <p:nvPr/>
          </p:nvSpPr>
          <p:spPr>
            <a:xfrm>
              <a:off x="5041417" y="2416507"/>
              <a:ext cx="47992" cy="50758"/>
            </a:xfrm>
            <a:custGeom>
              <a:rect b="b" l="l" r="r" t="t"/>
              <a:pathLst>
                <a:path extrusionOk="0" h="2404" w="2273">
                  <a:moveTo>
                    <a:pt x="970" y="1"/>
                  </a:moveTo>
                  <a:cubicBezTo>
                    <a:pt x="441" y="295"/>
                    <a:pt x="8" y="1021"/>
                    <a:pt x="1" y="1621"/>
                  </a:cubicBezTo>
                  <a:lnTo>
                    <a:pt x="1303" y="2404"/>
                  </a:lnTo>
                  <a:cubicBezTo>
                    <a:pt x="1311" y="1803"/>
                    <a:pt x="1744" y="1078"/>
                    <a:pt x="2272" y="783"/>
                  </a:cubicBezTo>
                  <a:lnTo>
                    <a:pt x="97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0" name="Google Shape;640;p42"/>
            <p:cNvCxnSpPr/>
            <p:nvPr/>
          </p:nvCxnSpPr>
          <p:spPr>
            <a:xfrm flipH="1" rot="10800000">
              <a:off x="7296709" y="3950230"/>
              <a:ext cx="33447" cy="21342"/>
            </a:xfrm>
            <a:prstGeom prst="straightConnector1">
              <a:avLst/>
            </a:prstGeom>
            <a:noFill/>
            <a:ln cap="flat" cmpd="sng" w="9525">
              <a:solidFill>
                <a:srgbClr val="F2A0A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41" name="Google Shape;641;p42"/>
          <p:cNvSpPr txBox="1"/>
          <p:nvPr>
            <p:ph idx="1" type="subTitle"/>
          </p:nvPr>
        </p:nvSpPr>
        <p:spPr>
          <a:xfrm>
            <a:off x="3585700" y="4350900"/>
            <a:ext cx="2387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Пеліван Кристина</a:t>
            </a:r>
            <a:br>
              <a:rPr lang="e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МФ-01, 2 група, 2 курс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3"/>
          <p:cNvSpPr txBox="1"/>
          <p:nvPr>
            <p:ph type="title"/>
          </p:nvPr>
        </p:nvSpPr>
        <p:spPr>
          <a:xfrm>
            <a:off x="766575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План</a:t>
            </a:r>
            <a:endParaRPr/>
          </a:p>
        </p:txBody>
      </p:sp>
      <p:sp>
        <p:nvSpPr>
          <p:cNvPr id="647" name="Google Shape;647;p43"/>
          <p:cNvSpPr txBox="1"/>
          <p:nvPr>
            <p:ph idx="2" type="title"/>
          </p:nvPr>
        </p:nvSpPr>
        <p:spPr>
          <a:xfrm>
            <a:off x="1373175" y="1285313"/>
            <a:ext cx="1977300" cy="8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01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48" name="Google Shape;648;p43"/>
          <p:cNvSpPr txBox="1"/>
          <p:nvPr>
            <p:ph idx="2" type="title"/>
          </p:nvPr>
        </p:nvSpPr>
        <p:spPr>
          <a:xfrm>
            <a:off x="3583350" y="1288913"/>
            <a:ext cx="1977300" cy="8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02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49" name="Google Shape;649;p43"/>
          <p:cNvSpPr txBox="1"/>
          <p:nvPr>
            <p:ph idx="2" type="title"/>
          </p:nvPr>
        </p:nvSpPr>
        <p:spPr>
          <a:xfrm>
            <a:off x="5793525" y="1288913"/>
            <a:ext cx="1977300" cy="8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03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50" name="Google Shape;650;p43"/>
          <p:cNvSpPr txBox="1"/>
          <p:nvPr>
            <p:ph idx="2" type="title"/>
          </p:nvPr>
        </p:nvSpPr>
        <p:spPr>
          <a:xfrm>
            <a:off x="1373175" y="3162113"/>
            <a:ext cx="1977300" cy="8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04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51" name="Google Shape;651;p43"/>
          <p:cNvSpPr txBox="1"/>
          <p:nvPr>
            <p:ph idx="2" type="title"/>
          </p:nvPr>
        </p:nvSpPr>
        <p:spPr>
          <a:xfrm>
            <a:off x="3583350" y="3162113"/>
            <a:ext cx="1977300" cy="8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05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52" name="Google Shape;652;p43"/>
          <p:cNvSpPr txBox="1"/>
          <p:nvPr>
            <p:ph idx="2" type="title"/>
          </p:nvPr>
        </p:nvSpPr>
        <p:spPr>
          <a:xfrm>
            <a:off x="5793525" y="3162113"/>
            <a:ext cx="1977300" cy="87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06</a:t>
            </a:r>
            <a:endParaRPr sz="7200">
              <a:solidFill>
                <a:schemeClr val="accent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653" name="Google Shape;653;p43"/>
          <p:cNvSpPr txBox="1"/>
          <p:nvPr>
            <p:ph idx="3" type="title"/>
          </p:nvPr>
        </p:nvSpPr>
        <p:spPr>
          <a:xfrm>
            <a:off x="3583350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Проблеми</a:t>
            </a:r>
            <a:endParaRPr sz="6000">
              <a:solidFill>
                <a:schemeClr val="accent4"/>
              </a:solidFill>
              <a:latin typeface="Raleway ExtraLight"/>
              <a:ea typeface="Raleway ExtraLight"/>
              <a:cs typeface="Raleway ExtraLight"/>
              <a:sym typeface="Raleway ExtraLight"/>
            </a:endParaRPr>
          </a:p>
        </p:txBody>
      </p:sp>
      <p:sp>
        <p:nvSpPr>
          <p:cNvPr id="654" name="Google Shape;654;p43"/>
          <p:cNvSpPr txBox="1"/>
          <p:nvPr>
            <p:ph idx="2" type="title"/>
          </p:nvPr>
        </p:nvSpPr>
        <p:spPr>
          <a:xfrm>
            <a:off x="1373175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Аналіз ринку</a:t>
            </a:r>
            <a:endParaRPr/>
          </a:p>
        </p:txBody>
      </p:sp>
      <p:sp>
        <p:nvSpPr>
          <p:cNvPr id="655" name="Google Shape;655;p43"/>
          <p:cNvSpPr txBox="1"/>
          <p:nvPr>
            <p:ph idx="1" type="subTitle"/>
          </p:nvPr>
        </p:nvSpPr>
        <p:spPr>
          <a:xfrm>
            <a:off x="1373175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Інші </a:t>
            </a:r>
            <a:r>
              <a:rPr lang="en"/>
              <a:t>мед.виші</a:t>
            </a:r>
            <a:endParaRPr/>
          </a:p>
        </p:txBody>
      </p:sp>
      <p:sp>
        <p:nvSpPr>
          <p:cNvPr id="656" name="Google Shape;656;p43"/>
          <p:cNvSpPr txBox="1"/>
          <p:nvPr>
            <p:ph idx="4" type="subTitle"/>
          </p:nvPr>
        </p:nvSpPr>
        <p:spPr>
          <a:xfrm>
            <a:off x="3583350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Негативні відгуки про ВНЗ</a:t>
            </a:r>
            <a:endParaRPr/>
          </a:p>
        </p:txBody>
      </p:sp>
      <p:sp>
        <p:nvSpPr>
          <p:cNvPr id="657" name="Google Shape;657;p43"/>
          <p:cNvSpPr txBox="1"/>
          <p:nvPr>
            <p:ph idx="5" type="title"/>
          </p:nvPr>
        </p:nvSpPr>
        <p:spPr>
          <a:xfrm>
            <a:off x="5793525" y="152924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ЦА</a:t>
            </a:r>
            <a:endParaRPr/>
          </a:p>
        </p:txBody>
      </p:sp>
      <p:sp>
        <p:nvSpPr>
          <p:cNvPr id="658" name="Google Shape;658;p43"/>
          <p:cNvSpPr txBox="1"/>
          <p:nvPr>
            <p:ph idx="6" type="subTitle"/>
          </p:nvPr>
        </p:nvSpPr>
        <p:spPr>
          <a:xfrm>
            <a:off x="5793525" y="188901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Батьки,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абітурієнти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10-11 класів</a:t>
            </a:r>
            <a:endParaRPr/>
          </a:p>
        </p:txBody>
      </p:sp>
      <p:sp>
        <p:nvSpPr>
          <p:cNvPr id="659" name="Google Shape;659;p43"/>
          <p:cNvSpPr txBox="1"/>
          <p:nvPr>
            <p:ph idx="7" type="title"/>
          </p:nvPr>
        </p:nvSpPr>
        <p:spPr>
          <a:xfrm>
            <a:off x="1373175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Лендинг</a:t>
            </a:r>
            <a:endParaRPr/>
          </a:p>
        </p:txBody>
      </p:sp>
      <p:sp>
        <p:nvSpPr>
          <p:cNvPr id="660" name="Google Shape;660;p43"/>
          <p:cNvSpPr txBox="1"/>
          <p:nvPr>
            <p:ph idx="8" type="subTitle"/>
          </p:nvPr>
        </p:nvSpPr>
        <p:spPr>
          <a:xfrm>
            <a:off x="1373175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Місце зустрічі у День відкритих дверей</a:t>
            </a:r>
            <a:endParaRPr/>
          </a:p>
        </p:txBody>
      </p:sp>
      <p:sp>
        <p:nvSpPr>
          <p:cNvPr id="661" name="Google Shape;661;p43"/>
          <p:cNvSpPr txBox="1"/>
          <p:nvPr>
            <p:ph idx="9" type="title"/>
          </p:nvPr>
        </p:nvSpPr>
        <p:spPr>
          <a:xfrm>
            <a:off x="3583350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Бюджет</a:t>
            </a:r>
            <a:endParaRPr/>
          </a:p>
        </p:txBody>
      </p:sp>
      <p:sp>
        <p:nvSpPr>
          <p:cNvPr id="662" name="Google Shape;662;p43"/>
          <p:cNvSpPr txBox="1"/>
          <p:nvPr>
            <p:ph idx="13" type="subTitle"/>
          </p:nvPr>
        </p:nvSpPr>
        <p:spPr>
          <a:xfrm>
            <a:off x="3583350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Добовий</a:t>
            </a:r>
            <a:br>
              <a:rPr lang="en"/>
            </a:br>
            <a:r>
              <a:rPr lang="en"/>
              <a:t>+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чат-бот</a:t>
            </a:r>
            <a:endParaRPr/>
          </a:p>
        </p:txBody>
      </p:sp>
      <p:sp>
        <p:nvSpPr>
          <p:cNvPr id="663" name="Google Shape;663;p43"/>
          <p:cNvSpPr txBox="1"/>
          <p:nvPr>
            <p:ph idx="14" type="title"/>
          </p:nvPr>
        </p:nvSpPr>
        <p:spPr>
          <a:xfrm>
            <a:off x="5793525" y="3414395"/>
            <a:ext cx="1977300" cy="3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Стратегія</a:t>
            </a:r>
            <a:endParaRPr/>
          </a:p>
        </p:txBody>
      </p:sp>
      <p:sp>
        <p:nvSpPr>
          <p:cNvPr id="664" name="Google Shape;664;p43"/>
          <p:cNvSpPr txBox="1"/>
          <p:nvPr>
            <p:ph idx="15" type="subTitle"/>
          </p:nvPr>
        </p:nvSpPr>
        <p:spPr>
          <a:xfrm>
            <a:off x="5793525" y="3774163"/>
            <a:ext cx="19773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План робіт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44"/>
          <p:cNvSpPr txBox="1"/>
          <p:nvPr>
            <p:ph type="title"/>
          </p:nvPr>
        </p:nvSpPr>
        <p:spPr>
          <a:xfrm>
            <a:off x="3857025" y="2150850"/>
            <a:ext cx="4457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АНАЛИЗ САЙТіВ КОНКУРЕНТіВ ПО SIMILARWEB</a:t>
            </a:r>
            <a:endParaRPr sz="2400"/>
          </a:p>
        </p:txBody>
      </p:sp>
      <p:sp>
        <p:nvSpPr>
          <p:cNvPr id="670" name="Google Shape;670;p44"/>
          <p:cNvSpPr txBox="1"/>
          <p:nvPr>
            <p:ph idx="1" type="subTitle"/>
          </p:nvPr>
        </p:nvSpPr>
        <p:spPr>
          <a:xfrm>
            <a:off x="3857025" y="3095600"/>
            <a:ext cx="32550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Топ медвузів Укр</a:t>
            </a:r>
            <a:r>
              <a:rPr lang="en"/>
              <a:t>аїни</a:t>
            </a:r>
            <a:endParaRPr/>
          </a:p>
        </p:txBody>
      </p:sp>
      <p:sp>
        <p:nvSpPr>
          <p:cNvPr id="671" name="Google Shape;671;p44"/>
          <p:cNvSpPr txBox="1"/>
          <p:nvPr>
            <p:ph idx="2" type="title"/>
          </p:nvPr>
        </p:nvSpPr>
        <p:spPr>
          <a:xfrm>
            <a:off x="3857025" y="1142850"/>
            <a:ext cx="3255000" cy="100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o1</a:t>
            </a:r>
            <a:endParaRPr/>
          </a:p>
        </p:txBody>
      </p:sp>
      <p:grpSp>
        <p:nvGrpSpPr>
          <p:cNvPr id="672" name="Google Shape;672;p44"/>
          <p:cNvGrpSpPr/>
          <p:nvPr/>
        </p:nvGrpSpPr>
        <p:grpSpPr>
          <a:xfrm>
            <a:off x="303936" y="1773629"/>
            <a:ext cx="2672007" cy="2605761"/>
            <a:chOff x="19608492" y="9348958"/>
            <a:chExt cx="3109154" cy="3032070"/>
          </a:xfrm>
        </p:grpSpPr>
        <p:sp>
          <p:nvSpPr>
            <p:cNvPr id="673" name="Google Shape;673;p44"/>
            <p:cNvSpPr/>
            <p:nvPr/>
          </p:nvSpPr>
          <p:spPr>
            <a:xfrm>
              <a:off x="21092206" y="11658310"/>
              <a:ext cx="1625441" cy="722718"/>
            </a:xfrm>
            <a:custGeom>
              <a:rect b="b" l="l" r="r" t="t"/>
              <a:pathLst>
                <a:path extrusionOk="0" h="13651" w="30702">
                  <a:moveTo>
                    <a:pt x="21312" y="1"/>
                  </a:moveTo>
                  <a:lnTo>
                    <a:pt x="1" y="13650"/>
                  </a:lnTo>
                  <a:lnTo>
                    <a:pt x="30701" y="3015"/>
                  </a:lnTo>
                  <a:lnTo>
                    <a:pt x="21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4"/>
            <p:cNvSpPr/>
            <p:nvPr/>
          </p:nvSpPr>
          <p:spPr>
            <a:xfrm>
              <a:off x="21092206" y="11317414"/>
              <a:ext cx="975254" cy="1063615"/>
            </a:xfrm>
            <a:custGeom>
              <a:rect b="b" l="l" r="r" t="t"/>
              <a:pathLst>
                <a:path extrusionOk="0" h="20090" w="18421">
                  <a:moveTo>
                    <a:pt x="14327" y="0"/>
                  </a:moveTo>
                  <a:lnTo>
                    <a:pt x="1" y="20089"/>
                  </a:lnTo>
                  <a:lnTo>
                    <a:pt x="18420" y="4727"/>
                  </a:lnTo>
                  <a:lnTo>
                    <a:pt x="143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4"/>
            <p:cNvSpPr/>
            <p:nvPr/>
          </p:nvSpPr>
          <p:spPr>
            <a:xfrm>
              <a:off x="21092206" y="11567673"/>
              <a:ext cx="975254" cy="813356"/>
            </a:xfrm>
            <a:custGeom>
              <a:rect b="b" l="l" r="r" t="t"/>
              <a:pathLst>
                <a:path extrusionOk="0" h="15363" w="18421">
                  <a:moveTo>
                    <a:pt x="18420" y="0"/>
                  </a:moveTo>
                  <a:lnTo>
                    <a:pt x="1" y="15362"/>
                  </a:lnTo>
                  <a:lnTo>
                    <a:pt x="18420" y="3565"/>
                  </a:lnTo>
                  <a:lnTo>
                    <a:pt x="18420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21092206" y="11567673"/>
              <a:ext cx="975254" cy="813356"/>
            </a:xfrm>
            <a:custGeom>
              <a:rect b="b" l="l" r="r" t="t"/>
              <a:pathLst>
                <a:path extrusionOk="0" h="15363" w="18421">
                  <a:moveTo>
                    <a:pt x="18420" y="0"/>
                  </a:moveTo>
                  <a:lnTo>
                    <a:pt x="1" y="15362"/>
                  </a:lnTo>
                  <a:lnTo>
                    <a:pt x="18420" y="3565"/>
                  </a:lnTo>
                  <a:lnTo>
                    <a:pt x="184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4"/>
            <p:cNvSpPr/>
            <p:nvPr/>
          </p:nvSpPr>
          <p:spPr>
            <a:xfrm>
              <a:off x="19608492" y="11824656"/>
              <a:ext cx="1198989" cy="533078"/>
            </a:xfrm>
            <a:custGeom>
              <a:rect b="b" l="l" r="r" t="t"/>
              <a:pathLst>
                <a:path extrusionOk="0" h="10069" w="22647">
                  <a:moveTo>
                    <a:pt x="15720" y="1"/>
                  </a:moveTo>
                  <a:lnTo>
                    <a:pt x="1" y="10069"/>
                  </a:lnTo>
                  <a:lnTo>
                    <a:pt x="1" y="10069"/>
                  </a:lnTo>
                  <a:lnTo>
                    <a:pt x="22646" y="2224"/>
                  </a:lnTo>
                  <a:lnTo>
                    <a:pt x="157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4"/>
            <p:cNvSpPr/>
            <p:nvPr/>
          </p:nvSpPr>
          <p:spPr>
            <a:xfrm>
              <a:off x="19608492" y="11573232"/>
              <a:ext cx="719436" cy="784502"/>
            </a:xfrm>
            <a:custGeom>
              <a:rect b="b" l="l" r="r" t="t"/>
              <a:pathLst>
                <a:path extrusionOk="0" h="14818" w="13589">
                  <a:moveTo>
                    <a:pt x="10568" y="1"/>
                  </a:moveTo>
                  <a:lnTo>
                    <a:pt x="1" y="14818"/>
                  </a:lnTo>
                  <a:lnTo>
                    <a:pt x="1" y="14818"/>
                  </a:lnTo>
                  <a:lnTo>
                    <a:pt x="13588" y="3486"/>
                  </a:lnTo>
                  <a:lnTo>
                    <a:pt x="105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4"/>
            <p:cNvSpPr/>
            <p:nvPr/>
          </p:nvSpPr>
          <p:spPr>
            <a:xfrm>
              <a:off x="19608492" y="11757736"/>
              <a:ext cx="719436" cy="599997"/>
            </a:xfrm>
            <a:custGeom>
              <a:rect b="b" l="l" r="r" t="t"/>
              <a:pathLst>
                <a:path extrusionOk="0" h="11333" w="13589">
                  <a:moveTo>
                    <a:pt x="13588" y="1"/>
                  </a:moveTo>
                  <a:lnTo>
                    <a:pt x="1" y="11333"/>
                  </a:lnTo>
                  <a:lnTo>
                    <a:pt x="13588" y="2631"/>
                  </a:lnTo>
                  <a:lnTo>
                    <a:pt x="13588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4"/>
            <p:cNvSpPr/>
            <p:nvPr/>
          </p:nvSpPr>
          <p:spPr>
            <a:xfrm>
              <a:off x="19608492" y="11757736"/>
              <a:ext cx="719436" cy="599997"/>
            </a:xfrm>
            <a:custGeom>
              <a:rect b="b" l="l" r="r" t="t"/>
              <a:pathLst>
                <a:path extrusionOk="0" h="11333" w="13589">
                  <a:moveTo>
                    <a:pt x="13588" y="1"/>
                  </a:moveTo>
                  <a:lnTo>
                    <a:pt x="1" y="11333"/>
                  </a:lnTo>
                  <a:lnTo>
                    <a:pt x="13588" y="2631"/>
                  </a:lnTo>
                  <a:lnTo>
                    <a:pt x="135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4"/>
            <p:cNvSpPr/>
            <p:nvPr/>
          </p:nvSpPr>
          <p:spPr>
            <a:xfrm>
              <a:off x="20876412" y="9348958"/>
              <a:ext cx="1620570" cy="2166354"/>
            </a:xfrm>
            <a:custGeom>
              <a:rect b="b" l="l" r="r" t="t"/>
              <a:pathLst>
                <a:path extrusionOk="0" h="40919" w="30610">
                  <a:moveTo>
                    <a:pt x="434" y="1"/>
                  </a:moveTo>
                  <a:cubicBezTo>
                    <a:pt x="304" y="1"/>
                    <a:pt x="177" y="68"/>
                    <a:pt x="106" y="190"/>
                  </a:cubicBezTo>
                  <a:cubicBezTo>
                    <a:pt x="0" y="373"/>
                    <a:pt x="65" y="607"/>
                    <a:pt x="250" y="710"/>
                  </a:cubicBezTo>
                  <a:lnTo>
                    <a:pt x="1164" y="1239"/>
                  </a:lnTo>
                  <a:cubicBezTo>
                    <a:pt x="1221" y="1272"/>
                    <a:pt x="1286" y="1290"/>
                    <a:pt x="1353" y="1290"/>
                  </a:cubicBezTo>
                  <a:cubicBezTo>
                    <a:pt x="1524" y="1290"/>
                    <a:pt x="1673" y="1175"/>
                    <a:pt x="1718" y="1010"/>
                  </a:cubicBezTo>
                  <a:cubicBezTo>
                    <a:pt x="1762" y="846"/>
                    <a:pt x="1690" y="671"/>
                    <a:pt x="1543" y="585"/>
                  </a:cubicBezTo>
                  <a:lnTo>
                    <a:pt x="629" y="55"/>
                  </a:lnTo>
                  <a:cubicBezTo>
                    <a:pt x="568" y="18"/>
                    <a:pt x="501" y="1"/>
                    <a:pt x="434" y="1"/>
                  </a:cubicBezTo>
                  <a:close/>
                  <a:moveTo>
                    <a:pt x="3527" y="1793"/>
                  </a:moveTo>
                  <a:cubicBezTo>
                    <a:pt x="3397" y="1793"/>
                    <a:pt x="3270" y="1860"/>
                    <a:pt x="3200" y="1981"/>
                  </a:cubicBezTo>
                  <a:cubicBezTo>
                    <a:pt x="3093" y="2164"/>
                    <a:pt x="3158" y="2399"/>
                    <a:pt x="3344" y="2502"/>
                  </a:cubicBezTo>
                  <a:lnTo>
                    <a:pt x="5960" y="4017"/>
                  </a:lnTo>
                  <a:cubicBezTo>
                    <a:pt x="6017" y="4050"/>
                    <a:pt x="6082" y="4068"/>
                    <a:pt x="6148" y="4068"/>
                  </a:cubicBezTo>
                  <a:cubicBezTo>
                    <a:pt x="6319" y="4068"/>
                    <a:pt x="6469" y="3954"/>
                    <a:pt x="6514" y="3789"/>
                  </a:cubicBezTo>
                  <a:cubicBezTo>
                    <a:pt x="6558" y="3624"/>
                    <a:pt x="6486" y="3449"/>
                    <a:pt x="6338" y="3364"/>
                  </a:cubicBezTo>
                  <a:lnTo>
                    <a:pt x="3722" y="1848"/>
                  </a:lnTo>
                  <a:cubicBezTo>
                    <a:pt x="3661" y="1811"/>
                    <a:pt x="3593" y="1793"/>
                    <a:pt x="3527" y="1793"/>
                  </a:cubicBezTo>
                  <a:close/>
                  <a:moveTo>
                    <a:pt x="8322" y="4571"/>
                  </a:moveTo>
                  <a:cubicBezTo>
                    <a:pt x="8192" y="4571"/>
                    <a:pt x="8066" y="4639"/>
                    <a:pt x="7996" y="4760"/>
                  </a:cubicBezTo>
                  <a:cubicBezTo>
                    <a:pt x="7889" y="4943"/>
                    <a:pt x="7954" y="5177"/>
                    <a:pt x="8140" y="5280"/>
                  </a:cubicBezTo>
                  <a:lnTo>
                    <a:pt x="10756" y="6795"/>
                  </a:lnTo>
                  <a:cubicBezTo>
                    <a:pt x="10813" y="6828"/>
                    <a:pt x="10878" y="6847"/>
                    <a:pt x="10945" y="6847"/>
                  </a:cubicBezTo>
                  <a:cubicBezTo>
                    <a:pt x="11116" y="6847"/>
                    <a:pt x="11265" y="6732"/>
                    <a:pt x="11310" y="6567"/>
                  </a:cubicBezTo>
                  <a:cubicBezTo>
                    <a:pt x="11354" y="6402"/>
                    <a:pt x="11282" y="6228"/>
                    <a:pt x="11134" y="6142"/>
                  </a:cubicBezTo>
                  <a:lnTo>
                    <a:pt x="8518" y="4626"/>
                  </a:lnTo>
                  <a:cubicBezTo>
                    <a:pt x="8457" y="4589"/>
                    <a:pt x="8389" y="4571"/>
                    <a:pt x="8322" y="4571"/>
                  </a:cubicBezTo>
                  <a:close/>
                  <a:moveTo>
                    <a:pt x="13118" y="7350"/>
                  </a:moveTo>
                  <a:cubicBezTo>
                    <a:pt x="12988" y="7350"/>
                    <a:pt x="12862" y="7417"/>
                    <a:pt x="12791" y="7538"/>
                  </a:cubicBezTo>
                  <a:cubicBezTo>
                    <a:pt x="12685" y="7721"/>
                    <a:pt x="12750" y="7956"/>
                    <a:pt x="12935" y="8058"/>
                  </a:cubicBezTo>
                  <a:lnTo>
                    <a:pt x="15551" y="9574"/>
                  </a:lnTo>
                  <a:cubicBezTo>
                    <a:pt x="15609" y="9607"/>
                    <a:pt x="15675" y="9625"/>
                    <a:pt x="15741" y="9625"/>
                  </a:cubicBezTo>
                  <a:cubicBezTo>
                    <a:pt x="15912" y="9625"/>
                    <a:pt x="16062" y="9510"/>
                    <a:pt x="16106" y="9345"/>
                  </a:cubicBezTo>
                  <a:cubicBezTo>
                    <a:pt x="16151" y="9180"/>
                    <a:pt x="16079" y="9006"/>
                    <a:pt x="15930" y="8920"/>
                  </a:cubicBezTo>
                  <a:lnTo>
                    <a:pt x="13314" y="7405"/>
                  </a:lnTo>
                  <a:cubicBezTo>
                    <a:pt x="13253" y="7367"/>
                    <a:pt x="13185" y="7350"/>
                    <a:pt x="13118" y="7350"/>
                  </a:cubicBezTo>
                  <a:close/>
                  <a:moveTo>
                    <a:pt x="17928" y="10136"/>
                  </a:moveTo>
                  <a:cubicBezTo>
                    <a:pt x="17797" y="10136"/>
                    <a:pt x="17670" y="10204"/>
                    <a:pt x="17599" y="10325"/>
                  </a:cubicBezTo>
                  <a:cubicBezTo>
                    <a:pt x="17497" y="10503"/>
                    <a:pt x="17555" y="10730"/>
                    <a:pt x="17731" y="10838"/>
                  </a:cubicBezTo>
                  <a:lnTo>
                    <a:pt x="17917" y="10944"/>
                  </a:lnTo>
                  <a:cubicBezTo>
                    <a:pt x="18733" y="11406"/>
                    <a:pt x="19524" y="11903"/>
                    <a:pt x="20268" y="12422"/>
                  </a:cubicBezTo>
                  <a:cubicBezTo>
                    <a:pt x="20330" y="12466"/>
                    <a:pt x="20406" y="12489"/>
                    <a:pt x="20483" y="12489"/>
                  </a:cubicBezTo>
                  <a:cubicBezTo>
                    <a:pt x="20484" y="12489"/>
                    <a:pt x="20485" y="12489"/>
                    <a:pt x="20485" y="12489"/>
                  </a:cubicBezTo>
                  <a:cubicBezTo>
                    <a:pt x="20649" y="12489"/>
                    <a:pt x="20794" y="12382"/>
                    <a:pt x="20844" y="12225"/>
                  </a:cubicBezTo>
                  <a:cubicBezTo>
                    <a:pt x="20893" y="12067"/>
                    <a:pt x="20834" y="11895"/>
                    <a:pt x="20699" y="11801"/>
                  </a:cubicBezTo>
                  <a:cubicBezTo>
                    <a:pt x="19936" y="11270"/>
                    <a:pt x="19125" y="10761"/>
                    <a:pt x="18292" y="10289"/>
                  </a:cubicBezTo>
                  <a:lnTo>
                    <a:pt x="18110" y="10183"/>
                  </a:lnTo>
                  <a:cubicBezTo>
                    <a:pt x="18052" y="10151"/>
                    <a:pt x="17990" y="10136"/>
                    <a:pt x="17928" y="10136"/>
                  </a:cubicBezTo>
                  <a:close/>
                  <a:moveTo>
                    <a:pt x="22482" y="13263"/>
                  </a:moveTo>
                  <a:cubicBezTo>
                    <a:pt x="22375" y="13263"/>
                    <a:pt x="22268" y="13309"/>
                    <a:pt x="22194" y="13397"/>
                  </a:cubicBezTo>
                  <a:cubicBezTo>
                    <a:pt x="22059" y="13557"/>
                    <a:pt x="22079" y="13796"/>
                    <a:pt x="22239" y="13930"/>
                  </a:cubicBezTo>
                  <a:cubicBezTo>
                    <a:pt x="22998" y="14569"/>
                    <a:pt x="23720" y="15252"/>
                    <a:pt x="24399" y="15978"/>
                  </a:cubicBezTo>
                  <a:cubicBezTo>
                    <a:pt x="24470" y="16055"/>
                    <a:pt x="24570" y="16098"/>
                    <a:pt x="24675" y="16098"/>
                  </a:cubicBezTo>
                  <a:cubicBezTo>
                    <a:pt x="25005" y="16098"/>
                    <a:pt x="25176" y="15703"/>
                    <a:pt x="24951" y="15463"/>
                  </a:cubicBezTo>
                  <a:cubicBezTo>
                    <a:pt x="24251" y="14715"/>
                    <a:pt x="23509" y="14010"/>
                    <a:pt x="22726" y="13352"/>
                  </a:cubicBezTo>
                  <a:cubicBezTo>
                    <a:pt x="22655" y="13292"/>
                    <a:pt x="22568" y="13263"/>
                    <a:pt x="22482" y="13263"/>
                  </a:cubicBezTo>
                  <a:close/>
                  <a:moveTo>
                    <a:pt x="26292" y="17272"/>
                  </a:moveTo>
                  <a:cubicBezTo>
                    <a:pt x="26213" y="17272"/>
                    <a:pt x="26133" y="17297"/>
                    <a:pt x="26065" y="17348"/>
                  </a:cubicBezTo>
                  <a:cubicBezTo>
                    <a:pt x="25898" y="17473"/>
                    <a:pt x="25863" y="17710"/>
                    <a:pt x="25989" y="17877"/>
                  </a:cubicBezTo>
                  <a:cubicBezTo>
                    <a:pt x="26582" y="18670"/>
                    <a:pt x="27118" y="19504"/>
                    <a:pt x="27593" y="20372"/>
                  </a:cubicBezTo>
                  <a:cubicBezTo>
                    <a:pt x="27659" y="20493"/>
                    <a:pt x="27787" y="20569"/>
                    <a:pt x="27925" y="20569"/>
                  </a:cubicBezTo>
                  <a:cubicBezTo>
                    <a:pt x="28212" y="20567"/>
                    <a:pt x="28394" y="20261"/>
                    <a:pt x="28257" y="20009"/>
                  </a:cubicBezTo>
                  <a:cubicBezTo>
                    <a:pt x="27764" y="19109"/>
                    <a:pt x="27208" y="18246"/>
                    <a:pt x="26594" y="17424"/>
                  </a:cubicBezTo>
                  <a:cubicBezTo>
                    <a:pt x="26520" y="17325"/>
                    <a:pt x="26407" y="17272"/>
                    <a:pt x="26292" y="17272"/>
                  </a:cubicBezTo>
                  <a:close/>
                  <a:moveTo>
                    <a:pt x="28987" y="22094"/>
                  </a:moveTo>
                  <a:cubicBezTo>
                    <a:pt x="28942" y="22094"/>
                    <a:pt x="28896" y="22102"/>
                    <a:pt x="28851" y="22120"/>
                  </a:cubicBezTo>
                  <a:cubicBezTo>
                    <a:pt x="28656" y="22195"/>
                    <a:pt x="28560" y="22415"/>
                    <a:pt x="28636" y="22609"/>
                  </a:cubicBezTo>
                  <a:cubicBezTo>
                    <a:pt x="28995" y="23529"/>
                    <a:pt x="29279" y="24477"/>
                    <a:pt x="29486" y="25443"/>
                  </a:cubicBezTo>
                  <a:cubicBezTo>
                    <a:pt x="29522" y="25617"/>
                    <a:pt x="29676" y="25742"/>
                    <a:pt x="29854" y="25742"/>
                  </a:cubicBezTo>
                  <a:cubicBezTo>
                    <a:pt x="29880" y="25742"/>
                    <a:pt x="29907" y="25739"/>
                    <a:pt x="29933" y="25733"/>
                  </a:cubicBezTo>
                  <a:cubicBezTo>
                    <a:pt x="30137" y="25690"/>
                    <a:pt x="30267" y="25490"/>
                    <a:pt x="30224" y="25286"/>
                  </a:cubicBezTo>
                  <a:cubicBezTo>
                    <a:pt x="30010" y="24280"/>
                    <a:pt x="29714" y="23293"/>
                    <a:pt x="29340" y="22334"/>
                  </a:cubicBezTo>
                  <a:cubicBezTo>
                    <a:pt x="29282" y="22185"/>
                    <a:pt x="29139" y="22094"/>
                    <a:pt x="28987" y="22094"/>
                  </a:cubicBezTo>
                  <a:close/>
                  <a:moveTo>
                    <a:pt x="30208" y="27478"/>
                  </a:moveTo>
                  <a:cubicBezTo>
                    <a:pt x="30197" y="27478"/>
                    <a:pt x="30185" y="27478"/>
                    <a:pt x="30173" y="27480"/>
                  </a:cubicBezTo>
                  <a:cubicBezTo>
                    <a:pt x="29964" y="27493"/>
                    <a:pt x="29807" y="27672"/>
                    <a:pt x="29820" y="27881"/>
                  </a:cubicBezTo>
                  <a:cubicBezTo>
                    <a:pt x="29842" y="28228"/>
                    <a:pt x="29853" y="28579"/>
                    <a:pt x="29853" y="28924"/>
                  </a:cubicBezTo>
                  <a:cubicBezTo>
                    <a:pt x="29853" y="29561"/>
                    <a:pt x="29815" y="30197"/>
                    <a:pt x="29740" y="30829"/>
                  </a:cubicBezTo>
                  <a:cubicBezTo>
                    <a:pt x="29715" y="31036"/>
                    <a:pt x="29863" y="31225"/>
                    <a:pt x="30071" y="31250"/>
                  </a:cubicBezTo>
                  <a:cubicBezTo>
                    <a:pt x="30085" y="31251"/>
                    <a:pt x="30101" y="31252"/>
                    <a:pt x="30116" y="31252"/>
                  </a:cubicBezTo>
                  <a:cubicBezTo>
                    <a:pt x="30306" y="31252"/>
                    <a:pt x="30468" y="31109"/>
                    <a:pt x="30491" y="30920"/>
                  </a:cubicBezTo>
                  <a:cubicBezTo>
                    <a:pt x="30570" y="30258"/>
                    <a:pt x="30609" y="29591"/>
                    <a:pt x="30609" y="28924"/>
                  </a:cubicBezTo>
                  <a:cubicBezTo>
                    <a:pt x="30609" y="28563"/>
                    <a:pt x="30597" y="28196"/>
                    <a:pt x="30574" y="27832"/>
                  </a:cubicBezTo>
                  <a:cubicBezTo>
                    <a:pt x="30562" y="27637"/>
                    <a:pt x="30400" y="27478"/>
                    <a:pt x="30208" y="27478"/>
                  </a:cubicBezTo>
                  <a:close/>
                  <a:moveTo>
                    <a:pt x="29620" y="32964"/>
                  </a:moveTo>
                  <a:cubicBezTo>
                    <a:pt x="29455" y="32964"/>
                    <a:pt x="29304" y="33072"/>
                    <a:pt x="29256" y="33239"/>
                  </a:cubicBezTo>
                  <a:cubicBezTo>
                    <a:pt x="28987" y="34184"/>
                    <a:pt x="28626" y="35103"/>
                    <a:pt x="28179" y="35978"/>
                  </a:cubicBezTo>
                  <a:cubicBezTo>
                    <a:pt x="28049" y="36230"/>
                    <a:pt x="28231" y="36528"/>
                    <a:pt x="28515" y="36528"/>
                  </a:cubicBezTo>
                  <a:cubicBezTo>
                    <a:pt x="28516" y="36528"/>
                    <a:pt x="28517" y="36528"/>
                    <a:pt x="28518" y="36528"/>
                  </a:cubicBezTo>
                  <a:cubicBezTo>
                    <a:pt x="28658" y="36528"/>
                    <a:pt x="28786" y="36449"/>
                    <a:pt x="28852" y="36323"/>
                  </a:cubicBezTo>
                  <a:cubicBezTo>
                    <a:pt x="29321" y="35403"/>
                    <a:pt x="29701" y="34439"/>
                    <a:pt x="29984" y="33447"/>
                  </a:cubicBezTo>
                  <a:cubicBezTo>
                    <a:pt x="30041" y="33245"/>
                    <a:pt x="29924" y="33036"/>
                    <a:pt x="29724" y="32979"/>
                  </a:cubicBezTo>
                  <a:cubicBezTo>
                    <a:pt x="29689" y="32969"/>
                    <a:pt x="29654" y="32964"/>
                    <a:pt x="29620" y="32964"/>
                  </a:cubicBezTo>
                  <a:close/>
                  <a:moveTo>
                    <a:pt x="27196" y="37907"/>
                  </a:moveTo>
                  <a:cubicBezTo>
                    <a:pt x="27078" y="37907"/>
                    <a:pt x="26962" y="37963"/>
                    <a:pt x="26888" y="38066"/>
                  </a:cubicBezTo>
                  <a:cubicBezTo>
                    <a:pt x="26303" y="38859"/>
                    <a:pt x="25645" y="39594"/>
                    <a:pt x="24922" y="40262"/>
                  </a:cubicBezTo>
                  <a:cubicBezTo>
                    <a:pt x="24669" y="40497"/>
                    <a:pt x="24834" y="40918"/>
                    <a:pt x="25178" y="40918"/>
                  </a:cubicBezTo>
                  <a:cubicBezTo>
                    <a:pt x="25274" y="40918"/>
                    <a:pt x="25365" y="40883"/>
                    <a:pt x="25435" y="40818"/>
                  </a:cubicBezTo>
                  <a:cubicBezTo>
                    <a:pt x="26193" y="40117"/>
                    <a:pt x="26883" y="39345"/>
                    <a:pt x="27496" y="38515"/>
                  </a:cubicBezTo>
                  <a:cubicBezTo>
                    <a:pt x="27624" y="38346"/>
                    <a:pt x="27589" y="38107"/>
                    <a:pt x="27419" y="37981"/>
                  </a:cubicBezTo>
                  <a:cubicBezTo>
                    <a:pt x="27352" y="37931"/>
                    <a:pt x="27274" y="37907"/>
                    <a:pt x="27196" y="379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4"/>
            <p:cNvSpPr/>
            <p:nvPr/>
          </p:nvSpPr>
          <p:spPr>
            <a:xfrm>
              <a:off x="20475531" y="9564805"/>
              <a:ext cx="867675" cy="2195473"/>
            </a:xfrm>
            <a:custGeom>
              <a:rect b="b" l="l" r="r" t="t"/>
              <a:pathLst>
                <a:path extrusionOk="0" h="41469" w="16389">
                  <a:moveTo>
                    <a:pt x="2637" y="0"/>
                  </a:moveTo>
                  <a:cubicBezTo>
                    <a:pt x="2506" y="0"/>
                    <a:pt x="2378" y="69"/>
                    <a:pt x="2309" y="192"/>
                  </a:cubicBezTo>
                  <a:cubicBezTo>
                    <a:pt x="2207" y="371"/>
                    <a:pt x="2268" y="600"/>
                    <a:pt x="2447" y="703"/>
                  </a:cubicBezTo>
                  <a:cubicBezTo>
                    <a:pt x="2589" y="785"/>
                    <a:pt x="3557" y="1366"/>
                    <a:pt x="5036" y="2260"/>
                  </a:cubicBezTo>
                  <a:cubicBezTo>
                    <a:pt x="5094" y="2296"/>
                    <a:pt x="5161" y="2315"/>
                    <a:pt x="5230" y="2315"/>
                  </a:cubicBezTo>
                  <a:cubicBezTo>
                    <a:pt x="5401" y="2315"/>
                    <a:pt x="5550" y="2203"/>
                    <a:pt x="5596" y="2038"/>
                  </a:cubicBezTo>
                  <a:cubicBezTo>
                    <a:pt x="5641" y="1875"/>
                    <a:pt x="5572" y="1700"/>
                    <a:pt x="5426" y="1613"/>
                  </a:cubicBezTo>
                  <a:cubicBezTo>
                    <a:pt x="4713" y="1182"/>
                    <a:pt x="3032" y="167"/>
                    <a:pt x="2818" y="46"/>
                  </a:cubicBezTo>
                  <a:cubicBezTo>
                    <a:pt x="2760" y="15"/>
                    <a:pt x="2698" y="0"/>
                    <a:pt x="2637" y="0"/>
                  </a:cubicBezTo>
                  <a:close/>
                  <a:moveTo>
                    <a:pt x="7372" y="2895"/>
                  </a:moveTo>
                  <a:cubicBezTo>
                    <a:pt x="7251" y="2895"/>
                    <a:pt x="7132" y="2953"/>
                    <a:pt x="7059" y="3060"/>
                  </a:cubicBezTo>
                  <a:cubicBezTo>
                    <a:pt x="6942" y="3234"/>
                    <a:pt x="6987" y="3468"/>
                    <a:pt x="7159" y="3585"/>
                  </a:cubicBezTo>
                  <a:cubicBezTo>
                    <a:pt x="7980" y="4141"/>
                    <a:pt x="8764" y="4749"/>
                    <a:pt x="9507" y="5406"/>
                  </a:cubicBezTo>
                  <a:cubicBezTo>
                    <a:pt x="9576" y="5469"/>
                    <a:pt x="9665" y="5502"/>
                    <a:pt x="9758" y="5502"/>
                  </a:cubicBezTo>
                  <a:cubicBezTo>
                    <a:pt x="9916" y="5502"/>
                    <a:pt x="10056" y="5405"/>
                    <a:pt x="10111" y="5259"/>
                  </a:cubicBezTo>
                  <a:cubicBezTo>
                    <a:pt x="10167" y="5111"/>
                    <a:pt x="10127" y="4946"/>
                    <a:pt x="10010" y="4841"/>
                  </a:cubicBezTo>
                  <a:cubicBezTo>
                    <a:pt x="9243" y="4162"/>
                    <a:pt x="8432" y="3534"/>
                    <a:pt x="7584" y="2960"/>
                  </a:cubicBezTo>
                  <a:cubicBezTo>
                    <a:pt x="7519" y="2916"/>
                    <a:pt x="7445" y="2895"/>
                    <a:pt x="7372" y="2895"/>
                  </a:cubicBezTo>
                  <a:close/>
                  <a:moveTo>
                    <a:pt x="11537" y="6527"/>
                  </a:moveTo>
                  <a:cubicBezTo>
                    <a:pt x="11448" y="6527"/>
                    <a:pt x="11359" y="6558"/>
                    <a:pt x="11287" y="6621"/>
                  </a:cubicBezTo>
                  <a:cubicBezTo>
                    <a:pt x="11131" y="6759"/>
                    <a:pt x="11116" y="6998"/>
                    <a:pt x="11254" y="7154"/>
                  </a:cubicBezTo>
                  <a:cubicBezTo>
                    <a:pt x="11909" y="7894"/>
                    <a:pt x="12503" y="8684"/>
                    <a:pt x="13033" y="9518"/>
                  </a:cubicBezTo>
                  <a:cubicBezTo>
                    <a:pt x="13103" y="9628"/>
                    <a:pt x="13223" y="9694"/>
                    <a:pt x="13353" y="9694"/>
                  </a:cubicBezTo>
                  <a:lnTo>
                    <a:pt x="13353" y="9695"/>
                  </a:lnTo>
                  <a:cubicBezTo>
                    <a:pt x="13650" y="9694"/>
                    <a:pt x="13831" y="9366"/>
                    <a:pt x="13672" y="9115"/>
                  </a:cubicBezTo>
                  <a:cubicBezTo>
                    <a:pt x="13121" y="8246"/>
                    <a:pt x="12502" y="7424"/>
                    <a:pt x="11821" y="6653"/>
                  </a:cubicBezTo>
                  <a:cubicBezTo>
                    <a:pt x="11746" y="6570"/>
                    <a:pt x="11642" y="6527"/>
                    <a:pt x="11537" y="6527"/>
                  </a:cubicBezTo>
                  <a:close/>
                  <a:moveTo>
                    <a:pt x="14545" y="11156"/>
                  </a:moveTo>
                  <a:cubicBezTo>
                    <a:pt x="14493" y="11156"/>
                    <a:pt x="14440" y="11166"/>
                    <a:pt x="14390" y="11189"/>
                  </a:cubicBezTo>
                  <a:cubicBezTo>
                    <a:pt x="14200" y="11274"/>
                    <a:pt x="14114" y="11498"/>
                    <a:pt x="14200" y="11688"/>
                  </a:cubicBezTo>
                  <a:cubicBezTo>
                    <a:pt x="14603" y="12588"/>
                    <a:pt x="14924" y="13521"/>
                    <a:pt x="15160" y="14479"/>
                  </a:cubicBezTo>
                  <a:cubicBezTo>
                    <a:pt x="15201" y="14647"/>
                    <a:pt x="15353" y="14766"/>
                    <a:pt x="15526" y="14767"/>
                  </a:cubicBezTo>
                  <a:cubicBezTo>
                    <a:pt x="15771" y="14767"/>
                    <a:pt x="15952" y="14536"/>
                    <a:pt x="15894" y="14298"/>
                  </a:cubicBezTo>
                  <a:cubicBezTo>
                    <a:pt x="15647" y="13298"/>
                    <a:pt x="15311" y="12321"/>
                    <a:pt x="14890" y="11379"/>
                  </a:cubicBezTo>
                  <a:cubicBezTo>
                    <a:pt x="14827" y="11239"/>
                    <a:pt x="14689" y="11156"/>
                    <a:pt x="14545" y="11156"/>
                  </a:cubicBezTo>
                  <a:close/>
                  <a:moveTo>
                    <a:pt x="15939" y="16492"/>
                  </a:moveTo>
                  <a:cubicBezTo>
                    <a:pt x="15929" y="16492"/>
                    <a:pt x="15918" y="16493"/>
                    <a:pt x="15907" y="16494"/>
                  </a:cubicBezTo>
                  <a:cubicBezTo>
                    <a:pt x="15699" y="16512"/>
                    <a:pt x="15546" y="16697"/>
                    <a:pt x="15565" y="16904"/>
                  </a:cubicBezTo>
                  <a:cubicBezTo>
                    <a:pt x="15610" y="17401"/>
                    <a:pt x="15632" y="17907"/>
                    <a:pt x="15632" y="18410"/>
                  </a:cubicBezTo>
                  <a:cubicBezTo>
                    <a:pt x="15632" y="18886"/>
                    <a:pt x="15613" y="19372"/>
                    <a:pt x="15571" y="19856"/>
                  </a:cubicBezTo>
                  <a:cubicBezTo>
                    <a:pt x="15553" y="20065"/>
                    <a:pt x="15708" y="20248"/>
                    <a:pt x="15916" y="20265"/>
                  </a:cubicBezTo>
                  <a:cubicBezTo>
                    <a:pt x="15927" y="20266"/>
                    <a:pt x="15938" y="20266"/>
                    <a:pt x="15949" y="20266"/>
                  </a:cubicBezTo>
                  <a:lnTo>
                    <a:pt x="15949" y="20268"/>
                  </a:lnTo>
                  <a:cubicBezTo>
                    <a:pt x="16145" y="20266"/>
                    <a:pt x="16308" y="20116"/>
                    <a:pt x="16323" y="19921"/>
                  </a:cubicBezTo>
                  <a:cubicBezTo>
                    <a:pt x="16366" y="19415"/>
                    <a:pt x="16388" y="18907"/>
                    <a:pt x="16388" y="18410"/>
                  </a:cubicBezTo>
                  <a:cubicBezTo>
                    <a:pt x="16388" y="17885"/>
                    <a:pt x="16365" y="17355"/>
                    <a:pt x="16317" y="16836"/>
                  </a:cubicBezTo>
                  <a:cubicBezTo>
                    <a:pt x="16299" y="16640"/>
                    <a:pt x="16125" y="16492"/>
                    <a:pt x="15939" y="16492"/>
                  </a:cubicBezTo>
                  <a:close/>
                  <a:moveTo>
                    <a:pt x="15562" y="21999"/>
                  </a:moveTo>
                  <a:cubicBezTo>
                    <a:pt x="15389" y="21999"/>
                    <a:pt x="15233" y="22118"/>
                    <a:pt x="15193" y="22294"/>
                  </a:cubicBezTo>
                  <a:cubicBezTo>
                    <a:pt x="14973" y="23257"/>
                    <a:pt x="14681" y="24204"/>
                    <a:pt x="14319" y="25124"/>
                  </a:cubicBezTo>
                  <a:cubicBezTo>
                    <a:pt x="14222" y="25372"/>
                    <a:pt x="14405" y="25640"/>
                    <a:pt x="14670" y="25640"/>
                  </a:cubicBezTo>
                  <a:lnTo>
                    <a:pt x="14671" y="25640"/>
                  </a:lnTo>
                  <a:cubicBezTo>
                    <a:pt x="14826" y="25640"/>
                    <a:pt x="14965" y="25545"/>
                    <a:pt x="15023" y="25400"/>
                  </a:cubicBezTo>
                  <a:cubicBezTo>
                    <a:pt x="15399" y="24444"/>
                    <a:pt x="15702" y="23461"/>
                    <a:pt x="15930" y="22460"/>
                  </a:cubicBezTo>
                  <a:cubicBezTo>
                    <a:pt x="15975" y="22256"/>
                    <a:pt x="15848" y="22054"/>
                    <a:pt x="15644" y="22008"/>
                  </a:cubicBezTo>
                  <a:cubicBezTo>
                    <a:pt x="15617" y="22002"/>
                    <a:pt x="15589" y="21999"/>
                    <a:pt x="15562" y="21999"/>
                  </a:cubicBezTo>
                  <a:close/>
                  <a:moveTo>
                    <a:pt x="13621" y="27164"/>
                  </a:moveTo>
                  <a:cubicBezTo>
                    <a:pt x="13483" y="27164"/>
                    <a:pt x="13350" y="27239"/>
                    <a:pt x="13284" y="27372"/>
                  </a:cubicBezTo>
                  <a:cubicBezTo>
                    <a:pt x="12816" y="28247"/>
                    <a:pt x="12297" y="29095"/>
                    <a:pt x="11728" y="29907"/>
                  </a:cubicBezTo>
                  <a:cubicBezTo>
                    <a:pt x="11553" y="30157"/>
                    <a:pt x="11732" y="30500"/>
                    <a:pt x="12037" y="30502"/>
                  </a:cubicBezTo>
                  <a:cubicBezTo>
                    <a:pt x="12160" y="30502"/>
                    <a:pt x="12276" y="30442"/>
                    <a:pt x="12346" y="30340"/>
                  </a:cubicBezTo>
                  <a:cubicBezTo>
                    <a:pt x="12933" y="29503"/>
                    <a:pt x="13469" y="28629"/>
                    <a:pt x="13951" y="27726"/>
                  </a:cubicBezTo>
                  <a:cubicBezTo>
                    <a:pt x="14053" y="27541"/>
                    <a:pt x="13985" y="27308"/>
                    <a:pt x="13798" y="27208"/>
                  </a:cubicBezTo>
                  <a:cubicBezTo>
                    <a:pt x="13742" y="27178"/>
                    <a:pt x="13681" y="27164"/>
                    <a:pt x="13621" y="27164"/>
                  </a:cubicBezTo>
                  <a:close/>
                  <a:moveTo>
                    <a:pt x="10501" y="31741"/>
                  </a:moveTo>
                  <a:cubicBezTo>
                    <a:pt x="10393" y="31741"/>
                    <a:pt x="10286" y="31786"/>
                    <a:pt x="10211" y="31874"/>
                  </a:cubicBezTo>
                  <a:cubicBezTo>
                    <a:pt x="9583" y="32618"/>
                    <a:pt x="8898" y="33351"/>
                    <a:pt x="8174" y="34055"/>
                  </a:cubicBezTo>
                  <a:cubicBezTo>
                    <a:pt x="7932" y="34292"/>
                    <a:pt x="8100" y="34704"/>
                    <a:pt x="8438" y="34704"/>
                  </a:cubicBezTo>
                  <a:cubicBezTo>
                    <a:pt x="8536" y="34704"/>
                    <a:pt x="8630" y="34666"/>
                    <a:pt x="8701" y="34598"/>
                  </a:cubicBezTo>
                  <a:cubicBezTo>
                    <a:pt x="9443" y="33877"/>
                    <a:pt x="10145" y="33125"/>
                    <a:pt x="10789" y="32363"/>
                  </a:cubicBezTo>
                  <a:cubicBezTo>
                    <a:pt x="10924" y="32204"/>
                    <a:pt x="10904" y="31965"/>
                    <a:pt x="10745" y="31830"/>
                  </a:cubicBezTo>
                  <a:cubicBezTo>
                    <a:pt x="10674" y="31770"/>
                    <a:pt x="10587" y="31741"/>
                    <a:pt x="10501" y="31741"/>
                  </a:cubicBezTo>
                  <a:close/>
                  <a:moveTo>
                    <a:pt x="6570" y="35630"/>
                  </a:moveTo>
                  <a:cubicBezTo>
                    <a:pt x="6483" y="35630"/>
                    <a:pt x="6396" y="35659"/>
                    <a:pt x="6325" y="35720"/>
                  </a:cubicBezTo>
                  <a:lnTo>
                    <a:pt x="3994" y="37643"/>
                  </a:lnTo>
                  <a:cubicBezTo>
                    <a:pt x="3871" y="37745"/>
                    <a:pt x="3825" y="37913"/>
                    <a:pt x="3879" y="38064"/>
                  </a:cubicBezTo>
                  <a:cubicBezTo>
                    <a:pt x="3933" y="38213"/>
                    <a:pt x="4076" y="38313"/>
                    <a:pt x="4234" y="38313"/>
                  </a:cubicBezTo>
                  <a:cubicBezTo>
                    <a:pt x="4322" y="38313"/>
                    <a:pt x="4408" y="38282"/>
                    <a:pt x="4475" y="38226"/>
                  </a:cubicBezTo>
                  <a:lnTo>
                    <a:pt x="6806" y="36302"/>
                  </a:lnTo>
                  <a:cubicBezTo>
                    <a:pt x="6971" y="36171"/>
                    <a:pt x="6996" y="35930"/>
                    <a:pt x="6861" y="35768"/>
                  </a:cubicBezTo>
                  <a:cubicBezTo>
                    <a:pt x="6787" y="35677"/>
                    <a:pt x="6679" y="35630"/>
                    <a:pt x="6570" y="35630"/>
                  </a:cubicBezTo>
                  <a:close/>
                  <a:moveTo>
                    <a:pt x="2290" y="39161"/>
                  </a:moveTo>
                  <a:cubicBezTo>
                    <a:pt x="2206" y="39161"/>
                    <a:pt x="2120" y="39189"/>
                    <a:pt x="2050" y="39247"/>
                  </a:cubicBezTo>
                  <a:lnTo>
                    <a:pt x="169" y="40799"/>
                  </a:lnTo>
                  <a:cubicBezTo>
                    <a:pt x="46" y="40900"/>
                    <a:pt x="0" y="41069"/>
                    <a:pt x="54" y="41218"/>
                  </a:cubicBezTo>
                  <a:cubicBezTo>
                    <a:pt x="108" y="41368"/>
                    <a:pt x="251" y="41468"/>
                    <a:pt x="410" y="41468"/>
                  </a:cubicBezTo>
                  <a:cubicBezTo>
                    <a:pt x="497" y="41468"/>
                    <a:pt x="583" y="41438"/>
                    <a:pt x="650" y="41382"/>
                  </a:cubicBezTo>
                  <a:lnTo>
                    <a:pt x="2532" y="39829"/>
                  </a:lnTo>
                  <a:cubicBezTo>
                    <a:pt x="2692" y="39698"/>
                    <a:pt x="2715" y="39459"/>
                    <a:pt x="2582" y="39298"/>
                  </a:cubicBezTo>
                  <a:cubicBezTo>
                    <a:pt x="2507" y="39208"/>
                    <a:pt x="2399" y="39161"/>
                    <a:pt x="2290" y="391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5"/>
          <p:cNvSpPr txBox="1"/>
          <p:nvPr>
            <p:ph idx="1" type="body"/>
          </p:nvPr>
        </p:nvSpPr>
        <p:spPr>
          <a:xfrm>
            <a:off x="5033775" y="1800600"/>
            <a:ext cx="3604800" cy="21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Аналіз конкурентів – медичні вузи України – показує, що клієнтів із соц.мереж у них немає. Отже ми зможемо отримати всю цільову аудиторію з Facebook і Instagram в “ОНМедУ”.</a:t>
            </a:r>
            <a:endParaRPr sz="1800"/>
          </a:p>
        </p:txBody>
      </p:sp>
      <p:sp>
        <p:nvSpPr>
          <p:cNvPr id="688" name="Google Shape;688;p45"/>
          <p:cNvSpPr txBox="1"/>
          <p:nvPr>
            <p:ph type="title"/>
          </p:nvPr>
        </p:nvSpPr>
        <p:spPr>
          <a:xfrm>
            <a:off x="5033775" y="881925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Прямі конкуренти</a:t>
            </a:r>
            <a:endParaRPr sz="2600"/>
          </a:p>
        </p:txBody>
      </p:sp>
      <p:grpSp>
        <p:nvGrpSpPr>
          <p:cNvPr id="689" name="Google Shape;689;p45"/>
          <p:cNvGrpSpPr/>
          <p:nvPr/>
        </p:nvGrpSpPr>
        <p:grpSpPr>
          <a:xfrm>
            <a:off x="430414" y="1174881"/>
            <a:ext cx="3815659" cy="3583054"/>
            <a:chOff x="430414" y="1174881"/>
            <a:chExt cx="3815659" cy="3583054"/>
          </a:xfrm>
        </p:grpSpPr>
        <p:sp>
          <p:nvSpPr>
            <p:cNvPr id="690" name="Google Shape;690;p45"/>
            <p:cNvSpPr/>
            <p:nvPr/>
          </p:nvSpPr>
          <p:spPr>
            <a:xfrm>
              <a:off x="1915480" y="3433800"/>
              <a:ext cx="2293449" cy="1324135"/>
            </a:xfrm>
            <a:custGeom>
              <a:rect b="b" l="l" r="r" t="t"/>
              <a:pathLst>
                <a:path extrusionOk="0" h="72935" w="126326">
                  <a:moveTo>
                    <a:pt x="63163" y="1"/>
                  </a:moveTo>
                  <a:cubicBezTo>
                    <a:pt x="46411" y="1"/>
                    <a:pt x="30345" y="3843"/>
                    <a:pt x="18500" y="10682"/>
                  </a:cubicBezTo>
                  <a:cubicBezTo>
                    <a:pt x="6654" y="17520"/>
                    <a:pt x="0" y="26796"/>
                    <a:pt x="0" y="36468"/>
                  </a:cubicBezTo>
                  <a:cubicBezTo>
                    <a:pt x="0" y="46140"/>
                    <a:pt x="6654" y="55415"/>
                    <a:pt x="18500" y="62254"/>
                  </a:cubicBezTo>
                  <a:cubicBezTo>
                    <a:pt x="30345" y="69093"/>
                    <a:pt x="46411" y="72935"/>
                    <a:pt x="63163" y="72935"/>
                  </a:cubicBezTo>
                  <a:cubicBezTo>
                    <a:pt x="79914" y="72935"/>
                    <a:pt x="95981" y="69093"/>
                    <a:pt x="107826" y="62254"/>
                  </a:cubicBezTo>
                  <a:cubicBezTo>
                    <a:pt x="119671" y="55415"/>
                    <a:pt x="126325" y="46140"/>
                    <a:pt x="126325" y="36468"/>
                  </a:cubicBezTo>
                  <a:cubicBezTo>
                    <a:pt x="126325" y="26796"/>
                    <a:pt x="119671" y="17520"/>
                    <a:pt x="107826" y="10682"/>
                  </a:cubicBezTo>
                  <a:cubicBezTo>
                    <a:pt x="95981" y="3843"/>
                    <a:pt x="79914" y="1"/>
                    <a:pt x="631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5"/>
            <p:cNvSpPr/>
            <p:nvPr/>
          </p:nvSpPr>
          <p:spPr>
            <a:xfrm>
              <a:off x="813800" y="2720575"/>
              <a:ext cx="27900" cy="34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2" name="Google Shape;692;p45"/>
            <p:cNvGrpSpPr/>
            <p:nvPr/>
          </p:nvGrpSpPr>
          <p:grpSpPr>
            <a:xfrm>
              <a:off x="430414" y="2119165"/>
              <a:ext cx="2197535" cy="2134679"/>
              <a:chOff x="1111925" y="238125"/>
              <a:chExt cx="5392725" cy="5238475"/>
            </a:xfrm>
          </p:grpSpPr>
          <p:sp>
            <p:nvSpPr>
              <p:cNvPr id="693" name="Google Shape;693;p45"/>
              <p:cNvSpPr/>
              <p:nvPr/>
            </p:nvSpPr>
            <p:spPr>
              <a:xfrm>
                <a:off x="5073475" y="2301675"/>
                <a:ext cx="240575" cy="142775"/>
              </a:xfrm>
              <a:custGeom>
                <a:rect b="b" l="l" r="r" t="t"/>
                <a:pathLst>
                  <a:path extrusionOk="0" h="5711" w="9623">
                    <a:moveTo>
                      <a:pt x="4811" y="0"/>
                    </a:moveTo>
                    <a:cubicBezTo>
                      <a:pt x="2154" y="0"/>
                      <a:pt x="0" y="1280"/>
                      <a:pt x="0" y="2856"/>
                    </a:cubicBezTo>
                    <a:cubicBezTo>
                      <a:pt x="0" y="4433"/>
                      <a:pt x="2154" y="5711"/>
                      <a:pt x="4811" y="5711"/>
                    </a:cubicBezTo>
                    <a:cubicBezTo>
                      <a:pt x="7469" y="5711"/>
                      <a:pt x="9623" y="4433"/>
                      <a:pt x="9623" y="2856"/>
                    </a:cubicBezTo>
                    <a:cubicBezTo>
                      <a:pt x="9623" y="1280"/>
                      <a:pt x="7469" y="0"/>
                      <a:pt x="4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45"/>
              <p:cNvSpPr/>
              <p:nvPr/>
            </p:nvSpPr>
            <p:spPr>
              <a:xfrm>
                <a:off x="5099600" y="2316775"/>
                <a:ext cx="145950" cy="83975"/>
              </a:xfrm>
              <a:custGeom>
                <a:rect b="b" l="l" r="r" t="t"/>
                <a:pathLst>
                  <a:path extrusionOk="0" h="3359" w="5838">
                    <a:moveTo>
                      <a:pt x="3550" y="0"/>
                    </a:moveTo>
                    <a:cubicBezTo>
                      <a:pt x="3536" y="0"/>
                      <a:pt x="3521" y="3"/>
                      <a:pt x="3508" y="10"/>
                    </a:cubicBezTo>
                    <a:lnTo>
                      <a:pt x="23" y="2014"/>
                    </a:lnTo>
                    <a:cubicBezTo>
                      <a:pt x="0" y="2029"/>
                      <a:pt x="0" y="2050"/>
                      <a:pt x="23" y="2063"/>
                    </a:cubicBezTo>
                    <a:lnTo>
                      <a:pt x="1499" y="2916"/>
                    </a:lnTo>
                    <a:lnTo>
                      <a:pt x="1037" y="3183"/>
                    </a:lnTo>
                    <a:lnTo>
                      <a:pt x="1433" y="3106"/>
                    </a:lnTo>
                    <a:lnTo>
                      <a:pt x="1368" y="3297"/>
                    </a:lnTo>
                    <a:lnTo>
                      <a:pt x="1763" y="3068"/>
                    </a:lnTo>
                    <a:lnTo>
                      <a:pt x="2250" y="3349"/>
                    </a:lnTo>
                    <a:cubicBezTo>
                      <a:pt x="2263" y="3356"/>
                      <a:pt x="2277" y="3359"/>
                      <a:pt x="2291" y="3359"/>
                    </a:cubicBezTo>
                    <a:cubicBezTo>
                      <a:pt x="2306" y="3359"/>
                      <a:pt x="2320" y="3356"/>
                      <a:pt x="2333" y="3349"/>
                    </a:cubicBezTo>
                    <a:lnTo>
                      <a:pt x="5814" y="1339"/>
                    </a:lnTo>
                    <a:cubicBezTo>
                      <a:pt x="5838" y="1326"/>
                      <a:pt x="5838" y="1304"/>
                      <a:pt x="5814" y="1291"/>
                    </a:cubicBezTo>
                    <a:lnTo>
                      <a:pt x="3593" y="10"/>
                    </a:lnTo>
                    <a:cubicBezTo>
                      <a:pt x="3579" y="3"/>
                      <a:pt x="3565" y="0"/>
                      <a:pt x="3550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45"/>
              <p:cNvSpPr/>
              <p:nvPr/>
            </p:nvSpPr>
            <p:spPr>
              <a:xfrm>
                <a:off x="1325675" y="4165825"/>
                <a:ext cx="76600" cy="52275"/>
              </a:xfrm>
              <a:custGeom>
                <a:rect b="b" l="l" r="r" t="t"/>
                <a:pathLst>
                  <a:path extrusionOk="0" h="2091" w="3064">
                    <a:moveTo>
                      <a:pt x="1383" y="1"/>
                    </a:moveTo>
                    <a:cubicBezTo>
                      <a:pt x="1383" y="1"/>
                      <a:pt x="62" y="349"/>
                      <a:pt x="31" y="411"/>
                    </a:cubicBezTo>
                    <a:cubicBezTo>
                      <a:pt x="1" y="472"/>
                      <a:pt x="124" y="1322"/>
                      <a:pt x="124" y="1322"/>
                    </a:cubicBezTo>
                    <a:lnTo>
                      <a:pt x="746" y="2090"/>
                    </a:lnTo>
                    <a:lnTo>
                      <a:pt x="3064" y="759"/>
                    </a:lnTo>
                    <a:lnTo>
                      <a:pt x="1383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45"/>
              <p:cNvSpPr/>
              <p:nvPr/>
            </p:nvSpPr>
            <p:spPr>
              <a:xfrm>
                <a:off x="1325675" y="4165825"/>
                <a:ext cx="76600" cy="52275"/>
              </a:xfrm>
              <a:custGeom>
                <a:rect b="b" l="l" r="r" t="t"/>
                <a:pathLst>
                  <a:path extrusionOk="0" h="2091" w="3064">
                    <a:moveTo>
                      <a:pt x="1383" y="1"/>
                    </a:moveTo>
                    <a:cubicBezTo>
                      <a:pt x="1383" y="1"/>
                      <a:pt x="62" y="349"/>
                      <a:pt x="31" y="411"/>
                    </a:cubicBezTo>
                    <a:cubicBezTo>
                      <a:pt x="1" y="472"/>
                      <a:pt x="124" y="1322"/>
                      <a:pt x="124" y="1322"/>
                    </a:cubicBezTo>
                    <a:lnTo>
                      <a:pt x="746" y="2090"/>
                    </a:lnTo>
                    <a:lnTo>
                      <a:pt x="3064" y="759"/>
                    </a:lnTo>
                    <a:lnTo>
                      <a:pt x="1383" y="1"/>
                    </a:lnTo>
                    <a:close/>
                  </a:path>
                </a:pathLst>
              </a:custGeom>
              <a:solidFill>
                <a:srgbClr val="64ADA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45"/>
              <p:cNvSpPr/>
              <p:nvPr/>
            </p:nvSpPr>
            <p:spPr>
              <a:xfrm>
                <a:off x="1479300" y="2551375"/>
                <a:ext cx="4855775" cy="2797200"/>
              </a:xfrm>
              <a:custGeom>
                <a:rect b="b" l="l" r="r" t="t"/>
                <a:pathLst>
                  <a:path extrusionOk="0" h="111888" w="194231">
                    <a:moveTo>
                      <a:pt x="116393" y="1"/>
                    </a:moveTo>
                    <a:lnTo>
                      <a:pt x="113735" y="1536"/>
                    </a:lnTo>
                    <a:lnTo>
                      <a:pt x="0" y="67210"/>
                    </a:lnTo>
                    <a:lnTo>
                      <a:pt x="75978" y="111078"/>
                    </a:lnTo>
                    <a:cubicBezTo>
                      <a:pt x="76912" y="111618"/>
                      <a:pt x="78137" y="111887"/>
                      <a:pt x="79362" y="111887"/>
                    </a:cubicBezTo>
                    <a:cubicBezTo>
                      <a:pt x="80587" y="111887"/>
                      <a:pt x="81811" y="111618"/>
                      <a:pt x="82746" y="111078"/>
                    </a:cubicBezTo>
                    <a:lnTo>
                      <a:pt x="192368" y="47777"/>
                    </a:lnTo>
                    <a:cubicBezTo>
                      <a:pt x="194231" y="46708"/>
                      <a:pt x="194231" y="44950"/>
                      <a:pt x="192368" y="43869"/>
                    </a:cubicBezTo>
                    <a:lnTo>
                      <a:pt x="11639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45"/>
              <p:cNvSpPr/>
              <p:nvPr/>
            </p:nvSpPr>
            <p:spPr>
              <a:xfrm>
                <a:off x="1244700" y="3256600"/>
                <a:ext cx="1821750" cy="1012500"/>
              </a:xfrm>
              <a:custGeom>
                <a:rect b="b" l="l" r="r" t="t"/>
                <a:pathLst>
                  <a:path extrusionOk="0" h="40500" w="72870">
                    <a:moveTo>
                      <a:pt x="63601" y="0"/>
                    </a:moveTo>
                    <a:lnTo>
                      <a:pt x="37107" y="15250"/>
                    </a:lnTo>
                    <a:lnTo>
                      <a:pt x="19954" y="5347"/>
                    </a:lnTo>
                    <a:lnTo>
                      <a:pt x="1" y="16874"/>
                    </a:lnTo>
                    <a:lnTo>
                      <a:pt x="1" y="31256"/>
                    </a:lnTo>
                    <a:cubicBezTo>
                      <a:pt x="1" y="32869"/>
                      <a:pt x="1677" y="35117"/>
                      <a:pt x="2490" y="35117"/>
                    </a:cubicBezTo>
                    <a:cubicBezTo>
                      <a:pt x="2555" y="35117"/>
                      <a:pt x="2615" y="35103"/>
                      <a:pt x="2668" y="35072"/>
                    </a:cubicBezTo>
                    <a:cubicBezTo>
                      <a:pt x="2668" y="35072"/>
                      <a:pt x="4230" y="35392"/>
                      <a:pt x="6481" y="36426"/>
                    </a:cubicBezTo>
                    <a:cubicBezTo>
                      <a:pt x="8734" y="37461"/>
                      <a:pt x="11988" y="40500"/>
                      <a:pt x="11988" y="40500"/>
                    </a:cubicBezTo>
                    <a:lnTo>
                      <a:pt x="72869" y="5351"/>
                    </a:lnTo>
                    <a:lnTo>
                      <a:pt x="63601" y="0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45"/>
              <p:cNvSpPr/>
              <p:nvPr/>
            </p:nvSpPr>
            <p:spPr>
              <a:xfrm>
                <a:off x="1244700" y="3256600"/>
                <a:ext cx="1821750" cy="1012500"/>
              </a:xfrm>
              <a:custGeom>
                <a:rect b="b" l="l" r="r" t="t"/>
                <a:pathLst>
                  <a:path extrusionOk="0" h="40500" w="72870">
                    <a:moveTo>
                      <a:pt x="63601" y="0"/>
                    </a:moveTo>
                    <a:lnTo>
                      <a:pt x="37107" y="15250"/>
                    </a:lnTo>
                    <a:lnTo>
                      <a:pt x="19954" y="5347"/>
                    </a:lnTo>
                    <a:lnTo>
                      <a:pt x="1" y="16874"/>
                    </a:lnTo>
                    <a:lnTo>
                      <a:pt x="1" y="31256"/>
                    </a:lnTo>
                    <a:cubicBezTo>
                      <a:pt x="1" y="32869"/>
                      <a:pt x="1677" y="35117"/>
                      <a:pt x="2490" y="35117"/>
                    </a:cubicBezTo>
                    <a:cubicBezTo>
                      <a:pt x="2555" y="35117"/>
                      <a:pt x="2615" y="35103"/>
                      <a:pt x="2668" y="35072"/>
                    </a:cubicBezTo>
                    <a:cubicBezTo>
                      <a:pt x="2668" y="35072"/>
                      <a:pt x="4230" y="35392"/>
                      <a:pt x="6481" y="36426"/>
                    </a:cubicBezTo>
                    <a:cubicBezTo>
                      <a:pt x="8734" y="37461"/>
                      <a:pt x="11988" y="40500"/>
                      <a:pt x="11988" y="40500"/>
                    </a:cubicBezTo>
                    <a:lnTo>
                      <a:pt x="72869" y="5351"/>
                    </a:lnTo>
                    <a:lnTo>
                      <a:pt x="636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45"/>
              <p:cNvSpPr/>
              <p:nvPr/>
            </p:nvSpPr>
            <p:spPr>
              <a:xfrm>
                <a:off x="1244725" y="3590250"/>
                <a:ext cx="193400" cy="544275"/>
              </a:xfrm>
              <a:custGeom>
                <a:rect b="b" l="l" r="r" t="t"/>
                <a:pathLst>
                  <a:path extrusionOk="0" h="21771" w="7736">
                    <a:moveTo>
                      <a:pt x="6109" y="0"/>
                    </a:moveTo>
                    <a:lnTo>
                      <a:pt x="1" y="3528"/>
                    </a:lnTo>
                    <a:lnTo>
                      <a:pt x="1" y="17910"/>
                    </a:lnTo>
                    <a:cubicBezTo>
                      <a:pt x="1" y="19524"/>
                      <a:pt x="1676" y="21771"/>
                      <a:pt x="2489" y="21771"/>
                    </a:cubicBezTo>
                    <a:cubicBezTo>
                      <a:pt x="2497" y="21771"/>
                      <a:pt x="2505" y="21770"/>
                      <a:pt x="2513" y="21770"/>
                    </a:cubicBezTo>
                    <a:lnTo>
                      <a:pt x="2591" y="21749"/>
                    </a:lnTo>
                    <a:cubicBezTo>
                      <a:pt x="2616" y="21742"/>
                      <a:pt x="2643" y="21739"/>
                      <a:pt x="2667" y="21726"/>
                    </a:cubicBezTo>
                    <a:lnTo>
                      <a:pt x="2668" y="21726"/>
                    </a:lnTo>
                    <a:cubicBezTo>
                      <a:pt x="2722" y="21693"/>
                      <a:pt x="5088" y="20225"/>
                      <a:pt x="5336" y="20197"/>
                    </a:cubicBezTo>
                    <a:lnTo>
                      <a:pt x="7637" y="12615"/>
                    </a:lnTo>
                    <a:cubicBezTo>
                      <a:pt x="7637" y="12615"/>
                      <a:pt x="7493" y="3753"/>
                      <a:pt x="7637" y="3753"/>
                    </a:cubicBezTo>
                    <a:cubicBezTo>
                      <a:pt x="7735" y="3753"/>
                      <a:pt x="6752" y="1468"/>
                      <a:pt x="61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45"/>
              <p:cNvSpPr/>
              <p:nvPr/>
            </p:nvSpPr>
            <p:spPr>
              <a:xfrm>
                <a:off x="1214550" y="3991200"/>
                <a:ext cx="2248800" cy="1432475"/>
              </a:xfrm>
              <a:custGeom>
                <a:rect b="b" l="l" r="r" t="t"/>
                <a:pathLst>
                  <a:path extrusionOk="0" h="57299" w="89952">
                    <a:moveTo>
                      <a:pt x="1" y="1"/>
                    </a:moveTo>
                    <a:cubicBezTo>
                      <a:pt x="1" y="3596"/>
                      <a:pt x="1186" y="7203"/>
                      <a:pt x="2645" y="8037"/>
                    </a:cubicBezTo>
                    <a:lnTo>
                      <a:pt x="3961" y="8806"/>
                    </a:lnTo>
                    <a:cubicBezTo>
                      <a:pt x="4349" y="9031"/>
                      <a:pt x="4695" y="9145"/>
                      <a:pt x="4936" y="9145"/>
                    </a:cubicBezTo>
                    <a:cubicBezTo>
                      <a:pt x="5156" y="9145"/>
                      <a:pt x="5289" y="9050"/>
                      <a:pt x="5289" y="8858"/>
                    </a:cubicBezTo>
                    <a:lnTo>
                      <a:pt x="5289" y="8154"/>
                    </a:lnTo>
                    <a:cubicBezTo>
                      <a:pt x="5289" y="7781"/>
                      <a:pt x="5560" y="7595"/>
                      <a:pt x="6003" y="7595"/>
                    </a:cubicBezTo>
                    <a:cubicBezTo>
                      <a:pt x="6487" y="7595"/>
                      <a:pt x="7178" y="7817"/>
                      <a:pt x="7946" y="8259"/>
                    </a:cubicBezTo>
                    <a:cubicBezTo>
                      <a:pt x="9405" y="9105"/>
                      <a:pt x="10590" y="10421"/>
                      <a:pt x="10590" y="11202"/>
                    </a:cubicBezTo>
                    <a:lnTo>
                      <a:pt x="10590" y="11905"/>
                    </a:lnTo>
                    <a:cubicBezTo>
                      <a:pt x="10590" y="12309"/>
                      <a:pt x="11606" y="13209"/>
                      <a:pt x="12844" y="13924"/>
                    </a:cubicBezTo>
                    <a:lnTo>
                      <a:pt x="79363" y="52335"/>
                    </a:lnTo>
                    <a:lnTo>
                      <a:pt x="86566" y="56490"/>
                    </a:lnTo>
                    <a:cubicBezTo>
                      <a:pt x="86574" y="56490"/>
                      <a:pt x="86579" y="56497"/>
                      <a:pt x="86579" y="56504"/>
                    </a:cubicBezTo>
                    <a:cubicBezTo>
                      <a:pt x="87517" y="57025"/>
                      <a:pt x="88728" y="57298"/>
                      <a:pt x="89952" y="57298"/>
                    </a:cubicBezTo>
                    <a:lnTo>
                      <a:pt x="89952" y="54290"/>
                    </a:lnTo>
                    <a:cubicBezTo>
                      <a:pt x="88728" y="54289"/>
                      <a:pt x="87504" y="54028"/>
                      <a:pt x="86566" y="53482"/>
                    </a:cubicBezTo>
                    <a:lnTo>
                      <a:pt x="81981" y="50825"/>
                    </a:lnTo>
                    <a:lnTo>
                      <a:pt x="13195" y="11111"/>
                    </a:lnTo>
                    <a:cubicBezTo>
                      <a:pt x="13169" y="10251"/>
                      <a:pt x="12818" y="9405"/>
                      <a:pt x="12258" y="8649"/>
                    </a:cubicBezTo>
                    <a:cubicBezTo>
                      <a:pt x="11475" y="7555"/>
                      <a:pt x="10303" y="6617"/>
                      <a:pt x="9248" y="6005"/>
                    </a:cubicBezTo>
                    <a:cubicBezTo>
                      <a:pt x="8441" y="5536"/>
                      <a:pt x="7229" y="4989"/>
                      <a:pt x="6005" y="4989"/>
                    </a:cubicBezTo>
                    <a:cubicBezTo>
                      <a:pt x="5171" y="4989"/>
                      <a:pt x="4442" y="5250"/>
                      <a:pt x="3868" y="5693"/>
                    </a:cubicBezTo>
                    <a:cubicBezTo>
                      <a:pt x="3426" y="5093"/>
                      <a:pt x="2606" y="2788"/>
                      <a:pt x="2606" y="1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45"/>
              <p:cNvSpPr/>
              <p:nvPr/>
            </p:nvSpPr>
            <p:spPr>
              <a:xfrm>
                <a:off x="1214550" y="3991200"/>
                <a:ext cx="2248800" cy="1432475"/>
              </a:xfrm>
              <a:custGeom>
                <a:rect b="b" l="l" r="r" t="t"/>
                <a:pathLst>
                  <a:path extrusionOk="0" h="57299" w="89952">
                    <a:moveTo>
                      <a:pt x="1" y="1"/>
                    </a:moveTo>
                    <a:cubicBezTo>
                      <a:pt x="1" y="3596"/>
                      <a:pt x="1186" y="7203"/>
                      <a:pt x="2645" y="8037"/>
                    </a:cubicBezTo>
                    <a:lnTo>
                      <a:pt x="3961" y="8806"/>
                    </a:lnTo>
                    <a:cubicBezTo>
                      <a:pt x="4349" y="9031"/>
                      <a:pt x="4695" y="9145"/>
                      <a:pt x="4936" y="9145"/>
                    </a:cubicBezTo>
                    <a:cubicBezTo>
                      <a:pt x="5156" y="9145"/>
                      <a:pt x="5289" y="9050"/>
                      <a:pt x="5289" y="8858"/>
                    </a:cubicBezTo>
                    <a:lnTo>
                      <a:pt x="5289" y="8154"/>
                    </a:lnTo>
                    <a:cubicBezTo>
                      <a:pt x="5289" y="7781"/>
                      <a:pt x="5560" y="7595"/>
                      <a:pt x="6003" y="7595"/>
                    </a:cubicBezTo>
                    <a:cubicBezTo>
                      <a:pt x="6487" y="7595"/>
                      <a:pt x="7178" y="7817"/>
                      <a:pt x="7946" y="8259"/>
                    </a:cubicBezTo>
                    <a:cubicBezTo>
                      <a:pt x="9405" y="9105"/>
                      <a:pt x="10590" y="10421"/>
                      <a:pt x="10590" y="11202"/>
                    </a:cubicBezTo>
                    <a:lnTo>
                      <a:pt x="10590" y="11905"/>
                    </a:lnTo>
                    <a:cubicBezTo>
                      <a:pt x="10590" y="12309"/>
                      <a:pt x="11606" y="13209"/>
                      <a:pt x="12844" y="13924"/>
                    </a:cubicBezTo>
                    <a:lnTo>
                      <a:pt x="79363" y="52335"/>
                    </a:lnTo>
                    <a:lnTo>
                      <a:pt x="86566" y="56490"/>
                    </a:lnTo>
                    <a:cubicBezTo>
                      <a:pt x="86574" y="56490"/>
                      <a:pt x="86579" y="56497"/>
                      <a:pt x="86579" y="56504"/>
                    </a:cubicBezTo>
                    <a:cubicBezTo>
                      <a:pt x="87517" y="57025"/>
                      <a:pt x="88728" y="57298"/>
                      <a:pt x="89952" y="57298"/>
                    </a:cubicBezTo>
                    <a:lnTo>
                      <a:pt x="89952" y="54290"/>
                    </a:lnTo>
                    <a:cubicBezTo>
                      <a:pt x="88728" y="54289"/>
                      <a:pt x="87504" y="54028"/>
                      <a:pt x="86566" y="53482"/>
                    </a:cubicBezTo>
                    <a:lnTo>
                      <a:pt x="81981" y="50825"/>
                    </a:lnTo>
                    <a:lnTo>
                      <a:pt x="13195" y="11111"/>
                    </a:lnTo>
                    <a:cubicBezTo>
                      <a:pt x="13169" y="10251"/>
                      <a:pt x="12818" y="9405"/>
                      <a:pt x="12258" y="8649"/>
                    </a:cubicBezTo>
                    <a:cubicBezTo>
                      <a:pt x="11475" y="7555"/>
                      <a:pt x="10303" y="6617"/>
                      <a:pt x="9248" y="6005"/>
                    </a:cubicBezTo>
                    <a:cubicBezTo>
                      <a:pt x="8441" y="5536"/>
                      <a:pt x="7229" y="4989"/>
                      <a:pt x="6005" y="4989"/>
                    </a:cubicBezTo>
                    <a:cubicBezTo>
                      <a:pt x="5171" y="4989"/>
                      <a:pt x="4442" y="5250"/>
                      <a:pt x="3868" y="5693"/>
                    </a:cubicBezTo>
                    <a:cubicBezTo>
                      <a:pt x="3426" y="5093"/>
                      <a:pt x="2606" y="2788"/>
                      <a:pt x="260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45"/>
              <p:cNvSpPr/>
              <p:nvPr/>
            </p:nvSpPr>
            <p:spPr>
              <a:xfrm>
                <a:off x="3463325" y="3695825"/>
                <a:ext cx="2860025" cy="1727850"/>
              </a:xfrm>
              <a:custGeom>
                <a:rect b="b" l="l" r="r" t="t"/>
                <a:pathLst>
                  <a:path extrusionOk="0" h="69114" w="114401">
                    <a:moveTo>
                      <a:pt x="114401" y="1"/>
                    </a:moveTo>
                    <a:cubicBezTo>
                      <a:pt x="114397" y="740"/>
                      <a:pt x="114002" y="1416"/>
                      <a:pt x="113007" y="1994"/>
                    </a:cubicBezTo>
                    <a:lnTo>
                      <a:pt x="7973" y="62653"/>
                    </a:lnTo>
                    <a:lnTo>
                      <a:pt x="7960" y="62653"/>
                    </a:lnTo>
                    <a:lnTo>
                      <a:pt x="3388" y="65297"/>
                    </a:lnTo>
                    <a:cubicBezTo>
                      <a:pt x="2449" y="65844"/>
                      <a:pt x="1226" y="66105"/>
                      <a:pt x="1" y="66105"/>
                    </a:cubicBezTo>
                    <a:lnTo>
                      <a:pt x="1" y="69113"/>
                    </a:lnTo>
                    <a:cubicBezTo>
                      <a:pt x="1226" y="69113"/>
                      <a:pt x="2436" y="68839"/>
                      <a:pt x="3374" y="68319"/>
                    </a:cubicBezTo>
                    <a:cubicBezTo>
                      <a:pt x="3374" y="68315"/>
                      <a:pt x="3375" y="68313"/>
                      <a:pt x="3377" y="68313"/>
                    </a:cubicBezTo>
                    <a:cubicBezTo>
                      <a:pt x="3382" y="68313"/>
                      <a:pt x="3388" y="68319"/>
                      <a:pt x="3388" y="68319"/>
                    </a:cubicBezTo>
                    <a:lnTo>
                      <a:pt x="3388" y="68305"/>
                    </a:lnTo>
                    <a:lnTo>
                      <a:pt x="10577" y="64150"/>
                    </a:lnTo>
                    <a:lnTo>
                      <a:pt x="113007" y="5016"/>
                    </a:lnTo>
                    <a:lnTo>
                      <a:pt x="113059" y="4990"/>
                    </a:lnTo>
                    <a:cubicBezTo>
                      <a:pt x="113958" y="4456"/>
                      <a:pt x="114401" y="3766"/>
                      <a:pt x="114401" y="3062"/>
                    </a:cubicBezTo>
                    <a:lnTo>
                      <a:pt x="114401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45"/>
              <p:cNvSpPr/>
              <p:nvPr/>
            </p:nvSpPr>
            <p:spPr>
              <a:xfrm>
                <a:off x="3463325" y="3695825"/>
                <a:ext cx="2860025" cy="1727850"/>
              </a:xfrm>
              <a:custGeom>
                <a:rect b="b" l="l" r="r" t="t"/>
                <a:pathLst>
                  <a:path extrusionOk="0" h="69114" w="114401">
                    <a:moveTo>
                      <a:pt x="114401" y="1"/>
                    </a:moveTo>
                    <a:cubicBezTo>
                      <a:pt x="114397" y="740"/>
                      <a:pt x="114002" y="1416"/>
                      <a:pt x="113007" y="1994"/>
                    </a:cubicBezTo>
                    <a:lnTo>
                      <a:pt x="7973" y="62653"/>
                    </a:lnTo>
                    <a:lnTo>
                      <a:pt x="7960" y="62653"/>
                    </a:lnTo>
                    <a:lnTo>
                      <a:pt x="3388" y="65297"/>
                    </a:lnTo>
                    <a:cubicBezTo>
                      <a:pt x="2449" y="65844"/>
                      <a:pt x="1226" y="66105"/>
                      <a:pt x="1" y="66105"/>
                    </a:cubicBezTo>
                    <a:lnTo>
                      <a:pt x="1" y="69113"/>
                    </a:lnTo>
                    <a:cubicBezTo>
                      <a:pt x="1226" y="69113"/>
                      <a:pt x="2436" y="68839"/>
                      <a:pt x="3374" y="68319"/>
                    </a:cubicBezTo>
                    <a:cubicBezTo>
                      <a:pt x="3374" y="68315"/>
                      <a:pt x="3375" y="68313"/>
                      <a:pt x="3377" y="68313"/>
                    </a:cubicBezTo>
                    <a:cubicBezTo>
                      <a:pt x="3382" y="68313"/>
                      <a:pt x="3388" y="68319"/>
                      <a:pt x="3388" y="68319"/>
                    </a:cubicBezTo>
                    <a:lnTo>
                      <a:pt x="3388" y="68305"/>
                    </a:lnTo>
                    <a:lnTo>
                      <a:pt x="10577" y="64150"/>
                    </a:lnTo>
                    <a:lnTo>
                      <a:pt x="113007" y="5016"/>
                    </a:lnTo>
                    <a:lnTo>
                      <a:pt x="113059" y="4990"/>
                    </a:lnTo>
                    <a:cubicBezTo>
                      <a:pt x="113958" y="4456"/>
                      <a:pt x="114401" y="3766"/>
                      <a:pt x="114401" y="3062"/>
                    </a:cubicBezTo>
                    <a:lnTo>
                      <a:pt x="1144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45"/>
              <p:cNvSpPr/>
              <p:nvPr/>
            </p:nvSpPr>
            <p:spPr>
              <a:xfrm>
                <a:off x="1611175" y="3772050"/>
                <a:ext cx="1852175" cy="1508325"/>
              </a:xfrm>
              <a:custGeom>
                <a:rect b="b" l="l" r="r" t="t"/>
                <a:pathLst>
                  <a:path extrusionOk="0" h="60333" w="74087">
                    <a:moveTo>
                      <a:pt x="0" y="0"/>
                    </a:moveTo>
                    <a:lnTo>
                      <a:pt x="13" y="18340"/>
                    </a:lnTo>
                    <a:lnTo>
                      <a:pt x="63498" y="54992"/>
                    </a:lnTo>
                    <a:lnTo>
                      <a:pt x="71834" y="59798"/>
                    </a:lnTo>
                    <a:cubicBezTo>
                      <a:pt x="72446" y="60163"/>
                      <a:pt x="73267" y="60332"/>
                      <a:pt x="74087" y="60332"/>
                    </a:cubicBezTo>
                    <a:lnTo>
                      <a:pt x="74087" y="427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45"/>
              <p:cNvSpPr/>
              <p:nvPr/>
            </p:nvSpPr>
            <p:spPr>
              <a:xfrm>
                <a:off x="3463325" y="3292700"/>
                <a:ext cx="2777650" cy="1987675"/>
              </a:xfrm>
              <a:custGeom>
                <a:rect b="b" l="l" r="r" t="t"/>
                <a:pathLst>
                  <a:path extrusionOk="0" h="79507" w="111106">
                    <a:moveTo>
                      <a:pt x="111105" y="1"/>
                    </a:moveTo>
                    <a:lnTo>
                      <a:pt x="1" y="63811"/>
                    </a:lnTo>
                    <a:lnTo>
                      <a:pt x="1" y="79506"/>
                    </a:lnTo>
                    <a:cubicBezTo>
                      <a:pt x="822" y="79506"/>
                      <a:pt x="1643" y="79337"/>
                      <a:pt x="2255" y="78972"/>
                    </a:cubicBezTo>
                    <a:lnTo>
                      <a:pt x="10577" y="74166"/>
                    </a:lnTo>
                    <a:lnTo>
                      <a:pt x="108851" y="17429"/>
                    </a:lnTo>
                    <a:cubicBezTo>
                      <a:pt x="110089" y="16712"/>
                      <a:pt x="111105" y="14954"/>
                      <a:pt x="111105" y="13521"/>
                    </a:cubicBezTo>
                    <a:lnTo>
                      <a:pt x="11110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45"/>
              <p:cNvSpPr/>
              <p:nvPr/>
            </p:nvSpPr>
            <p:spPr>
              <a:xfrm>
                <a:off x="1378100" y="3637450"/>
                <a:ext cx="140400" cy="469225"/>
              </a:xfrm>
              <a:custGeom>
                <a:rect b="b" l="l" r="r" t="t"/>
                <a:pathLst>
                  <a:path extrusionOk="0" h="18769" w="5616">
                    <a:moveTo>
                      <a:pt x="1" y="0"/>
                    </a:moveTo>
                    <a:lnTo>
                      <a:pt x="1" y="18308"/>
                    </a:lnTo>
                    <a:cubicBezTo>
                      <a:pt x="570" y="17864"/>
                      <a:pt x="1299" y="17601"/>
                      <a:pt x="2137" y="17601"/>
                    </a:cubicBezTo>
                    <a:cubicBezTo>
                      <a:pt x="3354" y="17601"/>
                      <a:pt x="4572" y="18148"/>
                      <a:pt x="5374" y="18622"/>
                    </a:cubicBezTo>
                    <a:cubicBezTo>
                      <a:pt x="5454" y="18666"/>
                      <a:pt x="5535" y="18717"/>
                      <a:pt x="5615" y="18768"/>
                    </a:cubicBezTo>
                    <a:lnTo>
                      <a:pt x="5615" y="323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45"/>
              <p:cNvSpPr/>
              <p:nvPr/>
            </p:nvSpPr>
            <p:spPr>
              <a:xfrm>
                <a:off x="1518475" y="3718375"/>
                <a:ext cx="92975" cy="512250"/>
              </a:xfrm>
              <a:custGeom>
                <a:rect b="b" l="l" r="r" t="t"/>
                <a:pathLst>
                  <a:path extrusionOk="0" h="20490" w="3719">
                    <a:moveTo>
                      <a:pt x="0" y="0"/>
                    </a:moveTo>
                    <a:lnTo>
                      <a:pt x="0" y="15531"/>
                    </a:lnTo>
                    <a:cubicBezTo>
                      <a:pt x="260" y="15683"/>
                      <a:pt x="511" y="15852"/>
                      <a:pt x="751" y="16035"/>
                    </a:cubicBezTo>
                    <a:lnTo>
                      <a:pt x="1101" y="16297"/>
                    </a:lnTo>
                    <a:lnTo>
                      <a:pt x="1517" y="16647"/>
                    </a:lnTo>
                    <a:cubicBezTo>
                      <a:pt x="1627" y="16749"/>
                      <a:pt x="1735" y="16850"/>
                      <a:pt x="1838" y="16953"/>
                    </a:cubicBezTo>
                    <a:cubicBezTo>
                      <a:pt x="2180" y="17289"/>
                      <a:pt x="2501" y="17646"/>
                      <a:pt x="2771" y="18025"/>
                    </a:cubicBezTo>
                    <a:cubicBezTo>
                      <a:pt x="3332" y="18783"/>
                      <a:pt x="3696" y="19628"/>
                      <a:pt x="3718" y="20490"/>
                    </a:cubicBezTo>
                    <a:lnTo>
                      <a:pt x="3712" y="2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45"/>
              <p:cNvSpPr/>
              <p:nvPr/>
            </p:nvSpPr>
            <p:spPr>
              <a:xfrm>
                <a:off x="1343200" y="1942325"/>
                <a:ext cx="2979500" cy="1811950"/>
              </a:xfrm>
              <a:custGeom>
                <a:rect b="b" l="l" r="r" t="t"/>
                <a:pathLst>
                  <a:path extrusionOk="0" h="72478" w="119180">
                    <a:moveTo>
                      <a:pt x="116354" y="1"/>
                    </a:moveTo>
                    <a:lnTo>
                      <a:pt x="115884" y="274"/>
                    </a:lnTo>
                    <a:lnTo>
                      <a:pt x="0" y="67171"/>
                    </a:lnTo>
                    <a:lnTo>
                      <a:pt x="143" y="68618"/>
                    </a:lnTo>
                    <a:cubicBezTo>
                      <a:pt x="143" y="70076"/>
                      <a:pt x="1328" y="71131"/>
                      <a:pt x="2800" y="71978"/>
                    </a:cubicBezTo>
                    <a:cubicBezTo>
                      <a:pt x="3399" y="72325"/>
                      <a:pt x="3952" y="72477"/>
                      <a:pt x="4396" y="72477"/>
                    </a:cubicBezTo>
                    <a:cubicBezTo>
                      <a:pt x="5032" y="72477"/>
                      <a:pt x="5444" y="72164"/>
                      <a:pt x="5444" y="71665"/>
                    </a:cubicBezTo>
                    <a:lnTo>
                      <a:pt x="5444" y="70142"/>
                    </a:lnTo>
                    <a:lnTo>
                      <a:pt x="119179" y="4468"/>
                    </a:lnTo>
                    <a:cubicBezTo>
                      <a:pt x="117721" y="3609"/>
                      <a:pt x="116548" y="2253"/>
                      <a:pt x="116549" y="1407"/>
                    </a:cubicBezTo>
                    <a:lnTo>
                      <a:pt x="116549" y="703"/>
                    </a:lnTo>
                    <a:cubicBezTo>
                      <a:pt x="116549" y="470"/>
                      <a:pt x="116471" y="222"/>
                      <a:pt x="116354" y="1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45"/>
              <p:cNvSpPr/>
              <p:nvPr/>
            </p:nvSpPr>
            <p:spPr>
              <a:xfrm>
                <a:off x="1343200" y="1942325"/>
                <a:ext cx="2979500" cy="1811950"/>
              </a:xfrm>
              <a:custGeom>
                <a:rect b="b" l="l" r="r" t="t"/>
                <a:pathLst>
                  <a:path extrusionOk="0" h="72478" w="119180">
                    <a:moveTo>
                      <a:pt x="116354" y="1"/>
                    </a:moveTo>
                    <a:lnTo>
                      <a:pt x="115884" y="274"/>
                    </a:lnTo>
                    <a:lnTo>
                      <a:pt x="0" y="67171"/>
                    </a:lnTo>
                    <a:lnTo>
                      <a:pt x="143" y="68618"/>
                    </a:lnTo>
                    <a:cubicBezTo>
                      <a:pt x="143" y="70076"/>
                      <a:pt x="1328" y="71131"/>
                      <a:pt x="2800" y="71978"/>
                    </a:cubicBezTo>
                    <a:cubicBezTo>
                      <a:pt x="3399" y="72325"/>
                      <a:pt x="3952" y="72477"/>
                      <a:pt x="4396" y="72477"/>
                    </a:cubicBezTo>
                    <a:cubicBezTo>
                      <a:pt x="5032" y="72477"/>
                      <a:pt x="5444" y="72164"/>
                      <a:pt x="5444" y="71665"/>
                    </a:cubicBezTo>
                    <a:lnTo>
                      <a:pt x="5444" y="70142"/>
                    </a:lnTo>
                    <a:lnTo>
                      <a:pt x="119179" y="4468"/>
                    </a:lnTo>
                    <a:cubicBezTo>
                      <a:pt x="117721" y="3609"/>
                      <a:pt x="116548" y="2253"/>
                      <a:pt x="116549" y="1407"/>
                    </a:cubicBezTo>
                    <a:lnTo>
                      <a:pt x="116549" y="703"/>
                    </a:lnTo>
                    <a:cubicBezTo>
                      <a:pt x="116549" y="470"/>
                      <a:pt x="116471" y="222"/>
                      <a:pt x="1163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45"/>
              <p:cNvSpPr/>
              <p:nvPr/>
            </p:nvSpPr>
            <p:spPr>
              <a:xfrm>
                <a:off x="1467175" y="2029600"/>
                <a:ext cx="4867900" cy="2783200"/>
              </a:xfrm>
              <a:custGeom>
                <a:rect b="b" l="l" r="r" t="t"/>
                <a:pathLst>
                  <a:path extrusionOk="0" h="111328" w="194716">
                    <a:moveTo>
                      <a:pt x="116538" y="0"/>
                    </a:moveTo>
                    <a:cubicBezTo>
                      <a:pt x="116141" y="0"/>
                      <a:pt x="115796" y="68"/>
                      <a:pt x="115550" y="211"/>
                    </a:cubicBezTo>
                    <a:cubicBezTo>
                      <a:pt x="114888" y="594"/>
                      <a:pt x="114220" y="977"/>
                      <a:pt x="114220" y="977"/>
                    </a:cubicBezTo>
                    <a:lnTo>
                      <a:pt x="485" y="66651"/>
                    </a:lnTo>
                    <a:lnTo>
                      <a:pt x="0" y="66923"/>
                    </a:lnTo>
                    <a:cubicBezTo>
                      <a:pt x="64" y="66889"/>
                      <a:pt x="143" y="66873"/>
                      <a:pt x="236" y="66873"/>
                    </a:cubicBezTo>
                    <a:cubicBezTo>
                      <a:pt x="669" y="66873"/>
                      <a:pt x="1391" y="67215"/>
                      <a:pt x="2170" y="67623"/>
                    </a:cubicBezTo>
                    <a:lnTo>
                      <a:pt x="76463" y="110519"/>
                    </a:lnTo>
                    <a:cubicBezTo>
                      <a:pt x="77397" y="111058"/>
                      <a:pt x="78622" y="111328"/>
                      <a:pt x="79847" y="111328"/>
                    </a:cubicBezTo>
                    <a:cubicBezTo>
                      <a:pt x="81072" y="111328"/>
                      <a:pt x="82296" y="111058"/>
                      <a:pt x="83231" y="110519"/>
                    </a:cubicBezTo>
                    <a:lnTo>
                      <a:pt x="192853" y="47216"/>
                    </a:lnTo>
                    <a:cubicBezTo>
                      <a:pt x="194716" y="46148"/>
                      <a:pt x="194716" y="44390"/>
                      <a:pt x="192853" y="43309"/>
                    </a:cubicBezTo>
                    <a:lnTo>
                      <a:pt x="119133" y="743"/>
                    </a:lnTo>
                    <a:cubicBezTo>
                      <a:pt x="118307" y="266"/>
                      <a:pt x="117321" y="0"/>
                      <a:pt x="116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45"/>
              <p:cNvSpPr/>
              <p:nvPr/>
            </p:nvSpPr>
            <p:spPr>
              <a:xfrm>
                <a:off x="1214575" y="1887925"/>
                <a:ext cx="3037475" cy="1818050"/>
              </a:xfrm>
              <a:custGeom>
                <a:rect b="b" l="l" r="r" t="t"/>
                <a:pathLst>
                  <a:path extrusionOk="0" h="72722" w="121499">
                    <a:moveTo>
                      <a:pt x="116706" y="0"/>
                    </a:moveTo>
                    <a:cubicBezTo>
                      <a:pt x="115469" y="0"/>
                      <a:pt x="114106" y="325"/>
                      <a:pt x="113019" y="951"/>
                    </a:cubicBezTo>
                    <a:lnTo>
                      <a:pt x="3388" y="64254"/>
                    </a:lnTo>
                    <a:cubicBezTo>
                      <a:pt x="1525" y="65335"/>
                      <a:pt x="1" y="67667"/>
                      <a:pt x="1" y="69465"/>
                    </a:cubicBezTo>
                    <a:lnTo>
                      <a:pt x="1" y="72721"/>
                    </a:lnTo>
                    <a:cubicBezTo>
                      <a:pt x="1" y="72369"/>
                      <a:pt x="14" y="72030"/>
                      <a:pt x="40" y="71705"/>
                    </a:cubicBezTo>
                    <a:cubicBezTo>
                      <a:pt x="53" y="71549"/>
                      <a:pt x="66" y="71418"/>
                      <a:pt x="79" y="71275"/>
                    </a:cubicBezTo>
                    <a:cubicBezTo>
                      <a:pt x="92" y="71093"/>
                      <a:pt x="105" y="70910"/>
                      <a:pt x="144" y="70740"/>
                    </a:cubicBezTo>
                    <a:cubicBezTo>
                      <a:pt x="196" y="70428"/>
                      <a:pt x="249" y="70142"/>
                      <a:pt x="314" y="69855"/>
                    </a:cubicBezTo>
                    <a:cubicBezTo>
                      <a:pt x="376" y="69598"/>
                      <a:pt x="454" y="69346"/>
                      <a:pt x="548" y="69100"/>
                    </a:cubicBezTo>
                    <a:cubicBezTo>
                      <a:pt x="624" y="68873"/>
                      <a:pt x="724" y="68654"/>
                      <a:pt x="847" y="68449"/>
                    </a:cubicBezTo>
                    <a:cubicBezTo>
                      <a:pt x="951" y="68266"/>
                      <a:pt x="1069" y="68096"/>
                      <a:pt x="1199" y="67967"/>
                    </a:cubicBezTo>
                    <a:cubicBezTo>
                      <a:pt x="1238" y="67915"/>
                      <a:pt x="1277" y="67876"/>
                      <a:pt x="1329" y="67849"/>
                    </a:cubicBezTo>
                    <a:cubicBezTo>
                      <a:pt x="1551" y="67656"/>
                      <a:pt x="1790" y="67557"/>
                      <a:pt x="2044" y="67557"/>
                    </a:cubicBezTo>
                    <a:cubicBezTo>
                      <a:pt x="2236" y="67557"/>
                      <a:pt x="2437" y="67614"/>
                      <a:pt x="2645" y="67732"/>
                    </a:cubicBezTo>
                    <a:cubicBezTo>
                      <a:pt x="3009" y="67941"/>
                      <a:pt x="3360" y="68149"/>
                      <a:pt x="3674" y="68331"/>
                    </a:cubicBezTo>
                    <a:lnTo>
                      <a:pt x="4507" y="68813"/>
                    </a:lnTo>
                    <a:cubicBezTo>
                      <a:pt x="4664" y="68904"/>
                      <a:pt x="4794" y="68970"/>
                      <a:pt x="4897" y="69035"/>
                    </a:cubicBezTo>
                    <a:cubicBezTo>
                      <a:pt x="5003" y="69119"/>
                      <a:pt x="5088" y="69225"/>
                      <a:pt x="5145" y="69347"/>
                    </a:cubicBezTo>
                    <a:lnTo>
                      <a:pt x="121029" y="2450"/>
                    </a:lnTo>
                    <a:lnTo>
                      <a:pt x="121499" y="2177"/>
                    </a:lnTo>
                    <a:cubicBezTo>
                      <a:pt x="121394" y="1968"/>
                      <a:pt x="121238" y="1799"/>
                      <a:pt x="121083" y="1707"/>
                    </a:cubicBezTo>
                    <a:cubicBezTo>
                      <a:pt x="121083" y="1699"/>
                      <a:pt x="121077" y="1694"/>
                      <a:pt x="121069" y="1694"/>
                    </a:cubicBezTo>
                    <a:cubicBezTo>
                      <a:pt x="120809" y="1550"/>
                      <a:pt x="120574" y="1420"/>
                      <a:pt x="120483" y="1356"/>
                    </a:cubicBezTo>
                    <a:lnTo>
                      <a:pt x="120431" y="1330"/>
                    </a:lnTo>
                    <a:lnTo>
                      <a:pt x="119050" y="521"/>
                    </a:lnTo>
                    <a:cubicBezTo>
                      <a:pt x="118437" y="171"/>
                      <a:pt x="117605" y="0"/>
                      <a:pt x="11670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45"/>
              <p:cNvSpPr/>
              <p:nvPr/>
            </p:nvSpPr>
            <p:spPr>
              <a:xfrm>
                <a:off x="1214550" y="3576850"/>
                <a:ext cx="2248800" cy="1311150"/>
              </a:xfrm>
              <a:custGeom>
                <a:rect b="b" l="l" r="r" t="t"/>
                <a:pathLst>
                  <a:path extrusionOk="0" h="52446" w="89952">
                    <a:moveTo>
                      <a:pt x="2044" y="0"/>
                    </a:moveTo>
                    <a:cubicBezTo>
                      <a:pt x="1790" y="0"/>
                      <a:pt x="1551" y="100"/>
                      <a:pt x="1329" y="292"/>
                    </a:cubicBezTo>
                    <a:cubicBezTo>
                      <a:pt x="1276" y="319"/>
                      <a:pt x="1238" y="358"/>
                      <a:pt x="1199" y="410"/>
                    </a:cubicBezTo>
                    <a:cubicBezTo>
                      <a:pt x="1107" y="502"/>
                      <a:pt x="1027" y="608"/>
                      <a:pt x="964" y="723"/>
                    </a:cubicBezTo>
                    <a:cubicBezTo>
                      <a:pt x="912" y="774"/>
                      <a:pt x="886" y="826"/>
                      <a:pt x="847" y="892"/>
                    </a:cubicBezTo>
                    <a:cubicBezTo>
                      <a:pt x="724" y="1097"/>
                      <a:pt x="624" y="1316"/>
                      <a:pt x="548" y="1543"/>
                    </a:cubicBezTo>
                    <a:cubicBezTo>
                      <a:pt x="454" y="1790"/>
                      <a:pt x="376" y="2043"/>
                      <a:pt x="314" y="2299"/>
                    </a:cubicBezTo>
                    <a:cubicBezTo>
                      <a:pt x="249" y="2585"/>
                      <a:pt x="196" y="2871"/>
                      <a:pt x="144" y="3185"/>
                    </a:cubicBezTo>
                    <a:cubicBezTo>
                      <a:pt x="105" y="3353"/>
                      <a:pt x="92" y="3536"/>
                      <a:pt x="79" y="3719"/>
                    </a:cubicBezTo>
                    <a:cubicBezTo>
                      <a:pt x="66" y="3861"/>
                      <a:pt x="53" y="3992"/>
                      <a:pt x="40" y="4148"/>
                    </a:cubicBezTo>
                    <a:cubicBezTo>
                      <a:pt x="14" y="4473"/>
                      <a:pt x="1" y="4813"/>
                      <a:pt x="1" y="5164"/>
                    </a:cubicBezTo>
                    <a:lnTo>
                      <a:pt x="1" y="16574"/>
                    </a:lnTo>
                    <a:lnTo>
                      <a:pt x="2606" y="16574"/>
                    </a:lnTo>
                    <a:lnTo>
                      <a:pt x="2606" y="5164"/>
                    </a:lnTo>
                    <a:cubicBezTo>
                      <a:pt x="2606" y="4891"/>
                      <a:pt x="2620" y="4617"/>
                      <a:pt x="2632" y="4357"/>
                    </a:cubicBezTo>
                    <a:lnTo>
                      <a:pt x="2697" y="3706"/>
                    </a:lnTo>
                    <a:cubicBezTo>
                      <a:pt x="2695" y="3683"/>
                      <a:pt x="2699" y="3660"/>
                      <a:pt x="2710" y="3640"/>
                    </a:cubicBezTo>
                    <a:cubicBezTo>
                      <a:pt x="2945" y="5711"/>
                      <a:pt x="4924" y="7560"/>
                      <a:pt x="6644" y="8538"/>
                    </a:cubicBezTo>
                    <a:cubicBezTo>
                      <a:pt x="7412" y="8994"/>
                      <a:pt x="8598" y="9528"/>
                      <a:pt x="9821" y="9528"/>
                    </a:cubicBezTo>
                    <a:cubicBezTo>
                      <a:pt x="10734" y="9528"/>
                      <a:pt x="11554" y="9202"/>
                      <a:pt x="12153" y="8668"/>
                    </a:cubicBezTo>
                    <a:lnTo>
                      <a:pt x="12388" y="8798"/>
                    </a:lnTo>
                    <a:cubicBezTo>
                      <a:pt x="12544" y="8889"/>
                      <a:pt x="12687" y="8981"/>
                      <a:pt x="12844" y="9072"/>
                    </a:cubicBezTo>
                    <a:lnTo>
                      <a:pt x="79362" y="47483"/>
                    </a:lnTo>
                    <a:lnTo>
                      <a:pt x="86566" y="51638"/>
                    </a:lnTo>
                    <a:cubicBezTo>
                      <a:pt x="86572" y="51638"/>
                      <a:pt x="86579" y="51644"/>
                      <a:pt x="86579" y="51651"/>
                    </a:cubicBezTo>
                    <a:cubicBezTo>
                      <a:pt x="86592" y="51664"/>
                      <a:pt x="86605" y="51664"/>
                      <a:pt x="86631" y="51677"/>
                    </a:cubicBezTo>
                    <a:cubicBezTo>
                      <a:pt x="87556" y="52185"/>
                      <a:pt x="88753" y="52445"/>
                      <a:pt x="89952" y="52445"/>
                    </a:cubicBezTo>
                    <a:lnTo>
                      <a:pt x="89952" y="49439"/>
                    </a:lnTo>
                    <a:cubicBezTo>
                      <a:pt x="88608" y="49439"/>
                      <a:pt x="87537" y="49140"/>
                      <a:pt x="86592" y="48642"/>
                    </a:cubicBezTo>
                    <a:cubicBezTo>
                      <a:pt x="86591" y="48642"/>
                      <a:pt x="86591" y="48642"/>
                      <a:pt x="86590" y="48642"/>
                    </a:cubicBezTo>
                    <a:cubicBezTo>
                      <a:pt x="86584" y="48642"/>
                      <a:pt x="86578" y="48636"/>
                      <a:pt x="86578" y="48629"/>
                    </a:cubicBezTo>
                    <a:lnTo>
                      <a:pt x="81981" y="45971"/>
                    </a:lnTo>
                    <a:lnTo>
                      <a:pt x="29138" y="15480"/>
                    </a:lnTo>
                    <a:lnTo>
                      <a:pt x="12271" y="5737"/>
                    </a:lnTo>
                    <a:cubicBezTo>
                      <a:pt x="11444" y="5252"/>
                      <a:pt x="10723" y="4983"/>
                      <a:pt x="10333" y="4983"/>
                    </a:cubicBezTo>
                    <a:cubicBezTo>
                      <a:pt x="10158" y="4983"/>
                      <a:pt x="10050" y="5038"/>
                      <a:pt x="10030" y="5151"/>
                    </a:cubicBezTo>
                    <a:cubicBezTo>
                      <a:pt x="10020" y="5161"/>
                      <a:pt x="10015" y="5175"/>
                      <a:pt x="10017" y="5190"/>
                    </a:cubicBezTo>
                    <a:lnTo>
                      <a:pt x="10017" y="5959"/>
                    </a:lnTo>
                    <a:cubicBezTo>
                      <a:pt x="10017" y="6382"/>
                      <a:pt x="9721" y="6594"/>
                      <a:pt x="9242" y="6594"/>
                    </a:cubicBezTo>
                    <a:cubicBezTo>
                      <a:pt x="8763" y="6594"/>
                      <a:pt x="8102" y="6382"/>
                      <a:pt x="7373" y="5959"/>
                    </a:cubicBezTo>
                    <a:cubicBezTo>
                      <a:pt x="5940" y="5138"/>
                      <a:pt x="5315" y="4122"/>
                      <a:pt x="5289" y="3302"/>
                    </a:cubicBezTo>
                    <a:lnTo>
                      <a:pt x="5289" y="2468"/>
                    </a:lnTo>
                    <a:cubicBezTo>
                      <a:pt x="5289" y="2038"/>
                      <a:pt x="5119" y="1595"/>
                      <a:pt x="4897" y="1478"/>
                    </a:cubicBezTo>
                    <a:cubicBezTo>
                      <a:pt x="4794" y="1413"/>
                      <a:pt x="4650" y="1334"/>
                      <a:pt x="4507" y="1256"/>
                    </a:cubicBezTo>
                    <a:cubicBezTo>
                      <a:pt x="4273" y="1127"/>
                      <a:pt x="3986" y="957"/>
                      <a:pt x="3674" y="774"/>
                    </a:cubicBezTo>
                    <a:cubicBezTo>
                      <a:pt x="3360" y="592"/>
                      <a:pt x="3009" y="384"/>
                      <a:pt x="2645" y="176"/>
                    </a:cubicBezTo>
                    <a:cubicBezTo>
                      <a:pt x="2437" y="58"/>
                      <a:pt x="2236" y="0"/>
                      <a:pt x="2044" y="0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45"/>
              <p:cNvSpPr/>
              <p:nvPr/>
            </p:nvSpPr>
            <p:spPr>
              <a:xfrm>
                <a:off x="1214550" y="3576850"/>
                <a:ext cx="2248800" cy="1311150"/>
              </a:xfrm>
              <a:custGeom>
                <a:rect b="b" l="l" r="r" t="t"/>
                <a:pathLst>
                  <a:path extrusionOk="0" h="52446" w="89952">
                    <a:moveTo>
                      <a:pt x="2044" y="0"/>
                    </a:moveTo>
                    <a:cubicBezTo>
                      <a:pt x="1790" y="0"/>
                      <a:pt x="1551" y="100"/>
                      <a:pt x="1329" y="292"/>
                    </a:cubicBezTo>
                    <a:cubicBezTo>
                      <a:pt x="1276" y="319"/>
                      <a:pt x="1238" y="358"/>
                      <a:pt x="1199" y="410"/>
                    </a:cubicBezTo>
                    <a:cubicBezTo>
                      <a:pt x="1107" y="502"/>
                      <a:pt x="1027" y="608"/>
                      <a:pt x="964" y="723"/>
                    </a:cubicBezTo>
                    <a:cubicBezTo>
                      <a:pt x="912" y="774"/>
                      <a:pt x="886" y="826"/>
                      <a:pt x="847" y="892"/>
                    </a:cubicBezTo>
                    <a:cubicBezTo>
                      <a:pt x="724" y="1097"/>
                      <a:pt x="624" y="1316"/>
                      <a:pt x="548" y="1543"/>
                    </a:cubicBezTo>
                    <a:cubicBezTo>
                      <a:pt x="454" y="1790"/>
                      <a:pt x="376" y="2043"/>
                      <a:pt x="314" y="2299"/>
                    </a:cubicBezTo>
                    <a:cubicBezTo>
                      <a:pt x="249" y="2585"/>
                      <a:pt x="196" y="2871"/>
                      <a:pt x="144" y="3185"/>
                    </a:cubicBezTo>
                    <a:cubicBezTo>
                      <a:pt x="105" y="3353"/>
                      <a:pt x="92" y="3536"/>
                      <a:pt x="79" y="3719"/>
                    </a:cubicBezTo>
                    <a:cubicBezTo>
                      <a:pt x="66" y="3861"/>
                      <a:pt x="53" y="3992"/>
                      <a:pt x="40" y="4148"/>
                    </a:cubicBezTo>
                    <a:cubicBezTo>
                      <a:pt x="14" y="4473"/>
                      <a:pt x="1" y="4813"/>
                      <a:pt x="1" y="5164"/>
                    </a:cubicBezTo>
                    <a:lnTo>
                      <a:pt x="1" y="16574"/>
                    </a:lnTo>
                    <a:lnTo>
                      <a:pt x="2606" y="16574"/>
                    </a:lnTo>
                    <a:lnTo>
                      <a:pt x="2606" y="5164"/>
                    </a:lnTo>
                    <a:cubicBezTo>
                      <a:pt x="2606" y="4891"/>
                      <a:pt x="2620" y="4617"/>
                      <a:pt x="2632" y="4357"/>
                    </a:cubicBezTo>
                    <a:lnTo>
                      <a:pt x="2697" y="3706"/>
                    </a:lnTo>
                    <a:cubicBezTo>
                      <a:pt x="2695" y="3683"/>
                      <a:pt x="2699" y="3660"/>
                      <a:pt x="2710" y="3640"/>
                    </a:cubicBezTo>
                    <a:cubicBezTo>
                      <a:pt x="2945" y="5711"/>
                      <a:pt x="4924" y="7560"/>
                      <a:pt x="6644" y="8538"/>
                    </a:cubicBezTo>
                    <a:cubicBezTo>
                      <a:pt x="7412" y="8994"/>
                      <a:pt x="8598" y="9528"/>
                      <a:pt x="9821" y="9528"/>
                    </a:cubicBezTo>
                    <a:cubicBezTo>
                      <a:pt x="10734" y="9528"/>
                      <a:pt x="11554" y="9202"/>
                      <a:pt x="12153" y="8668"/>
                    </a:cubicBezTo>
                    <a:lnTo>
                      <a:pt x="12388" y="8798"/>
                    </a:lnTo>
                    <a:cubicBezTo>
                      <a:pt x="12544" y="8889"/>
                      <a:pt x="12687" y="8981"/>
                      <a:pt x="12844" y="9072"/>
                    </a:cubicBezTo>
                    <a:lnTo>
                      <a:pt x="79362" y="47483"/>
                    </a:lnTo>
                    <a:lnTo>
                      <a:pt x="86566" y="51638"/>
                    </a:lnTo>
                    <a:cubicBezTo>
                      <a:pt x="86572" y="51638"/>
                      <a:pt x="86579" y="51644"/>
                      <a:pt x="86579" y="51651"/>
                    </a:cubicBezTo>
                    <a:cubicBezTo>
                      <a:pt x="86592" y="51664"/>
                      <a:pt x="86605" y="51664"/>
                      <a:pt x="86631" y="51677"/>
                    </a:cubicBezTo>
                    <a:cubicBezTo>
                      <a:pt x="87556" y="52185"/>
                      <a:pt x="88753" y="52445"/>
                      <a:pt x="89952" y="52445"/>
                    </a:cubicBezTo>
                    <a:lnTo>
                      <a:pt x="89952" y="49439"/>
                    </a:lnTo>
                    <a:cubicBezTo>
                      <a:pt x="88608" y="49439"/>
                      <a:pt x="87537" y="49140"/>
                      <a:pt x="86592" y="48642"/>
                    </a:cubicBezTo>
                    <a:cubicBezTo>
                      <a:pt x="86591" y="48642"/>
                      <a:pt x="86591" y="48642"/>
                      <a:pt x="86590" y="48642"/>
                    </a:cubicBezTo>
                    <a:cubicBezTo>
                      <a:pt x="86584" y="48642"/>
                      <a:pt x="86578" y="48636"/>
                      <a:pt x="86578" y="48629"/>
                    </a:cubicBezTo>
                    <a:lnTo>
                      <a:pt x="81981" y="45971"/>
                    </a:lnTo>
                    <a:lnTo>
                      <a:pt x="29138" y="15480"/>
                    </a:lnTo>
                    <a:lnTo>
                      <a:pt x="12271" y="5737"/>
                    </a:lnTo>
                    <a:cubicBezTo>
                      <a:pt x="11444" y="5252"/>
                      <a:pt x="10723" y="4983"/>
                      <a:pt x="10333" y="4983"/>
                    </a:cubicBezTo>
                    <a:cubicBezTo>
                      <a:pt x="10158" y="4983"/>
                      <a:pt x="10050" y="5038"/>
                      <a:pt x="10030" y="5151"/>
                    </a:cubicBezTo>
                    <a:cubicBezTo>
                      <a:pt x="10020" y="5161"/>
                      <a:pt x="10015" y="5175"/>
                      <a:pt x="10017" y="5190"/>
                    </a:cubicBezTo>
                    <a:lnTo>
                      <a:pt x="10017" y="5959"/>
                    </a:lnTo>
                    <a:cubicBezTo>
                      <a:pt x="10017" y="6382"/>
                      <a:pt x="9721" y="6594"/>
                      <a:pt x="9242" y="6594"/>
                    </a:cubicBezTo>
                    <a:cubicBezTo>
                      <a:pt x="8763" y="6594"/>
                      <a:pt x="8102" y="6382"/>
                      <a:pt x="7373" y="5959"/>
                    </a:cubicBezTo>
                    <a:cubicBezTo>
                      <a:pt x="5940" y="5138"/>
                      <a:pt x="5315" y="4122"/>
                      <a:pt x="5289" y="3302"/>
                    </a:cubicBezTo>
                    <a:lnTo>
                      <a:pt x="5289" y="2468"/>
                    </a:lnTo>
                    <a:cubicBezTo>
                      <a:pt x="5289" y="2038"/>
                      <a:pt x="5119" y="1595"/>
                      <a:pt x="4897" y="1478"/>
                    </a:cubicBezTo>
                    <a:cubicBezTo>
                      <a:pt x="4794" y="1413"/>
                      <a:pt x="4650" y="1334"/>
                      <a:pt x="4507" y="1256"/>
                    </a:cubicBezTo>
                    <a:cubicBezTo>
                      <a:pt x="4273" y="1127"/>
                      <a:pt x="3986" y="957"/>
                      <a:pt x="3674" y="774"/>
                    </a:cubicBezTo>
                    <a:cubicBezTo>
                      <a:pt x="3360" y="592"/>
                      <a:pt x="3009" y="384"/>
                      <a:pt x="2645" y="176"/>
                    </a:cubicBezTo>
                    <a:cubicBezTo>
                      <a:pt x="2437" y="58"/>
                      <a:pt x="2236" y="0"/>
                      <a:pt x="204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45"/>
              <p:cNvSpPr/>
              <p:nvPr/>
            </p:nvSpPr>
            <p:spPr>
              <a:xfrm>
                <a:off x="1296350" y="1887950"/>
                <a:ext cx="4807825" cy="2739725"/>
              </a:xfrm>
              <a:custGeom>
                <a:rect b="b" l="l" r="r" t="t"/>
                <a:pathLst>
                  <a:path extrusionOk="0" h="109589" w="192313">
                    <a:moveTo>
                      <a:pt x="113433" y="0"/>
                    </a:moveTo>
                    <a:cubicBezTo>
                      <a:pt x="112196" y="0"/>
                      <a:pt x="110834" y="325"/>
                      <a:pt x="109747" y="951"/>
                    </a:cubicBezTo>
                    <a:lnTo>
                      <a:pt x="115" y="64254"/>
                    </a:lnTo>
                    <a:cubicBezTo>
                      <a:pt x="75" y="64277"/>
                      <a:pt x="39" y="64308"/>
                      <a:pt x="0" y="64332"/>
                    </a:cubicBezTo>
                    <a:lnTo>
                      <a:pt x="77456" y="109052"/>
                    </a:lnTo>
                    <a:cubicBezTo>
                      <a:pt x="78077" y="109409"/>
                      <a:pt x="78888" y="109588"/>
                      <a:pt x="79699" y="109588"/>
                    </a:cubicBezTo>
                    <a:cubicBezTo>
                      <a:pt x="80519" y="109588"/>
                      <a:pt x="81339" y="109406"/>
                      <a:pt x="81964" y="109042"/>
                    </a:cubicBezTo>
                    <a:lnTo>
                      <a:pt x="192312" y="44718"/>
                    </a:lnTo>
                    <a:lnTo>
                      <a:pt x="125966" y="6409"/>
                    </a:lnTo>
                    <a:cubicBezTo>
                      <a:pt x="125140" y="5932"/>
                      <a:pt x="124154" y="5666"/>
                      <a:pt x="123371" y="5666"/>
                    </a:cubicBezTo>
                    <a:cubicBezTo>
                      <a:pt x="122974" y="5666"/>
                      <a:pt x="122629" y="5734"/>
                      <a:pt x="122383" y="5877"/>
                    </a:cubicBezTo>
                    <a:cubicBezTo>
                      <a:pt x="121721" y="6260"/>
                      <a:pt x="121060" y="6643"/>
                      <a:pt x="121060" y="6643"/>
                    </a:cubicBezTo>
                    <a:cubicBezTo>
                      <a:pt x="119595" y="5784"/>
                      <a:pt x="118422" y="4428"/>
                      <a:pt x="118422" y="3582"/>
                    </a:cubicBezTo>
                    <a:lnTo>
                      <a:pt x="118422" y="2878"/>
                    </a:lnTo>
                    <a:cubicBezTo>
                      <a:pt x="118422" y="2645"/>
                      <a:pt x="118344" y="2397"/>
                      <a:pt x="118227" y="2176"/>
                    </a:cubicBezTo>
                    <a:cubicBezTo>
                      <a:pt x="118123" y="1967"/>
                      <a:pt x="117967" y="1798"/>
                      <a:pt x="117810" y="1707"/>
                    </a:cubicBezTo>
                    <a:cubicBezTo>
                      <a:pt x="117810" y="1700"/>
                      <a:pt x="117804" y="1694"/>
                      <a:pt x="117798" y="1694"/>
                    </a:cubicBezTo>
                    <a:cubicBezTo>
                      <a:pt x="117798" y="1694"/>
                      <a:pt x="117797" y="1694"/>
                      <a:pt x="117797" y="1694"/>
                    </a:cubicBezTo>
                    <a:cubicBezTo>
                      <a:pt x="117536" y="1550"/>
                      <a:pt x="117302" y="1420"/>
                      <a:pt x="117211" y="1355"/>
                    </a:cubicBezTo>
                    <a:lnTo>
                      <a:pt x="117159" y="1329"/>
                    </a:lnTo>
                    <a:lnTo>
                      <a:pt x="115777" y="521"/>
                    </a:lnTo>
                    <a:cubicBezTo>
                      <a:pt x="115164" y="171"/>
                      <a:pt x="114331" y="0"/>
                      <a:pt x="113433" y="0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45"/>
              <p:cNvSpPr/>
              <p:nvPr/>
            </p:nvSpPr>
            <p:spPr>
              <a:xfrm>
                <a:off x="3463325" y="3160225"/>
                <a:ext cx="2860025" cy="1727825"/>
              </a:xfrm>
              <a:custGeom>
                <a:rect b="b" l="l" r="r" t="t"/>
                <a:pathLst>
                  <a:path extrusionOk="0" h="69113" w="114401">
                    <a:moveTo>
                      <a:pt x="114401" y="1"/>
                    </a:moveTo>
                    <a:cubicBezTo>
                      <a:pt x="114397" y="740"/>
                      <a:pt x="114002" y="1416"/>
                      <a:pt x="113007" y="1993"/>
                    </a:cubicBezTo>
                    <a:lnTo>
                      <a:pt x="7973" y="62652"/>
                    </a:lnTo>
                    <a:lnTo>
                      <a:pt x="7960" y="62652"/>
                    </a:lnTo>
                    <a:lnTo>
                      <a:pt x="3388" y="65296"/>
                    </a:lnTo>
                    <a:cubicBezTo>
                      <a:pt x="2449" y="65843"/>
                      <a:pt x="1226" y="66104"/>
                      <a:pt x="1" y="66104"/>
                    </a:cubicBezTo>
                    <a:lnTo>
                      <a:pt x="1" y="69112"/>
                    </a:lnTo>
                    <a:cubicBezTo>
                      <a:pt x="1226" y="69112"/>
                      <a:pt x="2436" y="68839"/>
                      <a:pt x="3374" y="68318"/>
                    </a:cubicBezTo>
                    <a:cubicBezTo>
                      <a:pt x="3374" y="68314"/>
                      <a:pt x="3375" y="68312"/>
                      <a:pt x="3377" y="68312"/>
                    </a:cubicBezTo>
                    <a:cubicBezTo>
                      <a:pt x="3382" y="68312"/>
                      <a:pt x="3388" y="68318"/>
                      <a:pt x="3388" y="68318"/>
                    </a:cubicBezTo>
                    <a:lnTo>
                      <a:pt x="3388" y="68304"/>
                    </a:lnTo>
                    <a:lnTo>
                      <a:pt x="10577" y="64149"/>
                    </a:lnTo>
                    <a:lnTo>
                      <a:pt x="113007" y="5015"/>
                    </a:lnTo>
                    <a:lnTo>
                      <a:pt x="113059" y="4989"/>
                    </a:lnTo>
                    <a:cubicBezTo>
                      <a:pt x="113958" y="4455"/>
                      <a:pt x="114401" y="3765"/>
                      <a:pt x="114401" y="3061"/>
                    </a:cubicBezTo>
                    <a:lnTo>
                      <a:pt x="114401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45"/>
              <p:cNvSpPr/>
              <p:nvPr/>
            </p:nvSpPr>
            <p:spPr>
              <a:xfrm>
                <a:off x="3463325" y="3160225"/>
                <a:ext cx="2860025" cy="1727825"/>
              </a:xfrm>
              <a:custGeom>
                <a:rect b="b" l="l" r="r" t="t"/>
                <a:pathLst>
                  <a:path extrusionOk="0" h="69113" w="114401">
                    <a:moveTo>
                      <a:pt x="114401" y="1"/>
                    </a:moveTo>
                    <a:cubicBezTo>
                      <a:pt x="114397" y="740"/>
                      <a:pt x="114002" y="1416"/>
                      <a:pt x="113007" y="1993"/>
                    </a:cubicBezTo>
                    <a:lnTo>
                      <a:pt x="7973" y="62652"/>
                    </a:lnTo>
                    <a:lnTo>
                      <a:pt x="7960" y="62652"/>
                    </a:lnTo>
                    <a:lnTo>
                      <a:pt x="3388" y="65296"/>
                    </a:lnTo>
                    <a:cubicBezTo>
                      <a:pt x="2449" y="65843"/>
                      <a:pt x="1226" y="66104"/>
                      <a:pt x="1" y="66104"/>
                    </a:cubicBezTo>
                    <a:lnTo>
                      <a:pt x="1" y="69112"/>
                    </a:lnTo>
                    <a:cubicBezTo>
                      <a:pt x="1226" y="69112"/>
                      <a:pt x="2436" y="68839"/>
                      <a:pt x="3374" y="68318"/>
                    </a:cubicBezTo>
                    <a:cubicBezTo>
                      <a:pt x="3374" y="68314"/>
                      <a:pt x="3375" y="68312"/>
                      <a:pt x="3377" y="68312"/>
                    </a:cubicBezTo>
                    <a:cubicBezTo>
                      <a:pt x="3382" y="68312"/>
                      <a:pt x="3388" y="68318"/>
                      <a:pt x="3388" y="68318"/>
                    </a:cubicBezTo>
                    <a:lnTo>
                      <a:pt x="3388" y="68304"/>
                    </a:lnTo>
                    <a:lnTo>
                      <a:pt x="10577" y="64149"/>
                    </a:lnTo>
                    <a:lnTo>
                      <a:pt x="113007" y="5015"/>
                    </a:lnTo>
                    <a:lnTo>
                      <a:pt x="113059" y="4989"/>
                    </a:lnTo>
                    <a:cubicBezTo>
                      <a:pt x="113958" y="4455"/>
                      <a:pt x="114401" y="3765"/>
                      <a:pt x="114401" y="3061"/>
                    </a:cubicBezTo>
                    <a:lnTo>
                      <a:pt x="1144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45"/>
              <p:cNvSpPr/>
              <p:nvPr/>
            </p:nvSpPr>
            <p:spPr>
              <a:xfrm>
                <a:off x="3070100" y="4403175"/>
                <a:ext cx="81000" cy="49650"/>
              </a:xfrm>
              <a:custGeom>
                <a:rect b="b" l="l" r="r" t="t"/>
                <a:pathLst>
                  <a:path extrusionOk="0" h="1986" w="3240">
                    <a:moveTo>
                      <a:pt x="1499" y="1"/>
                    </a:moveTo>
                    <a:cubicBezTo>
                      <a:pt x="1228" y="1"/>
                      <a:pt x="974" y="35"/>
                      <a:pt x="778" y="126"/>
                    </a:cubicBezTo>
                    <a:cubicBezTo>
                      <a:pt x="0" y="489"/>
                      <a:pt x="305" y="1985"/>
                      <a:pt x="305" y="1985"/>
                    </a:cubicBezTo>
                    <a:lnTo>
                      <a:pt x="3239" y="299"/>
                    </a:lnTo>
                    <a:cubicBezTo>
                      <a:pt x="3239" y="299"/>
                      <a:pt x="2299" y="1"/>
                      <a:pt x="1499" y="1"/>
                    </a:cubicBezTo>
                    <a:close/>
                  </a:path>
                </a:pathLst>
              </a:custGeom>
              <a:solidFill>
                <a:srgbClr val="D58A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45"/>
              <p:cNvSpPr/>
              <p:nvPr/>
            </p:nvSpPr>
            <p:spPr>
              <a:xfrm>
                <a:off x="3010575" y="4013175"/>
                <a:ext cx="281450" cy="522725"/>
              </a:xfrm>
              <a:custGeom>
                <a:rect b="b" l="l" r="r" t="t"/>
                <a:pathLst>
                  <a:path extrusionOk="0" h="20909" w="11258">
                    <a:moveTo>
                      <a:pt x="11240" y="1"/>
                    </a:moveTo>
                    <a:lnTo>
                      <a:pt x="0" y="10454"/>
                    </a:lnTo>
                    <a:lnTo>
                      <a:pt x="671" y="15738"/>
                    </a:lnTo>
                    <a:cubicBezTo>
                      <a:pt x="671" y="15738"/>
                      <a:pt x="1727" y="14575"/>
                      <a:pt x="3276" y="14575"/>
                    </a:cubicBezTo>
                    <a:cubicBezTo>
                      <a:pt x="4050" y="14575"/>
                      <a:pt x="4948" y="14866"/>
                      <a:pt x="5899" y="15738"/>
                    </a:cubicBezTo>
                    <a:cubicBezTo>
                      <a:pt x="8726" y="18335"/>
                      <a:pt x="8895" y="20909"/>
                      <a:pt x="10049" y="20909"/>
                    </a:cubicBezTo>
                    <a:cubicBezTo>
                      <a:pt x="10058" y="20909"/>
                      <a:pt x="10068" y="20908"/>
                      <a:pt x="10077" y="20908"/>
                    </a:cubicBezTo>
                    <a:cubicBezTo>
                      <a:pt x="11257" y="20866"/>
                      <a:pt x="11240" y="1"/>
                      <a:pt x="11240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45"/>
              <p:cNvSpPr/>
              <p:nvPr/>
            </p:nvSpPr>
            <p:spPr>
              <a:xfrm>
                <a:off x="1111925" y="1361500"/>
                <a:ext cx="4864500" cy="3000275"/>
              </a:xfrm>
              <a:custGeom>
                <a:rect b="b" l="l" r="r" t="t"/>
                <a:pathLst>
                  <a:path extrusionOk="0" h="120011" w="194580">
                    <a:moveTo>
                      <a:pt x="115215" y="0"/>
                    </a:moveTo>
                    <a:lnTo>
                      <a:pt x="2201" y="73142"/>
                    </a:lnTo>
                    <a:cubicBezTo>
                      <a:pt x="332" y="74221"/>
                      <a:pt x="1" y="75776"/>
                      <a:pt x="1461" y="76616"/>
                    </a:cubicBezTo>
                    <a:lnTo>
                      <a:pt x="4106" y="78135"/>
                    </a:lnTo>
                    <a:lnTo>
                      <a:pt x="76604" y="120011"/>
                    </a:lnTo>
                    <a:lnTo>
                      <a:pt x="77118" y="119636"/>
                    </a:lnTo>
                    <a:lnTo>
                      <a:pt x="194394" y="45927"/>
                    </a:lnTo>
                    <a:lnTo>
                      <a:pt x="194579" y="45820"/>
                    </a:lnTo>
                    <a:lnTo>
                      <a:pt x="192773" y="44777"/>
                    </a:lnTo>
                    <a:lnTo>
                      <a:pt x="115215" y="0"/>
                    </a:ln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45"/>
              <p:cNvSpPr/>
              <p:nvPr/>
            </p:nvSpPr>
            <p:spPr>
              <a:xfrm>
                <a:off x="3128525" y="3737275"/>
                <a:ext cx="147400" cy="702850"/>
              </a:xfrm>
              <a:custGeom>
                <a:rect b="b" l="l" r="r" t="t"/>
                <a:pathLst>
                  <a:path extrusionOk="0" h="28114" w="5896">
                    <a:moveTo>
                      <a:pt x="0" y="0"/>
                    </a:moveTo>
                    <a:lnTo>
                      <a:pt x="0" y="22483"/>
                    </a:lnTo>
                    <a:cubicBezTo>
                      <a:pt x="3387" y="23921"/>
                      <a:pt x="5541" y="25280"/>
                      <a:pt x="5896" y="28113"/>
                    </a:cubicBezTo>
                    <a:lnTo>
                      <a:pt x="5614" y="1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45"/>
              <p:cNvSpPr/>
              <p:nvPr/>
            </p:nvSpPr>
            <p:spPr>
              <a:xfrm>
                <a:off x="1214550" y="2618400"/>
                <a:ext cx="1963000" cy="1688400"/>
              </a:xfrm>
              <a:custGeom>
                <a:rect b="b" l="l" r="r" t="t"/>
                <a:pathLst>
                  <a:path extrusionOk="0" h="67536" w="78520">
                    <a:moveTo>
                      <a:pt x="1" y="1"/>
                    </a:moveTo>
                    <a:lnTo>
                      <a:pt x="1" y="22163"/>
                    </a:lnTo>
                    <a:cubicBezTo>
                      <a:pt x="1" y="23602"/>
                      <a:pt x="1011" y="25351"/>
                      <a:pt x="2256" y="26071"/>
                    </a:cubicBezTo>
                    <a:lnTo>
                      <a:pt x="74075" y="67535"/>
                    </a:lnTo>
                    <a:cubicBezTo>
                      <a:pt x="74075" y="67535"/>
                      <a:pt x="74248" y="67168"/>
                      <a:pt x="75494" y="67168"/>
                    </a:cubicBezTo>
                    <a:cubicBezTo>
                      <a:pt x="75786" y="67168"/>
                      <a:pt x="76138" y="67189"/>
                      <a:pt x="76559" y="67238"/>
                    </a:cubicBezTo>
                    <a:lnTo>
                      <a:pt x="76559" y="48340"/>
                    </a:lnTo>
                    <a:cubicBezTo>
                      <a:pt x="76559" y="48340"/>
                      <a:pt x="78519" y="47346"/>
                      <a:pt x="75948" y="46356"/>
                    </a:cubicBezTo>
                    <a:cubicBezTo>
                      <a:pt x="73378" y="45366"/>
                      <a:pt x="72512" y="42231"/>
                      <a:pt x="72512" y="4223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45"/>
              <p:cNvSpPr/>
              <p:nvPr/>
            </p:nvSpPr>
            <p:spPr>
              <a:xfrm>
                <a:off x="3009875" y="1945250"/>
                <a:ext cx="3143375" cy="1832050"/>
              </a:xfrm>
              <a:custGeom>
                <a:rect b="b" l="l" r="r" t="t"/>
                <a:pathLst>
                  <a:path extrusionOk="0" h="73282" w="125735">
                    <a:moveTo>
                      <a:pt x="124759" y="4780"/>
                    </a:moveTo>
                    <a:cubicBezTo>
                      <a:pt x="124539" y="4780"/>
                      <a:pt x="124406" y="4874"/>
                      <a:pt x="124406" y="5067"/>
                    </a:cubicBezTo>
                    <a:lnTo>
                      <a:pt x="124406" y="5770"/>
                    </a:lnTo>
                    <a:cubicBezTo>
                      <a:pt x="124406" y="5811"/>
                      <a:pt x="124403" y="5849"/>
                      <a:pt x="124397" y="5885"/>
                    </a:cubicBezTo>
                    <a:lnTo>
                      <a:pt x="124397" y="5885"/>
                    </a:lnTo>
                    <a:lnTo>
                      <a:pt x="125734" y="5119"/>
                    </a:lnTo>
                    <a:cubicBezTo>
                      <a:pt x="125346" y="4894"/>
                      <a:pt x="125000" y="4780"/>
                      <a:pt x="124759" y="4780"/>
                    </a:cubicBezTo>
                    <a:close/>
                    <a:moveTo>
                      <a:pt x="116851" y="0"/>
                    </a:moveTo>
                    <a:lnTo>
                      <a:pt x="1" y="66952"/>
                    </a:lnTo>
                    <a:cubicBezTo>
                      <a:pt x="1239" y="67668"/>
                      <a:pt x="2238" y="68567"/>
                      <a:pt x="2238" y="68971"/>
                    </a:cubicBezTo>
                    <a:lnTo>
                      <a:pt x="2238" y="69677"/>
                    </a:lnTo>
                    <a:cubicBezTo>
                      <a:pt x="2238" y="70457"/>
                      <a:pt x="3440" y="71771"/>
                      <a:pt x="4899" y="72618"/>
                    </a:cubicBezTo>
                    <a:cubicBezTo>
                      <a:pt x="5667" y="73060"/>
                      <a:pt x="6357" y="73282"/>
                      <a:pt x="6841" y="73282"/>
                    </a:cubicBezTo>
                    <a:cubicBezTo>
                      <a:pt x="7285" y="73282"/>
                      <a:pt x="7556" y="73095"/>
                      <a:pt x="7556" y="72722"/>
                    </a:cubicBezTo>
                    <a:lnTo>
                      <a:pt x="7556" y="72018"/>
                    </a:lnTo>
                    <a:cubicBezTo>
                      <a:pt x="7556" y="71826"/>
                      <a:pt x="7689" y="71731"/>
                      <a:pt x="7909" y="71731"/>
                    </a:cubicBezTo>
                    <a:cubicBezTo>
                      <a:pt x="8150" y="71731"/>
                      <a:pt x="8496" y="71846"/>
                      <a:pt x="8885" y="72071"/>
                    </a:cubicBezTo>
                    <a:lnTo>
                      <a:pt x="123624" y="6328"/>
                    </a:lnTo>
                    <a:lnTo>
                      <a:pt x="123624" y="6328"/>
                    </a:lnTo>
                    <a:cubicBezTo>
                      <a:pt x="123647" y="6329"/>
                      <a:pt x="123670" y="6329"/>
                      <a:pt x="123692" y="6329"/>
                    </a:cubicBezTo>
                    <a:cubicBezTo>
                      <a:pt x="124087" y="6329"/>
                      <a:pt x="124345" y="6182"/>
                      <a:pt x="124397" y="5885"/>
                    </a:cubicBezTo>
                    <a:lnTo>
                      <a:pt x="124397" y="5885"/>
                    </a:lnTo>
                    <a:lnTo>
                      <a:pt x="123624" y="6328"/>
                    </a:lnTo>
                    <a:lnTo>
                      <a:pt x="123624" y="6328"/>
                    </a:lnTo>
                    <a:cubicBezTo>
                      <a:pt x="123144" y="6309"/>
                      <a:pt x="122482" y="6087"/>
                      <a:pt x="121749" y="5666"/>
                    </a:cubicBezTo>
                    <a:cubicBezTo>
                      <a:pt x="120291" y="4819"/>
                      <a:pt x="119105" y="3504"/>
                      <a:pt x="119105" y="2722"/>
                    </a:cubicBezTo>
                    <a:lnTo>
                      <a:pt x="119105" y="2019"/>
                    </a:lnTo>
                    <a:cubicBezTo>
                      <a:pt x="119105" y="1848"/>
                      <a:pt x="118962" y="1347"/>
                      <a:pt x="118661" y="1051"/>
                    </a:cubicBezTo>
                    <a:cubicBezTo>
                      <a:pt x="118661" y="1051"/>
                      <a:pt x="117567" y="414"/>
                      <a:pt x="116851" y="0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45"/>
              <p:cNvSpPr/>
              <p:nvPr/>
            </p:nvSpPr>
            <p:spPr>
              <a:xfrm>
                <a:off x="1111925" y="826000"/>
                <a:ext cx="4864500" cy="2848175"/>
              </a:xfrm>
              <a:custGeom>
                <a:rect b="b" l="l" r="r" t="t"/>
                <a:pathLst>
                  <a:path extrusionOk="0" h="113927" w="194580">
                    <a:moveTo>
                      <a:pt x="115215" y="0"/>
                    </a:moveTo>
                    <a:lnTo>
                      <a:pt x="2201" y="65262"/>
                    </a:lnTo>
                    <a:cubicBezTo>
                      <a:pt x="332" y="66341"/>
                      <a:pt x="1" y="67896"/>
                      <a:pt x="1461" y="68736"/>
                    </a:cubicBezTo>
                    <a:lnTo>
                      <a:pt x="4106" y="70257"/>
                    </a:lnTo>
                    <a:lnTo>
                      <a:pt x="76617" y="113927"/>
                    </a:lnTo>
                    <a:lnTo>
                      <a:pt x="194394" y="45927"/>
                    </a:lnTo>
                    <a:lnTo>
                      <a:pt x="194579" y="45821"/>
                    </a:lnTo>
                    <a:lnTo>
                      <a:pt x="192773" y="44778"/>
                    </a:lnTo>
                    <a:lnTo>
                      <a:pt x="11521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45"/>
              <p:cNvSpPr/>
              <p:nvPr/>
            </p:nvSpPr>
            <p:spPr>
              <a:xfrm>
                <a:off x="3201650" y="2054775"/>
                <a:ext cx="3011750" cy="1765200"/>
              </a:xfrm>
              <a:custGeom>
                <a:rect b="b" l="l" r="r" t="t"/>
                <a:pathLst>
                  <a:path extrusionOk="0" h="70608" w="120470">
                    <a:moveTo>
                      <a:pt x="116758" y="0"/>
                    </a:moveTo>
                    <a:lnTo>
                      <a:pt x="0" y="67411"/>
                    </a:lnTo>
                    <a:lnTo>
                      <a:pt x="4089" y="70608"/>
                    </a:lnTo>
                    <a:lnTo>
                      <a:pt x="120469" y="3415"/>
                    </a:lnTo>
                    <a:cubicBezTo>
                      <a:pt x="119965" y="2218"/>
                      <a:pt x="119442" y="1588"/>
                      <a:pt x="118912" y="1242"/>
                    </a:cubicBezTo>
                    <a:lnTo>
                      <a:pt x="1167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45"/>
              <p:cNvSpPr/>
              <p:nvPr/>
            </p:nvSpPr>
            <p:spPr>
              <a:xfrm>
                <a:off x="3291575" y="2140075"/>
                <a:ext cx="2948850" cy="2435400"/>
              </a:xfrm>
              <a:custGeom>
                <a:rect b="b" l="l" r="r" t="t"/>
                <a:pathLst>
                  <a:path extrusionOk="0" h="97416" w="117954">
                    <a:moveTo>
                      <a:pt x="116871" y="0"/>
                    </a:moveTo>
                    <a:lnTo>
                      <a:pt x="492" y="67196"/>
                    </a:lnTo>
                    <a:lnTo>
                      <a:pt x="0" y="97416"/>
                    </a:lnTo>
                    <a:lnTo>
                      <a:pt x="116376" y="30215"/>
                    </a:lnTo>
                    <a:lnTo>
                      <a:pt x="116414" y="30193"/>
                    </a:lnTo>
                    <a:cubicBezTo>
                      <a:pt x="116489" y="30149"/>
                      <a:pt x="116560" y="30098"/>
                      <a:pt x="116625" y="30041"/>
                    </a:cubicBezTo>
                    <a:cubicBezTo>
                      <a:pt x="116678" y="30016"/>
                      <a:pt x="116717" y="29977"/>
                      <a:pt x="116756" y="29924"/>
                    </a:cubicBezTo>
                    <a:cubicBezTo>
                      <a:pt x="116847" y="29831"/>
                      <a:pt x="116927" y="29725"/>
                      <a:pt x="116990" y="29611"/>
                    </a:cubicBezTo>
                    <a:cubicBezTo>
                      <a:pt x="117042" y="29559"/>
                      <a:pt x="117068" y="29507"/>
                      <a:pt x="117107" y="29442"/>
                    </a:cubicBezTo>
                    <a:cubicBezTo>
                      <a:pt x="117230" y="29236"/>
                      <a:pt x="117330" y="29017"/>
                      <a:pt x="117406" y="28791"/>
                    </a:cubicBezTo>
                    <a:cubicBezTo>
                      <a:pt x="117500" y="28544"/>
                      <a:pt x="117578" y="28292"/>
                      <a:pt x="117641" y="28035"/>
                    </a:cubicBezTo>
                    <a:cubicBezTo>
                      <a:pt x="117706" y="27749"/>
                      <a:pt x="117758" y="27462"/>
                      <a:pt x="117810" y="27150"/>
                    </a:cubicBezTo>
                    <a:cubicBezTo>
                      <a:pt x="117849" y="26980"/>
                      <a:pt x="117862" y="26797"/>
                      <a:pt x="117875" y="26616"/>
                    </a:cubicBezTo>
                    <a:cubicBezTo>
                      <a:pt x="117888" y="26472"/>
                      <a:pt x="117901" y="26342"/>
                      <a:pt x="117914" y="26186"/>
                    </a:cubicBezTo>
                    <a:cubicBezTo>
                      <a:pt x="117940" y="25860"/>
                      <a:pt x="117953" y="25522"/>
                      <a:pt x="117953" y="25170"/>
                    </a:cubicBezTo>
                    <a:lnTo>
                      <a:pt x="117953" y="5880"/>
                    </a:lnTo>
                    <a:cubicBezTo>
                      <a:pt x="117953" y="3725"/>
                      <a:pt x="117527" y="1564"/>
                      <a:pt x="116871" y="0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45"/>
              <p:cNvSpPr/>
              <p:nvPr/>
            </p:nvSpPr>
            <p:spPr>
              <a:xfrm>
                <a:off x="3303850" y="2140075"/>
                <a:ext cx="2936575" cy="1679900"/>
              </a:xfrm>
              <a:custGeom>
                <a:rect b="b" l="l" r="r" t="t"/>
                <a:pathLst>
                  <a:path extrusionOk="0" h="67196" w="117463">
                    <a:moveTo>
                      <a:pt x="116380" y="0"/>
                    </a:moveTo>
                    <a:lnTo>
                      <a:pt x="1" y="67196"/>
                    </a:lnTo>
                    <a:cubicBezTo>
                      <a:pt x="1" y="67196"/>
                      <a:pt x="91655" y="24298"/>
                      <a:pt x="99997" y="20367"/>
                    </a:cubicBezTo>
                    <a:cubicBezTo>
                      <a:pt x="100968" y="19909"/>
                      <a:pt x="101852" y="19702"/>
                      <a:pt x="102642" y="19702"/>
                    </a:cubicBezTo>
                    <a:cubicBezTo>
                      <a:pt x="106330" y="19702"/>
                      <a:pt x="107975" y="24216"/>
                      <a:pt x="106902" y="28862"/>
                    </a:cubicBezTo>
                    <a:cubicBezTo>
                      <a:pt x="105764" y="33790"/>
                      <a:pt x="100899" y="38867"/>
                      <a:pt x="100899" y="38867"/>
                    </a:cubicBezTo>
                    <a:lnTo>
                      <a:pt x="115885" y="30215"/>
                    </a:lnTo>
                    <a:lnTo>
                      <a:pt x="115923" y="30193"/>
                    </a:lnTo>
                    <a:cubicBezTo>
                      <a:pt x="115998" y="30150"/>
                      <a:pt x="116069" y="30098"/>
                      <a:pt x="116134" y="30042"/>
                    </a:cubicBezTo>
                    <a:cubicBezTo>
                      <a:pt x="116187" y="30016"/>
                      <a:pt x="116226" y="29977"/>
                      <a:pt x="116265" y="29924"/>
                    </a:cubicBezTo>
                    <a:cubicBezTo>
                      <a:pt x="116356" y="29832"/>
                      <a:pt x="116436" y="29726"/>
                      <a:pt x="116499" y="29612"/>
                    </a:cubicBezTo>
                    <a:cubicBezTo>
                      <a:pt x="116551" y="29560"/>
                      <a:pt x="116577" y="29508"/>
                      <a:pt x="116616" y="29443"/>
                    </a:cubicBezTo>
                    <a:cubicBezTo>
                      <a:pt x="116739" y="29237"/>
                      <a:pt x="116839" y="29018"/>
                      <a:pt x="116915" y="28791"/>
                    </a:cubicBezTo>
                    <a:cubicBezTo>
                      <a:pt x="117009" y="28544"/>
                      <a:pt x="117087" y="28292"/>
                      <a:pt x="117150" y="28036"/>
                    </a:cubicBezTo>
                    <a:cubicBezTo>
                      <a:pt x="117215" y="27749"/>
                      <a:pt x="117267" y="27463"/>
                      <a:pt x="117319" y="27150"/>
                    </a:cubicBezTo>
                    <a:cubicBezTo>
                      <a:pt x="117358" y="26981"/>
                      <a:pt x="117371" y="26798"/>
                      <a:pt x="117384" y="26616"/>
                    </a:cubicBezTo>
                    <a:cubicBezTo>
                      <a:pt x="117397" y="26473"/>
                      <a:pt x="117410" y="26343"/>
                      <a:pt x="117423" y="26186"/>
                    </a:cubicBezTo>
                    <a:cubicBezTo>
                      <a:pt x="117449" y="25861"/>
                      <a:pt x="117462" y="25522"/>
                      <a:pt x="117462" y="25170"/>
                    </a:cubicBezTo>
                    <a:lnTo>
                      <a:pt x="117462" y="5880"/>
                    </a:lnTo>
                    <a:cubicBezTo>
                      <a:pt x="117462" y="3725"/>
                      <a:pt x="117036" y="1564"/>
                      <a:pt x="116380" y="0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45"/>
              <p:cNvSpPr/>
              <p:nvPr/>
            </p:nvSpPr>
            <p:spPr>
              <a:xfrm>
                <a:off x="1125675" y="2509900"/>
                <a:ext cx="2205150" cy="1457225"/>
              </a:xfrm>
              <a:custGeom>
                <a:rect b="b" l="l" r="r" t="t"/>
                <a:pathLst>
                  <a:path extrusionOk="0" h="58289" w="88206">
                    <a:moveTo>
                      <a:pt x="0" y="1"/>
                    </a:moveTo>
                    <a:lnTo>
                      <a:pt x="0" y="3050"/>
                    </a:lnTo>
                    <a:cubicBezTo>
                      <a:pt x="0" y="3558"/>
                      <a:pt x="299" y="4039"/>
                      <a:pt x="911" y="4391"/>
                    </a:cubicBezTo>
                    <a:lnTo>
                      <a:pt x="3895" y="6110"/>
                    </a:lnTo>
                    <a:lnTo>
                      <a:pt x="6226" y="7464"/>
                    </a:lnTo>
                    <a:lnTo>
                      <a:pt x="75012" y="47179"/>
                    </a:lnTo>
                    <a:cubicBezTo>
                      <a:pt x="75037" y="47947"/>
                      <a:pt x="75324" y="48716"/>
                      <a:pt x="75793" y="49405"/>
                    </a:cubicBezTo>
                    <a:cubicBezTo>
                      <a:pt x="75832" y="49483"/>
                      <a:pt x="75898" y="49562"/>
                      <a:pt x="75950" y="49640"/>
                    </a:cubicBezTo>
                    <a:cubicBezTo>
                      <a:pt x="76731" y="50734"/>
                      <a:pt x="77903" y="51672"/>
                      <a:pt x="78958" y="52284"/>
                    </a:cubicBezTo>
                    <a:cubicBezTo>
                      <a:pt x="79765" y="52753"/>
                      <a:pt x="80977" y="53300"/>
                      <a:pt x="82202" y="53300"/>
                    </a:cubicBezTo>
                    <a:cubicBezTo>
                      <a:pt x="83035" y="53300"/>
                      <a:pt x="83765" y="53040"/>
                      <a:pt x="84338" y="52596"/>
                    </a:cubicBezTo>
                    <a:cubicBezTo>
                      <a:pt x="84780" y="53196"/>
                      <a:pt x="85601" y="55502"/>
                      <a:pt x="85601" y="58288"/>
                    </a:cubicBezTo>
                    <a:lnTo>
                      <a:pt x="88206" y="58288"/>
                    </a:lnTo>
                    <a:cubicBezTo>
                      <a:pt x="88206" y="54693"/>
                      <a:pt x="87021" y="51086"/>
                      <a:pt x="85561" y="50251"/>
                    </a:cubicBezTo>
                    <a:lnTo>
                      <a:pt x="84246" y="49483"/>
                    </a:lnTo>
                    <a:cubicBezTo>
                      <a:pt x="83858" y="49259"/>
                      <a:pt x="83512" y="49144"/>
                      <a:pt x="83270" y="49144"/>
                    </a:cubicBezTo>
                    <a:cubicBezTo>
                      <a:pt x="83050" y="49144"/>
                      <a:pt x="82917" y="49239"/>
                      <a:pt x="82917" y="49431"/>
                    </a:cubicBezTo>
                    <a:lnTo>
                      <a:pt x="82917" y="50135"/>
                    </a:lnTo>
                    <a:cubicBezTo>
                      <a:pt x="82917" y="50508"/>
                      <a:pt x="82647" y="50694"/>
                      <a:pt x="82203" y="50694"/>
                    </a:cubicBezTo>
                    <a:cubicBezTo>
                      <a:pt x="81719" y="50694"/>
                      <a:pt x="81028" y="50472"/>
                      <a:pt x="80260" y="50031"/>
                    </a:cubicBezTo>
                    <a:cubicBezTo>
                      <a:pt x="79440" y="49549"/>
                      <a:pt x="78697" y="48923"/>
                      <a:pt x="78228" y="48324"/>
                    </a:cubicBezTo>
                    <a:cubicBezTo>
                      <a:pt x="77838" y="47868"/>
                      <a:pt x="77617" y="47426"/>
                      <a:pt x="77617" y="47087"/>
                    </a:cubicBezTo>
                    <a:lnTo>
                      <a:pt x="77617" y="46384"/>
                    </a:lnTo>
                    <a:cubicBezTo>
                      <a:pt x="77617" y="45980"/>
                      <a:pt x="76600" y="45082"/>
                      <a:pt x="75363" y="44365"/>
                    </a:cubicBezTo>
                    <a:lnTo>
                      <a:pt x="8844" y="5954"/>
                    </a:lnTo>
                    <a:lnTo>
                      <a:pt x="951" y="1408"/>
                    </a:lnTo>
                    <a:lnTo>
                      <a:pt x="911" y="1382"/>
                    </a:lnTo>
                    <a:cubicBezTo>
                      <a:pt x="351" y="1043"/>
                      <a:pt x="0" y="600"/>
                      <a:pt x="0" y="1"/>
                    </a:cubicBezTo>
                    <a:close/>
                  </a:path>
                </a:pathLst>
              </a:custGeom>
              <a:solidFill>
                <a:srgbClr val="D58A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45"/>
              <p:cNvSpPr/>
              <p:nvPr/>
            </p:nvSpPr>
            <p:spPr>
              <a:xfrm>
                <a:off x="1125675" y="3242525"/>
                <a:ext cx="2205150" cy="1335950"/>
              </a:xfrm>
              <a:custGeom>
                <a:rect b="b" l="l" r="r" t="t"/>
                <a:pathLst>
                  <a:path extrusionOk="0" h="53438" w="88206">
                    <a:moveTo>
                      <a:pt x="0" y="1"/>
                    </a:moveTo>
                    <a:lnTo>
                      <a:pt x="0" y="3049"/>
                    </a:lnTo>
                    <a:cubicBezTo>
                      <a:pt x="0" y="3478"/>
                      <a:pt x="222" y="3896"/>
                      <a:pt x="665" y="4221"/>
                    </a:cubicBezTo>
                    <a:cubicBezTo>
                      <a:pt x="665" y="4234"/>
                      <a:pt x="678" y="4234"/>
                      <a:pt x="691" y="4247"/>
                    </a:cubicBezTo>
                    <a:cubicBezTo>
                      <a:pt x="1068" y="4468"/>
                      <a:pt x="1472" y="4690"/>
                      <a:pt x="1875" y="4937"/>
                    </a:cubicBezTo>
                    <a:lnTo>
                      <a:pt x="2618" y="5369"/>
                    </a:lnTo>
                    <a:cubicBezTo>
                      <a:pt x="3061" y="5617"/>
                      <a:pt x="3490" y="5877"/>
                      <a:pt x="3895" y="6112"/>
                    </a:cubicBezTo>
                    <a:cubicBezTo>
                      <a:pt x="4181" y="6280"/>
                      <a:pt x="4442" y="6438"/>
                      <a:pt x="4689" y="6567"/>
                    </a:cubicBezTo>
                    <a:cubicBezTo>
                      <a:pt x="4898" y="6684"/>
                      <a:pt x="5081" y="6801"/>
                      <a:pt x="5249" y="6892"/>
                    </a:cubicBezTo>
                    <a:cubicBezTo>
                      <a:pt x="5848" y="7244"/>
                      <a:pt x="6226" y="7466"/>
                      <a:pt x="6226" y="7466"/>
                    </a:cubicBezTo>
                    <a:lnTo>
                      <a:pt x="59069" y="37959"/>
                    </a:lnTo>
                    <a:lnTo>
                      <a:pt x="75937" y="47701"/>
                    </a:lnTo>
                    <a:cubicBezTo>
                      <a:pt x="76763" y="48186"/>
                      <a:pt x="77485" y="48454"/>
                      <a:pt x="77874" y="48454"/>
                    </a:cubicBezTo>
                    <a:cubicBezTo>
                      <a:pt x="78049" y="48454"/>
                      <a:pt x="78156" y="48400"/>
                      <a:pt x="78176" y="48287"/>
                    </a:cubicBezTo>
                    <a:cubicBezTo>
                      <a:pt x="78185" y="48246"/>
                      <a:pt x="78189" y="48203"/>
                      <a:pt x="78190" y="48162"/>
                    </a:cubicBezTo>
                    <a:lnTo>
                      <a:pt x="78190" y="47479"/>
                    </a:lnTo>
                    <a:cubicBezTo>
                      <a:pt x="78190" y="47056"/>
                      <a:pt x="78487" y="46844"/>
                      <a:pt x="78965" y="46844"/>
                    </a:cubicBezTo>
                    <a:cubicBezTo>
                      <a:pt x="79444" y="46844"/>
                      <a:pt x="80105" y="47056"/>
                      <a:pt x="80834" y="47479"/>
                    </a:cubicBezTo>
                    <a:cubicBezTo>
                      <a:pt x="82267" y="48300"/>
                      <a:pt x="82892" y="49316"/>
                      <a:pt x="82918" y="50136"/>
                    </a:cubicBezTo>
                    <a:lnTo>
                      <a:pt x="82918" y="50969"/>
                    </a:lnTo>
                    <a:cubicBezTo>
                      <a:pt x="82918" y="51399"/>
                      <a:pt x="83087" y="51842"/>
                      <a:pt x="83309" y="51959"/>
                    </a:cubicBezTo>
                    <a:cubicBezTo>
                      <a:pt x="83413" y="52024"/>
                      <a:pt x="83557" y="52103"/>
                      <a:pt x="83699" y="52181"/>
                    </a:cubicBezTo>
                    <a:cubicBezTo>
                      <a:pt x="83934" y="52310"/>
                      <a:pt x="84221" y="52480"/>
                      <a:pt x="84534" y="52663"/>
                    </a:cubicBezTo>
                    <a:cubicBezTo>
                      <a:pt x="84846" y="52846"/>
                      <a:pt x="85198" y="53053"/>
                      <a:pt x="85563" y="53262"/>
                    </a:cubicBezTo>
                    <a:cubicBezTo>
                      <a:pt x="85770" y="53380"/>
                      <a:pt x="85971" y="53437"/>
                      <a:pt x="86163" y="53437"/>
                    </a:cubicBezTo>
                    <a:cubicBezTo>
                      <a:pt x="86416" y="53437"/>
                      <a:pt x="86655" y="53337"/>
                      <a:pt x="86878" y="53145"/>
                    </a:cubicBezTo>
                    <a:cubicBezTo>
                      <a:pt x="86930" y="53119"/>
                      <a:pt x="86969" y="53079"/>
                      <a:pt x="87008" y="53027"/>
                    </a:cubicBezTo>
                    <a:cubicBezTo>
                      <a:pt x="87100" y="52935"/>
                      <a:pt x="87179" y="52829"/>
                      <a:pt x="87243" y="52715"/>
                    </a:cubicBezTo>
                    <a:lnTo>
                      <a:pt x="87243" y="52701"/>
                    </a:lnTo>
                    <a:cubicBezTo>
                      <a:pt x="87289" y="52654"/>
                      <a:pt x="87328" y="52602"/>
                      <a:pt x="87359" y="52544"/>
                    </a:cubicBezTo>
                    <a:cubicBezTo>
                      <a:pt x="87482" y="52339"/>
                      <a:pt x="87583" y="52121"/>
                      <a:pt x="87658" y="51894"/>
                    </a:cubicBezTo>
                    <a:cubicBezTo>
                      <a:pt x="87752" y="51647"/>
                      <a:pt x="87830" y="51395"/>
                      <a:pt x="87893" y="51138"/>
                    </a:cubicBezTo>
                    <a:cubicBezTo>
                      <a:pt x="87959" y="50852"/>
                      <a:pt x="88011" y="50565"/>
                      <a:pt x="88063" y="50253"/>
                    </a:cubicBezTo>
                    <a:cubicBezTo>
                      <a:pt x="88102" y="50083"/>
                      <a:pt x="88114" y="49900"/>
                      <a:pt x="88127" y="49719"/>
                    </a:cubicBezTo>
                    <a:cubicBezTo>
                      <a:pt x="88141" y="49575"/>
                      <a:pt x="88153" y="49444"/>
                      <a:pt x="88166" y="49289"/>
                    </a:cubicBezTo>
                    <a:cubicBezTo>
                      <a:pt x="88193" y="48963"/>
                      <a:pt x="88206" y="48624"/>
                      <a:pt x="88206" y="48272"/>
                    </a:cubicBezTo>
                    <a:lnTo>
                      <a:pt x="88206" y="28983"/>
                    </a:lnTo>
                    <a:lnTo>
                      <a:pt x="85601" y="28983"/>
                    </a:lnTo>
                    <a:lnTo>
                      <a:pt x="85601" y="48273"/>
                    </a:lnTo>
                    <a:cubicBezTo>
                      <a:pt x="85601" y="48547"/>
                      <a:pt x="85588" y="48820"/>
                      <a:pt x="85574" y="49081"/>
                    </a:cubicBezTo>
                    <a:lnTo>
                      <a:pt x="85510" y="49732"/>
                    </a:lnTo>
                    <a:cubicBezTo>
                      <a:pt x="85511" y="49754"/>
                      <a:pt x="85507" y="49777"/>
                      <a:pt x="85496" y="49797"/>
                    </a:cubicBezTo>
                    <a:cubicBezTo>
                      <a:pt x="85262" y="47726"/>
                      <a:pt x="83282" y="45877"/>
                      <a:pt x="81563" y="44900"/>
                    </a:cubicBezTo>
                    <a:cubicBezTo>
                      <a:pt x="80794" y="44444"/>
                      <a:pt x="79609" y="43910"/>
                      <a:pt x="78385" y="43910"/>
                    </a:cubicBezTo>
                    <a:cubicBezTo>
                      <a:pt x="77472" y="43910"/>
                      <a:pt x="76652" y="44236"/>
                      <a:pt x="76053" y="44770"/>
                    </a:cubicBezTo>
                    <a:lnTo>
                      <a:pt x="75818" y="44639"/>
                    </a:lnTo>
                    <a:cubicBezTo>
                      <a:pt x="75663" y="44548"/>
                      <a:pt x="75519" y="44457"/>
                      <a:pt x="75362" y="44366"/>
                    </a:cubicBezTo>
                    <a:lnTo>
                      <a:pt x="8844" y="5955"/>
                    </a:lnTo>
                    <a:cubicBezTo>
                      <a:pt x="8844" y="5955"/>
                      <a:pt x="7099" y="4952"/>
                      <a:pt x="5027" y="3753"/>
                    </a:cubicBezTo>
                    <a:cubicBezTo>
                      <a:pt x="4676" y="3545"/>
                      <a:pt x="4298" y="3337"/>
                      <a:pt x="3934" y="3114"/>
                    </a:cubicBezTo>
                    <a:cubicBezTo>
                      <a:pt x="2814" y="2463"/>
                      <a:pt x="1680" y="1812"/>
                      <a:pt x="717" y="1252"/>
                    </a:cubicBezTo>
                    <a:cubicBezTo>
                      <a:pt x="274" y="926"/>
                      <a:pt x="0" y="522"/>
                      <a:pt x="0" y="1"/>
                    </a:cubicBezTo>
                    <a:close/>
                  </a:path>
                </a:pathLst>
              </a:custGeom>
              <a:solidFill>
                <a:srgbClr val="D58A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45"/>
              <p:cNvSpPr/>
              <p:nvPr/>
            </p:nvSpPr>
            <p:spPr>
              <a:xfrm>
                <a:off x="1326550" y="884675"/>
                <a:ext cx="4886725" cy="2851875"/>
              </a:xfrm>
              <a:custGeom>
                <a:rect b="b" l="l" r="r" t="t"/>
                <a:pathLst>
                  <a:path extrusionOk="0" h="114075" w="195469">
                    <a:moveTo>
                      <a:pt x="110701" y="1"/>
                    </a:moveTo>
                    <a:lnTo>
                      <a:pt x="1252" y="63199"/>
                    </a:lnTo>
                    <a:cubicBezTo>
                      <a:pt x="1" y="63916"/>
                      <a:pt x="1" y="65088"/>
                      <a:pt x="1252" y="65804"/>
                    </a:cubicBezTo>
                    <a:lnTo>
                      <a:pt x="84861" y="114075"/>
                    </a:lnTo>
                    <a:lnTo>
                      <a:pt x="195469" y="50213"/>
                    </a:lnTo>
                    <a:cubicBezTo>
                      <a:pt x="194974" y="49028"/>
                      <a:pt x="194440" y="48389"/>
                      <a:pt x="193919" y="48051"/>
                    </a:cubicBezTo>
                    <a:lnTo>
                      <a:pt x="193060" y="47556"/>
                    </a:lnTo>
                    <a:lnTo>
                      <a:pt x="193073" y="47543"/>
                    </a:lnTo>
                    <a:cubicBezTo>
                      <a:pt x="193007" y="47504"/>
                      <a:pt x="192969" y="47491"/>
                      <a:pt x="192917" y="47465"/>
                    </a:cubicBezTo>
                    <a:lnTo>
                      <a:pt x="191758" y="46800"/>
                    </a:lnTo>
                    <a:lnTo>
                      <a:pt x="189321" y="48207"/>
                    </a:lnTo>
                    <a:cubicBezTo>
                      <a:pt x="189244" y="48168"/>
                      <a:pt x="189166" y="48142"/>
                      <a:pt x="189088" y="48090"/>
                    </a:cubicBezTo>
                    <a:cubicBezTo>
                      <a:pt x="187629" y="47243"/>
                      <a:pt x="186443" y="45928"/>
                      <a:pt x="186443" y="45146"/>
                    </a:cubicBezTo>
                    <a:lnTo>
                      <a:pt x="186443" y="44443"/>
                    </a:lnTo>
                    <a:cubicBezTo>
                      <a:pt x="186443" y="44273"/>
                      <a:pt x="186300" y="43765"/>
                      <a:pt x="186001" y="43479"/>
                    </a:cubicBezTo>
                    <a:cubicBezTo>
                      <a:pt x="186001" y="43479"/>
                      <a:pt x="184907" y="42841"/>
                      <a:pt x="184190" y="42424"/>
                    </a:cubicBezTo>
                    <a:lnTo>
                      <a:pt x="184177" y="42424"/>
                    </a:lnTo>
                    <a:lnTo>
                      <a:pt x="110701" y="1"/>
                    </a:ln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45"/>
              <p:cNvSpPr/>
              <p:nvPr/>
            </p:nvSpPr>
            <p:spPr>
              <a:xfrm>
                <a:off x="1504500" y="2479300"/>
                <a:ext cx="92200" cy="62550"/>
              </a:xfrm>
              <a:custGeom>
                <a:rect b="b" l="l" r="r" t="t"/>
                <a:pathLst>
                  <a:path extrusionOk="0" h="2502" w="3688">
                    <a:moveTo>
                      <a:pt x="656" y="0"/>
                    </a:moveTo>
                    <a:cubicBezTo>
                      <a:pt x="38" y="703"/>
                      <a:pt x="0" y="1552"/>
                      <a:pt x="360" y="2502"/>
                    </a:cubicBezTo>
                    <a:lnTo>
                      <a:pt x="3688" y="726"/>
                    </a:lnTo>
                    <a:lnTo>
                      <a:pt x="656" y="0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45"/>
              <p:cNvSpPr/>
              <p:nvPr/>
            </p:nvSpPr>
            <p:spPr>
              <a:xfrm>
                <a:off x="1504500" y="2479300"/>
                <a:ext cx="92200" cy="62550"/>
              </a:xfrm>
              <a:custGeom>
                <a:rect b="b" l="l" r="r" t="t"/>
                <a:pathLst>
                  <a:path extrusionOk="0" h="2502" w="3688">
                    <a:moveTo>
                      <a:pt x="656" y="0"/>
                    </a:moveTo>
                    <a:cubicBezTo>
                      <a:pt x="38" y="703"/>
                      <a:pt x="0" y="1552"/>
                      <a:pt x="360" y="2502"/>
                    </a:cubicBezTo>
                    <a:lnTo>
                      <a:pt x="3688" y="726"/>
                    </a:lnTo>
                    <a:lnTo>
                      <a:pt x="6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45"/>
              <p:cNvSpPr/>
              <p:nvPr/>
            </p:nvSpPr>
            <p:spPr>
              <a:xfrm>
                <a:off x="1648850" y="901550"/>
                <a:ext cx="4855800" cy="2770525"/>
              </a:xfrm>
              <a:custGeom>
                <a:rect b="b" l="l" r="r" t="t"/>
                <a:pathLst>
                  <a:path extrusionOk="0" h="110821" w="194232">
                    <a:moveTo>
                      <a:pt x="116393" y="0"/>
                    </a:moveTo>
                    <a:lnTo>
                      <a:pt x="113736" y="1537"/>
                    </a:lnTo>
                    <a:lnTo>
                      <a:pt x="1" y="66143"/>
                    </a:lnTo>
                    <a:lnTo>
                      <a:pt x="75979" y="110012"/>
                    </a:lnTo>
                    <a:cubicBezTo>
                      <a:pt x="76913" y="110551"/>
                      <a:pt x="78138" y="110821"/>
                      <a:pt x="79363" y="110821"/>
                    </a:cubicBezTo>
                    <a:cubicBezTo>
                      <a:pt x="80587" y="110821"/>
                      <a:pt x="81812" y="110551"/>
                      <a:pt x="82746" y="110012"/>
                    </a:cubicBezTo>
                    <a:lnTo>
                      <a:pt x="192368" y="46710"/>
                    </a:lnTo>
                    <a:cubicBezTo>
                      <a:pt x="194231" y="45642"/>
                      <a:pt x="194231" y="43883"/>
                      <a:pt x="192368" y="42802"/>
                    </a:cubicBezTo>
                    <a:lnTo>
                      <a:pt x="116393" y="0"/>
                    </a:lnTo>
                    <a:close/>
                  </a:path>
                </a:pathLst>
              </a:custGeom>
              <a:solidFill>
                <a:srgbClr val="3F7A6C"/>
              </a:solidFill>
              <a:ln cap="flat" cmpd="sng" w="9525">
                <a:solidFill>
                  <a:srgbClr val="3F7A6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45"/>
              <p:cNvSpPr/>
              <p:nvPr/>
            </p:nvSpPr>
            <p:spPr>
              <a:xfrm>
                <a:off x="1414300" y="1606750"/>
                <a:ext cx="1821700" cy="985875"/>
              </a:xfrm>
              <a:custGeom>
                <a:rect b="b" l="l" r="r" t="t"/>
                <a:pathLst>
                  <a:path extrusionOk="0" h="39435" w="72868">
                    <a:moveTo>
                      <a:pt x="63600" y="1"/>
                    </a:moveTo>
                    <a:lnTo>
                      <a:pt x="37105" y="15251"/>
                    </a:lnTo>
                    <a:lnTo>
                      <a:pt x="19953" y="5348"/>
                    </a:lnTo>
                    <a:lnTo>
                      <a:pt x="1" y="16875"/>
                    </a:lnTo>
                    <a:lnTo>
                      <a:pt x="1" y="30189"/>
                    </a:lnTo>
                    <a:cubicBezTo>
                      <a:pt x="1" y="31803"/>
                      <a:pt x="1676" y="34052"/>
                      <a:pt x="2487" y="34052"/>
                    </a:cubicBezTo>
                    <a:cubicBezTo>
                      <a:pt x="2552" y="34052"/>
                      <a:pt x="2612" y="34037"/>
                      <a:pt x="2664" y="34007"/>
                    </a:cubicBezTo>
                    <a:cubicBezTo>
                      <a:pt x="2664" y="34007"/>
                      <a:pt x="4227" y="34326"/>
                      <a:pt x="6479" y="35361"/>
                    </a:cubicBezTo>
                    <a:cubicBezTo>
                      <a:pt x="8731" y="36395"/>
                      <a:pt x="11986" y="39434"/>
                      <a:pt x="11986" y="39434"/>
                    </a:cubicBezTo>
                    <a:lnTo>
                      <a:pt x="72868" y="5352"/>
                    </a:lnTo>
                    <a:lnTo>
                      <a:pt x="63600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45"/>
              <p:cNvSpPr/>
              <p:nvPr/>
            </p:nvSpPr>
            <p:spPr>
              <a:xfrm>
                <a:off x="1417222" y="1606750"/>
                <a:ext cx="1821700" cy="985875"/>
              </a:xfrm>
              <a:custGeom>
                <a:rect b="b" l="l" r="r" t="t"/>
                <a:pathLst>
                  <a:path extrusionOk="0" h="39435" w="72868">
                    <a:moveTo>
                      <a:pt x="63600" y="1"/>
                    </a:moveTo>
                    <a:lnTo>
                      <a:pt x="37105" y="15251"/>
                    </a:lnTo>
                    <a:lnTo>
                      <a:pt x="19953" y="5348"/>
                    </a:lnTo>
                    <a:lnTo>
                      <a:pt x="1" y="16875"/>
                    </a:lnTo>
                    <a:lnTo>
                      <a:pt x="1" y="30189"/>
                    </a:lnTo>
                    <a:cubicBezTo>
                      <a:pt x="1" y="31803"/>
                      <a:pt x="1676" y="34052"/>
                      <a:pt x="2487" y="34052"/>
                    </a:cubicBezTo>
                    <a:cubicBezTo>
                      <a:pt x="2552" y="34052"/>
                      <a:pt x="2612" y="34037"/>
                      <a:pt x="2664" y="34007"/>
                    </a:cubicBezTo>
                    <a:cubicBezTo>
                      <a:pt x="2664" y="34007"/>
                      <a:pt x="4227" y="34326"/>
                      <a:pt x="6479" y="35361"/>
                    </a:cubicBezTo>
                    <a:cubicBezTo>
                      <a:pt x="8731" y="36395"/>
                      <a:pt x="11986" y="39434"/>
                      <a:pt x="11986" y="39434"/>
                    </a:cubicBezTo>
                    <a:lnTo>
                      <a:pt x="72868" y="5352"/>
                    </a:lnTo>
                    <a:lnTo>
                      <a:pt x="63600" y="1"/>
                    </a:lnTo>
                    <a:close/>
                  </a:path>
                </a:pathLst>
              </a:custGeom>
              <a:solidFill>
                <a:srgbClr val="3F7A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45"/>
              <p:cNvSpPr/>
              <p:nvPr/>
            </p:nvSpPr>
            <p:spPr>
              <a:xfrm>
                <a:off x="1547625" y="1987575"/>
                <a:ext cx="140375" cy="442425"/>
              </a:xfrm>
              <a:custGeom>
                <a:rect b="b" l="l" r="r" t="t"/>
                <a:pathLst>
                  <a:path extrusionOk="0" h="17697" w="5615">
                    <a:moveTo>
                      <a:pt x="0" y="1"/>
                    </a:moveTo>
                    <a:lnTo>
                      <a:pt x="0" y="17040"/>
                    </a:lnTo>
                    <a:cubicBezTo>
                      <a:pt x="569" y="16603"/>
                      <a:pt x="1298" y="16537"/>
                      <a:pt x="2137" y="16537"/>
                    </a:cubicBezTo>
                    <a:cubicBezTo>
                      <a:pt x="3362" y="16537"/>
                      <a:pt x="4572" y="17084"/>
                      <a:pt x="5382" y="17550"/>
                    </a:cubicBezTo>
                    <a:cubicBezTo>
                      <a:pt x="5455" y="17594"/>
                      <a:pt x="5535" y="17638"/>
                      <a:pt x="5615" y="17696"/>
                    </a:cubicBezTo>
                    <a:lnTo>
                      <a:pt x="5615" y="324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45"/>
              <p:cNvSpPr/>
              <p:nvPr/>
            </p:nvSpPr>
            <p:spPr>
              <a:xfrm>
                <a:off x="1687975" y="2070325"/>
                <a:ext cx="93200" cy="483825"/>
              </a:xfrm>
              <a:custGeom>
                <a:rect b="b" l="l" r="r" t="t"/>
                <a:pathLst>
                  <a:path extrusionOk="0" h="19353" w="3728">
                    <a:moveTo>
                      <a:pt x="1" y="1"/>
                    </a:moveTo>
                    <a:lnTo>
                      <a:pt x="1" y="14394"/>
                    </a:lnTo>
                    <a:cubicBezTo>
                      <a:pt x="249" y="14547"/>
                      <a:pt x="505" y="14715"/>
                      <a:pt x="753" y="14897"/>
                    </a:cubicBezTo>
                    <a:lnTo>
                      <a:pt x="1102" y="15159"/>
                    </a:lnTo>
                    <a:cubicBezTo>
                      <a:pt x="1241" y="15276"/>
                      <a:pt x="1379" y="15392"/>
                      <a:pt x="1517" y="15510"/>
                    </a:cubicBezTo>
                    <a:cubicBezTo>
                      <a:pt x="1627" y="15612"/>
                      <a:pt x="1737" y="15713"/>
                      <a:pt x="1838" y="15815"/>
                    </a:cubicBezTo>
                    <a:cubicBezTo>
                      <a:pt x="2181" y="16151"/>
                      <a:pt x="2502" y="16508"/>
                      <a:pt x="2772" y="16888"/>
                    </a:cubicBezTo>
                    <a:cubicBezTo>
                      <a:pt x="3333" y="17646"/>
                      <a:pt x="3698" y="18491"/>
                      <a:pt x="3727" y="19352"/>
                    </a:cubicBezTo>
                    <a:lnTo>
                      <a:pt x="3712" y="2078"/>
                    </a:lnTo>
                    <a:lnTo>
                      <a:pt x="3712" y="215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45"/>
              <p:cNvSpPr/>
              <p:nvPr/>
            </p:nvSpPr>
            <p:spPr>
              <a:xfrm>
                <a:off x="1414250" y="2011175"/>
                <a:ext cx="133350" cy="446850"/>
              </a:xfrm>
              <a:custGeom>
                <a:rect b="b" l="l" r="r" t="t"/>
                <a:pathLst>
                  <a:path extrusionOk="0" h="17874" w="5334">
                    <a:moveTo>
                      <a:pt x="1208" y="1"/>
                    </a:moveTo>
                    <a:lnTo>
                      <a:pt x="0" y="698"/>
                    </a:lnTo>
                    <a:lnTo>
                      <a:pt x="3" y="14012"/>
                    </a:lnTo>
                    <a:cubicBezTo>
                      <a:pt x="3" y="15625"/>
                      <a:pt x="1678" y="17874"/>
                      <a:pt x="2489" y="17874"/>
                    </a:cubicBezTo>
                    <a:cubicBezTo>
                      <a:pt x="2554" y="17874"/>
                      <a:pt x="2614" y="17859"/>
                      <a:pt x="2666" y="17829"/>
                    </a:cubicBezTo>
                    <a:lnTo>
                      <a:pt x="2668" y="17829"/>
                    </a:lnTo>
                    <a:lnTo>
                      <a:pt x="5333" y="16098"/>
                    </a:lnTo>
                    <a:lnTo>
                      <a:pt x="5333" y="5112"/>
                    </a:lnTo>
                    <a:lnTo>
                      <a:pt x="2663" y="517"/>
                    </a:lnTo>
                    <a:lnTo>
                      <a:pt x="1208" y="1"/>
                    </a:lnTo>
                    <a:close/>
                  </a:path>
                </a:pathLst>
              </a:custGeom>
              <a:solidFill>
                <a:srgbClr val="3F7A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45"/>
              <p:cNvSpPr/>
              <p:nvPr/>
            </p:nvSpPr>
            <p:spPr>
              <a:xfrm>
                <a:off x="1767864" y="2122198"/>
                <a:ext cx="1865005" cy="1481675"/>
              </a:xfrm>
              <a:custGeom>
                <a:rect b="b" l="l" r="r" t="t"/>
                <a:pathLst>
                  <a:path extrusionOk="0" h="59267" w="74089">
                    <a:moveTo>
                      <a:pt x="1" y="1"/>
                    </a:moveTo>
                    <a:lnTo>
                      <a:pt x="15" y="17274"/>
                    </a:lnTo>
                    <a:lnTo>
                      <a:pt x="63499" y="53927"/>
                    </a:lnTo>
                    <a:lnTo>
                      <a:pt x="71835" y="58733"/>
                    </a:lnTo>
                    <a:cubicBezTo>
                      <a:pt x="72447" y="59097"/>
                      <a:pt x="73268" y="59267"/>
                      <a:pt x="74089" y="59267"/>
                    </a:cubicBezTo>
                    <a:lnTo>
                      <a:pt x="74089" y="4277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45"/>
              <p:cNvSpPr/>
              <p:nvPr/>
            </p:nvSpPr>
            <p:spPr>
              <a:xfrm>
                <a:off x="3629911" y="1642873"/>
                <a:ext cx="2777625" cy="1960975"/>
              </a:xfrm>
              <a:custGeom>
                <a:rect b="b" l="l" r="r" t="t"/>
                <a:pathLst>
                  <a:path extrusionOk="0" h="78439" w="111105">
                    <a:moveTo>
                      <a:pt x="111105" y="0"/>
                    </a:moveTo>
                    <a:lnTo>
                      <a:pt x="1" y="63810"/>
                    </a:lnTo>
                    <a:lnTo>
                      <a:pt x="1" y="78439"/>
                    </a:lnTo>
                    <a:cubicBezTo>
                      <a:pt x="821" y="78439"/>
                      <a:pt x="1642" y="78269"/>
                      <a:pt x="2254" y="77905"/>
                    </a:cubicBezTo>
                    <a:lnTo>
                      <a:pt x="10577" y="73099"/>
                    </a:lnTo>
                    <a:lnTo>
                      <a:pt x="108851" y="16361"/>
                    </a:lnTo>
                    <a:cubicBezTo>
                      <a:pt x="110089" y="15645"/>
                      <a:pt x="111105" y="13887"/>
                      <a:pt x="111105" y="12454"/>
                    </a:cubicBezTo>
                    <a:lnTo>
                      <a:pt x="111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45"/>
              <p:cNvSpPr/>
              <p:nvPr/>
            </p:nvSpPr>
            <p:spPr>
              <a:xfrm>
                <a:off x="1512725" y="292500"/>
                <a:ext cx="2979550" cy="1811975"/>
              </a:xfrm>
              <a:custGeom>
                <a:rect b="b" l="l" r="r" t="t"/>
                <a:pathLst>
                  <a:path extrusionOk="0" h="72479" w="119182">
                    <a:moveTo>
                      <a:pt x="116354" y="0"/>
                    </a:moveTo>
                    <a:lnTo>
                      <a:pt x="115886" y="274"/>
                    </a:lnTo>
                    <a:lnTo>
                      <a:pt x="1" y="67172"/>
                    </a:lnTo>
                    <a:lnTo>
                      <a:pt x="145" y="68618"/>
                    </a:lnTo>
                    <a:cubicBezTo>
                      <a:pt x="145" y="70077"/>
                      <a:pt x="1330" y="71132"/>
                      <a:pt x="2802" y="71978"/>
                    </a:cubicBezTo>
                    <a:cubicBezTo>
                      <a:pt x="3401" y="72326"/>
                      <a:pt x="3954" y="72478"/>
                      <a:pt x="4397" y="72478"/>
                    </a:cubicBezTo>
                    <a:cubicBezTo>
                      <a:pt x="5034" y="72478"/>
                      <a:pt x="5446" y="72165"/>
                      <a:pt x="5446" y="71666"/>
                    </a:cubicBezTo>
                    <a:lnTo>
                      <a:pt x="5446" y="70142"/>
                    </a:lnTo>
                    <a:lnTo>
                      <a:pt x="119181" y="4469"/>
                    </a:lnTo>
                    <a:cubicBezTo>
                      <a:pt x="117723" y="3608"/>
                      <a:pt x="116550" y="2254"/>
                      <a:pt x="116550" y="1407"/>
                    </a:cubicBezTo>
                    <a:lnTo>
                      <a:pt x="116550" y="704"/>
                    </a:lnTo>
                    <a:cubicBezTo>
                      <a:pt x="116550" y="469"/>
                      <a:pt x="116472" y="222"/>
                      <a:pt x="116354" y="0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45"/>
              <p:cNvSpPr/>
              <p:nvPr/>
            </p:nvSpPr>
            <p:spPr>
              <a:xfrm>
                <a:off x="1512725" y="292500"/>
                <a:ext cx="2979550" cy="1811975"/>
              </a:xfrm>
              <a:custGeom>
                <a:rect b="b" l="l" r="r" t="t"/>
                <a:pathLst>
                  <a:path extrusionOk="0" h="72479" w="119182">
                    <a:moveTo>
                      <a:pt x="116354" y="0"/>
                    </a:moveTo>
                    <a:lnTo>
                      <a:pt x="115886" y="274"/>
                    </a:lnTo>
                    <a:lnTo>
                      <a:pt x="1" y="67172"/>
                    </a:lnTo>
                    <a:lnTo>
                      <a:pt x="145" y="68618"/>
                    </a:lnTo>
                    <a:cubicBezTo>
                      <a:pt x="145" y="70077"/>
                      <a:pt x="1330" y="71132"/>
                      <a:pt x="2802" y="71978"/>
                    </a:cubicBezTo>
                    <a:cubicBezTo>
                      <a:pt x="3401" y="72326"/>
                      <a:pt x="3954" y="72478"/>
                      <a:pt x="4397" y="72478"/>
                    </a:cubicBezTo>
                    <a:cubicBezTo>
                      <a:pt x="5034" y="72478"/>
                      <a:pt x="5446" y="72165"/>
                      <a:pt x="5446" y="71666"/>
                    </a:cubicBezTo>
                    <a:lnTo>
                      <a:pt x="5446" y="70142"/>
                    </a:lnTo>
                    <a:lnTo>
                      <a:pt x="119181" y="4469"/>
                    </a:lnTo>
                    <a:cubicBezTo>
                      <a:pt x="117723" y="3608"/>
                      <a:pt x="116550" y="2254"/>
                      <a:pt x="116550" y="1407"/>
                    </a:cubicBezTo>
                    <a:lnTo>
                      <a:pt x="116550" y="704"/>
                    </a:lnTo>
                    <a:cubicBezTo>
                      <a:pt x="116550" y="469"/>
                      <a:pt x="116472" y="222"/>
                      <a:pt x="116354" y="0"/>
                    </a:cubicBezTo>
                    <a:close/>
                  </a:path>
                </a:pathLst>
              </a:custGeom>
              <a:solidFill>
                <a:srgbClr val="3F7A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45"/>
              <p:cNvSpPr/>
              <p:nvPr/>
            </p:nvSpPr>
            <p:spPr>
              <a:xfrm>
                <a:off x="1636725" y="379750"/>
                <a:ext cx="4867925" cy="2783250"/>
              </a:xfrm>
              <a:custGeom>
                <a:rect b="b" l="l" r="r" t="t"/>
                <a:pathLst>
                  <a:path extrusionOk="0" h="111330" w="194717">
                    <a:moveTo>
                      <a:pt x="116538" y="1"/>
                    </a:moveTo>
                    <a:cubicBezTo>
                      <a:pt x="116141" y="1"/>
                      <a:pt x="115797" y="69"/>
                      <a:pt x="115550" y="212"/>
                    </a:cubicBezTo>
                    <a:cubicBezTo>
                      <a:pt x="114889" y="596"/>
                      <a:pt x="114221" y="979"/>
                      <a:pt x="114221" y="979"/>
                    </a:cubicBezTo>
                    <a:lnTo>
                      <a:pt x="486" y="66651"/>
                    </a:lnTo>
                    <a:lnTo>
                      <a:pt x="1" y="66923"/>
                    </a:lnTo>
                    <a:cubicBezTo>
                      <a:pt x="64" y="66889"/>
                      <a:pt x="144" y="66874"/>
                      <a:pt x="236" y="66874"/>
                    </a:cubicBezTo>
                    <a:cubicBezTo>
                      <a:pt x="669" y="66874"/>
                      <a:pt x="1391" y="67215"/>
                      <a:pt x="2171" y="67624"/>
                    </a:cubicBezTo>
                    <a:lnTo>
                      <a:pt x="76464" y="110520"/>
                    </a:lnTo>
                    <a:cubicBezTo>
                      <a:pt x="77398" y="111060"/>
                      <a:pt x="78623" y="111329"/>
                      <a:pt x="79848" y="111329"/>
                    </a:cubicBezTo>
                    <a:cubicBezTo>
                      <a:pt x="81072" y="111329"/>
                      <a:pt x="82297" y="111060"/>
                      <a:pt x="83231" y="110520"/>
                    </a:cubicBezTo>
                    <a:lnTo>
                      <a:pt x="192853" y="47218"/>
                    </a:lnTo>
                    <a:cubicBezTo>
                      <a:pt x="194716" y="46150"/>
                      <a:pt x="194716" y="44391"/>
                      <a:pt x="192853" y="43310"/>
                    </a:cubicBezTo>
                    <a:lnTo>
                      <a:pt x="119134" y="744"/>
                    </a:lnTo>
                    <a:cubicBezTo>
                      <a:pt x="118307" y="266"/>
                      <a:pt x="117321" y="1"/>
                      <a:pt x="1165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45"/>
              <p:cNvSpPr/>
              <p:nvPr/>
            </p:nvSpPr>
            <p:spPr>
              <a:xfrm>
                <a:off x="4231800" y="843475"/>
                <a:ext cx="1410250" cy="801675"/>
              </a:xfrm>
              <a:custGeom>
                <a:rect b="b" l="l" r="r" t="t"/>
                <a:pathLst>
                  <a:path extrusionOk="0" h="32067" w="56410">
                    <a:moveTo>
                      <a:pt x="10434" y="1"/>
                    </a:moveTo>
                    <a:cubicBezTo>
                      <a:pt x="9292" y="1"/>
                      <a:pt x="8149" y="252"/>
                      <a:pt x="7277" y="756"/>
                    </a:cubicBezTo>
                    <a:lnTo>
                      <a:pt x="1744" y="3950"/>
                    </a:lnTo>
                    <a:cubicBezTo>
                      <a:pt x="0" y="4957"/>
                      <a:pt x="0" y="6590"/>
                      <a:pt x="1744" y="7596"/>
                    </a:cubicBezTo>
                    <a:lnTo>
                      <a:pt x="42818" y="31312"/>
                    </a:lnTo>
                    <a:cubicBezTo>
                      <a:pt x="43689" y="31815"/>
                      <a:pt x="44832" y="32066"/>
                      <a:pt x="45975" y="32066"/>
                    </a:cubicBezTo>
                    <a:cubicBezTo>
                      <a:pt x="47117" y="32066"/>
                      <a:pt x="48260" y="31815"/>
                      <a:pt x="49132" y="31312"/>
                    </a:cubicBezTo>
                    <a:lnTo>
                      <a:pt x="54666" y="28116"/>
                    </a:lnTo>
                    <a:cubicBezTo>
                      <a:pt x="56409" y="27109"/>
                      <a:pt x="56409" y="25476"/>
                      <a:pt x="54666" y="24470"/>
                    </a:cubicBezTo>
                    <a:lnTo>
                      <a:pt x="13592" y="756"/>
                    </a:lnTo>
                    <a:cubicBezTo>
                      <a:pt x="12720" y="253"/>
                      <a:pt x="11577" y="1"/>
                      <a:pt x="104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45"/>
              <p:cNvSpPr/>
              <p:nvPr/>
            </p:nvSpPr>
            <p:spPr>
              <a:xfrm>
                <a:off x="2061200" y="588825"/>
                <a:ext cx="4071775" cy="2363475"/>
              </a:xfrm>
              <a:custGeom>
                <a:rect b="b" l="l" r="r" t="t"/>
                <a:pathLst>
                  <a:path extrusionOk="0" h="94539" w="162871">
                    <a:moveTo>
                      <a:pt x="106414" y="1568"/>
                    </a:moveTo>
                    <a:lnTo>
                      <a:pt x="160825" y="32982"/>
                    </a:lnTo>
                    <a:cubicBezTo>
                      <a:pt x="159883" y="33884"/>
                      <a:pt x="159345" y="35129"/>
                      <a:pt x="159345" y="36481"/>
                    </a:cubicBezTo>
                    <a:cubicBezTo>
                      <a:pt x="159346" y="37832"/>
                      <a:pt x="159883" y="39077"/>
                      <a:pt x="160825" y="39978"/>
                    </a:cubicBezTo>
                    <a:lnTo>
                      <a:pt x="69052" y="92963"/>
                    </a:lnTo>
                    <a:cubicBezTo>
                      <a:pt x="67128" y="91937"/>
                      <a:pt x="65001" y="91425"/>
                      <a:pt x="62875" y="91425"/>
                    </a:cubicBezTo>
                    <a:cubicBezTo>
                      <a:pt x="60742" y="91425"/>
                      <a:pt x="58609" y="91941"/>
                      <a:pt x="56680" y="92972"/>
                    </a:cubicBezTo>
                    <a:lnTo>
                      <a:pt x="2174" y="61600"/>
                    </a:lnTo>
                    <a:cubicBezTo>
                      <a:pt x="3116" y="60696"/>
                      <a:pt x="3653" y="59452"/>
                      <a:pt x="3653" y="58099"/>
                    </a:cubicBezTo>
                    <a:cubicBezTo>
                      <a:pt x="3653" y="56746"/>
                      <a:pt x="3113" y="55503"/>
                      <a:pt x="2170" y="54601"/>
                    </a:cubicBezTo>
                    <a:lnTo>
                      <a:pt x="94027" y="1568"/>
                    </a:lnTo>
                    <a:cubicBezTo>
                      <a:pt x="95955" y="2599"/>
                      <a:pt x="98087" y="3115"/>
                      <a:pt x="100220" y="3115"/>
                    </a:cubicBezTo>
                    <a:cubicBezTo>
                      <a:pt x="102352" y="3115"/>
                      <a:pt x="104484" y="2599"/>
                      <a:pt x="106414" y="1568"/>
                    </a:cubicBezTo>
                    <a:close/>
                    <a:moveTo>
                      <a:pt x="94020" y="1"/>
                    </a:moveTo>
                    <a:cubicBezTo>
                      <a:pt x="93894" y="1"/>
                      <a:pt x="93768" y="33"/>
                      <a:pt x="93655" y="99"/>
                    </a:cubicBezTo>
                    <a:lnTo>
                      <a:pt x="486" y="53887"/>
                    </a:lnTo>
                    <a:cubicBezTo>
                      <a:pt x="0" y="54169"/>
                      <a:pt x="1" y="54871"/>
                      <a:pt x="488" y="55151"/>
                    </a:cubicBezTo>
                    <a:cubicBezTo>
                      <a:pt x="1555" y="55766"/>
                      <a:pt x="2192" y="56869"/>
                      <a:pt x="2194" y="58100"/>
                    </a:cubicBezTo>
                    <a:cubicBezTo>
                      <a:pt x="2195" y="59332"/>
                      <a:pt x="1559" y="60435"/>
                      <a:pt x="492" y="61051"/>
                    </a:cubicBezTo>
                    <a:cubicBezTo>
                      <a:pt x="6" y="61331"/>
                      <a:pt x="6" y="62034"/>
                      <a:pt x="493" y="62314"/>
                    </a:cubicBezTo>
                    <a:lnTo>
                      <a:pt x="56309" y="94441"/>
                    </a:lnTo>
                    <a:cubicBezTo>
                      <a:pt x="56420" y="94504"/>
                      <a:pt x="56545" y="94538"/>
                      <a:pt x="56673" y="94538"/>
                    </a:cubicBezTo>
                    <a:cubicBezTo>
                      <a:pt x="56800" y="94538"/>
                      <a:pt x="56927" y="94504"/>
                      <a:pt x="57038" y="94440"/>
                    </a:cubicBezTo>
                    <a:cubicBezTo>
                      <a:pt x="58836" y="93402"/>
                      <a:pt x="60855" y="92882"/>
                      <a:pt x="62873" y="92882"/>
                    </a:cubicBezTo>
                    <a:cubicBezTo>
                      <a:pt x="64886" y="92882"/>
                      <a:pt x="66899" y="93399"/>
                      <a:pt x="68695" y="94433"/>
                    </a:cubicBezTo>
                    <a:cubicBezTo>
                      <a:pt x="68808" y="94497"/>
                      <a:pt x="68934" y="94530"/>
                      <a:pt x="69059" y="94530"/>
                    </a:cubicBezTo>
                    <a:cubicBezTo>
                      <a:pt x="69185" y="94530"/>
                      <a:pt x="69311" y="94497"/>
                      <a:pt x="69424" y="94431"/>
                    </a:cubicBezTo>
                    <a:lnTo>
                      <a:pt x="162507" y="40691"/>
                    </a:lnTo>
                    <a:cubicBezTo>
                      <a:pt x="162732" y="40560"/>
                      <a:pt x="162871" y="40320"/>
                      <a:pt x="162871" y="40059"/>
                    </a:cubicBezTo>
                    <a:cubicBezTo>
                      <a:pt x="162871" y="39799"/>
                      <a:pt x="162732" y="39557"/>
                      <a:pt x="162507" y="39428"/>
                    </a:cubicBezTo>
                    <a:cubicBezTo>
                      <a:pt x="161441" y="38812"/>
                      <a:pt x="160803" y="37710"/>
                      <a:pt x="160803" y="36479"/>
                    </a:cubicBezTo>
                    <a:cubicBezTo>
                      <a:pt x="160803" y="35249"/>
                      <a:pt x="161441" y="34146"/>
                      <a:pt x="162507" y="33531"/>
                    </a:cubicBezTo>
                    <a:cubicBezTo>
                      <a:pt x="162732" y="33401"/>
                      <a:pt x="162871" y="33160"/>
                      <a:pt x="162871" y="32900"/>
                    </a:cubicBezTo>
                    <a:cubicBezTo>
                      <a:pt x="162871" y="32639"/>
                      <a:pt x="162732" y="32398"/>
                      <a:pt x="162507" y="32268"/>
                    </a:cubicBezTo>
                    <a:lnTo>
                      <a:pt x="106785" y="99"/>
                    </a:lnTo>
                    <a:cubicBezTo>
                      <a:pt x="106672" y="33"/>
                      <a:pt x="106546" y="1"/>
                      <a:pt x="106421" y="1"/>
                    </a:cubicBezTo>
                    <a:cubicBezTo>
                      <a:pt x="106295" y="1"/>
                      <a:pt x="106169" y="33"/>
                      <a:pt x="106057" y="99"/>
                    </a:cubicBezTo>
                    <a:cubicBezTo>
                      <a:pt x="104257" y="1138"/>
                      <a:pt x="102239" y="1657"/>
                      <a:pt x="100221" y="1657"/>
                    </a:cubicBezTo>
                    <a:cubicBezTo>
                      <a:pt x="98202" y="1657"/>
                      <a:pt x="96184" y="1138"/>
                      <a:pt x="94384" y="99"/>
                    </a:cubicBezTo>
                    <a:cubicBezTo>
                      <a:pt x="94271" y="33"/>
                      <a:pt x="94146" y="1"/>
                      <a:pt x="940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45"/>
              <p:cNvSpPr/>
              <p:nvPr/>
            </p:nvSpPr>
            <p:spPr>
              <a:xfrm>
                <a:off x="1384125" y="238125"/>
                <a:ext cx="3037475" cy="1818000"/>
              </a:xfrm>
              <a:custGeom>
                <a:rect b="b" l="l" r="r" t="t"/>
                <a:pathLst>
                  <a:path extrusionOk="0" h="72720" w="121499">
                    <a:moveTo>
                      <a:pt x="116707" y="0"/>
                    </a:moveTo>
                    <a:cubicBezTo>
                      <a:pt x="115469" y="0"/>
                      <a:pt x="114106" y="325"/>
                      <a:pt x="113019" y="952"/>
                    </a:cubicBezTo>
                    <a:lnTo>
                      <a:pt x="3387" y="64253"/>
                    </a:lnTo>
                    <a:cubicBezTo>
                      <a:pt x="1524" y="65334"/>
                      <a:pt x="0" y="67666"/>
                      <a:pt x="0" y="69463"/>
                    </a:cubicBezTo>
                    <a:lnTo>
                      <a:pt x="0" y="72720"/>
                    </a:lnTo>
                    <a:cubicBezTo>
                      <a:pt x="0" y="72368"/>
                      <a:pt x="13" y="72029"/>
                      <a:pt x="39" y="71704"/>
                    </a:cubicBezTo>
                    <a:cubicBezTo>
                      <a:pt x="52" y="71547"/>
                      <a:pt x="66" y="71418"/>
                      <a:pt x="79" y="71274"/>
                    </a:cubicBezTo>
                    <a:cubicBezTo>
                      <a:pt x="92" y="71091"/>
                      <a:pt x="105" y="70910"/>
                      <a:pt x="144" y="70740"/>
                    </a:cubicBezTo>
                    <a:cubicBezTo>
                      <a:pt x="196" y="70428"/>
                      <a:pt x="248" y="70141"/>
                      <a:pt x="314" y="69855"/>
                    </a:cubicBezTo>
                    <a:cubicBezTo>
                      <a:pt x="376" y="69598"/>
                      <a:pt x="454" y="69346"/>
                      <a:pt x="547" y="69099"/>
                    </a:cubicBezTo>
                    <a:cubicBezTo>
                      <a:pt x="624" y="68871"/>
                      <a:pt x="724" y="68653"/>
                      <a:pt x="846" y="68447"/>
                    </a:cubicBezTo>
                    <a:cubicBezTo>
                      <a:pt x="951" y="68265"/>
                      <a:pt x="1068" y="68096"/>
                      <a:pt x="1199" y="67965"/>
                    </a:cubicBezTo>
                    <a:cubicBezTo>
                      <a:pt x="1238" y="67913"/>
                      <a:pt x="1277" y="67874"/>
                      <a:pt x="1328" y="67848"/>
                    </a:cubicBezTo>
                    <a:cubicBezTo>
                      <a:pt x="1551" y="67656"/>
                      <a:pt x="1790" y="67556"/>
                      <a:pt x="2044" y="67556"/>
                    </a:cubicBezTo>
                    <a:cubicBezTo>
                      <a:pt x="2236" y="67556"/>
                      <a:pt x="2437" y="67613"/>
                      <a:pt x="2644" y="67732"/>
                    </a:cubicBezTo>
                    <a:cubicBezTo>
                      <a:pt x="3009" y="67939"/>
                      <a:pt x="3361" y="68148"/>
                      <a:pt x="3673" y="68330"/>
                    </a:cubicBezTo>
                    <a:lnTo>
                      <a:pt x="4507" y="68813"/>
                    </a:lnTo>
                    <a:cubicBezTo>
                      <a:pt x="4663" y="68903"/>
                      <a:pt x="4794" y="68968"/>
                      <a:pt x="4898" y="69034"/>
                    </a:cubicBezTo>
                    <a:cubicBezTo>
                      <a:pt x="5002" y="69117"/>
                      <a:pt x="5087" y="69225"/>
                      <a:pt x="5145" y="69347"/>
                    </a:cubicBezTo>
                    <a:lnTo>
                      <a:pt x="121030" y="2449"/>
                    </a:lnTo>
                    <a:lnTo>
                      <a:pt x="121498" y="2175"/>
                    </a:lnTo>
                    <a:cubicBezTo>
                      <a:pt x="121394" y="1968"/>
                      <a:pt x="121238" y="1798"/>
                      <a:pt x="121082" y="1708"/>
                    </a:cubicBezTo>
                    <a:cubicBezTo>
                      <a:pt x="121083" y="1701"/>
                      <a:pt x="121077" y="1694"/>
                      <a:pt x="121070" y="1694"/>
                    </a:cubicBezTo>
                    <a:cubicBezTo>
                      <a:pt x="121070" y="1694"/>
                      <a:pt x="121069" y="1695"/>
                      <a:pt x="121069" y="1695"/>
                    </a:cubicBezTo>
                    <a:cubicBezTo>
                      <a:pt x="120809" y="1551"/>
                      <a:pt x="120574" y="1421"/>
                      <a:pt x="120482" y="1355"/>
                    </a:cubicBezTo>
                    <a:lnTo>
                      <a:pt x="120430" y="1329"/>
                    </a:lnTo>
                    <a:lnTo>
                      <a:pt x="119050" y="522"/>
                    </a:lnTo>
                    <a:cubicBezTo>
                      <a:pt x="118437" y="171"/>
                      <a:pt x="117605" y="0"/>
                      <a:pt x="116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45"/>
              <p:cNvSpPr/>
              <p:nvPr/>
            </p:nvSpPr>
            <p:spPr>
              <a:xfrm>
                <a:off x="1384125" y="2314700"/>
                <a:ext cx="2248800" cy="1432450"/>
              </a:xfrm>
              <a:custGeom>
                <a:rect b="b" l="l" r="r" t="t"/>
                <a:pathLst>
                  <a:path extrusionOk="0" h="57298" w="89952">
                    <a:moveTo>
                      <a:pt x="0" y="0"/>
                    </a:moveTo>
                    <a:cubicBezTo>
                      <a:pt x="0" y="3595"/>
                      <a:pt x="1186" y="7203"/>
                      <a:pt x="2644" y="8037"/>
                    </a:cubicBezTo>
                    <a:lnTo>
                      <a:pt x="3960" y="8805"/>
                    </a:lnTo>
                    <a:cubicBezTo>
                      <a:pt x="4349" y="9030"/>
                      <a:pt x="4694" y="9144"/>
                      <a:pt x="4936" y="9144"/>
                    </a:cubicBezTo>
                    <a:cubicBezTo>
                      <a:pt x="5155" y="9144"/>
                      <a:pt x="5289" y="9050"/>
                      <a:pt x="5289" y="8857"/>
                    </a:cubicBezTo>
                    <a:lnTo>
                      <a:pt x="5289" y="8154"/>
                    </a:lnTo>
                    <a:cubicBezTo>
                      <a:pt x="5289" y="7780"/>
                      <a:pt x="5559" y="7594"/>
                      <a:pt x="6003" y="7594"/>
                    </a:cubicBezTo>
                    <a:cubicBezTo>
                      <a:pt x="6487" y="7594"/>
                      <a:pt x="7177" y="7816"/>
                      <a:pt x="7946" y="8258"/>
                    </a:cubicBezTo>
                    <a:cubicBezTo>
                      <a:pt x="9404" y="9104"/>
                      <a:pt x="10590" y="10420"/>
                      <a:pt x="10590" y="11202"/>
                    </a:cubicBezTo>
                    <a:lnTo>
                      <a:pt x="10590" y="11905"/>
                    </a:lnTo>
                    <a:cubicBezTo>
                      <a:pt x="10590" y="12309"/>
                      <a:pt x="11606" y="13208"/>
                      <a:pt x="12843" y="13924"/>
                    </a:cubicBezTo>
                    <a:lnTo>
                      <a:pt x="79362" y="52335"/>
                    </a:lnTo>
                    <a:lnTo>
                      <a:pt x="86566" y="56490"/>
                    </a:lnTo>
                    <a:cubicBezTo>
                      <a:pt x="86573" y="56490"/>
                      <a:pt x="86579" y="56496"/>
                      <a:pt x="86579" y="56504"/>
                    </a:cubicBezTo>
                    <a:cubicBezTo>
                      <a:pt x="87517" y="57025"/>
                      <a:pt x="88728" y="57298"/>
                      <a:pt x="89952" y="57298"/>
                    </a:cubicBezTo>
                    <a:lnTo>
                      <a:pt x="89952" y="54289"/>
                    </a:lnTo>
                    <a:cubicBezTo>
                      <a:pt x="88727" y="54289"/>
                      <a:pt x="87503" y="54028"/>
                      <a:pt x="86566" y="53481"/>
                    </a:cubicBezTo>
                    <a:lnTo>
                      <a:pt x="81980" y="50824"/>
                    </a:lnTo>
                    <a:lnTo>
                      <a:pt x="13195" y="11110"/>
                    </a:lnTo>
                    <a:cubicBezTo>
                      <a:pt x="13169" y="10251"/>
                      <a:pt x="12817" y="9403"/>
                      <a:pt x="12256" y="8649"/>
                    </a:cubicBezTo>
                    <a:cubicBezTo>
                      <a:pt x="11475" y="7554"/>
                      <a:pt x="10303" y="6617"/>
                      <a:pt x="9248" y="6004"/>
                    </a:cubicBezTo>
                    <a:cubicBezTo>
                      <a:pt x="8441" y="5536"/>
                      <a:pt x="7229" y="4988"/>
                      <a:pt x="6004" y="4988"/>
                    </a:cubicBezTo>
                    <a:cubicBezTo>
                      <a:pt x="5171" y="4988"/>
                      <a:pt x="4441" y="5248"/>
                      <a:pt x="3868" y="5692"/>
                    </a:cubicBezTo>
                    <a:cubicBezTo>
                      <a:pt x="3425" y="5093"/>
                      <a:pt x="2605" y="2787"/>
                      <a:pt x="2605" y="0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45"/>
              <p:cNvSpPr/>
              <p:nvPr/>
            </p:nvSpPr>
            <p:spPr>
              <a:xfrm>
                <a:off x="1384125" y="2314700"/>
                <a:ext cx="2248800" cy="1432450"/>
              </a:xfrm>
              <a:custGeom>
                <a:rect b="b" l="l" r="r" t="t"/>
                <a:pathLst>
                  <a:path extrusionOk="0" h="57298" w="89952">
                    <a:moveTo>
                      <a:pt x="0" y="0"/>
                    </a:moveTo>
                    <a:cubicBezTo>
                      <a:pt x="0" y="3595"/>
                      <a:pt x="1186" y="7203"/>
                      <a:pt x="2644" y="8037"/>
                    </a:cubicBezTo>
                    <a:lnTo>
                      <a:pt x="3960" y="8805"/>
                    </a:lnTo>
                    <a:cubicBezTo>
                      <a:pt x="4349" y="9030"/>
                      <a:pt x="4694" y="9144"/>
                      <a:pt x="4936" y="9144"/>
                    </a:cubicBezTo>
                    <a:cubicBezTo>
                      <a:pt x="5155" y="9144"/>
                      <a:pt x="5289" y="9050"/>
                      <a:pt x="5289" y="8857"/>
                    </a:cubicBezTo>
                    <a:lnTo>
                      <a:pt x="5289" y="8154"/>
                    </a:lnTo>
                    <a:cubicBezTo>
                      <a:pt x="5289" y="7780"/>
                      <a:pt x="5559" y="7594"/>
                      <a:pt x="6003" y="7594"/>
                    </a:cubicBezTo>
                    <a:cubicBezTo>
                      <a:pt x="6487" y="7594"/>
                      <a:pt x="7177" y="7816"/>
                      <a:pt x="7946" y="8258"/>
                    </a:cubicBezTo>
                    <a:cubicBezTo>
                      <a:pt x="9404" y="9104"/>
                      <a:pt x="10590" y="10420"/>
                      <a:pt x="10590" y="11202"/>
                    </a:cubicBezTo>
                    <a:lnTo>
                      <a:pt x="10590" y="11905"/>
                    </a:lnTo>
                    <a:cubicBezTo>
                      <a:pt x="10590" y="12309"/>
                      <a:pt x="11606" y="13208"/>
                      <a:pt x="12843" y="13924"/>
                    </a:cubicBezTo>
                    <a:lnTo>
                      <a:pt x="79362" y="52335"/>
                    </a:lnTo>
                    <a:lnTo>
                      <a:pt x="86566" y="56490"/>
                    </a:lnTo>
                    <a:cubicBezTo>
                      <a:pt x="86573" y="56490"/>
                      <a:pt x="86579" y="56496"/>
                      <a:pt x="86579" y="56504"/>
                    </a:cubicBezTo>
                    <a:cubicBezTo>
                      <a:pt x="87517" y="57025"/>
                      <a:pt x="88728" y="57298"/>
                      <a:pt x="89952" y="57298"/>
                    </a:cubicBezTo>
                    <a:lnTo>
                      <a:pt x="89952" y="54289"/>
                    </a:lnTo>
                    <a:cubicBezTo>
                      <a:pt x="88727" y="54289"/>
                      <a:pt x="87503" y="54028"/>
                      <a:pt x="86566" y="53481"/>
                    </a:cubicBezTo>
                    <a:lnTo>
                      <a:pt x="81980" y="50824"/>
                    </a:lnTo>
                    <a:lnTo>
                      <a:pt x="13195" y="11110"/>
                    </a:lnTo>
                    <a:cubicBezTo>
                      <a:pt x="13169" y="10251"/>
                      <a:pt x="12817" y="9403"/>
                      <a:pt x="12256" y="8649"/>
                    </a:cubicBezTo>
                    <a:cubicBezTo>
                      <a:pt x="11475" y="7554"/>
                      <a:pt x="10303" y="6617"/>
                      <a:pt x="9248" y="6004"/>
                    </a:cubicBezTo>
                    <a:cubicBezTo>
                      <a:pt x="8441" y="5536"/>
                      <a:pt x="7229" y="4988"/>
                      <a:pt x="6004" y="4988"/>
                    </a:cubicBezTo>
                    <a:cubicBezTo>
                      <a:pt x="5171" y="4988"/>
                      <a:pt x="4441" y="5248"/>
                      <a:pt x="3868" y="5692"/>
                    </a:cubicBezTo>
                    <a:cubicBezTo>
                      <a:pt x="3425" y="5093"/>
                      <a:pt x="2605" y="2787"/>
                      <a:pt x="2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45"/>
              <p:cNvSpPr/>
              <p:nvPr/>
            </p:nvSpPr>
            <p:spPr>
              <a:xfrm>
                <a:off x="1384125" y="1927000"/>
                <a:ext cx="2248800" cy="1311175"/>
              </a:xfrm>
              <a:custGeom>
                <a:rect b="b" l="l" r="r" t="t"/>
                <a:pathLst>
                  <a:path extrusionOk="0" h="52447" w="89952">
                    <a:moveTo>
                      <a:pt x="2043" y="1"/>
                    </a:moveTo>
                    <a:cubicBezTo>
                      <a:pt x="1789" y="1"/>
                      <a:pt x="1550" y="101"/>
                      <a:pt x="1328" y="293"/>
                    </a:cubicBezTo>
                    <a:cubicBezTo>
                      <a:pt x="1276" y="319"/>
                      <a:pt x="1237" y="358"/>
                      <a:pt x="1198" y="410"/>
                    </a:cubicBezTo>
                    <a:cubicBezTo>
                      <a:pt x="1105" y="504"/>
                      <a:pt x="1027" y="608"/>
                      <a:pt x="963" y="724"/>
                    </a:cubicBezTo>
                    <a:cubicBezTo>
                      <a:pt x="912" y="776"/>
                      <a:pt x="886" y="828"/>
                      <a:pt x="846" y="892"/>
                    </a:cubicBezTo>
                    <a:cubicBezTo>
                      <a:pt x="724" y="1098"/>
                      <a:pt x="622" y="1316"/>
                      <a:pt x="547" y="1544"/>
                    </a:cubicBezTo>
                    <a:cubicBezTo>
                      <a:pt x="454" y="1791"/>
                      <a:pt x="374" y="2043"/>
                      <a:pt x="312" y="2300"/>
                    </a:cubicBezTo>
                    <a:cubicBezTo>
                      <a:pt x="247" y="2586"/>
                      <a:pt x="195" y="2873"/>
                      <a:pt x="143" y="3185"/>
                    </a:cubicBezTo>
                    <a:cubicBezTo>
                      <a:pt x="104" y="3355"/>
                      <a:pt x="91" y="3536"/>
                      <a:pt x="78" y="3719"/>
                    </a:cubicBezTo>
                    <a:cubicBezTo>
                      <a:pt x="64" y="3863"/>
                      <a:pt x="52" y="3993"/>
                      <a:pt x="38" y="4149"/>
                    </a:cubicBezTo>
                    <a:cubicBezTo>
                      <a:pt x="12" y="4475"/>
                      <a:pt x="0" y="4813"/>
                      <a:pt x="0" y="5165"/>
                    </a:cubicBezTo>
                    <a:lnTo>
                      <a:pt x="0" y="15508"/>
                    </a:lnTo>
                    <a:lnTo>
                      <a:pt x="2605" y="15508"/>
                    </a:lnTo>
                    <a:lnTo>
                      <a:pt x="2605" y="5165"/>
                    </a:lnTo>
                    <a:cubicBezTo>
                      <a:pt x="2605" y="4892"/>
                      <a:pt x="2619" y="4618"/>
                      <a:pt x="2631" y="4358"/>
                    </a:cubicBezTo>
                    <a:lnTo>
                      <a:pt x="2697" y="3706"/>
                    </a:lnTo>
                    <a:cubicBezTo>
                      <a:pt x="2694" y="3683"/>
                      <a:pt x="2699" y="3660"/>
                      <a:pt x="2710" y="3641"/>
                    </a:cubicBezTo>
                    <a:cubicBezTo>
                      <a:pt x="2945" y="5712"/>
                      <a:pt x="4924" y="7562"/>
                      <a:pt x="6644" y="8539"/>
                    </a:cubicBezTo>
                    <a:cubicBezTo>
                      <a:pt x="7412" y="8994"/>
                      <a:pt x="8597" y="9528"/>
                      <a:pt x="9822" y="9528"/>
                    </a:cubicBezTo>
                    <a:cubicBezTo>
                      <a:pt x="10733" y="9528"/>
                      <a:pt x="11555" y="9203"/>
                      <a:pt x="12153" y="8669"/>
                    </a:cubicBezTo>
                    <a:lnTo>
                      <a:pt x="12388" y="8799"/>
                    </a:lnTo>
                    <a:cubicBezTo>
                      <a:pt x="12544" y="8890"/>
                      <a:pt x="12687" y="8981"/>
                      <a:pt x="12843" y="9073"/>
                    </a:cubicBezTo>
                    <a:lnTo>
                      <a:pt x="79362" y="47484"/>
                    </a:lnTo>
                    <a:lnTo>
                      <a:pt x="86566" y="51639"/>
                    </a:lnTo>
                    <a:cubicBezTo>
                      <a:pt x="86566" y="51639"/>
                      <a:pt x="86567" y="51639"/>
                      <a:pt x="86567" y="51639"/>
                    </a:cubicBezTo>
                    <a:cubicBezTo>
                      <a:pt x="86574" y="51639"/>
                      <a:pt x="86579" y="51645"/>
                      <a:pt x="86579" y="51652"/>
                    </a:cubicBezTo>
                    <a:cubicBezTo>
                      <a:pt x="86593" y="51666"/>
                      <a:pt x="86605" y="51666"/>
                      <a:pt x="86631" y="51678"/>
                    </a:cubicBezTo>
                    <a:cubicBezTo>
                      <a:pt x="87555" y="52186"/>
                      <a:pt x="88754" y="52447"/>
                      <a:pt x="89952" y="52447"/>
                    </a:cubicBezTo>
                    <a:lnTo>
                      <a:pt x="89952" y="49439"/>
                    </a:lnTo>
                    <a:cubicBezTo>
                      <a:pt x="88606" y="49439"/>
                      <a:pt x="87537" y="49141"/>
                      <a:pt x="86592" y="48643"/>
                    </a:cubicBezTo>
                    <a:cubicBezTo>
                      <a:pt x="86584" y="48636"/>
                      <a:pt x="86575" y="48630"/>
                      <a:pt x="86566" y="48629"/>
                    </a:cubicBezTo>
                    <a:lnTo>
                      <a:pt x="81980" y="45972"/>
                    </a:lnTo>
                    <a:lnTo>
                      <a:pt x="29138" y="15481"/>
                    </a:lnTo>
                    <a:lnTo>
                      <a:pt x="12270" y="5738"/>
                    </a:lnTo>
                    <a:cubicBezTo>
                      <a:pt x="11443" y="5253"/>
                      <a:pt x="10722" y="4985"/>
                      <a:pt x="10332" y="4985"/>
                    </a:cubicBezTo>
                    <a:cubicBezTo>
                      <a:pt x="10158" y="4985"/>
                      <a:pt x="10050" y="5039"/>
                      <a:pt x="10030" y="5152"/>
                    </a:cubicBezTo>
                    <a:cubicBezTo>
                      <a:pt x="10020" y="5162"/>
                      <a:pt x="10014" y="5177"/>
                      <a:pt x="10016" y="5191"/>
                    </a:cubicBezTo>
                    <a:lnTo>
                      <a:pt x="10016" y="5960"/>
                    </a:lnTo>
                    <a:cubicBezTo>
                      <a:pt x="10016" y="6383"/>
                      <a:pt x="9719" y="6594"/>
                      <a:pt x="9241" y="6594"/>
                    </a:cubicBezTo>
                    <a:cubicBezTo>
                      <a:pt x="8762" y="6594"/>
                      <a:pt x="8101" y="6383"/>
                      <a:pt x="7371" y="5960"/>
                    </a:cubicBezTo>
                    <a:cubicBezTo>
                      <a:pt x="5939" y="5139"/>
                      <a:pt x="5314" y="4123"/>
                      <a:pt x="5287" y="3303"/>
                    </a:cubicBezTo>
                    <a:lnTo>
                      <a:pt x="5287" y="2468"/>
                    </a:lnTo>
                    <a:cubicBezTo>
                      <a:pt x="5287" y="2039"/>
                      <a:pt x="5119" y="1596"/>
                      <a:pt x="4897" y="1479"/>
                    </a:cubicBezTo>
                    <a:cubicBezTo>
                      <a:pt x="4793" y="1413"/>
                      <a:pt x="4649" y="1335"/>
                      <a:pt x="4507" y="1258"/>
                    </a:cubicBezTo>
                    <a:cubicBezTo>
                      <a:pt x="4272" y="1127"/>
                      <a:pt x="3986" y="959"/>
                      <a:pt x="3672" y="776"/>
                    </a:cubicBezTo>
                    <a:cubicBezTo>
                      <a:pt x="3360" y="592"/>
                      <a:pt x="3009" y="384"/>
                      <a:pt x="2643" y="177"/>
                    </a:cubicBezTo>
                    <a:cubicBezTo>
                      <a:pt x="2435" y="58"/>
                      <a:pt x="2235" y="1"/>
                      <a:pt x="2043" y="1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45"/>
              <p:cNvSpPr/>
              <p:nvPr/>
            </p:nvSpPr>
            <p:spPr>
              <a:xfrm>
                <a:off x="1384125" y="1927000"/>
                <a:ext cx="2248800" cy="1311175"/>
              </a:xfrm>
              <a:custGeom>
                <a:rect b="b" l="l" r="r" t="t"/>
                <a:pathLst>
                  <a:path extrusionOk="0" h="52447" w="89952">
                    <a:moveTo>
                      <a:pt x="2043" y="1"/>
                    </a:moveTo>
                    <a:cubicBezTo>
                      <a:pt x="1789" y="1"/>
                      <a:pt x="1550" y="101"/>
                      <a:pt x="1328" y="293"/>
                    </a:cubicBezTo>
                    <a:cubicBezTo>
                      <a:pt x="1276" y="319"/>
                      <a:pt x="1237" y="358"/>
                      <a:pt x="1198" y="410"/>
                    </a:cubicBezTo>
                    <a:cubicBezTo>
                      <a:pt x="1105" y="504"/>
                      <a:pt x="1027" y="608"/>
                      <a:pt x="963" y="724"/>
                    </a:cubicBezTo>
                    <a:cubicBezTo>
                      <a:pt x="912" y="776"/>
                      <a:pt x="886" y="828"/>
                      <a:pt x="846" y="892"/>
                    </a:cubicBezTo>
                    <a:cubicBezTo>
                      <a:pt x="724" y="1098"/>
                      <a:pt x="622" y="1316"/>
                      <a:pt x="547" y="1544"/>
                    </a:cubicBezTo>
                    <a:cubicBezTo>
                      <a:pt x="454" y="1791"/>
                      <a:pt x="374" y="2043"/>
                      <a:pt x="312" y="2300"/>
                    </a:cubicBezTo>
                    <a:cubicBezTo>
                      <a:pt x="247" y="2586"/>
                      <a:pt x="195" y="2873"/>
                      <a:pt x="143" y="3185"/>
                    </a:cubicBezTo>
                    <a:cubicBezTo>
                      <a:pt x="104" y="3355"/>
                      <a:pt x="91" y="3536"/>
                      <a:pt x="78" y="3719"/>
                    </a:cubicBezTo>
                    <a:cubicBezTo>
                      <a:pt x="64" y="3863"/>
                      <a:pt x="52" y="3993"/>
                      <a:pt x="38" y="4149"/>
                    </a:cubicBezTo>
                    <a:cubicBezTo>
                      <a:pt x="12" y="4475"/>
                      <a:pt x="0" y="4813"/>
                      <a:pt x="0" y="5165"/>
                    </a:cubicBezTo>
                    <a:lnTo>
                      <a:pt x="0" y="15508"/>
                    </a:lnTo>
                    <a:lnTo>
                      <a:pt x="2605" y="15508"/>
                    </a:lnTo>
                    <a:lnTo>
                      <a:pt x="2605" y="5165"/>
                    </a:lnTo>
                    <a:cubicBezTo>
                      <a:pt x="2605" y="4892"/>
                      <a:pt x="2619" y="4618"/>
                      <a:pt x="2631" y="4358"/>
                    </a:cubicBezTo>
                    <a:lnTo>
                      <a:pt x="2697" y="3706"/>
                    </a:lnTo>
                    <a:cubicBezTo>
                      <a:pt x="2694" y="3683"/>
                      <a:pt x="2699" y="3660"/>
                      <a:pt x="2710" y="3641"/>
                    </a:cubicBezTo>
                    <a:cubicBezTo>
                      <a:pt x="2945" y="5712"/>
                      <a:pt x="4924" y="7562"/>
                      <a:pt x="6644" y="8539"/>
                    </a:cubicBezTo>
                    <a:cubicBezTo>
                      <a:pt x="7412" y="8994"/>
                      <a:pt x="8597" y="9528"/>
                      <a:pt x="9822" y="9528"/>
                    </a:cubicBezTo>
                    <a:cubicBezTo>
                      <a:pt x="10733" y="9528"/>
                      <a:pt x="11555" y="9203"/>
                      <a:pt x="12153" y="8669"/>
                    </a:cubicBezTo>
                    <a:lnTo>
                      <a:pt x="12388" y="8799"/>
                    </a:lnTo>
                    <a:cubicBezTo>
                      <a:pt x="12544" y="8890"/>
                      <a:pt x="12687" y="8981"/>
                      <a:pt x="12843" y="9073"/>
                    </a:cubicBezTo>
                    <a:lnTo>
                      <a:pt x="79362" y="47484"/>
                    </a:lnTo>
                    <a:lnTo>
                      <a:pt x="86566" y="51639"/>
                    </a:lnTo>
                    <a:cubicBezTo>
                      <a:pt x="86566" y="51639"/>
                      <a:pt x="86567" y="51639"/>
                      <a:pt x="86567" y="51639"/>
                    </a:cubicBezTo>
                    <a:cubicBezTo>
                      <a:pt x="86574" y="51639"/>
                      <a:pt x="86579" y="51645"/>
                      <a:pt x="86579" y="51652"/>
                    </a:cubicBezTo>
                    <a:cubicBezTo>
                      <a:pt x="86593" y="51666"/>
                      <a:pt x="86605" y="51666"/>
                      <a:pt x="86631" y="51678"/>
                    </a:cubicBezTo>
                    <a:cubicBezTo>
                      <a:pt x="87555" y="52186"/>
                      <a:pt x="88754" y="52447"/>
                      <a:pt x="89952" y="52447"/>
                    </a:cubicBezTo>
                    <a:lnTo>
                      <a:pt x="89952" y="49439"/>
                    </a:lnTo>
                    <a:cubicBezTo>
                      <a:pt x="88606" y="49439"/>
                      <a:pt x="87537" y="49141"/>
                      <a:pt x="86592" y="48643"/>
                    </a:cubicBezTo>
                    <a:cubicBezTo>
                      <a:pt x="86584" y="48636"/>
                      <a:pt x="86575" y="48630"/>
                      <a:pt x="86566" y="48629"/>
                    </a:cubicBezTo>
                    <a:lnTo>
                      <a:pt x="81980" y="45972"/>
                    </a:lnTo>
                    <a:lnTo>
                      <a:pt x="29138" y="15481"/>
                    </a:lnTo>
                    <a:lnTo>
                      <a:pt x="12270" y="5738"/>
                    </a:lnTo>
                    <a:cubicBezTo>
                      <a:pt x="11443" y="5253"/>
                      <a:pt x="10722" y="4985"/>
                      <a:pt x="10332" y="4985"/>
                    </a:cubicBezTo>
                    <a:cubicBezTo>
                      <a:pt x="10158" y="4985"/>
                      <a:pt x="10050" y="5039"/>
                      <a:pt x="10030" y="5152"/>
                    </a:cubicBezTo>
                    <a:cubicBezTo>
                      <a:pt x="10020" y="5162"/>
                      <a:pt x="10014" y="5177"/>
                      <a:pt x="10016" y="5191"/>
                    </a:cubicBezTo>
                    <a:lnTo>
                      <a:pt x="10016" y="5960"/>
                    </a:lnTo>
                    <a:cubicBezTo>
                      <a:pt x="10016" y="6383"/>
                      <a:pt x="9719" y="6594"/>
                      <a:pt x="9241" y="6594"/>
                    </a:cubicBezTo>
                    <a:cubicBezTo>
                      <a:pt x="8762" y="6594"/>
                      <a:pt x="8101" y="6383"/>
                      <a:pt x="7371" y="5960"/>
                    </a:cubicBezTo>
                    <a:cubicBezTo>
                      <a:pt x="5939" y="5139"/>
                      <a:pt x="5314" y="4123"/>
                      <a:pt x="5287" y="3303"/>
                    </a:cubicBezTo>
                    <a:lnTo>
                      <a:pt x="5287" y="2468"/>
                    </a:lnTo>
                    <a:cubicBezTo>
                      <a:pt x="5287" y="2039"/>
                      <a:pt x="5119" y="1596"/>
                      <a:pt x="4897" y="1479"/>
                    </a:cubicBezTo>
                    <a:cubicBezTo>
                      <a:pt x="4793" y="1413"/>
                      <a:pt x="4649" y="1335"/>
                      <a:pt x="4507" y="1258"/>
                    </a:cubicBezTo>
                    <a:cubicBezTo>
                      <a:pt x="4272" y="1127"/>
                      <a:pt x="3986" y="959"/>
                      <a:pt x="3672" y="776"/>
                    </a:cubicBezTo>
                    <a:cubicBezTo>
                      <a:pt x="3360" y="592"/>
                      <a:pt x="3009" y="384"/>
                      <a:pt x="2643" y="177"/>
                    </a:cubicBezTo>
                    <a:cubicBezTo>
                      <a:pt x="2435" y="58"/>
                      <a:pt x="2235" y="1"/>
                      <a:pt x="20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45"/>
              <p:cNvSpPr/>
              <p:nvPr/>
            </p:nvSpPr>
            <p:spPr>
              <a:xfrm>
                <a:off x="3632875" y="1510425"/>
                <a:ext cx="2860050" cy="1727775"/>
              </a:xfrm>
              <a:custGeom>
                <a:rect b="b" l="l" r="r" t="t"/>
                <a:pathLst>
                  <a:path extrusionOk="0" h="69111" w="114402">
                    <a:moveTo>
                      <a:pt x="114401" y="0"/>
                    </a:moveTo>
                    <a:cubicBezTo>
                      <a:pt x="114397" y="739"/>
                      <a:pt x="114002" y="1414"/>
                      <a:pt x="113007" y="1993"/>
                    </a:cubicBezTo>
                    <a:lnTo>
                      <a:pt x="7973" y="62651"/>
                    </a:lnTo>
                    <a:lnTo>
                      <a:pt x="7959" y="62651"/>
                    </a:lnTo>
                    <a:lnTo>
                      <a:pt x="3387" y="65295"/>
                    </a:lnTo>
                    <a:cubicBezTo>
                      <a:pt x="2450" y="65843"/>
                      <a:pt x="1225" y="66102"/>
                      <a:pt x="0" y="66102"/>
                    </a:cubicBezTo>
                    <a:lnTo>
                      <a:pt x="0" y="69111"/>
                    </a:lnTo>
                    <a:cubicBezTo>
                      <a:pt x="1225" y="69111"/>
                      <a:pt x="2437" y="68838"/>
                      <a:pt x="3374" y="68317"/>
                    </a:cubicBezTo>
                    <a:cubicBezTo>
                      <a:pt x="3374" y="68313"/>
                      <a:pt x="3376" y="68311"/>
                      <a:pt x="3378" y="68311"/>
                    </a:cubicBezTo>
                    <a:cubicBezTo>
                      <a:pt x="3382" y="68311"/>
                      <a:pt x="3389" y="68317"/>
                      <a:pt x="3389" y="68317"/>
                    </a:cubicBezTo>
                    <a:lnTo>
                      <a:pt x="3389" y="68304"/>
                    </a:lnTo>
                    <a:lnTo>
                      <a:pt x="10578" y="64149"/>
                    </a:lnTo>
                    <a:lnTo>
                      <a:pt x="113007" y="5014"/>
                    </a:lnTo>
                    <a:lnTo>
                      <a:pt x="113059" y="4988"/>
                    </a:lnTo>
                    <a:cubicBezTo>
                      <a:pt x="113958" y="4454"/>
                      <a:pt x="114401" y="3765"/>
                      <a:pt x="114401" y="3061"/>
                    </a:cubicBezTo>
                    <a:lnTo>
                      <a:pt x="114401" y="0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45"/>
              <p:cNvSpPr/>
              <p:nvPr/>
            </p:nvSpPr>
            <p:spPr>
              <a:xfrm>
                <a:off x="3632875" y="1510425"/>
                <a:ext cx="2860050" cy="1727775"/>
              </a:xfrm>
              <a:custGeom>
                <a:rect b="b" l="l" r="r" t="t"/>
                <a:pathLst>
                  <a:path extrusionOk="0" h="69111" w="114402">
                    <a:moveTo>
                      <a:pt x="114401" y="0"/>
                    </a:moveTo>
                    <a:cubicBezTo>
                      <a:pt x="114397" y="739"/>
                      <a:pt x="114002" y="1414"/>
                      <a:pt x="113007" y="1993"/>
                    </a:cubicBezTo>
                    <a:lnTo>
                      <a:pt x="7973" y="62651"/>
                    </a:lnTo>
                    <a:lnTo>
                      <a:pt x="7959" y="62651"/>
                    </a:lnTo>
                    <a:lnTo>
                      <a:pt x="3387" y="65295"/>
                    </a:lnTo>
                    <a:cubicBezTo>
                      <a:pt x="2450" y="65843"/>
                      <a:pt x="1225" y="66102"/>
                      <a:pt x="0" y="66102"/>
                    </a:cubicBezTo>
                    <a:lnTo>
                      <a:pt x="0" y="69111"/>
                    </a:lnTo>
                    <a:cubicBezTo>
                      <a:pt x="1225" y="69111"/>
                      <a:pt x="2437" y="68838"/>
                      <a:pt x="3374" y="68317"/>
                    </a:cubicBezTo>
                    <a:cubicBezTo>
                      <a:pt x="3374" y="68313"/>
                      <a:pt x="3376" y="68311"/>
                      <a:pt x="3378" y="68311"/>
                    </a:cubicBezTo>
                    <a:cubicBezTo>
                      <a:pt x="3382" y="68311"/>
                      <a:pt x="3389" y="68317"/>
                      <a:pt x="3389" y="68317"/>
                    </a:cubicBezTo>
                    <a:lnTo>
                      <a:pt x="3389" y="68304"/>
                    </a:lnTo>
                    <a:lnTo>
                      <a:pt x="10578" y="64149"/>
                    </a:lnTo>
                    <a:lnTo>
                      <a:pt x="113007" y="5014"/>
                    </a:lnTo>
                    <a:lnTo>
                      <a:pt x="113059" y="4988"/>
                    </a:lnTo>
                    <a:cubicBezTo>
                      <a:pt x="113958" y="4454"/>
                      <a:pt x="114401" y="3765"/>
                      <a:pt x="114401" y="3061"/>
                    </a:cubicBezTo>
                    <a:lnTo>
                      <a:pt x="114401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45"/>
              <p:cNvSpPr/>
              <p:nvPr/>
            </p:nvSpPr>
            <p:spPr>
              <a:xfrm>
                <a:off x="3632875" y="2019350"/>
                <a:ext cx="2860050" cy="1727800"/>
              </a:xfrm>
              <a:custGeom>
                <a:rect b="b" l="l" r="r" t="t"/>
                <a:pathLst>
                  <a:path extrusionOk="0" h="69112" w="114402">
                    <a:moveTo>
                      <a:pt x="114401" y="0"/>
                    </a:moveTo>
                    <a:cubicBezTo>
                      <a:pt x="114397" y="740"/>
                      <a:pt x="114002" y="1415"/>
                      <a:pt x="113007" y="1994"/>
                    </a:cubicBezTo>
                    <a:lnTo>
                      <a:pt x="7973" y="62652"/>
                    </a:lnTo>
                    <a:lnTo>
                      <a:pt x="7959" y="62652"/>
                    </a:lnTo>
                    <a:lnTo>
                      <a:pt x="3387" y="65295"/>
                    </a:lnTo>
                    <a:cubicBezTo>
                      <a:pt x="2450" y="65842"/>
                      <a:pt x="1225" y="66103"/>
                      <a:pt x="0" y="66103"/>
                    </a:cubicBezTo>
                    <a:lnTo>
                      <a:pt x="0" y="69112"/>
                    </a:lnTo>
                    <a:cubicBezTo>
                      <a:pt x="1225" y="69112"/>
                      <a:pt x="2437" y="68839"/>
                      <a:pt x="3374" y="68318"/>
                    </a:cubicBezTo>
                    <a:cubicBezTo>
                      <a:pt x="3374" y="68313"/>
                      <a:pt x="3376" y="68312"/>
                      <a:pt x="3378" y="68312"/>
                    </a:cubicBezTo>
                    <a:cubicBezTo>
                      <a:pt x="3382" y="68312"/>
                      <a:pt x="3389" y="68318"/>
                      <a:pt x="3389" y="68318"/>
                    </a:cubicBezTo>
                    <a:lnTo>
                      <a:pt x="3389" y="68304"/>
                    </a:lnTo>
                    <a:lnTo>
                      <a:pt x="10578" y="64149"/>
                    </a:lnTo>
                    <a:lnTo>
                      <a:pt x="113007" y="5015"/>
                    </a:lnTo>
                    <a:lnTo>
                      <a:pt x="113059" y="4989"/>
                    </a:lnTo>
                    <a:cubicBezTo>
                      <a:pt x="113958" y="4455"/>
                      <a:pt x="114401" y="3765"/>
                      <a:pt x="114401" y="3061"/>
                    </a:cubicBezTo>
                    <a:lnTo>
                      <a:pt x="114401" y="0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45"/>
              <p:cNvSpPr/>
              <p:nvPr/>
            </p:nvSpPr>
            <p:spPr>
              <a:xfrm>
                <a:off x="3632875" y="2019350"/>
                <a:ext cx="2860050" cy="1727800"/>
              </a:xfrm>
              <a:custGeom>
                <a:rect b="b" l="l" r="r" t="t"/>
                <a:pathLst>
                  <a:path extrusionOk="0" h="69112" w="114402">
                    <a:moveTo>
                      <a:pt x="114401" y="0"/>
                    </a:moveTo>
                    <a:cubicBezTo>
                      <a:pt x="114397" y="740"/>
                      <a:pt x="114002" y="1415"/>
                      <a:pt x="113007" y="1994"/>
                    </a:cubicBezTo>
                    <a:lnTo>
                      <a:pt x="7973" y="62652"/>
                    </a:lnTo>
                    <a:lnTo>
                      <a:pt x="7959" y="62652"/>
                    </a:lnTo>
                    <a:lnTo>
                      <a:pt x="3387" y="65295"/>
                    </a:lnTo>
                    <a:cubicBezTo>
                      <a:pt x="2450" y="65842"/>
                      <a:pt x="1225" y="66103"/>
                      <a:pt x="0" y="66103"/>
                    </a:cubicBezTo>
                    <a:lnTo>
                      <a:pt x="0" y="69112"/>
                    </a:lnTo>
                    <a:cubicBezTo>
                      <a:pt x="1225" y="69112"/>
                      <a:pt x="2437" y="68839"/>
                      <a:pt x="3374" y="68318"/>
                    </a:cubicBezTo>
                    <a:cubicBezTo>
                      <a:pt x="3374" y="68313"/>
                      <a:pt x="3376" y="68312"/>
                      <a:pt x="3378" y="68312"/>
                    </a:cubicBezTo>
                    <a:cubicBezTo>
                      <a:pt x="3382" y="68312"/>
                      <a:pt x="3389" y="68318"/>
                      <a:pt x="3389" y="68318"/>
                    </a:cubicBezTo>
                    <a:lnTo>
                      <a:pt x="3389" y="68304"/>
                    </a:lnTo>
                    <a:lnTo>
                      <a:pt x="10578" y="64149"/>
                    </a:lnTo>
                    <a:lnTo>
                      <a:pt x="113007" y="5015"/>
                    </a:lnTo>
                    <a:lnTo>
                      <a:pt x="113059" y="4989"/>
                    </a:lnTo>
                    <a:cubicBezTo>
                      <a:pt x="113958" y="4455"/>
                      <a:pt x="114401" y="3765"/>
                      <a:pt x="114401" y="3061"/>
                    </a:cubicBezTo>
                    <a:lnTo>
                      <a:pt x="114401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45"/>
              <p:cNvSpPr/>
              <p:nvPr/>
            </p:nvSpPr>
            <p:spPr>
              <a:xfrm>
                <a:off x="1975100" y="2441300"/>
                <a:ext cx="296225" cy="1197050"/>
              </a:xfrm>
              <a:custGeom>
                <a:rect b="b" l="l" r="r" t="t"/>
                <a:pathLst>
                  <a:path extrusionOk="0" h="47882" w="11849">
                    <a:moveTo>
                      <a:pt x="1" y="1"/>
                    </a:moveTo>
                    <a:lnTo>
                      <a:pt x="1" y="41041"/>
                    </a:lnTo>
                    <a:lnTo>
                      <a:pt x="5925" y="34200"/>
                    </a:lnTo>
                    <a:lnTo>
                      <a:pt x="11849" y="47881"/>
                    </a:lnTo>
                    <a:lnTo>
                      <a:pt x="11849" y="684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45"/>
              <p:cNvSpPr/>
              <p:nvPr/>
            </p:nvSpPr>
            <p:spPr>
              <a:xfrm>
                <a:off x="1975100" y="2441300"/>
                <a:ext cx="296225" cy="1197050"/>
              </a:xfrm>
              <a:custGeom>
                <a:rect b="b" l="l" r="r" t="t"/>
                <a:pathLst>
                  <a:path extrusionOk="0" h="47882" w="11849">
                    <a:moveTo>
                      <a:pt x="1" y="1"/>
                    </a:moveTo>
                    <a:lnTo>
                      <a:pt x="1" y="41041"/>
                    </a:lnTo>
                    <a:lnTo>
                      <a:pt x="5925" y="34200"/>
                    </a:lnTo>
                    <a:lnTo>
                      <a:pt x="11849" y="47881"/>
                    </a:lnTo>
                    <a:lnTo>
                      <a:pt x="11849" y="684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45"/>
              <p:cNvSpPr/>
              <p:nvPr/>
            </p:nvSpPr>
            <p:spPr>
              <a:xfrm>
                <a:off x="2049175" y="4578825"/>
                <a:ext cx="814525" cy="897775"/>
              </a:xfrm>
              <a:custGeom>
                <a:rect b="b" l="l" r="r" t="t"/>
                <a:pathLst>
                  <a:path extrusionOk="0" h="35911" w="32581">
                    <a:moveTo>
                      <a:pt x="20734" y="1"/>
                    </a:moveTo>
                    <a:lnTo>
                      <a:pt x="20734" y="11136"/>
                    </a:lnTo>
                    <a:cubicBezTo>
                      <a:pt x="20734" y="14827"/>
                      <a:pt x="18765" y="18236"/>
                      <a:pt x="15569" y="20082"/>
                    </a:cubicBezTo>
                    <a:lnTo>
                      <a:pt x="0" y="29070"/>
                    </a:lnTo>
                    <a:lnTo>
                      <a:pt x="14809" y="27361"/>
                    </a:lnTo>
                    <a:lnTo>
                      <a:pt x="11847" y="35910"/>
                    </a:lnTo>
                    <a:lnTo>
                      <a:pt x="27415" y="26923"/>
                    </a:lnTo>
                    <a:cubicBezTo>
                      <a:pt x="30612" y="25077"/>
                      <a:pt x="32581" y="21667"/>
                      <a:pt x="32581" y="17976"/>
                    </a:cubicBezTo>
                    <a:lnTo>
                      <a:pt x="32581" y="6841"/>
                    </a:lnTo>
                    <a:lnTo>
                      <a:pt x="20734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45"/>
              <p:cNvSpPr/>
              <p:nvPr/>
            </p:nvSpPr>
            <p:spPr>
              <a:xfrm>
                <a:off x="2049175" y="4578825"/>
                <a:ext cx="814525" cy="897775"/>
              </a:xfrm>
              <a:custGeom>
                <a:rect b="b" l="l" r="r" t="t"/>
                <a:pathLst>
                  <a:path extrusionOk="0" h="35911" w="32581">
                    <a:moveTo>
                      <a:pt x="20734" y="1"/>
                    </a:moveTo>
                    <a:lnTo>
                      <a:pt x="20734" y="11136"/>
                    </a:lnTo>
                    <a:cubicBezTo>
                      <a:pt x="20734" y="14827"/>
                      <a:pt x="18765" y="18236"/>
                      <a:pt x="15569" y="20082"/>
                    </a:cubicBezTo>
                    <a:lnTo>
                      <a:pt x="0" y="29070"/>
                    </a:lnTo>
                    <a:lnTo>
                      <a:pt x="14809" y="27361"/>
                    </a:lnTo>
                    <a:lnTo>
                      <a:pt x="11847" y="35910"/>
                    </a:lnTo>
                    <a:lnTo>
                      <a:pt x="27415" y="26923"/>
                    </a:lnTo>
                    <a:cubicBezTo>
                      <a:pt x="30612" y="25077"/>
                      <a:pt x="32581" y="21667"/>
                      <a:pt x="32581" y="17976"/>
                    </a:cubicBezTo>
                    <a:lnTo>
                      <a:pt x="32581" y="6841"/>
                    </a:lnTo>
                    <a:lnTo>
                      <a:pt x="2073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9" name="Google Shape;759;p45"/>
            <p:cNvGrpSpPr/>
            <p:nvPr/>
          </p:nvGrpSpPr>
          <p:grpSpPr>
            <a:xfrm>
              <a:off x="2057039" y="1174881"/>
              <a:ext cx="2189034" cy="3479640"/>
              <a:chOff x="2215725" y="238125"/>
              <a:chExt cx="3199875" cy="5086450"/>
            </a:xfrm>
          </p:grpSpPr>
          <p:sp>
            <p:nvSpPr>
              <p:cNvPr id="760" name="Google Shape;760;p45"/>
              <p:cNvSpPr/>
              <p:nvPr/>
            </p:nvSpPr>
            <p:spPr>
              <a:xfrm>
                <a:off x="3538550" y="1740925"/>
                <a:ext cx="1031150" cy="1272775"/>
              </a:xfrm>
              <a:custGeom>
                <a:rect b="b" l="l" r="r" t="t"/>
                <a:pathLst>
                  <a:path extrusionOk="0" h="50911" w="41246">
                    <a:moveTo>
                      <a:pt x="849" y="1"/>
                    </a:moveTo>
                    <a:cubicBezTo>
                      <a:pt x="571" y="1"/>
                      <a:pt x="288" y="5"/>
                      <a:pt x="0" y="15"/>
                    </a:cubicBezTo>
                    <a:lnTo>
                      <a:pt x="2232" y="14170"/>
                    </a:lnTo>
                    <a:lnTo>
                      <a:pt x="29012" y="50911"/>
                    </a:lnTo>
                    <a:lnTo>
                      <a:pt x="41246" y="43847"/>
                    </a:lnTo>
                    <a:cubicBezTo>
                      <a:pt x="41246" y="43847"/>
                      <a:pt x="25503" y="21018"/>
                      <a:pt x="19797" y="12780"/>
                    </a:cubicBezTo>
                    <a:cubicBezTo>
                      <a:pt x="14266" y="4793"/>
                      <a:pt x="9708" y="1"/>
                      <a:pt x="849" y="1"/>
                    </a:cubicBez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45"/>
              <p:cNvSpPr/>
              <p:nvPr/>
            </p:nvSpPr>
            <p:spPr>
              <a:xfrm>
                <a:off x="2607525" y="238125"/>
                <a:ext cx="1488800" cy="1302150"/>
              </a:xfrm>
              <a:custGeom>
                <a:rect b="b" l="l" r="r" t="t"/>
                <a:pathLst>
                  <a:path extrusionOk="0" h="52086" w="59552">
                    <a:moveTo>
                      <a:pt x="30659" y="0"/>
                    </a:moveTo>
                    <a:cubicBezTo>
                      <a:pt x="30024" y="0"/>
                      <a:pt x="29382" y="16"/>
                      <a:pt x="28734" y="49"/>
                    </a:cubicBezTo>
                    <a:cubicBezTo>
                      <a:pt x="8276" y="1065"/>
                      <a:pt x="1" y="17317"/>
                      <a:pt x="2842" y="32210"/>
                    </a:cubicBezTo>
                    <a:cubicBezTo>
                      <a:pt x="5301" y="45106"/>
                      <a:pt x="15000" y="52085"/>
                      <a:pt x="28208" y="52085"/>
                    </a:cubicBezTo>
                    <a:lnTo>
                      <a:pt x="29860" y="52085"/>
                    </a:lnTo>
                    <a:cubicBezTo>
                      <a:pt x="44237" y="52085"/>
                      <a:pt x="53803" y="37338"/>
                      <a:pt x="55574" y="29411"/>
                    </a:cubicBezTo>
                    <a:cubicBezTo>
                      <a:pt x="59551" y="11607"/>
                      <a:pt x="47756" y="0"/>
                      <a:pt x="306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45"/>
              <p:cNvSpPr/>
              <p:nvPr/>
            </p:nvSpPr>
            <p:spPr>
              <a:xfrm>
                <a:off x="2365050" y="3408550"/>
                <a:ext cx="2965800" cy="1916025"/>
              </a:xfrm>
              <a:custGeom>
                <a:rect b="b" l="l" r="r" t="t"/>
                <a:pathLst>
                  <a:path extrusionOk="0" h="76641" w="118632">
                    <a:moveTo>
                      <a:pt x="62302" y="0"/>
                    </a:moveTo>
                    <a:lnTo>
                      <a:pt x="10806" y="2647"/>
                    </a:lnTo>
                    <a:cubicBezTo>
                      <a:pt x="1" y="23017"/>
                      <a:pt x="4540" y="40166"/>
                      <a:pt x="19681" y="51488"/>
                    </a:cubicBezTo>
                    <a:cubicBezTo>
                      <a:pt x="31881" y="60610"/>
                      <a:pt x="37896" y="65226"/>
                      <a:pt x="51320" y="71629"/>
                    </a:cubicBezTo>
                    <a:cubicBezTo>
                      <a:pt x="58365" y="74990"/>
                      <a:pt x="65797" y="76640"/>
                      <a:pt x="72174" y="76640"/>
                    </a:cubicBezTo>
                    <a:cubicBezTo>
                      <a:pt x="81902" y="76640"/>
                      <a:pt x="89174" y="72799"/>
                      <a:pt x="88873" y="65327"/>
                    </a:cubicBezTo>
                    <a:lnTo>
                      <a:pt x="88873" y="65327"/>
                    </a:lnTo>
                    <a:cubicBezTo>
                      <a:pt x="90983" y="65860"/>
                      <a:pt x="93234" y="66118"/>
                      <a:pt x="95498" y="66118"/>
                    </a:cubicBezTo>
                    <a:cubicBezTo>
                      <a:pt x="106908" y="66118"/>
                      <a:pt x="118632" y="59566"/>
                      <a:pt x="114293" y="48730"/>
                    </a:cubicBezTo>
                    <a:cubicBezTo>
                      <a:pt x="103522" y="24163"/>
                      <a:pt x="71264" y="10363"/>
                      <a:pt x="623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45"/>
              <p:cNvSpPr/>
              <p:nvPr/>
            </p:nvSpPr>
            <p:spPr>
              <a:xfrm>
                <a:off x="3551125" y="3938275"/>
                <a:ext cx="1074550" cy="1103425"/>
              </a:xfrm>
              <a:custGeom>
                <a:rect b="b" l="l" r="r" t="t"/>
                <a:pathLst>
                  <a:path extrusionOk="0" h="44137" w="42982">
                    <a:moveTo>
                      <a:pt x="15254" y="0"/>
                    </a:moveTo>
                    <a:lnTo>
                      <a:pt x="15254" y="0"/>
                    </a:lnTo>
                    <a:cubicBezTo>
                      <a:pt x="10367" y="5023"/>
                      <a:pt x="5188" y="5853"/>
                      <a:pt x="2297" y="5853"/>
                    </a:cubicBezTo>
                    <a:cubicBezTo>
                      <a:pt x="870" y="5853"/>
                      <a:pt x="0" y="5651"/>
                      <a:pt x="0" y="5651"/>
                    </a:cubicBezTo>
                    <a:lnTo>
                      <a:pt x="0" y="5651"/>
                    </a:lnTo>
                    <a:cubicBezTo>
                      <a:pt x="0" y="5651"/>
                      <a:pt x="15994" y="15449"/>
                      <a:pt x="23607" y="21089"/>
                    </a:cubicBezTo>
                    <a:cubicBezTo>
                      <a:pt x="31221" y="26729"/>
                      <a:pt x="40077" y="32481"/>
                      <a:pt x="41430" y="44137"/>
                    </a:cubicBezTo>
                    <a:cubicBezTo>
                      <a:pt x="41430" y="44137"/>
                      <a:pt x="42982" y="37925"/>
                      <a:pt x="38885" y="31289"/>
                    </a:cubicBezTo>
                    <a:cubicBezTo>
                      <a:pt x="32261" y="20557"/>
                      <a:pt x="10121" y="7892"/>
                      <a:pt x="10121" y="7892"/>
                    </a:cubicBezTo>
                    <a:cubicBezTo>
                      <a:pt x="14960" y="4695"/>
                      <a:pt x="15254" y="0"/>
                      <a:pt x="152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45"/>
              <p:cNvSpPr/>
              <p:nvPr/>
            </p:nvSpPr>
            <p:spPr>
              <a:xfrm>
                <a:off x="2539550" y="1741275"/>
                <a:ext cx="1567025" cy="1918075"/>
              </a:xfrm>
              <a:custGeom>
                <a:rect b="b" l="l" r="r" t="t"/>
                <a:pathLst>
                  <a:path extrusionOk="0" h="76723" w="62681">
                    <a:moveTo>
                      <a:pt x="21594" y="1"/>
                    </a:moveTo>
                    <a:cubicBezTo>
                      <a:pt x="15883" y="399"/>
                      <a:pt x="10198" y="843"/>
                      <a:pt x="10198" y="843"/>
                    </a:cubicBezTo>
                    <a:cubicBezTo>
                      <a:pt x="1053" y="4144"/>
                      <a:pt x="1090" y="11356"/>
                      <a:pt x="639" y="15143"/>
                    </a:cubicBezTo>
                    <a:cubicBezTo>
                      <a:pt x="0" y="20490"/>
                      <a:pt x="1483" y="23548"/>
                      <a:pt x="3242" y="28638"/>
                    </a:cubicBezTo>
                    <a:lnTo>
                      <a:pt x="11677" y="53037"/>
                    </a:lnTo>
                    <a:cubicBezTo>
                      <a:pt x="11677" y="53037"/>
                      <a:pt x="8411" y="60318"/>
                      <a:pt x="3826" y="69337"/>
                    </a:cubicBezTo>
                    <a:cubicBezTo>
                      <a:pt x="13228" y="74585"/>
                      <a:pt x="23533" y="76723"/>
                      <a:pt x="32642" y="76723"/>
                    </a:cubicBezTo>
                    <a:cubicBezTo>
                      <a:pt x="44040" y="76723"/>
                      <a:pt x="53564" y="73376"/>
                      <a:pt x="57101" y="68585"/>
                    </a:cubicBezTo>
                    <a:cubicBezTo>
                      <a:pt x="57370" y="66756"/>
                      <a:pt x="56408" y="47402"/>
                      <a:pt x="55401" y="38064"/>
                    </a:cubicBezTo>
                    <a:cubicBezTo>
                      <a:pt x="62681" y="31941"/>
                      <a:pt x="61780" y="23174"/>
                      <a:pt x="58014" y="18025"/>
                    </a:cubicBezTo>
                    <a:cubicBezTo>
                      <a:pt x="50058" y="7146"/>
                      <a:pt x="42808" y="582"/>
                      <a:pt x="39960" y="2"/>
                    </a:cubicBezTo>
                    <a:lnTo>
                      <a:pt x="27482" y="1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45"/>
              <p:cNvSpPr/>
              <p:nvPr/>
            </p:nvSpPr>
            <p:spPr>
              <a:xfrm>
                <a:off x="2539550" y="1741275"/>
                <a:ext cx="1567025" cy="1918075"/>
              </a:xfrm>
              <a:custGeom>
                <a:rect b="b" l="l" r="r" t="t"/>
                <a:pathLst>
                  <a:path extrusionOk="0" h="76723" w="62681">
                    <a:moveTo>
                      <a:pt x="21594" y="1"/>
                    </a:moveTo>
                    <a:cubicBezTo>
                      <a:pt x="15883" y="399"/>
                      <a:pt x="10198" y="843"/>
                      <a:pt x="10198" y="843"/>
                    </a:cubicBezTo>
                    <a:cubicBezTo>
                      <a:pt x="1053" y="4144"/>
                      <a:pt x="1090" y="11356"/>
                      <a:pt x="639" y="15143"/>
                    </a:cubicBezTo>
                    <a:cubicBezTo>
                      <a:pt x="0" y="20490"/>
                      <a:pt x="1483" y="23548"/>
                      <a:pt x="3242" y="28638"/>
                    </a:cubicBezTo>
                    <a:lnTo>
                      <a:pt x="11677" y="53037"/>
                    </a:lnTo>
                    <a:cubicBezTo>
                      <a:pt x="11677" y="53037"/>
                      <a:pt x="8411" y="60318"/>
                      <a:pt x="3826" y="69337"/>
                    </a:cubicBezTo>
                    <a:cubicBezTo>
                      <a:pt x="13228" y="74585"/>
                      <a:pt x="23533" y="76723"/>
                      <a:pt x="32642" y="76723"/>
                    </a:cubicBezTo>
                    <a:cubicBezTo>
                      <a:pt x="44040" y="76723"/>
                      <a:pt x="53564" y="73376"/>
                      <a:pt x="57101" y="68585"/>
                    </a:cubicBezTo>
                    <a:cubicBezTo>
                      <a:pt x="57370" y="66756"/>
                      <a:pt x="56408" y="47402"/>
                      <a:pt x="55401" y="38064"/>
                    </a:cubicBezTo>
                    <a:cubicBezTo>
                      <a:pt x="62681" y="31941"/>
                      <a:pt x="61780" y="23174"/>
                      <a:pt x="58014" y="18025"/>
                    </a:cubicBezTo>
                    <a:cubicBezTo>
                      <a:pt x="50058" y="7146"/>
                      <a:pt x="42808" y="582"/>
                      <a:pt x="39960" y="2"/>
                    </a:cubicBezTo>
                    <a:lnTo>
                      <a:pt x="2748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45"/>
              <p:cNvSpPr/>
              <p:nvPr/>
            </p:nvSpPr>
            <p:spPr>
              <a:xfrm>
                <a:off x="2589825" y="2100400"/>
                <a:ext cx="1115550" cy="1558825"/>
              </a:xfrm>
              <a:custGeom>
                <a:rect b="b" l="l" r="r" t="t"/>
                <a:pathLst>
                  <a:path extrusionOk="0" h="62353" w="44622">
                    <a:moveTo>
                      <a:pt x="2454" y="0"/>
                    </a:moveTo>
                    <a:cubicBezTo>
                      <a:pt x="2454" y="0"/>
                      <a:pt x="1845" y="425"/>
                      <a:pt x="883" y="1093"/>
                    </a:cubicBezTo>
                    <a:cubicBezTo>
                      <a:pt x="881" y="1097"/>
                      <a:pt x="880" y="1102"/>
                      <a:pt x="879" y="1106"/>
                    </a:cubicBezTo>
                    <a:cubicBezTo>
                      <a:pt x="387" y="2695"/>
                      <a:pt x="106" y="4336"/>
                      <a:pt x="23" y="5992"/>
                    </a:cubicBezTo>
                    <a:cubicBezTo>
                      <a:pt x="23" y="5999"/>
                      <a:pt x="21" y="6007"/>
                      <a:pt x="21" y="6014"/>
                    </a:cubicBezTo>
                    <a:cubicBezTo>
                      <a:pt x="0" y="6441"/>
                      <a:pt x="4" y="6869"/>
                      <a:pt x="10" y="7298"/>
                    </a:cubicBezTo>
                    <a:cubicBezTo>
                      <a:pt x="13" y="7497"/>
                      <a:pt x="13" y="7695"/>
                      <a:pt x="21" y="7895"/>
                    </a:cubicBezTo>
                    <a:cubicBezTo>
                      <a:pt x="36" y="8252"/>
                      <a:pt x="63" y="8609"/>
                      <a:pt x="96" y="8966"/>
                    </a:cubicBezTo>
                    <a:cubicBezTo>
                      <a:pt x="123" y="9251"/>
                      <a:pt x="153" y="9534"/>
                      <a:pt x="191" y="9816"/>
                    </a:cubicBezTo>
                    <a:cubicBezTo>
                      <a:pt x="230" y="10117"/>
                      <a:pt x="273" y="10418"/>
                      <a:pt x="323" y="10718"/>
                    </a:cubicBezTo>
                    <a:cubicBezTo>
                      <a:pt x="387" y="11083"/>
                      <a:pt x="464" y="11445"/>
                      <a:pt x="546" y="11808"/>
                    </a:cubicBezTo>
                    <a:cubicBezTo>
                      <a:pt x="598" y="12038"/>
                      <a:pt x="642" y="12269"/>
                      <a:pt x="702" y="12497"/>
                    </a:cubicBezTo>
                    <a:cubicBezTo>
                      <a:pt x="856" y="13094"/>
                      <a:pt x="1028" y="13688"/>
                      <a:pt x="1230" y="14274"/>
                    </a:cubicBezTo>
                    <a:lnTo>
                      <a:pt x="9663" y="38672"/>
                    </a:lnTo>
                    <a:cubicBezTo>
                      <a:pt x="9663" y="38672"/>
                      <a:pt x="9040" y="40066"/>
                      <a:pt x="7954" y="42389"/>
                    </a:cubicBezTo>
                    <a:cubicBezTo>
                      <a:pt x="7228" y="43940"/>
                      <a:pt x="6292" y="45914"/>
                      <a:pt x="5203" y="48155"/>
                    </a:cubicBezTo>
                    <a:cubicBezTo>
                      <a:pt x="5012" y="48546"/>
                      <a:pt x="4817" y="48946"/>
                      <a:pt x="4617" y="49354"/>
                    </a:cubicBezTo>
                    <a:cubicBezTo>
                      <a:pt x="4368" y="49861"/>
                      <a:pt x="4113" y="50380"/>
                      <a:pt x="3851" y="50910"/>
                    </a:cubicBezTo>
                    <a:cubicBezTo>
                      <a:pt x="3208" y="52210"/>
                      <a:pt x="2529" y="53564"/>
                      <a:pt x="1815" y="54972"/>
                    </a:cubicBezTo>
                    <a:cubicBezTo>
                      <a:pt x="2594" y="55407"/>
                      <a:pt x="3383" y="55810"/>
                      <a:pt x="4172" y="56207"/>
                    </a:cubicBezTo>
                    <a:cubicBezTo>
                      <a:pt x="12920" y="60554"/>
                      <a:pt x="22278" y="62352"/>
                      <a:pt x="30629" y="62352"/>
                    </a:cubicBezTo>
                    <a:cubicBezTo>
                      <a:pt x="35809" y="62352"/>
                      <a:pt x="40601" y="61661"/>
                      <a:pt x="44621" y="60456"/>
                    </a:cubicBezTo>
                    <a:lnTo>
                      <a:pt x="44621" y="60456"/>
                    </a:lnTo>
                    <a:cubicBezTo>
                      <a:pt x="41781" y="60817"/>
                      <a:pt x="39018" y="60979"/>
                      <a:pt x="36380" y="60979"/>
                    </a:cubicBezTo>
                    <a:cubicBezTo>
                      <a:pt x="31440" y="60979"/>
                      <a:pt x="26940" y="60411"/>
                      <a:pt x="23197" y="59525"/>
                    </a:cubicBezTo>
                    <a:cubicBezTo>
                      <a:pt x="16245" y="57880"/>
                      <a:pt x="11834" y="50846"/>
                      <a:pt x="13670" y="43942"/>
                    </a:cubicBezTo>
                    <a:cubicBezTo>
                      <a:pt x="13740" y="43680"/>
                      <a:pt x="13813" y="43455"/>
                      <a:pt x="13887" y="43277"/>
                    </a:cubicBezTo>
                    <a:cubicBezTo>
                      <a:pt x="14963" y="40686"/>
                      <a:pt x="17023" y="40416"/>
                      <a:pt x="17833" y="40416"/>
                    </a:cubicBezTo>
                    <a:cubicBezTo>
                      <a:pt x="18046" y="40416"/>
                      <a:pt x="18173" y="40435"/>
                      <a:pt x="18173" y="40435"/>
                    </a:cubicBezTo>
                    <a:cubicBezTo>
                      <a:pt x="15429" y="38615"/>
                      <a:pt x="13525" y="35777"/>
                      <a:pt x="12882" y="32548"/>
                    </a:cubicBezTo>
                    <a:lnTo>
                      <a:pt x="11766" y="29159"/>
                    </a:lnTo>
                    <a:cubicBezTo>
                      <a:pt x="9226" y="21447"/>
                      <a:pt x="9074" y="13128"/>
                      <a:pt x="11391" y="5348"/>
                    </a:cubicBezTo>
                    <a:cubicBezTo>
                      <a:pt x="11413" y="5273"/>
                      <a:pt x="11435" y="5201"/>
                      <a:pt x="11458" y="5130"/>
                    </a:cubicBezTo>
                    <a:lnTo>
                      <a:pt x="2454" y="0"/>
                    </a:lnTo>
                    <a:close/>
                  </a:path>
                </a:pathLst>
              </a:custGeom>
              <a:solidFill>
                <a:srgbClr val="6F4EB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45"/>
              <p:cNvSpPr/>
              <p:nvPr/>
            </p:nvSpPr>
            <p:spPr>
              <a:xfrm>
                <a:off x="2772725" y="555500"/>
                <a:ext cx="1108525" cy="1495175"/>
              </a:xfrm>
              <a:custGeom>
                <a:rect b="b" l="l" r="r" t="t"/>
                <a:pathLst>
                  <a:path extrusionOk="0" h="59807" w="44341">
                    <a:moveTo>
                      <a:pt x="39376" y="1"/>
                    </a:moveTo>
                    <a:cubicBezTo>
                      <a:pt x="38182" y="5423"/>
                      <a:pt x="35363" y="10113"/>
                      <a:pt x="26212" y="16003"/>
                    </a:cubicBezTo>
                    <a:cubicBezTo>
                      <a:pt x="20198" y="19874"/>
                      <a:pt x="15269" y="20436"/>
                      <a:pt x="12913" y="20436"/>
                    </a:cubicBezTo>
                    <a:cubicBezTo>
                      <a:pt x="11948" y="20436"/>
                      <a:pt x="11415" y="20342"/>
                      <a:pt x="11415" y="20342"/>
                    </a:cubicBezTo>
                    <a:cubicBezTo>
                      <a:pt x="10806" y="18216"/>
                      <a:pt x="8587" y="17081"/>
                      <a:pt x="6375" y="17081"/>
                    </a:cubicBezTo>
                    <a:cubicBezTo>
                      <a:pt x="4933" y="17081"/>
                      <a:pt x="3494" y="17563"/>
                      <a:pt x="2505" y="18567"/>
                    </a:cubicBezTo>
                    <a:cubicBezTo>
                      <a:pt x="1" y="21109"/>
                      <a:pt x="669" y="27014"/>
                      <a:pt x="4977" y="29874"/>
                    </a:cubicBezTo>
                    <a:cubicBezTo>
                      <a:pt x="6612" y="30959"/>
                      <a:pt x="7933" y="31296"/>
                      <a:pt x="8943" y="31296"/>
                    </a:cubicBezTo>
                    <a:cubicBezTo>
                      <a:pt x="10595" y="31296"/>
                      <a:pt x="11415" y="30396"/>
                      <a:pt x="11415" y="30396"/>
                    </a:cubicBezTo>
                    <a:lnTo>
                      <a:pt x="11415" y="48944"/>
                    </a:lnTo>
                    <a:cubicBezTo>
                      <a:pt x="11415" y="48944"/>
                      <a:pt x="14649" y="54176"/>
                      <a:pt x="19695" y="57613"/>
                    </a:cubicBezTo>
                    <a:cubicBezTo>
                      <a:pt x="21907" y="59119"/>
                      <a:pt x="24579" y="59806"/>
                      <a:pt x="26912" y="59806"/>
                    </a:cubicBezTo>
                    <a:cubicBezTo>
                      <a:pt x="29903" y="59806"/>
                      <a:pt x="32337" y="58678"/>
                      <a:pt x="32528" y="56700"/>
                    </a:cubicBezTo>
                    <a:cubicBezTo>
                      <a:pt x="32867" y="53182"/>
                      <a:pt x="27475" y="46918"/>
                      <a:pt x="27475" y="46918"/>
                    </a:cubicBezTo>
                    <a:lnTo>
                      <a:pt x="27475" y="39246"/>
                    </a:lnTo>
                    <a:cubicBezTo>
                      <a:pt x="29903" y="39650"/>
                      <a:pt x="32375" y="40017"/>
                      <a:pt x="34397" y="40017"/>
                    </a:cubicBezTo>
                    <a:cubicBezTo>
                      <a:pt x="35624" y="40017"/>
                      <a:pt x="36685" y="39882"/>
                      <a:pt x="37470" y="39538"/>
                    </a:cubicBezTo>
                    <a:cubicBezTo>
                      <a:pt x="39552" y="38629"/>
                      <a:pt x="43696" y="35469"/>
                      <a:pt x="43991" y="22685"/>
                    </a:cubicBezTo>
                    <a:cubicBezTo>
                      <a:pt x="44340" y="7600"/>
                      <a:pt x="40719" y="701"/>
                      <a:pt x="39376" y="1"/>
                    </a:cubicBez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45"/>
              <p:cNvSpPr/>
              <p:nvPr/>
            </p:nvSpPr>
            <p:spPr>
              <a:xfrm>
                <a:off x="3720025" y="841000"/>
                <a:ext cx="100275" cy="71875"/>
              </a:xfrm>
              <a:custGeom>
                <a:rect b="b" l="l" r="r" t="t"/>
                <a:pathLst>
                  <a:path extrusionOk="0" h="2875" w="4011">
                    <a:moveTo>
                      <a:pt x="1753" y="0"/>
                    </a:moveTo>
                    <a:cubicBezTo>
                      <a:pt x="1017" y="0"/>
                      <a:pt x="319" y="433"/>
                      <a:pt x="1" y="1169"/>
                    </a:cubicBezTo>
                    <a:lnTo>
                      <a:pt x="3573" y="2874"/>
                    </a:lnTo>
                    <a:cubicBezTo>
                      <a:pt x="4011" y="1862"/>
                      <a:pt x="3566" y="661"/>
                      <a:pt x="2579" y="190"/>
                    </a:cubicBezTo>
                    <a:cubicBezTo>
                      <a:pt x="2310" y="61"/>
                      <a:pt x="2029" y="0"/>
                      <a:pt x="17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45"/>
              <p:cNvSpPr/>
              <p:nvPr/>
            </p:nvSpPr>
            <p:spPr>
              <a:xfrm>
                <a:off x="3311425" y="839250"/>
                <a:ext cx="99275" cy="75375"/>
              </a:xfrm>
              <a:custGeom>
                <a:rect b="b" l="l" r="r" t="t"/>
                <a:pathLst>
                  <a:path extrusionOk="0" h="3015" w="3971">
                    <a:moveTo>
                      <a:pt x="2249" y="1"/>
                    </a:moveTo>
                    <a:cubicBezTo>
                      <a:pt x="1876" y="1"/>
                      <a:pt x="1501" y="101"/>
                      <a:pt x="1169" y="310"/>
                    </a:cubicBezTo>
                    <a:cubicBezTo>
                      <a:pt x="245" y="894"/>
                      <a:pt x="1" y="2104"/>
                      <a:pt x="623" y="3014"/>
                    </a:cubicBezTo>
                    <a:lnTo>
                      <a:pt x="3970" y="902"/>
                    </a:lnTo>
                    <a:cubicBezTo>
                      <a:pt x="3571" y="319"/>
                      <a:pt x="2913" y="1"/>
                      <a:pt x="224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45"/>
              <p:cNvSpPr/>
              <p:nvPr/>
            </p:nvSpPr>
            <p:spPr>
              <a:xfrm>
                <a:off x="3054450" y="975900"/>
                <a:ext cx="104150" cy="195675"/>
              </a:xfrm>
              <a:custGeom>
                <a:rect b="b" l="l" r="r" t="t"/>
                <a:pathLst>
                  <a:path extrusionOk="0" h="7827" w="4166">
                    <a:moveTo>
                      <a:pt x="0" y="0"/>
                    </a:moveTo>
                    <a:lnTo>
                      <a:pt x="220" y="7827"/>
                    </a:lnTo>
                    <a:cubicBezTo>
                      <a:pt x="227" y="7827"/>
                      <a:pt x="233" y="7827"/>
                      <a:pt x="240" y="7827"/>
                    </a:cubicBezTo>
                    <a:cubicBezTo>
                      <a:pt x="2436" y="7827"/>
                      <a:pt x="4165" y="6087"/>
                      <a:pt x="4104" y="3932"/>
                    </a:cubicBezTo>
                    <a:cubicBezTo>
                      <a:pt x="4043" y="1771"/>
                      <a:pt x="2206" y="11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45"/>
              <p:cNvSpPr/>
              <p:nvPr/>
            </p:nvSpPr>
            <p:spPr>
              <a:xfrm>
                <a:off x="3398375" y="990225"/>
                <a:ext cx="82650" cy="83525"/>
              </a:xfrm>
              <a:custGeom>
                <a:rect b="b" l="l" r="r" t="t"/>
                <a:pathLst>
                  <a:path extrusionOk="0" h="3341" w="3306">
                    <a:moveTo>
                      <a:pt x="1643" y="1"/>
                    </a:moveTo>
                    <a:cubicBezTo>
                      <a:pt x="1619" y="1"/>
                      <a:pt x="1594" y="1"/>
                      <a:pt x="1570" y="2"/>
                    </a:cubicBezTo>
                    <a:cubicBezTo>
                      <a:pt x="682" y="44"/>
                      <a:pt x="1" y="825"/>
                      <a:pt x="47" y="1747"/>
                    </a:cubicBezTo>
                    <a:cubicBezTo>
                      <a:pt x="93" y="2642"/>
                      <a:pt x="808" y="3341"/>
                      <a:pt x="1662" y="3341"/>
                    </a:cubicBezTo>
                    <a:cubicBezTo>
                      <a:pt x="1687" y="3341"/>
                      <a:pt x="1712" y="3340"/>
                      <a:pt x="1737" y="3339"/>
                    </a:cubicBezTo>
                    <a:cubicBezTo>
                      <a:pt x="2623" y="3297"/>
                      <a:pt x="3306" y="2516"/>
                      <a:pt x="3259" y="1594"/>
                    </a:cubicBezTo>
                    <a:cubicBezTo>
                      <a:pt x="3214" y="699"/>
                      <a:pt x="2498" y="1"/>
                      <a:pt x="16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45"/>
              <p:cNvSpPr/>
              <p:nvPr/>
            </p:nvSpPr>
            <p:spPr>
              <a:xfrm>
                <a:off x="3504750" y="1312875"/>
                <a:ext cx="114875" cy="74450"/>
              </a:xfrm>
              <a:custGeom>
                <a:rect b="b" l="l" r="r" t="t"/>
                <a:pathLst>
                  <a:path extrusionOk="0" h="2978" w="4595">
                    <a:moveTo>
                      <a:pt x="353" y="0"/>
                    </a:moveTo>
                    <a:lnTo>
                      <a:pt x="353" y="0"/>
                    </a:lnTo>
                    <a:cubicBezTo>
                      <a:pt x="1" y="1213"/>
                      <a:pt x="664" y="2501"/>
                      <a:pt x="1836" y="2875"/>
                    </a:cubicBezTo>
                    <a:cubicBezTo>
                      <a:pt x="2053" y="2944"/>
                      <a:pt x="2273" y="2977"/>
                      <a:pt x="2488" y="2977"/>
                    </a:cubicBezTo>
                    <a:cubicBezTo>
                      <a:pt x="3435" y="2977"/>
                      <a:pt x="4308" y="2342"/>
                      <a:pt x="4595" y="1353"/>
                    </a:cubicBez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45"/>
              <p:cNvSpPr/>
              <p:nvPr/>
            </p:nvSpPr>
            <p:spPr>
              <a:xfrm>
                <a:off x="3709175" y="973400"/>
                <a:ext cx="82650" cy="83525"/>
              </a:xfrm>
              <a:custGeom>
                <a:rect b="b" l="l" r="r" t="t"/>
                <a:pathLst>
                  <a:path extrusionOk="0" h="3341" w="3306">
                    <a:moveTo>
                      <a:pt x="1644" y="0"/>
                    </a:moveTo>
                    <a:cubicBezTo>
                      <a:pt x="1620" y="0"/>
                      <a:pt x="1595" y="1"/>
                      <a:pt x="1570" y="2"/>
                    </a:cubicBezTo>
                    <a:cubicBezTo>
                      <a:pt x="683" y="44"/>
                      <a:pt x="1" y="825"/>
                      <a:pt x="47" y="1747"/>
                    </a:cubicBezTo>
                    <a:cubicBezTo>
                      <a:pt x="93" y="2642"/>
                      <a:pt x="809" y="3341"/>
                      <a:pt x="1664" y="3341"/>
                    </a:cubicBezTo>
                    <a:cubicBezTo>
                      <a:pt x="1689" y="3341"/>
                      <a:pt x="1713" y="3340"/>
                      <a:pt x="1738" y="3339"/>
                    </a:cubicBezTo>
                    <a:cubicBezTo>
                      <a:pt x="2624" y="3297"/>
                      <a:pt x="3306" y="2516"/>
                      <a:pt x="3259" y="1594"/>
                    </a:cubicBezTo>
                    <a:cubicBezTo>
                      <a:pt x="3215" y="699"/>
                      <a:pt x="2498" y="0"/>
                      <a:pt x="16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45"/>
              <p:cNvSpPr/>
              <p:nvPr/>
            </p:nvSpPr>
            <p:spPr>
              <a:xfrm>
                <a:off x="3594325" y="990250"/>
                <a:ext cx="133775" cy="241975"/>
              </a:xfrm>
              <a:custGeom>
                <a:rect b="b" l="l" r="r" t="t"/>
                <a:pathLst>
                  <a:path extrusionOk="0" h="9679" w="5351">
                    <a:moveTo>
                      <a:pt x="1" y="0"/>
                    </a:moveTo>
                    <a:lnTo>
                      <a:pt x="256" y="9678"/>
                    </a:lnTo>
                    <a:lnTo>
                      <a:pt x="5350" y="810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45"/>
              <p:cNvSpPr/>
              <p:nvPr/>
            </p:nvSpPr>
            <p:spPr>
              <a:xfrm>
                <a:off x="3112350" y="1378800"/>
                <a:ext cx="347250" cy="221850"/>
              </a:xfrm>
              <a:custGeom>
                <a:rect b="b" l="l" r="r" t="t"/>
                <a:pathLst>
                  <a:path extrusionOk="0" h="8874" w="13890">
                    <a:moveTo>
                      <a:pt x="0" y="0"/>
                    </a:moveTo>
                    <a:cubicBezTo>
                      <a:pt x="0" y="1"/>
                      <a:pt x="440" y="2102"/>
                      <a:pt x="2967" y="4267"/>
                    </a:cubicBezTo>
                    <a:cubicBezTo>
                      <a:pt x="5493" y="6433"/>
                      <a:pt x="13889" y="8874"/>
                      <a:pt x="13889" y="8874"/>
                    </a:cubicBezTo>
                    <a:lnTo>
                      <a:pt x="13890" y="6314"/>
                    </a:lnTo>
                    <a:cubicBezTo>
                      <a:pt x="9778" y="5774"/>
                      <a:pt x="1319" y="3344"/>
                      <a:pt x="0" y="0"/>
                    </a:cubicBez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45"/>
              <p:cNvSpPr/>
              <p:nvPr/>
            </p:nvSpPr>
            <p:spPr>
              <a:xfrm>
                <a:off x="4954750" y="2056000"/>
                <a:ext cx="397025" cy="364800"/>
              </a:xfrm>
              <a:custGeom>
                <a:rect b="b" l="l" r="r" t="t"/>
                <a:pathLst>
                  <a:path extrusionOk="0" h="14592" w="15881">
                    <a:moveTo>
                      <a:pt x="11599" y="0"/>
                    </a:moveTo>
                    <a:cubicBezTo>
                      <a:pt x="10277" y="5708"/>
                      <a:pt x="6225" y="7550"/>
                      <a:pt x="3113" y="9844"/>
                    </a:cubicBezTo>
                    <a:cubicBezTo>
                      <a:pt x="1" y="12137"/>
                      <a:pt x="163" y="14494"/>
                      <a:pt x="163" y="14494"/>
                    </a:cubicBezTo>
                    <a:lnTo>
                      <a:pt x="8670" y="14592"/>
                    </a:lnTo>
                    <a:lnTo>
                      <a:pt x="15881" y="2473"/>
                    </a:lnTo>
                    <a:lnTo>
                      <a:pt x="1159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45"/>
              <p:cNvSpPr/>
              <p:nvPr/>
            </p:nvSpPr>
            <p:spPr>
              <a:xfrm>
                <a:off x="3627742" y="2392297"/>
                <a:ext cx="1405706" cy="208670"/>
              </a:xfrm>
              <a:custGeom>
                <a:rect b="b" l="l" r="r" t="t"/>
                <a:pathLst>
                  <a:path extrusionOk="0" h="8256" w="56217">
                    <a:moveTo>
                      <a:pt x="46272" y="1"/>
                    </a:moveTo>
                    <a:cubicBezTo>
                      <a:pt x="44136" y="1"/>
                      <a:pt x="41489" y="227"/>
                      <a:pt x="38304" y="884"/>
                    </a:cubicBezTo>
                    <a:cubicBezTo>
                      <a:pt x="28788" y="2847"/>
                      <a:pt x="20882" y="5352"/>
                      <a:pt x="4025" y="5352"/>
                    </a:cubicBezTo>
                    <a:cubicBezTo>
                      <a:pt x="2738" y="5352"/>
                      <a:pt x="1398" y="5338"/>
                      <a:pt x="1" y="5307"/>
                    </a:cubicBezTo>
                    <a:lnTo>
                      <a:pt x="1" y="5307"/>
                    </a:lnTo>
                    <a:lnTo>
                      <a:pt x="5107" y="8256"/>
                    </a:lnTo>
                    <a:lnTo>
                      <a:pt x="56216" y="5286"/>
                    </a:lnTo>
                    <a:lnTo>
                      <a:pt x="53230" y="1112"/>
                    </a:lnTo>
                    <a:cubicBezTo>
                      <a:pt x="53230" y="1112"/>
                      <a:pt x="51006" y="1"/>
                      <a:pt x="462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45"/>
              <p:cNvSpPr/>
              <p:nvPr/>
            </p:nvSpPr>
            <p:spPr>
              <a:xfrm>
                <a:off x="3171300" y="2523200"/>
                <a:ext cx="584475" cy="1543925"/>
              </a:xfrm>
              <a:custGeom>
                <a:rect b="b" l="l" r="r" t="t"/>
                <a:pathLst>
                  <a:path extrusionOk="0" h="61757" w="23379">
                    <a:moveTo>
                      <a:pt x="18272" y="1"/>
                    </a:moveTo>
                    <a:lnTo>
                      <a:pt x="1" y="58807"/>
                    </a:lnTo>
                    <a:lnTo>
                      <a:pt x="5107" y="61756"/>
                    </a:lnTo>
                    <a:lnTo>
                      <a:pt x="23378" y="2950"/>
                    </a:lnTo>
                    <a:lnTo>
                      <a:pt x="182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45"/>
              <p:cNvSpPr/>
              <p:nvPr/>
            </p:nvSpPr>
            <p:spPr>
              <a:xfrm>
                <a:off x="4995775" y="2134950"/>
                <a:ext cx="248825" cy="299975"/>
              </a:xfrm>
              <a:custGeom>
                <a:rect b="b" l="l" r="r" t="t"/>
                <a:pathLst>
                  <a:path extrusionOk="0" h="11999" w="9953">
                    <a:moveTo>
                      <a:pt x="9952" y="0"/>
                    </a:moveTo>
                    <a:cubicBezTo>
                      <a:pt x="9430" y="1206"/>
                      <a:pt x="8666" y="2292"/>
                      <a:pt x="7733" y="3204"/>
                    </a:cubicBezTo>
                    <a:cubicBezTo>
                      <a:pt x="6806" y="4122"/>
                      <a:pt x="5762" y="4917"/>
                      <a:pt x="4721" y="5711"/>
                    </a:cubicBezTo>
                    <a:cubicBezTo>
                      <a:pt x="3688" y="6504"/>
                      <a:pt x="2578" y="7252"/>
                      <a:pt x="1681" y="8265"/>
                    </a:cubicBezTo>
                    <a:cubicBezTo>
                      <a:pt x="1230" y="8765"/>
                      <a:pt x="836" y="9324"/>
                      <a:pt x="528" y="9937"/>
                    </a:cubicBezTo>
                    <a:cubicBezTo>
                      <a:pt x="236" y="10567"/>
                      <a:pt x="0" y="11206"/>
                      <a:pt x="36" y="11999"/>
                    </a:cubicBezTo>
                    <a:lnTo>
                      <a:pt x="659" y="11908"/>
                    </a:lnTo>
                    <a:cubicBezTo>
                      <a:pt x="612" y="11385"/>
                      <a:pt x="779" y="10728"/>
                      <a:pt x="1026" y="10171"/>
                    </a:cubicBezTo>
                    <a:cubicBezTo>
                      <a:pt x="1284" y="9602"/>
                      <a:pt x="1630" y="9063"/>
                      <a:pt x="2040" y="8572"/>
                    </a:cubicBezTo>
                    <a:cubicBezTo>
                      <a:pt x="2848" y="7577"/>
                      <a:pt x="3903" y="6798"/>
                      <a:pt x="4916" y="5957"/>
                    </a:cubicBezTo>
                    <a:cubicBezTo>
                      <a:pt x="5927" y="5119"/>
                      <a:pt x="6945" y="4278"/>
                      <a:pt x="7847" y="3313"/>
                    </a:cubicBezTo>
                    <a:cubicBezTo>
                      <a:pt x="8753" y="2353"/>
                      <a:pt x="9480" y="1225"/>
                      <a:pt x="9952" y="0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45"/>
              <p:cNvSpPr/>
              <p:nvPr/>
            </p:nvSpPr>
            <p:spPr>
              <a:xfrm>
                <a:off x="5066350" y="2217825"/>
                <a:ext cx="157750" cy="202875"/>
              </a:xfrm>
              <a:custGeom>
                <a:rect b="b" l="l" r="r" t="t"/>
                <a:pathLst>
                  <a:path extrusionOk="0" h="8115" w="6310">
                    <a:moveTo>
                      <a:pt x="6309" y="1"/>
                    </a:moveTo>
                    <a:cubicBezTo>
                      <a:pt x="5860" y="728"/>
                      <a:pt x="5242" y="1323"/>
                      <a:pt x="4627" y="1905"/>
                    </a:cubicBezTo>
                    <a:cubicBezTo>
                      <a:pt x="4006" y="2485"/>
                      <a:pt x="3363" y="3046"/>
                      <a:pt x="2749" y="3643"/>
                    </a:cubicBezTo>
                    <a:cubicBezTo>
                      <a:pt x="2134" y="4239"/>
                      <a:pt x="1539" y="4868"/>
                      <a:pt x="1037" y="5588"/>
                    </a:cubicBezTo>
                    <a:cubicBezTo>
                      <a:pt x="537" y="6303"/>
                      <a:pt x="136" y="7131"/>
                      <a:pt x="1" y="8038"/>
                    </a:cubicBezTo>
                    <a:lnTo>
                      <a:pt x="624" y="8114"/>
                    </a:lnTo>
                    <a:cubicBezTo>
                      <a:pt x="692" y="7323"/>
                      <a:pt x="1002" y="6549"/>
                      <a:pt x="1432" y="5845"/>
                    </a:cubicBezTo>
                    <a:cubicBezTo>
                      <a:pt x="1863" y="5137"/>
                      <a:pt x="2403" y="4487"/>
                      <a:pt x="2974" y="3862"/>
                    </a:cubicBezTo>
                    <a:cubicBezTo>
                      <a:pt x="3544" y="3236"/>
                      <a:pt x="4151" y="2636"/>
                      <a:pt x="4738" y="2017"/>
                    </a:cubicBezTo>
                    <a:cubicBezTo>
                      <a:pt x="5319" y="1394"/>
                      <a:pt x="5905" y="755"/>
                      <a:pt x="6309" y="1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45"/>
              <p:cNvSpPr/>
              <p:nvPr/>
            </p:nvSpPr>
            <p:spPr>
              <a:xfrm>
                <a:off x="4120125" y="2428925"/>
                <a:ext cx="832600" cy="105100"/>
              </a:xfrm>
              <a:custGeom>
                <a:rect b="b" l="l" r="r" t="t"/>
                <a:pathLst>
                  <a:path extrusionOk="0" h="4204" w="33304">
                    <a:moveTo>
                      <a:pt x="25886" y="0"/>
                    </a:moveTo>
                    <a:cubicBezTo>
                      <a:pt x="25570" y="0"/>
                      <a:pt x="25255" y="4"/>
                      <a:pt x="24940" y="12"/>
                    </a:cubicBezTo>
                    <a:cubicBezTo>
                      <a:pt x="22118" y="87"/>
                      <a:pt x="19291" y="417"/>
                      <a:pt x="16555" y="1104"/>
                    </a:cubicBezTo>
                    <a:cubicBezTo>
                      <a:pt x="13816" y="1744"/>
                      <a:pt x="11091" y="2426"/>
                      <a:pt x="8336" y="2976"/>
                    </a:cubicBezTo>
                    <a:cubicBezTo>
                      <a:pt x="5583" y="3536"/>
                      <a:pt x="2801" y="3955"/>
                      <a:pt x="1" y="4203"/>
                    </a:cubicBezTo>
                    <a:cubicBezTo>
                      <a:pt x="2805" y="4007"/>
                      <a:pt x="5599" y="3640"/>
                      <a:pt x="8365" y="3131"/>
                    </a:cubicBezTo>
                    <a:cubicBezTo>
                      <a:pt x="11134" y="2631"/>
                      <a:pt x="13877" y="1998"/>
                      <a:pt x="16623" y="1410"/>
                    </a:cubicBezTo>
                    <a:cubicBezTo>
                      <a:pt x="19356" y="779"/>
                      <a:pt x="22152" y="506"/>
                      <a:pt x="24948" y="483"/>
                    </a:cubicBezTo>
                    <a:cubicBezTo>
                      <a:pt x="25014" y="483"/>
                      <a:pt x="25080" y="482"/>
                      <a:pt x="25146" y="482"/>
                    </a:cubicBezTo>
                    <a:cubicBezTo>
                      <a:pt x="26476" y="482"/>
                      <a:pt x="27807" y="545"/>
                      <a:pt x="29116" y="727"/>
                    </a:cubicBezTo>
                    <a:cubicBezTo>
                      <a:pt x="29804" y="814"/>
                      <a:pt x="30479" y="960"/>
                      <a:pt x="31134" y="1146"/>
                    </a:cubicBezTo>
                    <a:cubicBezTo>
                      <a:pt x="31770" y="1359"/>
                      <a:pt x="32419" y="1608"/>
                      <a:pt x="32868" y="2029"/>
                    </a:cubicBezTo>
                    <a:lnTo>
                      <a:pt x="33303" y="1575"/>
                    </a:lnTo>
                    <a:cubicBezTo>
                      <a:pt x="32701" y="1038"/>
                      <a:pt x="31991" y="802"/>
                      <a:pt x="31301" y="581"/>
                    </a:cubicBezTo>
                    <a:cubicBezTo>
                      <a:pt x="30600" y="395"/>
                      <a:pt x="29896" y="258"/>
                      <a:pt x="29188" y="182"/>
                    </a:cubicBezTo>
                    <a:cubicBezTo>
                      <a:pt x="28087" y="49"/>
                      <a:pt x="26986" y="0"/>
                      <a:pt x="25886" y="0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45"/>
              <p:cNvSpPr/>
              <p:nvPr/>
            </p:nvSpPr>
            <p:spPr>
              <a:xfrm>
                <a:off x="4457975" y="2478475"/>
                <a:ext cx="476600" cy="49225"/>
              </a:xfrm>
              <a:custGeom>
                <a:rect b="b" l="l" r="r" t="t"/>
                <a:pathLst>
                  <a:path extrusionOk="0" h="1969" w="19064">
                    <a:moveTo>
                      <a:pt x="13745" y="0"/>
                    </a:moveTo>
                    <a:cubicBezTo>
                      <a:pt x="12305" y="0"/>
                      <a:pt x="10875" y="135"/>
                      <a:pt x="9457" y="326"/>
                    </a:cubicBezTo>
                    <a:cubicBezTo>
                      <a:pt x="7867" y="538"/>
                      <a:pt x="6291" y="825"/>
                      <a:pt x="4721" y="1126"/>
                    </a:cubicBezTo>
                    <a:cubicBezTo>
                      <a:pt x="3150" y="1424"/>
                      <a:pt x="1585" y="1755"/>
                      <a:pt x="0" y="1969"/>
                    </a:cubicBezTo>
                    <a:cubicBezTo>
                      <a:pt x="1592" y="1807"/>
                      <a:pt x="3169" y="1528"/>
                      <a:pt x="4748" y="1282"/>
                    </a:cubicBezTo>
                    <a:cubicBezTo>
                      <a:pt x="6326" y="1032"/>
                      <a:pt x="7908" y="798"/>
                      <a:pt x="9493" y="638"/>
                    </a:cubicBezTo>
                    <a:cubicBezTo>
                      <a:pt x="10647" y="521"/>
                      <a:pt x="11805" y="443"/>
                      <a:pt x="12959" y="443"/>
                    </a:cubicBezTo>
                    <a:cubicBezTo>
                      <a:pt x="13391" y="443"/>
                      <a:pt x="13821" y="454"/>
                      <a:pt x="14251" y="478"/>
                    </a:cubicBezTo>
                    <a:cubicBezTo>
                      <a:pt x="15824" y="569"/>
                      <a:pt x="17402" y="826"/>
                      <a:pt x="18808" y="1466"/>
                    </a:cubicBezTo>
                    <a:lnTo>
                      <a:pt x="19063" y="891"/>
                    </a:lnTo>
                    <a:cubicBezTo>
                      <a:pt x="17525" y="253"/>
                      <a:pt x="15881" y="48"/>
                      <a:pt x="14270" y="6"/>
                    </a:cubicBezTo>
                    <a:cubicBezTo>
                      <a:pt x="14094" y="2"/>
                      <a:pt x="13919" y="0"/>
                      <a:pt x="13745" y="0"/>
                    </a:cubicBezTo>
                    <a:close/>
                  </a:path>
                </a:pathLst>
              </a:custGeom>
              <a:solidFill>
                <a:schemeClr val="dk1">
                  <a:alpha val="670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45"/>
              <p:cNvSpPr/>
              <p:nvPr/>
            </p:nvSpPr>
            <p:spPr>
              <a:xfrm>
                <a:off x="4651350" y="2044175"/>
                <a:ext cx="764250" cy="1972425"/>
              </a:xfrm>
              <a:custGeom>
                <a:rect b="b" l="l" r="r" t="t"/>
                <a:pathLst>
                  <a:path extrusionOk="0" h="78897" w="30570">
                    <a:moveTo>
                      <a:pt x="28029" y="1"/>
                    </a:moveTo>
                    <a:lnTo>
                      <a:pt x="19602" y="14369"/>
                    </a:lnTo>
                    <a:lnTo>
                      <a:pt x="1" y="77422"/>
                    </a:lnTo>
                    <a:lnTo>
                      <a:pt x="2554" y="78897"/>
                    </a:lnTo>
                    <a:lnTo>
                      <a:pt x="10968" y="61290"/>
                    </a:lnTo>
                    <a:lnTo>
                      <a:pt x="30570" y="1471"/>
                    </a:lnTo>
                    <a:lnTo>
                      <a:pt x="280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45"/>
              <p:cNvSpPr/>
              <p:nvPr/>
            </p:nvSpPr>
            <p:spPr>
              <a:xfrm>
                <a:off x="4715200" y="2080925"/>
                <a:ext cx="700400" cy="1935675"/>
              </a:xfrm>
              <a:custGeom>
                <a:rect b="b" l="l" r="r" t="t"/>
                <a:pathLst>
                  <a:path extrusionOk="0" h="77427" w="28016">
                    <a:moveTo>
                      <a:pt x="28016" y="1"/>
                    </a:moveTo>
                    <a:lnTo>
                      <a:pt x="19602" y="14373"/>
                    </a:lnTo>
                    <a:lnTo>
                      <a:pt x="0" y="77427"/>
                    </a:lnTo>
                    <a:lnTo>
                      <a:pt x="8414" y="59820"/>
                    </a:lnTo>
                    <a:lnTo>
                      <a:pt x="2801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45"/>
              <p:cNvSpPr/>
              <p:nvPr/>
            </p:nvSpPr>
            <p:spPr>
              <a:xfrm>
                <a:off x="3181200" y="2524650"/>
                <a:ext cx="1814050" cy="1694025"/>
              </a:xfrm>
              <a:custGeom>
                <a:rect b="b" l="l" r="r" t="t"/>
                <a:pathLst>
                  <a:path extrusionOk="0" h="67761" w="72562">
                    <a:moveTo>
                      <a:pt x="70007" y="0"/>
                    </a:moveTo>
                    <a:lnTo>
                      <a:pt x="19602" y="3233"/>
                    </a:lnTo>
                    <a:lnTo>
                      <a:pt x="1" y="66287"/>
                    </a:lnTo>
                    <a:lnTo>
                      <a:pt x="2554" y="67761"/>
                    </a:lnTo>
                    <a:lnTo>
                      <a:pt x="52961" y="64528"/>
                    </a:lnTo>
                    <a:lnTo>
                      <a:pt x="72561" y="1474"/>
                    </a:lnTo>
                    <a:lnTo>
                      <a:pt x="700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45"/>
              <p:cNvSpPr/>
              <p:nvPr/>
            </p:nvSpPr>
            <p:spPr>
              <a:xfrm>
                <a:off x="3245050" y="2561500"/>
                <a:ext cx="1750200" cy="1657175"/>
              </a:xfrm>
              <a:custGeom>
                <a:rect b="b" l="l" r="r" t="t"/>
                <a:pathLst>
                  <a:path extrusionOk="0" h="66287" w="70008">
                    <a:moveTo>
                      <a:pt x="70007" y="1"/>
                    </a:moveTo>
                    <a:lnTo>
                      <a:pt x="19602" y="3234"/>
                    </a:lnTo>
                    <a:lnTo>
                      <a:pt x="0" y="66287"/>
                    </a:lnTo>
                    <a:lnTo>
                      <a:pt x="50407" y="63054"/>
                    </a:lnTo>
                    <a:lnTo>
                      <a:pt x="7000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45"/>
              <p:cNvSpPr/>
              <p:nvPr/>
            </p:nvSpPr>
            <p:spPr>
              <a:xfrm>
                <a:off x="3367050" y="2634825"/>
                <a:ext cx="1505375" cy="1510525"/>
              </a:xfrm>
              <a:custGeom>
                <a:rect b="b" l="l" r="r" t="t"/>
                <a:pathLst>
                  <a:path extrusionOk="0" h="60421" w="60215">
                    <a:moveTo>
                      <a:pt x="55844" y="656"/>
                    </a:moveTo>
                    <a:lnTo>
                      <a:pt x="55844" y="656"/>
                    </a:lnTo>
                    <a:cubicBezTo>
                      <a:pt x="55638" y="1756"/>
                      <a:pt x="55916" y="2892"/>
                      <a:pt x="56609" y="3771"/>
                    </a:cubicBezTo>
                    <a:cubicBezTo>
                      <a:pt x="57301" y="4651"/>
                      <a:pt x="58340" y="5189"/>
                      <a:pt x="59458" y="5246"/>
                    </a:cubicBezTo>
                    <a:lnTo>
                      <a:pt x="44739" y="52591"/>
                    </a:lnTo>
                    <a:cubicBezTo>
                      <a:pt x="41847" y="52863"/>
                      <a:pt x="39338" y="54838"/>
                      <a:pt x="38393" y="57585"/>
                    </a:cubicBezTo>
                    <a:lnTo>
                      <a:pt x="4404" y="59765"/>
                    </a:lnTo>
                    <a:cubicBezTo>
                      <a:pt x="4610" y="58665"/>
                      <a:pt x="4332" y="57529"/>
                      <a:pt x="3640" y="56650"/>
                    </a:cubicBezTo>
                    <a:cubicBezTo>
                      <a:pt x="2948" y="55771"/>
                      <a:pt x="1909" y="55233"/>
                      <a:pt x="791" y="55175"/>
                    </a:cubicBezTo>
                    <a:lnTo>
                      <a:pt x="15509" y="7830"/>
                    </a:lnTo>
                    <a:cubicBezTo>
                      <a:pt x="18401" y="7559"/>
                      <a:pt x="20910" y="5584"/>
                      <a:pt x="21855" y="2837"/>
                    </a:cubicBezTo>
                    <a:lnTo>
                      <a:pt x="55844" y="656"/>
                    </a:lnTo>
                    <a:close/>
                    <a:moveTo>
                      <a:pt x="56252" y="0"/>
                    </a:moveTo>
                    <a:cubicBezTo>
                      <a:pt x="56246" y="0"/>
                      <a:pt x="56239" y="1"/>
                      <a:pt x="56232" y="1"/>
                    </a:cubicBezTo>
                    <a:lnTo>
                      <a:pt x="21603" y="2223"/>
                    </a:lnTo>
                    <a:cubicBezTo>
                      <a:pt x="21473" y="2232"/>
                      <a:pt x="21362" y="2319"/>
                      <a:pt x="21323" y="2443"/>
                    </a:cubicBezTo>
                    <a:cubicBezTo>
                      <a:pt x="20490" y="5121"/>
                      <a:pt x="18049" y="7041"/>
                      <a:pt x="15251" y="7220"/>
                    </a:cubicBezTo>
                    <a:cubicBezTo>
                      <a:pt x="15121" y="7228"/>
                      <a:pt x="15011" y="7316"/>
                      <a:pt x="14971" y="7440"/>
                    </a:cubicBezTo>
                    <a:lnTo>
                      <a:pt x="63" y="55399"/>
                    </a:lnTo>
                    <a:cubicBezTo>
                      <a:pt x="1" y="55602"/>
                      <a:pt x="153" y="55806"/>
                      <a:pt x="364" y="55806"/>
                    </a:cubicBezTo>
                    <a:cubicBezTo>
                      <a:pt x="371" y="55806"/>
                      <a:pt x="377" y="55806"/>
                      <a:pt x="384" y="55806"/>
                    </a:cubicBezTo>
                    <a:cubicBezTo>
                      <a:pt x="462" y="55800"/>
                      <a:pt x="540" y="55798"/>
                      <a:pt x="616" y="55798"/>
                    </a:cubicBezTo>
                    <a:cubicBezTo>
                      <a:pt x="1617" y="55798"/>
                      <a:pt x="2522" y="56247"/>
                      <a:pt x="3145" y="57040"/>
                    </a:cubicBezTo>
                    <a:cubicBezTo>
                      <a:pt x="3817" y="57892"/>
                      <a:pt x="4017" y="58976"/>
                      <a:pt x="3695" y="60013"/>
                    </a:cubicBezTo>
                    <a:cubicBezTo>
                      <a:pt x="3632" y="60216"/>
                      <a:pt x="3783" y="60421"/>
                      <a:pt x="3995" y="60421"/>
                    </a:cubicBezTo>
                    <a:cubicBezTo>
                      <a:pt x="4002" y="60421"/>
                      <a:pt x="4008" y="60421"/>
                      <a:pt x="4016" y="60420"/>
                    </a:cubicBezTo>
                    <a:lnTo>
                      <a:pt x="38646" y="58199"/>
                    </a:lnTo>
                    <a:cubicBezTo>
                      <a:pt x="38775" y="58190"/>
                      <a:pt x="38887" y="58103"/>
                      <a:pt x="38925" y="57979"/>
                    </a:cubicBezTo>
                    <a:cubicBezTo>
                      <a:pt x="39759" y="55301"/>
                      <a:pt x="42198" y="53381"/>
                      <a:pt x="44996" y="53202"/>
                    </a:cubicBezTo>
                    <a:cubicBezTo>
                      <a:pt x="45126" y="53194"/>
                      <a:pt x="45238" y="53106"/>
                      <a:pt x="45276" y="52981"/>
                    </a:cubicBezTo>
                    <a:lnTo>
                      <a:pt x="60183" y="5023"/>
                    </a:lnTo>
                    <a:cubicBezTo>
                      <a:pt x="60214" y="4924"/>
                      <a:pt x="60195" y="4816"/>
                      <a:pt x="60131" y="4735"/>
                    </a:cubicBezTo>
                    <a:cubicBezTo>
                      <a:pt x="60072" y="4659"/>
                      <a:pt x="59983" y="4615"/>
                      <a:pt x="59888" y="4615"/>
                    </a:cubicBezTo>
                    <a:cubicBezTo>
                      <a:pt x="59880" y="4615"/>
                      <a:pt x="59872" y="4616"/>
                      <a:pt x="59863" y="4616"/>
                    </a:cubicBezTo>
                    <a:cubicBezTo>
                      <a:pt x="59788" y="4621"/>
                      <a:pt x="59713" y="4624"/>
                      <a:pt x="59638" y="4624"/>
                    </a:cubicBezTo>
                    <a:cubicBezTo>
                      <a:pt x="58633" y="4624"/>
                      <a:pt x="57727" y="4176"/>
                      <a:pt x="57101" y="3382"/>
                    </a:cubicBezTo>
                    <a:cubicBezTo>
                      <a:pt x="56431" y="2528"/>
                      <a:pt x="56230" y="1445"/>
                      <a:pt x="56552" y="408"/>
                    </a:cubicBezTo>
                    <a:cubicBezTo>
                      <a:pt x="56615" y="204"/>
                      <a:pt x="56462" y="0"/>
                      <a:pt x="562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45"/>
              <p:cNvSpPr/>
              <p:nvPr/>
            </p:nvSpPr>
            <p:spPr>
              <a:xfrm>
                <a:off x="3181200" y="2605475"/>
                <a:ext cx="553925" cy="1613200"/>
              </a:xfrm>
              <a:custGeom>
                <a:rect b="b" l="l" r="r" t="t"/>
                <a:pathLst>
                  <a:path extrusionOk="0" h="64528" w="22157">
                    <a:moveTo>
                      <a:pt x="19602" y="0"/>
                    </a:moveTo>
                    <a:lnTo>
                      <a:pt x="1" y="63054"/>
                    </a:lnTo>
                    <a:lnTo>
                      <a:pt x="2554" y="64528"/>
                    </a:lnTo>
                    <a:lnTo>
                      <a:pt x="22156" y="1475"/>
                    </a:lnTo>
                    <a:lnTo>
                      <a:pt x="1960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45"/>
              <p:cNvSpPr/>
              <p:nvPr/>
            </p:nvSpPr>
            <p:spPr>
              <a:xfrm>
                <a:off x="4505200" y="2440250"/>
                <a:ext cx="700075" cy="1697675"/>
              </a:xfrm>
              <a:custGeom>
                <a:rect b="b" l="l" r="r" t="t"/>
                <a:pathLst>
                  <a:path extrusionOk="0" h="67907" w="28003">
                    <a:moveTo>
                      <a:pt x="28002" y="0"/>
                    </a:moveTo>
                    <a:lnTo>
                      <a:pt x="19601" y="4851"/>
                    </a:lnTo>
                    <a:lnTo>
                      <a:pt x="1" y="67904"/>
                    </a:lnTo>
                    <a:cubicBezTo>
                      <a:pt x="97" y="67905"/>
                      <a:pt x="192" y="67906"/>
                      <a:pt x="287" y="67906"/>
                    </a:cubicBezTo>
                    <a:cubicBezTo>
                      <a:pt x="4345" y="67906"/>
                      <a:pt x="7126" y="66379"/>
                      <a:pt x="8400" y="63054"/>
                    </a:cubicBezTo>
                    <a:lnTo>
                      <a:pt x="28002" y="0"/>
                    </a:ln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45"/>
              <p:cNvSpPr/>
              <p:nvPr/>
            </p:nvSpPr>
            <p:spPr>
              <a:xfrm>
                <a:off x="4505200" y="2440250"/>
                <a:ext cx="700075" cy="1697775"/>
              </a:xfrm>
              <a:custGeom>
                <a:rect b="b" l="l" r="r" t="t"/>
                <a:pathLst>
                  <a:path extrusionOk="0" h="67911" w="28003">
                    <a:moveTo>
                      <a:pt x="28002" y="0"/>
                    </a:moveTo>
                    <a:lnTo>
                      <a:pt x="19601" y="4851"/>
                    </a:lnTo>
                    <a:lnTo>
                      <a:pt x="1" y="67904"/>
                    </a:lnTo>
                    <a:cubicBezTo>
                      <a:pt x="160" y="67909"/>
                      <a:pt x="319" y="67911"/>
                      <a:pt x="475" y="67911"/>
                    </a:cubicBezTo>
                    <a:cubicBezTo>
                      <a:pt x="4205" y="67911"/>
                      <a:pt x="6993" y="66508"/>
                      <a:pt x="8400" y="63054"/>
                    </a:cubicBezTo>
                    <a:lnTo>
                      <a:pt x="2800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45"/>
              <p:cNvSpPr/>
              <p:nvPr/>
            </p:nvSpPr>
            <p:spPr>
              <a:xfrm>
                <a:off x="4885450" y="2386425"/>
                <a:ext cx="319825" cy="175100"/>
              </a:xfrm>
              <a:custGeom>
                <a:rect b="b" l="l" r="r" t="t"/>
                <a:pathLst>
                  <a:path extrusionOk="0" h="7004" w="12793">
                    <a:moveTo>
                      <a:pt x="7628" y="1"/>
                    </a:moveTo>
                    <a:cubicBezTo>
                      <a:pt x="6130" y="1"/>
                      <a:pt x="4375" y="446"/>
                      <a:pt x="2935" y="1277"/>
                    </a:cubicBezTo>
                    <a:cubicBezTo>
                      <a:pt x="615" y="2616"/>
                      <a:pt x="0" y="4441"/>
                      <a:pt x="1563" y="5353"/>
                    </a:cubicBezTo>
                    <a:lnTo>
                      <a:pt x="4391" y="7004"/>
                    </a:lnTo>
                    <a:lnTo>
                      <a:pt x="12792" y="2153"/>
                    </a:lnTo>
                    <a:cubicBezTo>
                      <a:pt x="12792" y="2153"/>
                      <a:pt x="11673" y="1514"/>
                      <a:pt x="10238" y="679"/>
                    </a:cubicBezTo>
                    <a:cubicBezTo>
                      <a:pt x="10147" y="626"/>
                      <a:pt x="10047" y="566"/>
                      <a:pt x="9954" y="512"/>
                    </a:cubicBezTo>
                    <a:cubicBezTo>
                      <a:pt x="9362" y="167"/>
                      <a:pt x="8543" y="1"/>
                      <a:pt x="7628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45"/>
              <p:cNvSpPr/>
              <p:nvPr/>
            </p:nvSpPr>
            <p:spPr>
              <a:xfrm>
                <a:off x="4883200" y="2694650"/>
                <a:ext cx="243175" cy="226975"/>
              </a:xfrm>
              <a:custGeom>
                <a:rect b="b" l="l" r="r" t="t"/>
                <a:pathLst>
                  <a:path extrusionOk="0" h="9079" w="9727">
                    <a:moveTo>
                      <a:pt x="9726" y="0"/>
                    </a:moveTo>
                    <a:lnTo>
                      <a:pt x="9726" y="0"/>
                    </a:lnTo>
                    <a:cubicBezTo>
                      <a:pt x="7957" y="2430"/>
                      <a:pt x="5656" y="3735"/>
                      <a:pt x="2092" y="3735"/>
                    </a:cubicBezTo>
                    <a:cubicBezTo>
                      <a:pt x="1955" y="3735"/>
                      <a:pt x="1816" y="3733"/>
                      <a:pt x="1675" y="3729"/>
                    </a:cubicBezTo>
                    <a:lnTo>
                      <a:pt x="0" y="9073"/>
                    </a:lnTo>
                    <a:cubicBezTo>
                      <a:pt x="179" y="9076"/>
                      <a:pt x="359" y="9078"/>
                      <a:pt x="539" y="9078"/>
                    </a:cubicBezTo>
                    <a:cubicBezTo>
                      <a:pt x="3406" y="9078"/>
                      <a:pt x="6400" y="8599"/>
                      <a:pt x="7778" y="6242"/>
                    </a:cubicBezTo>
                    <a:lnTo>
                      <a:pt x="97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45"/>
              <p:cNvSpPr/>
              <p:nvPr/>
            </p:nvSpPr>
            <p:spPr>
              <a:xfrm>
                <a:off x="4926967" y="2401470"/>
                <a:ext cx="278310" cy="160060"/>
              </a:xfrm>
              <a:custGeom>
                <a:rect b="b" l="l" r="r" t="t"/>
                <a:pathLst>
                  <a:path extrusionOk="0" h="6324" w="10956">
                    <a:moveTo>
                      <a:pt x="8401" y="0"/>
                    </a:moveTo>
                    <a:cubicBezTo>
                      <a:pt x="7905" y="2417"/>
                      <a:pt x="4812" y="3933"/>
                      <a:pt x="0" y="4850"/>
                    </a:cubicBezTo>
                    <a:lnTo>
                      <a:pt x="2554" y="6324"/>
                    </a:lnTo>
                    <a:cubicBezTo>
                      <a:pt x="6686" y="5847"/>
                      <a:pt x="9423" y="4176"/>
                      <a:pt x="10955" y="1474"/>
                    </a:cubicBezTo>
                    <a:lnTo>
                      <a:pt x="840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45"/>
              <p:cNvSpPr/>
              <p:nvPr/>
            </p:nvSpPr>
            <p:spPr>
              <a:xfrm>
                <a:off x="2215725" y="1762350"/>
                <a:ext cx="1720750" cy="1838375"/>
              </a:xfrm>
              <a:custGeom>
                <a:rect b="b" l="l" r="r" t="t"/>
                <a:pathLst>
                  <a:path extrusionOk="0" h="73535" w="68830">
                    <a:moveTo>
                      <a:pt x="23151" y="0"/>
                    </a:moveTo>
                    <a:cubicBezTo>
                      <a:pt x="17917" y="316"/>
                      <a:pt x="12353" y="2057"/>
                      <a:pt x="9966" y="11532"/>
                    </a:cubicBezTo>
                    <a:cubicBezTo>
                      <a:pt x="7581" y="21006"/>
                      <a:pt x="1097" y="52792"/>
                      <a:pt x="607" y="57030"/>
                    </a:cubicBezTo>
                    <a:cubicBezTo>
                      <a:pt x="117" y="61269"/>
                      <a:pt x="1" y="64750"/>
                      <a:pt x="10270" y="68032"/>
                    </a:cubicBezTo>
                    <a:cubicBezTo>
                      <a:pt x="21853" y="71736"/>
                      <a:pt x="40574" y="73190"/>
                      <a:pt x="45865" y="73474"/>
                    </a:cubicBezTo>
                    <a:cubicBezTo>
                      <a:pt x="46623" y="73515"/>
                      <a:pt x="47362" y="73535"/>
                      <a:pt x="48081" y="73535"/>
                    </a:cubicBezTo>
                    <a:cubicBezTo>
                      <a:pt x="56608" y="73535"/>
                      <a:pt x="62361" y="70691"/>
                      <a:pt x="65234" y="65523"/>
                    </a:cubicBezTo>
                    <a:cubicBezTo>
                      <a:pt x="67780" y="60942"/>
                      <a:pt x="68829" y="55123"/>
                      <a:pt x="64361" y="55123"/>
                    </a:cubicBezTo>
                    <a:cubicBezTo>
                      <a:pt x="63363" y="55123"/>
                      <a:pt x="62089" y="55414"/>
                      <a:pt x="60494" y="56074"/>
                    </a:cubicBezTo>
                    <a:cubicBezTo>
                      <a:pt x="51200" y="59923"/>
                      <a:pt x="47304" y="60015"/>
                      <a:pt x="47304" y="60015"/>
                    </a:cubicBezTo>
                    <a:lnTo>
                      <a:pt x="49084" y="54285"/>
                    </a:lnTo>
                    <a:lnTo>
                      <a:pt x="49084" y="54285"/>
                    </a:lnTo>
                    <a:cubicBezTo>
                      <a:pt x="46170" y="55551"/>
                      <a:pt x="43739" y="59529"/>
                      <a:pt x="40816" y="60015"/>
                    </a:cubicBezTo>
                    <a:cubicBezTo>
                      <a:pt x="40737" y="60028"/>
                      <a:pt x="40641" y="60035"/>
                      <a:pt x="40531" y="60035"/>
                    </a:cubicBezTo>
                    <a:cubicBezTo>
                      <a:pt x="37037" y="60035"/>
                      <a:pt x="18552" y="53640"/>
                      <a:pt x="18552" y="53640"/>
                    </a:cubicBezTo>
                    <a:lnTo>
                      <a:pt x="25237" y="25066"/>
                    </a:lnTo>
                    <a:cubicBezTo>
                      <a:pt x="25237" y="25066"/>
                      <a:pt x="31352" y="7101"/>
                      <a:pt x="23151" y="0"/>
                    </a:cubicBez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45"/>
              <p:cNvSpPr/>
              <p:nvPr/>
            </p:nvSpPr>
            <p:spPr>
              <a:xfrm>
                <a:off x="2577325" y="1374650"/>
                <a:ext cx="810050" cy="1254525"/>
              </a:xfrm>
              <a:custGeom>
                <a:rect b="b" l="l" r="r" t="t"/>
                <a:pathLst>
                  <a:path extrusionOk="0" h="50181" w="32402">
                    <a:moveTo>
                      <a:pt x="13593" y="1"/>
                    </a:moveTo>
                    <a:cubicBezTo>
                      <a:pt x="12401" y="1"/>
                      <a:pt x="12175" y="165"/>
                      <a:pt x="12175" y="165"/>
                    </a:cubicBezTo>
                    <a:cubicBezTo>
                      <a:pt x="11585" y="2114"/>
                      <a:pt x="10573" y="3828"/>
                      <a:pt x="9665" y="4940"/>
                    </a:cubicBezTo>
                    <a:cubicBezTo>
                      <a:pt x="8757" y="6052"/>
                      <a:pt x="7739" y="6859"/>
                      <a:pt x="6179" y="8374"/>
                    </a:cubicBezTo>
                    <a:cubicBezTo>
                      <a:pt x="3828" y="10658"/>
                      <a:pt x="2142" y="12663"/>
                      <a:pt x="1072" y="15762"/>
                    </a:cubicBezTo>
                    <a:cubicBezTo>
                      <a:pt x="0" y="18860"/>
                      <a:pt x="125" y="22534"/>
                      <a:pt x="2106" y="25146"/>
                    </a:cubicBezTo>
                    <a:cubicBezTo>
                      <a:pt x="4033" y="27686"/>
                      <a:pt x="7449" y="28963"/>
                      <a:pt x="8863" y="31820"/>
                    </a:cubicBezTo>
                    <a:cubicBezTo>
                      <a:pt x="9546" y="33201"/>
                      <a:pt x="9666" y="34778"/>
                      <a:pt x="9883" y="36304"/>
                    </a:cubicBezTo>
                    <a:cubicBezTo>
                      <a:pt x="10354" y="39610"/>
                      <a:pt x="11372" y="42914"/>
                      <a:pt x="13399" y="45568"/>
                    </a:cubicBezTo>
                    <a:cubicBezTo>
                      <a:pt x="15486" y="48304"/>
                      <a:pt x="19084" y="50181"/>
                      <a:pt x="22582" y="50181"/>
                    </a:cubicBezTo>
                    <a:cubicBezTo>
                      <a:pt x="24593" y="50181"/>
                      <a:pt x="26571" y="49560"/>
                      <a:pt x="28211" y="48126"/>
                    </a:cubicBezTo>
                    <a:cubicBezTo>
                      <a:pt x="29678" y="46842"/>
                      <a:pt x="30542" y="44999"/>
                      <a:pt x="31118" y="43136"/>
                    </a:cubicBezTo>
                    <a:cubicBezTo>
                      <a:pt x="32300" y="39309"/>
                      <a:pt x="32401" y="35062"/>
                      <a:pt x="30870" y="31361"/>
                    </a:cubicBezTo>
                    <a:cubicBezTo>
                      <a:pt x="29504" y="28057"/>
                      <a:pt x="26965" y="25405"/>
                      <a:pt x="24603" y="22720"/>
                    </a:cubicBezTo>
                    <a:cubicBezTo>
                      <a:pt x="22494" y="20324"/>
                      <a:pt x="19709" y="17209"/>
                      <a:pt x="19269" y="13900"/>
                    </a:cubicBezTo>
                    <a:cubicBezTo>
                      <a:pt x="19269" y="13900"/>
                      <a:pt x="19182" y="7751"/>
                      <a:pt x="19231" y="4828"/>
                    </a:cubicBezTo>
                    <a:cubicBezTo>
                      <a:pt x="19254" y="3406"/>
                      <a:pt x="19242" y="1965"/>
                      <a:pt x="17850" y="1216"/>
                    </a:cubicBezTo>
                    <a:cubicBezTo>
                      <a:pt x="16848" y="676"/>
                      <a:pt x="15540" y="76"/>
                      <a:pt x="14382" y="21"/>
                    </a:cubicBezTo>
                    <a:cubicBezTo>
                      <a:pt x="14081" y="7"/>
                      <a:pt x="13819" y="1"/>
                      <a:pt x="1359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45"/>
              <p:cNvSpPr/>
              <p:nvPr/>
            </p:nvSpPr>
            <p:spPr>
              <a:xfrm>
                <a:off x="4980000" y="2811400"/>
                <a:ext cx="239425" cy="600325"/>
              </a:xfrm>
              <a:custGeom>
                <a:rect b="b" l="l" r="r" t="t"/>
                <a:pathLst>
                  <a:path extrusionOk="0" h="24013" w="9577">
                    <a:moveTo>
                      <a:pt x="7136" y="0"/>
                    </a:moveTo>
                    <a:cubicBezTo>
                      <a:pt x="6223" y="0"/>
                      <a:pt x="4576" y="3367"/>
                      <a:pt x="3768" y="8054"/>
                    </a:cubicBezTo>
                    <a:cubicBezTo>
                      <a:pt x="2821" y="13556"/>
                      <a:pt x="1520" y="19314"/>
                      <a:pt x="1520" y="19314"/>
                    </a:cubicBezTo>
                    <a:lnTo>
                      <a:pt x="1" y="24012"/>
                    </a:lnTo>
                    <a:cubicBezTo>
                      <a:pt x="1" y="24012"/>
                      <a:pt x="3638" y="21758"/>
                      <a:pt x="6607" y="15593"/>
                    </a:cubicBezTo>
                    <a:cubicBezTo>
                      <a:pt x="9576" y="9428"/>
                      <a:pt x="9349" y="6189"/>
                      <a:pt x="7625" y="541"/>
                    </a:cubicBezTo>
                    <a:cubicBezTo>
                      <a:pt x="7512" y="173"/>
                      <a:pt x="7343" y="0"/>
                      <a:pt x="7136" y="0"/>
                    </a:cubicBez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7" name="Google Shape;797;p45"/>
            <p:cNvGrpSpPr/>
            <p:nvPr/>
          </p:nvGrpSpPr>
          <p:grpSpPr>
            <a:xfrm>
              <a:off x="3544021" y="1521248"/>
              <a:ext cx="631575" cy="741750"/>
              <a:chOff x="1570725" y="238100"/>
              <a:chExt cx="4460275" cy="5238350"/>
            </a:xfrm>
          </p:grpSpPr>
          <p:sp>
            <p:nvSpPr>
              <p:cNvPr id="798" name="Google Shape;798;p45"/>
              <p:cNvSpPr/>
              <p:nvPr/>
            </p:nvSpPr>
            <p:spPr>
              <a:xfrm>
                <a:off x="1577975" y="1403800"/>
                <a:ext cx="1561300" cy="1375550"/>
              </a:xfrm>
              <a:custGeom>
                <a:rect b="b" l="l" r="r" t="t"/>
                <a:pathLst>
                  <a:path extrusionOk="0" h="55022" w="62452">
                    <a:moveTo>
                      <a:pt x="32361" y="1"/>
                    </a:moveTo>
                    <a:cubicBezTo>
                      <a:pt x="31975" y="1"/>
                      <a:pt x="31626" y="97"/>
                      <a:pt x="31326" y="262"/>
                    </a:cubicBezTo>
                    <a:cubicBezTo>
                      <a:pt x="30168" y="896"/>
                      <a:pt x="1873" y="17084"/>
                      <a:pt x="1505" y="17305"/>
                    </a:cubicBezTo>
                    <a:cubicBezTo>
                      <a:pt x="401" y="17967"/>
                      <a:pt x="1" y="19575"/>
                      <a:pt x="1019" y="20676"/>
                    </a:cubicBezTo>
                    <a:lnTo>
                      <a:pt x="32703" y="55021"/>
                    </a:lnTo>
                    <a:lnTo>
                      <a:pt x="62452" y="38019"/>
                    </a:lnTo>
                    <a:lnTo>
                      <a:pt x="62451" y="2616"/>
                    </a:lnTo>
                    <a:lnTo>
                      <a:pt x="32566" y="10"/>
                    </a:lnTo>
                    <a:cubicBezTo>
                      <a:pt x="32497" y="4"/>
                      <a:pt x="32428" y="1"/>
                      <a:pt x="32361" y="1"/>
                    </a:cubicBezTo>
                    <a:close/>
                  </a:path>
                </a:pathLst>
              </a:custGeom>
              <a:solidFill>
                <a:srgbClr val="27DEB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45"/>
              <p:cNvSpPr/>
              <p:nvPr/>
            </p:nvSpPr>
            <p:spPr>
              <a:xfrm>
                <a:off x="1570725" y="1828875"/>
                <a:ext cx="824825" cy="950475"/>
              </a:xfrm>
              <a:custGeom>
                <a:rect b="b" l="l" r="r" t="t"/>
                <a:pathLst>
                  <a:path extrusionOk="0" h="38019" w="32993">
                    <a:moveTo>
                      <a:pt x="2902" y="0"/>
                    </a:moveTo>
                    <a:cubicBezTo>
                      <a:pt x="1038" y="0"/>
                      <a:pt x="0" y="2256"/>
                      <a:pt x="1309" y="3673"/>
                    </a:cubicBezTo>
                    <a:lnTo>
                      <a:pt x="32993" y="38018"/>
                    </a:lnTo>
                    <a:lnTo>
                      <a:pt x="32993" y="2615"/>
                    </a:lnTo>
                    <a:lnTo>
                      <a:pt x="3107" y="9"/>
                    </a:lnTo>
                    <a:cubicBezTo>
                      <a:pt x="3038" y="3"/>
                      <a:pt x="2969" y="0"/>
                      <a:pt x="2902" y="0"/>
                    </a:cubicBezTo>
                    <a:close/>
                  </a:path>
                </a:pathLst>
              </a:custGeom>
              <a:solidFill>
                <a:srgbClr val="D58A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45"/>
              <p:cNvSpPr/>
              <p:nvPr/>
            </p:nvSpPr>
            <p:spPr>
              <a:xfrm>
                <a:off x="1622475" y="1403775"/>
                <a:ext cx="1516500" cy="490775"/>
              </a:xfrm>
              <a:custGeom>
                <a:rect b="b" l="l" r="r" t="t"/>
                <a:pathLst>
                  <a:path extrusionOk="0" h="19631" w="60660">
                    <a:moveTo>
                      <a:pt x="30554" y="0"/>
                    </a:moveTo>
                    <a:cubicBezTo>
                      <a:pt x="30173" y="0"/>
                      <a:pt x="29829" y="98"/>
                      <a:pt x="29537" y="264"/>
                    </a:cubicBezTo>
                    <a:cubicBezTo>
                      <a:pt x="28455" y="843"/>
                      <a:pt x="2390" y="15756"/>
                      <a:pt x="1" y="17165"/>
                    </a:cubicBezTo>
                    <a:lnTo>
                      <a:pt x="1" y="17165"/>
                    </a:lnTo>
                    <a:cubicBezTo>
                      <a:pt x="252" y="17060"/>
                      <a:pt x="538" y="17008"/>
                      <a:pt x="845" y="17008"/>
                    </a:cubicBezTo>
                    <a:cubicBezTo>
                      <a:pt x="906" y="17008"/>
                      <a:pt x="968" y="17010"/>
                      <a:pt x="1031" y="17014"/>
                    </a:cubicBezTo>
                    <a:lnTo>
                      <a:pt x="30923" y="19631"/>
                    </a:lnTo>
                    <a:lnTo>
                      <a:pt x="60660" y="2605"/>
                    </a:lnTo>
                    <a:lnTo>
                      <a:pt x="30795" y="13"/>
                    </a:lnTo>
                    <a:cubicBezTo>
                      <a:pt x="30713" y="4"/>
                      <a:pt x="30633" y="0"/>
                      <a:pt x="305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45"/>
              <p:cNvSpPr/>
              <p:nvPr/>
            </p:nvSpPr>
            <p:spPr>
              <a:xfrm>
                <a:off x="2396925" y="238100"/>
                <a:ext cx="3634075" cy="5238350"/>
              </a:xfrm>
              <a:custGeom>
                <a:rect b="b" l="l" r="r" t="t"/>
                <a:pathLst>
                  <a:path extrusionOk="0" h="209534" w="145363">
                    <a:moveTo>
                      <a:pt x="30319" y="0"/>
                    </a:moveTo>
                    <a:cubicBezTo>
                      <a:pt x="26420" y="0"/>
                      <a:pt x="22521" y="860"/>
                      <a:pt x="19546" y="2578"/>
                    </a:cubicBezTo>
                    <a:lnTo>
                      <a:pt x="10774" y="7642"/>
                    </a:lnTo>
                    <a:cubicBezTo>
                      <a:pt x="4824" y="11078"/>
                      <a:pt x="1" y="19432"/>
                      <a:pt x="1" y="26302"/>
                    </a:cubicBezTo>
                    <a:lnTo>
                      <a:pt x="0" y="134312"/>
                    </a:lnTo>
                    <a:cubicBezTo>
                      <a:pt x="0" y="141183"/>
                      <a:pt x="4822" y="149537"/>
                      <a:pt x="10773" y="152972"/>
                    </a:cubicBezTo>
                    <a:lnTo>
                      <a:pt x="40791" y="170294"/>
                    </a:lnTo>
                    <a:lnTo>
                      <a:pt x="76667" y="191021"/>
                    </a:lnTo>
                    <a:lnTo>
                      <a:pt x="104268" y="206957"/>
                    </a:lnTo>
                    <a:cubicBezTo>
                      <a:pt x="107244" y="208675"/>
                      <a:pt x="111143" y="209534"/>
                      <a:pt x="115042" y="209534"/>
                    </a:cubicBezTo>
                    <a:cubicBezTo>
                      <a:pt x="118941" y="209534"/>
                      <a:pt x="122840" y="208675"/>
                      <a:pt x="125815" y="206957"/>
                    </a:cubicBezTo>
                    <a:lnTo>
                      <a:pt x="134588" y="201892"/>
                    </a:lnTo>
                    <a:cubicBezTo>
                      <a:pt x="140537" y="198457"/>
                      <a:pt x="145362" y="190103"/>
                      <a:pt x="145362" y="183232"/>
                    </a:cubicBezTo>
                    <a:lnTo>
                      <a:pt x="145362" y="75223"/>
                    </a:lnTo>
                    <a:cubicBezTo>
                      <a:pt x="145362" y="68351"/>
                      <a:pt x="140538" y="59999"/>
                      <a:pt x="134588" y="56563"/>
                    </a:cubicBezTo>
                    <a:lnTo>
                      <a:pt x="41092" y="2578"/>
                    </a:lnTo>
                    <a:cubicBezTo>
                      <a:pt x="38117" y="860"/>
                      <a:pt x="34218" y="0"/>
                      <a:pt x="30319" y="0"/>
                    </a:cubicBezTo>
                    <a:close/>
                  </a:path>
                </a:pathLst>
              </a:custGeom>
              <a:solidFill>
                <a:srgbClr val="D58A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45"/>
              <p:cNvSpPr/>
              <p:nvPr/>
            </p:nvSpPr>
            <p:spPr>
              <a:xfrm>
                <a:off x="2967175" y="1772275"/>
                <a:ext cx="1769125" cy="2544200"/>
              </a:xfrm>
              <a:custGeom>
                <a:rect b="b" l="l" r="r" t="t"/>
                <a:pathLst>
                  <a:path extrusionOk="0" h="101768" w="70765">
                    <a:moveTo>
                      <a:pt x="11605" y="1"/>
                    </a:moveTo>
                    <a:cubicBezTo>
                      <a:pt x="8933" y="1"/>
                      <a:pt x="6564" y="1138"/>
                      <a:pt x="4685" y="3241"/>
                    </a:cubicBezTo>
                    <a:lnTo>
                      <a:pt x="4626" y="3310"/>
                    </a:lnTo>
                    <a:lnTo>
                      <a:pt x="4638" y="3337"/>
                    </a:lnTo>
                    <a:cubicBezTo>
                      <a:pt x="1845" y="6520"/>
                      <a:pt x="126" y="11816"/>
                      <a:pt x="96" y="18752"/>
                    </a:cubicBezTo>
                    <a:cubicBezTo>
                      <a:pt x="1" y="40247"/>
                      <a:pt x="12928" y="59747"/>
                      <a:pt x="23743" y="80241"/>
                    </a:cubicBezTo>
                    <a:lnTo>
                      <a:pt x="35141" y="101768"/>
                    </a:lnTo>
                    <a:lnTo>
                      <a:pt x="46670" y="93717"/>
                    </a:lnTo>
                    <a:cubicBezTo>
                      <a:pt x="57609" y="86008"/>
                      <a:pt x="70640" y="81763"/>
                      <a:pt x="70735" y="60269"/>
                    </a:cubicBezTo>
                    <a:cubicBezTo>
                      <a:pt x="70764" y="53334"/>
                      <a:pt x="69101" y="46049"/>
                      <a:pt x="66350" y="39608"/>
                    </a:cubicBezTo>
                    <a:lnTo>
                      <a:pt x="66361" y="39594"/>
                    </a:lnTo>
                    <a:lnTo>
                      <a:pt x="66303" y="39456"/>
                    </a:lnTo>
                    <a:cubicBezTo>
                      <a:pt x="63086" y="31988"/>
                      <a:pt x="58369" y="25687"/>
                      <a:pt x="53118" y="22602"/>
                    </a:cubicBezTo>
                    <a:cubicBezTo>
                      <a:pt x="51503" y="21649"/>
                      <a:pt x="49936" y="21214"/>
                      <a:pt x="48446" y="21214"/>
                    </a:cubicBezTo>
                    <a:cubicBezTo>
                      <a:pt x="41619" y="21214"/>
                      <a:pt x="36383" y="30350"/>
                      <a:pt x="35410" y="40781"/>
                    </a:cubicBezTo>
                    <a:cubicBezTo>
                      <a:pt x="34340" y="26747"/>
                      <a:pt x="26961" y="7207"/>
                      <a:pt x="17951" y="1933"/>
                    </a:cubicBezTo>
                    <a:cubicBezTo>
                      <a:pt x="15720" y="622"/>
                      <a:pt x="13580" y="1"/>
                      <a:pt x="116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45"/>
              <p:cNvSpPr/>
              <p:nvPr/>
            </p:nvSpPr>
            <p:spPr>
              <a:xfrm>
                <a:off x="2405750" y="238575"/>
                <a:ext cx="3545475" cy="2052500"/>
              </a:xfrm>
              <a:custGeom>
                <a:rect b="b" l="l" r="r" t="t"/>
                <a:pathLst>
                  <a:path extrusionOk="0" h="82100" w="141819">
                    <a:moveTo>
                      <a:pt x="29962" y="1"/>
                    </a:moveTo>
                    <a:cubicBezTo>
                      <a:pt x="26060" y="1"/>
                      <a:pt x="22165" y="855"/>
                      <a:pt x="19200" y="2565"/>
                    </a:cubicBezTo>
                    <a:lnTo>
                      <a:pt x="10404" y="7641"/>
                    </a:lnTo>
                    <a:cubicBezTo>
                      <a:pt x="5328" y="10556"/>
                      <a:pt x="1056" y="17090"/>
                      <a:pt x="1" y="23221"/>
                    </a:cubicBezTo>
                    <a:cubicBezTo>
                      <a:pt x="820" y="20241"/>
                      <a:pt x="2877" y="18584"/>
                      <a:pt x="5587" y="18584"/>
                    </a:cubicBezTo>
                    <a:cubicBezTo>
                      <a:pt x="7036" y="18584"/>
                      <a:pt x="8671" y="19057"/>
                      <a:pt x="10404" y="20055"/>
                    </a:cubicBezTo>
                    <a:lnTo>
                      <a:pt x="103923" y="74059"/>
                    </a:lnTo>
                    <a:cubicBezTo>
                      <a:pt x="106888" y="75768"/>
                      <a:pt x="109601" y="78682"/>
                      <a:pt x="111513" y="82100"/>
                    </a:cubicBezTo>
                    <a:lnTo>
                      <a:pt x="141819" y="64610"/>
                    </a:lnTo>
                    <a:cubicBezTo>
                      <a:pt x="139858" y="61192"/>
                      <a:pt x="137194" y="58277"/>
                      <a:pt x="134231" y="56568"/>
                    </a:cubicBezTo>
                    <a:lnTo>
                      <a:pt x="40762" y="2565"/>
                    </a:lnTo>
                    <a:cubicBezTo>
                      <a:pt x="37772" y="855"/>
                      <a:pt x="33864" y="1"/>
                      <a:pt x="299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45"/>
              <p:cNvSpPr/>
              <p:nvPr/>
            </p:nvSpPr>
            <p:spPr>
              <a:xfrm>
                <a:off x="5049675" y="1853225"/>
                <a:ext cx="981300" cy="3622825"/>
              </a:xfrm>
              <a:custGeom>
                <a:rect b="b" l="l" r="r" t="t"/>
                <a:pathLst>
                  <a:path extrusionOk="0" h="144913" w="39252">
                    <a:moveTo>
                      <a:pt x="36097" y="1"/>
                    </a:moveTo>
                    <a:lnTo>
                      <a:pt x="5778" y="17504"/>
                    </a:lnTo>
                    <a:cubicBezTo>
                      <a:pt x="7727" y="20881"/>
                      <a:pt x="8934" y="24687"/>
                      <a:pt x="8934" y="28122"/>
                    </a:cubicBezTo>
                    <a:lnTo>
                      <a:pt x="8931" y="136132"/>
                    </a:lnTo>
                    <a:cubicBezTo>
                      <a:pt x="8931" y="141003"/>
                      <a:pt x="6506" y="143810"/>
                      <a:pt x="2975" y="143810"/>
                    </a:cubicBezTo>
                    <a:cubicBezTo>
                      <a:pt x="2051" y="143810"/>
                      <a:pt x="1052" y="143617"/>
                      <a:pt x="0" y="143220"/>
                    </a:cubicBezTo>
                    <a:lnTo>
                      <a:pt x="0" y="143220"/>
                    </a:lnTo>
                    <a:cubicBezTo>
                      <a:pt x="2677" y="144346"/>
                      <a:pt x="5841" y="144912"/>
                      <a:pt x="9001" y="144912"/>
                    </a:cubicBezTo>
                    <a:cubicBezTo>
                      <a:pt x="12875" y="144912"/>
                      <a:pt x="16744" y="144062"/>
                      <a:pt x="19705" y="142352"/>
                    </a:cubicBezTo>
                    <a:lnTo>
                      <a:pt x="28478" y="137287"/>
                    </a:lnTo>
                    <a:cubicBezTo>
                      <a:pt x="34427" y="133852"/>
                      <a:pt x="39251" y="125498"/>
                      <a:pt x="39251" y="118627"/>
                    </a:cubicBezTo>
                    <a:lnTo>
                      <a:pt x="39251" y="10618"/>
                    </a:lnTo>
                    <a:cubicBezTo>
                      <a:pt x="39251" y="7183"/>
                      <a:pt x="38045" y="3377"/>
                      <a:pt x="36097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6"/>
          <p:cNvSpPr txBox="1"/>
          <p:nvPr>
            <p:ph idx="6" type="title"/>
          </p:nvPr>
        </p:nvSpPr>
        <p:spPr>
          <a:xfrm>
            <a:off x="910676" y="96700"/>
            <a:ext cx="733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Найкращі медичні заклади вищої освіти України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46"/>
          <p:cNvSpPr txBox="1"/>
          <p:nvPr/>
        </p:nvSpPr>
        <p:spPr>
          <a:xfrm>
            <a:off x="6622900" y="4736975"/>
            <a:ext cx="18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https://osvita.ua/vnz/rating</a:t>
            </a:r>
            <a:endParaRPr sz="1000"/>
          </a:p>
        </p:txBody>
      </p:sp>
      <p:pic>
        <p:nvPicPr>
          <p:cNvPr id="811" name="Google Shape;81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5827" y="583513"/>
            <a:ext cx="4032351" cy="44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6"/>
          <p:cNvSpPr txBox="1"/>
          <p:nvPr/>
        </p:nvSpPr>
        <p:spPr>
          <a:xfrm>
            <a:off x="6928300" y="2120100"/>
            <a:ext cx="1195800" cy="9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ОНМедУ немає</a:t>
            </a:r>
            <a:endParaRPr b="1"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47"/>
          <p:cNvSpPr txBox="1"/>
          <p:nvPr>
            <p:ph idx="6" type="title"/>
          </p:nvPr>
        </p:nvSpPr>
        <p:spPr>
          <a:xfrm>
            <a:off x="879601" y="47400"/>
            <a:ext cx="738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rial"/>
                <a:ea typeface="Arial"/>
                <a:cs typeface="Arial"/>
                <a:sym typeface="Arial"/>
              </a:rPr>
              <a:t>Національний медичний університет імені О.О. Богомольця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47"/>
          <p:cNvSpPr/>
          <p:nvPr/>
        </p:nvSpPr>
        <p:spPr>
          <a:xfrm>
            <a:off x="140301" y="105450"/>
            <a:ext cx="469200" cy="4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9" name="Google Shape;819;p47"/>
          <p:cNvGrpSpPr/>
          <p:nvPr/>
        </p:nvGrpSpPr>
        <p:grpSpPr>
          <a:xfrm>
            <a:off x="211839" y="165958"/>
            <a:ext cx="326267" cy="335748"/>
            <a:chOff x="2180884" y="2888719"/>
            <a:chExt cx="376752" cy="374468"/>
          </a:xfrm>
        </p:grpSpPr>
        <p:sp>
          <p:nvSpPr>
            <p:cNvPr id="820" name="Google Shape;820;p47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7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9" name="Google Shape;829;p47"/>
          <p:cNvSpPr txBox="1"/>
          <p:nvPr/>
        </p:nvSpPr>
        <p:spPr>
          <a:xfrm>
            <a:off x="6300813" y="964188"/>
            <a:ext cx="26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https://nmuofficial.com/</a:t>
            </a:r>
            <a:r>
              <a:rPr lang="en"/>
              <a:t> </a:t>
            </a:r>
            <a:endParaRPr/>
          </a:p>
        </p:txBody>
      </p:sp>
      <p:pic>
        <p:nvPicPr>
          <p:cNvPr id="830" name="Google Shape;83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1513" y="3270450"/>
            <a:ext cx="4353224" cy="15330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47"/>
          <p:cNvSpPr txBox="1"/>
          <p:nvPr/>
        </p:nvSpPr>
        <p:spPr>
          <a:xfrm>
            <a:off x="7601425" y="2346775"/>
            <a:ext cx="155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32" name="Google Shape;83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7325" y="3100375"/>
            <a:ext cx="4990301" cy="20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562058"/>
            <a:ext cx="5806699" cy="2753318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47"/>
          <p:cNvSpPr txBox="1"/>
          <p:nvPr/>
        </p:nvSpPr>
        <p:spPr>
          <a:xfrm>
            <a:off x="6447275" y="1719525"/>
            <a:ext cx="16140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</a:t>
            </a:r>
            <a:r>
              <a:rPr lang="en">
                <a:solidFill>
                  <a:schemeClr val="accent3"/>
                </a:solidFill>
              </a:rPr>
              <a:t>ocial - 0,96%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48"/>
          <p:cNvSpPr txBox="1"/>
          <p:nvPr>
            <p:ph idx="6" type="title"/>
          </p:nvPr>
        </p:nvSpPr>
        <p:spPr>
          <a:xfrm>
            <a:off x="609500" y="47400"/>
            <a:ext cx="853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rial"/>
                <a:ea typeface="Arial"/>
                <a:cs typeface="Arial"/>
                <a:sym typeface="Arial"/>
              </a:rPr>
              <a:t>Львівський національний медичний університет імені Данила Галицького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48"/>
          <p:cNvSpPr/>
          <p:nvPr/>
        </p:nvSpPr>
        <p:spPr>
          <a:xfrm>
            <a:off x="140301" y="105450"/>
            <a:ext cx="469200" cy="4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1" name="Google Shape;841;p48"/>
          <p:cNvGrpSpPr/>
          <p:nvPr/>
        </p:nvGrpSpPr>
        <p:grpSpPr>
          <a:xfrm>
            <a:off x="211839" y="165958"/>
            <a:ext cx="326267" cy="335748"/>
            <a:chOff x="2180884" y="2888719"/>
            <a:chExt cx="376752" cy="374468"/>
          </a:xfrm>
        </p:grpSpPr>
        <p:sp>
          <p:nvSpPr>
            <p:cNvPr id="842" name="Google Shape;842;p48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8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8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8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1" name="Google Shape;851;p48"/>
          <p:cNvSpPr txBox="1"/>
          <p:nvPr/>
        </p:nvSpPr>
        <p:spPr>
          <a:xfrm>
            <a:off x="5295788" y="620088"/>
            <a:ext cx="26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https://new.meduniv.lviv.ua</a:t>
            </a:r>
            <a:r>
              <a:rPr lang="en"/>
              <a:t> </a:t>
            </a:r>
            <a:endParaRPr/>
          </a:p>
        </p:txBody>
      </p:sp>
      <p:sp>
        <p:nvSpPr>
          <p:cNvPr id="852" name="Google Shape;852;p48"/>
          <p:cNvSpPr txBox="1"/>
          <p:nvPr/>
        </p:nvSpPr>
        <p:spPr>
          <a:xfrm>
            <a:off x="5752200" y="1292275"/>
            <a:ext cx="16140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Social - 0,18%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853" name="Google Shape;85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72675"/>
            <a:ext cx="7508725" cy="34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9"/>
          <p:cNvSpPr txBox="1"/>
          <p:nvPr>
            <p:ph idx="6" type="title"/>
          </p:nvPr>
        </p:nvSpPr>
        <p:spPr>
          <a:xfrm>
            <a:off x="668150" y="47400"/>
            <a:ext cx="839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rial"/>
                <a:ea typeface="Arial"/>
                <a:cs typeface="Arial"/>
                <a:sym typeface="Arial"/>
              </a:rPr>
              <a:t>Тернопільський національний медичний університет ім. І.Я. Горбачевського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49"/>
          <p:cNvSpPr/>
          <p:nvPr/>
        </p:nvSpPr>
        <p:spPr>
          <a:xfrm>
            <a:off x="140301" y="105450"/>
            <a:ext cx="469200" cy="4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0" name="Google Shape;860;p49"/>
          <p:cNvGrpSpPr/>
          <p:nvPr/>
        </p:nvGrpSpPr>
        <p:grpSpPr>
          <a:xfrm>
            <a:off x="211839" y="165958"/>
            <a:ext cx="326267" cy="335748"/>
            <a:chOff x="2180884" y="2888719"/>
            <a:chExt cx="376752" cy="374468"/>
          </a:xfrm>
        </p:grpSpPr>
        <p:sp>
          <p:nvSpPr>
            <p:cNvPr id="861" name="Google Shape;861;p49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0" name="Google Shape;870;p49"/>
          <p:cNvSpPr txBox="1"/>
          <p:nvPr/>
        </p:nvSpPr>
        <p:spPr>
          <a:xfrm>
            <a:off x="5897913" y="1110213"/>
            <a:ext cx="26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https://www.tdmu.edu.ua</a:t>
            </a:r>
            <a:r>
              <a:rPr lang="en"/>
              <a:t> </a:t>
            </a:r>
            <a:endParaRPr/>
          </a:p>
        </p:txBody>
      </p:sp>
      <p:sp>
        <p:nvSpPr>
          <p:cNvPr id="871" name="Google Shape;871;p49"/>
          <p:cNvSpPr txBox="1"/>
          <p:nvPr/>
        </p:nvSpPr>
        <p:spPr>
          <a:xfrm>
            <a:off x="7601425" y="2346775"/>
            <a:ext cx="155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2" name="Google Shape;872;p49"/>
          <p:cNvSpPr txBox="1"/>
          <p:nvPr/>
        </p:nvSpPr>
        <p:spPr>
          <a:xfrm>
            <a:off x="6220550" y="1552250"/>
            <a:ext cx="16140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Social - 1,16%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873" name="Google Shape;87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5626" y="2873675"/>
            <a:ext cx="5478375" cy="2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20100"/>
            <a:ext cx="5170676" cy="24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50"/>
          <p:cNvSpPr txBox="1"/>
          <p:nvPr>
            <p:ph idx="6" type="title"/>
          </p:nvPr>
        </p:nvSpPr>
        <p:spPr>
          <a:xfrm>
            <a:off x="643050" y="47400"/>
            <a:ext cx="83634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rial"/>
                <a:ea typeface="Arial"/>
                <a:cs typeface="Arial"/>
                <a:sym typeface="Arial"/>
              </a:rPr>
              <a:t>Вінницький національний медичний університет ім. М. І. Пирогова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50"/>
          <p:cNvSpPr/>
          <p:nvPr/>
        </p:nvSpPr>
        <p:spPr>
          <a:xfrm>
            <a:off x="140301" y="105450"/>
            <a:ext cx="469200" cy="4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1" name="Google Shape;881;p50"/>
          <p:cNvGrpSpPr/>
          <p:nvPr/>
        </p:nvGrpSpPr>
        <p:grpSpPr>
          <a:xfrm>
            <a:off x="211839" y="165958"/>
            <a:ext cx="326267" cy="335748"/>
            <a:chOff x="2180884" y="2888719"/>
            <a:chExt cx="376752" cy="374468"/>
          </a:xfrm>
        </p:grpSpPr>
        <p:sp>
          <p:nvSpPr>
            <p:cNvPr id="882" name="Google Shape;882;p50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50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50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50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50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50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50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0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50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1" name="Google Shape;891;p50"/>
          <p:cNvSpPr txBox="1"/>
          <p:nvPr/>
        </p:nvSpPr>
        <p:spPr>
          <a:xfrm>
            <a:off x="5837563" y="1103863"/>
            <a:ext cx="26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https://www.vnmu.edu.ua</a:t>
            </a:r>
            <a:r>
              <a:rPr lang="en"/>
              <a:t> </a:t>
            </a:r>
            <a:endParaRPr/>
          </a:p>
        </p:txBody>
      </p:sp>
      <p:sp>
        <p:nvSpPr>
          <p:cNvPr id="892" name="Google Shape;892;p50"/>
          <p:cNvSpPr txBox="1"/>
          <p:nvPr/>
        </p:nvSpPr>
        <p:spPr>
          <a:xfrm>
            <a:off x="7601425" y="2346775"/>
            <a:ext cx="155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3" name="Google Shape;89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4249" y="2943300"/>
            <a:ext cx="5359749" cy="22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62200"/>
            <a:ext cx="5574551" cy="23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50"/>
          <p:cNvSpPr txBox="1"/>
          <p:nvPr/>
        </p:nvSpPr>
        <p:spPr>
          <a:xfrm>
            <a:off x="6447275" y="1719525"/>
            <a:ext cx="16140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Social - 1,67%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51"/>
          <p:cNvSpPr txBox="1"/>
          <p:nvPr>
            <p:ph idx="6" type="title"/>
          </p:nvPr>
        </p:nvSpPr>
        <p:spPr>
          <a:xfrm>
            <a:off x="879601" y="47400"/>
            <a:ext cx="738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rial"/>
                <a:ea typeface="Arial"/>
                <a:cs typeface="Arial"/>
                <a:sym typeface="Arial"/>
              </a:rPr>
              <a:t>Одеський національний медичний університет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51"/>
          <p:cNvSpPr/>
          <p:nvPr/>
        </p:nvSpPr>
        <p:spPr>
          <a:xfrm>
            <a:off x="140301" y="105450"/>
            <a:ext cx="469200" cy="4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2" name="Google Shape;902;p51"/>
          <p:cNvGrpSpPr/>
          <p:nvPr/>
        </p:nvGrpSpPr>
        <p:grpSpPr>
          <a:xfrm>
            <a:off x="211839" y="165958"/>
            <a:ext cx="326267" cy="335748"/>
            <a:chOff x="2180884" y="2888719"/>
            <a:chExt cx="376752" cy="374468"/>
          </a:xfrm>
        </p:grpSpPr>
        <p:sp>
          <p:nvSpPr>
            <p:cNvPr id="903" name="Google Shape;903;p51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51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51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51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51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51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51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51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51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2" name="Google Shape;912;p51"/>
          <p:cNvSpPr txBox="1"/>
          <p:nvPr/>
        </p:nvSpPr>
        <p:spPr>
          <a:xfrm>
            <a:off x="5932313" y="1053663"/>
            <a:ext cx="26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https://onmedu.edu.ua</a:t>
            </a:r>
            <a:r>
              <a:rPr lang="en"/>
              <a:t> </a:t>
            </a:r>
            <a:endParaRPr/>
          </a:p>
        </p:txBody>
      </p:sp>
      <p:sp>
        <p:nvSpPr>
          <p:cNvPr id="913" name="Google Shape;913;p51"/>
          <p:cNvSpPr txBox="1"/>
          <p:nvPr/>
        </p:nvSpPr>
        <p:spPr>
          <a:xfrm>
            <a:off x="7601425" y="2346775"/>
            <a:ext cx="155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14" name="Google Shape;91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724" y="2932225"/>
            <a:ext cx="5279275" cy="221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62050"/>
            <a:ext cx="5407817" cy="25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51"/>
          <p:cNvSpPr txBox="1"/>
          <p:nvPr/>
        </p:nvSpPr>
        <p:spPr>
          <a:xfrm>
            <a:off x="6447275" y="1719525"/>
            <a:ext cx="16140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Social - 0,86%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52"/>
          <p:cNvSpPr txBox="1"/>
          <p:nvPr>
            <p:ph type="title"/>
          </p:nvPr>
        </p:nvSpPr>
        <p:spPr>
          <a:xfrm>
            <a:off x="3569842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Проблеми ОНМедУ</a:t>
            </a:r>
            <a:endParaRPr/>
          </a:p>
        </p:txBody>
      </p:sp>
      <p:grpSp>
        <p:nvGrpSpPr>
          <p:cNvPr id="922" name="Google Shape;922;p52"/>
          <p:cNvGrpSpPr/>
          <p:nvPr/>
        </p:nvGrpSpPr>
        <p:grpSpPr>
          <a:xfrm>
            <a:off x="3231175" y="1672159"/>
            <a:ext cx="2681649" cy="2339559"/>
            <a:chOff x="1043800" y="238125"/>
            <a:chExt cx="4981700" cy="4346200"/>
          </a:xfrm>
        </p:grpSpPr>
        <p:sp>
          <p:nvSpPr>
            <p:cNvPr id="923" name="Google Shape;923;p52"/>
            <p:cNvSpPr/>
            <p:nvPr/>
          </p:nvSpPr>
          <p:spPr>
            <a:xfrm>
              <a:off x="1043800" y="1718975"/>
              <a:ext cx="4981700" cy="2865350"/>
            </a:xfrm>
            <a:custGeom>
              <a:rect b="b" l="l" r="r" t="t"/>
              <a:pathLst>
                <a:path extrusionOk="0" h="114614" w="199268">
                  <a:moveTo>
                    <a:pt x="128856" y="0"/>
                  </a:moveTo>
                  <a:cubicBezTo>
                    <a:pt x="127869" y="0"/>
                    <a:pt x="126883" y="217"/>
                    <a:pt x="126130" y="652"/>
                  </a:cubicBezTo>
                  <a:lnTo>
                    <a:pt x="1506" y="72604"/>
                  </a:lnTo>
                  <a:cubicBezTo>
                    <a:pt x="0" y="73474"/>
                    <a:pt x="0" y="74884"/>
                    <a:pt x="1506" y="75753"/>
                  </a:cubicBezTo>
                  <a:lnTo>
                    <a:pt x="67685" y="113962"/>
                  </a:lnTo>
                  <a:cubicBezTo>
                    <a:pt x="68437" y="114396"/>
                    <a:pt x="69424" y="114613"/>
                    <a:pt x="70411" y="114613"/>
                  </a:cubicBezTo>
                  <a:cubicBezTo>
                    <a:pt x="71399" y="114613"/>
                    <a:pt x="72386" y="114396"/>
                    <a:pt x="73138" y="113962"/>
                  </a:cubicBezTo>
                  <a:lnTo>
                    <a:pt x="197761" y="42010"/>
                  </a:lnTo>
                  <a:cubicBezTo>
                    <a:pt x="199268" y="41140"/>
                    <a:pt x="199268" y="39731"/>
                    <a:pt x="197761" y="38861"/>
                  </a:cubicBezTo>
                  <a:lnTo>
                    <a:pt x="131584" y="652"/>
                  </a:lnTo>
                  <a:cubicBezTo>
                    <a:pt x="130831" y="217"/>
                    <a:pt x="129843" y="0"/>
                    <a:pt x="128856" y="0"/>
                  </a:cubicBezTo>
                  <a:close/>
                </a:path>
              </a:pathLst>
            </a:custGeom>
            <a:solidFill>
              <a:srgbClr val="CBCB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2"/>
            <p:cNvSpPr/>
            <p:nvPr/>
          </p:nvSpPr>
          <p:spPr>
            <a:xfrm>
              <a:off x="1143300" y="2472300"/>
              <a:ext cx="4708900" cy="1977000"/>
            </a:xfrm>
            <a:custGeom>
              <a:rect b="b" l="l" r="r" t="t"/>
              <a:pathLst>
                <a:path extrusionOk="0" h="79080" w="188356">
                  <a:moveTo>
                    <a:pt x="186368" y="0"/>
                  </a:moveTo>
                  <a:lnTo>
                    <a:pt x="186368" y="0"/>
                  </a:lnTo>
                  <a:cubicBezTo>
                    <a:pt x="187338" y="715"/>
                    <a:pt x="187245" y="1753"/>
                    <a:pt x="186106" y="2411"/>
                  </a:cubicBezTo>
                  <a:lnTo>
                    <a:pt x="68344" y="70401"/>
                  </a:lnTo>
                  <a:cubicBezTo>
                    <a:pt x="67725" y="70758"/>
                    <a:pt x="66913" y="70937"/>
                    <a:pt x="66100" y="70937"/>
                  </a:cubicBezTo>
                  <a:cubicBezTo>
                    <a:pt x="65290" y="70937"/>
                    <a:pt x="64480" y="70759"/>
                    <a:pt x="63862" y="70404"/>
                  </a:cubicBezTo>
                  <a:lnTo>
                    <a:pt x="2244" y="34824"/>
                  </a:lnTo>
                  <a:cubicBezTo>
                    <a:pt x="1118" y="34178"/>
                    <a:pt x="1018" y="33158"/>
                    <a:pt x="1946" y="32439"/>
                  </a:cubicBezTo>
                  <a:lnTo>
                    <a:pt x="1946" y="32439"/>
                  </a:lnTo>
                  <a:cubicBezTo>
                    <a:pt x="847" y="33236"/>
                    <a:pt x="3" y="34809"/>
                    <a:pt x="1" y="36119"/>
                  </a:cubicBezTo>
                  <a:lnTo>
                    <a:pt x="7" y="39086"/>
                  </a:lnTo>
                  <a:cubicBezTo>
                    <a:pt x="6" y="40519"/>
                    <a:pt x="1010" y="42258"/>
                    <a:pt x="2248" y="42968"/>
                  </a:cubicBezTo>
                  <a:lnTo>
                    <a:pt x="63868" y="78540"/>
                  </a:lnTo>
                  <a:cubicBezTo>
                    <a:pt x="64487" y="78900"/>
                    <a:pt x="65299" y="79080"/>
                    <a:pt x="66111" y="79080"/>
                  </a:cubicBezTo>
                  <a:cubicBezTo>
                    <a:pt x="66923" y="79080"/>
                    <a:pt x="67734" y="78900"/>
                    <a:pt x="68354" y="78543"/>
                  </a:cubicBezTo>
                  <a:lnTo>
                    <a:pt x="186110" y="10557"/>
                  </a:lnTo>
                  <a:cubicBezTo>
                    <a:pt x="187351" y="9839"/>
                    <a:pt x="188355" y="8099"/>
                    <a:pt x="188350" y="6671"/>
                  </a:cubicBezTo>
                  <a:lnTo>
                    <a:pt x="188347" y="3709"/>
                  </a:lnTo>
                  <a:cubicBezTo>
                    <a:pt x="188347" y="2379"/>
                    <a:pt x="187482" y="789"/>
                    <a:pt x="186368" y="0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2"/>
            <p:cNvSpPr/>
            <p:nvPr/>
          </p:nvSpPr>
          <p:spPr>
            <a:xfrm>
              <a:off x="1168450" y="1565125"/>
              <a:ext cx="4658450" cy="2680600"/>
            </a:xfrm>
            <a:custGeom>
              <a:rect b="b" l="l" r="r" t="t"/>
              <a:pathLst>
                <a:path extrusionOk="0" h="107224" w="186338">
                  <a:moveTo>
                    <a:pt x="110698" y="9414"/>
                  </a:moveTo>
                  <a:cubicBezTo>
                    <a:pt x="111382" y="9414"/>
                    <a:pt x="112073" y="9699"/>
                    <a:pt x="112746" y="10090"/>
                  </a:cubicBezTo>
                  <a:lnTo>
                    <a:pt x="168774" y="42438"/>
                  </a:lnTo>
                  <a:cubicBezTo>
                    <a:pt x="169832" y="43050"/>
                    <a:pt x="169836" y="44044"/>
                    <a:pt x="168773" y="44658"/>
                  </a:cubicBezTo>
                  <a:lnTo>
                    <a:pt x="77087" y="97593"/>
                  </a:lnTo>
                  <a:cubicBezTo>
                    <a:pt x="76556" y="97900"/>
                    <a:pt x="75862" y="98052"/>
                    <a:pt x="75168" y="98052"/>
                  </a:cubicBezTo>
                  <a:cubicBezTo>
                    <a:pt x="74471" y="98052"/>
                    <a:pt x="73774" y="97899"/>
                    <a:pt x="73242" y="97595"/>
                  </a:cubicBezTo>
                  <a:lnTo>
                    <a:pt x="17217" y="65243"/>
                  </a:lnTo>
                  <a:cubicBezTo>
                    <a:pt x="16152" y="64630"/>
                    <a:pt x="16156" y="63637"/>
                    <a:pt x="17214" y="63026"/>
                  </a:cubicBezTo>
                  <a:lnTo>
                    <a:pt x="109522" y="9733"/>
                  </a:lnTo>
                  <a:cubicBezTo>
                    <a:pt x="109910" y="9509"/>
                    <a:pt x="110303" y="9414"/>
                    <a:pt x="110698" y="9414"/>
                  </a:cubicBezTo>
                  <a:close/>
                  <a:moveTo>
                    <a:pt x="121243" y="0"/>
                  </a:moveTo>
                  <a:cubicBezTo>
                    <a:pt x="120431" y="0"/>
                    <a:pt x="119619" y="178"/>
                    <a:pt x="119001" y="536"/>
                  </a:cubicBezTo>
                  <a:lnTo>
                    <a:pt x="1238" y="68525"/>
                  </a:lnTo>
                  <a:cubicBezTo>
                    <a:pt x="2" y="69239"/>
                    <a:pt x="0" y="70401"/>
                    <a:pt x="1238" y="71111"/>
                  </a:cubicBezTo>
                  <a:lnTo>
                    <a:pt x="62856" y="106691"/>
                  </a:lnTo>
                  <a:cubicBezTo>
                    <a:pt x="63474" y="107046"/>
                    <a:pt x="64284" y="107224"/>
                    <a:pt x="65094" y="107224"/>
                  </a:cubicBezTo>
                  <a:cubicBezTo>
                    <a:pt x="65907" y="107224"/>
                    <a:pt x="66719" y="107045"/>
                    <a:pt x="67338" y="106688"/>
                  </a:cubicBezTo>
                  <a:lnTo>
                    <a:pt x="185100" y="38698"/>
                  </a:lnTo>
                  <a:cubicBezTo>
                    <a:pt x="186336" y="37985"/>
                    <a:pt x="186338" y="36824"/>
                    <a:pt x="185100" y="36114"/>
                  </a:cubicBezTo>
                  <a:lnTo>
                    <a:pt x="123483" y="533"/>
                  </a:lnTo>
                  <a:cubicBezTo>
                    <a:pt x="122865" y="178"/>
                    <a:pt x="122054" y="0"/>
                    <a:pt x="12124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2"/>
            <p:cNvSpPr/>
            <p:nvPr/>
          </p:nvSpPr>
          <p:spPr>
            <a:xfrm>
              <a:off x="2795850" y="2472300"/>
              <a:ext cx="3056250" cy="1977025"/>
            </a:xfrm>
            <a:custGeom>
              <a:rect b="b" l="l" r="r" t="t"/>
              <a:pathLst>
                <a:path extrusionOk="0" h="79081" w="122250">
                  <a:moveTo>
                    <a:pt x="120268" y="0"/>
                  </a:moveTo>
                  <a:cubicBezTo>
                    <a:pt x="121236" y="715"/>
                    <a:pt x="121144" y="1753"/>
                    <a:pt x="120004" y="2411"/>
                  </a:cubicBezTo>
                  <a:lnTo>
                    <a:pt x="2242" y="70401"/>
                  </a:lnTo>
                  <a:cubicBezTo>
                    <a:pt x="1627" y="70756"/>
                    <a:pt x="814" y="70934"/>
                    <a:pt x="0" y="70936"/>
                  </a:cubicBezTo>
                  <a:lnTo>
                    <a:pt x="4" y="79080"/>
                  </a:lnTo>
                  <a:cubicBezTo>
                    <a:pt x="818" y="79079"/>
                    <a:pt x="1631" y="78900"/>
                    <a:pt x="2252" y="78543"/>
                  </a:cubicBezTo>
                  <a:lnTo>
                    <a:pt x="120009" y="10557"/>
                  </a:lnTo>
                  <a:cubicBezTo>
                    <a:pt x="121250" y="9839"/>
                    <a:pt x="122248" y="8103"/>
                    <a:pt x="122250" y="6671"/>
                  </a:cubicBezTo>
                  <a:lnTo>
                    <a:pt x="122246" y="3709"/>
                  </a:lnTo>
                  <a:cubicBezTo>
                    <a:pt x="122245" y="2379"/>
                    <a:pt x="121381" y="789"/>
                    <a:pt x="120268" y="0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2"/>
            <p:cNvSpPr/>
            <p:nvPr/>
          </p:nvSpPr>
          <p:spPr>
            <a:xfrm>
              <a:off x="4857225" y="2058175"/>
              <a:ext cx="116625" cy="61375"/>
            </a:xfrm>
            <a:custGeom>
              <a:rect b="b" l="l" r="r" t="t"/>
              <a:pathLst>
                <a:path extrusionOk="0" h="2455" w="4665">
                  <a:moveTo>
                    <a:pt x="2332" y="1"/>
                  </a:moveTo>
                  <a:cubicBezTo>
                    <a:pt x="1788" y="1"/>
                    <a:pt x="1244" y="120"/>
                    <a:pt x="830" y="360"/>
                  </a:cubicBezTo>
                  <a:cubicBezTo>
                    <a:pt x="0" y="839"/>
                    <a:pt x="0" y="1615"/>
                    <a:pt x="830" y="2095"/>
                  </a:cubicBezTo>
                  <a:cubicBezTo>
                    <a:pt x="1244" y="2334"/>
                    <a:pt x="1788" y="2454"/>
                    <a:pt x="2332" y="2454"/>
                  </a:cubicBezTo>
                  <a:cubicBezTo>
                    <a:pt x="2876" y="2454"/>
                    <a:pt x="3420" y="2334"/>
                    <a:pt x="3835" y="2095"/>
                  </a:cubicBezTo>
                  <a:cubicBezTo>
                    <a:pt x="4664" y="1615"/>
                    <a:pt x="4664" y="839"/>
                    <a:pt x="3835" y="360"/>
                  </a:cubicBezTo>
                  <a:cubicBezTo>
                    <a:pt x="3420" y="120"/>
                    <a:pt x="2876" y="1"/>
                    <a:pt x="23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2"/>
            <p:cNvSpPr/>
            <p:nvPr/>
          </p:nvSpPr>
          <p:spPr>
            <a:xfrm>
              <a:off x="1983425" y="3607325"/>
              <a:ext cx="263525" cy="157550"/>
            </a:xfrm>
            <a:custGeom>
              <a:rect b="b" l="l" r="r" t="t"/>
              <a:pathLst>
                <a:path extrusionOk="0" h="6302" w="10541">
                  <a:moveTo>
                    <a:pt x="5271" y="527"/>
                  </a:moveTo>
                  <a:cubicBezTo>
                    <a:pt x="6503" y="527"/>
                    <a:pt x="7737" y="797"/>
                    <a:pt x="8674" y="1340"/>
                  </a:cubicBezTo>
                  <a:cubicBezTo>
                    <a:pt x="9532" y="1836"/>
                    <a:pt x="10005" y="2478"/>
                    <a:pt x="10005" y="3150"/>
                  </a:cubicBezTo>
                  <a:cubicBezTo>
                    <a:pt x="10005" y="3822"/>
                    <a:pt x="9534" y="4465"/>
                    <a:pt x="8674" y="4961"/>
                  </a:cubicBezTo>
                  <a:cubicBezTo>
                    <a:pt x="7735" y="5503"/>
                    <a:pt x="6502" y="5775"/>
                    <a:pt x="5269" y="5775"/>
                  </a:cubicBezTo>
                  <a:cubicBezTo>
                    <a:pt x="4037" y="5775"/>
                    <a:pt x="2805" y="5504"/>
                    <a:pt x="1866" y="4961"/>
                  </a:cubicBezTo>
                  <a:cubicBezTo>
                    <a:pt x="1007" y="4467"/>
                    <a:pt x="534" y="3822"/>
                    <a:pt x="534" y="3150"/>
                  </a:cubicBezTo>
                  <a:cubicBezTo>
                    <a:pt x="534" y="2478"/>
                    <a:pt x="1007" y="1836"/>
                    <a:pt x="1866" y="1340"/>
                  </a:cubicBezTo>
                  <a:cubicBezTo>
                    <a:pt x="2806" y="797"/>
                    <a:pt x="4038" y="527"/>
                    <a:pt x="5271" y="527"/>
                  </a:cubicBezTo>
                  <a:close/>
                  <a:moveTo>
                    <a:pt x="5271" y="0"/>
                  </a:moveTo>
                  <a:cubicBezTo>
                    <a:pt x="3942" y="0"/>
                    <a:pt x="2612" y="292"/>
                    <a:pt x="1600" y="877"/>
                  </a:cubicBezTo>
                  <a:cubicBezTo>
                    <a:pt x="569" y="1472"/>
                    <a:pt x="1" y="2279"/>
                    <a:pt x="1" y="3150"/>
                  </a:cubicBezTo>
                  <a:cubicBezTo>
                    <a:pt x="1" y="4022"/>
                    <a:pt x="569" y="4829"/>
                    <a:pt x="1600" y="5424"/>
                  </a:cubicBezTo>
                  <a:cubicBezTo>
                    <a:pt x="2612" y="6009"/>
                    <a:pt x="3942" y="6301"/>
                    <a:pt x="5271" y="6301"/>
                  </a:cubicBezTo>
                  <a:cubicBezTo>
                    <a:pt x="6601" y="6301"/>
                    <a:pt x="7930" y="6009"/>
                    <a:pt x="8941" y="5424"/>
                  </a:cubicBezTo>
                  <a:cubicBezTo>
                    <a:pt x="9974" y="4829"/>
                    <a:pt x="10540" y="4022"/>
                    <a:pt x="10540" y="3150"/>
                  </a:cubicBezTo>
                  <a:cubicBezTo>
                    <a:pt x="10540" y="2279"/>
                    <a:pt x="9974" y="1472"/>
                    <a:pt x="8941" y="877"/>
                  </a:cubicBezTo>
                  <a:cubicBezTo>
                    <a:pt x="7930" y="292"/>
                    <a:pt x="6600" y="0"/>
                    <a:pt x="52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2"/>
            <p:cNvSpPr/>
            <p:nvPr/>
          </p:nvSpPr>
          <p:spPr>
            <a:xfrm>
              <a:off x="4606875" y="2045225"/>
              <a:ext cx="385125" cy="217050"/>
            </a:xfrm>
            <a:custGeom>
              <a:rect b="b" l="l" r="r" t="t"/>
              <a:pathLst>
                <a:path extrusionOk="0" h="8682" w="15405">
                  <a:moveTo>
                    <a:pt x="1794" y="1"/>
                  </a:moveTo>
                  <a:cubicBezTo>
                    <a:pt x="1373" y="1"/>
                    <a:pt x="961" y="90"/>
                    <a:pt x="650" y="269"/>
                  </a:cubicBezTo>
                  <a:cubicBezTo>
                    <a:pt x="1" y="643"/>
                    <a:pt x="36" y="1272"/>
                    <a:pt x="728" y="1672"/>
                  </a:cubicBezTo>
                  <a:lnTo>
                    <a:pt x="12327" y="8368"/>
                  </a:lnTo>
                  <a:cubicBezTo>
                    <a:pt x="12688" y="8576"/>
                    <a:pt x="13156" y="8681"/>
                    <a:pt x="13613" y="8681"/>
                  </a:cubicBezTo>
                  <a:cubicBezTo>
                    <a:pt x="14033" y="8681"/>
                    <a:pt x="14445" y="8592"/>
                    <a:pt x="14756" y="8413"/>
                  </a:cubicBezTo>
                  <a:cubicBezTo>
                    <a:pt x="15405" y="8039"/>
                    <a:pt x="15371" y="7411"/>
                    <a:pt x="14678" y="7011"/>
                  </a:cubicBezTo>
                  <a:lnTo>
                    <a:pt x="3078" y="314"/>
                  </a:lnTo>
                  <a:cubicBezTo>
                    <a:pt x="2719" y="106"/>
                    <a:pt x="2251" y="1"/>
                    <a:pt x="17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2"/>
            <p:cNvSpPr/>
            <p:nvPr/>
          </p:nvSpPr>
          <p:spPr>
            <a:xfrm>
              <a:off x="1572250" y="1800475"/>
              <a:ext cx="3842100" cy="2215950"/>
            </a:xfrm>
            <a:custGeom>
              <a:rect b="b" l="l" r="r" t="t"/>
              <a:pathLst>
                <a:path extrusionOk="0" h="88638" w="153684">
                  <a:moveTo>
                    <a:pt x="94546" y="0"/>
                  </a:moveTo>
                  <a:cubicBezTo>
                    <a:pt x="94151" y="0"/>
                    <a:pt x="93758" y="95"/>
                    <a:pt x="93370" y="319"/>
                  </a:cubicBezTo>
                  <a:lnTo>
                    <a:pt x="1062" y="53612"/>
                  </a:lnTo>
                  <a:cubicBezTo>
                    <a:pt x="4" y="54223"/>
                    <a:pt x="0" y="55216"/>
                    <a:pt x="1065" y="55829"/>
                  </a:cubicBezTo>
                  <a:lnTo>
                    <a:pt x="57090" y="88181"/>
                  </a:lnTo>
                  <a:cubicBezTo>
                    <a:pt x="57622" y="88485"/>
                    <a:pt x="58319" y="88638"/>
                    <a:pt x="59016" y="88638"/>
                  </a:cubicBezTo>
                  <a:cubicBezTo>
                    <a:pt x="59710" y="88638"/>
                    <a:pt x="60404" y="88486"/>
                    <a:pt x="60935" y="88179"/>
                  </a:cubicBezTo>
                  <a:lnTo>
                    <a:pt x="152621" y="35244"/>
                  </a:lnTo>
                  <a:cubicBezTo>
                    <a:pt x="153684" y="34630"/>
                    <a:pt x="153680" y="33636"/>
                    <a:pt x="152622" y="33024"/>
                  </a:cubicBezTo>
                  <a:lnTo>
                    <a:pt x="96594" y="676"/>
                  </a:lnTo>
                  <a:cubicBezTo>
                    <a:pt x="95921" y="285"/>
                    <a:pt x="95230" y="0"/>
                    <a:pt x="945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2"/>
            <p:cNvSpPr/>
            <p:nvPr/>
          </p:nvSpPr>
          <p:spPr>
            <a:xfrm>
              <a:off x="1605125" y="2561750"/>
              <a:ext cx="78000" cy="120500"/>
            </a:xfrm>
            <a:custGeom>
              <a:rect b="b" l="l" r="r" t="t"/>
              <a:pathLst>
                <a:path extrusionOk="0" h="4820" w="3120">
                  <a:moveTo>
                    <a:pt x="1505" y="1"/>
                  </a:moveTo>
                  <a:lnTo>
                    <a:pt x="0" y="869"/>
                  </a:lnTo>
                  <a:lnTo>
                    <a:pt x="1157" y="3660"/>
                  </a:lnTo>
                  <a:cubicBezTo>
                    <a:pt x="1183" y="3707"/>
                    <a:pt x="1225" y="3745"/>
                    <a:pt x="1276" y="3765"/>
                  </a:cubicBezTo>
                  <a:lnTo>
                    <a:pt x="3119" y="4819"/>
                  </a:lnTo>
                  <a:lnTo>
                    <a:pt x="1460" y="133"/>
                  </a:lnTo>
                  <a:lnTo>
                    <a:pt x="1505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52"/>
            <p:cNvSpPr/>
            <p:nvPr/>
          </p:nvSpPr>
          <p:spPr>
            <a:xfrm>
              <a:off x="1605125" y="2561750"/>
              <a:ext cx="78000" cy="120500"/>
            </a:xfrm>
            <a:custGeom>
              <a:rect b="b" l="l" r="r" t="t"/>
              <a:pathLst>
                <a:path extrusionOk="0" h="4820" w="3120">
                  <a:moveTo>
                    <a:pt x="1505" y="1"/>
                  </a:moveTo>
                  <a:lnTo>
                    <a:pt x="0" y="869"/>
                  </a:lnTo>
                  <a:lnTo>
                    <a:pt x="1157" y="3660"/>
                  </a:lnTo>
                  <a:cubicBezTo>
                    <a:pt x="1183" y="3707"/>
                    <a:pt x="1225" y="3745"/>
                    <a:pt x="1276" y="3765"/>
                  </a:cubicBezTo>
                  <a:lnTo>
                    <a:pt x="3119" y="4819"/>
                  </a:lnTo>
                  <a:lnTo>
                    <a:pt x="1460" y="133"/>
                  </a:lnTo>
                  <a:lnTo>
                    <a:pt x="1505" y="1"/>
                  </a:lnTo>
                  <a:close/>
                </a:path>
              </a:pathLst>
            </a:custGeom>
            <a:solidFill>
              <a:srgbClr val="3B256E"/>
            </a:solidFill>
            <a:ln cap="flat" cmpd="sng" w="9525">
              <a:solidFill>
                <a:srgbClr val="3B256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2"/>
            <p:cNvSpPr/>
            <p:nvPr/>
          </p:nvSpPr>
          <p:spPr>
            <a:xfrm>
              <a:off x="1637000" y="2505900"/>
              <a:ext cx="102000" cy="177325"/>
            </a:xfrm>
            <a:custGeom>
              <a:rect b="b" l="l" r="r" t="t"/>
              <a:pathLst>
                <a:path extrusionOk="0" h="7093" w="4080">
                  <a:moveTo>
                    <a:pt x="4080" y="0"/>
                  </a:moveTo>
                  <a:lnTo>
                    <a:pt x="1" y="2358"/>
                  </a:lnTo>
                  <a:lnTo>
                    <a:pt x="1754" y="6962"/>
                  </a:lnTo>
                  <a:cubicBezTo>
                    <a:pt x="1805" y="7050"/>
                    <a:pt x="1893" y="7093"/>
                    <a:pt x="1980" y="7093"/>
                  </a:cubicBezTo>
                  <a:cubicBezTo>
                    <a:pt x="2084" y="7093"/>
                    <a:pt x="2187" y="7032"/>
                    <a:pt x="2227" y="6917"/>
                  </a:cubicBezTo>
                  <a:lnTo>
                    <a:pt x="408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2"/>
            <p:cNvSpPr/>
            <p:nvPr/>
          </p:nvSpPr>
          <p:spPr>
            <a:xfrm>
              <a:off x="1420650" y="884925"/>
              <a:ext cx="921600" cy="1744925"/>
            </a:xfrm>
            <a:custGeom>
              <a:rect b="b" l="l" r="r" t="t"/>
              <a:pathLst>
                <a:path extrusionOk="0" h="69797" w="36864">
                  <a:moveTo>
                    <a:pt x="33412" y="1"/>
                  </a:moveTo>
                  <a:cubicBezTo>
                    <a:pt x="32969" y="1"/>
                    <a:pt x="32525" y="98"/>
                    <a:pt x="32187" y="294"/>
                  </a:cubicBezTo>
                  <a:lnTo>
                    <a:pt x="1226" y="18171"/>
                  </a:lnTo>
                  <a:cubicBezTo>
                    <a:pt x="550" y="18562"/>
                    <a:pt x="1" y="19512"/>
                    <a:pt x="1" y="20293"/>
                  </a:cubicBezTo>
                  <a:lnTo>
                    <a:pt x="1" y="66805"/>
                  </a:lnTo>
                  <a:cubicBezTo>
                    <a:pt x="1" y="67587"/>
                    <a:pt x="550" y="68537"/>
                    <a:pt x="1226" y="68928"/>
                  </a:cubicBezTo>
                  <a:lnTo>
                    <a:pt x="2223" y="69503"/>
                  </a:lnTo>
                  <a:cubicBezTo>
                    <a:pt x="2561" y="69698"/>
                    <a:pt x="3005" y="69796"/>
                    <a:pt x="3448" y="69796"/>
                  </a:cubicBezTo>
                  <a:cubicBezTo>
                    <a:pt x="3892" y="69796"/>
                    <a:pt x="4335" y="69698"/>
                    <a:pt x="4673" y="69503"/>
                  </a:cubicBezTo>
                  <a:lnTo>
                    <a:pt x="35556" y="51653"/>
                  </a:lnTo>
                  <a:cubicBezTo>
                    <a:pt x="36356" y="51192"/>
                    <a:pt x="36863" y="50172"/>
                    <a:pt x="36863" y="49390"/>
                  </a:cubicBezTo>
                  <a:lnTo>
                    <a:pt x="36859" y="2992"/>
                  </a:lnTo>
                  <a:cubicBezTo>
                    <a:pt x="36859" y="2210"/>
                    <a:pt x="36310" y="1260"/>
                    <a:pt x="35634" y="869"/>
                  </a:cubicBezTo>
                  <a:lnTo>
                    <a:pt x="34636" y="294"/>
                  </a:lnTo>
                  <a:cubicBezTo>
                    <a:pt x="34298" y="98"/>
                    <a:pt x="33855" y="1"/>
                    <a:pt x="334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2"/>
            <p:cNvSpPr/>
            <p:nvPr/>
          </p:nvSpPr>
          <p:spPr>
            <a:xfrm>
              <a:off x="1599350" y="1096075"/>
              <a:ext cx="650000" cy="1372075"/>
            </a:xfrm>
            <a:custGeom>
              <a:rect b="b" l="l" r="r" t="t"/>
              <a:pathLst>
                <a:path extrusionOk="0" h="54883" w="26000">
                  <a:moveTo>
                    <a:pt x="25452" y="1"/>
                  </a:moveTo>
                  <a:cubicBezTo>
                    <a:pt x="25319" y="1"/>
                    <a:pt x="25169" y="44"/>
                    <a:pt x="25011" y="137"/>
                  </a:cubicBezTo>
                  <a:lnTo>
                    <a:pt x="989" y="14005"/>
                  </a:lnTo>
                  <a:cubicBezTo>
                    <a:pt x="443" y="14321"/>
                    <a:pt x="0" y="15088"/>
                    <a:pt x="0" y="15719"/>
                  </a:cubicBezTo>
                  <a:lnTo>
                    <a:pt x="0" y="54177"/>
                  </a:lnTo>
                  <a:cubicBezTo>
                    <a:pt x="0" y="54625"/>
                    <a:pt x="223" y="54883"/>
                    <a:pt x="548" y="54883"/>
                  </a:cubicBezTo>
                  <a:cubicBezTo>
                    <a:pt x="681" y="54883"/>
                    <a:pt x="832" y="54839"/>
                    <a:pt x="991" y="54748"/>
                  </a:cubicBezTo>
                  <a:lnTo>
                    <a:pt x="25011" y="40881"/>
                  </a:lnTo>
                  <a:cubicBezTo>
                    <a:pt x="25557" y="40565"/>
                    <a:pt x="26000" y="39796"/>
                    <a:pt x="26000" y="39166"/>
                  </a:cubicBezTo>
                  <a:lnTo>
                    <a:pt x="26000" y="707"/>
                  </a:lnTo>
                  <a:cubicBezTo>
                    <a:pt x="26000" y="260"/>
                    <a:pt x="25777" y="1"/>
                    <a:pt x="25452" y="1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1420650" y="1362050"/>
              <a:ext cx="111625" cy="1267800"/>
            </a:xfrm>
            <a:custGeom>
              <a:rect b="b" l="l" r="r" t="t"/>
              <a:pathLst>
                <a:path extrusionOk="0" h="50712" w="4465">
                  <a:moveTo>
                    <a:pt x="359" y="1"/>
                  </a:moveTo>
                  <a:cubicBezTo>
                    <a:pt x="138" y="385"/>
                    <a:pt x="1" y="817"/>
                    <a:pt x="1" y="1208"/>
                  </a:cubicBezTo>
                  <a:lnTo>
                    <a:pt x="1" y="47720"/>
                  </a:lnTo>
                  <a:cubicBezTo>
                    <a:pt x="1" y="48502"/>
                    <a:pt x="550" y="49452"/>
                    <a:pt x="1226" y="49843"/>
                  </a:cubicBezTo>
                  <a:lnTo>
                    <a:pt x="2223" y="50418"/>
                  </a:lnTo>
                  <a:cubicBezTo>
                    <a:pt x="2562" y="50614"/>
                    <a:pt x="3006" y="50712"/>
                    <a:pt x="3449" y="50712"/>
                  </a:cubicBezTo>
                  <a:cubicBezTo>
                    <a:pt x="3806" y="50712"/>
                    <a:pt x="4162" y="50648"/>
                    <a:pt x="4464" y="50521"/>
                  </a:cubicBezTo>
                  <a:lnTo>
                    <a:pt x="4464" y="50521"/>
                  </a:lnTo>
                  <a:cubicBezTo>
                    <a:pt x="4345" y="50566"/>
                    <a:pt x="4232" y="50588"/>
                    <a:pt x="4128" y="50588"/>
                  </a:cubicBezTo>
                  <a:cubicBezTo>
                    <a:pt x="3725" y="50588"/>
                    <a:pt x="3448" y="50265"/>
                    <a:pt x="3448" y="49711"/>
                  </a:cubicBezTo>
                  <a:lnTo>
                    <a:pt x="3448" y="3198"/>
                  </a:lnTo>
                  <a:cubicBezTo>
                    <a:pt x="3448" y="2808"/>
                    <a:pt x="3585" y="2376"/>
                    <a:pt x="3807" y="1991"/>
                  </a:cubicBezTo>
                  <a:lnTo>
                    <a:pt x="359" y="1"/>
                  </a:ln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2"/>
            <p:cNvSpPr/>
            <p:nvPr/>
          </p:nvSpPr>
          <p:spPr>
            <a:xfrm>
              <a:off x="1429725" y="885000"/>
              <a:ext cx="912300" cy="526875"/>
            </a:xfrm>
            <a:custGeom>
              <a:rect b="b" l="l" r="r" t="t"/>
              <a:pathLst>
                <a:path extrusionOk="0" h="21075" w="36492">
                  <a:moveTo>
                    <a:pt x="33049" y="1"/>
                  </a:moveTo>
                  <a:cubicBezTo>
                    <a:pt x="32605" y="1"/>
                    <a:pt x="32161" y="98"/>
                    <a:pt x="31821" y="292"/>
                  </a:cubicBezTo>
                  <a:lnTo>
                    <a:pt x="864" y="18171"/>
                  </a:lnTo>
                  <a:cubicBezTo>
                    <a:pt x="526" y="18366"/>
                    <a:pt x="223" y="18697"/>
                    <a:pt x="0" y="19086"/>
                  </a:cubicBezTo>
                  <a:lnTo>
                    <a:pt x="3447" y="21075"/>
                  </a:lnTo>
                  <a:cubicBezTo>
                    <a:pt x="3664" y="20687"/>
                    <a:pt x="3972" y="20354"/>
                    <a:pt x="4309" y="20160"/>
                  </a:cubicBezTo>
                  <a:lnTo>
                    <a:pt x="35193" y="2328"/>
                  </a:lnTo>
                  <a:cubicBezTo>
                    <a:pt x="35402" y="2204"/>
                    <a:pt x="35596" y="2150"/>
                    <a:pt x="35767" y="2150"/>
                  </a:cubicBezTo>
                  <a:cubicBezTo>
                    <a:pt x="36198" y="2150"/>
                    <a:pt x="36483" y="2493"/>
                    <a:pt x="36491" y="2918"/>
                  </a:cubicBezTo>
                  <a:cubicBezTo>
                    <a:pt x="36476" y="2105"/>
                    <a:pt x="35851" y="1201"/>
                    <a:pt x="35273" y="870"/>
                  </a:cubicBezTo>
                  <a:lnTo>
                    <a:pt x="34273" y="292"/>
                  </a:lnTo>
                  <a:cubicBezTo>
                    <a:pt x="33936" y="98"/>
                    <a:pt x="33493" y="1"/>
                    <a:pt x="33049" y="1"/>
                  </a:cubicBez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2"/>
            <p:cNvSpPr/>
            <p:nvPr/>
          </p:nvSpPr>
          <p:spPr>
            <a:xfrm>
              <a:off x="1732625" y="1012375"/>
              <a:ext cx="687275" cy="734575"/>
            </a:xfrm>
            <a:custGeom>
              <a:rect b="b" l="l" r="r" t="t"/>
              <a:pathLst>
                <a:path extrusionOk="0" h="29383" w="27491">
                  <a:moveTo>
                    <a:pt x="10800" y="1"/>
                  </a:moveTo>
                  <a:cubicBezTo>
                    <a:pt x="10067" y="1"/>
                    <a:pt x="9315" y="79"/>
                    <a:pt x="8553" y="244"/>
                  </a:cubicBezTo>
                  <a:cubicBezTo>
                    <a:pt x="3514" y="1331"/>
                    <a:pt x="0" y="5919"/>
                    <a:pt x="0" y="11075"/>
                  </a:cubicBezTo>
                  <a:lnTo>
                    <a:pt x="0" y="13794"/>
                  </a:lnTo>
                  <a:cubicBezTo>
                    <a:pt x="0" y="20106"/>
                    <a:pt x="3426" y="25921"/>
                    <a:pt x="8949" y="28979"/>
                  </a:cubicBezTo>
                  <a:cubicBezTo>
                    <a:pt x="8949" y="28979"/>
                    <a:pt x="16223" y="29382"/>
                    <a:pt x="20001" y="29382"/>
                  </a:cubicBezTo>
                  <a:cubicBezTo>
                    <a:pt x="20371" y="29382"/>
                    <a:pt x="20707" y="29378"/>
                    <a:pt x="21000" y="29370"/>
                  </a:cubicBezTo>
                  <a:cubicBezTo>
                    <a:pt x="21168" y="29365"/>
                    <a:pt x="21336" y="29357"/>
                    <a:pt x="21503" y="29348"/>
                  </a:cubicBezTo>
                  <a:cubicBezTo>
                    <a:pt x="22524" y="29290"/>
                    <a:pt x="23553" y="29144"/>
                    <a:pt x="24494" y="28746"/>
                  </a:cubicBezTo>
                  <a:cubicBezTo>
                    <a:pt x="25436" y="28348"/>
                    <a:pt x="26290" y="27676"/>
                    <a:pt x="26754" y="26765"/>
                  </a:cubicBezTo>
                  <a:cubicBezTo>
                    <a:pt x="27491" y="25324"/>
                    <a:pt x="27127" y="23515"/>
                    <a:pt x="26249" y="22154"/>
                  </a:cubicBezTo>
                  <a:cubicBezTo>
                    <a:pt x="26205" y="22086"/>
                    <a:pt x="26159" y="22014"/>
                    <a:pt x="26158" y="21933"/>
                  </a:cubicBezTo>
                  <a:cubicBezTo>
                    <a:pt x="26155" y="21820"/>
                    <a:pt x="26240" y="21729"/>
                    <a:pt x="26318" y="21645"/>
                  </a:cubicBezTo>
                  <a:cubicBezTo>
                    <a:pt x="26786" y="21143"/>
                    <a:pt x="27141" y="20522"/>
                    <a:pt x="27262" y="19846"/>
                  </a:cubicBezTo>
                  <a:cubicBezTo>
                    <a:pt x="27451" y="18797"/>
                    <a:pt x="27060" y="17705"/>
                    <a:pt x="26408" y="16862"/>
                  </a:cubicBezTo>
                  <a:cubicBezTo>
                    <a:pt x="25757" y="16019"/>
                    <a:pt x="24867" y="15391"/>
                    <a:pt x="23954" y="14842"/>
                  </a:cubicBezTo>
                  <a:cubicBezTo>
                    <a:pt x="23318" y="14459"/>
                    <a:pt x="22656" y="14100"/>
                    <a:pt x="22119" y="13587"/>
                  </a:cubicBezTo>
                  <a:cubicBezTo>
                    <a:pt x="21110" y="12617"/>
                    <a:pt x="20877" y="11412"/>
                    <a:pt x="20877" y="10077"/>
                  </a:cubicBezTo>
                  <a:cubicBezTo>
                    <a:pt x="20877" y="4512"/>
                    <a:pt x="16365" y="1"/>
                    <a:pt x="10800" y="1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2"/>
            <p:cNvSpPr/>
            <p:nvPr/>
          </p:nvSpPr>
          <p:spPr>
            <a:xfrm>
              <a:off x="1597950" y="1626625"/>
              <a:ext cx="272550" cy="852450"/>
            </a:xfrm>
            <a:custGeom>
              <a:rect b="b" l="l" r="r" t="t"/>
              <a:pathLst>
                <a:path extrusionOk="0" h="34098" w="10902">
                  <a:moveTo>
                    <a:pt x="7613" y="0"/>
                  </a:moveTo>
                  <a:cubicBezTo>
                    <a:pt x="3569" y="1172"/>
                    <a:pt x="1314" y="1930"/>
                    <a:pt x="1" y="8457"/>
                  </a:cubicBezTo>
                  <a:lnTo>
                    <a:pt x="56" y="34097"/>
                  </a:lnTo>
                  <a:lnTo>
                    <a:pt x="1563" y="33229"/>
                  </a:lnTo>
                  <a:lnTo>
                    <a:pt x="6069" y="11575"/>
                  </a:lnTo>
                  <a:cubicBezTo>
                    <a:pt x="6071" y="11572"/>
                    <a:pt x="6074" y="11571"/>
                    <a:pt x="6077" y="11570"/>
                  </a:cubicBezTo>
                  <a:cubicBezTo>
                    <a:pt x="6246" y="11499"/>
                    <a:pt x="9638" y="10314"/>
                    <a:pt x="10289" y="6095"/>
                  </a:cubicBezTo>
                  <a:cubicBezTo>
                    <a:pt x="10902" y="2114"/>
                    <a:pt x="7613" y="0"/>
                    <a:pt x="7613" y="0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2"/>
            <p:cNvSpPr/>
            <p:nvPr/>
          </p:nvSpPr>
          <p:spPr>
            <a:xfrm>
              <a:off x="2078975" y="1423375"/>
              <a:ext cx="828675" cy="680250"/>
            </a:xfrm>
            <a:custGeom>
              <a:rect b="b" l="l" r="r" t="t"/>
              <a:pathLst>
                <a:path extrusionOk="0" h="27210" w="33147">
                  <a:moveTo>
                    <a:pt x="29867" y="1"/>
                  </a:moveTo>
                  <a:cubicBezTo>
                    <a:pt x="29663" y="1"/>
                    <a:pt x="29468" y="50"/>
                    <a:pt x="29300" y="174"/>
                  </a:cubicBezTo>
                  <a:cubicBezTo>
                    <a:pt x="29034" y="369"/>
                    <a:pt x="28912" y="701"/>
                    <a:pt x="28805" y="1012"/>
                  </a:cubicBezTo>
                  <a:cubicBezTo>
                    <a:pt x="28617" y="1552"/>
                    <a:pt x="28367" y="2077"/>
                    <a:pt x="28223" y="2623"/>
                  </a:cubicBezTo>
                  <a:cubicBezTo>
                    <a:pt x="28011" y="3417"/>
                    <a:pt x="27729" y="4192"/>
                    <a:pt x="27382" y="4936"/>
                  </a:cubicBezTo>
                  <a:cubicBezTo>
                    <a:pt x="27236" y="5249"/>
                    <a:pt x="27025" y="5691"/>
                    <a:pt x="26634" y="5691"/>
                  </a:cubicBezTo>
                  <a:cubicBezTo>
                    <a:pt x="26628" y="5691"/>
                    <a:pt x="26623" y="5691"/>
                    <a:pt x="26617" y="5691"/>
                  </a:cubicBezTo>
                  <a:cubicBezTo>
                    <a:pt x="26544" y="5688"/>
                    <a:pt x="26470" y="5673"/>
                    <a:pt x="26411" y="5632"/>
                  </a:cubicBezTo>
                  <a:cubicBezTo>
                    <a:pt x="26355" y="5594"/>
                    <a:pt x="26317" y="5535"/>
                    <a:pt x="26285" y="5474"/>
                  </a:cubicBezTo>
                  <a:cubicBezTo>
                    <a:pt x="26129" y="5175"/>
                    <a:pt x="26104" y="4829"/>
                    <a:pt x="26071" y="4494"/>
                  </a:cubicBezTo>
                  <a:cubicBezTo>
                    <a:pt x="26039" y="4159"/>
                    <a:pt x="25993" y="3810"/>
                    <a:pt x="25808" y="3529"/>
                  </a:cubicBezTo>
                  <a:cubicBezTo>
                    <a:pt x="25663" y="3309"/>
                    <a:pt x="25405" y="3146"/>
                    <a:pt x="25150" y="3146"/>
                  </a:cubicBezTo>
                  <a:cubicBezTo>
                    <a:pt x="25079" y="3146"/>
                    <a:pt x="25009" y="3158"/>
                    <a:pt x="24941" y="3185"/>
                  </a:cubicBezTo>
                  <a:cubicBezTo>
                    <a:pt x="24855" y="3218"/>
                    <a:pt x="24776" y="3276"/>
                    <a:pt x="24733" y="3359"/>
                  </a:cubicBezTo>
                  <a:cubicBezTo>
                    <a:pt x="24704" y="3417"/>
                    <a:pt x="24694" y="3483"/>
                    <a:pt x="24684" y="3547"/>
                  </a:cubicBezTo>
                  <a:cubicBezTo>
                    <a:pt x="24463" y="5006"/>
                    <a:pt x="24235" y="6411"/>
                    <a:pt x="24406" y="7892"/>
                  </a:cubicBezTo>
                  <a:cubicBezTo>
                    <a:pt x="24479" y="8525"/>
                    <a:pt x="24608" y="9156"/>
                    <a:pt x="24578" y="9793"/>
                  </a:cubicBezTo>
                  <a:cubicBezTo>
                    <a:pt x="24518" y="11185"/>
                    <a:pt x="23211" y="12276"/>
                    <a:pt x="22356" y="13286"/>
                  </a:cubicBezTo>
                  <a:cubicBezTo>
                    <a:pt x="20594" y="15368"/>
                    <a:pt x="19435" y="16394"/>
                    <a:pt x="17668" y="18471"/>
                  </a:cubicBezTo>
                  <a:cubicBezTo>
                    <a:pt x="17668" y="18471"/>
                    <a:pt x="10185" y="10737"/>
                    <a:pt x="7998" y="8600"/>
                  </a:cubicBezTo>
                  <a:cubicBezTo>
                    <a:pt x="6222" y="6864"/>
                    <a:pt x="4263" y="6528"/>
                    <a:pt x="2911" y="6528"/>
                  </a:cubicBezTo>
                  <a:cubicBezTo>
                    <a:pt x="2062" y="6528"/>
                    <a:pt x="1453" y="6661"/>
                    <a:pt x="1280" y="6662"/>
                  </a:cubicBezTo>
                  <a:cubicBezTo>
                    <a:pt x="832" y="6663"/>
                    <a:pt x="0" y="9592"/>
                    <a:pt x="3295" y="14186"/>
                  </a:cubicBezTo>
                  <a:cubicBezTo>
                    <a:pt x="3295" y="14186"/>
                    <a:pt x="13881" y="24708"/>
                    <a:pt x="15929" y="26129"/>
                  </a:cubicBezTo>
                  <a:cubicBezTo>
                    <a:pt x="16449" y="26489"/>
                    <a:pt x="17241" y="27209"/>
                    <a:pt x="18180" y="27209"/>
                  </a:cubicBezTo>
                  <a:cubicBezTo>
                    <a:pt x="18323" y="27209"/>
                    <a:pt x="18469" y="27193"/>
                    <a:pt x="18617" y="27156"/>
                  </a:cubicBezTo>
                  <a:cubicBezTo>
                    <a:pt x="19506" y="26935"/>
                    <a:pt x="21204" y="24700"/>
                    <a:pt x="21812" y="23891"/>
                  </a:cubicBezTo>
                  <a:cubicBezTo>
                    <a:pt x="24765" y="19947"/>
                    <a:pt x="27624" y="14992"/>
                    <a:pt x="28621" y="13319"/>
                  </a:cubicBezTo>
                  <a:cubicBezTo>
                    <a:pt x="29224" y="12301"/>
                    <a:pt x="29970" y="11379"/>
                    <a:pt x="30659" y="10419"/>
                  </a:cubicBezTo>
                  <a:cubicBezTo>
                    <a:pt x="31575" y="9142"/>
                    <a:pt x="32276" y="7915"/>
                    <a:pt x="32685" y="6382"/>
                  </a:cubicBezTo>
                  <a:cubicBezTo>
                    <a:pt x="32961" y="5345"/>
                    <a:pt x="33146" y="4224"/>
                    <a:pt x="32895" y="3161"/>
                  </a:cubicBezTo>
                  <a:cubicBezTo>
                    <a:pt x="32681" y="2253"/>
                    <a:pt x="32351" y="1358"/>
                    <a:pt x="31599" y="752"/>
                  </a:cubicBezTo>
                  <a:cubicBezTo>
                    <a:pt x="31367" y="564"/>
                    <a:pt x="31106" y="412"/>
                    <a:pt x="30839" y="276"/>
                  </a:cubicBezTo>
                  <a:cubicBezTo>
                    <a:pt x="30541" y="127"/>
                    <a:pt x="30193" y="1"/>
                    <a:pt x="29867" y="1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2"/>
            <p:cNvSpPr/>
            <p:nvPr/>
          </p:nvSpPr>
          <p:spPr>
            <a:xfrm>
              <a:off x="1692225" y="1589875"/>
              <a:ext cx="600550" cy="835600"/>
            </a:xfrm>
            <a:custGeom>
              <a:rect b="b" l="l" r="r" t="t"/>
              <a:pathLst>
                <a:path extrusionOk="0" h="33424" w="24022">
                  <a:moveTo>
                    <a:pt x="16863" y="1"/>
                  </a:moveTo>
                  <a:lnTo>
                    <a:pt x="14029" y="46"/>
                  </a:lnTo>
                  <a:lnTo>
                    <a:pt x="7194" y="559"/>
                  </a:lnTo>
                  <a:cubicBezTo>
                    <a:pt x="7194" y="559"/>
                    <a:pt x="3991" y="1424"/>
                    <a:pt x="3842" y="1472"/>
                  </a:cubicBezTo>
                  <a:cubicBezTo>
                    <a:pt x="4123" y="1828"/>
                    <a:pt x="5022" y="3972"/>
                    <a:pt x="4536" y="7566"/>
                  </a:cubicBezTo>
                  <a:cubicBezTo>
                    <a:pt x="4028" y="11332"/>
                    <a:pt x="2444" y="12923"/>
                    <a:pt x="2306" y="13041"/>
                  </a:cubicBezTo>
                  <a:cubicBezTo>
                    <a:pt x="2303" y="13041"/>
                    <a:pt x="2300" y="13042"/>
                    <a:pt x="2298" y="13045"/>
                  </a:cubicBezTo>
                  <a:lnTo>
                    <a:pt x="3590" y="22043"/>
                  </a:lnTo>
                  <a:lnTo>
                    <a:pt x="1" y="33423"/>
                  </a:lnTo>
                  <a:cubicBezTo>
                    <a:pt x="1" y="33423"/>
                    <a:pt x="7013" y="29378"/>
                    <a:pt x="10665" y="27266"/>
                  </a:cubicBezTo>
                  <a:lnTo>
                    <a:pt x="21216" y="21174"/>
                  </a:lnTo>
                  <a:lnTo>
                    <a:pt x="20565" y="18457"/>
                  </a:lnTo>
                  <a:lnTo>
                    <a:pt x="20775" y="14031"/>
                  </a:lnTo>
                  <a:cubicBezTo>
                    <a:pt x="20775" y="14031"/>
                    <a:pt x="24022" y="11086"/>
                    <a:pt x="22349" y="6934"/>
                  </a:cubicBezTo>
                  <a:cubicBezTo>
                    <a:pt x="20556" y="2480"/>
                    <a:pt x="16863" y="1"/>
                    <a:pt x="168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1880375" y="1102025"/>
              <a:ext cx="287850" cy="238675"/>
            </a:xfrm>
            <a:custGeom>
              <a:rect b="b" l="l" r="r" t="t"/>
              <a:pathLst>
                <a:path extrusionOk="0" h="9547" w="11514">
                  <a:moveTo>
                    <a:pt x="10404" y="0"/>
                  </a:moveTo>
                  <a:cubicBezTo>
                    <a:pt x="10404" y="0"/>
                    <a:pt x="8363" y="5219"/>
                    <a:pt x="0" y="9546"/>
                  </a:cubicBezTo>
                  <a:cubicBezTo>
                    <a:pt x="0" y="9546"/>
                    <a:pt x="14" y="9546"/>
                    <a:pt x="40" y="9546"/>
                  </a:cubicBezTo>
                  <a:cubicBezTo>
                    <a:pt x="373" y="9546"/>
                    <a:pt x="2737" y="9483"/>
                    <a:pt x="5793" y="7773"/>
                  </a:cubicBezTo>
                  <a:cubicBezTo>
                    <a:pt x="9096" y="5928"/>
                    <a:pt x="11308" y="3840"/>
                    <a:pt x="11511" y="1856"/>
                  </a:cubicBezTo>
                  <a:cubicBezTo>
                    <a:pt x="11511" y="1856"/>
                    <a:pt x="11514" y="489"/>
                    <a:pt x="10404" y="0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2"/>
            <p:cNvSpPr/>
            <p:nvPr/>
          </p:nvSpPr>
          <p:spPr>
            <a:xfrm>
              <a:off x="1766250" y="1148425"/>
              <a:ext cx="442650" cy="572400"/>
            </a:xfrm>
            <a:custGeom>
              <a:rect b="b" l="l" r="r" t="t"/>
              <a:pathLst>
                <a:path extrusionOk="0" h="22896" w="17706">
                  <a:moveTo>
                    <a:pt x="16076" y="0"/>
                  </a:moveTo>
                  <a:cubicBezTo>
                    <a:pt x="15871" y="1986"/>
                    <a:pt x="13662" y="4072"/>
                    <a:pt x="10359" y="5918"/>
                  </a:cubicBezTo>
                  <a:cubicBezTo>
                    <a:pt x="7297" y="7629"/>
                    <a:pt x="4933" y="7691"/>
                    <a:pt x="4605" y="7691"/>
                  </a:cubicBezTo>
                  <a:cubicBezTo>
                    <a:pt x="4580" y="7691"/>
                    <a:pt x="4567" y="7691"/>
                    <a:pt x="4567" y="7691"/>
                  </a:cubicBezTo>
                  <a:cubicBezTo>
                    <a:pt x="4137" y="6830"/>
                    <a:pt x="3305" y="6388"/>
                    <a:pt x="2492" y="6388"/>
                  </a:cubicBezTo>
                  <a:cubicBezTo>
                    <a:pt x="1941" y="6388"/>
                    <a:pt x="1398" y="6592"/>
                    <a:pt x="996" y="7006"/>
                  </a:cubicBezTo>
                  <a:cubicBezTo>
                    <a:pt x="0" y="8031"/>
                    <a:pt x="447" y="9924"/>
                    <a:pt x="1741" y="11040"/>
                  </a:cubicBezTo>
                  <a:cubicBezTo>
                    <a:pt x="2414" y="11619"/>
                    <a:pt x="2966" y="11784"/>
                    <a:pt x="3377" y="11784"/>
                  </a:cubicBezTo>
                  <a:cubicBezTo>
                    <a:pt x="3924" y="11784"/>
                    <a:pt x="4222" y="11491"/>
                    <a:pt x="4222" y="11491"/>
                  </a:cubicBezTo>
                  <a:lnTo>
                    <a:pt x="4234" y="18217"/>
                  </a:lnTo>
                  <a:cubicBezTo>
                    <a:pt x="4234" y="18217"/>
                    <a:pt x="4782" y="19502"/>
                    <a:pt x="6741" y="20962"/>
                  </a:cubicBezTo>
                  <a:cubicBezTo>
                    <a:pt x="8644" y="22380"/>
                    <a:pt x="10131" y="22895"/>
                    <a:pt x="11184" y="22895"/>
                  </a:cubicBezTo>
                  <a:cubicBezTo>
                    <a:pt x="12355" y="22895"/>
                    <a:pt x="12988" y="22256"/>
                    <a:pt x="13055" y="21514"/>
                  </a:cubicBezTo>
                  <a:cubicBezTo>
                    <a:pt x="13180" y="20105"/>
                    <a:pt x="11065" y="17704"/>
                    <a:pt x="11065" y="17704"/>
                  </a:cubicBezTo>
                  <a:lnTo>
                    <a:pt x="11047" y="15209"/>
                  </a:lnTo>
                  <a:lnTo>
                    <a:pt x="11047" y="15209"/>
                  </a:lnTo>
                  <a:cubicBezTo>
                    <a:pt x="12002" y="15361"/>
                    <a:pt x="12972" y="15498"/>
                    <a:pt x="13773" y="15498"/>
                  </a:cubicBezTo>
                  <a:cubicBezTo>
                    <a:pt x="14284" y="15498"/>
                    <a:pt x="14726" y="15442"/>
                    <a:pt x="15049" y="15298"/>
                  </a:cubicBezTo>
                  <a:cubicBezTo>
                    <a:pt x="15879" y="14927"/>
                    <a:pt x="17528" y="13652"/>
                    <a:pt x="17609" y="8534"/>
                  </a:cubicBezTo>
                  <a:cubicBezTo>
                    <a:pt x="17706" y="2496"/>
                    <a:pt x="16765" y="688"/>
                    <a:pt x="16076" y="0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52"/>
            <p:cNvSpPr/>
            <p:nvPr/>
          </p:nvSpPr>
          <p:spPr>
            <a:xfrm>
              <a:off x="2026000" y="1309725"/>
              <a:ext cx="33225" cy="33450"/>
            </a:xfrm>
            <a:custGeom>
              <a:rect b="b" l="l" r="r" t="t"/>
              <a:pathLst>
                <a:path extrusionOk="0" h="1338" w="1329">
                  <a:moveTo>
                    <a:pt x="660" y="0"/>
                  </a:moveTo>
                  <a:cubicBezTo>
                    <a:pt x="648" y="0"/>
                    <a:pt x="637" y="1"/>
                    <a:pt x="626" y="1"/>
                  </a:cubicBezTo>
                  <a:cubicBezTo>
                    <a:pt x="272" y="20"/>
                    <a:pt x="1" y="335"/>
                    <a:pt x="22" y="704"/>
                  </a:cubicBezTo>
                  <a:cubicBezTo>
                    <a:pt x="43" y="1061"/>
                    <a:pt x="330" y="1337"/>
                    <a:pt x="669" y="1337"/>
                  </a:cubicBezTo>
                  <a:cubicBezTo>
                    <a:pt x="681" y="1337"/>
                    <a:pt x="692" y="1337"/>
                    <a:pt x="703" y="1337"/>
                  </a:cubicBezTo>
                  <a:cubicBezTo>
                    <a:pt x="1058" y="1316"/>
                    <a:pt x="1328" y="1002"/>
                    <a:pt x="1308" y="634"/>
                  </a:cubicBezTo>
                  <a:cubicBezTo>
                    <a:pt x="1287" y="277"/>
                    <a:pt x="1000" y="0"/>
                    <a:pt x="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2057425" y="1435525"/>
              <a:ext cx="46225" cy="29825"/>
            </a:xfrm>
            <a:custGeom>
              <a:rect b="b" l="l" r="r" t="t"/>
              <a:pathLst>
                <a:path extrusionOk="0" h="1193" w="1849">
                  <a:moveTo>
                    <a:pt x="138" y="1"/>
                  </a:moveTo>
                  <a:cubicBezTo>
                    <a:pt x="0" y="490"/>
                    <a:pt x="272" y="1006"/>
                    <a:pt x="743" y="1153"/>
                  </a:cubicBezTo>
                  <a:cubicBezTo>
                    <a:pt x="828" y="1180"/>
                    <a:pt x="914" y="1192"/>
                    <a:pt x="999" y="1192"/>
                  </a:cubicBezTo>
                  <a:cubicBezTo>
                    <a:pt x="1382" y="1192"/>
                    <a:pt x="1736" y="934"/>
                    <a:pt x="1849" y="533"/>
                  </a:cubicBezTo>
                  <a:lnTo>
                    <a:pt x="138" y="1"/>
                  </a:lnTo>
                  <a:close/>
                </a:path>
              </a:pathLst>
            </a:custGeom>
            <a:solidFill>
              <a:srgbClr val="2A14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2"/>
            <p:cNvSpPr/>
            <p:nvPr/>
          </p:nvSpPr>
          <p:spPr>
            <a:xfrm>
              <a:off x="2162250" y="1248900"/>
              <a:ext cx="38600" cy="31425"/>
            </a:xfrm>
            <a:custGeom>
              <a:rect b="b" l="l" r="r" t="t"/>
              <a:pathLst>
                <a:path extrusionOk="0" h="1257" w="1544">
                  <a:moveTo>
                    <a:pt x="650" y="0"/>
                  </a:moveTo>
                  <a:cubicBezTo>
                    <a:pt x="396" y="0"/>
                    <a:pt x="149" y="128"/>
                    <a:pt x="1" y="364"/>
                  </a:cubicBezTo>
                  <a:lnTo>
                    <a:pt x="1309" y="1256"/>
                  </a:lnTo>
                  <a:cubicBezTo>
                    <a:pt x="1544" y="884"/>
                    <a:pt x="1441" y="381"/>
                    <a:pt x="1080" y="134"/>
                  </a:cubicBezTo>
                  <a:cubicBezTo>
                    <a:pt x="947" y="44"/>
                    <a:pt x="797" y="0"/>
                    <a:pt x="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2155075" y="1302300"/>
              <a:ext cx="33200" cy="33450"/>
            </a:xfrm>
            <a:custGeom>
              <a:rect b="b" l="l" r="r" t="t"/>
              <a:pathLst>
                <a:path extrusionOk="0" h="1338" w="1328">
                  <a:moveTo>
                    <a:pt x="660" y="1"/>
                  </a:moveTo>
                  <a:cubicBezTo>
                    <a:pt x="649" y="1"/>
                    <a:pt x="637" y="1"/>
                    <a:pt x="626" y="2"/>
                  </a:cubicBezTo>
                  <a:cubicBezTo>
                    <a:pt x="271" y="21"/>
                    <a:pt x="1" y="335"/>
                    <a:pt x="21" y="704"/>
                  </a:cubicBezTo>
                  <a:cubicBezTo>
                    <a:pt x="42" y="1061"/>
                    <a:pt x="328" y="1338"/>
                    <a:pt x="668" y="1338"/>
                  </a:cubicBezTo>
                  <a:cubicBezTo>
                    <a:pt x="680" y="1338"/>
                    <a:pt x="691" y="1337"/>
                    <a:pt x="702" y="1337"/>
                  </a:cubicBezTo>
                  <a:cubicBezTo>
                    <a:pt x="1057" y="1317"/>
                    <a:pt x="1327" y="1002"/>
                    <a:pt x="1307" y="633"/>
                  </a:cubicBezTo>
                  <a:cubicBezTo>
                    <a:pt x="1286" y="277"/>
                    <a:pt x="999" y="1"/>
                    <a:pt x="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52"/>
            <p:cNvSpPr/>
            <p:nvPr/>
          </p:nvSpPr>
          <p:spPr>
            <a:xfrm>
              <a:off x="2115050" y="1301450"/>
              <a:ext cx="50850" cy="104850"/>
            </a:xfrm>
            <a:custGeom>
              <a:rect b="b" l="l" r="r" t="t"/>
              <a:pathLst>
                <a:path extrusionOk="0" h="4194" w="2034">
                  <a:moveTo>
                    <a:pt x="8" y="0"/>
                  </a:moveTo>
                  <a:lnTo>
                    <a:pt x="0" y="4193"/>
                  </a:lnTo>
                  <a:lnTo>
                    <a:pt x="2033" y="354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A14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52"/>
            <p:cNvSpPr/>
            <p:nvPr/>
          </p:nvSpPr>
          <p:spPr>
            <a:xfrm>
              <a:off x="1903000" y="1466475"/>
              <a:ext cx="139650" cy="87800"/>
            </a:xfrm>
            <a:custGeom>
              <a:rect b="b" l="l" r="r" t="t"/>
              <a:pathLst>
                <a:path extrusionOk="0" h="3512" w="5586">
                  <a:moveTo>
                    <a:pt x="1" y="0"/>
                  </a:moveTo>
                  <a:cubicBezTo>
                    <a:pt x="1" y="1"/>
                    <a:pt x="183" y="841"/>
                    <a:pt x="1200" y="1700"/>
                  </a:cubicBezTo>
                  <a:cubicBezTo>
                    <a:pt x="2217" y="2559"/>
                    <a:pt x="5585" y="3512"/>
                    <a:pt x="5585" y="3512"/>
                  </a:cubicBezTo>
                  <a:lnTo>
                    <a:pt x="5577" y="2487"/>
                  </a:lnTo>
                  <a:cubicBezTo>
                    <a:pt x="3930" y="2283"/>
                    <a:pt x="538" y="1336"/>
                    <a:pt x="1" y="0"/>
                  </a:cubicBezTo>
                  <a:close/>
                </a:path>
              </a:pathLst>
            </a:custGeom>
            <a:solidFill>
              <a:srgbClr val="2A14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1880350" y="1328850"/>
              <a:ext cx="32750" cy="64450"/>
            </a:xfrm>
            <a:custGeom>
              <a:rect b="b" l="l" r="r" t="t"/>
              <a:pathLst>
                <a:path extrusionOk="0" h="2578" w="1310">
                  <a:moveTo>
                    <a:pt x="19" y="1"/>
                  </a:moveTo>
                  <a:cubicBezTo>
                    <a:pt x="12" y="1"/>
                    <a:pt x="6" y="1"/>
                    <a:pt x="0" y="1"/>
                  </a:cubicBezTo>
                  <a:lnTo>
                    <a:pt x="11" y="2578"/>
                  </a:lnTo>
                  <a:cubicBezTo>
                    <a:pt x="15" y="2578"/>
                    <a:pt x="18" y="2578"/>
                    <a:pt x="21" y="2578"/>
                  </a:cubicBezTo>
                  <a:cubicBezTo>
                    <a:pt x="733" y="2578"/>
                    <a:pt x="1310" y="1998"/>
                    <a:pt x="1307" y="1284"/>
                  </a:cubicBezTo>
                  <a:cubicBezTo>
                    <a:pt x="1305" y="574"/>
                    <a:pt x="727" y="1"/>
                    <a:pt x="19" y="1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2907375" y="3410300"/>
              <a:ext cx="77975" cy="120525"/>
            </a:xfrm>
            <a:custGeom>
              <a:rect b="b" l="l" r="r" t="t"/>
              <a:pathLst>
                <a:path extrusionOk="0" h="4821" w="3119">
                  <a:moveTo>
                    <a:pt x="1504" y="1"/>
                  </a:moveTo>
                  <a:lnTo>
                    <a:pt x="0" y="871"/>
                  </a:lnTo>
                  <a:lnTo>
                    <a:pt x="1155" y="3662"/>
                  </a:lnTo>
                  <a:cubicBezTo>
                    <a:pt x="1182" y="3709"/>
                    <a:pt x="1224" y="3745"/>
                    <a:pt x="1275" y="3767"/>
                  </a:cubicBezTo>
                  <a:lnTo>
                    <a:pt x="3118" y="4821"/>
                  </a:lnTo>
                  <a:lnTo>
                    <a:pt x="1458" y="134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52"/>
            <p:cNvSpPr/>
            <p:nvPr/>
          </p:nvSpPr>
          <p:spPr>
            <a:xfrm>
              <a:off x="2907375" y="3410300"/>
              <a:ext cx="77975" cy="120525"/>
            </a:xfrm>
            <a:custGeom>
              <a:rect b="b" l="l" r="r" t="t"/>
              <a:pathLst>
                <a:path extrusionOk="0" h="4821" w="3119">
                  <a:moveTo>
                    <a:pt x="1504" y="1"/>
                  </a:moveTo>
                  <a:lnTo>
                    <a:pt x="0" y="871"/>
                  </a:lnTo>
                  <a:lnTo>
                    <a:pt x="1155" y="3662"/>
                  </a:lnTo>
                  <a:cubicBezTo>
                    <a:pt x="1182" y="3709"/>
                    <a:pt x="1224" y="3745"/>
                    <a:pt x="1275" y="3767"/>
                  </a:cubicBezTo>
                  <a:lnTo>
                    <a:pt x="3118" y="4821"/>
                  </a:lnTo>
                  <a:lnTo>
                    <a:pt x="1458" y="134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3B256E"/>
            </a:solidFill>
            <a:ln cap="flat" cmpd="sng" w="9525">
              <a:solidFill>
                <a:srgbClr val="3B256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2"/>
            <p:cNvSpPr/>
            <p:nvPr/>
          </p:nvSpPr>
          <p:spPr>
            <a:xfrm>
              <a:off x="2939225" y="3354525"/>
              <a:ext cx="102000" cy="177325"/>
            </a:xfrm>
            <a:custGeom>
              <a:rect b="b" l="l" r="r" t="t"/>
              <a:pathLst>
                <a:path extrusionOk="0" h="7093" w="4080">
                  <a:moveTo>
                    <a:pt x="4080" y="0"/>
                  </a:moveTo>
                  <a:lnTo>
                    <a:pt x="1" y="2357"/>
                  </a:lnTo>
                  <a:lnTo>
                    <a:pt x="1754" y="6962"/>
                  </a:lnTo>
                  <a:cubicBezTo>
                    <a:pt x="1805" y="7050"/>
                    <a:pt x="1892" y="7092"/>
                    <a:pt x="1979" y="7092"/>
                  </a:cubicBezTo>
                  <a:cubicBezTo>
                    <a:pt x="2083" y="7092"/>
                    <a:pt x="2187" y="7031"/>
                    <a:pt x="2227" y="6916"/>
                  </a:cubicBezTo>
                  <a:lnTo>
                    <a:pt x="4080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2939225" y="3354525"/>
              <a:ext cx="102000" cy="177325"/>
            </a:xfrm>
            <a:custGeom>
              <a:rect b="b" l="l" r="r" t="t"/>
              <a:pathLst>
                <a:path extrusionOk="0" h="7093" w="4080">
                  <a:moveTo>
                    <a:pt x="4080" y="0"/>
                  </a:moveTo>
                  <a:lnTo>
                    <a:pt x="1" y="2357"/>
                  </a:lnTo>
                  <a:lnTo>
                    <a:pt x="1754" y="6962"/>
                  </a:lnTo>
                  <a:cubicBezTo>
                    <a:pt x="1805" y="7050"/>
                    <a:pt x="1892" y="7092"/>
                    <a:pt x="1979" y="7092"/>
                  </a:cubicBezTo>
                  <a:cubicBezTo>
                    <a:pt x="2083" y="7092"/>
                    <a:pt x="2187" y="7031"/>
                    <a:pt x="2227" y="6916"/>
                  </a:cubicBezTo>
                  <a:lnTo>
                    <a:pt x="408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2722875" y="1733550"/>
              <a:ext cx="921575" cy="1744900"/>
            </a:xfrm>
            <a:custGeom>
              <a:rect b="b" l="l" r="r" t="t"/>
              <a:pathLst>
                <a:path extrusionOk="0" h="69796" w="36863">
                  <a:moveTo>
                    <a:pt x="33412" y="0"/>
                  </a:moveTo>
                  <a:cubicBezTo>
                    <a:pt x="32968" y="0"/>
                    <a:pt x="32525" y="98"/>
                    <a:pt x="32186" y="293"/>
                  </a:cubicBezTo>
                  <a:lnTo>
                    <a:pt x="1225" y="18171"/>
                  </a:lnTo>
                  <a:cubicBezTo>
                    <a:pt x="549" y="18562"/>
                    <a:pt x="0" y="19511"/>
                    <a:pt x="0" y="20293"/>
                  </a:cubicBezTo>
                  <a:lnTo>
                    <a:pt x="0" y="66805"/>
                  </a:lnTo>
                  <a:cubicBezTo>
                    <a:pt x="0" y="67586"/>
                    <a:pt x="549" y="68536"/>
                    <a:pt x="1225" y="68926"/>
                  </a:cubicBezTo>
                  <a:lnTo>
                    <a:pt x="2223" y="69502"/>
                  </a:lnTo>
                  <a:cubicBezTo>
                    <a:pt x="2562" y="69698"/>
                    <a:pt x="3005" y="69796"/>
                    <a:pt x="3449" y="69796"/>
                  </a:cubicBezTo>
                  <a:cubicBezTo>
                    <a:pt x="3892" y="69796"/>
                    <a:pt x="4335" y="69698"/>
                    <a:pt x="4673" y="69502"/>
                  </a:cubicBezTo>
                  <a:lnTo>
                    <a:pt x="35555" y="51653"/>
                  </a:lnTo>
                  <a:cubicBezTo>
                    <a:pt x="36356" y="51192"/>
                    <a:pt x="36863" y="50171"/>
                    <a:pt x="36863" y="49390"/>
                  </a:cubicBezTo>
                  <a:lnTo>
                    <a:pt x="36859" y="2992"/>
                  </a:lnTo>
                  <a:cubicBezTo>
                    <a:pt x="36859" y="2211"/>
                    <a:pt x="36310" y="1261"/>
                    <a:pt x="35634" y="869"/>
                  </a:cubicBezTo>
                  <a:lnTo>
                    <a:pt x="34636" y="293"/>
                  </a:lnTo>
                  <a:cubicBezTo>
                    <a:pt x="34298" y="98"/>
                    <a:pt x="33855" y="0"/>
                    <a:pt x="33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2"/>
            <p:cNvSpPr/>
            <p:nvPr/>
          </p:nvSpPr>
          <p:spPr>
            <a:xfrm>
              <a:off x="2901575" y="1944675"/>
              <a:ext cx="650000" cy="1372100"/>
            </a:xfrm>
            <a:custGeom>
              <a:rect b="b" l="l" r="r" t="t"/>
              <a:pathLst>
                <a:path extrusionOk="0" h="54884" w="26000">
                  <a:moveTo>
                    <a:pt x="25452" y="1"/>
                  </a:moveTo>
                  <a:cubicBezTo>
                    <a:pt x="25319" y="1"/>
                    <a:pt x="25169" y="44"/>
                    <a:pt x="25010" y="136"/>
                  </a:cubicBezTo>
                  <a:lnTo>
                    <a:pt x="990" y="14006"/>
                  </a:lnTo>
                  <a:cubicBezTo>
                    <a:pt x="443" y="14321"/>
                    <a:pt x="0" y="15089"/>
                    <a:pt x="0" y="15720"/>
                  </a:cubicBezTo>
                  <a:lnTo>
                    <a:pt x="0" y="54178"/>
                  </a:lnTo>
                  <a:cubicBezTo>
                    <a:pt x="0" y="54625"/>
                    <a:pt x="223" y="54884"/>
                    <a:pt x="548" y="54884"/>
                  </a:cubicBezTo>
                  <a:cubicBezTo>
                    <a:pt x="681" y="54884"/>
                    <a:pt x="832" y="54840"/>
                    <a:pt x="990" y="54748"/>
                  </a:cubicBezTo>
                  <a:lnTo>
                    <a:pt x="25010" y="40880"/>
                  </a:lnTo>
                  <a:cubicBezTo>
                    <a:pt x="25557" y="40564"/>
                    <a:pt x="26000" y="39797"/>
                    <a:pt x="26000" y="39166"/>
                  </a:cubicBezTo>
                  <a:lnTo>
                    <a:pt x="26000" y="708"/>
                  </a:lnTo>
                  <a:cubicBezTo>
                    <a:pt x="26000" y="260"/>
                    <a:pt x="25776" y="1"/>
                    <a:pt x="25452" y="1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2"/>
            <p:cNvSpPr/>
            <p:nvPr/>
          </p:nvSpPr>
          <p:spPr>
            <a:xfrm>
              <a:off x="2722875" y="2210675"/>
              <a:ext cx="111600" cy="1267775"/>
            </a:xfrm>
            <a:custGeom>
              <a:rect b="b" l="l" r="r" t="t"/>
              <a:pathLst>
                <a:path extrusionOk="0" h="50711" w="4464">
                  <a:moveTo>
                    <a:pt x="359" y="0"/>
                  </a:moveTo>
                  <a:cubicBezTo>
                    <a:pt x="137" y="385"/>
                    <a:pt x="0" y="817"/>
                    <a:pt x="0" y="1208"/>
                  </a:cubicBezTo>
                  <a:lnTo>
                    <a:pt x="0" y="47720"/>
                  </a:lnTo>
                  <a:cubicBezTo>
                    <a:pt x="0" y="48501"/>
                    <a:pt x="549" y="49451"/>
                    <a:pt x="1227" y="49841"/>
                  </a:cubicBezTo>
                  <a:lnTo>
                    <a:pt x="2223" y="50417"/>
                  </a:lnTo>
                  <a:cubicBezTo>
                    <a:pt x="2562" y="50613"/>
                    <a:pt x="3004" y="50711"/>
                    <a:pt x="3447" y="50711"/>
                  </a:cubicBezTo>
                  <a:cubicBezTo>
                    <a:pt x="3804" y="50711"/>
                    <a:pt x="4161" y="50647"/>
                    <a:pt x="4464" y="50519"/>
                  </a:cubicBezTo>
                  <a:lnTo>
                    <a:pt x="4464" y="50519"/>
                  </a:lnTo>
                  <a:cubicBezTo>
                    <a:pt x="4345" y="50564"/>
                    <a:pt x="4231" y="50586"/>
                    <a:pt x="4127" y="50586"/>
                  </a:cubicBezTo>
                  <a:cubicBezTo>
                    <a:pt x="3724" y="50586"/>
                    <a:pt x="3448" y="50265"/>
                    <a:pt x="3448" y="49710"/>
                  </a:cubicBezTo>
                  <a:lnTo>
                    <a:pt x="3448" y="3198"/>
                  </a:lnTo>
                  <a:cubicBezTo>
                    <a:pt x="3448" y="2808"/>
                    <a:pt x="3585" y="2374"/>
                    <a:pt x="3807" y="1991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2"/>
            <p:cNvSpPr/>
            <p:nvPr/>
          </p:nvSpPr>
          <p:spPr>
            <a:xfrm>
              <a:off x="2731975" y="1733625"/>
              <a:ext cx="912250" cy="526875"/>
            </a:xfrm>
            <a:custGeom>
              <a:rect b="b" l="l" r="r" t="t"/>
              <a:pathLst>
                <a:path extrusionOk="0" h="21075" w="36490">
                  <a:moveTo>
                    <a:pt x="36490" y="2913"/>
                  </a:moveTo>
                  <a:cubicBezTo>
                    <a:pt x="36490" y="2914"/>
                    <a:pt x="36490" y="2916"/>
                    <a:pt x="36490" y="2918"/>
                  </a:cubicBezTo>
                  <a:cubicBezTo>
                    <a:pt x="36490" y="2916"/>
                    <a:pt x="36490" y="2914"/>
                    <a:pt x="36490" y="2913"/>
                  </a:cubicBezTo>
                  <a:close/>
                  <a:moveTo>
                    <a:pt x="33049" y="1"/>
                  </a:moveTo>
                  <a:cubicBezTo>
                    <a:pt x="32605" y="1"/>
                    <a:pt x="32161" y="98"/>
                    <a:pt x="31821" y="293"/>
                  </a:cubicBezTo>
                  <a:lnTo>
                    <a:pt x="863" y="18172"/>
                  </a:lnTo>
                  <a:cubicBezTo>
                    <a:pt x="527" y="18366"/>
                    <a:pt x="223" y="18697"/>
                    <a:pt x="0" y="19086"/>
                  </a:cubicBezTo>
                  <a:lnTo>
                    <a:pt x="3447" y="21074"/>
                  </a:lnTo>
                  <a:cubicBezTo>
                    <a:pt x="3664" y="20686"/>
                    <a:pt x="3972" y="20354"/>
                    <a:pt x="4309" y="20160"/>
                  </a:cubicBezTo>
                  <a:lnTo>
                    <a:pt x="35191" y="2328"/>
                  </a:lnTo>
                  <a:cubicBezTo>
                    <a:pt x="35401" y="2204"/>
                    <a:pt x="35595" y="2150"/>
                    <a:pt x="35766" y="2150"/>
                  </a:cubicBezTo>
                  <a:cubicBezTo>
                    <a:pt x="36196" y="2150"/>
                    <a:pt x="36480" y="2490"/>
                    <a:pt x="36490" y="2913"/>
                  </a:cubicBezTo>
                  <a:lnTo>
                    <a:pt x="36490" y="2913"/>
                  </a:lnTo>
                  <a:cubicBezTo>
                    <a:pt x="36471" y="2101"/>
                    <a:pt x="35848" y="1199"/>
                    <a:pt x="35273" y="870"/>
                  </a:cubicBezTo>
                  <a:lnTo>
                    <a:pt x="34272" y="293"/>
                  </a:lnTo>
                  <a:cubicBezTo>
                    <a:pt x="33935" y="98"/>
                    <a:pt x="33492" y="1"/>
                    <a:pt x="33049" y="1"/>
                  </a:cubicBez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3342300" y="2434700"/>
              <a:ext cx="209300" cy="537850"/>
            </a:xfrm>
            <a:custGeom>
              <a:rect b="b" l="l" r="r" t="t"/>
              <a:pathLst>
                <a:path extrusionOk="0" h="21514" w="8372">
                  <a:moveTo>
                    <a:pt x="724" y="0"/>
                  </a:moveTo>
                  <a:cubicBezTo>
                    <a:pt x="488" y="0"/>
                    <a:pt x="247" y="12"/>
                    <a:pt x="0" y="35"/>
                  </a:cubicBezTo>
                  <a:lnTo>
                    <a:pt x="3969" y="10006"/>
                  </a:lnTo>
                  <a:lnTo>
                    <a:pt x="6976" y="21514"/>
                  </a:lnTo>
                  <a:lnTo>
                    <a:pt x="7381" y="21279"/>
                  </a:lnTo>
                  <a:cubicBezTo>
                    <a:pt x="7928" y="20965"/>
                    <a:pt x="8372" y="20196"/>
                    <a:pt x="8372" y="19565"/>
                  </a:cubicBezTo>
                  <a:lnTo>
                    <a:pt x="8372" y="6852"/>
                  </a:lnTo>
                  <a:cubicBezTo>
                    <a:pt x="7138" y="3057"/>
                    <a:pt x="4610" y="0"/>
                    <a:pt x="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2961725" y="2435125"/>
              <a:ext cx="554975" cy="853450"/>
            </a:xfrm>
            <a:custGeom>
              <a:rect b="b" l="l" r="r" t="t"/>
              <a:pathLst>
                <a:path extrusionOk="0" h="34138" w="22199">
                  <a:moveTo>
                    <a:pt x="14777" y="0"/>
                  </a:moveTo>
                  <a:cubicBezTo>
                    <a:pt x="12507" y="0"/>
                    <a:pt x="6857" y="729"/>
                    <a:pt x="6857" y="729"/>
                  </a:cubicBezTo>
                  <a:lnTo>
                    <a:pt x="3050" y="1930"/>
                  </a:lnTo>
                  <a:cubicBezTo>
                    <a:pt x="2039" y="2383"/>
                    <a:pt x="1468" y="3838"/>
                    <a:pt x="1062" y="4869"/>
                  </a:cubicBezTo>
                  <a:cubicBezTo>
                    <a:pt x="701" y="5787"/>
                    <a:pt x="1" y="8109"/>
                    <a:pt x="1" y="9865"/>
                  </a:cubicBezTo>
                  <a:lnTo>
                    <a:pt x="474" y="23803"/>
                  </a:lnTo>
                  <a:lnTo>
                    <a:pt x="304" y="34138"/>
                  </a:lnTo>
                  <a:lnTo>
                    <a:pt x="22199" y="21497"/>
                  </a:lnTo>
                  <a:cubicBezTo>
                    <a:pt x="22199" y="21497"/>
                    <a:pt x="21902" y="11539"/>
                    <a:pt x="21902" y="7957"/>
                  </a:cubicBezTo>
                  <a:cubicBezTo>
                    <a:pt x="21902" y="7794"/>
                    <a:pt x="21897" y="7630"/>
                    <a:pt x="21889" y="7463"/>
                  </a:cubicBezTo>
                  <a:cubicBezTo>
                    <a:pt x="21702" y="3713"/>
                    <a:pt x="18944" y="824"/>
                    <a:pt x="15530" y="52"/>
                  </a:cubicBezTo>
                  <a:cubicBezTo>
                    <a:pt x="15371" y="16"/>
                    <a:pt x="15111" y="0"/>
                    <a:pt x="14777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2"/>
            <p:cNvSpPr/>
            <p:nvPr/>
          </p:nvSpPr>
          <p:spPr>
            <a:xfrm>
              <a:off x="3316575" y="2601725"/>
              <a:ext cx="39175" cy="240500"/>
            </a:xfrm>
            <a:custGeom>
              <a:rect b="b" l="l" r="r" t="t"/>
              <a:pathLst>
                <a:path extrusionOk="0" h="9620" w="1567">
                  <a:moveTo>
                    <a:pt x="220" y="1"/>
                  </a:moveTo>
                  <a:cubicBezTo>
                    <a:pt x="100" y="1"/>
                    <a:pt x="1" y="62"/>
                    <a:pt x="78" y="207"/>
                  </a:cubicBezTo>
                  <a:cubicBezTo>
                    <a:pt x="447" y="901"/>
                    <a:pt x="748" y="1606"/>
                    <a:pt x="805" y="2397"/>
                  </a:cubicBezTo>
                  <a:cubicBezTo>
                    <a:pt x="861" y="3185"/>
                    <a:pt x="740" y="3952"/>
                    <a:pt x="624" y="4728"/>
                  </a:cubicBezTo>
                  <a:cubicBezTo>
                    <a:pt x="560" y="5146"/>
                    <a:pt x="504" y="5571"/>
                    <a:pt x="528" y="5996"/>
                  </a:cubicBezTo>
                  <a:cubicBezTo>
                    <a:pt x="550" y="6389"/>
                    <a:pt x="646" y="6774"/>
                    <a:pt x="729" y="7157"/>
                  </a:cubicBezTo>
                  <a:cubicBezTo>
                    <a:pt x="807" y="7521"/>
                    <a:pt x="892" y="7884"/>
                    <a:pt x="936" y="8254"/>
                  </a:cubicBezTo>
                  <a:cubicBezTo>
                    <a:pt x="956" y="8434"/>
                    <a:pt x="972" y="8619"/>
                    <a:pt x="980" y="8801"/>
                  </a:cubicBezTo>
                  <a:cubicBezTo>
                    <a:pt x="989" y="9016"/>
                    <a:pt x="928" y="9238"/>
                    <a:pt x="985" y="9446"/>
                  </a:cubicBezTo>
                  <a:cubicBezTo>
                    <a:pt x="1010" y="9537"/>
                    <a:pt x="1108" y="9619"/>
                    <a:pt x="1197" y="9619"/>
                  </a:cubicBezTo>
                  <a:cubicBezTo>
                    <a:pt x="1243" y="9619"/>
                    <a:pt x="1287" y="9598"/>
                    <a:pt x="1317" y="9545"/>
                  </a:cubicBezTo>
                  <a:cubicBezTo>
                    <a:pt x="1505" y="9218"/>
                    <a:pt x="1488" y="8695"/>
                    <a:pt x="1469" y="8326"/>
                  </a:cubicBezTo>
                  <a:cubicBezTo>
                    <a:pt x="1448" y="7928"/>
                    <a:pt x="1384" y="7533"/>
                    <a:pt x="1307" y="7142"/>
                  </a:cubicBezTo>
                  <a:cubicBezTo>
                    <a:pt x="1220" y="6707"/>
                    <a:pt x="1113" y="6275"/>
                    <a:pt x="1113" y="5828"/>
                  </a:cubicBezTo>
                  <a:cubicBezTo>
                    <a:pt x="1113" y="5376"/>
                    <a:pt x="1185" y="4929"/>
                    <a:pt x="1256" y="4483"/>
                  </a:cubicBezTo>
                  <a:cubicBezTo>
                    <a:pt x="1492" y="2975"/>
                    <a:pt x="1567" y="1278"/>
                    <a:pt x="446" y="83"/>
                  </a:cubicBezTo>
                  <a:cubicBezTo>
                    <a:pt x="397" y="31"/>
                    <a:pt x="303" y="1"/>
                    <a:pt x="2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52"/>
            <p:cNvSpPr/>
            <p:nvPr/>
          </p:nvSpPr>
          <p:spPr>
            <a:xfrm>
              <a:off x="3275625" y="2607175"/>
              <a:ext cx="42750" cy="172750"/>
            </a:xfrm>
            <a:custGeom>
              <a:rect b="b" l="l" r="r" t="t"/>
              <a:pathLst>
                <a:path extrusionOk="0" h="6910" w="1710">
                  <a:moveTo>
                    <a:pt x="992" y="0"/>
                  </a:moveTo>
                  <a:cubicBezTo>
                    <a:pt x="931" y="0"/>
                    <a:pt x="903" y="70"/>
                    <a:pt x="920" y="128"/>
                  </a:cubicBezTo>
                  <a:cubicBezTo>
                    <a:pt x="986" y="332"/>
                    <a:pt x="1100" y="498"/>
                    <a:pt x="1141" y="717"/>
                  </a:cubicBezTo>
                  <a:cubicBezTo>
                    <a:pt x="1180" y="938"/>
                    <a:pt x="1199" y="1162"/>
                    <a:pt x="1196" y="1387"/>
                  </a:cubicBezTo>
                  <a:cubicBezTo>
                    <a:pt x="1193" y="1855"/>
                    <a:pt x="1133" y="2321"/>
                    <a:pt x="1019" y="2775"/>
                  </a:cubicBezTo>
                  <a:cubicBezTo>
                    <a:pt x="859" y="3404"/>
                    <a:pt x="512" y="3971"/>
                    <a:pt x="323" y="4591"/>
                  </a:cubicBezTo>
                  <a:cubicBezTo>
                    <a:pt x="116" y="5274"/>
                    <a:pt x="1" y="6158"/>
                    <a:pt x="287" y="6829"/>
                  </a:cubicBezTo>
                  <a:cubicBezTo>
                    <a:pt x="306" y="6873"/>
                    <a:pt x="356" y="6909"/>
                    <a:pt x="401" y="6909"/>
                  </a:cubicBezTo>
                  <a:cubicBezTo>
                    <a:pt x="428" y="6909"/>
                    <a:pt x="453" y="6896"/>
                    <a:pt x="470" y="6865"/>
                  </a:cubicBezTo>
                  <a:cubicBezTo>
                    <a:pt x="680" y="6451"/>
                    <a:pt x="636" y="5927"/>
                    <a:pt x="694" y="5476"/>
                  </a:cubicBezTo>
                  <a:cubicBezTo>
                    <a:pt x="746" y="5075"/>
                    <a:pt x="833" y="4695"/>
                    <a:pt x="980" y="4318"/>
                  </a:cubicBezTo>
                  <a:cubicBezTo>
                    <a:pt x="1200" y="3759"/>
                    <a:pt x="1479" y="3222"/>
                    <a:pt x="1591" y="2626"/>
                  </a:cubicBezTo>
                  <a:cubicBezTo>
                    <a:pt x="1682" y="2131"/>
                    <a:pt x="1710" y="1614"/>
                    <a:pt x="1653" y="1114"/>
                  </a:cubicBezTo>
                  <a:cubicBezTo>
                    <a:pt x="1611" y="739"/>
                    <a:pt x="1460" y="95"/>
                    <a:pt x="1009" y="2"/>
                  </a:cubicBezTo>
                  <a:cubicBezTo>
                    <a:pt x="1003" y="1"/>
                    <a:pt x="997" y="0"/>
                    <a:pt x="9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52"/>
            <p:cNvSpPr/>
            <p:nvPr/>
          </p:nvSpPr>
          <p:spPr>
            <a:xfrm>
              <a:off x="3180900" y="1904075"/>
              <a:ext cx="316075" cy="316100"/>
            </a:xfrm>
            <a:custGeom>
              <a:rect b="b" l="l" r="r" t="t"/>
              <a:pathLst>
                <a:path extrusionOk="0" h="12644" w="12643">
                  <a:moveTo>
                    <a:pt x="6322" y="0"/>
                  </a:moveTo>
                  <a:cubicBezTo>
                    <a:pt x="2830" y="0"/>
                    <a:pt x="1" y="2830"/>
                    <a:pt x="1" y="6321"/>
                  </a:cubicBezTo>
                  <a:cubicBezTo>
                    <a:pt x="1" y="9813"/>
                    <a:pt x="2831" y="12644"/>
                    <a:pt x="6322" y="12644"/>
                  </a:cubicBezTo>
                  <a:cubicBezTo>
                    <a:pt x="9813" y="12644"/>
                    <a:pt x="12643" y="9813"/>
                    <a:pt x="12643" y="6321"/>
                  </a:cubicBezTo>
                  <a:cubicBezTo>
                    <a:pt x="12643" y="2830"/>
                    <a:pt x="9813" y="0"/>
                    <a:pt x="6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3065750" y="2174475"/>
              <a:ext cx="67400" cy="165500"/>
            </a:xfrm>
            <a:custGeom>
              <a:rect b="b" l="l" r="r" t="t"/>
              <a:pathLst>
                <a:path extrusionOk="0" h="6620" w="2696">
                  <a:moveTo>
                    <a:pt x="0" y="0"/>
                  </a:moveTo>
                  <a:cubicBezTo>
                    <a:pt x="0" y="1"/>
                    <a:pt x="1025" y="4812"/>
                    <a:pt x="1436" y="5604"/>
                  </a:cubicBezTo>
                  <a:cubicBezTo>
                    <a:pt x="1846" y="6394"/>
                    <a:pt x="2696" y="6619"/>
                    <a:pt x="2696" y="6619"/>
                  </a:cubicBezTo>
                  <a:lnTo>
                    <a:pt x="2624" y="32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52"/>
            <p:cNvSpPr/>
            <p:nvPr/>
          </p:nvSpPr>
          <p:spPr>
            <a:xfrm>
              <a:off x="3011000" y="1981975"/>
              <a:ext cx="102975" cy="198075"/>
            </a:xfrm>
            <a:custGeom>
              <a:rect b="b" l="l" r="r" t="t"/>
              <a:pathLst>
                <a:path extrusionOk="0" h="7923" w="4119">
                  <a:moveTo>
                    <a:pt x="2455" y="1"/>
                  </a:moveTo>
                  <a:cubicBezTo>
                    <a:pt x="2411" y="1"/>
                    <a:pt x="2367" y="2"/>
                    <a:pt x="2323" y="5"/>
                  </a:cubicBezTo>
                  <a:cubicBezTo>
                    <a:pt x="1749" y="36"/>
                    <a:pt x="1177" y="233"/>
                    <a:pt x="738" y="606"/>
                  </a:cubicBezTo>
                  <a:cubicBezTo>
                    <a:pt x="300" y="979"/>
                    <a:pt x="8" y="1534"/>
                    <a:pt x="5" y="2108"/>
                  </a:cubicBezTo>
                  <a:cubicBezTo>
                    <a:pt x="0" y="2888"/>
                    <a:pt x="504" y="3586"/>
                    <a:pt x="1098" y="4089"/>
                  </a:cubicBezTo>
                  <a:cubicBezTo>
                    <a:pt x="528" y="4311"/>
                    <a:pt x="281" y="5039"/>
                    <a:pt x="435" y="5632"/>
                  </a:cubicBezTo>
                  <a:cubicBezTo>
                    <a:pt x="556" y="6089"/>
                    <a:pt x="855" y="6455"/>
                    <a:pt x="1196" y="6768"/>
                  </a:cubicBezTo>
                  <a:cubicBezTo>
                    <a:pt x="1513" y="7060"/>
                    <a:pt x="1746" y="7377"/>
                    <a:pt x="2127" y="7603"/>
                  </a:cubicBezTo>
                  <a:cubicBezTo>
                    <a:pt x="2363" y="7743"/>
                    <a:pt x="2592" y="7747"/>
                    <a:pt x="2866" y="7778"/>
                  </a:cubicBezTo>
                  <a:cubicBezTo>
                    <a:pt x="2959" y="7789"/>
                    <a:pt x="4115" y="7882"/>
                    <a:pt x="4119" y="7922"/>
                  </a:cubicBezTo>
                  <a:lnTo>
                    <a:pt x="3877" y="5259"/>
                  </a:lnTo>
                  <a:lnTo>
                    <a:pt x="3681" y="3078"/>
                  </a:lnTo>
                  <a:cubicBezTo>
                    <a:pt x="3652" y="2755"/>
                    <a:pt x="3612" y="2432"/>
                    <a:pt x="3594" y="2110"/>
                  </a:cubicBezTo>
                  <a:cubicBezTo>
                    <a:pt x="3571" y="1678"/>
                    <a:pt x="3645" y="1255"/>
                    <a:pt x="3520" y="826"/>
                  </a:cubicBezTo>
                  <a:lnTo>
                    <a:pt x="3511" y="796"/>
                  </a:lnTo>
                  <a:cubicBezTo>
                    <a:pt x="3416" y="494"/>
                    <a:pt x="3220" y="211"/>
                    <a:pt x="2931" y="86"/>
                  </a:cubicBezTo>
                  <a:cubicBezTo>
                    <a:pt x="2782" y="21"/>
                    <a:pt x="2618" y="1"/>
                    <a:pt x="24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2"/>
            <p:cNvSpPr/>
            <p:nvPr/>
          </p:nvSpPr>
          <p:spPr>
            <a:xfrm>
              <a:off x="3002950" y="1927900"/>
              <a:ext cx="476600" cy="600750"/>
            </a:xfrm>
            <a:custGeom>
              <a:rect b="b" l="l" r="r" t="t"/>
              <a:pathLst>
                <a:path extrusionOk="0" h="24030" w="19064">
                  <a:moveTo>
                    <a:pt x="12331" y="0"/>
                  </a:moveTo>
                  <a:cubicBezTo>
                    <a:pt x="10535" y="0"/>
                    <a:pt x="8682" y="535"/>
                    <a:pt x="7284" y="1416"/>
                  </a:cubicBezTo>
                  <a:cubicBezTo>
                    <a:pt x="3626" y="3718"/>
                    <a:pt x="5020" y="10086"/>
                    <a:pt x="5020" y="10086"/>
                  </a:cubicBezTo>
                  <a:cubicBezTo>
                    <a:pt x="4970" y="10116"/>
                    <a:pt x="4918" y="10130"/>
                    <a:pt x="4863" y="10130"/>
                  </a:cubicBezTo>
                  <a:cubicBezTo>
                    <a:pt x="4493" y="10130"/>
                    <a:pt x="4021" y="9510"/>
                    <a:pt x="3605" y="9075"/>
                  </a:cubicBezTo>
                  <a:cubicBezTo>
                    <a:pt x="3354" y="8812"/>
                    <a:pt x="2805" y="8499"/>
                    <a:pt x="2227" y="8499"/>
                  </a:cubicBezTo>
                  <a:cubicBezTo>
                    <a:pt x="1706" y="8499"/>
                    <a:pt x="1162" y="8754"/>
                    <a:pt x="793" y="9531"/>
                  </a:cubicBezTo>
                  <a:cubicBezTo>
                    <a:pt x="0" y="11200"/>
                    <a:pt x="1479" y="13404"/>
                    <a:pt x="2705" y="13789"/>
                  </a:cubicBezTo>
                  <a:cubicBezTo>
                    <a:pt x="3120" y="13919"/>
                    <a:pt x="3466" y="13972"/>
                    <a:pt x="3754" y="13972"/>
                  </a:cubicBezTo>
                  <a:cubicBezTo>
                    <a:pt x="4931" y="13972"/>
                    <a:pt x="5136" y="13097"/>
                    <a:pt x="5136" y="13097"/>
                  </a:cubicBezTo>
                  <a:lnTo>
                    <a:pt x="5292" y="21644"/>
                  </a:lnTo>
                  <a:cubicBezTo>
                    <a:pt x="6542" y="23248"/>
                    <a:pt x="8849" y="24030"/>
                    <a:pt x="10596" y="24030"/>
                  </a:cubicBezTo>
                  <a:cubicBezTo>
                    <a:pt x="12520" y="24030"/>
                    <a:pt x="13765" y="23082"/>
                    <a:pt x="12173" y="21237"/>
                  </a:cubicBezTo>
                  <a:lnTo>
                    <a:pt x="12167" y="18198"/>
                  </a:lnTo>
                  <a:lnTo>
                    <a:pt x="12167" y="18198"/>
                  </a:lnTo>
                  <a:cubicBezTo>
                    <a:pt x="12167" y="18198"/>
                    <a:pt x="13394" y="18384"/>
                    <a:pt x="14363" y="18384"/>
                  </a:cubicBezTo>
                  <a:cubicBezTo>
                    <a:pt x="14605" y="18384"/>
                    <a:pt x="14830" y="18373"/>
                    <a:pt x="15016" y="18344"/>
                  </a:cubicBezTo>
                  <a:cubicBezTo>
                    <a:pt x="16569" y="18104"/>
                    <a:pt x="17547" y="16878"/>
                    <a:pt x="18019" y="15195"/>
                  </a:cubicBezTo>
                  <a:cubicBezTo>
                    <a:pt x="18776" y="12493"/>
                    <a:pt x="19064" y="10311"/>
                    <a:pt x="18421" y="4998"/>
                  </a:cubicBezTo>
                  <a:cubicBezTo>
                    <a:pt x="17986" y="1399"/>
                    <a:pt x="15234" y="0"/>
                    <a:pt x="123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2"/>
            <p:cNvSpPr/>
            <p:nvPr/>
          </p:nvSpPr>
          <p:spPr>
            <a:xfrm>
              <a:off x="3002350" y="2410250"/>
              <a:ext cx="300525" cy="188200"/>
            </a:xfrm>
            <a:custGeom>
              <a:rect b="b" l="l" r="r" t="t"/>
              <a:pathLst>
                <a:path extrusionOk="0" h="7528" w="12021">
                  <a:moveTo>
                    <a:pt x="5273" y="1"/>
                  </a:moveTo>
                  <a:cubicBezTo>
                    <a:pt x="5273" y="1"/>
                    <a:pt x="2148" y="615"/>
                    <a:pt x="1074" y="1643"/>
                  </a:cubicBezTo>
                  <a:cubicBezTo>
                    <a:pt x="0" y="2670"/>
                    <a:pt x="3" y="3069"/>
                    <a:pt x="3" y="3069"/>
                  </a:cubicBezTo>
                  <a:lnTo>
                    <a:pt x="1542" y="2925"/>
                  </a:lnTo>
                  <a:cubicBezTo>
                    <a:pt x="1542" y="2925"/>
                    <a:pt x="1603" y="2910"/>
                    <a:pt x="1722" y="2910"/>
                  </a:cubicBezTo>
                  <a:cubicBezTo>
                    <a:pt x="2099" y="2910"/>
                    <a:pt x="3052" y="3063"/>
                    <a:pt x="4466" y="4345"/>
                  </a:cubicBezTo>
                  <a:cubicBezTo>
                    <a:pt x="6358" y="6059"/>
                    <a:pt x="9126" y="7528"/>
                    <a:pt x="10884" y="7528"/>
                  </a:cubicBezTo>
                  <a:cubicBezTo>
                    <a:pt x="11343" y="7528"/>
                    <a:pt x="11733" y="7427"/>
                    <a:pt x="12021" y="7206"/>
                  </a:cubicBezTo>
                  <a:cubicBezTo>
                    <a:pt x="12021" y="7206"/>
                    <a:pt x="8145" y="5301"/>
                    <a:pt x="5293" y="1129"/>
                  </a:cubicBezTo>
                  <a:lnTo>
                    <a:pt x="52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3302850" y="2399925"/>
              <a:ext cx="70700" cy="190475"/>
            </a:xfrm>
            <a:custGeom>
              <a:rect b="b" l="l" r="r" t="t"/>
              <a:pathLst>
                <a:path extrusionOk="0" h="7619" w="2828">
                  <a:moveTo>
                    <a:pt x="171" y="0"/>
                  </a:moveTo>
                  <a:lnTo>
                    <a:pt x="171" y="697"/>
                  </a:lnTo>
                  <a:lnTo>
                    <a:pt x="177" y="2356"/>
                  </a:lnTo>
                  <a:cubicBezTo>
                    <a:pt x="177" y="2356"/>
                    <a:pt x="563" y="3131"/>
                    <a:pt x="625" y="4335"/>
                  </a:cubicBezTo>
                  <a:cubicBezTo>
                    <a:pt x="687" y="5539"/>
                    <a:pt x="1" y="7619"/>
                    <a:pt x="1" y="7619"/>
                  </a:cubicBezTo>
                  <a:cubicBezTo>
                    <a:pt x="1" y="7619"/>
                    <a:pt x="622" y="7603"/>
                    <a:pt x="1444" y="6689"/>
                  </a:cubicBezTo>
                  <a:cubicBezTo>
                    <a:pt x="2827" y="5149"/>
                    <a:pt x="2467" y="2569"/>
                    <a:pt x="2347" y="1767"/>
                  </a:cubicBezTo>
                  <a:cubicBezTo>
                    <a:pt x="2225" y="964"/>
                    <a:pt x="1339" y="296"/>
                    <a:pt x="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3061675" y="1825125"/>
              <a:ext cx="459525" cy="370200"/>
            </a:xfrm>
            <a:custGeom>
              <a:rect b="b" l="l" r="r" t="t"/>
              <a:pathLst>
                <a:path extrusionOk="0" h="14808" w="18381">
                  <a:moveTo>
                    <a:pt x="8967" y="0"/>
                  </a:moveTo>
                  <a:cubicBezTo>
                    <a:pt x="8842" y="0"/>
                    <a:pt x="8717" y="12"/>
                    <a:pt x="8593" y="35"/>
                  </a:cubicBezTo>
                  <a:cubicBezTo>
                    <a:pt x="7804" y="182"/>
                    <a:pt x="7123" y="840"/>
                    <a:pt x="6999" y="1633"/>
                  </a:cubicBezTo>
                  <a:cubicBezTo>
                    <a:pt x="7014" y="1534"/>
                    <a:pt x="6299" y="1330"/>
                    <a:pt x="6214" y="1309"/>
                  </a:cubicBezTo>
                  <a:cubicBezTo>
                    <a:pt x="6020" y="1263"/>
                    <a:pt x="5822" y="1240"/>
                    <a:pt x="5623" y="1240"/>
                  </a:cubicBezTo>
                  <a:cubicBezTo>
                    <a:pt x="5510" y="1240"/>
                    <a:pt x="5397" y="1248"/>
                    <a:pt x="5285" y="1262"/>
                  </a:cubicBezTo>
                  <a:cubicBezTo>
                    <a:pt x="4714" y="1341"/>
                    <a:pt x="4156" y="1694"/>
                    <a:pt x="3801" y="2144"/>
                  </a:cubicBezTo>
                  <a:cubicBezTo>
                    <a:pt x="3516" y="2503"/>
                    <a:pt x="3348" y="2963"/>
                    <a:pt x="3384" y="3421"/>
                  </a:cubicBezTo>
                  <a:cubicBezTo>
                    <a:pt x="3149" y="3214"/>
                    <a:pt x="2829" y="3137"/>
                    <a:pt x="2513" y="3137"/>
                  </a:cubicBezTo>
                  <a:cubicBezTo>
                    <a:pt x="2455" y="3137"/>
                    <a:pt x="2397" y="3139"/>
                    <a:pt x="2339" y="3144"/>
                  </a:cubicBezTo>
                  <a:cubicBezTo>
                    <a:pt x="1625" y="3205"/>
                    <a:pt x="942" y="3589"/>
                    <a:pt x="532" y="4178"/>
                  </a:cubicBezTo>
                  <a:cubicBezTo>
                    <a:pt x="123" y="4766"/>
                    <a:pt x="1" y="5548"/>
                    <a:pt x="229" y="6228"/>
                  </a:cubicBezTo>
                  <a:cubicBezTo>
                    <a:pt x="388" y="6698"/>
                    <a:pt x="755" y="7019"/>
                    <a:pt x="819" y="7529"/>
                  </a:cubicBezTo>
                  <a:cubicBezTo>
                    <a:pt x="890" y="8098"/>
                    <a:pt x="573" y="8647"/>
                    <a:pt x="682" y="9210"/>
                  </a:cubicBezTo>
                  <a:cubicBezTo>
                    <a:pt x="774" y="9681"/>
                    <a:pt x="1027" y="10117"/>
                    <a:pt x="1104" y="10604"/>
                  </a:cubicBezTo>
                  <a:cubicBezTo>
                    <a:pt x="1132" y="10779"/>
                    <a:pt x="1020" y="11012"/>
                    <a:pt x="1012" y="11202"/>
                  </a:cubicBezTo>
                  <a:cubicBezTo>
                    <a:pt x="996" y="11512"/>
                    <a:pt x="995" y="11824"/>
                    <a:pt x="1009" y="12133"/>
                  </a:cubicBezTo>
                  <a:cubicBezTo>
                    <a:pt x="1023" y="12435"/>
                    <a:pt x="1008" y="12960"/>
                    <a:pt x="1255" y="13186"/>
                  </a:cubicBezTo>
                  <a:cubicBezTo>
                    <a:pt x="1600" y="13500"/>
                    <a:pt x="2244" y="14807"/>
                    <a:pt x="2847" y="14807"/>
                  </a:cubicBezTo>
                  <a:cubicBezTo>
                    <a:pt x="2937" y="14807"/>
                    <a:pt x="3026" y="14778"/>
                    <a:pt x="3113" y="14712"/>
                  </a:cubicBezTo>
                  <a:cubicBezTo>
                    <a:pt x="3302" y="14569"/>
                    <a:pt x="3393" y="14333"/>
                    <a:pt x="3451" y="14105"/>
                  </a:cubicBezTo>
                  <a:cubicBezTo>
                    <a:pt x="3597" y="13533"/>
                    <a:pt x="3600" y="12933"/>
                    <a:pt x="3456" y="12360"/>
                  </a:cubicBezTo>
                  <a:cubicBezTo>
                    <a:pt x="4001" y="12351"/>
                    <a:pt x="4452" y="11848"/>
                    <a:pt x="4534" y="11309"/>
                  </a:cubicBezTo>
                  <a:cubicBezTo>
                    <a:pt x="4616" y="10770"/>
                    <a:pt x="4402" y="10222"/>
                    <a:pt x="4092" y="9775"/>
                  </a:cubicBezTo>
                  <a:lnTo>
                    <a:pt x="4092" y="9775"/>
                  </a:lnTo>
                  <a:cubicBezTo>
                    <a:pt x="4555" y="9859"/>
                    <a:pt x="5031" y="9943"/>
                    <a:pt x="5499" y="9943"/>
                  </a:cubicBezTo>
                  <a:cubicBezTo>
                    <a:pt x="5764" y="9943"/>
                    <a:pt x="6027" y="9916"/>
                    <a:pt x="6284" y="9847"/>
                  </a:cubicBezTo>
                  <a:cubicBezTo>
                    <a:pt x="6997" y="9657"/>
                    <a:pt x="7653" y="9044"/>
                    <a:pt x="7642" y="8306"/>
                  </a:cubicBezTo>
                  <a:lnTo>
                    <a:pt x="7642" y="8306"/>
                  </a:lnTo>
                  <a:cubicBezTo>
                    <a:pt x="8093" y="8772"/>
                    <a:pt x="8646" y="9005"/>
                    <a:pt x="9266" y="9133"/>
                  </a:cubicBezTo>
                  <a:cubicBezTo>
                    <a:pt x="9442" y="9169"/>
                    <a:pt x="9621" y="9187"/>
                    <a:pt x="9800" y="9187"/>
                  </a:cubicBezTo>
                  <a:cubicBezTo>
                    <a:pt x="10257" y="9187"/>
                    <a:pt x="10713" y="9070"/>
                    <a:pt x="11102" y="8831"/>
                  </a:cubicBezTo>
                  <a:cubicBezTo>
                    <a:pt x="11419" y="8637"/>
                    <a:pt x="11613" y="8354"/>
                    <a:pt x="11804" y="8044"/>
                  </a:cubicBezTo>
                  <a:cubicBezTo>
                    <a:pt x="12244" y="8509"/>
                    <a:pt x="12885" y="8769"/>
                    <a:pt x="13524" y="8769"/>
                  </a:cubicBezTo>
                  <a:cubicBezTo>
                    <a:pt x="13730" y="8769"/>
                    <a:pt x="13936" y="8741"/>
                    <a:pt x="14135" y="8685"/>
                  </a:cubicBezTo>
                  <a:cubicBezTo>
                    <a:pt x="14951" y="8455"/>
                    <a:pt x="15613" y="7747"/>
                    <a:pt x="15786" y="6918"/>
                  </a:cubicBezTo>
                  <a:cubicBezTo>
                    <a:pt x="15915" y="6936"/>
                    <a:pt x="16044" y="6946"/>
                    <a:pt x="16173" y="6946"/>
                  </a:cubicBezTo>
                  <a:cubicBezTo>
                    <a:pt x="16828" y="6946"/>
                    <a:pt x="17463" y="6700"/>
                    <a:pt x="17875" y="6153"/>
                  </a:cubicBezTo>
                  <a:cubicBezTo>
                    <a:pt x="18241" y="5668"/>
                    <a:pt x="18381" y="5030"/>
                    <a:pt x="18308" y="4426"/>
                  </a:cubicBezTo>
                  <a:cubicBezTo>
                    <a:pt x="18175" y="3323"/>
                    <a:pt x="17460" y="2369"/>
                    <a:pt x="16362" y="2106"/>
                  </a:cubicBezTo>
                  <a:cubicBezTo>
                    <a:pt x="16133" y="2051"/>
                    <a:pt x="15902" y="2026"/>
                    <a:pt x="15671" y="2026"/>
                  </a:cubicBezTo>
                  <a:cubicBezTo>
                    <a:pt x="15287" y="2026"/>
                    <a:pt x="14904" y="2096"/>
                    <a:pt x="14537" y="2216"/>
                  </a:cubicBezTo>
                  <a:cubicBezTo>
                    <a:pt x="14444" y="2070"/>
                    <a:pt x="14432" y="1865"/>
                    <a:pt x="14337" y="1704"/>
                  </a:cubicBezTo>
                  <a:cubicBezTo>
                    <a:pt x="14238" y="1534"/>
                    <a:pt x="14120" y="1375"/>
                    <a:pt x="13987" y="1231"/>
                  </a:cubicBezTo>
                  <a:cubicBezTo>
                    <a:pt x="13716" y="938"/>
                    <a:pt x="13381" y="710"/>
                    <a:pt x="13007" y="565"/>
                  </a:cubicBezTo>
                  <a:cubicBezTo>
                    <a:pt x="12717" y="452"/>
                    <a:pt x="12402" y="393"/>
                    <a:pt x="12090" y="393"/>
                  </a:cubicBezTo>
                  <a:cubicBezTo>
                    <a:pt x="11599" y="393"/>
                    <a:pt x="11114" y="538"/>
                    <a:pt x="10736" y="848"/>
                  </a:cubicBezTo>
                  <a:cubicBezTo>
                    <a:pt x="10307" y="325"/>
                    <a:pt x="9639" y="0"/>
                    <a:pt x="8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3008550" y="1944850"/>
              <a:ext cx="66825" cy="49900"/>
            </a:xfrm>
            <a:custGeom>
              <a:rect b="b" l="l" r="r" t="t"/>
              <a:pathLst>
                <a:path extrusionOk="0" h="1996" w="2673">
                  <a:moveTo>
                    <a:pt x="1170" y="1"/>
                  </a:moveTo>
                  <a:cubicBezTo>
                    <a:pt x="694" y="1"/>
                    <a:pt x="234" y="270"/>
                    <a:pt x="1" y="739"/>
                  </a:cubicBezTo>
                  <a:lnTo>
                    <a:pt x="2340" y="1996"/>
                  </a:lnTo>
                  <a:cubicBezTo>
                    <a:pt x="2672" y="1325"/>
                    <a:pt x="2418" y="499"/>
                    <a:pt x="1772" y="153"/>
                  </a:cubicBezTo>
                  <a:cubicBezTo>
                    <a:pt x="1579" y="50"/>
                    <a:pt x="1373" y="1"/>
                    <a:pt x="1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3148125" y="2307775"/>
              <a:ext cx="159000" cy="98175"/>
            </a:xfrm>
            <a:custGeom>
              <a:rect b="b" l="l" r="r" t="t"/>
              <a:pathLst>
                <a:path extrusionOk="0" h="3927" w="6360">
                  <a:moveTo>
                    <a:pt x="1" y="0"/>
                  </a:moveTo>
                  <a:cubicBezTo>
                    <a:pt x="1" y="1"/>
                    <a:pt x="228" y="1030"/>
                    <a:pt x="953" y="1957"/>
                  </a:cubicBezTo>
                  <a:cubicBezTo>
                    <a:pt x="1841" y="3090"/>
                    <a:pt x="6360" y="3926"/>
                    <a:pt x="6360" y="3926"/>
                  </a:cubicBezTo>
                  <a:lnTo>
                    <a:pt x="6360" y="3003"/>
                  </a:lnTo>
                  <a:cubicBezTo>
                    <a:pt x="6360" y="3003"/>
                    <a:pt x="2891" y="2304"/>
                    <a:pt x="1677" y="1659"/>
                  </a:cubicBezTo>
                  <a:cubicBezTo>
                    <a:pt x="866" y="1228"/>
                    <a:pt x="197" y="48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3268125" y="2140275"/>
              <a:ext cx="34750" cy="36125"/>
            </a:xfrm>
            <a:custGeom>
              <a:rect b="b" l="l" r="r" t="t"/>
              <a:pathLst>
                <a:path extrusionOk="0" h="1445" w="1390">
                  <a:moveTo>
                    <a:pt x="693" y="0"/>
                  </a:moveTo>
                  <a:cubicBezTo>
                    <a:pt x="310" y="0"/>
                    <a:pt x="0" y="322"/>
                    <a:pt x="0" y="720"/>
                  </a:cubicBezTo>
                  <a:cubicBezTo>
                    <a:pt x="0" y="1120"/>
                    <a:pt x="311" y="1443"/>
                    <a:pt x="695" y="1444"/>
                  </a:cubicBezTo>
                  <a:cubicBezTo>
                    <a:pt x="696" y="1444"/>
                    <a:pt x="697" y="1444"/>
                    <a:pt x="697" y="1444"/>
                  </a:cubicBezTo>
                  <a:cubicBezTo>
                    <a:pt x="1081" y="1444"/>
                    <a:pt x="1390" y="1123"/>
                    <a:pt x="1390" y="724"/>
                  </a:cubicBezTo>
                  <a:cubicBezTo>
                    <a:pt x="1390" y="325"/>
                    <a:pt x="1079" y="1"/>
                    <a:pt x="695" y="0"/>
                  </a:cubicBezTo>
                  <a:cubicBezTo>
                    <a:pt x="694" y="0"/>
                    <a:pt x="694" y="0"/>
                    <a:pt x="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52"/>
            <p:cNvSpPr/>
            <p:nvPr/>
          </p:nvSpPr>
          <p:spPr>
            <a:xfrm>
              <a:off x="3241775" y="2081100"/>
              <a:ext cx="42700" cy="32175"/>
            </a:xfrm>
            <a:custGeom>
              <a:rect b="b" l="l" r="r" t="t"/>
              <a:pathLst>
                <a:path extrusionOk="0" h="1287" w="1708">
                  <a:moveTo>
                    <a:pt x="959" y="1"/>
                  </a:moveTo>
                  <a:cubicBezTo>
                    <a:pt x="826" y="1"/>
                    <a:pt x="691" y="33"/>
                    <a:pt x="566" y="102"/>
                  </a:cubicBezTo>
                  <a:cubicBezTo>
                    <a:pt x="156" y="329"/>
                    <a:pt x="0" y="859"/>
                    <a:pt x="220" y="1287"/>
                  </a:cubicBezTo>
                  <a:lnTo>
                    <a:pt x="1707" y="466"/>
                  </a:lnTo>
                  <a:cubicBezTo>
                    <a:pt x="1555" y="170"/>
                    <a:pt x="1261" y="1"/>
                    <a:pt x="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52"/>
            <p:cNvSpPr/>
            <p:nvPr/>
          </p:nvSpPr>
          <p:spPr>
            <a:xfrm>
              <a:off x="3295325" y="2278450"/>
              <a:ext cx="43625" cy="29350"/>
            </a:xfrm>
            <a:custGeom>
              <a:rect b="b" l="l" r="r" t="t"/>
              <a:pathLst>
                <a:path extrusionOk="0" h="1174" w="1745">
                  <a:moveTo>
                    <a:pt x="157" y="0"/>
                  </a:moveTo>
                  <a:cubicBezTo>
                    <a:pt x="0" y="454"/>
                    <a:pt x="228" y="956"/>
                    <a:pt x="667" y="1121"/>
                  </a:cubicBezTo>
                  <a:cubicBezTo>
                    <a:pt x="762" y="1157"/>
                    <a:pt x="859" y="1174"/>
                    <a:pt x="954" y="1174"/>
                  </a:cubicBezTo>
                  <a:cubicBezTo>
                    <a:pt x="1298" y="1174"/>
                    <a:pt x="1622" y="952"/>
                    <a:pt x="1745" y="59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2"/>
            <p:cNvSpPr/>
            <p:nvPr/>
          </p:nvSpPr>
          <p:spPr>
            <a:xfrm>
              <a:off x="3418925" y="2072250"/>
              <a:ext cx="40825" cy="34975"/>
            </a:xfrm>
            <a:custGeom>
              <a:rect b="b" l="l" r="r" t="t"/>
              <a:pathLst>
                <a:path extrusionOk="0" h="1399" w="1633">
                  <a:moveTo>
                    <a:pt x="676" y="0"/>
                  </a:moveTo>
                  <a:cubicBezTo>
                    <a:pt x="419" y="0"/>
                    <a:pt x="165" y="123"/>
                    <a:pt x="0" y="355"/>
                  </a:cubicBezTo>
                  <a:lnTo>
                    <a:pt x="1356" y="1399"/>
                  </a:lnTo>
                  <a:cubicBezTo>
                    <a:pt x="1632" y="1011"/>
                    <a:pt x="1553" y="462"/>
                    <a:pt x="1179" y="174"/>
                  </a:cubicBezTo>
                  <a:cubicBezTo>
                    <a:pt x="1028" y="57"/>
                    <a:pt x="851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2"/>
            <p:cNvSpPr/>
            <p:nvPr/>
          </p:nvSpPr>
          <p:spPr>
            <a:xfrm>
              <a:off x="3407625" y="2135325"/>
              <a:ext cx="34800" cy="36125"/>
            </a:xfrm>
            <a:custGeom>
              <a:rect b="b" l="l" r="r" t="t"/>
              <a:pathLst>
                <a:path extrusionOk="0" h="1445" w="1392">
                  <a:moveTo>
                    <a:pt x="693" y="0"/>
                  </a:moveTo>
                  <a:cubicBezTo>
                    <a:pt x="310" y="0"/>
                    <a:pt x="1" y="322"/>
                    <a:pt x="1" y="721"/>
                  </a:cubicBezTo>
                  <a:cubicBezTo>
                    <a:pt x="1" y="1119"/>
                    <a:pt x="311" y="1443"/>
                    <a:pt x="696" y="1445"/>
                  </a:cubicBezTo>
                  <a:cubicBezTo>
                    <a:pt x="696" y="1445"/>
                    <a:pt x="697" y="1445"/>
                    <a:pt x="698" y="1445"/>
                  </a:cubicBezTo>
                  <a:cubicBezTo>
                    <a:pt x="1081" y="1445"/>
                    <a:pt x="1392" y="1122"/>
                    <a:pt x="1392" y="724"/>
                  </a:cubicBezTo>
                  <a:cubicBezTo>
                    <a:pt x="1392" y="325"/>
                    <a:pt x="1080" y="0"/>
                    <a:pt x="696" y="0"/>
                  </a:cubicBezTo>
                  <a:cubicBezTo>
                    <a:pt x="695" y="0"/>
                    <a:pt x="694" y="0"/>
                    <a:pt x="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2"/>
            <p:cNvSpPr/>
            <p:nvPr/>
          </p:nvSpPr>
          <p:spPr>
            <a:xfrm>
              <a:off x="3353825" y="2136925"/>
              <a:ext cx="60300" cy="104550"/>
            </a:xfrm>
            <a:custGeom>
              <a:rect b="b" l="l" r="r" t="t"/>
              <a:pathLst>
                <a:path extrusionOk="0" h="4182" w="2412">
                  <a:moveTo>
                    <a:pt x="1" y="1"/>
                  </a:moveTo>
                  <a:lnTo>
                    <a:pt x="229" y="4182"/>
                  </a:lnTo>
                  <a:lnTo>
                    <a:pt x="2411" y="34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52"/>
            <p:cNvSpPr/>
            <p:nvPr/>
          </p:nvSpPr>
          <p:spPr>
            <a:xfrm>
              <a:off x="3383750" y="2947750"/>
              <a:ext cx="315825" cy="400700"/>
            </a:xfrm>
            <a:custGeom>
              <a:rect b="b" l="l" r="r" t="t"/>
              <a:pathLst>
                <a:path extrusionOk="0" h="16028" w="12633">
                  <a:moveTo>
                    <a:pt x="11595" y="0"/>
                  </a:moveTo>
                  <a:cubicBezTo>
                    <a:pt x="11522" y="0"/>
                    <a:pt x="11441" y="12"/>
                    <a:pt x="11353" y="36"/>
                  </a:cubicBezTo>
                  <a:lnTo>
                    <a:pt x="5564" y="1609"/>
                  </a:lnTo>
                  <a:cubicBezTo>
                    <a:pt x="5027" y="1756"/>
                    <a:pt x="4445" y="2300"/>
                    <a:pt x="4263" y="2825"/>
                  </a:cubicBezTo>
                  <a:lnTo>
                    <a:pt x="97" y="14843"/>
                  </a:lnTo>
                  <a:cubicBezTo>
                    <a:pt x="1" y="15121"/>
                    <a:pt x="39" y="15335"/>
                    <a:pt x="175" y="15457"/>
                  </a:cubicBezTo>
                  <a:lnTo>
                    <a:pt x="170" y="15458"/>
                  </a:lnTo>
                  <a:lnTo>
                    <a:pt x="721" y="15934"/>
                  </a:lnTo>
                  <a:lnTo>
                    <a:pt x="721" y="15926"/>
                  </a:lnTo>
                  <a:cubicBezTo>
                    <a:pt x="798" y="15991"/>
                    <a:pt x="904" y="16028"/>
                    <a:pt x="1034" y="16028"/>
                  </a:cubicBezTo>
                  <a:cubicBezTo>
                    <a:pt x="1107" y="16028"/>
                    <a:pt x="1187" y="16016"/>
                    <a:pt x="1275" y="15992"/>
                  </a:cubicBezTo>
                  <a:lnTo>
                    <a:pt x="7064" y="14419"/>
                  </a:lnTo>
                  <a:cubicBezTo>
                    <a:pt x="7600" y="14273"/>
                    <a:pt x="8183" y="13728"/>
                    <a:pt x="8365" y="13203"/>
                  </a:cubicBezTo>
                  <a:cubicBezTo>
                    <a:pt x="9183" y="10842"/>
                    <a:pt x="11712" y="3547"/>
                    <a:pt x="12530" y="1184"/>
                  </a:cubicBezTo>
                  <a:cubicBezTo>
                    <a:pt x="12633" y="888"/>
                    <a:pt x="12582" y="664"/>
                    <a:pt x="12427" y="549"/>
                  </a:cubicBezTo>
                  <a:lnTo>
                    <a:pt x="12427" y="549"/>
                  </a:lnTo>
                  <a:lnTo>
                    <a:pt x="12438" y="550"/>
                  </a:lnTo>
                  <a:lnTo>
                    <a:pt x="11904" y="90"/>
                  </a:lnTo>
                  <a:lnTo>
                    <a:pt x="11904" y="96"/>
                  </a:lnTo>
                  <a:cubicBezTo>
                    <a:pt x="11826" y="35"/>
                    <a:pt x="11722" y="0"/>
                    <a:pt x="115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52"/>
            <p:cNvSpPr/>
            <p:nvPr/>
          </p:nvSpPr>
          <p:spPr>
            <a:xfrm>
              <a:off x="3395825" y="2959250"/>
              <a:ext cx="305000" cy="389225"/>
            </a:xfrm>
            <a:custGeom>
              <a:rect b="b" l="l" r="r" t="t"/>
              <a:pathLst>
                <a:path extrusionOk="0" h="15569" w="12200">
                  <a:moveTo>
                    <a:pt x="11654" y="1"/>
                  </a:moveTo>
                  <a:cubicBezTo>
                    <a:pt x="11579" y="1"/>
                    <a:pt x="11496" y="13"/>
                    <a:pt x="11406" y="37"/>
                  </a:cubicBezTo>
                  <a:lnTo>
                    <a:pt x="5617" y="1611"/>
                  </a:lnTo>
                  <a:cubicBezTo>
                    <a:pt x="5081" y="1757"/>
                    <a:pt x="4499" y="2302"/>
                    <a:pt x="4317" y="2827"/>
                  </a:cubicBezTo>
                  <a:lnTo>
                    <a:pt x="152" y="14845"/>
                  </a:lnTo>
                  <a:cubicBezTo>
                    <a:pt x="0" y="15282"/>
                    <a:pt x="173" y="15568"/>
                    <a:pt x="545" y="15568"/>
                  </a:cubicBezTo>
                  <a:cubicBezTo>
                    <a:pt x="620" y="15568"/>
                    <a:pt x="703" y="15557"/>
                    <a:pt x="794" y="15532"/>
                  </a:cubicBezTo>
                  <a:lnTo>
                    <a:pt x="6581" y="13957"/>
                  </a:lnTo>
                  <a:cubicBezTo>
                    <a:pt x="7117" y="13812"/>
                    <a:pt x="7699" y="13268"/>
                    <a:pt x="7882" y="12743"/>
                  </a:cubicBezTo>
                  <a:cubicBezTo>
                    <a:pt x="8700" y="10380"/>
                    <a:pt x="11229" y="3085"/>
                    <a:pt x="12047" y="724"/>
                  </a:cubicBezTo>
                  <a:cubicBezTo>
                    <a:pt x="12199" y="287"/>
                    <a:pt x="12026" y="1"/>
                    <a:pt x="11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52"/>
            <p:cNvSpPr/>
            <p:nvPr/>
          </p:nvSpPr>
          <p:spPr>
            <a:xfrm>
              <a:off x="3383800" y="2997425"/>
              <a:ext cx="136700" cy="347950"/>
            </a:xfrm>
            <a:custGeom>
              <a:rect b="b" l="l" r="r" t="t"/>
              <a:pathLst>
                <a:path extrusionOk="0" h="13918" w="5468">
                  <a:moveTo>
                    <a:pt x="4881" y="0"/>
                  </a:moveTo>
                  <a:cubicBezTo>
                    <a:pt x="4601" y="238"/>
                    <a:pt x="4362" y="540"/>
                    <a:pt x="4262" y="836"/>
                  </a:cubicBezTo>
                  <a:lnTo>
                    <a:pt x="95" y="12855"/>
                  </a:lnTo>
                  <a:cubicBezTo>
                    <a:pt x="0" y="13135"/>
                    <a:pt x="37" y="13347"/>
                    <a:pt x="175" y="13469"/>
                  </a:cubicBezTo>
                  <a:lnTo>
                    <a:pt x="170" y="13474"/>
                  </a:lnTo>
                  <a:lnTo>
                    <a:pt x="687" y="13918"/>
                  </a:lnTo>
                  <a:cubicBezTo>
                    <a:pt x="567" y="13797"/>
                    <a:pt x="540" y="13586"/>
                    <a:pt x="630" y="13315"/>
                  </a:cubicBezTo>
                  <a:lnTo>
                    <a:pt x="4797" y="1301"/>
                  </a:lnTo>
                  <a:cubicBezTo>
                    <a:pt x="4907" y="984"/>
                    <a:pt x="5167" y="656"/>
                    <a:pt x="5468" y="418"/>
                  </a:cubicBezTo>
                  <a:lnTo>
                    <a:pt x="48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52"/>
            <p:cNvSpPr/>
            <p:nvPr/>
          </p:nvSpPr>
          <p:spPr>
            <a:xfrm>
              <a:off x="2789600" y="3069975"/>
              <a:ext cx="869975" cy="226875"/>
            </a:xfrm>
            <a:custGeom>
              <a:rect b="b" l="l" r="r" t="t"/>
              <a:pathLst>
                <a:path extrusionOk="0" h="9075" w="34799">
                  <a:moveTo>
                    <a:pt x="27315" y="1"/>
                  </a:moveTo>
                  <a:cubicBezTo>
                    <a:pt x="27315" y="1"/>
                    <a:pt x="26203" y="148"/>
                    <a:pt x="25694" y="796"/>
                  </a:cubicBezTo>
                  <a:cubicBezTo>
                    <a:pt x="24636" y="2147"/>
                    <a:pt x="23440" y="3693"/>
                    <a:pt x="21813" y="3693"/>
                  </a:cubicBezTo>
                  <a:cubicBezTo>
                    <a:pt x="21799" y="3693"/>
                    <a:pt x="21785" y="3693"/>
                    <a:pt x="21771" y="3693"/>
                  </a:cubicBezTo>
                  <a:cubicBezTo>
                    <a:pt x="20121" y="3668"/>
                    <a:pt x="5391" y="1341"/>
                    <a:pt x="5391" y="1341"/>
                  </a:cubicBezTo>
                  <a:lnTo>
                    <a:pt x="1" y="7524"/>
                  </a:lnTo>
                  <a:cubicBezTo>
                    <a:pt x="2507" y="8141"/>
                    <a:pt x="16915" y="8861"/>
                    <a:pt x="22345" y="8908"/>
                  </a:cubicBezTo>
                  <a:cubicBezTo>
                    <a:pt x="23209" y="8915"/>
                    <a:pt x="24065" y="8948"/>
                    <a:pt x="24927" y="9006"/>
                  </a:cubicBezTo>
                  <a:cubicBezTo>
                    <a:pt x="25511" y="9045"/>
                    <a:pt x="26104" y="9074"/>
                    <a:pt x="26696" y="9074"/>
                  </a:cubicBezTo>
                  <a:cubicBezTo>
                    <a:pt x="28418" y="9074"/>
                    <a:pt x="30134" y="8823"/>
                    <a:pt x="31591" y="7810"/>
                  </a:cubicBezTo>
                  <a:cubicBezTo>
                    <a:pt x="31943" y="7564"/>
                    <a:pt x="32266" y="7276"/>
                    <a:pt x="32564" y="6964"/>
                  </a:cubicBezTo>
                  <a:cubicBezTo>
                    <a:pt x="33921" y="5547"/>
                    <a:pt x="34730" y="3618"/>
                    <a:pt x="34792" y="1658"/>
                  </a:cubicBezTo>
                  <a:cubicBezTo>
                    <a:pt x="34799" y="1470"/>
                    <a:pt x="34780" y="1248"/>
                    <a:pt x="34620" y="1152"/>
                  </a:cubicBezTo>
                  <a:cubicBezTo>
                    <a:pt x="34561" y="1117"/>
                    <a:pt x="34492" y="1105"/>
                    <a:pt x="34422" y="1105"/>
                  </a:cubicBezTo>
                  <a:cubicBezTo>
                    <a:pt x="34380" y="1105"/>
                    <a:pt x="34337" y="1109"/>
                    <a:pt x="34295" y="1115"/>
                  </a:cubicBezTo>
                  <a:cubicBezTo>
                    <a:pt x="33651" y="1200"/>
                    <a:pt x="33068" y="1520"/>
                    <a:pt x="32468" y="1767"/>
                  </a:cubicBezTo>
                  <a:cubicBezTo>
                    <a:pt x="31446" y="2186"/>
                    <a:pt x="30351" y="2403"/>
                    <a:pt x="29248" y="2403"/>
                  </a:cubicBezTo>
                  <a:cubicBezTo>
                    <a:pt x="29187" y="2403"/>
                    <a:pt x="29126" y="2402"/>
                    <a:pt x="29065" y="2401"/>
                  </a:cubicBezTo>
                  <a:cubicBezTo>
                    <a:pt x="28544" y="2392"/>
                    <a:pt x="28026" y="2305"/>
                    <a:pt x="27532" y="2141"/>
                  </a:cubicBezTo>
                  <a:cubicBezTo>
                    <a:pt x="27437" y="2109"/>
                    <a:pt x="26672" y="1852"/>
                    <a:pt x="26738" y="1662"/>
                  </a:cubicBezTo>
                  <a:cubicBezTo>
                    <a:pt x="26738" y="1662"/>
                    <a:pt x="27315" y="1"/>
                    <a:pt x="27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2"/>
            <p:cNvSpPr/>
            <p:nvPr/>
          </p:nvSpPr>
          <p:spPr>
            <a:xfrm>
              <a:off x="3186025" y="3150650"/>
              <a:ext cx="147875" cy="141575"/>
            </a:xfrm>
            <a:custGeom>
              <a:rect b="b" l="l" r="r" t="t"/>
              <a:pathLst>
                <a:path extrusionOk="0" h="5663" w="5915">
                  <a:moveTo>
                    <a:pt x="2034" y="1"/>
                  </a:moveTo>
                  <a:cubicBezTo>
                    <a:pt x="194" y="1491"/>
                    <a:pt x="0" y="3474"/>
                    <a:pt x="495" y="5662"/>
                  </a:cubicBezTo>
                  <a:lnTo>
                    <a:pt x="5271" y="5662"/>
                  </a:lnTo>
                  <a:cubicBezTo>
                    <a:pt x="4595" y="4411"/>
                    <a:pt x="5156" y="1387"/>
                    <a:pt x="5914" y="466"/>
                  </a:cubicBezTo>
                  <a:lnTo>
                    <a:pt x="2034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52"/>
            <p:cNvSpPr/>
            <p:nvPr/>
          </p:nvSpPr>
          <p:spPr>
            <a:xfrm>
              <a:off x="2732475" y="3076175"/>
              <a:ext cx="504400" cy="226350"/>
            </a:xfrm>
            <a:custGeom>
              <a:rect b="b" l="l" r="r" t="t"/>
              <a:pathLst>
                <a:path extrusionOk="0" h="9054" w="20176">
                  <a:moveTo>
                    <a:pt x="8336" y="1"/>
                  </a:moveTo>
                  <a:cubicBezTo>
                    <a:pt x="8318" y="1"/>
                    <a:pt x="8371" y="15"/>
                    <a:pt x="8483" y="41"/>
                  </a:cubicBezTo>
                  <a:lnTo>
                    <a:pt x="8483" y="41"/>
                  </a:lnTo>
                  <a:lnTo>
                    <a:pt x="8513" y="28"/>
                  </a:lnTo>
                  <a:cubicBezTo>
                    <a:pt x="8407" y="9"/>
                    <a:pt x="8350" y="1"/>
                    <a:pt x="8336" y="1"/>
                  </a:cubicBezTo>
                  <a:close/>
                  <a:moveTo>
                    <a:pt x="8483" y="41"/>
                  </a:moveTo>
                  <a:lnTo>
                    <a:pt x="361" y="3588"/>
                  </a:lnTo>
                  <a:cubicBezTo>
                    <a:pt x="1" y="5835"/>
                    <a:pt x="504" y="6847"/>
                    <a:pt x="1905" y="7650"/>
                  </a:cubicBezTo>
                  <a:cubicBezTo>
                    <a:pt x="3204" y="8392"/>
                    <a:pt x="12307" y="9054"/>
                    <a:pt x="15628" y="9054"/>
                  </a:cubicBezTo>
                  <a:cubicBezTo>
                    <a:pt x="15892" y="9054"/>
                    <a:pt x="16120" y="9049"/>
                    <a:pt x="16305" y="9041"/>
                  </a:cubicBezTo>
                  <a:cubicBezTo>
                    <a:pt x="18801" y="8923"/>
                    <a:pt x="19099" y="8507"/>
                    <a:pt x="19099" y="8507"/>
                  </a:cubicBezTo>
                  <a:cubicBezTo>
                    <a:pt x="18637" y="6309"/>
                    <a:pt x="20176" y="2980"/>
                    <a:pt x="20176" y="2980"/>
                  </a:cubicBezTo>
                  <a:cubicBezTo>
                    <a:pt x="19940" y="2182"/>
                    <a:pt x="17646" y="1880"/>
                    <a:pt x="15054" y="1378"/>
                  </a:cubicBezTo>
                  <a:cubicBezTo>
                    <a:pt x="12747" y="932"/>
                    <a:pt x="9248" y="216"/>
                    <a:pt x="8483" y="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52"/>
            <p:cNvSpPr/>
            <p:nvPr/>
          </p:nvSpPr>
          <p:spPr>
            <a:xfrm>
              <a:off x="2736525" y="2481425"/>
              <a:ext cx="364525" cy="769375"/>
            </a:xfrm>
            <a:custGeom>
              <a:rect b="b" l="l" r="r" t="t"/>
              <a:pathLst>
                <a:path extrusionOk="0" h="30775" w="14581">
                  <a:moveTo>
                    <a:pt x="12063" y="1"/>
                  </a:moveTo>
                  <a:lnTo>
                    <a:pt x="10636" y="222"/>
                  </a:lnTo>
                  <a:cubicBezTo>
                    <a:pt x="6596" y="849"/>
                    <a:pt x="3880" y="3150"/>
                    <a:pt x="2888" y="8325"/>
                  </a:cubicBezTo>
                  <a:cubicBezTo>
                    <a:pt x="1419" y="15999"/>
                    <a:pt x="230" y="26953"/>
                    <a:pt x="199" y="27378"/>
                  </a:cubicBezTo>
                  <a:cubicBezTo>
                    <a:pt x="157" y="27977"/>
                    <a:pt x="1" y="30381"/>
                    <a:pt x="1984" y="30774"/>
                  </a:cubicBezTo>
                  <a:lnTo>
                    <a:pt x="8622" y="25167"/>
                  </a:lnTo>
                  <a:lnTo>
                    <a:pt x="10118" y="13804"/>
                  </a:lnTo>
                  <a:cubicBezTo>
                    <a:pt x="12642" y="9497"/>
                    <a:pt x="14581" y="1579"/>
                    <a:pt x="12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2"/>
            <p:cNvSpPr/>
            <p:nvPr/>
          </p:nvSpPr>
          <p:spPr>
            <a:xfrm>
              <a:off x="4029975" y="1914900"/>
              <a:ext cx="77975" cy="120500"/>
            </a:xfrm>
            <a:custGeom>
              <a:rect b="b" l="l" r="r" t="t"/>
              <a:pathLst>
                <a:path extrusionOk="0" h="4820" w="3119">
                  <a:moveTo>
                    <a:pt x="1504" y="1"/>
                  </a:moveTo>
                  <a:lnTo>
                    <a:pt x="0" y="869"/>
                  </a:lnTo>
                  <a:lnTo>
                    <a:pt x="1157" y="3660"/>
                  </a:lnTo>
                  <a:cubicBezTo>
                    <a:pt x="1183" y="3707"/>
                    <a:pt x="1225" y="3745"/>
                    <a:pt x="1275" y="3766"/>
                  </a:cubicBezTo>
                  <a:lnTo>
                    <a:pt x="3118" y="4819"/>
                  </a:lnTo>
                  <a:lnTo>
                    <a:pt x="1459" y="133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2"/>
            <p:cNvSpPr/>
            <p:nvPr/>
          </p:nvSpPr>
          <p:spPr>
            <a:xfrm>
              <a:off x="4029975" y="1914900"/>
              <a:ext cx="77975" cy="120500"/>
            </a:xfrm>
            <a:custGeom>
              <a:rect b="b" l="l" r="r" t="t"/>
              <a:pathLst>
                <a:path extrusionOk="0" h="4820" w="3119">
                  <a:moveTo>
                    <a:pt x="1504" y="1"/>
                  </a:moveTo>
                  <a:lnTo>
                    <a:pt x="0" y="869"/>
                  </a:lnTo>
                  <a:lnTo>
                    <a:pt x="1157" y="3660"/>
                  </a:lnTo>
                  <a:cubicBezTo>
                    <a:pt x="1183" y="3707"/>
                    <a:pt x="1225" y="3745"/>
                    <a:pt x="1275" y="3766"/>
                  </a:cubicBezTo>
                  <a:lnTo>
                    <a:pt x="3118" y="4819"/>
                  </a:lnTo>
                  <a:lnTo>
                    <a:pt x="1459" y="133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3B256E"/>
            </a:solidFill>
            <a:ln cap="flat" cmpd="sng" w="9525">
              <a:solidFill>
                <a:srgbClr val="3B256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52"/>
            <p:cNvSpPr/>
            <p:nvPr/>
          </p:nvSpPr>
          <p:spPr>
            <a:xfrm>
              <a:off x="4061825" y="1859075"/>
              <a:ext cx="102000" cy="177325"/>
            </a:xfrm>
            <a:custGeom>
              <a:rect b="b" l="l" r="r" t="t"/>
              <a:pathLst>
                <a:path extrusionOk="0" h="7093" w="4080">
                  <a:moveTo>
                    <a:pt x="4080" y="1"/>
                  </a:moveTo>
                  <a:lnTo>
                    <a:pt x="1" y="2358"/>
                  </a:lnTo>
                  <a:lnTo>
                    <a:pt x="1754" y="6962"/>
                  </a:lnTo>
                  <a:cubicBezTo>
                    <a:pt x="1805" y="7050"/>
                    <a:pt x="1893" y="7093"/>
                    <a:pt x="1980" y="7093"/>
                  </a:cubicBezTo>
                  <a:cubicBezTo>
                    <a:pt x="2084" y="7093"/>
                    <a:pt x="2188" y="7032"/>
                    <a:pt x="2227" y="6917"/>
                  </a:cubicBezTo>
                  <a:lnTo>
                    <a:pt x="4080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52"/>
            <p:cNvSpPr/>
            <p:nvPr/>
          </p:nvSpPr>
          <p:spPr>
            <a:xfrm>
              <a:off x="4061825" y="1859075"/>
              <a:ext cx="102000" cy="177325"/>
            </a:xfrm>
            <a:custGeom>
              <a:rect b="b" l="l" r="r" t="t"/>
              <a:pathLst>
                <a:path extrusionOk="0" h="7093" w="4080">
                  <a:moveTo>
                    <a:pt x="4080" y="1"/>
                  </a:moveTo>
                  <a:lnTo>
                    <a:pt x="1" y="2358"/>
                  </a:lnTo>
                  <a:lnTo>
                    <a:pt x="1754" y="6962"/>
                  </a:lnTo>
                  <a:cubicBezTo>
                    <a:pt x="1805" y="7050"/>
                    <a:pt x="1893" y="7093"/>
                    <a:pt x="1980" y="7093"/>
                  </a:cubicBezTo>
                  <a:cubicBezTo>
                    <a:pt x="2084" y="7093"/>
                    <a:pt x="2188" y="7032"/>
                    <a:pt x="2227" y="6917"/>
                  </a:cubicBezTo>
                  <a:lnTo>
                    <a:pt x="408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2"/>
            <p:cNvSpPr/>
            <p:nvPr/>
          </p:nvSpPr>
          <p:spPr>
            <a:xfrm>
              <a:off x="3845500" y="238125"/>
              <a:ext cx="921550" cy="1744875"/>
            </a:xfrm>
            <a:custGeom>
              <a:rect b="b" l="l" r="r" t="t"/>
              <a:pathLst>
                <a:path extrusionOk="0" h="69795" w="36862">
                  <a:moveTo>
                    <a:pt x="33411" y="0"/>
                  </a:moveTo>
                  <a:cubicBezTo>
                    <a:pt x="32968" y="0"/>
                    <a:pt x="32524" y="98"/>
                    <a:pt x="32186" y="293"/>
                  </a:cubicBezTo>
                  <a:lnTo>
                    <a:pt x="1226" y="18171"/>
                  </a:lnTo>
                  <a:cubicBezTo>
                    <a:pt x="549" y="18561"/>
                    <a:pt x="1" y="19511"/>
                    <a:pt x="1" y="20292"/>
                  </a:cubicBezTo>
                  <a:lnTo>
                    <a:pt x="1" y="66804"/>
                  </a:lnTo>
                  <a:cubicBezTo>
                    <a:pt x="1" y="67585"/>
                    <a:pt x="549" y="68535"/>
                    <a:pt x="1226" y="68926"/>
                  </a:cubicBezTo>
                  <a:lnTo>
                    <a:pt x="2222" y="69501"/>
                  </a:lnTo>
                  <a:cubicBezTo>
                    <a:pt x="2561" y="69697"/>
                    <a:pt x="3004" y="69794"/>
                    <a:pt x="3448" y="69794"/>
                  </a:cubicBezTo>
                  <a:cubicBezTo>
                    <a:pt x="3891" y="69794"/>
                    <a:pt x="4334" y="69697"/>
                    <a:pt x="4672" y="69501"/>
                  </a:cubicBezTo>
                  <a:lnTo>
                    <a:pt x="35556" y="51653"/>
                  </a:lnTo>
                  <a:cubicBezTo>
                    <a:pt x="36356" y="51190"/>
                    <a:pt x="36862" y="50170"/>
                    <a:pt x="36862" y="49389"/>
                  </a:cubicBezTo>
                  <a:lnTo>
                    <a:pt x="36858" y="2991"/>
                  </a:lnTo>
                  <a:cubicBezTo>
                    <a:pt x="36858" y="2209"/>
                    <a:pt x="36310" y="1259"/>
                    <a:pt x="35633" y="869"/>
                  </a:cubicBezTo>
                  <a:lnTo>
                    <a:pt x="34635" y="293"/>
                  </a:lnTo>
                  <a:cubicBezTo>
                    <a:pt x="34297" y="98"/>
                    <a:pt x="33854" y="0"/>
                    <a:pt x="334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2"/>
            <p:cNvSpPr/>
            <p:nvPr/>
          </p:nvSpPr>
          <p:spPr>
            <a:xfrm>
              <a:off x="4024175" y="449250"/>
              <a:ext cx="650025" cy="1372100"/>
            </a:xfrm>
            <a:custGeom>
              <a:rect b="b" l="l" r="r" t="t"/>
              <a:pathLst>
                <a:path extrusionOk="0" h="54884" w="26001">
                  <a:moveTo>
                    <a:pt x="25453" y="0"/>
                  </a:moveTo>
                  <a:cubicBezTo>
                    <a:pt x="25320" y="0"/>
                    <a:pt x="25169" y="44"/>
                    <a:pt x="25011" y="136"/>
                  </a:cubicBezTo>
                  <a:lnTo>
                    <a:pt x="991" y="14005"/>
                  </a:lnTo>
                  <a:cubicBezTo>
                    <a:pt x="444" y="14321"/>
                    <a:pt x="0" y="15088"/>
                    <a:pt x="0" y="15720"/>
                  </a:cubicBezTo>
                  <a:lnTo>
                    <a:pt x="0" y="54177"/>
                  </a:lnTo>
                  <a:cubicBezTo>
                    <a:pt x="1" y="54624"/>
                    <a:pt x="224" y="54883"/>
                    <a:pt x="549" y="54883"/>
                  </a:cubicBezTo>
                  <a:cubicBezTo>
                    <a:pt x="682" y="54883"/>
                    <a:pt x="832" y="54840"/>
                    <a:pt x="991" y="54748"/>
                  </a:cubicBezTo>
                  <a:lnTo>
                    <a:pt x="25011" y="40880"/>
                  </a:lnTo>
                  <a:cubicBezTo>
                    <a:pt x="25557" y="40564"/>
                    <a:pt x="26001" y="39797"/>
                    <a:pt x="26001" y="39165"/>
                  </a:cubicBezTo>
                  <a:lnTo>
                    <a:pt x="26001" y="708"/>
                  </a:lnTo>
                  <a:cubicBezTo>
                    <a:pt x="26001" y="260"/>
                    <a:pt x="25778" y="0"/>
                    <a:pt x="25453" y="0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2"/>
            <p:cNvSpPr/>
            <p:nvPr/>
          </p:nvSpPr>
          <p:spPr>
            <a:xfrm>
              <a:off x="3845500" y="715225"/>
              <a:ext cx="111575" cy="1267800"/>
            </a:xfrm>
            <a:custGeom>
              <a:rect b="b" l="l" r="r" t="t"/>
              <a:pathLst>
                <a:path extrusionOk="0" h="50712" w="4463">
                  <a:moveTo>
                    <a:pt x="360" y="1"/>
                  </a:moveTo>
                  <a:cubicBezTo>
                    <a:pt x="138" y="385"/>
                    <a:pt x="1" y="818"/>
                    <a:pt x="1" y="1208"/>
                  </a:cubicBezTo>
                  <a:lnTo>
                    <a:pt x="1" y="47720"/>
                  </a:lnTo>
                  <a:cubicBezTo>
                    <a:pt x="1" y="48501"/>
                    <a:pt x="549" y="49451"/>
                    <a:pt x="1226" y="49842"/>
                  </a:cubicBezTo>
                  <a:lnTo>
                    <a:pt x="2222" y="50417"/>
                  </a:lnTo>
                  <a:cubicBezTo>
                    <a:pt x="2561" y="50613"/>
                    <a:pt x="3004" y="50711"/>
                    <a:pt x="3447" y="50711"/>
                  </a:cubicBezTo>
                  <a:cubicBezTo>
                    <a:pt x="3804" y="50711"/>
                    <a:pt x="4161" y="50647"/>
                    <a:pt x="4463" y="50520"/>
                  </a:cubicBezTo>
                  <a:lnTo>
                    <a:pt x="4463" y="50520"/>
                  </a:lnTo>
                  <a:cubicBezTo>
                    <a:pt x="4344" y="50565"/>
                    <a:pt x="4231" y="50587"/>
                    <a:pt x="4127" y="50587"/>
                  </a:cubicBezTo>
                  <a:cubicBezTo>
                    <a:pt x="3724" y="50587"/>
                    <a:pt x="3447" y="50265"/>
                    <a:pt x="3447" y="49711"/>
                  </a:cubicBezTo>
                  <a:lnTo>
                    <a:pt x="3447" y="3199"/>
                  </a:lnTo>
                  <a:cubicBezTo>
                    <a:pt x="3447" y="2808"/>
                    <a:pt x="3585" y="2375"/>
                    <a:pt x="3806" y="1992"/>
                  </a:cubicBezTo>
                  <a:lnTo>
                    <a:pt x="360" y="1"/>
                  </a:ln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2"/>
            <p:cNvSpPr/>
            <p:nvPr/>
          </p:nvSpPr>
          <p:spPr>
            <a:xfrm>
              <a:off x="3854550" y="238175"/>
              <a:ext cx="912300" cy="526850"/>
            </a:xfrm>
            <a:custGeom>
              <a:rect b="b" l="l" r="r" t="t"/>
              <a:pathLst>
                <a:path extrusionOk="0" h="21074" w="36492">
                  <a:moveTo>
                    <a:pt x="36491" y="2910"/>
                  </a:moveTo>
                  <a:cubicBezTo>
                    <a:pt x="36491" y="2913"/>
                    <a:pt x="36491" y="2916"/>
                    <a:pt x="36491" y="2918"/>
                  </a:cubicBezTo>
                  <a:cubicBezTo>
                    <a:pt x="36491" y="2916"/>
                    <a:pt x="36491" y="2913"/>
                    <a:pt x="36491" y="2910"/>
                  </a:cubicBezTo>
                  <a:close/>
                  <a:moveTo>
                    <a:pt x="33049" y="0"/>
                  </a:moveTo>
                  <a:cubicBezTo>
                    <a:pt x="32605" y="0"/>
                    <a:pt x="32161" y="98"/>
                    <a:pt x="31821" y="292"/>
                  </a:cubicBezTo>
                  <a:lnTo>
                    <a:pt x="864" y="18171"/>
                  </a:lnTo>
                  <a:cubicBezTo>
                    <a:pt x="526" y="18365"/>
                    <a:pt x="223" y="18696"/>
                    <a:pt x="0" y="19085"/>
                  </a:cubicBezTo>
                  <a:lnTo>
                    <a:pt x="3447" y="21074"/>
                  </a:lnTo>
                  <a:cubicBezTo>
                    <a:pt x="3663" y="20686"/>
                    <a:pt x="3973" y="20353"/>
                    <a:pt x="4310" y="20159"/>
                  </a:cubicBezTo>
                  <a:lnTo>
                    <a:pt x="35193" y="2329"/>
                  </a:lnTo>
                  <a:cubicBezTo>
                    <a:pt x="35402" y="2204"/>
                    <a:pt x="35596" y="2150"/>
                    <a:pt x="35767" y="2150"/>
                  </a:cubicBezTo>
                  <a:cubicBezTo>
                    <a:pt x="36196" y="2150"/>
                    <a:pt x="36480" y="2489"/>
                    <a:pt x="36491" y="2910"/>
                  </a:cubicBezTo>
                  <a:lnTo>
                    <a:pt x="36491" y="2910"/>
                  </a:lnTo>
                  <a:cubicBezTo>
                    <a:pt x="36472" y="2100"/>
                    <a:pt x="35849" y="1199"/>
                    <a:pt x="35273" y="869"/>
                  </a:cubicBezTo>
                  <a:lnTo>
                    <a:pt x="34273" y="292"/>
                  </a:lnTo>
                  <a:cubicBezTo>
                    <a:pt x="33936" y="98"/>
                    <a:pt x="33493" y="0"/>
                    <a:pt x="33049" y="0"/>
                  </a:cubicBezTo>
                  <a:close/>
                </a:path>
              </a:pathLst>
            </a:custGeom>
            <a:solidFill>
              <a:srgbClr val="3B2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2"/>
            <p:cNvSpPr/>
            <p:nvPr/>
          </p:nvSpPr>
          <p:spPr>
            <a:xfrm>
              <a:off x="4129550" y="333975"/>
              <a:ext cx="536100" cy="536100"/>
            </a:xfrm>
            <a:custGeom>
              <a:rect b="b" l="l" r="r" t="t"/>
              <a:pathLst>
                <a:path extrusionOk="0" h="21444" w="21444">
                  <a:moveTo>
                    <a:pt x="10723" y="0"/>
                  </a:moveTo>
                  <a:cubicBezTo>
                    <a:pt x="7878" y="0"/>
                    <a:pt x="5152" y="1130"/>
                    <a:pt x="3141" y="3140"/>
                  </a:cubicBezTo>
                  <a:cubicBezTo>
                    <a:pt x="1130" y="5151"/>
                    <a:pt x="0" y="7879"/>
                    <a:pt x="0" y="10722"/>
                  </a:cubicBezTo>
                  <a:cubicBezTo>
                    <a:pt x="0" y="13566"/>
                    <a:pt x="1130" y="16292"/>
                    <a:pt x="3141" y="18303"/>
                  </a:cubicBezTo>
                  <a:cubicBezTo>
                    <a:pt x="5152" y="20314"/>
                    <a:pt x="7878" y="21444"/>
                    <a:pt x="10723" y="21444"/>
                  </a:cubicBezTo>
                  <a:cubicBezTo>
                    <a:pt x="13565" y="21444"/>
                    <a:pt x="16293" y="20314"/>
                    <a:pt x="18304" y="18303"/>
                  </a:cubicBezTo>
                  <a:cubicBezTo>
                    <a:pt x="20314" y="16292"/>
                    <a:pt x="21444" y="13566"/>
                    <a:pt x="21444" y="10722"/>
                  </a:cubicBezTo>
                  <a:cubicBezTo>
                    <a:pt x="21444" y="7879"/>
                    <a:pt x="20314" y="5151"/>
                    <a:pt x="18304" y="3140"/>
                  </a:cubicBezTo>
                  <a:cubicBezTo>
                    <a:pt x="16293" y="1130"/>
                    <a:pt x="13565" y="0"/>
                    <a:pt x="10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52"/>
            <p:cNvSpPr/>
            <p:nvPr/>
          </p:nvSpPr>
          <p:spPr>
            <a:xfrm>
              <a:off x="4267025" y="594350"/>
              <a:ext cx="84825" cy="69850"/>
            </a:xfrm>
            <a:custGeom>
              <a:rect b="b" l="l" r="r" t="t"/>
              <a:pathLst>
                <a:path extrusionOk="0" h="2794" w="3393">
                  <a:moveTo>
                    <a:pt x="1004" y="1"/>
                  </a:moveTo>
                  <a:cubicBezTo>
                    <a:pt x="704" y="1"/>
                    <a:pt x="34" y="95"/>
                    <a:pt x="20" y="936"/>
                  </a:cubicBezTo>
                  <a:cubicBezTo>
                    <a:pt x="1" y="2020"/>
                    <a:pt x="1748" y="2740"/>
                    <a:pt x="1748" y="2740"/>
                  </a:cubicBezTo>
                  <a:cubicBezTo>
                    <a:pt x="1819" y="2777"/>
                    <a:pt x="1902" y="2793"/>
                    <a:pt x="1991" y="2793"/>
                  </a:cubicBezTo>
                  <a:cubicBezTo>
                    <a:pt x="2569" y="2793"/>
                    <a:pt x="3393" y="2094"/>
                    <a:pt x="2818" y="1755"/>
                  </a:cubicBezTo>
                  <a:cubicBezTo>
                    <a:pt x="2155" y="1363"/>
                    <a:pt x="1147" y="9"/>
                    <a:pt x="1147" y="9"/>
                  </a:cubicBezTo>
                  <a:cubicBezTo>
                    <a:pt x="1147" y="9"/>
                    <a:pt x="1091" y="1"/>
                    <a:pt x="10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2"/>
            <p:cNvSpPr/>
            <p:nvPr/>
          </p:nvSpPr>
          <p:spPr>
            <a:xfrm>
              <a:off x="4024200" y="996600"/>
              <a:ext cx="271075" cy="824675"/>
            </a:xfrm>
            <a:custGeom>
              <a:rect b="b" l="l" r="r" t="t"/>
              <a:pathLst>
                <a:path extrusionOk="0" h="32987" w="10843">
                  <a:moveTo>
                    <a:pt x="5760" y="1"/>
                  </a:moveTo>
                  <a:cubicBezTo>
                    <a:pt x="3191" y="550"/>
                    <a:pt x="1310" y="1240"/>
                    <a:pt x="1" y="7508"/>
                  </a:cubicBezTo>
                  <a:lnTo>
                    <a:pt x="1" y="32282"/>
                  </a:lnTo>
                  <a:cubicBezTo>
                    <a:pt x="1" y="32730"/>
                    <a:pt x="223" y="32986"/>
                    <a:pt x="547" y="32986"/>
                  </a:cubicBezTo>
                  <a:cubicBezTo>
                    <a:pt x="673" y="32986"/>
                    <a:pt x="814" y="32948"/>
                    <a:pt x="963" y="32867"/>
                  </a:cubicBezTo>
                  <a:lnTo>
                    <a:pt x="1503" y="32555"/>
                  </a:lnTo>
                  <a:lnTo>
                    <a:pt x="5600" y="12869"/>
                  </a:lnTo>
                  <a:cubicBezTo>
                    <a:pt x="5769" y="12796"/>
                    <a:pt x="9578" y="9640"/>
                    <a:pt x="10230" y="5420"/>
                  </a:cubicBezTo>
                  <a:cubicBezTo>
                    <a:pt x="10842" y="1441"/>
                    <a:pt x="5760" y="1"/>
                    <a:pt x="5760" y="1"/>
                  </a:cubicBezTo>
                  <a:close/>
                </a:path>
              </a:pathLst>
            </a:custGeom>
            <a:solidFill>
              <a:srgbClr val="9C5C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2"/>
            <p:cNvSpPr/>
            <p:nvPr/>
          </p:nvSpPr>
          <p:spPr>
            <a:xfrm>
              <a:off x="4546250" y="938825"/>
              <a:ext cx="127950" cy="307325"/>
            </a:xfrm>
            <a:custGeom>
              <a:rect b="b" l="l" r="r" t="t"/>
              <a:pathLst>
                <a:path extrusionOk="0" h="12293" w="5118">
                  <a:moveTo>
                    <a:pt x="673" y="1"/>
                  </a:moveTo>
                  <a:cubicBezTo>
                    <a:pt x="468" y="1"/>
                    <a:pt x="246" y="11"/>
                    <a:pt x="0" y="27"/>
                  </a:cubicBezTo>
                  <a:lnTo>
                    <a:pt x="245" y="11963"/>
                  </a:lnTo>
                  <a:lnTo>
                    <a:pt x="5118" y="12292"/>
                  </a:lnTo>
                  <a:lnTo>
                    <a:pt x="5118" y="3385"/>
                  </a:lnTo>
                  <a:cubicBezTo>
                    <a:pt x="5118" y="3385"/>
                    <a:pt x="4495" y="2377"/>
                    <a:pt x="3407" y="1300"/>
                  </a:cubicBezTo>
                  <a:cubicBezTo>
                    <a:pt x="2376" y="280"/>
                    <a:pt x="1776" y="1"/>
                    <a:pt x="673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2"/>
            <p:cNvSpPr/>
            <p:nvPr/>
          </p:nvSpPr>
          <p:spPr>
            <a:xfrm>
              <a:off x="4546250" y="938825"/>
              <a:ext cx="127950" cy="307325"/>
            </a:xfrm>
            <a:custGeom>
              <a:rect b="b" l="l" r="r" t="t"/>
              <a:pathLst>
                <a:path extrusionOk="0" h="12293" w="5118">
                  <a:moveTo>
                    <a:pt x="673" y="1"/>
                  </a:moveTo>
                  <a:cubicBezTo>
                    <a:pt x="468" y="1"/>
                    <a:pt x="246" y="11"/>
                    <a:pt x="0" y="27"/>
                  </a:cubicBezTo>
                  <a:lnTo>
                    <a:pt x="245" y="11963"/>
                  </a:lnTo>
                  <a:lnTo>
                    <a:pt x="5118" y="12292"/>
                  </a:lnTo>
                  <a:lnTo>
                    <a:pt x="5118" y="3385"/>
                  </a:lnTo>
                  <a:cubicBezTo>
                    <a:pt x="5118" y="3385"/>
                    <a:pt x="4495" y="2377"/>
                    <a:pt x="3407" y="1300"/>
                  </a:cubicBezTo>
                  <a:cubicBezTo>
                    <a:pt x="2376" y="280"/>
                    <a:pt x="1776" y="1"/>
                    <a:pt x="6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2"/>
            <p:cNvSpPr/>
            <p:nvPr/>
          </p:nvSpPr>
          <p:spPr>
            <a:xfrm>
              <a:off x="4124175" y="939475"/>
              <a:ext cx="573475" cy="798475"/>
            </a:xfrm>
            <a:custGeom>
              <a:rect b="b" l="l" r="r" t="t"/>
              <a:pathLst>
                <a:path extrusionOk="0" h="31939" w="22939">
                  <a:moveTo>
                    <a:pt x="16883" y="1"/>
                  </a:moveTo>
                  <a:lnTo>
                    <a:pt x="13741" y="187"/>
                  </a:lnTo>
                  <a:lnTo>
                    <a:pt x="7012" y="996"/>
                  </a:lnTo>
                  <a:lnTo>
                    <a:pt x="1762" y="2287"/>
                  </a:lnTo>
                  <a:cubicBezTo>
                    <a:pt x="5547" y="7636"/>
                    <a:pt x="1601" y="15154"/>
                    <a:pt x="1601" y="15154"/>
                  </a:cubicBezTo>
                  <a:lnTo>
                    <a:pt x="3560" y="21586"/>
                  </a:lnTo>
                  <a:cubicBezTo>
                    <a:pt x="3560" y="21586"/>
                    <a:pt x="1293" y="26487"/>
                    <a:pt x="1" y="30082"/>
                  </a:cubicBezTo>
                  <a:cubicBezTo>
                    <a:pt x="428" y="30776"/>
                    <a:pt x="1325" y="31408"/>
                    <a:pt x="2536" y="31938"/>
                  </a:cubicBezTo>
                  <a:lnTo>
                    <a:pt x="20666" y="21471"/>
                  </a:lnTo>
                  <a:cubicBezTo>
                    <a:pt x="20514" y="20852"/>
                    <a:pt x="20384" y="20270"/>
                    <a:pt x="20290" y="19760"/>
                  </a:cubicBezTo>
                  <a:lnTo>
                    <a:pt x="20842" y="15152"/>
                  </a:lnTo>
                  <a:cubicBezTo>
                    <a:pt x="21503" y="14650"/>
                    <a:pt x="21931" y="13897"/>
                    <a:pt x="22435" y="12711"/>
                  </a:cubicBezTo>
                  <a:cubicBezTo>
                    <a:pt x="22938" y="11527"/>
                    <a:pt x="22787" y="9648"/>
                    <a:pt x="22281" y="8464"/>
                  </a:cubicBezTo>
                  <a:cubicBezTo>
                    <a:pt x="21690" y="7079"/>
                    <a:pt x="21368" y="6403"/>
                    <a:pt x="21099" y="5893"/>
                  </a:cubicBezTo>
                  <a:cubicBezTo>
                    <a:pt x="20100" y="4004"/>
                    <a:pt x="19147" y="2287"/>
                    <a:pt x="168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2"/>
            <p:cNvSpPr/>
            <p:nvPr/>
          </p:nvSpPr>
          <p:spPr>
            <a:xfrm>
              <a:off x="4292825" y="1285750"/>
              <a:ext cx="248125" cy="90075"/>
            </a:xfrm>
            <a:custGeom>
              <a:rect b="b" l="l" r="r" t="t"/>
              <a:pathLst>
                <a:path extrusionOk="0" h="3603" w="9925">
                  <a:moveTo>
                    <a:pt x="1" y="0"/>
                  </a:moveTo>
                  <a:cubicBezTo>
                    <a:pt x="1" y="1"/>
                    <a:pt x="162" y="2764"/>
                    <a:pt x="3622" y="3432"/>
                  </a:cubicBezTo>
                  <a:cubicBezTo>
                    <a:pt x="4233" y="3550"/>
                    <a:pt x="4788" y="3602"/>
                    <a:pt x="5291" y="3602"/>
                  </a:cubicBezTo>
                  <a:cubicBezTo>
                    <a:pt x="9089" y="3602"/>
                    <a:pt x="9924" y="620"/>
                    <a:pt x="9924" y="619"/>
                  </a:cubicBezTo>
                  <a:lnTo>
                    <a:pt x="9924" y="619"/>
                  </a:lnTo>
                  <a:cubicBezTo>
                    <a:pt x="8932" y="1827"/>
                    <a:pt x="7266" y="2687"/>
                    <a:pt x="5218" y="2687"/>
                  </a:cubicBezTo>
                  <a:cubicBezTo>
                    <a:pt x="4691" y="2687"/>
                    <a:pt x="4138" y="2630"/>
                    <a:pt x="3565" y="2507"/>
                  </a:cubicBezTo>
                  <a:cubicBezTo>
                    <a:pt x="767" y="1908"/>
                    <a:pt x="17" y="117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2"/>
            <p:cNvSpPr/>
            <p:nvPr/>
          </p:nvSpPr>
          <p:spPr>
            <a:xfrm>
              <a:off x="4164200" y="1066225"/>
              <a:ext cx="236700" cy="478125"/>
            </a:xfrm>
            <a:custGeom>
              <a:rect b="b" l="l" r="r" t="t"/>
              <a:pathLst>
                <a:path extrusionOk="0" h="19125" w="9468">
                  <a:moveTo>
                    <a:pt x="1452" y="0"/>
                  </a:moveTo>
                  <a:lnTo>
                    <a:pt x="1452" y="0"/>
                  </a:lnTo>
                  <a:cubicBezTo>
                    <a:pt x="2747" y="4843"/>
                    <a:pt x="0" y="10082"/>
                    <a:pt x="0" y="10082"/>
                  </a:cubicBezTo>
                  <a:lnTo>
                    <a:pt x="1958" y="16516"/>
                  </a:lnTo>
                  <a:cubicBezTo>
                    <a:pt x="1958" y="16516"/>
                    <a:pt x="1690" y="17096"/>
                    <a:pt x="1286" y="18002"/>
                  </a:cubicBezTo>
                  <a:cubicBezTo>
                    <a:pt x="2127" y="18527"/>
                    <a:pt x="3109" y="18787"/>
                    <a:pt x="4091" y="18942"/>
                  </a:cubicBezTo>
                  <a:cubicBezTo>
                    <a:pt x="4869" y="19063"/>
                    <a:pt x="5655" y="19124"/>
                    <a:pt x="6441" y="19124"/>
                  </a:cubicBezTo>
                  <a:cubicBezTo>
                    <a:pt x="7075" y="19124"/>
                    <a:pt x="7709" y="19085"/>
                    <a:pt x="8340" y="19005"/>
                  </a:cubicBezTo>
                  <a:cubicBezTo>
                    <a:pt x="8690" y="18961"/>
                    <a:pt x="9092" y="18866"/>
                    <a:pt x="9241" y="18545"/>
                  </a:cubicBezTo>
                  <a:cubicBezTo>
                    <a:pt x="9467" y="18058"/>
                    <a:pt x="8930" y="17583"/>
                    <a:pt x="8477" y="17296"/>
                  </a:cubicBezTo>
                  <a:cubicBezTo>
                    <a:pt x="7057" y="16401"/>
                    <a:pt x="5751" y="15336"/>
                    <a:pt x="4588" y="14126"/>
                  </a:cubicBezTo>
                  <a:cubicBezTo>
                    <a:pt x="3885" y="13393"/>
                    <a:pt x="3223" y="12587"/>
                    <a:pt x="2887" y="11628"/>
                  </a:cubicBezTo>
                  <a:cubicBezTo>
                    <a:pt x="2364" y="10138"/>
                    <a:pt x="2692" y="8506"/>
                    <a:pt x="2805" y="6931"/>
                  </a:cubicBezTo>
                  <a:cubicBezTo>
                    <a:pt x="2894" y="5696"/>
                    <a:pt x="2847" y="4456"/>
                    <a:pt x="2666" y="3231"/>
                  </a:cubicBezTo>
                  <a:cubicBezTo>
                    <a:pt x="2494" y="2086"/>
                    <a:pt x="2155" y="888"/>
                    <a:pt x="1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2"/>
            <p:cNvSpPr/>
            <p:nvPr/>
          </p:nvSpPr>
          <p:spPr>
            <a:xfrm>
              <a:off x="4094875" y="1433475"/>
              <a:ext cx="545925" cy="357950"/>
            </a:xfrm>
            <a:custGeom>
              <a:rect b="b" l="l" r="r" t="t"/>
              <a:pathLst>
                <a:path extrusionOk="0" h="14318" w="21837">
                  <a:moveTo>
                    <a:pt x="21462" y="0"/>
                  </a:moveTo>
                  <a:cubicBezTo>
                    <a:pt x="21209" y="341"/>
                    <a:pt x="19616" y="2345"/>
                    <a:pt x="14944" y="2898"/>
                  </a:cubicBezTo>
                  <a:cubicBezTo>
                    <a:pt x="14263" y="2979"/>
                    <a:pt x="13564" y="3013"/>
                    <a:pt x="12867" y="3013"/>
                  </a:cubicBezTo>
                  <a:cubicBezTo>
                    <a:pt x="8774" y="3013"/>
                    <a:pt x="4731" y="1826"/>
                    <a:pt x="4731" y="1826"/>
                  </a:cubicBezTo>
                  <a:cubicBezTo>
                    <a:pt x="4731" y="1826"/>
                    <a:pt x="2020" y="6488"/>
                    <a:pt x="908" y="10609"/>
                  </a:cubicBezTo>
                  <a:cubicBezTo>
                    <a:pt x="462" y="12262"/>
                    <a:pt x="0" y="14318"/>
                    <a:pt x="0" y="14318"/>
                  </a:cubicBezTo>
                  <a:lnTo>
                    <a:pt x="21836" y="1710"/>
                  </a:lnTo>
                  <a:lnTo>
                    <a:pt x="214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2"/>
            <p:cNvSpPr/>
            <p:nvPr/>
          </p:nvSpPr>
          <p:spPr>
            <a:xfrm>
              <a:off x="4024200" y="996500"/>
              <a:ext cx="201475" cy="499250"/>
            </a:xfrm>
            <a:custGeom>
              <a:rect b="b" l="l" r="r" t="t"/>
              <a:pathLst>
                <a:path extrusionOk="0" h="19970" w="8059">
                  <a:moveTo>
                    <a:pt x="5607" y="0"/>
                  </a:moveTo>
                  <a:cubicBezTo>
                    <a:pt x="5228" y="0"/>
                    <a:pt x="4200" y="69"/>
                    <a:pt x="3141" y="736"/>
                  </a:cubicBezTo>
                  <a:cubicBezTo>
                    <a:pt x="1809" y="1577"/>
                    <a:pt x="1032" y="2609"/>
                    <a:pt x="1" y="6439"/>
                  </a:cubicBezTo>
                  <a:lnTo>
                    <a:pt x="1" y="18902"/>
                  </a:lnTo>
                  <a:cubicBezTo>
                    <a:pt x="1" y="18902"/>
                    <a:pt x="1018" y="19970"/>
                    <a:pt x="3285" y="19970"/>
                  </a:cubicBezTo>
                  <a:cubicBezTo>
                    <a:pt x="3632" y="19970"/>
                    <a:pt x="4008" y="19945"/>
                    <a:pt x="4413" y="19887"/>
                  </a:cubicBezTo>
                  <a:cubicBezTo>
                    <a:pt x="4330" y="19743"/>
                    <a:pt x="6039" y="12557"/>
                    <a:pt x="6039" y="12557"/>
                  </a:cubicBezTo>
                  <a:cubicBezTo>
                    <a:pt x="6039" y="12557"/>
                    <a:pt x="8059" y="9146"/>
                    <a:pt x="7613" y="4806"/>
                  </a:cubicBezTo>
                  <a:cubicBezTo>
                    <a:pt x="7256" y="1334"/>
                    <a:pt x="5760" y="5"/>
                    <a:pt x="5760" y="5"/>
                  </a:cubicBezTo>
                  <a:cubicBezTo>
                    <a:pt x="5760" y="5"/>
                    <a:pt x="5705" y="0"/>
                    <a:pt x="56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2"/>
            <p:cNvSpPr/>
            <p:nvPr/>
          </p:nvSpPr>
          <p:spPr>
            <a:xfrm>
              <a:off x="4191000" y="501550"/>
              <a:ext cx="442675" cy="572375"/>
            </a:xfrm>
            <a:custGeom>
              <a:rect b="b" l="l" r="r" t="t"/>
              <a:pathLst>
                <a:path extrusionOk="0" h="22895" w="17707">
                  <a:moveTo>
                    <a:pt x="16078" y="0"/>
                  </a:moveTo>
                  <a:cubicBezTo>
                    <a:pt x="15871" y="1986"/>
                    <a:pt x="13662" y="4073"/>
                    <a:pt x="10361" y="5918"/>
                  </a:cubicBezTo>
                  <a:cubicBezTo>
                    <a:pt x="7301" y="7628"/>
                    <a:pt x="4939" y="7691"/>
                    <a:pt x="4607" y="7691"/>
                  </a:cubicBezTo>
                  <a:cubicBezTo>
                    <a:pt x="4581" y="7691"/>
                    <a:pt x="4567" y="7691"/>
                    <a:pt x="4567" y="7691"/>
                  </a:cubicBezTo>
                  <a:cubicBezTo>
                    <a:pt x="4137" y="6830"/>
                    <a:pt x="3305" y="6388"/>
                    <a:pt x="2493" y="6388"/>
                  </a:cubicBezTo>
                  <a:cubicBezTo>
                    <a:pt x="1941" y="6388"/>
                    <a:pt x="1398" y="6592"/>
                    <a:pt x="996" y="7006"/>
                  </a:cubicBezTo>
                  <a:cubicBezTo>
                    <a:pt x="1" y="8031"/>
                    <a:pt x="449" y="9924"/>
                    <a:pt x="1743" y="11040"/>
                  </a:cubicBezTo>
                  <a:cubicBezTo>
                    <a:pt x="2415" y="11619"/>
                    <a:pt x="2967" y="11784"/>
                    <a:pt x="3378" y="11784"/>
                  </a:cubicBezTo>
                  <a:cubicBezTo>
                    <a:pt x="3926" y="11784"/>
                    <a:pt x="4223" y="11491"/>
                    <a:pt x="4223" y="11491"/>
                  </a:cubicBezTo>
                  <a:lnTo>
                    <a:pt x="4302" y="18731"/>
                  </a:lnTo>
                  <a:cubicBezTo>
                    <a:pt x="4302" y="18731"/>
                    <a:pt x="4783" y="19502"/>
                    <a:pt x="6742" y="20962"/>
                  </a:cubicBezTo>
                  <a:cubicBezTo>
                    <a:pt x="8645" y="22380"/>
                    <a:pt x="10132" y="22895"/>
                    <a:pt x="11185" y="22895"/>
                  </a:cubicBezTo>
                  <a:cubicBezTo>
                    <a:pt x="12357" y="22895"/>
                    <a:pt x="12989" y="22256"/>
                    <a:pt x="13055" y="21513"/>
                  </a:cubicBezTo>
                  <a:cubicBezTo>
                    <a:pt x="13181" y="20105"/>
                    <a:pt x="11067" y="17704"/>
                    <a:pt x="11067" y="17704"/>
                  </a:cubicBezTo>
                  <a:lnTo>
                    <a:pt x="11049" y="15209"/>
                  </a:lnTo>
                  <a:lnTo>
                    <a:pt x="11049" y="15209"/>
                  </a:lnTo>
                  <a:cubicBezTo>
                    <a:pt x="12002" y="15360"/>
                    <a:pt x="12973" y="15498"/>
                    <a:pt x="13773" y="15498"/>
                  </a:cubicBezTo>
                  <a:cubicBezTo>
                    <a:pt x="14284" y="15498"/>
                    <a:pt x="14726" y="15442"/>
                    <a:pt x="15050" y="15298"/>
                  </a:cubicBezTo>
                  <a:cubicBezTo>
                    <a:pt x="15880" y="14927"/>
                    <a:pt x="17529" y="13650"/>
                    <a:pt x="17611" y="8534"/>
                  </a:cubicBezTo>
                  <a:cubicBezTo>
                    <a:pt x="17706" y="2496"/>
                    <a:pt x="16767" y="687"/>
                    <a:pt x="16078" y="0"/>
                  </a:cubicBezTo>
                  <a:close/>
                </a:path>
              </a:pathLst>
            </a:custGeom>
            <a:solidFill>
              <a:srgbClr val="9C5C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52"/>
            <p:cNvSpPr/>
            <p:nvPr/>
          </p:nvSpPr>
          <p:spPr>
            <a:xfrm>
              <a:off x="4214500" y="941900"/>
              <a:ext cx="379900" cy="175950"/>
            </a:xfrm>
            <a:custGeom>
              <a:rect b="b" l="l" r="r" t="t"/>
              <a:pathLst>
                <a:path extrusionOk="0" h="7038" w="15196">
                  <a:moveTo>
                    <a:pt x="11657" y="0"/>
                  </a:moveTo>
                  <a:lnTo>
                    <a:pt x="10127" y="92"/>
                  </a:lnTo>
                  <a:lnTo>
                    <a:pt x="3398" y="898"/>
                  </a:lnTo>
                  <a:lnTo>
                    <a:pt x="1" y="1734"/>
                  </a:lnTo>
                  <a:cubicBezTo>
                    <a:pt x="1" y="1734"/>
                    <a:pt x="3770" y="6534"/>
                    <a:pt x="8915" y="6990"/>
                  </a:cubicBezTo>
                  <a:cubicBezTo>
                    <a:pt x="9275" y="7021"/>
                    <a:pt x="9618" y="7037"/>
                    <a:pt x="9941" y="7037"/>
                  </a:cubicBezTo>
                  <a:cubicBezTo>
                    <a:pt x="14231" y="7037"/>
                    <a:pt x="15196" y="4276"/>
                    <a:pt x="11657" y="0"/>
                  </a:cubicBezTo>
                  <a:close/>
                </a:path>
              </a:pathLst>
            </a:custGeom>
            <a:solidFill>
              <a:srgbClr val="9C5C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2"/>
            <p:cNvSpPr/>
            <p:nvPr/>
          </p:nvSpPr>
          <p:spPr>
            <a:xfrm>
              <a:off x="4119550" y="602000"/>
              <a:ext cx="252750" cy="298975"/>
            </a:xfrm>
            <a:custGeom>
              <a:rect b="b" l="l" r="r" t="t"/>
              <a:pathLst>
                <a:path extrusionOk="0" h="11959" w="10110">
                  <a:moveTo>
                    <a:pt x="400" y="1"/>
                  </a:moveTo>
                  <a:cubicBezTo>
                    <a:pt x="400" y="2565"/>
                    <a:pt x="1" y="7919"/>
                    <a:pt x="4313" y="10723"/>
                  </a:cubicBezTo>
                  <a:cubicBezTo>
                    <a:pt x="5759" y="11663"/>
                    <a:pt x="6930" y="11959"/>
                    <a:pt x="7831" y="11959"/>
                  </a:cubicBezTo>
                  <a:cubicBezTo>
                    <a:pt x="9357" y="11959"/>
                    <a:pt x="10109" y="11111"/>
                    <a:pt x="10109" y="11111"/>
                  </a:cubicBezTo>
                  <a:lnTo>
                    <a:pt x="10109" y="11111"/>
                  </a:lnTo>
                  <a:cubicBezTo>
                    <a:pt x="10109" y="11111"/>
                    <a:pt x="9787" y="11223"/>
                    <a:pt x="9344" y="11223"/>
                  </a:cubicBezTo>
                  <a:cubicBezTo>
                    <a:pt x="8966" y="11223"/>
                    <a:pt x="8499" y="11141"/>
                    <a:pt x="8070" y="10837"/>
                  </a:cubicBezTo>
                  <a:cubicBezTo>
                    <a:pt x="7099" y="10146"/>
                    <a:pt x="7081" y="8984"/>
                    <a:pt x="7081" y="7473"/>
                  </a:cubicBezTo>
                  <a:cubicBezTo>
                    <a:pt x="6620" y="7897"/>
                    <a:pt x="6047" y="8100"/>
                    <a:pt x="5480" y="8100"/>
                  </a:cubicBezTo>
                  <a:cubicBezTo>
                    <a:pt x="4658" y="8100"/>
                    <a:pt x="3847" y="7674"/>
                    <a:pt x="3404" y="6882"/>
                  </a:cubicBezTo>
                  <a:cubicBezTo>
                    <a:pt x="3374" y="6828"/>
                    <a:pt x="3343" y="6772"/>
                    <a:pt x="3313" y="6713"/>
                  </a:cubicBezTo>
                  <a:cubicBezTo>
                    <a:pt x="2079" y="4377"/>
                    <a:pt x="400" y="1"/>
                    <a:pt x="4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2"/>
            <p:cNvSpPr/>
            <p:nvPr/>
          </p:nvSpPr>
          <p:spPr>
            <a:xfrm>
              <a:off x="4450800" y="662850"/>
              <a:ext cx="33200" cy="33450"/>
            </a:xfrm>
            <a:custGeom>
              <a:rect b="b" l="l" r="r" t="t"/>
              <a:pathLst>
                <a:path extrusionOk="0" h="1338" w="1328">
                  <a:moveTo>
                    <a:pt x="659" y="0"/>
                  </a:moveTo>
                  <a:cubicBezTo>
                    <a:pt x="648" y="0"/>
                    <a:pt x="637" y="1"/>
                    <a:pt x="625" y="1"/>
                  </a:cubicBezTo>
                  <a:cubicBezTo>
                    <a:pt x="270" y="20"/>
                    <a:pt x="0" y="335"/>
                    <a:pt x="22" y="704"/>
                  </a:cubicBezTo>
                  <a:cubicBezTo>
                    <a:pt x="41" y="1061"/>
                    <a:pt x="329" y="1337"/>
                    <a:pt x="669" y="1337"/>
                  </a:cubicBezTo>
                  <a:cubicBezTo>
                    <a:pt x="680" y="1337"/>
                    <a:pt x="691" y="1337"/>
                    <a:pt x="703" y="1336"/>
                  </a:cubicBezTo>
                  <a:cubicBezTo>
                    <a:pt x="1058" y="1316"/>
                    <a:pt x="1328" y="1002"/>
                    <a:pt x="1306" y="634"/>
                  </a:cubicBezTo>
                  <a:cubicBezTo>
                    <a:pt x="1285" y="277"/>
                    <a:pt x="1000" y="0"/>
                    <a:pt x="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2"/>
            <p:cNvSpPr/>
            <p:nvPr/>
          </p:nvSpPr>
          <p:spPr>
            <a:xfrm>
              <a:off x="4482175" y="788650"/>
              <a:ext cx="46250" cy="29825"/>
            </a:xfrm>
            <a:custGeom>
              <a:rect b="b" l="l" r="r" t="t"/>
              <a:pathLst>
                <a:path extrusionOk="0" h="1193" w="1850">
                  <a:moveTo>
                    <a:pt x="139" y="1"/>
                  </a:moveTo>
                  <a:cubicBezTo>
                    <a:pt x="1" y="490"/>
                    <a:pt x="272" y="1006"/>
                    <a:pt x="744" y="1153"/>
                  </a:cubicBezTo>
                  <a:cubicBezTo>
                    <a:pt x="829" y="1180"/>
                    <a:pt x="915" y="1192"/>
                    <a:pt x="999" y="1192"/>
                  </a:cubicBezTo>
                  <a:cubicBezTo>
                    <a:pt x="1383" y="1192"/>
                    <a:pt x="1736" y="933"/>
                    <a:pt x="1849" y="533"/>
                  </a:cubicBezTo>
                  <a:lnTo>
                    <a:pt x="139" y="1"/>
                  </a:lnTo>
                  <a:close/>
                </a:path>
              </a:pathLst>
            </a:custGeom>
            <a:solidFill>
              <a:srgbClr val="663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52"/>
            <p:cNvSpPr/>
            <p:nvPr/>
          </p:nvSpPr>
          <p:spPr>
            <a:xfrm>
              <a:off x="4587000" y="602025"/>
              <a:ext cx="38650" cy="31425"/>
            </a:xfrm>
            <a:custGeom>
              <a:rect b="b" l="l" r="r" t="t"/>
              <a:pathLst>
                <a:path extrusionOk="0" h="1257" w="1546">
                  <a:moveTo>
                    <a:pt x="651" y="0"/>
                  </a:moveTo>
                  <a:cubicBezTo>
                    <a:pt x="397" y="0"/>
                    <a:pt x="149" y="128"/>
                    <a:pt x="1" y="363"/>
                  </a:cubicBezTo>
                  <a:lnTo>
                    <a:pt x="1310" y="1256"/>
                  </a:lnTo>
                  <a:cubicBezTo>
                    <a:pt x="1545" y="883"/>
                    <a:pt x="1441" y="380"/>
                    <a:pt x="1080" y="134"/>
                  </a:cubicBezTo>
                  <a:cubicBezTo>
                    <a:pt x="947" y="43"/>
                    <a:pt x="798" y="0"/>
                    <a:pt x="6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2"/>
            <p:cNvSpPr/>
            <p:nvPr/>
          </p:nvSpPr>
          <p:spPr>
            <a:xfrm>
              <a:off x="4579850" y="655425"/>
              <a:ext cx="33200" cy="33425"/>
            </a:xfrm>
            <a:custGeom>
              <a:rect b="b" l="l" r="r" t="t"/>
              <a:pathLst>
                <a:path extrusionOk="0" h="1337" w="1328">
                  <a:moveTo>
                    <a:pt x="661" y="0"/>
                  </a:moveTo>
                  <a:cubicBezTo>
                    <a:pt x="649" y="0"/>
                    <a:pt x="637" y="1"/>
                    <a:pt x="625" y="1"/>
                  </a:cubicBezTo>
                  <a:cubicBezTo>
                    <a:pt x="270" y="20"/>
                    <a:pt x="0" y="335"/>
                    <a:pt x="22" y="704"/>
                  </a:cubicBezTo>
                  <a:cubicBezTo>
                    <a:pt x="42" y="1059"/>
                    <a:pt x="328" y="1336"/>
                    <a:pt x="667" y="1336"/>
                  </a:cubicBezTo>
                  <a:cubicBezTo>
                    <a:pt x="679" y="1336"/>
                    <a:pt x="691" y="1336"/>
                    <a:pt x="703" y="1335"/>
                  </a:cubicBezTo>
                  <a:cubicBezTo>
                    <a:pt x="1058" y="1316"/>
                    <a:pt x="1328" y="1002"/>
                    <a:pt x="1306" y="633"/>
                  </a:cubicBezTo>
                  <a:cubicBezTo>
                    <a:pt x="1286" y="278"/>
                    <a:pt x="1001" y="0"/>
                    <a:pt x="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2"/>
            <p:cNvSpPr/>
            <p:nvPr/>
          </p:nvSpPr>
          <p:spPr>
            <a:xfrm>
              <a:off x="4534575" y="654550"/>
              <a:ext cx="50875" cy="104875"/>
            </a:xfrm>
            <a:custGeom>
              <a:rect b="b" l="l" r="r" t="t"/>
              <a:pathLst>
                <a:path extrusionOk="0" h="4195" w="2035">
                  <a:moveTo>
                    <a:pt x="8" y="1"/>
                  </a:moveTo>
                  <a:lnTo>
                    <a:pt x="1" y="4194"/>
                  </a:lnTo>
                  <a:lnTo>
                    <a:pt x="2035" y="3549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663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2"/>
            <p:cNvSpPr/>
            <p:nvPr/>
          </p:nvSpPr>
          <p:spPr>
            <a:xfrm>
              <a:off x="4327800" y="819600"/>
              <a:ext cx="139600" cy="87825"/>
            </a:xfrm>
            <a:custGeom>
              <a:rect b="b" l="l" r="r" t="t"/>
              <a:pathLst>
                <a:path extrusionOk="0" h="3513" w="5584">
                  <a:moveTo>
                    <a:pt x="0" y="0"/>
                  </a:moveTo>
                  <a:cubicBezTo>
                    <a:pt x="0" y="1"/>
                    <a:pt x="182" y="841"/>
                    <a:pt x="1200" y="1699"/>
                  </a:cubicBezTo>
                  <a:cubicBezTo>
                    <a:pt x="2217" y="2559"/>
                    <a:pt x="5583" y="3513"/>
                    <a:pt x="5583" y="3513"/>
                  </a:cubicBezTo>
                  <a:lnTo>
                    <a:pt x="5577" y="2487"/>
                  </a:lnTo>
                  <a:cubicBezTo>
                    <a:pt x="3930" y="2283"/>
                    <a:pt x="538" y="1335"/>
                    <a:pt x="0" y="0"/>
                  </a:cubicBezTo>
                  <a:close/>
                </a:path>
              </a:pathLst>
            </a:custGeom>
            <a:solidFill>
              <a:srgbClr val="663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52"/>
            <p:cNvSpPr/>
            <p:nvPr/>
          </p:nvSpPr>
          <p:spPr>
            <a:xfrm>
              <a:off x="4305125" y="681975"/>
              <a:ext cx="32425" cy="64450"/>
            </a:xfrm>
            <a:custGeom>
              <a:rect b="b" l="l" r="r" t="t"/>
              <a:pathLst>
                <a:path extrusionOk="0" h="2578" w="1297">
                  <a:moveTo>
                    <a:pt x="5" y="1"/>
                  </a:moveTo>
                  <a:cubicBezTo>
                    <a:pt x="4" y="1"/>
                    <a:pt x="2" y="1"/>
                    <a:pt x="1" y="1"/>
                  </a:cubicBezTo>
                  <a:lnTo>
                    <a:pt x="11" y="2577"/>
                  </a:lnTo>
                  <a:cubicBezTo>
                    <a:pt x="722" y="2575"/>
                    <a:pt x="1297" y="1995"/>
                    <a:pt x="1294" y="1284"/>
                  </a:cubicBezTo>
                  <a:cubicBezTo>
                    <a:pt x="1292" y="574"/>
                    <a:pt x="715" y="1"/>
                    <a:pt x="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52"/>
            <p:cNvSpPr/>
            <p:nvPr/>
          </p:nvSpPr>
          <p:spPr>
            <a:xfrm>
              <a:off x="3023125" y="828275"/>
              <a:ext cx="133500" cy="282500"/>
            </a:xfrm>
            <a:custGeom>
              <a:rect b="b" l="l" r="r" t="t"/>
              <a:pathLst>
                <a:path extrusionOk="0" h="11300" w="5340">
                  <a:moveTo>
                    <a:pt x="4948" y="1"/>
                  </a:moveTo>
                  <a:lnTo>
                    <a:pt x="1" y="2856"/>
                  </a:lnTo>
                  <a:lnTo>
                    <a:pt x="1" y="5713"/>
                  </a:lnTo>
                  <a:lnTo>
                    <a:pt x="2127" y="9395"/>
                  </a:lnTo>
                  <a:cubicBezTo>
                    <a:pt x="2160" y="9452"/>
                    <a:pt x="2211" y="9498"/>
                    <a:pt x="2272" y="9525"/>
                  </a:cubicBezTo>
                  <a:lnTo>
                    <a:pt x="2271" y="9526"/>
                  </a:lnTo>
                  <a:lnTo>
                    <a:pt x="5339" y="11300"/>
                  </a:lnTo>
                  <a:lnTo>
                    <a:pt x="5339" y="11300"/>
                  </a:lnTo>
                  <a:lnTo>
                    <a:pt x="3331" y="7523"/>
                  </a:lnTo>
                  <a:lnTo>
                    <a:pt x="4948" y="2856"/>
                  </a:lnTo>
                  <a:lnTo>
                    <a:pt x="4948" y="1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52"/>
            <p:cNvSpPr/>
            <p:nvPr/>
          </p:nvSpPr>
          <p:spPr>
            <a:xfrm>
              <a:off x="2864350" y="358650"/>
              <a:ext cx="500300" cy="753300"/>
            </a:xfrm>
            <a:custGeom>
              <a:rect b="b" l="l" r="r" t="t"/>
              <a:pathLst>
                <a:path extrusionOk="0" h="30132" w="20012">
                  <a:moveTo>
                    <a:pt x="15837" y="0"/>
                  </a:moveTo>
                  <a:cubicBezTo>
                    <a:pt x="15301" y="0"/>
                    <a:pt x="14764" y="119"/>
                    <a:pt x="14354" y="355"/>
                  </a:cubicBezTo>
                  <a:lnTo>
                    <a:pt x="1484" y="7787"/>
                  </a:lnTo>
                  <a:cubicBezTo>
                    <a:pt x="665" y="8260"/>
                    <a:pt x="1" y="9410"/>
                    <a:pt x="1" y="10356"/>
                  </a:cubicBezTo>
                  <a:lnTo>
                    <a:pt x="1" y="25225"/>
                  </a:lnTo>
                  <a:cubicBezTo>
                    <a:pt x="1" y="26171"/>
                    <a:pt x="665" y="27319"/>
                    <a:pt x="1484" y="27792"/>
                  </a:cubicBezTo>
                  <a:lnTo>
                    <a:pt x="2691" y="28490"/>
                  </a:lnTo>
                  <a:cubicBezTo>
                    <a:pt x="3101" y="28726"/>
                    <a:pt x="3637" y="28845"/>
                    <a:pt x="4174" y="28845"/>
                  </a:cubicBezTo>
                  <a:cubicBezTo>
                    <a:pt x="4711" y="28845"/>
                    <a:pt x="5248" y="28726"/>
                    <a:pt x="5657" y="28490"/>
                  </a:cubicBezTo>
                  <a:lnTo>
                    <a:pt x="9457" y="26296"/>
                  </a:lnTo>
                  <a:lnTo>
                    <a:pt x="11580" y="29973"/>
                  </a:lnTo>
                  <a:cubicBezTo>
                    <a:pt x="11642" y="30080"/>
                    <a:pt x="11747" y="30131"/>
                    <a:pt x="11853" y="30131"/>
                  </a:cubicBezTo>
                  <a:cubicBezTo>
                    <a:pt x="11979" y="30131"/>
                    <a:pt x="12105" y="30057"/>
                    <a:pt x="12153" y="29918"/>
                  </a:cubicBezTo>
                  <a:lnTo>
                    <a:pt x="14396" y="23443"/>
                  </a:lnTo>
                  <a:lnTo>
                    <a:pt x="18529" y="21059"/>
                  </a:lnTo>
                  <a:cubicBezTo>
                    <a:pt x="19348" y="20586"/>
                    <a:pt x="20011" y="19436"/>
                    <a:pt x="20011" y="18490"/>
                  </a:cubicBezTo>
                  <a:lnTo>
                    <a:pt x="20011" y="3621"/>
                  </a:lnTo>
                  <a:cubicBezTo>
                    <a:pt x="20011" y="2676"/>
                    <a:pt x="19347" y="1525"/>
                    <a:pt x="18527" y="1052"/>
                  </a:cubicBezTo>
                  <a:lnTo>
                    <a:pt x="17320" y="355"/>
                  </a:lnTo>
                  <a:cubicBezTo>
                    <a:pt x="16911" y="119"/>
                    <a:pt x="16374" y="0"/>
                    <a:pt x="15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2"/>
            <p:cNvSpPr/>
            <p:nvPr/>
          </p:nvSpPr>
          <p:spPr>
            <a:xfrm>
              <a:off x="2864350" y="580975"/>
              <a:ext cx="135100" cy="498775"/>
            </a:xfrm>
            <a:custGeom>
              <a:rect b="b" l="l" r="r" t="t"/>
              <a:pathLst>
                <a:path extrusionOk="0" h="19951" w="5404">
                  <a:moveTo>
                    <a:pt x="434" y="1"/>
                  </a:moveTo>
                  <a:cubicBezTo>
                    <a:pt x="167" y="466"/>
                    <a:pt x="1" y="990"/>
                    <a:pt x="1" y="1463"/>
                  </a:cubicBezTo>
                  <a:lnTo>
                    <a:pt x="1" y="16332"/>
                  </a:lnTo>
                  <a:cubicBezTo>
                    <a:pt x="1" y="17278"/>
                    <a:pt x="665" y="18428"/>
                    <a:pt x="1483" y="18901"/>
                  </a:cubicBezTo>
                  <a:lnTo>
                    <a:pt x="2691" y="19598"/>
                  </a:lnTo>
                  <a:cubicBezTo>
                    <a:pt x="3099" y="19833"/>
                    <a:pt x="3631" y="19950"/>
                    <a:pt x="4164" y="19950"/>
                  </a:cubicBezTo>
                  <a:cubicBezTo>
                    <a:pt x="4599" y="19950"/>
                    <a:pt x="5035" y="19872"/>
                    <a:pt x="5404" y="19717"/>
                  </a:cubicBezTo>
                  <a:lnTo>
                    <a:pt x="5404" y="19717"/>
                  </a:lnTo>
                  <a:cubicBezTo>
                    <a:pt x="5259" y="19772"/>
                    <a:pt x="5122" y="19798"/>
                    <a:pt x="4995" y="19798"/>
                  </a:cubicBezTo>
                  <a:cubicBezTo>
                    <a:pt x="4508" y="19798"/>
                    <a:pt x="4174" y="19411"/>
                    <a:pt x="4174" y="18741"/>
                  </a:cubicBezTo>
                  <a:lnTo>
                    <a:pt x="4174" y="3872"/>
                  </a:lnTo>
                  <a:cubicBezTo>
                    <a:pt x="4174" y="3399"/>
                    <a:pt x="4340" y="2875"/>
                    <a:pt x="4608" y="2410"/>
                  </a:cubicBezTo>
                  <a:lnTo>
                    <a:pt x="434" y="1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2"/>
            <p:cNvSpPr/>
            <p:nvPr/>
          </p:nvSpPr>
          <p:spPr>
            <a:xfrm>
              <a:off x="2875325" y="358700"/>
              <a:ext cx="488100" cy="282575"/>
            </a:xfrm>
            <a:custGeom>
              <a:rect b="b" l="l" r="r" t="t"/>
              <a:pathLst>
                <a:path extrusionOk="0" h="11303" w="19524">
                  <a:moveTo>
                    <a:pt x="15399" y="0"/>
                  </a:moveTo>
                  <a:cubicBezTo>
                    <a:pt x="14862" y="0"/>
                    <a:pt x="14324" y="118"/>
                    <a:pt x="13912" y="353"/>
                  </a:cubicBezTo>
                  <a:lnTo>
                    <a:pt x="1045" y="7787"/>
                  </a:lnTo>
                  <a:cubicBezTo>
                    <a:pt x="637" y="8023"/>
                    <a:pt x="270" y="8424"/>
                    <a:pt x="0" y="8894"/>
                  </a:cubicBezTo>
                  <a:lnTo>
                    <a:pt x="4172" y="11302"/>
                  </a:lnTo>
                  <a:cubicBezTo>
                    <a:pt x="4436" y="10832"/>
                    <a:pt x="4809" y="10430"/>
                    <a:pt x="5217" y="10195"/>
                  </a:cubicBezTo>
                  <a:lnTo>
                    <a:pt x="18091" y="2761"/>
                  </a:lnTo>
                  <a:cubicBezTo>
                    <a:pt x="18329" y="2624"/>
                    <a:pt x="18554" y="2559"/>
                    <a:pt x="18754" y="2559"/>
                  </a:cubicBezTo>
                  <a:cubicBezTo>
                    <a:pt x="19127" y="2559"/>
                    <a:pt x="19411" y="2787"/>
                    <a:pt x="19524" y="3197"/>
                  </a:cubicBezTo>
                  <a:cubicBezTo>
                    <a:pt x="19378" y="2354"/>
                    <a:pt x="18790" y="1454"/>
                    <a:pt x="18091" y="1053"/>
                  </a:cubicBezTo>
                  <a:lnTo>
                    <a:pt x="16880" y="353"/>
                  </a:lnTo>
                  <a:cubicBezTo>
                    <a:pt x="16472" y="118"/>
                    <a:pt x="15936" y="0"/>
                    <a:pt x="15399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52"/>
            <p:cNvSpPr/>
            <p:nvPr/>
          </p:nvSpPr>
          <p:spPr>
            <a:xfrm>
              <a:off x="3050800" y="574325"/>
              <a:ext cx="229550" cy="347350"/>
            </a:xfrm>
            <a:custGeom>
              <a:rect b="b" l="l" r="r" t="t"/>
              <a:pathLst>
                <a:path extrusionOk="0" h="13894" w="9182">
                  <a:moveTo>
                    <a:pt x="8928" y="1"/>
                  </a:moveTo>
                  <a:cubicBezTo>
                    <a:pt x="8564" y="499"/>
                    <a:pt x="8161" y="940"/>
                    <a:pt x="7732" y="1300"/>
                  </a:cubicBezTo>
                  <a:cubicBezTo>
                    <a:pt x="7557" y="1153"/>
                    <a:pt x="7345" y="1075"/>
                    <a:pt x="7106" y="1075"/>
                  </a:cubicBezTo>
                  <a:cubicBezTo>
                    <a:pt x="6877" y="1075"/>
                    <a:pt x="6623" y="1148"/>
                    <a:pt x="6358" y="1302"/>
                  </a:cubicBezTo>
                  <a:cubicBezTo>
                    <a:pt x="5141" y="2003"/>
                    <a:pt x="4248" y="4032"/>
                    <a:pt x="4523" y="5444"/>
                  </a:cubicBezTo>
                  <a:cubicBezTo>
                    <a:pt x="3866" y="5779"/>
                    <a:pt x="3241" y="5939"/>
                    <a:pt x="2668" y="5939"/>
                  </a:cubicBezTo>
                  <a:cubicBezTo>
                    <a:pt x="1874" y="5939"/>
                    <a:pt x="1180" y="5633"/>
                    <a:pt x="641" y="5061"/>
                  </a:cubicBezTo>
                  <a:lnTo>
                    <a:pt x="641" y="5061"/>
                  </a:lnTo>
                  <a:cubicBezTo>
                    <a:pt x="147" y="6476"/>
                    <a:pt x="385" y="7815"/>
                    <a:pt x="1223" y="8078"/>
                  </a:cubicBezTo>
                  <a:cubicBezTo>
                    <a:pt x="980" y="8209"/>
                    <a:pt x="748" y="8270"/>
                    <a:pt x="537" y="8270"/>
                  </a:cubicBezTo>
                  <a:cubicBezTo>
                    <a:pt x="480" y="8270"/>
                    <a:pt x="424" y="8266"/>
                    <a:pt x="370" y="8257"/>
                  </a:cubicBezTo>
                  <a:lnTo>
                    <a:pt x="370" y="8257"/>
                  </a:lnTo>
                  <a:cubicBezTo>
                    <a:pt x="353" y="9262"/>
                    <a:pt x="807" y="9939"/>
                    <a:pt x="1505" y="9939"/>
                  </a:cubicBezTo>
                  <a:cubicBezTo>
                    <a:pt x="1624" y="9939"/>
                    <a:pt x="1749" y="9919"/>
                    <a:pt x="1880" y="9878"/>
                  </a:cubicBezTo>
                  <a:lnTo>
                    <a:pt x="1880" y="9878"/>
                  </a:lnTo>
                  <a:cubicBezTo>
                    <a:pt x="1615" y="10128"/>
                    <a:pt x="1325" y="10317"/>
                    <a:pt x="1031" y="10412"/>
                  </a:cubicBezTo>
                  <a:cubicBezTo>
                    <a:pt x="1196" y="11008"/>
                    <a:pt x="1581" y="11347"/>
                    <a:pt x="2077" y="11347"/>
                  </a:cubicBezTo>
                  <a:cubicBezTo>
                    <a:pt x="2296" y="11347"/>
                    <a:pt x="2537" y="11281"/>
                    <a:pt x="2789" y="11141"/>
                  </a:cubicBezTo>
                  <a:lnTo>
                    <a:pt x="2789" y="11141"/>
                  </a:lnTo>
                  <a:cubicBezTo>
                    <a:pt x="1998" y="12425"/>
                    <a:pt x="1000" y="13372"/>
                    <a:pt x="1" y="13792"/>
                  </a:cubicBezTo>
                  <a:cubicBezTo>
                    <a:pt x="243" y="13859"/>
                    <a:pt x="498" y="13893"/>
                    <a:pt x="765" y="13893"/>
                  </a:cubicBezTo>
                  <a:cubicBezTo>
                    <a:pt x="1416" y="13893"/>
                    <a:pt x="2134" y="13688"/>
                    <a:pt x="2888" y="13253"/>
                  </a:cubicBezTo>
                  <a:cubicBezTo>
                    <a:pt x="4751" y="12177"/>
                    <a:pt x="6181" y="10233"/>
                    <a:pt x="7094" y="8129"/>
                  </a:cubicBezTo>
                  <a:cubicBezTo>
                    <a:pt x="7896" y="6281"/>
                    <a:pt x="8298" y="4309"/>
                    <a:pt x="8242" y="2691"/>
                  </a:cubicBezTo>
                  <a:cubicBezTo>
                    <a:pt x="8617" y="2111"/>
                    <a:pt x="8932" y="1493"/>
                    <a:pt x="9181" y="848"/>
                  </a:cubicBezTo>
                  <a:lnTo>
                    <a:pt x="9181" y="848"/>
                  </a:lnTo>
                  <a:cubicBezTo>
                    <a:pt x="8844" y="1243"/>
                    <a:pt x="8480" y="1588"/>
                    <a:pt x="8100" y="1868"/>
                  </a:cubicBezTo>
                  <a:cubicBezTo>
                    <a:pt x="8502" y="1309"/>
                    <a:pt x="8783" y="674"/>
                    <a:pt x="89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52"/>
            <p:cNvSpPr/>
            <p:nvPr/>
          </p:nvSpPr>
          <p:spPr>
            <a:xfrm>
              <a:off x="4118575" y="2731325"/>
              <a:ext cx="133525" cy="282500"/>
            </a:xfrm>
            <a:custGeom>
              <a:rect b="b" l="l" r="r" t="t"/>
              <a:pathLst>
                <a:path extrusionOk="0" h="11300" w="5341">
                  <a:moveTo>
                    <a:pt x="4947" y="0"/>
                  </a:moveTo>
                  <a:lnTo>
                    <a:pt x="0" y="2856"/>
                  </a:lnTo>
                  <a:lnTo>
                    <a:pt x="0" y="5711"/>
                  </a:lnTo>
                  <a:lnTo>
                    <a:pt x="2127" y="9395"/>
                  </a:lnTo>
                  <a:cubicBezTo>
                    <a:pt x="2160" y="9452"/>
                    <a:pt x="2211" y="9498"/>
                    <a:pt x="2272" y="9524"/>
                  </a:cubicBezTo>
                  <a:lnTo>
                    <a:pt x="2270" y="9526"/>
                  </a:lnTo>
                  <a:lnTo>
                    <a:pt x="5340" y="11300"/>
                  </a:lnTo>
                  <a:lnTo>
                    <a:pt x="3330" y="7522"/>
                  </a:lnTo>
                  <a:lnTo>
                    <a:pt x="4947" y="2856"/>
                  </a:lnTo>
                  <a:lnTo>
                    <a:pt x="4947" y="0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52"/>
            <p:cNvSpPr/>
            <p:nvPr/>
          </p:nvSpPr>
          <p:spPr>
            <a:xfrm>
              <a:off x="3959825" y="2261675"/>
              <a:ext cx="500275" cy="753300"/>
            </a:xfrm>
            <a:custGeom>
              <a:rect b="b" l="l" r="r" t="t"/>
              <a:pathLst>
                <a:path extrusionOk="0" h="30132" w="20011">
                  <a:moveTo>
                    <a:pt x="15837" y="1"/>
                  </a:moveTo>
                  <a:cubicBezTo>
                    <a:pt x="15300" y="1"/>
                    <a:pt x="14764" y="119"/>
                    <a:pt x="14354" y="356"/>
                  </a:cubicBezTo>
                  <a:lnTo>
                    <a:pt x="1484" y="7786"/>
                  </a:lnTo>
                  <a:cubicBezTo>
                    <a:pt x="665" y="8259"/>
                    <a:pt x="0" y="9409"/>
                    <a:pt x="0" y="10355"/>
                  </a:cubicBezTo>
                  <a:lnTo>
                    <a:pt x="0" y="25224"/>
                  </a:lnTo>
                  <a:cubicBezTo>
                    <a:pt x="0" y="26170"/>
                    <a:pt x="665" y="27320"/>
                    <a:pt x="1484" y="27793"/>
                  </a:cubicBezTo>
                  <a:lnTo>
                    <a:pt x="2691" y="28490"/>
                  </a:lnTo>
                  <a:cubicBezTo>
                    <a:pt x="3101" y="28727"/>
                    <a:pt x="3637" y="28845"/>
                    <a:pt x="4174" y="28845"/>
                  </a:cubicBezTo>
                  <a:cubicBezTo>
                    <a:pt x="4711" y="28845"/>
                    <a:pt x="5247" y="28727"/>
                    <a:pt x="5657" y="28490"/>
                  </a:cubicBezTo>
                  <a:lnTo>
                    <a:pt x="9457" y="26297"/>
                  </a:lnTo>
                  <a:lnTo>
                    <a:pt x="11579" y="29973"/>
                  </a:lnTo>
                  <a:cubicBezTo>
                    <a:pt x="11640" y="30080"/>
                    <a:pt x="11746" y="30131"/>
                    <a:pt x="11852" y="30131"/>
                  </a:cubicBezTo>
                  <a:cubicBezTo>
                    <a:pt x="11978" y="30131"/>
                    <a:pt x="12104" y="30058"/>
                    <a:pt x="12153" y="29918"/>
                  </a:cubicBezTo>
                  <a:lnTo>
                    <a:pt x="14396" y="23444"/>
                  </a:lnTo>
                  <a:lnTo>
                    <a:pt x="18527" y="21059"/>
                  </a:lnTo>
                  <a:cubicBezTo>
                    <a:pt x="19346" y="20587"/>
                    <a:pt x="20011" y="19437"/>
                    <a:pt x="20011" y="18491"/>
                  </a:cubicBezTo>
                  <a:lnTo>
                    <a:pt x="20011" y="3621"/>
                  </a:lnTo>
                  <a:cubicBezTo>
                    <a:pt x="20011" y="2676"/>
                    <a:pt x="19346" y="1526"/>
                    <a:pt x="18527" y="1053"/>
                  </a:cubicBezTo>
                  <a:lnTo>
                    <a:pt x="17320" y="356"/>
                  </a:lnTo>
                  <a:cubicBezTo>
                    <a:pt x="16911" y="119"/>
                    <a:pt x="16374" y="1"/>
                    <a:pt x="158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52"/>
            <p:cNvSpPr/>
            <p:nvPr/>
          </p:nvSpPr>
          <p:spPr>
            <a:xfrm>
              <a:off x="3959825" y="2484025"/>
              <a:ext cx="135100" cy="498750"/>
            </a:xfrm>
            <a:custGeom>
              <a:rect b="b" l="l" r="r" t="t"/>
              <a:pathLst>
                <a:path extrusionOk="0" h="19950" w="5404">
                  <a:moveTo>
                    <a:pt x="434" y="0"/>
                  </a:moveTo>
                  <a:cubicBezTo>
                    <a:pt x="166" y="466"/>
                    <a:pt x="0" y="990"/>
                    <a:pt x="0" y="1463"/>
                  </a:cubicBezTo>
                  <a:lnTo>
                    <a:pt x="0" y="16331"/>
                  </a:lnTo>
                  <a:cubicBezTo>
                    <a:pt x="0" y="17277"/>
                    <a:pt x="665" y="18426"/>
                    <a:pt x="1483" y="18899"/>
                  </a:cubicBezTo>
                  <a:lnTo>
                    <a:pt x="2691" y="19596"/>
                  </a:lnTo>
                  <a:cubicBezTo>
                    <a:pt x="3099" y="19833"/>
                    <a:pt x="3632" y="19950"/>
                    <a:pt x="4165" y="19950"/>
                  </a:cubicBezTo>
                  <a:cubicBezTo>
                    <a:pt x="4600" y="19950"/>
                    <a:pt x="5035" y="19872"/>
                    <a:pt x="5403" y="19717"/>
                  </a:cubicBezTo>
                  <a:lnTo>
                    <a:pt x="5403" y="19717"/>
                  </a:lnTo>
                  <a:cubicBezTo>
                    <a:pt x="5259" y="19772"/>
                    <a:pt x="5121" y="19798"/>
                    <a:pt x="4994" y="19798"/>
                  </a:cubicBezTo>
                  <a:cubicBezTo>
                    <a:pt x="4508" y="19798"/>
                    <a:pt x="4173" y="19411"/>
                    <a:pt x="4173" y="18741"/>
                  </a:cubicBezTo>
                  <a:lnTo>
                    <a:pt x="4173" y="3872"/>
                  </a:lnTo>
                  <a:cubicBezTo>
                    <a:pt x="4173" y="3399"/>
                    <a:pt x="4339" y="2875"/>
                    <a:pt x="4608" y="2410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52"/>
            <p:cNvSpPr/>
            <p:nvPr/>
          </p:nvSpPr>
          <p:spPr>
            <a:xfrm>
              <a:off x="3970800" y="2261725"/>
              <a:ext cx="488100" cy="282575"/>
            </a:xfrm>
            <a:custGeom>
              <a:rect b="b" l="l" r="r" t="t"/>
              <a:pathLst>
                <a:path extrusionOk="0" h="11303" w="19524">
                  <a:moveTo>
                    <a:pt x="15398" y="1"/>
                  </a:moveTo>
                  <a:cubicBezTo>
                    <a:pt x="14861" y="1"/>
                    <a:pt x="14323" y="118"/>
                    <a:pt x="13911" y="354"/>
                  </a:cubicBezTo>
                  <a:lnTo>
                    <a:pt x="1045" y="7788"/>
                  </a:lnTo>
                  <a:cubicBezTo>
                    <a:pt x="637" y="8024"/>
                    <a:pt x="270" y="8425"/>
                    <a:pt x="0" y="8895"/>
                  </a:cubicBezTo>
                  <a:lnTo>
                    <a:pt x="4172" y="11303"/>
                  </a:lnTo>
                  <a:cubicBezTo>
                    <a:pt x="4436" y="10833"/>
                    <a:pt x="4808" y="10431"/>
                    <a:pt x="5217" y="10196"/>
                  </a:cubicBezTo>
                  <a:lnTo>
                    <a:pt x="18091" y="2762"/>
                  </a:lnTo>
                  <a:cubicBezTo>
                    <a:pt x="18329" y="2624"/>
                    <a:pt x="18554" y="2559"/>
                    <a:pt x="18753" y="2559"/>
                  </a:cubicBezTo>
                  <a:cubicBezTo>
                    <a:pt x="19127" y="2559"/>
                    <a:pt x="19410" y="2788"/>
                    <a:pt x="19524" y="3198"/>
                  </a:cubicBezTo>
                  <a:cubicBezTo>
                    <a:pt x="19378" y="2353"/>
                    <a:pt x="18789" y="1454"/>
                    <a:pt x="18091" y="1054"/>
                  </a:cubicBezTo>
                  <a:lnTo>
                    <a:pt x="16880" y="354"/>
                  </a:lnTo>
                  <a:cubicBezTo>
                    <a:pt x="16472" y="118"/>
                    <a:pt x="15935" y="1"/>
                    <a:pt x="1539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52"/>
            <p:cNvSpPr/>
            <p:nvPr/>
          </p:nvSpPr>
          <p:spPr>
            <a:xfrm>
              <a:off x="4156075" y="2472100"/>
              <a:ext cx="219625" cy="360600"/>
            </a:xfrm>
            <a:custGeom>
              <a:rect b="b" l="l" r="r" t="t"/>
              <a:pathLst>
                <a:path extrusionOk="0" h="14424" w="8785">
                  <a:moveTo>
                    <a:pt x="7046" y="1150"/>
                  </a:moveTo>
                  <a:cubicBezTo>
                    <a:pt x="7219" y="1150"/>
                    <a:pt x="7351" y="1195"/>
                    <a:pt x="7488" y="1298"/>
                  </a:cubicBezTo>
                  <a:cubicBezTo>
                    <a:pt x="7642" y="1415"/>
                    <a:pt x="7737" y="1554"/>
                    <a:pt x="7817" y="1782"/>
                  </a:cubicBezTo>
                  <a:cubicBezTo>
                    <a:pt x="7876" y="1953"/>
                    <a:pt x="7948" y="2222"/>
                    <a:pt x="7967" y="2783"/>
                  </a:cubicBezTo>
                  <a:cubicBezTo>
                    <a:pt x="7989" y="3388"/>
                    <a:pt x="7994" y="3570"/>
                    <a:pt x="7994" y="5134"/>
                  </a:cubicBezTo>
                  <a:cubicBezTo>
                    <a:pt x="7994" y="6697"/>
                    <a:pt x="7989" y="6885"/>
                    <a:pt x="7967" y="7514"/>
                  </a:cubicBezTo>
                  <a:cubicBezTo>
                    <a:pt x="7948" y="8097"/>
                    <a:pt x="7876" y="8447"/>
                    <a:pt x="7817" y="8689"/>
                  </a:cubicBezTo>
                  <a:cubicBezTo>
                    <a:pt x="7744" y="8988"/>
                    <a:pt x="7634" y="9279"/>
                    <a:pt x="7488" y="9551"/>
                  </a:cubicBezTo>
                  <a:cubicBezTo>
                    <a:pt x="7335" y="9846"/>
                    <a:pt x="7188" y="10056"/>
                    <a:pt x="6984" y="10281"/>
                  </a:cubicBezTo>
                  <a:cubicBezTo>
                    <a:pt x="6829" y="10450"/>
                    <a:pt x="6595" y="10680"/>
                    <a:pt x="6168" y="10953"/>
                  </a:cubicBezTo>
                  <a:cubicBezTo>
                    <a:pt x="5705" y="11249"/>
                    <a:pt x="5566" y="11334"/>
                    <a:pt x="4393" y="12011"/>
                  </a:cubicBezTo>
                  <a:cubicBezTo>
                    <a:pt x="3220" y="12688"/>
                    <a:pt x="3082" y="12763"/>
                    <a:pt x="2618" y="13002"/>
                  </a:cubicBezTo>
                  <a:cubicBezTo>
                    <a:pt x="2189" y="13224"/>
                    <a:pt x="1957" y="13263"/>
                    <a:pt x="1802" y="13272"/>
                  </a:cubicBezTo>
                  <a:cubicBezTo>
                    <a:pt x="1779" y="13273"/>
                    <a:pt x="1757" y="13274"/>
                    <a:pt x="1736" y="13274"/>
                  </a:cubicBezTo>
                  <a:cubicBezTo>
                    <a:pt x="1564" y="13274"/>
                    <a:pt x="1434" y="13228"/>
                    <a:pt x="1296" y="13125"/>
                  </a:cubicBezTo>
                  <a:cubicBezTo>
                    <a:pt x="1143" y="13008"/>
                    <a:pt x="1048" y="12869"/>
                    <a:pt x="968" y="12642"/>
                  </a:cubicBezTo>
                  <a:cubicBezTo>
                    <a:pt x="908" y="12470"/>
                    <a:pt x="837" y="12202"/>
                    <a:pt x="817" y="11641"/>
                  </a:cubicBezTo>
                  <a:cubicBezTo>
                    <a:pt x="797" y="11036"/>
                    <a:pt x="792" y="10854"/>
                    <a:pt x="792" y="9290"/>
                  </a:cubicBezTo>
                  <a:cubicBezTo>
                    <a:pt x="792" y="7727"/>
                    <a:pt x="797" y="7539"/>
                    <a:pt x="817" y="6910"/>
                  </a:cubicBezTo>
                  <a:cubicBezTo>
                    <a:pt x="837" y="6327"/>
                    <a:pt x="908" y="5976"/>
                    <a:pt x="968" y="5735"/>
                  </a:cubicBezTo>
                  <a:cubicBezTo>
                    <a:pt x="1042" y="5434"/>
                    <a:pt x="1152" y="5145"/>
                    <a:pt x="1296" y="4872"/>
                  </a:cubicBezTo>
                  <a:cubicBezTo>
                    <a:pt x="1451" y="4578"/>
                    <a:pt x="1597" y="4367"/>
                    <a:pt x="1802" y="4143"/>
                  </a:cubicBezTo>
                  <a:cubicBezTo>
                    <a:pt x="1957" y="3973"/>
                    <a:pt x="2189" y="3744"/>
                    <a:pt x="2618" y="3471"/>
                  </a:cubicBezTo>
                  <a:cubicBezTo>
                    <a:pt x="3081" y="3175"/>
                    <a:pt x="3220" y="3088"/>
                    <a:pt x="4393" y="2411"/>
                  </a:cubicBezTo>
                  <a:cubicBezTo>
                    <a:pt x="5566" y="1735"/>
                    <a:pt x="5704" y="1661"/>
                    <a:pt x="6168" y="1422"/>
                  </a:cubicBezTo>
                  <a:cubicBezTo>
                    <a:pt x="6595" y="1200"/>
                    <a:pt x="6829" y="1162"/>
                    <a:pt x="6984" y="1152"/>
                  </a:cubicBezTo>
                  <a:cubicBezTo>
                    <a:pt x="7005" y="1151"/>
                    <a:pt x="7026" y="1150"/>
                    <a:pt x="7046" y="1150"/>
                  </a:cubicBezTo>
                  <a:close/>
                  <a:moveTo>
                    <a:pt x="7360" y="1"/>
                  </a:moveTo>
                  <a:cubicBezTo>
                    <a:pt x="7330" y="1"/>
                    <a:pt x="7300" y="2"/>
                    <a:pt x="7269" y="3"/>
                  </a:cubicBezTo>
                  <a:cubicBezTo>
                    <a:pt x="6990" y="20"/>
                    <a:pt x="6670" y="105"/>
                    <a:pt x="6204" y="347"/>
                  </a:cubicBezTo>
                  <a:cubicBezTo>
                    <a:pt x="5736" y="588"/>
                    <a:pt x="5585" y="668"/>
                    <a:pt x="4393" y="1357"/>
                  </a:cubicBezTo>
                  <a:cubicBezTo>
                    <a:pt x="3200" y="2046"/>
                    <a:pt x="3050" y="2139"/>
                    <a:pt x="2582" y="2438"/>
                  </a:cubicBezTo>
                  <a:cubicBezTo>
                    <a:pt x="2114" y="2736"/>
                    <a:pt x="1796" y="3020"/>
                    <a:pt x="1516" y="3325"/>
                  </a:cubicBezTo>
                  <a:cubicBezTo>
                    <a:pt x="1228" y="3641"/>
                    <a:pt x="982" y="3984"/>
                    <a:pt x="739" y="4450"/>
                  </a:cubicBezTo>
                  <a:cubicBezTo>
                    <a:pt x="515" y="4870"/>
                    <a:pt x="344" y="5316"/>
                    <a:pt x="231" y="5779"/>
                  </a:cubicBezTo>
                  <a:cubicBezTo>
                    <a:pt x="122" y="6214"/>
                    <a:pt x="49" y="6683"/>
                    <a:pt x="27" y="7318"/>
                  </a:cubicBezTo>
                  <a:cubicBezTo>
                    <a:pt x="6" y="7954"/>
                    <a:pt x="1" y="8158"/>
                    <a:pt x="1" y="9748"/>
                  </a:cubicBezTo>
                  <a:cubicBezTo>
                    <a:pt x="1" y="11337"/>
                    <a:pt x="6" y="11535"/>
                    <a:pt x="27" y="12146"/>
                  </a:cubicBezTo>
                  <a:cubicBezTo>
                    <a:pt x="49" y="12758"/>
                    <a:pt x="122" y="13140"/>
                    <a:pt x="231" y="13449"/>
                  </a:cubicBezTo>
                  <a:cubicBezTo>
                    <a:pt x="343" y="13770"/>
                    <a:pt x="494" y="14010"/>
                    <a:pt x="739" y="14195"/>
                  </a:cubicBezTo>
                  <a:cubicBezTo>
                    <a:pt x="956" y="14358"/>
                    <a:pt x="1174" y="14424"/>
                    <a:pt x="1421" y="14424"/>
                  </a:cubicBezTo>
                  <a:cubicBezTo>
                    <a:pt x="1452" y="14424"/>
                    <a:pt x="1484" y="14423"/>
                    <a:pt x="1516" y="14421"/>
                  </a:cubicBezTo>
                  <a:cubicBezTo>
                    <a:pt x="1796" y="14405"/>
                    <a:pt x="2114" y="14319"/>
                    <a:pt x="2582" y="14078"/>
                  </a:cubicBezTo>
                  <a:cubicBezTo>
                    <a:pt x="3050" y="13836"/>
                    <a:pt x="3200" y="13756"/>
                    <a:pt x="4393" y="13068"/>
                  </a:cubicBezTo>
                  <a:cubicBezTo>
                    <a:pt x="5585" y="12379"/>
                    <a:pt x="5735" y="12287"/>
                    <a:pt x="6204" y="11987"/>
                  </a:cubicBezTo>
                  <a:cubicBezTo>
                    <a:pt x="6672" y="11688"/>
                    <a:pt x="6990" y="11405"/>
                    <a:pt x="7269" y="11100"/>
                  </a:cubicBezTo>
                  <a:cubicBezTo>
                    <a:pt x="7558" y="10783"/>
                    <a:pt x="7803" y="10442"/>
                    <a:pt x="8047" y="9975"/>
                  </a:cubicBezTo>
                  <a:cubicBezTo>
                    <a:pt x="8271" y="9554"/>
                    <a:pt x="8440" y="9108"/>
                    <a:pt x="8555" y="8646"/>
                  </a:cubicBezTo>
                  <a:cubicBezTo>
                    <a:pt x="8662" y="8210"/>
                    <a:pt x="8737" y="7742"/>
                    <a:pt x="8759" y="7107"/>
                  </a:cubicBezTo>
                  <a:cubicBezTo>
                    <a:pt x="8780" y="6470"/>
                    <a:pt x="8784" y="6267"/>
                    <a:pt x="8784" y="4677"/>
                  </a:cubicBezTo>
                  <a:cubicBezTo>
                    <a:pt x="8784" y="3087"/>
                    <a:pt x="8779" y="2891"/>
                    <a:pt x="8759" y="2278"/>
                  </a:cubicBezTo>
                  <a:cubicBezTo>
                    <a:pt x="8737" y="1666"/>
                    <a:pt x="8664" y="1284"/>
                    <a:pt x="8555" y="975"/>
                  </a:cubicBezTo>
                  <a:cubicBezTo>
                    <a:pt x="8442" y="655"/>
                    <a:pt x="8292" y="414"/>
                    <a:pt x="8047" y="230"/>
                  </a:cubicBezTo>
                  <a:cubicBezTo>
                    <a:pt x="7829" y="65"/>
                    <a:pt x="7610" y="1"/>
                    <a:pt x="73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52"/>
            <p:cNvSpPr/>
            <p:nvPr/>
          </p:nvSpPr>
          <p:spPr>
            <a:xfrm>
              <a:off x="4209525" y="2570450"/>
              <a:ext cx="112750" cy="163875"/>
            </a:xfrm>
            <a:custGeom>
              <a:rect b="b" l="l" r="r" t="t"/>
              <a:pathLst>
                <a:path extrusionOk="0" h="6555" w="4510">
                  <a:moveTo>
                    <a:pt x="2836" y="1150"/>
                  </a:moveTo>
                  <a:cubicBezTo>
                    <a:pt x="3355" y="1150"/>
                    <a:pt x="3718" y="1630"/>
                    <a:pt x="3718" y="2432"/>
                  </a:cubicBezTo>
                  <a:cubicBezTo>
                    <a:pt x="3718" y="3510"/>
                    <a:pt x="3063" y="4763"/>
                    <a:pt x="2255" y="5229"/>
                  </a:cubicBezTo>
                  <a:cubicBezTo>
                    <a:pt x="2048" y="5349"/>
                    <a:pt x="1852" y="5405"/>
                    <a:pt x="1674" y="5405"/>
                  </a:cubicBezTo>
                  <a:cubicBezTo>
                    <a:pt x="1154" y="5405"/>
                    <a:pt x="790" y="4925"/>
                    <a:pt x="790" y="4122"/>
                  </a:cubicBezTo>
                  <a:cubicBezTo>
                    <a:pt x="790" y="3045"/>
                    <a:pt x="1446" y="1793"/>
                    <a:pt x="2255" y="1326"/>
                  </a:cubicBezTo>
                  <a:cubicBezTo>
                    <a:pt x="2461" y="1207"/>
                    <a:pt x="2658" y="1150"/>
                    <a:pt x="2836" y="1150"/>
                  </a:cubicBezTo>
                  <a:close/>
                  <a:moveTo>
                    <a:pt x="3151" y="0"/>
                  </a:moveTo>
                  <a:cubicBezTo>
                    <a:pt x="2876" y="0"/>
                    <a:pt x="2573" y="87"/>
                    <a:pt x="2255" y="271"/>
                  </a:cubicBezTo>
                  <a:cubicBezTo>
                    <a:pt x="1010" y="990"/>
                    <a:pt x="0" y="2919"/>
                    <a:pt x="0" y="4580"/>
                  </a:cubicBezTo>
                  <a:cubicBezTo>
                    <a:pt x="0" y="5816"/>
                    <a:pt x="560" y="6555"/>
                    <a:pt x="1360" y="6555"/>
                  </a:cubicBezTo>
                  <a:cubicBezTo>
                    <a:pt x="1634" y="6555"/>
                    <a:pt x="1937" y="6468"/>
                    <a:pt x="2255" y="6284"/>
                  </a:cubicBezTo>
                  <a:cubicBezTo>
                    <a:pt x="3500" y="5565"/>
                    <a:pt x="4509" y="3637"/>
                    <a:pt x="4509" y="1976"/>
                  </a:cubicBezTo>
                  <a:cubicBezTo>
                    <a:pt x="4509" y="739"/>
                    <a:pt x="3950" y="0"/>
                    <a:pt x="3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52"/>
            <p:cNvSpPr/>
            <p:nvPr/>
          </p:nvSpPr>
          <p:spPr>
            <a:xfrm>
              <a:off x="4311325" y="2521300"/>
              <a:ext cx="26350" cy="38300"/>
            </a:xfrm>
            <a:custGeom>
              <a:rect b="b" l="l" r="r" t="t"/>
              <a:pathLst>
                <a:path extrusionOk="0" h="1532" w="1054">
                  <a:moveTo>
                    <a:pt x="736" y="0"/>
                  </a:moveTo>
                  <a:cubicBezTo>
                    <a:pt x="672" y="0"/>
                    <a:pt x="601" y="20"/>
                    <a:pt x="528" y="63"/>
                  </a:cubicBezTo>
                  <a:cubicBezTo>
                    <a:pt x="236" y="231"/>
                    <a:pt x="0" y="683"/>
                    <a:pt x="0" y="1071"/>
                  </a:cubicBezTo>
                  <a:cubicBezTo>
                    <a:pt x="0" y="1359"/>
                    <a:pt x="131" y="1532"/>
                    <a:pt x="318" y="1532"/>
                  </a:cubicBezTo>
                  <a:cubicBezTo>
                    <a:pt x="383" y="1532"/>
                    <a:pt x="453" y="1512"/>
                    <a:pt x="528" y="1469"/>
                  </a:cubicBezTo>
                  <a:cubicBezTo>
                    <a:pt x="818" y="1300"/>
                    <a:pt x="1054" y="850"/>
                    <a:pt x="1054" y="462"/>
                  </a:cubicBezTo>
                  <a:cubicBezTo>
                    <a:pt x="1054" y="173"/>
                    <a:pt x="923" y="0"/>
                    <a:pt x="7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52"/>
            <p:cNvSpPr/>
            <p:nvPr/>
          </p:nvSpPr>
          <p:spPr>
            <a:xfrm>
              <a:off x="2085950" y="2900875"/>
              <a:ext cx="133525" cy="282475"/>
            </a:xfrm>
            <a:custGeom>
              <a:rect b="b" l="l" r="r" t="t"/>
              <a:pathLst>
                <a:path extrusionOk="0" h="11299" w="5341">
                  <a:moveTo>
                    <a:pt x="4948" y="1"/>
                  </a:moveTo>
                  <a:lnTo>
                    <a:pt x="0" y="2856"/>
                  </a:lnTo>
                  <a:lnTo>
                    <a:pt x="0" y="5712"/>
                  </a:lnTo>
                  <a:lnTo>
                    <a:pt x="2127" y="9396"/>
                  </a:lnTo>
                  <a:cubicBezTo>
                    <a:pt x="2160" y="9453"/>
                    <a:pt x="2211" y="9498"/>
                    <a:pt x="2271" y="9524"/>
                  </a:cubicBezTo>
                  <a:lnTo>
                    <a:pt x="2270" y="9526"/>
                  </a:lnTo>
                  <a:lnTo>
                    <a:pt x="5340" y="11299"/>
                  </a:lnTo>
                  <a:lnTo>
                    <a:pt x="3331" y="7523"/>
                  </a:lnTo>
                  <a:lnTo>
                    <a:pt x="4948" y="2856"/>
                  </a:lnTo>
                  <a:lnTo>
                    <a:pt x="4948" y="1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1927200" y="2431250"/>
              <a:ext cx="500275" cy="753275"/>
            </a:xfrm>
            <a:custGeom>
              <a:rect b="b" l="l" r="r" t="t"/>
              <a:pathLst>
                <a:path extrusionOk="0" h="30131" w="20011">
                  <a:moveTo>
                    <a:pt x="15837" y="1"/>
                  </a:moveTo>
                  <a:cubicBezTo>
                    <a:pt x="15300" y="1"/>
                    <a:pt x="14764" y="119"/>
                    <a:pt x="14354" y="355"/>
                  </a:cubicBezTo>
                  <a:lnTo>
                    <a:pt x="1484" y="7786"/>
                  </a:lnTo>
                  <a:cubicBezTo>
                    <a:pt x="665" y="8259"/>
                    <a:pt x="0" y="9409"/>
                    <a:pt x="0" y="10355"/>
                  </a:cubicBezTo>
                  <a:lnTo>
                    <a:pt x="0" y="25224"/>
                  </a:lnTo>
                  <a:cubicBezTo>
                    <a:pt x="0" y="26170"/>
                    <a:pt x="665" y="27320"/>
                    <a:pt x="1484" y="27793"/>
                  </a:cubicBezTo>
                  <a:lnTo>
                    <a:pt x="2691" y="28490"/>
                  </a:lnTo>
                  <a:cubicBezTo>
                    <a:pt x="3101" y="28727"/>
                    <a:pt x="3638" y="28845"/>
                    <a:pt x="4175" y="28845"/>
                  </a:cubicBezTo>
                  <a:cubicBezTo>
                    <a:pt x="4712" y="28845"/>
                    <a:pt x="5249" y="28727"/>
                    <a:pt x="5658" y="28490"/>
                  </a:cubicBezTo>
                  <a:lnTo>
                    <a:pt x="9457" y="26296"/>
                  </a:lnTo>
                  <a:lnTo>
                    <a:pt x="11580" y="29972"/>
                  </a:lnTo>
                  <a:cubicBezTo>
                    <a:pt x="11642" y="30079"/>
                    <a:pt x="11748" y="30131"/>
                    <a:pt x="11853" y="30131"/>
                  </a:cubicBezTo>
                  <a:cubicBezTo>
                    <a:pt x="11979" y="30131"/>
                    <a:pt x="12105" y="30057"/>
                    <a:pt x="12153" y="29918"/>
                  </a:cubicBezTo>
                  <a:lnTo>
                    <a:pt x="14396" y="23442"/>
                  </a:lnTo>
                  <a:lnTo>
                    <a:pt x="18528" y="21058"/>
                  </a:lnTo>
                  <a:cubicBezTo>
                    <a:pt x="19348" y="20585"/>
                    <a:pt x="20011" y="19435"/>
                    <a:pt x="20011" y="18489"/>
                  </a:cubicBezTo>
                  <a:lnTo>
                    <a:pt x="20011" y="3620"/>
                  </a:lnTo>
                  <a:cubicBezTo>
                    <a:pt x="20011" y="2676"/>
                    <a:pt x="19346" y="1526"/>
                    <a:pt x="18527" y="1053"/>
                  </a:cubicBezTo>
                  <a:lnTo>
                    <a:pt x="17320" y="355"/>
                  </a:lnTo>
                  <a:cubicBezTo>
                    <a:pt x="16910" y="119"/>
                    <a:pt x="16374" y="1"/>
                    <a:pt x="158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1927200" y="2653600"/>
              <a:ext cx="135100" cy="498725"/>
            </a:xfrm>
            <a:custGeom>
              <a:rect b="b" l="l" r="r" t="t"/>
              <a:pathLst>
                <a:path extrusionOk="0" h="19949" w="5404">
                  <a:moveTo>
                    <a:pt x="435" y="0"/>
                  </a:moveTo>
                  <a:cubicBezTo>
                    <a:pt x="166" y="465"/>
                    <a:pt x="0" y="989"/>
                    <a:pt x="0" y="1462"/>
                  </a:cubicBezTo>
                  <a:lnTo>
                    <a:pt x="0" y="16330"/>
                  </a:lnTo>
                  <a:cubicBezTo>
                    <a:pt x="0" y="17276"/>
                    <a:pt x="665" y="18426"/>
                    <a:pt x="1484" y="18899"/>
                  </a:cubicBezTo>
                  <a:lnTo>
                    <a:pt x="2691" y="19596"/>
                  </a:lnTo>
                  <a:cubicBezTo>
                    <a:pt x="3099" y="19831"/>
                    <a:pt x="3631" y="19948"/>
                    <a:pt x="4164" y="19948"/>
                  </a:cubicBezTo>
                  <a:cubicBezTo>
                    <a:pt x="4599" y="19948"/>
                    <a:pt x="5034" y="19870"/>
                    <a:pt x="5403" y="19715"/>
                  </a:cubicBezTo>
                  <a:lnTo>
                    <a:pt x="5403" y="19715"/>
                  </a:lnTo>
                  <a:cubicBezTo>
                    <a:pt x="5259" y="19770"/>
                    <a:pt x="5121" y="19796"/>
                    <a:pt x="4994" y="19796"/>
                  </a:cubicBezTo>
                  <a:cubicBezTo>
                    <a:pt x="4508" y="19796"/>
                    <a:pt x="4175" y="19410"/>
                    <a:pt x="4175" y="18739"/>
                  </a:cubicBezTo>
                  <a:lnTo>
                    <a:pt x="4175" y="3871"/>
                  </a:lnTo>
                  <a:cubicBezTo>
                    <a:pt x="4175" y="3398"/>
                    <a:pt x="4339" y="2875"/>
                    <a:pt x="4608" y="2409"/>
                  </a:cubicBezTo>
                  <a:lnTo>
                    <a:pt x="435" y="0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1938150" y="2431325"/>
              <a:ext cx="488125" cy="282550"/>
            </a:xfrm>
            <a:custGeom>
              <a:rect b="b" l="l" r="r" t="t"/>
              <a:pathLst>
                <a:path extrusionOk="0" h="11302" w="19525">
                  <a:moveTo>
                    <a:pt x="15399" y="1"/>
                  </a:moveTo>
                  <a:cubicBezTo>
                    <a:pt x="14862" y="1"/>
                    <a:pt x="14324" y="118"/>
                    <a:pt x="13912" y="354"/>
                  </a:cubicBezTo>
                  <a:lnTo>
                    <a:pt x="1046" y="7787"/>
                  </a:lnTo>
                  <a:cubicBezTo>
                    <a:pt x="637" y="8023"/>
                    <a:pt x="270" y="8423"/>
                    <a:pt x="1" y="8894"/>
                  </a:cubicBezTo>
                  <a:lnTo>
                    <a:pt x="4173" y="11302"/>
                  </a:lnTo>
                  <a:cubicBezTo>
                    <a:pt x="4436" y="10831"/>
                    <a:pt x="4809" y="10430"/>
                    <a:pt x="5218" y="10195"/>
                  </a:cubicBezTo>
                  <a:lnTo>
                    <a:pt x="18092" y="2760"/>
                  </a:lnTo>
                  <a:cubicBezTo>
                    <a:pt x="18330" y="2623"/>
                    <a:pt x="18555" y="2558"/>
                    <a:pt x="18755" y="2558"/>
                  </a:cubicBezTo>
                  <a:cubicBezTo>
                    <a:pt x="19128" y="2558"/>
                    <a:pt x="19411" y="2786"/>
                    <a:pt x="19525" y="3196"/>
                  </a:cubicBezTo>
                  <a:cubicBezTo>
                    <a:pt x="19379" y="2352"/>
                    <a:pt x="18790" y="1453"/>
                    <a:pt x="18092" y="1052"/>
                  </a:cubicBezTo>
                  <a:lnTo>
                    <a:pt x="16881" y="354"/>
                  </a:lnTo>
                  <a:cubicBezTo>
                    <a:pt x="16472" y="118"/>
                    <a:pt x="15936" y="1"/>
                    <a:pt x="15399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2176450" y="2639075"/>
              <a:ext cx="109575" cy="365325"/>
            </a:xfrm>
            <a:custGeom>
              <a:rect b="b" l="l" r="r" t="t"/>
              <a:pathLst>
                <a:path extrusionOk="0" h="14613" w="4383">
                  <a:moveTo>
                    <a:pt x="4383" y="0"/>
                  </a:moveTo>
                  <a:lnTo>
                    <a:pt x="3059" y="764"/>
                  </a:lnTo>
                  <a:cubicBezTo>
                    <a:pt x="1636" y="1585"/>
                    <a:pt x="996" y="2791"/>
                    <a:pt x="996" y="4389"/>
                  </a:cubicBezTo>
                  <a:lnTo>
                    <a:pt x="996" y="6093"/>
                  </a:lnTo>
                  <a:lnTo>
                    <a:pt x="1" y="6666"/>
                  </a:lnTo>
                  <a:lnTo>
                    <a:pt x="1" y="8831"/>
                  </a:lnTo>
                  <a:lnTo>
                    <a:pt x="996" y="8256"/>
                  </a:lnTo>
                  <a:lnTo>
                    <a:pt x="996" y="14613"/>
                  </a:lnTo>
                  <a:lnTo>
                    <a:pt x="2907" y="13509"/>
                  </a:lnTo>
                  <a:lnTo>
                    <a:pt x="2907" y="7127"/>
                  </a:lnTo>
                  <a:lnTo>
                    <a:pt x="4241" y="6357"/>
                  </a:lnTo>
                  <a:lnTo>
                    <a:pt x="4383" y="4138"/>
                  </a:lnTo>
                  <a:lnTo>
                    <a:pt x="4383" y="4138"/>
                  </a:lnTo>
                  <a:lnTo>
                    <a:pt x="2907" y="4990"/>
                  </a:lnTo>
                  <a:lnTo>
                    <a:pt x="2907" y="3773"/>
                  </a:lnTo>
                  <a:cubicBezTo>
                    <a:pt x="2907" y="3269"/>
                    <a:pt x="2983" y="3026"/>
                    <a:pt x="3348" y="2815"/>
                  </a:cubicBezTo>
                  <a:cubicBezTo>
                    <a:pt x="3642" y="2645"/>
                    <a:pt x="4383" y="2218"/>
                    <a:pt x="4383" y="2218"/>
                  </a:cubicBezTo>
                  <a:lnTo>
                    <a:pt x="43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0" name="Google Shape;1030;p52"/>
          <p:cNvSpPr txBox="1"/>
          <p:nvPr>
            <p:ph idx="4294967295" type="title"/>
          </p:nvPr>
        </p:nvSpPr>
        <p:spPr>
          <a:xfrm>
            <a:off x="899975" y="1624801"/>
            <a:ext cx="1719300" cy="4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Негатив:</a:t>
            </a:r>
            <a:endParaRPr sz="1600"/>
          </a:p>
        </p:txBody>
      </p:sp>
      <p:sp>
        <p:nvSpPr>
          <p:cNvPr id="1031" name="Google Shape;1031;p52"/>
          <p:cNvSpPr txBox="1"/>
          <p:nvPr>
            <p:ph idx="4294967295" type="subTitle"/>
          </p:nvPr>
        </p:nvSpPr>
        <p:spPr>
          <a:xfrm>
            <a:off x="534325" y="2316700"/>
            <a:ext cx="2216400" cy="15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негативні відгуки на відкритих ресурсах: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Одеський форум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бізнес-довідники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спеціалізовані ресурси про вузи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усний 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відгук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52"/>
          <p:cNvSpPr txBox="1"/>
          <p:nvPr>
            <p:ph idx="4294967295" type="title"/>
          </p:nvPr>
        </p:nvSpPr>
        <p:spPr>
          <a:xfrm>
            <a:off x="6524734" y="1290251"/>
            <a:ext cx="1719300" cy="4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Плюшки:</a:t>
            </a:r>
            <a:endParaRPr sz="1600"/>
          </a:p>
        </p:txBody>
      </p:sp>
      <p:sp>
        <p:nvSpPr>
          <p:cNvPr id="1033" name="Google Shape;1033;p52"/>
          <p:cNvSpPr txBox="1"/>
          <p:nvPr>
            <p:ph idx="4294967295" type="subTitle"/>
          </p:nvPr>
        </p:nvSpPr>
        <p:spPr>
          <a:xfrm>
            <a:off x="6218275" y="1714526"/>
            <a:ext cx="2332200" cy="26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u="sng">
                <a:latin typeface="Arial"/>
                <a:ea typeface="Arial"/>
                <a:cs typeface="Arial"/>
                <a:sym typeface="Arial"/>
              </a:rPr>
              <a:t>вертикальний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Reels в Інста розважального характеру в окремому пабліку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зрозуміла інфографіка для абітурієнтів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особливі умови для одеситів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допомога у створенні кабінету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психологічна підтримка для студентів-медиків безкоштовно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інше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52"/>
          <p:cNvSpPr txBox="1"/>
          <p:nvPr>
            <p:ph idx="4294967295" type="title"/>
          </p:nvPr>
        </p:nvSpPr>
        <p:spPr>
          <a:xfrm>
            <a:off x="287925" y="376200"/>
            <a:ext cx="14868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o2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53"/>
          <p:cNvSpPr txBox="1"/>
          <p:nvPr>
            <p:ph type="title"/>
          </p:nvPr>
        </p:nvSpPr>
        <p:spPr>
          <a:xfrm>
            <a:off x="3456975" y="179988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Цільова аудиторія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0" name="Google Shape;1040;p53"/>
          <p:cNvGrpSpPr/>
          <p:nvPr/>
        </p:nvGrpSpPr>
        <p:grpSpPr>
          <a:xfrm>
            <a:off x="922499" y="752708"/>
            <a:ext cx="785577" cy="813706"/>
            <a:chOff x="922499" y="752708"/>
            <a:chExt cx="785577" cy="813706"/>
          </a:xfrm>
        </p:grpSpPr>
        <p:grpSp>
          <p:nvGrpSpPr>
            <p:cNvPr id="1041" name="Google Shape;1041;p53"/>
            <p:cNvGrpSpPr/>
            <p:nvPr/>
          </p:nvGrpSpPr>
          <p:grpSpPr>
            <a:xfrm flipH="1">
              <a:off x="922499" y="752708"/>
              <a:ext cx="785577" cy="514006"/>
              <a:chOff x="19608492" y="11573232"/>
              <a:chExt cx="1198989" cy="784502"/>
            </a:xfrm>
          </p:grpSpPr>
          <p:sp>
            <p:nvSpPr>
              <p:cNvPr id="1042" name="Google Shape;1042;p53"/>
              <p:cNvSpPr/>
              <p:nvPr/>
            </p:nvSpPr>
            <p:spPr>
              <a:xfrm>
                <a:off x="19608492" y="11824656"/>
                <a:ext cx="1198989" cy="533078"/>
              </a:xfrm>
              <a:custGeom>
                <a:rect b="b" l="l" r="r" t="t"/>
                <a:pathLst>
                  <a:path extrusionOk="0" h="10069" w="22647">
                    <a:moveTo>
                      <a:pt x="15720" y="1"/>
                    </a:moveTo>
                    <a:lnTo>
                      <a:pt x="1" y="10069"/>
                    </a:lnTo>
                    <a:lnTo>
                      <a:pt x="1" y="10069"/>
                    </a:lnTo>
                    <a:lnTo>
                      <a:pt x="22646" y="2224"/>
                    </a:lnTo>
                    <a:lnTo>
                      <a:pt x="157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53"/>
              <p:cNvSpPr/>
              <p:nvPr/>
            </p:nvSpPr>
            <p:spPr>
              <a:xfrm>
                <a:off x="19608492" y="11573232"/>
                <a:ext cx="719436" cy="784502"/>
              </a:xfrm>
              <a:custGeom>
                <a:rect b="b" l="l" r="r" t="t"/>
                <a:pathLst>
                  <a:path extrusionOk="0" h="14818" w="13589">
                    <a:moveTo>
                      <a:pt x="10568" y="1"/>
                    </a:moveTo>
                    <a:lnTo>
                      <a:pt x="1" y="14818"/>
                    </a:lnTo>
                    <a:lnTo>
                      <a:pt x="1" y="14818"/>
                    </a:lnTo>
                    <a:lnTo>
                      <a:pt x="13588" y="3486"/>
                    </a:lnTo>
                    <a:lnTo>
                      <a:pt x="1056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53"/>
              <p:cNvSpPr/>
              <p:nvPr/>
            </p:nvSpPr>
            <p:spPr>
              <a:xfrm>
                <a:off x="19608492" y="11757736"/>
                <a:ext cx="719436" cy="599997"/>
              </a:xfrm>
              <a:custGeom>
                <a:rect b="b" l="l" r="r" t="t"/>
                <a:pathLst>
                  <a:path extrusionOk="0" h="11333" w="13589">
                    <a:moveTo>
                      <a:pt x="13588" y="1"/>
                    </a:moveTo>
                    <a:lnTo>
                      <a:pt x="1" y="11333"/>
                    </a:lnTo>
                    <a:lnTo>
                      <a:pt x="13588" y="2631"/>
                    </a:lnTo>
                    <a:lnTo>
                      <a:pt x="1358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5" name="Google Shape;1045;p53"/>
            <p:cNvGrpSpPr/>
            <p:nvPr/>
          </p:nvGrpSpPr>
          <p:grpSpPr>
            <a:xfrm flipH="1">
              <a:off x="976574" y="1266734"/>
              <a:ext cx="457894" cy="299680"/>
              <a:chOff x="19608492" y="11573232"/>
              <a:chExt cx="1198989" cy="784502"/>
            </a:xfrm>
          </p:grpSpPr>
          <p:sp>
            <p:nvSpPr>
              <p:cNvPr id="1046" name="Google Shape;1046;p53"/>
              <p:cNvSpPr/>
              <p:nvPr/>
            </p:nvSpPr>
            <p:spPr>
              <a:xfrm>
                <a:off x="19608492" y="11824656"/>
                <a:ext cx="1198989" cy="533078"/>
              </a:xfrm>
              <a:custGeom>
                <a:rect b="b" l="l" r="r" t="t"/>
                <a:pathLst>
                  <a:path extrusionOk="0" h="10069" w="22647">
                    <a:moveTo>
                      <a:pt x="15720" y="1"/>
                    </a:moveTo>
                    <a:lnTo>
                      <a:pt x="1" y="10069"/>
                    </a:lnTo>
                    <a:lnTo>
                      <a:pt x="1" y="10069"/>
                    </a:lnTo>
                    <a:lnTo>
                      <a:pt x="22646" y="2224"/>
                    </a:lnTo>
                    <a:lnTo>
                      <a:pt x="157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53"/>
              <p:cNvSpPr/>
              <p:nvPr/>
            </p:nvSpPr>
            <p:spPr>
              <a:xfrm>
                <a:off x="19608492" y="11573232"/>
                <a:ext cx="719436" cy="784502"/>
              </a:xfrm>
              <a:custGeom>
                <a:rect b="b" l="l" r="r" t="t"/>
                <a:pathLst>
                  <a:path extrusionOk="0" h="14818" w="13589">
                    <a:moveTo>
                      <a:pt x="10568" y="1"/>
                    </a:moveTo>
                    <a:lnTo>
                      <a:pt x="1" y="14818"/>
                    </a:lnTo>
                    <a:lnTo>
                      <a:pt x="1" y="14818"/>
                    </a:lnTo>
                    <a:lnTo>
                      <a:pt x="13588" y="3486"/>
                    </a:lnTo>
                    <a:lnTo>
                      <a:pt x="1056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53"/>
              <p:cNvSpPr/>
              <p:nvPr/>
            </p:nvSpPr>
            <p:spPr>
              <a:xfrm>
                <a:off x="19608492" y="11757736"/>
                <a:ext cx="719436" cy="599997"/>
              </a:xfrm>
              <a:custGeom>
                <a:rect b="b" l="l" r="r" t="t"/>
                <a:pathLst>
                  <a:path extrusionOk="0" h="11333" w="13589">
                    <a:moveTo>
                      <a:pt x="13588" y="1"/>
                    </a:moveTo>
                    <a:lnTo>
                      <a:pt x="1" y="11333"/>
                    </a:lnTo>
                    <a:lnTo>
                      <a:pt x="13588" y="2631"/>
                    </a:lnTo>
                    <a:lnTo>
                      <a:pt x="1358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49" name="Google Shape;1049;p53"/>
          <p:cNvGrpSpPr/>
          <p:nvPr/>
        </p:nvGrpSpPr>
        <p:grpSpPr>
          <a:xfrm>
            <a:off x="5884999" y="1311231"/>
            <a:ext cx="2231898" cy="3285450"/>
            <a:chOff x="5884999" y="1311231"/>
            <a:chExt cx="2231898" cy="3285450"/>
          </a:xfrm>
        </p:grpSpPr>
        <p:grpSp>
          <p:nvGrpSpPr>
            <p:cNvPr id="1050" name="Google Shape;1050;p53"/>
            <p:cNvGrpSpPr/>
            <p:nvPr/>
          </p:nvGrpSpPr>
          <p:grpSpPr>
            <a:xfrm>
              <a:off x="6086528" y="1311231"/>
              <a:ext cx="2030368" cy="3285450"/>
              <a:chOff x="2959525" y="2846900"/>
              <a:chExt cx="1625725" cy="2630675"/>
            </a:xfrm>
          </p:grpSpPr>
          <p:sp>
            <p:nvSpPr>
              <p:cNvPr id="1051" name="Google Shape;1051;p53"/>
              <p:cNvSpPr/>
              <p:nvPr/>
            </p:nvSpPr>
            <p:spPr>
              <a:xfrm>
                <a:off x="3343750" y="5038650"/>
                <a:ext cx="920200" cy="438925"/>
              </a:xfrm>
              <a:custGeom>
                <a:rect b="b" l="l" r="r" t="t"/>
                <a:pathLst>
                  <a:path extrusionOk="0" h="17557" w="36808">
                    <a:moveTo>
                      <a:pt x="18404" y="0"/>
                    </a:moveTo>
                    <a:lnTo>
                      <a:pt x="16517" y="28"/>
                    </a:lnTo>
                    <a:lnTo>
                      <a:pt x="12935" y="383"/>
                    </a:lnTo>
                    <a:lnTo>
                      <a:pt x="9626" y="1040"/>
                    </a:lnTo>
                    <a:lnTo>
                      <a:pt x="6673" y="1997"/>
                    </a:lnTo>
                    <a:lnTo>
                      <a:pt x="4184" y="3200"/>
                    </a:lnTo>
                    <a:lnTo>
                      <a:pt x="2653" y="4239"/>
                    </a:lnTo>
                    <a:lnTo>
                      <a:pt x="1805" y="4977"/>
                    </a:lnTo>
                    <a:lnTo>
                      <a:pt x="1121" y="5770"/>
                    </a:lnTo>
                    <a:lnTo>
                      <a:pt x="575" y="6591"/>
                    </a:lnTo>
                    <a:lnTo>
                      <a:pt x="219" y="7438"/>
                    </a:lnTo>
                    <a:lnTo>
                      <a:pt x="28" y="8314"/>
                    </a:lnTo>
                    <a:lnTo>
                      <a:pt x="0" y="8778"/>
                    </a:lnTo>
                    <a:lnTo>
                      <a:pt x="28" y="9243"/>
                    </a:lnTo>
                    <a:lnTo>
                      <a:pt x="219" y="10118"/>
                    </a:lnTo>
                    <a:lnTo>
                      <a:pt x="575" y="10966"/>
                    </a:lnTo>
                    <a:lnTo>
                      <a:pt x="1121" y="11786"/>
                    </a:lnTo>
                    <a:lnTo>
                      <a:pt x="1805" y="12579"/>
                    </a:lnTo>
                    <a:lnTo>
                      <a:pt x="2653" y="13318"/>
                    </a:lnTo>
                    <a:lnTo>
                      <a:pt x="4184" y="14357"/>
                    </a:lnTo>
                    <a:lnTo>
                      <a:pt x="6673" y="15560"/>
                    </a:lnTo>
                    <a:lnTo>
                      <a:pt x="9626" y="16517"/>
                    </a:lnTo>
                    <a:lnTo>
                      <a:pt x="12935" y="17174"/>
                    </a:lnTo>
                    <a:lnTo>
                      <a:pt x="16517" y="17529"/>
                    </a:lnTo>
                    <a:lnTo>
                      <a:pt x="18404" y="17556"/>
                    </a:lnTo>
                    <a:lnTo>
                      <a:pt x="20291" y="17529"/>
                    </a:lnTo>
                    <a:lnTo>
                      <a:pt x="23900" y="17174"/>
                    </a:lnTo>
                    <a:lnTo>
                      <a:pt x="27209" y="16517"/>
                    </a:lnTo>
                    <a:lnTo>
                      <a:pt x="30135" y="15560"/>
                    </a:lnTo>
                    <a:lnTo>
                      <a:pt x="32624" y="14357"/>
                    </a:lnTo>
                    <a:lnTo>
                      <a:pt x="34155" y="13318"/>
                    </a:lnTo>
                    <a:lnTo>
                      <a:pt x="35003" y="12579"/>
                    </a:lnTo>
                    <a:lnTo>
                      <a:pt x="35714" y="11786"/>
                    </a:lnTo>
                    <a:lnTo>
                      <a:pt x="36233" y="10966"/>
                    </a:lnTo>
                    <a:lnTo>
                      <a:pt x="36616" y="10118"/>
                    </a:lnTo>
                    <a:lnTo>
                      <a:pt x="36808" y="9243"/>
                    </a:lnTo>
                    <a:lnTo>
                      <a:pt x="36808" y="8778"/>
                    </a:lnTo>
                    <a:lnTo>
                      <a:pt x="36808" y="8314"/>
                    </a:lnTo>
                    <a:lnTo>
                      <a:pt x="36616" y="7438"/>
                    </a:lnTo>
                    <a:lnTo>
                      <a:pt x="36233" y="6591"/>
                    </a:lnTo>
                    <a:lnTo>
                      <a:pt x="35714" y="5770"/>
                    </a:lnTo>
                    <a:lnTo>
                      <a:pt x="35003" y="4977"/>
                    </a:lnTo>
                    <a:lnTo>
                      <a:pt x="34155" y="4239"/>
                    </a:lnTo>
                    <a:lnTo>
                      <a:pt x="32624" y="3200"/>
                    </a:lnTo>
                    <a:lnTo>
                      <a:pt x="30135" y="1997"/>
                    </a:lnTo>
                    <a:lnTo>
                      <a:pt x="27209" y="1040"/>
                    </a:lnTo>
                    <a:lnTo>
                      <a:pt x="23900" y="383"/>
                    </a:lnTo>
                    <a:lnTo>
                      <a:pt x="20291" y="28"/>
                    </a:lnTo>
                    <a:lnTo>
                      <a:pt x="18404" y="0"/>
                    </a:lnTo>
                    <a:close/>
                  </a:path>
                </a:pathLst>
              </a:custGeom>
              <a:solidFill>
                <a:srgbClr val="E3E2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53"/>
              <p:cNvSpPr/>
              <p:nvPr/>
            </p:nvSpPr>
            <p:spPr>
              <a:xfrm>
                <a:off x="3998675" y="4360475"/>
                <a:ext cx="484725" cy="552400"/>
              </a:xfrm>
              <a:custGeom>
                <a:rect b="b" l="l" r="r" t="t"/>
                <a:pathLst>
                  <a:path extrusionOk="0" h="22096" w="19389">
                    <a:moveTo>
                      <a:pt x="15396" y="1"/>
                    </a:moveTo>
                    <a:lnTo>
                      <a:pt x="13755" y="55"/>
                    </a:lnTo>
                    <a:lnTo>
                      <a:pt x="11923" y="465"/>
                    </a:lnTo>
                    <a:lnTo>
                      <a:pt x="9927" y="1395"/>
                    </a:lnTo>
                    <a:lnTo>
                      <a:pt x="7794" y="2899"/>
                    </a:lnTo>
                    <a:lnTo>
                      <a:pt x="6700" y="3938"/>
                    </a:lnTo>
                    <a:lnTo>
                      <a:pt x="6181" y="4485"/>
                    </a:lnTo>
                    <a:lnTo>
                      <a:pt x="5196" y="5688"/>
                    </a:lnTo>
                    <a:lnTo>
                      <a:pt x="3884" y="7712"/>
                    </a:lnTo>
                    <a:lnTo>
                      <a:pt x="2544" y="10611"/>
                    </a:lnTo>
                    <a:lnTo>
                      <a:pt x="1532" y="13537"/>
                    </a:lnTo>
                    <a:lnTo>
                      <a:pt x="793" y="16326"/>
                    </a:lnTo>
                    <a:lnTo>
                      <a:pt x="356" y="18760"/>
                    </a:lnTo>
                    <a:lnTo>
                      <a:pt x="0" y="21330"/>
                    </a:lnTo>
                    <a:lnTo>
                      <a:pt x="0" y="21740"/>
                    </a:lnTo>
                    <a:lnTo>
                      <a:pt x="3446" y="22096"/>
                    </a:lnTo>
                    <a:lnTo>
                      <a:pt x="3911" y="20646"/>
                    </a:lnTo>
                    <a:lnTo>
                      <a:pt x="5032" y="18076"/>
                    </a:lnTo>
                    <a:lnTo>
                      <a:pt x="6345" y="15834"/>
                    </a:lnTo>
                    <a:lnTo>
                      <a:pt x="7767" y="13892"/>
                    </a:lnTo>
                    <a:lnTo>
                      <a:pt x="9298" y="12197"/>
                    </a:lnTo>
                    <a:lnTo>
                      <a:pt x="10884" y="10747"/>
                    </a:lnTo>
                    <a:lnTo>
                      <a:pt x="13290" y="8888"/>
                    </a:lnTo>
                    <a:lnTo>
                      <a:pt x="14822" y="7849"/>
                    </a:lnTo>
                    <a:lnTo>
                      <a:pt x="16380" y="6810"/>
                    </a:lnTo>
                    <a:lnTo>
                      <a:pt x="17967" y="5552"/>
                    </a:lnTo>
                    <a:lnTo>
                      <a:pt x="18705" y="4813"/>
                    </a:lnTo>
                    <a:lnTo>
                      <a:pt x="19170" y="4157"/>
                    </a:lnTo>
                    <a:lnTo>
                      <a:pt x="19389" y="3501"/>
                    </a:lnTo>
                    <a:lnTo>
                      <a:pt x="19361" y="2872"/>
                    </a:lnTo>
                    <a:lnTo>
                      <a:pt x="19142" y="2216"/>
                    </a:lnTo>
                    <a:lnTo>
                      <a:pt x="18924" y="1860"/>
                    </a:lnTo>
                    <a:lnTo>
                      <a:pt x="18678" y="1505"/>
                    </a:lnTo>
                    <a:lnTo>
                      <a:pt x="17912" y="821"/>
                    </a:lnTo>
                    <a:lnTo>
                      <a:pt x="16791" y="301"/>
                    </a:lnTo>
                    <a:lnTo>
                      <a:pt x="15396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53"/>
              <p:cNvSpPr/>
              <p:nvPr/>
            </p:nvSpPr>
            <p:spPr>
              <a:xfrm>
                <a:off x="3998675" y="4360475"/>
                <a:ext cx="484725" cy="552400"/>
              </a:xfrm>
              <a:custGeom>
                <a:rect b="b" l="l" r="r" t="t"/>
                <a:pathLst>
                  <a:path extrusionOk="0" h="22096" w="19389">
                    <a:moveTo>
                      <a:pt x="14712" y="1"/>
                    </a:moveTo>
                    <a:lnTo>
                      <a:pt x="13892" y="28"/>
                    </a:lnTo>
                    <a:lnTo>
                      <a:pt x="12005" y="438"/>
                    </a:lnTo>
                    <a:lnTo>
                      <a:pt x="9982" y="1368"/>
                    </a:lnTo>
                    <a:lnTo>
                      <a:pt x="7821" y="2872"/>
                    </a:lnTo>
                    <a:lnTo>
                      <a:pt x="6700" y="3938"/>
                    </a:lnTo>
                    <a:lnTo>
                      <a:pt x="6181" y="4485"/>
                    </a:lnTo>
                    <a:lnTo>
                      <a:pt x="5223" y="5661"/>
                    </a:lnTo>
                    <a:lnTo>
                      <a:pt x="3938" y="7630"/>
                    </a:lnTo>
                    <a:lnTo>
                      <a:pt x="2598" y="10474"/>
                    </a:lnTo>
                    <a:lnTo>
                      <a:pt x="1586" y="13373"/>
                    </a:lnTo>
                    <a:lnTo>
                      <a:pt x="848" y="16107"/>
                    </a:lnTo>
                    <a:lnTo>
                      <a:pt x="383" y="18541"/>
                    </a:lnTo>
                    <a:lnTo>
                      <a:pt x="28" y="21193"/>
                    </a:lnTo>
                    <a:lnTo>
                      <a:pt x="0" y="21713"/>
                    </a:lnTo>
                    <a:lnTo>
                      <a:pt x="0" y="21740"/>
                    </a:lnTo>
                    <a:lnTo>
                      <a:pt x="3446" y="22096"/>
                    </a:lnTo>
                    <a:lnTo>
                      <a:pt x="3911" y="20646"/>
                    </a:lnTo>
                    <a:lnTo>
                      <a:pt x="5032" y="18076"/>
                    </a:lnTo>
                    <a:lnTo>
                      <a:pt x="6345" y="15834"/>
                    </a:lnTo>
                    <a:lnTo>
                      <a:pt x="7767" y="13892"/>
                    </a:lnTo>
                    <a:lnTo>
                      <a:pt x="9298" y="12197"/>
                    </a:lnTo>
                    <a:lnTo>
                      <a:pt x="10884" y="10747"/>
                    </a:lnTo>
                    <a:lnTo>
                      <a:pt x="13290" y="8888"/>
                    </a:lnTo>
                    <a:lnTo>
                      <a:pt x="14822" y="7849"/>
                    </a:lnTo>
                    <a:lnTo>
                      <a:pt x="15998" y="7056"/>
                    </a:lnTo>
                    <a:lnTo>
                      <a:pt x="17720" y="5770"/>
                    </a:lnTo>
                    <a:lnTo>
                      <a:pt x="18842" y="4677"/>
                    </a:lnTo>
                    <a:lnTo>
                      <a:pt x="19361" y="3720"/>
                    </a:lnTo>
                    <a:lnTo>
                      <a:pt x="19389" y="3255"/>
                    </a:lnTo>
                    <a:lnTo>
                      <a:pt x="19361" y="2926"/>
                    </a:lnTo>
                    <a:lnTo>
                      <a:pt x="19142" y="2216"/>
                    </a:lnTo>
                    <a:lnTo>
                      <a:pt x="18924" y="1860"/>
                    </a:lnTo>
                    <a:lnTo>
                      <a:pt x="18705" y="1505"/>
                    </a:lnTo>
                    <a:lnTo>
                      <a:pt x="17939" y="848"/>
                    </a:lnTo>
                    <a:lnTo>
                      <a:pt x="16845" y="329"/>
                    </a:lnTo>
                    <a:lnTo>
                      <a:pt x="15505" y="28"/>
                    </a:lnTo>
                    <a:lnTo>
                      <a:pt x="14712" y="1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53"/>
              <p:cNvSpPr/>
              <p:nvPr/>
            </p:nvSpPr>
            <p:spPr>
              <a:xfrm>
                <a:off x="4028750" y="4398075"/>
                <a:ext cx="386275" cy="515500"/>
              </a:xfrm>
              <a:custGeom>
                <a:rect b="b" l="l" r="r" t="t"/>
                <a:pathLst>
                  <a:path extrusionOk="0" h="20620" w="15451">
                    <a:moveTo>
                      <a:pt x="15205" y="1"/>
                    </a:moveTo>
                    <a:lnTo>
                      <a:pt x="14384" y="137"/>
                    </a:lnTo>
                    <a:lnTo>
                      <a:pt x="12416" y="903"/>
                    </a:lnTo>
                    <a:lnTo>
                      <a:pt x="10201" y="2270"/>
                    </a:lnTo>
                    <a:lnTo>
                      <a:pt x="7876" y="4212"/>
                    </a:lnTo>
                    <a:lnTo>
                      <a:pt x="5606" y="6755"/>
                    </a:lnTo>
                    <a:lnTo>
                      <a:pt x="4020" y="9052"/>
                    </a:lnTo>
                    <a:lnTo>
                      <a:pt x="3036" y="10775"/>
                    </a:lnTo>
                    <a:lnTo>
                      <a:pt x="2161" y="12634"/>
                    </a:lnTo>
                    <a:lnTo>
                      <a:pt x="1368" y="14658"/>
                    </a:lnTo>
                    <a:lnTo>
                      <a:pt x="712" y="16818"/>
                    </a:lnTo>
                    <a:lnTo>
                      <a:pt x="192" y="19142"/>
                    </a:lnTo>
                    <a:lnTo>
                      <a:pt x="1" y="20346"/>
                    </a:lnTo>
                    <a:lnTo>
                      <a:pt x="1" y="20455"/>
                    </a:lnTo>
                    <a:lnTo>
                      <a:pt x="110" y="20592"/>
                    </a:lnTo>
                    <a:lnTo>
                      <a:pt x="192" y="20619"/>
                    </a:lnTo>
                    <a:lnTo>
                      <a:pt x="219" y="20619"/>
                    </a:lnTo>
                    <a:lnTo>
                      <a:pt x="383" y="20564"/>
                    </a:lnTo>
                    <a:lnTo>
                      <a:pt x="438" y="20428"/>
                    </a:lnTo>
                    <a:lnTo>
                      <a:pt x="630" y="19225"/>
                    </a:lnTo>
                    <a:lnTo>
                      <a:pt x="1149" y="16955"/>
                    </a:lnTo>
                    <a:lnTo>
                      <a:pt x="1778" y="14822"/>
                    </a:lnTo>
                    <a:lnTo>
                      <a:pt x="2544" y="12853"/>
                    </a:lnTo>
                    <a:lnTo>
                      <a:pt x="3419" y="11021"/>
                    </a:lnTo>
                    <a:lnTo>
                      <a:pt x="4376" y="9325"/>
                    </a:lnTo>
                    <a:lnTo>
                      <a:pt x="5907" y="7056"/>
                    </a:lnTo>
                    <a:lnTo>
                      <a:pt x="8122" y="4567"/>
                    </a:lnTo>
                    <a:lnTo>
                      <a:pt x="10392" y="2653"/>
                    </a:lnTo>
                    <a:lnTo>
                      <a:pt x="12525" y="1340"/>
                    </a:lnTo>
                    <a:lnTo>
                      <a:pt x="14439" y="575"/>
                    </a:lnTo>
                    <a:lnTo>
                      <a:pt x="15260" y="438"/>
                    </a:lnTo>
                    <a:lnTo>
                      <a:pt x="15342" y="411"/>
                    </a:lnTo>
                    <a:lnTo>
                      <a:pt x="15451" y="274"/>
                    </a:lnTo>
                    <a:lnTo>
                      <a:pt x="15451" y="192"/>
                    </a:lnTo>
                    <a:lnTo>
                      <a:pt x="15424" y="110"/>
                    </a:lnTo>
                    <a:lnTo>
                      <a:pt x="152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53"/>
              <p:cNvSpPr/>
              <p:nvPr/>
            </p:nvSpPr>
            <p:spPr>
              <a:xfrm>
                <a:off x="4034900" y="4629825"/>
                <a:ext cx="550350" cy="591375"/>
              </a:xfrm>
              <a:custGeom>
                <a:rect b="b" l="l" r="r" t="t"/>
                <a:pathLst>
                  <a:path extrusionOk="0" h="23655" w="22014">
                    <a:moveTo>
                      <a:pt x="19334" y="1"/>
                    </a:moveTo>
                    <a:lnTo>
                      <a:pt x="18131" y="83"/>
                    </a:lnTo>
                    <a:lnTo>
                      <a:pt x="16189" y="575"/>
                    </a:lnTo>
                    <a:lnTo>
                      <a:pt x="12252" y="2243"/>
                    </a:lnTo>
                    <a:lnTo>
                      <a:pt x="10283" y="3118"/>
                    </a:lnTo>
                    <a:lnTo>
                      <a:pt x="9681" y="3364"/>
                    </a:lnTo>
                    <a:lnTo>
                      <a:pt x="8697" y="3583"/>
                    </a:lnTo>
                    <a:lnTo>
                      <a:pt x="7958" y="3610"/>
                    </a:lnTo>
                    <a:lnTo>
                      <a:pt x="7384" y="3474"/>
                    </a:lnTo>
                    <a:lnTo>
                      <a:pt x="6673" y="3118"/>
                    </a:lnTo>
                    <a:lnTo>
                      <a:pt x="5935" y="2735"/>
                    </a:lnTo>
                    <a:lnTo>
                      <a:pt x="5333" y="2544"/>
                    </a:lnTo>
                    <a:lnTo>
                      <a:pt x="4950" y="2517"/>
                    </a:lnTo>
                    <a:lnTo>
                      <a:pt x="4485" y="2489"/>
                    </a:lnTo>
                    <a:lnTo>
                      <a:pt x="3665" y="2626"/>
                    </a:lnTo>
                    <a:lnTo>
                      <a:pt x="3009" y="2899"/>
                    </a:lnTo>
                    <a:lnTo>
                      <a:pt x="2489" y="3310"/>
                    </a:lnTo>
                    <a:lnTo>
                      <a:pt x="2079" y="3856"/>
                    </a:lnTo>
                    <a:lnTo>
                      <a:pt x="1778" y="4485"/>
                    </a:lnTo>
                    <a:lnTo>
                      <a:pt x="1477" y="5607"/>
                    </a:lnTo>
                    <a:lnTo>
                      <a:pt x="1395" y="6454"/>
                    </a:lnTo>
                    <a:lnTo>
                      <a:pt x="1286" y="7357"/>
                    </a:lnTo>
                    <a:lnTo>
                      <a:pt x="848" y="8669"/>
                    </a:lnTo>
                    <a:lnTo>
                      <a:pt x="137" y="9681"/>
                    </a:lnTo>
                    <a:lnTo>
                      <a:pt x="1" y="9790"/>
                    </a:lnTo>
                    <a:lnTo>
                      <a:pt x="985" y="23026"/>
                    </a:lnTo>
                    <a:lnTo>
                      <a:pt x="1395" y="22752"/>
                    </a:lnTo>
                    <a:lnTo>
                      <a:pt x="2380" y="22342"/>
                    </a:lnTo>
                    <a:lnTo>
                      <a:pt x="3501" y="22178"/>
                    </a:lnTo>
                    <a:lnTo>
                      <a:pt x="4759" y="22424"/>
                    </a:lnTo>
                    <a:lnTo>
                      <a:pt x="5443" y="22780"/>
                    </a:lnTo>
                    <a:lnTo>
                      <a:pt x="6126" y="23135"/>
                    </a:lnTo>
                    <a:lnTo>
                      <a:pt x="7685" y="23600"/>
                    </a:lnTo>
                    <a:lnTo>
                      <a:pt x="9271" y="23655"/>
                    </a:lnTo>
                    <a:lnTo>
                      <a:pt x="10720" y="23327"/>
                    </a:lnTo>
                    <a:lnTo>
                      <a:pt x="11295" y="23026"/>
                    </a:lnTo>
                    <a:lnTo>
                      <a:pt x="11568" y="22834"/>
                    </a:lnTo>
                    <a:lnTo>
                      <a:pt x="12033" y="22369"/>
                    </a:lnTo>
                    <a:lnTo>
                      <a:pt x="12580" y="21549"/>
                    </a:lnTo>
                    <a:lnTo>
                      <a:pt x="13017" y="20237"/>
                    </a:lnTo>
                    <a:lnTo>
                      <a:pt x="13181" y="18924"/>
                    </a:lnTo>
                    <a:lnTo>
                      <a:pt x="13154" y="18322"/>
                    </a:lnTo>
                    <a:lnTo>
                      <a:pt x="13127" y="17721"/>
                    </a:lnTo>
                    <a:lnTo>
                      <a:pt x="13291" y="16654"/>
                    </a:lnTo>
                    <a:lnTo>
                      <a:pt x="13783" y="15807"/>
                    </a:lnTo>
                    <a:lnTo>
                      <a:pt x="14385" y="15396"/>
                    </a:lnTo>
                    <a:lnTo>
                      <a:pt x="14904" y="15260"/>
                    </a:lnTo>
                    <a:lnTo>
                      <a:pt x="15889" y="15260"/>
                    </a:lnTo>
                    <a:lnTo>
                      <a:pt x="17529" y="15205"/>
                    </a:lnTo>
                    <a:lnTo>
                      <a:pt x="19252" y="14904"/>
                    </a:lnTo>
                    <a:lnTo>
                      <a:pt x="20346" y="14357"/>
                    </a:lnTo>
                    <a:lnTo>
                      <a:pt x="20948" y="13838"/>
                    </a:lnTo>
                    <a:lnTo>
                      <a:pt x="21194" y="13509"/>
                    </a:lnTo>
                    <a:lnTo>
                      <a:pt x="21385" y="13154"/>
                    </a:lnTo>
                    <a:lnTo>
                      <a:pt x="21494" y="12443"/>
                    </a:lnTo>
                    <a:lnTo>
                      <a:pt x="21358" y="11759"/>
                    </a:lnTo>
                    <a:lnTo>
                      <a:pt x="21030" y="11103"/>
                    </a:lnTo>
                    <a:lnTo>
                      <a:pt x="19854" y="9626"/>
                    </a:lnTo>
                    <a:lnTo>
                      <a:pt x="19170" y="8970"/>
                    </a:lnTo>
                    <a:lnTo>
                      <a:pt x="18979" y="8751"/>
                    </a:lnTo>
                    <a:lnTo>
                      <a:pt x="18787" y="8286"/>
                    </a:lnTo>
                    <a:lnTo>
                      <a:pt x="18787" y="7794"/>
                    </a:lnTo>
                    <a:lnTo>
                      <a:pt x="18924" y="7275"/>
                    </a:lnTo>
                    <a:lnTo>
                      <a:pt x="19334" y="6509"/>
                    </a:lnTo>
                    <a:lnTo>
                      <a:pt x="20237" y="5470"/>
                    </a:lnTo>
                    <a:lnTo>
                      <a:pt x="20756" y="4978"/>
                    </a:lnTo>
                    <a:lnTo>
                      <a:pt x="21057" y="4704"/>
                    </a:lnTo>
                    <a:lnTo>
                      <a:pt x="21522" y="4021"/>
                    </a:lnTo>
                    <a:lnTo>
                      <a:pt x="21877" y="3282"/>
                    </a:lnTo>
                    <a:lnTo>
                      <a:pt x="22014" y="2517"/>
                    </a:lnTo>
                    <a:lnTo>
                      <a:pt x="21987" y="1778"/>
                    </a:lnTo>
                    <a:lnTo>
                      <a:pt x="21713" y="1095"/>
                    </a:lnTo>
                    <a:lnTo>
                      <a:pt x="21221" y="548"/>
                    </a:lnTo>
                    <a:lnTo>
                      <a:pt x="20428" y="165"/>
                    </a:lnTo>
                    <a:lnTo>
                      <a:pt x="19908" y="55"/>
                    </a:lnTo>
                    <a:lnTo>
                      <a:pt x="19334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53"/>
              <p:cNvSpPr/>
              <p:nvPr/>
            </p:nvSpPr>
            <p:spPr>
              <a:xfrm>
                <a:off x="4043800" y="4668800"/>
                <a:ext cx="475150" cy="412250"/>
              </a:xfrm>
              <a:custGeom>
                <a:rect b="b" l="l" r="r" t="t"/>
                <a:pathLst>
                  <a:path extrusionOk="0" h="16490" w="19006">
                    <a:moveTo>
                      <a:pt x="18787" y="0"/>
                    </a:moveTo>
                    <a:lnTo>
                      <a:pt x="18705" y="28"/>
                    </a:lnTo>
                    <a:lnTo>
                      <a:pt x="17529" y="493"/>
                    </a:lnTo>
                    <a:lnTo>
                      <a:pt x="14849" y="1942"/>
                    </a:lnTo>
                    <a:lnTo>
                      <a:pt x="11978" y="3829"/>
                    </a:lnTo>
                    <a:lnTo>
                      <a:pt x="9106" y="6044"/>
                    </a:lnTo>
                    <a:lnTo>
                      <a:pt x="6317" y="8450"/>
                    </a:lnTo>
                    <a:lnTo>
                      <a:pt x="3856" y="10884"/>
                    </a:lnTo>
                    <a:lnTo>
                      <a:pt x="1832" y="13208"/>
                    </a:lnTo>
                    <a:lnTo>
                      <a:pt x="410" y="15314"/>
                    </a:lnTo>
                    <a:lnTo>
                      <a:pt x="28" y="16189"/>
                    </a:lnTo>
                    <a:lnTo>
                      <a:pt x="0" y="16271"/>
                    </a:lnTo>
                    <a:lnTo>
                      <a:pt x="82" y="16435"/>
                    </a:lnTo>
                    <a:lnTo>
                      <a:pt x="164" y="16490"/>
                    </a:lnTo>
                    <a:lnTo>
                      <a:pt x="246" y="16490"/>
                    </a:lnTo>
                    <a:lnTo>
                      <a:pt x="356" y="16463"/>
                    </a:lnTo>
                    <a:lnTo>
                      <a:pt x="438" y="16353"/>
                    </a:lnTo>
                    <a:lnTo>
                      <a:pt x="821" y="15505"/>
                    </a:lnTo>
                    <a:lnTo>
                      <a:pt x="2188" y="13454"/>
                    </a:lnTo>
                    <a:lnTo>
                      <a:pt x="4211" y="11157"/>
                    </a:lnTo>
                    <a:lnTo>
                      <a:pt x="6673" y="8751"/>
                    </a:lnTo>
                    <a:lnTo>
                      <a:pt x="9407" y="6399"/>
                    </a:lnTo>
                    <a:lnTo>
                      <a:pt x="12278" y="4212"/>
                    </a:lnTo>
                    <a:lnTo>
                      <a:pt x="15095" y="2325"/>
                    </a:lnTo>
                    <a:lnTo>
                      <a:pt x="17720" y="903"/>
                    </a:lnTo>
                    <a:lnTo>
                      <a:pt x="18869" y="438"/>
                    </a:lnTo>
                    <a:lnTo>
                      <a:pt x="18951" y="411"/>
                    </a:lnTo>
                    <a:lnTo>
                      <a:pt x="19005" y="247"/>
                    </a:lnTo>
                    <a:lnTo>
                      <a:pt x="19005" y="164"/>
                    </a:lnTo>
                    <a:lnTo>
                      <a:pt x="18951" y="82"/>
                    </a:lnTo>
                    <a:lnTo>
                      <a:pt x="1878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53"/>
              <p:cNvSpPr/>
              <p:nvPr/>
            </p:nvSpPr>
            <p:spPr>
              <a:xfrm>
                <a:off x="4201025" y="4867050"/>
                <a:ext cx="248200" cy="47200"/>
              </a:xfrm>
              <a:custGeom>
                <a:rect b="b" l="l" r="r" t="t"/>
                <a:pathLst>
                  <a:path extrusionOk="0" h="1888" w="9928">
                    <a:moveTo>
                      <a:pt x="3638" y="1"/>
                    </a:moveTo>
                    <a:lnTo>
                      <a:pt x="1724" y="110"/>
                    </a:lnTo>
                    <a:lnTo>
                      <a:pt x="630" y="301"/>
                    </a:lnTo>
                    <a:lnTo>
                      <a:pt x="165" y="466"/>
                    </a:lnTo>
                    <a:lnTo>
                      <a:pt x="83" y="493"/>
                    </a:lnTo>
                    <a:lnTo>
                      <a:pt x="1" y="657"/>
                    </a:lnTo>
                    <a:lnTo>
                      <a:pt x="28" y="739"/>
                    </a:lnTo>
                    <a:lnTo>
                      <a:pt x="83" y="821"/>
                    </a:lnTo>
                    <a:lnTo>
                      <a:pt x="220" y="903"/>
                    </a:lnTo>
                    <a:lnTo>
                      <a:pt x="329" y="876"/>
                    </a:lnTo>
                    <a:lnTo>
                      <a:pt x="766" y="739"/>
                    </a:lnTo>
                    <a:lnTo>
                      <a:pt x="1806" y="548"/>
                    </a:lnTo>
                    <a:lnTo>
                      <a:pt x="3665" y="466"/>
                    </a:lnTo>
                    <a:lnTo>
                      <a:pt x="6318" y="739"/>
                    </a:lnTo>
                    <a:lnTo>
                      <a:pt x="8150" y="1204"/>
                    </a:lnTo>
                    <a:lnTo>
                      <a:pt x="9162" y="1614"/>
                    </a:lnTo>
                    <a:lnTo>
                      <a:pt x="9572" y="1833"/>
                    </a:lnTo>
                    <a:lnTo>
                      <a:pt x="9626" y="1860"/>
                    </a:lnTo>
                    <a:lnTo>
                      <a:pt x="9708" y="1888"/>
                    </a:lnTo>
                    <a:lnTo>
                      <a:pt x="9818" y="1860"/>
                    </a:lnTo>
                    <a:lnTo>
                      <a:pt x="9873" y="1778"/>
                    </a:lnTo>
                    <a:lnTo>
                      <a:pt x="9927" y="1696"/>
                    </a:lnTo>
                    <a:lnTo>
                      <a:pt x="9873" y="1532"/>
                    </a:lnTo>
                    <a:lnTo>
                      <a:pt x="9818" y="1450"/>
                    </a:lnTo>
                    <a:lnTo>
                      <a:pt x="9380" y="1204"/>
                    </a:lnTo>
                    <a:lnTo>
                      <a:pt x="8286" y="794"/>
                    </a:lnTo>
                    <a:lnTo>
                      <a:pt x="6400" y="301"/>
                    </a:lnTo>
                    <a:lnTo>
                      <a:pt x="36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53"/>
              <p:cNvSpPr/>
              <p:nvPr/>
            </p:nvSpPr>
            <p:spPr>
              <a:xfrm>
                <a:off x="4136775" y="4749475"/>
                <a:ext cx="43100" cy="170925"/>
              </a:xfrm>
              <a:custGeom>
                <a:rect b="b" l="l" r="r" t="t"/>
                <a:pathLst>
                  <a:path extrusionOk="0" h="6837" w="1724">
                    <a:moveTo>
                      <a:pt x="192" y="0"/>
                    </a:moveTo>
                    <a:lnTo>
                      <a:pt x="110" y="55"/>
                    </a:lnTo>
                    <a:lnTo>
                      <a:pt x="55" y="110"/>
                    </a:lnTo>
                    <a:lnTo>
                      <a:pt x="0" y="274"/>
                    </a:lnTo>
                    <a:lnTo>
                      <a:pt x="28" y="356"/>
                    </a:lnTo>
                    <a:lnTo>
                      <a:pt x="192" y="602"/>
                    </a:lnTo>
                    <a:lnTo>
                      <a:pt x="848" y="2707"/>
                    </a:lnTo>
                    <a:lnTo>
                      <a:pt x="1203" y="5059"/>
                    </a:lnTo>
                    <a:lnTo>
                      <a:pt x="1285" y="6591"/>
                    </a:lnTo>
                    <a:lnTo>
                      <a:pt x="1340" y="6782"/>
                    </a:lnTo>
                    <a:lnTo>
                      <a:pt x="1504" y="6837"/>
                    </a:lnTo>
                    <a:lnTo>
                      <a:pt x="1586" y="6809"/>
                    </a:lnTo>
                    <a:lnTo>
                      <a:pt x="1723" y="6673"/>
                    </a:lnTo>
                    <a:lnTo>
                      <a:pt x="1723" y="6591"/>
                    </a:lnTo>
                    <a:lnTo>
                      <a:pt x="1668" y="5004"/>
                    </a:lnTo>
                    <a:lnTo>
                      <a:pt x="1285" y="2598"/>
                    </a:lnTo>
                    <a:lnTo>
                      <a:pt x="602" y="410"/>
                    </a:lnTo>
                    <a:lnTo>
                      <a:pt x="438" y="110"/>
                    </a:lnTo>
                    <a:lnTo>
                      <a:pt x="410" y="110"/>
                    </a:lnTo>
                    <a:lnTo>
                      <a:pt x="356" y="55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53"/>
              <p:cNvSpPr/>
              <p:nvPr/>
            </p:nvSpPr>
            <p:spPr>
              <a:xfrm>
                <a:off x="3648650" y="2875600"/>
                <a:ext cx="246825" cy="247500"/>
              </a:xfrm>
              <a:custGeom>
                <a:rect b="b" l="l" r="r" t="t"/>
                <a:pathLst>
                  <a:path extrusionOk="0" h="9900" w="9873">
                    <a:moveTo>
                      <a:pt x="4649" y="1"/>
                    </a:moveTo>
                    <a:lnTo>
                      <a:pt x="3692" y="165"/>
                    </a:lnTo>
                    <a:lnTo>
                      <a:pt x="2790" y="493"/>
                    </a:lnTo>
                    <a:lnTo>
                      <a:pt x="1997" y="985"/>
                    </a:lnTo>
                    <a:lnTo>
                      <a:pt x="1286" y="1614"/>
                    </a:lnTo>
                    <a:lnTo>
                      <a:pt x="711" y="2380"/>
                    </a:lnTo>
                    <a:lnTo>
                      <a:pt x="274" y="3255"/>
                    </a:lnTo>
                    <a:lnTo>
                      <a:pt x="137" y="3747"/>
                    </a:lnTo>
                    <a:lnTo>
                      <a:pt x="28" y="4239"/>
                    </a:lnTo>
                    <a:lnTo>
                      <a:pt x="0" y="5224"/>
                    </a:lnTo>
                    <a:lnTo>
                      <a:pt x="137" y="6181"/>
                    </a:lnTo>
                    <a:lnTo>
                      <a:pt x="465" y="7083"/>
                    </a:lnTo>
                    <a:lnTo>
                      <a:pt x="958" y="7904"/>
                    </a:lnTo>
                    <a:lnTo>
                      <a:pt x="1586" y="8587"/>
                    </a:lnTo>
                    <a:lnTo>
                      <a:pt x="2352" y="9189"/>
                    </a:lnTo>
                    <a:lnTo>
                      <a:pt x="3255" y="9599"/>
                    </a:lnTo>
                    <a:lnTo>
                      <a:pt x="3747" y="9736"/>
                    </a:lnTo>
                    <a:lnTo>
                      <a:pt x="4239" y="9845"/>
                    </a:lnTo>
                    <a:lnTo>
                      <a:pt x="5223" y="9900"/>
                    </a:lnTo>
                    <a:lnTo>
                      <a:pt x="6153" y="9736"/>
                    </a:lnTo>
                    <a:lnTo>
                      <a:pt x="7056" y="9408"/>
                    </a:lnTo>
                    <a:lnTo>
                      <a:pt x="7876" y="8915"/>
                    </a:lnTo>
                    <a:lnTo>
                      <a:pt x="8587" y="8286"/>
                    </a:lnTo>
                    <a:lnTo>
                      <a:pt x="9161" y="7521"/>
                    </a:lnTo>
                    <a:lnTo>
                      <a:pt x="9571" y="6646"/>
                    </a:lnTo>
                    <a:lnTo>
                      <a:pt x="9735" y="6153"/>
                    </a:lnTo>
                    <a:lnTo>
                      <a:pt x="9818" y="5661"/>
                    </a:lnTo>
                    <a:lnTo>
                      <a:pt x="9872" y="4677"/>
                    </a:lnTo>
                    <a:lnTo>
                      <a:pt x="9735" y="3720"/>
                    </a:lnTo>
                    <a:lnTo>
                      <a:pt x="9407" y="2817"/>
                    </a:lnTo>
                    <a:lnTo>
                      <a:pt x="8915" y="1997"/>
                    </a:lnTo>
                    <a:lnTo>
                      <a:pt x="8259" y="1286"/>
                    </a:lnTo>
                    <a:lnTo>
                      <a:pt x="7493" y="712"/>
                    </a:lnTo>
                    <a:lnTo>
                      <a:pt x="6618" y="301"/>
                    </a:lnTo>
                    <a:lnTo>
                      <a:pt x="6126" y="165"/>
                    </a:lnTo>
                    <a:lnTo>
                      <a:pt x="5634" y="55"/>
                    </a:lnTo>
                    <a:lnTo>
                      <a:pt x="46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53"/>
              <p:cNvSpPr/>
              <p:nvPr/>
            </p:nvSpPr>
            <p:spPr>
              <a:xfrm>
                <a:off x="3980900" y="5089925"/>
                <a:ext cx="86850" cy="149050"/>
              </a:xfrm>
              <a:custGeom>
                <a:rect b="b" l="l" r="r" t="t"/>
                <a:pathLst>
                  <a:path extrusionOk="0" h="5962" w="3474">
                    <a:moveTo>
                      <a:pt x="0" y="0"/>
                    </a:moveTo>
                    <a:lnTo>
                      <a:pt x="0" y="5962"/>
                    </a:lnTo>
                    <a:lnTo>
                      <a:pt x="3473" y="5962"/>
                    </a:lnTo>
                    <a:lnTo>
                      <a:pt x="34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53"/>
              <p:cNvSpPr/>
              <p:nvPr/>
            </p:nvSpPr>
            <p:spPr>
              <a:xfrm>
                <a:off x="3674625" y="4924475"/>
                <a:ext cx="91625" cy="160675"/>
              </a:xfrm>
              <a:custGeom>
                <a:rect b="b" l="l" r="r" t="t"/>
                <a:pathLst>
                  <a:path extrusionOk="0" h="6427" w="3665">
                    <a:moveTo>
                      <a:pt x="3665" y="1"/>
                    </a:moveTo>
                    <a:lnTo>
                      <a:pt x="1" y="110"/>
                    </a:lnTo>
                    <a:lnTo>
                      <a:pt x="192" y="6427"/>
                    </a:lnTo>
                    <a:lnTo>
                      <a:pt x="3665" y="6318"/>
                    </a:lnTo>
                    <a:lnTo>
                      <a:pt x="366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53"/>
              <p:cNvSpPr/>
              <p:nvPr/>
            </p:nvSpPr>
            <p:spPr>
              <a:xfrm>
                <a:off x="3626100" y="3812875"/>
                <a:ext cx="467625" cy="1362525"/>
              </a:xfrm>
              <a:custGeom>
                <a:rect b="b" l="l" r="r" t="t"/>
                <a:pathLst>
                  <a:path extrusionOk="0" h="54501" w="18705">
                    <a:moveTo>
                      <a:pt x="1149" y="1"/>
                    </a:moveTo>
                    <a:lnTo>
                      <a:pt x="547" y="12224"/>
                    </a:lnTo>
                    <a:lnTo>
                      <a:pt x="0" y="26827"/>
                    </a:lnTo>
                    <a:lnTo>
                      <a:pt x="930" y="39023"/>
                    </a:lnTo>
                    <a:lnTo>
                      <a:pt x="1805" y="49141"/>
                    </a:lnTo>
                    <a:lnTo>
                      <a:pt x="2297" y="49305"/>
                    </a:lnTo>
                    <a:lnTo>
                      <a:pt x="3336" y="49442"/>
                    </a:lnTo>
                    <a:lnTo>
                      <a:pt x="4348" y="49360"/>
                    </a:lnTo>
                    <a:lnTo>
                      <a:pt x="5360" y="49059"/>
                    </a:lnTo>
                    <a:lnTo>
                      <a:pt x="5825" y="48813"/>
                    </a:lnTo>
                    <a:lnTo>
                      <a:pt x="6481" y="41730"/>
                    </a:lnTo>
                    <a:lnTo>
                      <a:pt x="7329" y="32351"/>
                    </a:lnTo>
                    <a:lnTo>
                      <a:pt x="7383" y="30983"/>
                    </a:lnTo>
                    <a:lnTo>
                      <a:pt x="7165" y="28194"/>
                    </a:lnTo>
                    <a:lnTo>
                      <a:pt x="6891" y="26827"/>
                    </a:lnTo>
                    <a:lnTo>
                      <a:pt x="8778" y="12716"/>
                    </a:lnTo>
                    <a:lnTo>
                      <a:pt x="9243" y="18596"/>
                    </a:lnTo>
                    <a:lnTo>
                      <a:pt x="10255" y="28768"/>
                    </a:lnTo>
                    <a:lnTo>
                      <a:pt x="12415" y="43918"/>
                    </a:lnTo>
                    <a:lnTo>
                      <a:pt x="13946" y="54118"/>
                    </a:lnTo>
                    <a:lnTo>
                      <a:pt x="14411" y="54309"/>
                    </a:lnTo>
                    <a:lnTo>
                      <a:pt x="15396" y="54501"/>
                    </a:lnTo>
                    <a:lnTo>
                      <a:pt x="16380" y="54501"/>
                    </a:lnTo>
                    <a:lnTo>
                      <a:pt x="17365" y="54254"/>
                    </a:lnTo>
                    <a:lnTo>
                      <a:pt x="17829" y="54063"/>
                    </a:lnTo>
                    <a:lnTo>
                      <a:pt x="18103" y="46379"/>
                    </a:lnTo>
                    <a:lnTo>
                      <a:pt x="18650" y="33690"/>
                    </a:lnTo>
                    <a:lnTo>
                      <a:pt x="18704" y="32378"/>
                    </a:lnTo>
                    <a:lnTo>
                      <a:pt x="18513" y="30300"/>
                    </a:lnTo>
                    <a:lnTo>
                      <a:pt x="18048" y="28139"/>
                    </a:lnTo>
                    <a:lnTo>
                      <a:pt x="17884" y="27319"/>
                    </a:lnTo>
                    <a:lnTo>
                      <a:pt x="17665" y="15314"/>
                    </a:lnTo>
                    <a:lnTo>
                      <a:pt x="1744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53"/>
              <p:cNvSpPr/>
              <p:nvPr/>
            </p:nvSpPr>
            <p:spPr>
              <a:xfrm>
                <a:off x="3524225" y="3267325"/>
                <a:ext cx="234525" cy="246150"/>
              </a:xfrm>
              <a:custGeom>
                <a:rect b="b" l="l" r="r" t="t"/>
                <a:pathLst>
                  <a:path extrusionOk="0" h="9846" w="9381">
                    <a:moveTo>
                      <a:pt x="9216" y="1"/>
                    </a:moveTo>
                    <a:lnTo>
                      <a:pt x="7876" y="274"/>
                    </a:lnTo>
                    <a:lnTo>
                      <a:pt x="6536" y="985"/>
                    </a:lnTo>
                    <a:lnTo>
                      <a:pt x="5716" y="1614"/>
                    </a:lnTo>
                    <a:lnTo>
                      <a:pt x="1833" y="4978"/>
                    </a:lnTo>
                    <a:lnTo>
                      <a:pt x="1" y="6673"/>
                    </a:lnTo>
                    <a:lnTo>
                      <a:pt x="5743" y="9845"/>
                    </a:lnTo>
                    <a:lnTo>
                      <a:pt x="9380" y="28"/>
                    </a:lnTo>
                    <a:lnTo>
                      <a:pt x="9216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53"/>
              <p:cNvSpPr/>
              <p:nvPr/>
            </p:nvSpPr>
            <p:spPr>
              <a:xfrm>
                <a:off x="3524225" y="3268025"/>
                <a:ext cx="234525" cy="239975"/>
              </a:xfrm>
              <a:custGeom>
                <a:rect b="b" l="l" r="r" t="t"/>
                <a:pathLst>
                  <a:path extrusionOk="0" h="9599" w="9381">
                    <a:moveTo>
                      <a:pt x="9161" y="0"/>
                    </a:moveTo>
                    <a:lnTo>
                      <a:pt x="8696" y="27"/>
                    </a:lnTo>
                    <a:lnTo>
                      <a:pt x="7439" y="438"/>
                    </a:lnTo>
                    <a:lnTo>
                      <a:pt x="6345" y="1094"/>
                    </a:lnTo>
                    <a:lnTo>
                      <a:pt x="5716" y="1586"/>
                    </a:lnTo>
                    <a:lnTo>
                      <a:pt x="1833" y="4950"/>
                    </a:lnTo>
                    <a:lnTo>
                      <a:pt x="1" y="6645"/>
                    </a:lnTo>
                    <a:lnTo>
                      <a:pt x="5333" y="9598"/>
                    </a:lnTo>
                    <a:lnTo>
                      <a:pt x="5360" y="7411"/>
                    </a:lnTo>
                    <a:lnTo>
                      <a:pt x="5360" y="6208"/>
                    </a:lnTo>
                    <a:lnTo>
                      <a:pt x="5388" y="5333"/>
                    </a:lnTo>
                    <a:lnTo>
                      <a:pt x="5688" y="3938"/>
                    </a:lnTo>
                    <a:lnTo>
                      <a:pt x="6044" y="3035"/>
                    </a:lnTo>
                    <a:lnTo>
                      <a:pt x="6536" y="2188"/>
                    </a:lnTo>
                    <a:lnTo>
                      <a:pt x="7138" y="1422"/>
                    </a:lnTo>
                    <a:lnTo>
                      <a:pt x="7903" y="738"/>
                    </a:lnTo>
                    <a:lnTo>
                      <a:pt x="8833" y="219"/>
                    </a:lnTo>
                    <a:lnTo>
                      <a:pt x="9380" y="27"/>
                    </a:lnTo>
                    <a:lnTo>
                      <a:pt x="9380" y="0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53"/>
              <p:cNvSpPr/>
              <p:nvPr/>
            </p:nvSpPr>
            <p:spPr>
              <a:xfrm>
                <a:off x="3651375" y="3261175"/>
                <a:ext cx="416375" cy="719225"/>
              </a:xfrm>
              <a:custGeom>
                <a:rect b="b" l="l" r="r" t="t"/>
                <a:pathLst>
                  <a:path extrusionOk="0" h="28769" w="16655">
                    <a:moveTo>
                      <a:pt x="5935" y="1"/>
                    </a:moveTo>
                    <a:lnTo>
                      <a:pt x="5169" y="83"/>
                    </a:lnTo>
                    <a:lnTo>
                      <a:pt x="3857" y="438"/>
                    </a:lnTo>
                    <a:lnTo>
                      <a:pt x="2763" y="1067"/>
                    </a:lnTo>
                    <a:lnTo>
                      <a:pt x="1888" y="1860"/>
                    </a:lnTo>
                    <a:lnTo>
                      <a:pt x="1231" y="2790"/>
                    </a:lnTo>
                    <a:lnTo>
                      <a:pt x="739" y="3829"/>
                    </a:lnTo>
                    <a:lnTo>
                      <a:pt x="438" y="4896"/>
                    </a:lnTo>
                    <a:lnTo>
                      <a:pt x="274" y="5962"/>
                    </a:lnTo>
                    <a:lnTo>
                      <a:pt x="274" y="6482"/>
                    </a:lnTo>
                    <a:lnTo>
                      <a:pt x="138" y="17475"/>
                    </a:lnTo>
                    <a:lnTo>
                      <a:pt x="1" y="25733"/>
                    </a:lnTo>
                    <a:lnTo>
                      <a:pt x="1013" y="26444"/>
                    </a:lnTo>
                    <a:lnTo>
                      <a:pt x="3091" y="27538"/>
                    </a:lnTo>
                    <a:lnTo>
                      <a:pt x="5224" y="28276"/>
                    </a:lnTo>
                    <a:lnTo>
                      <a:pt x="7384" y="28686"/>
                    </a:lnTo>
                    <a:lnTo>
                      <a:pt x="9517" y="28768"/>
                    </a:lnTo>
                    <a:lnTo>
                      <a:pt x="11650" y="28550"/>
                    </a:lnTo>
                    <a:lnTo>
                      <a:pt x="13728" y="28085"/>
                    </a:lnTo>
                    <a:lnTo>
                      <a:pt x="15697" y="27319"/>
                    </a:lnTo>
                    <a:lnTo>
                      <a:pt x="16654" y="26854"/>
                    </a:lnTo>
                    <a:lnTo>
                      <a:pt x="16545" y="13974"/>
                    </a:lnTo>
                    <a:lnTo>
                      <a:pt x="16545" y="7138"/>
                    </a:lnTo>
                    <a:lnTo>
                      <a:pt x="16518" y="6017"/>
                    </a:lnTo>
                    <a:lnTo>
                      <a:pt x="16135" y="4321"/>
                    </a:lnTo>
                    <a:lnTo>
                      <a:pt x="15424" y="2845"/>
                    </a:lnTo>
                    <a:lnTo>
                      <a:pt x="15260" y="2681"/>
                    </a:lnTo>
                    <a:lnTo>
                      <a:pt x="11322" y="1259"/>
                    </a:lnTo>
                    <a:lnTo>
                      <a:pt x="5935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53"/>
              <p:cNvSpPr/>
              <p:nvPr/>
            </p:nvSpPr>
            <p:spPr>
              <a:xfrm>
                <a:off x="3933050" y="3087525"/>
                <a:ext cx="52650" cy="129250"/>
              </a:xfrm>
              <a:custGeom>
                <a:rect b="b" l="l" r="r" t="t"/>
                <a:pathLst>
                  <a:path extrusionOk="0" h="5170" w="2106">
                    <a:moveTo>
                      <a:pt x="2106" y="1"/>
                    </a:moveTo>
                    <a:lnTo>
                      <a:pt x="55" y="2517"/>
                    </a:lnTo>
                    <a:lnTo>
                      <a:pt x="0" y="5169"/>
                    </a:lnTo>
                    <a:lnTo>
                      <a:pt x="0" y="5169"/>
                    </a:lnTo>
                    <a:lnTo>
                      <a:pt x="301" y="5060"/>
                    </a:lnTo>
                    <a:lnTo>
                      <a:pt x="793" y="4650"/>
                    </a:lnTo>
                    <a:lnTo>
                      <a:pt x="985" y="4376"/>
                    </a:lnTo>
                    <a:lnTo>
                      <a:pt x="1696" y="1860"/>
                    </a:lnTo>
                    <a:lnTo>
                      <a:pt x="210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53"/>
              <p:cNvSpPr/>
              <p:nvPr/>
            </p:nvSpPr>
            <p:spPr>
              <a:xfrm>
                <a:off x="3948075" y="2952175"/>
                <a:ext cx="59500" cy="139475"/>
              </a:xfrm>
              <a:custGeom>
                <a:rect b="b" l="l" r="r" t="t"/>
                <a:pathLst>
                  <a:path extrusionOk="0" h="5579" w="2380">
                    <a:moveTo>
                      <a:pt x="493" y="0"/>
                    </a:moveTo>
                    <a:lnTo>
                      <a:pt x="1" y="5579"/>
                    </a:lnTo>
                    <a:lnTo>
                      <a:pt x="1" y="5579"/>
                    </a:lnTo>
                    <a:lnTo>
                      <a:pt x="1505" y="5415"/>
                    </a:lnTo>
                    <a:lnTo>
                      <a:pt x="1806" y="4622"/>
                    </a:lnTo>
                    <a:lnTo>
                      <a:pt x="2216" y="3118"/>
                    </a:lnTo>
                    <a:lnTo>
                      <a:pt x="2380" y="1833"/>
                    </a:lnTo>
                    <a:lnTo>
                      <a:pt x="2243" y="848"/>
                    </a:lnTo>
                    <a:lnTo>
                      <a:pt x="2024" y="547"/>
                    </a:lnTo>
                    <a:lnTo>
                      <a:pt x="1696" y="274"/>
                    </a:lnTo>
                    <a:lnTo>
                      <a:pt x="9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53"/>
              <p:cNvSpPr/>
              <p:nvPr/>
            </p:nvSpPr>
            <p:spPr>
              <a:xfrm>
                <a:off x="3667100" y="2894750"/>
                <a:ext cx="356900" cy="499075"/>
              </a:xfrm>
              <a:custGeom>
                <a:rect b="b" l="l" r="r" t="t"/>
                <a:pathLst>
                  <a:path extrusionOk="0" h="19963" w="14276">
                    <a:moveTo>
                      <a:pt x="4431" y="0"/>
                    </a:moveTo>
                    <a:lnTo>
                      <a:pt x="3118" y="246"/>
                    </a:lnTo>
                    <a:lnTo>
                      <a:pt x="1970" y="848"/>
                    </a:lnTo>
                    <a:lnTo>
                      <a:pt x="1040" y="1750"/>
                    </a:lnTo>
                    <a:lnTo>
                      <a:pt x="438" y="3063"/>
                    </a:lnTo>
                    <a:lnTo>
                      <a:pt x="274" y="3883"/>
                    </a:lnTo>
                    <a:lnTo>
                      <a:pt x="110" y="5360"/>
                    </a:lnTo>
                    <a:lnTo>
                      <a:pt x="1" y="7684"/>
                    </a:lnTo>
                    <a:lnTo>
                      <a:pt x="110" y="9517"/>
                    </a:lnTo>
                    <a:lnTo>
                      <a:pt x="384" y="11075"/>
                    </a:lnTo>
                    <a:lnTo>
                      <a:pt x="602" y="11868"/>
                    </a:lnTo>
                    <a:lnTo>
                      <a:pt x="739" y="12333"/>
                    </a:lnTo>
                    <a:lnTo>
                      <a:pt x="1177" y="13181"/>
                    </a:lnTo>
                    <a:lnTo>
                      <a:pt x="1751" y="13810"/>
                    </a:lnTo>
                    <a:lnTo>
                      <a:pt x="2517" y="14220"/>
                    </a:lnTo>
                    <a:lnTo>
                      <a:pt x="2954" y="14329"/>
                    </a:lnTo>
                    <a:lnTo>
                      <a:pt x="4075" y="14329"/>
                    </a:lnTo>
                    <a:lnTo>
                      <a:pt x="5169" y="14220"/>
                    </a:lnTo>
                    <a:lnTo>
                      <a:pt x="5169" y="16025"/>
                    </a:lnTo>
                    <a:lnTo>
                      <a:pt x="4896" y="16982"/>
                    </a:lnTo>
                    <a:lnTo>
                      <a:pt x="4704" y="18978"/>
                    </a:lnTo>
                    <a:lnTo>
                      <a:pt x="4814" y="19963"/>
                    </a:lnTo>
                    <a:lnTo>
                      <a:pt x="10556" y="16189"/>
                    </a:lnTo>
                    <a:lnTo>
                      <a:pt x="10693" y="10228"/>
                    </a:lnTo>
                    <a:lnTo>
                      <a:pt x="10720" y="10364"/>
                    </a:lnTo>
                    <a:lnTo>
                      <a:pt x="11240" y="10829"/>
                    </a:lnTo>
                    <a:lnTo>
                      <a:pt x="12006" y="10911"/>
                    </a:lnTo>
                    <a:lnTo>
                      <a:pt x="12580" y="10775"/>
                    </a:lnTo>
                    <a:lnTo>
                      <a:pt x="12963" y="10610"/>
                    </a:lnTo>
                    <a:lnTo>
                      <a:pt x="13646" y="9927"/>
                    </a:lnTo>
                    <a:lnTo>
                      <a:pt x="14138" y="8970"/>
                    </a:lnTo>
                    <a:lnTo>
                      <a:pt x="14275" y="8204"/>
                    </a:lnTo>
                    <a:lnTo>
                      <a:pt x="14193" y="7684"/>
                    </a:lnTo>
                    <a:lnTo>
                      <a:pt x="14084" y="7438"/>
                    </a:lnTo>
                    <a:lnTo>
                      <a:pt x="13838" y="7028"/>
                    </a:lnTo>
                    <a:lnTo>
                      <a:pt x="13209" y="6645"/>
                    </a:lnTo>
                    <a:lnTo>
                      <a:pt x="12580" y="6673"/>
                    </a:lnTo>
                    <a:lnTo>
                      <a:pt x="12060" y="6946"/>
                    </a:lnTo>
                    <a:lnTo>
                      <a:pt x="11896" y="7083"/>
                    </a:lnTo>
                    <a:lnTo>
                      <a:pt x="11595" y="7411"/>
                    </a:lnTo>
                    <a:lnTo>
                      <a:pt x="11158" y="7821"/>
                    </a:lnTo>
                    <a:lnTo>
                      <a:pt x="10884" y="7931"/>
                    </a:lnTo>
                    <a:lnTo>
                      <a:pt x="10775" y="7876"/>
                    </a:lnTo>
                    <a:lnTo>
                      <a:pt x="10802" y="7712"/>
                    </a:lnTo>
                    <a:lnTo>
                      <a:pt x="10966" y="6235"/>
                    </a:lnTo>
                    <a:lnTo>
                      <a:pt x="10912" y="4594"/>
                    </a:lnTo>
                    <a:lnTo>
                      <a:pt x="10693" y="3446"/>
                    </a:lnTo>
                    <a:lnTo>
                      <a:pt x="10228" y="2379"/>
                    </a:lnTo>
                    <a:lnTo>
                      <a:pt x="9490" y="1450"/>
                    </a:lnTo>
                    <a:lnTo>
                      <a:pt x="8997" y="1094"/>
                    </a:lnTo>
                    <a:lnTo>
                      <a:pt x="8423" y="766"/>
                    </a:lnTo>
                    <a:lnTo>
                      <a:pt x="7165" y="274"/>
                    </a:lnTo>
                    <a:lnTo>
                      <a:pt x="58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53"/>
              <p:cNvSpPr/>
              <p:nvPr/>
            </p:nvSpPr>
            <p:spPr>
              <a:xfrm>
                <a:off x="3788100" y="3258450"/>
                <a:ext cx="181200" cy="185975"/>
              </a:xfrm>
              <a:custGeom>
                <a:rect b="b" l="l" r="r" t="t"/>
                <a:pathLst>
                  <a:path extrusionOk="0" h="7439" w="7248">
                    <a:moveTo>
                      <a:pt x="5744" y="0"/>
                    </a:moveTo>
                    <a:lnTo>
                      <a:pt x="5744" y="739"/>
                    </a:lnTo>
                    <a:lnTo>
                      <a:pt x="1" y="5415"/>
                    </a:lnTo>
                    <a:lnTo>
                      <a:pt x="2271" y="4649"/>
                    </a:lnTo>
                    <a:lnTo>
                      <a:pt x="3747" y="7438"/>
                    </a:lnTo>
                    <a:lnTo>
                      <a:pt x="7248" y="2106"/>
                    </a:lnTo>
                    <a:lnTo>
                      <a:pt x="7138" y="1477"/>
                    </a:lnTo>
                    <a:lnTo>
                      <a:pt x="6701" y="602"/>
                    </a:lnTo>
                    <a:lnTo>
                      <a:pt x="5908" y="28"/>
                    </a:lnTo>
                    <a:lnTo>
                      <a:pt x="5744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53"/>
              <p:cNvSpPr/>
              <p:nvPr/>
            </p:nvSpPr>
            <p:spPr>
              <a:xfrm>
                <a:off x="3713600" y="3250250"/>
                <a:ext cx="83425" cy="143575"/>
              </a:xfrm>
              <a:custGeom>
                <a:rect b="b" l="l" r="r" t="t"/>
                <a:pathLst>
                  <a:path extrusionOk="0" h="5743" w="3337">
                    <a:moveTo>
                      <a:pt x="3336" y="0"/>
                    </a:moveTo>
                    <a:lnTo>
                      <a:pt x="2817" y="109"/>
                    </a:lnTo>
                    <a:lnTo>
                      <a:pt x="1887" y="656"/>
                    </a:lnTo>
                    <a:lnTo>
                      <a:pt x="1559" y="1067"/>
                    </a:lnTo>
                    <a:lnTo>
                      <a:pt x="1094" y="2106"/>
                    </a:lnTo>
                    <a:lnTo>
                      <a:pt x="137" y="5278"/>
                    </a:lnTo>
                    <a:lnTo>
                      <a:pt x="0" y="5743"/>
                    </a:lnTo>
                    <a:lnTo>
                      <a:pt x="1860" y="4321"/>
                    </a:lnTo>
                    <a:lnTo>
                      <a:pt x="2981" y="5743"/>
                    </a:lnTo>
                    <a:lnTo>
                      <a:pt x="2981" y="5743"/>
                    </a:lnTo>
                    <a:lnTo>
                      <a:pt x="2926" y="4758"/>
                    </a:lnTo>
                    <a:lnTo>
                      <a:pt x="3090" y="2789"/>
                    </a:lnTo>
                    <a:lnTo>
                      <a:pt x="3336" y="1805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53"/>
              <p:cNvSpPr/>
              <p:nvPr/>
            </p:nvSpPr>
            <p:spPr>
              <a:xfrm>
                <a:off x="3788100" y="3258450"/>
                <a:ext cx="181200" cy="185975"/>
              </a:xfrm>
              <a:custGeom>
                <a:rect b="b" l="l" r="r" t="t"/>
                <a:pathLst>
                  <a:path extrusionOk="0" h="7439" w="7248">
                    <a:moveTo>
                      <a:pt x="5744" y="0"/>
                    </a:moveTo>
                    <a:lnTo>
                      <a:pt x="5744" y="739"/>
                    </a:lnTo>
                    <a:lnTo>
                      <a:pt x="1" y="5415"/>
                    </a:lnTo>
                    <a:lnTo>
                      <a:pt x="2271" y="4649"/>
                    </a:lnTo>
                    <a:lnTo>
                      <a:pt x="3747" y="7438"/>
                    </a:lnTo>
                    <a:lnTo>
                      <a:pt x="7248" y="2106"/>
                    </a:lnTo>
                    <a:lnTo>
                      <a:pt x="7138" y="1477"/>
                    </a:lnTo>
                    <a:lnTo>
                      <a:pt x="6701" y="602"/>
                    </a:lnTo>
                    <a:lnTo>
                      <a:pt x="5908" y="28"/>
                    </a:lnTo>
                    <a:lnTo>
                      <a:pt x="5744" y="0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53"/>
              <p:cNvSpPr/>
              <p:nvPr/>
            </p:nvSpPr>
            <p:spPr>
              <a:xfrm>
                <a:off x="3713600" y="3250250"/>
                <a:ext cx="83425" cy="143575"/>
              </a:xfrm>
              <a:custGeom>
                <a:rect b="b" l="l" r="r" t="t"/>
                <a:pathLst>
                  <a:path extrusionOk="0" h="5743" w="3337">
                    <a:moveTo>
                      <a:pt x="3336" y="0"/>
                    </a:moveTo>
                    <a:lnTo>
                      <a:pt x="2817" y="109"/>
                    </a:lnTo>
                    <a:lnTo>
                      <a:pt x="1887" y="656"/>
                    </a:lnTo>
                    <a:lnTo>
                      <a:pt x="1559" y="1067"/>
                    </a:lnTo>
                    <a:lnTo>
                      <a:pt x="1094" y="2106"/>
                    </a:lnTo>
                    <a:lnTo>
                      <a:pt x="137" y="5278"/>
                    </a:lnTo>
                    <a:lnTo>
                      <a:pt x="0" y="5743"/>
                    </a:lnTo>
                    <a:lnTo>
                      <a:pt x="1860" y="4321"/>
                    </a:lnTo>
                    <a:lnTo>
                      <a:pt x="2954" y="5715"/>
                    </a:lnTo>
                    <a:lnTo>
                      <a:pt x="2981" y="5743"/>
                    </a:lnTo>
                    <a:lnTo>
                      <a:pt x="2981" y="5743"/>
                    </a:lnTo>
                    <a:lnTo>
                      <a:pt x="2954" y="5278"/>
                    </a:lnTo>
                    <a:lnTo>
                      <a:pt x="2926" y="4786"/>
                    </a:lnTo>
                    <a:lnTo>
                      <a:pt x="2954" y="4047"/>
                    </a:lnTo>
                    <a:lnTo>
                      <a:pt x="3145" y="2543"/>
                    </a:lnTo>
                    <a:lnTo>
                      <a:pt x="3336" y="1805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53"/>
              <p:cNvSpPr/>
              <p:nvPr/>
            </p:nvSpPr>
            <p:spPr>
              <a:xfrm>
                <a:off x="3654800" y="2846900"/>
                <a:ext cx="314500" cy="257750"/>
              </a:xfrm>
              <a:custGeom>
                <a:rect b="b" l="l" r="r" t="t"/>
                <a:pathLst>
                  <a:path extrusionOk="0" h="10310" w="12580">
                    <a:moveTo>
                      <a:pt x="1860" y="0"/>
                    </a:moveTo>
                    <a:lnTo>
                      <a:pt x="1122" y="246"/>
                    </a:lnTo>
                    <a:lnTo>
                      <a:pt x="794" y="520"/>
                    </a:lnTo>
                    <a:lnTo>
                      <a:pt x="520" y="766"/>
                    </a:lnTo>
                    <a:lnTo>
                      <a:pt x="165" y="1340"/>
                    </a:lnTo>
                    <a:lnTo>
                      <a:pt x="1" y="2024"/>
                    </a:lnTo>
                    <a:lnTo>
                      <a:pt x="55" y="2707"/>
                    </a:lnTo>
                    <a:lnTo>
                      <a:pt x="165" y="3036"/>
                    </a:lnTo>
                    <a:lnTo>
                      <a:pt x="301" y="3336"/>
                    </a:lnTo>
                    <a:lnTo>
                      <a:pt x="520" y="3582"/>
                    </a:lnTo>
                    <a:lnTo>
                      <a:pt x="712" y="3801"/>
                    </a:lnTo>
                    <a:lnTo>
                      <a:pt x="1176" y="4102"/>
                    </a:lnTo>
                    <a:lnTo>
                      <a:pt x="1423" y="4211"/>
                    </a:lnTo>
                    <a:lnTo>
                      <a:pt x="1505" y="4266"/>
                    </a:lnTo>
                    <a:lnTo>
                      <a:pt x="2653" y="4731"/>
                    </a:lnTo>
                    <a:lnTo>
                      <a:pt x="3911" y="4950"/>
                    </a:lnTo>
                    <a:lnTo>
                      <a:pt x="5251" y="5032"/>
                    </a:lnTo>
                    <a:lnTo>
                      <a:pt x="7931" y="4977"/>
                    </a:lnTo>
                    <a:lnTo>
                      <a:pt x="9271" y="4840"/>
                    </a:lnTo>
                    <a:lnTo>
                      <a:pt x="9489" y="4840"/>
                    </a:lnTo>
                    <a:lnTo>
                      <a:pt x="9763" y="5032"/>
                    </a:lnTo>
                    <a:lnTo>
                      <a:pt x="10064" y="5797"/>
                    </a:lnTo>
                    <a:lnTo>
                      <a:pt x="10255" y="6809"/>
                    </a:lnTo>
                    <a:lnTo>
                      <a:pt x="10474" y="7876"/>
                    </a:lnTo>
                    <a:lnTo>
                      <a:pt x="10802" y="9544"/>
                    </a:lnTo>
                    <a:lnTo>
                      <a:pt x="11076" y="10255"/>
                    </a:lnTo>
                    <a:lnTo>
                      <a:pt x="11267" y="10309"/>
                    </a:lnTo>
                    <a:lnTo>
                      <a:pt x="11431" y="10200"/>
                    </a:lnTo>
                    <a:lnTo>
                      <a:pt x="12060" y="9352"/>
                    </a:lnTo>
                    <a:lnTo>
                      <a:pt x="12388" y="9024"/>
                    </a:lnTo>
                    <a:lnTo>
                      <a:pt x="12470" y="8915"/>
                    </a:lnTo>
                    <a:lnTo>
                      <a:pt x="12552" y="8423"/>
                    </a:lnTo>
                    <a:lnTo>
                      <a:pt x="12580" y="7329"/>
                    </a:lnTo>
                    <a:lnTo>
                      <a:pt x="12306" y="4786"/>
                    </a:lnTo>
                    <a:lnTo>
                      <a:pt x="12224" y="4239"/>
                    </a:lnTo>
                    <a:lnTo>
                      <a:pt x="12306" y="3965"/>
                    </a:lnTo>
                    <a:lnTo>
                      <a:pt x="12361" y="3364"/>
                    </a:lnTo>
                    <a:lnTo>
                      <a:pt x="12224" y="2817"/>
                    </a:lnTo>
                    <a:lnTo>
                      <a:pt x="11923" y="2297"/>
                    </a:lnTo>
                    <a:lnTo>
                      <a:pt x="11732" y="2078"/>
                    </a:lnTo>
                    <a:lnTo>
                      <a:pt x="11431" y="1805"/>
                    </a:lnTo>
                    <a:lnTo>
                      <a:pt x="10720" y="1422"/>
                    </a:lnTo>
                    <a:lnTo>
                      <a:pt x="9189" y="1094"/>
                    </a:lnTo>
                    <a:lnTo>
                      <a:pt x="7767" y="875"/>
                    </a:lnTo>
                    <a:lnTo>
                      <a:pt x="5907" y="574"/>
                    </a:lnTo>
                    <a:lnTo>
                      <a:pt x="4020" y="219"/>
                    </a:lnTo>
                    <a:lnTo>
                      <a:pt x="3091" y="27"/>
                    </a:lnTo>
                    <a:lnTo>
                      <a:pt x="18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53"/>
              <p:cNvSpPr/>
              <p:nvPr/>
            </p:nvSpPr>
            <p:spPr>
              <a:xfrm>
                <a:off x="3957650" y="2922100"/>
                <a:ext cx="48575" cy="38975"/>
              </a:xfrm>
              <a:custGeom>
                <a:rect b="b" l="l" r="r" t="t"/>
                <a:pathLst>
                  <a:path extrusionOk="0" h="1559" w="1943">
                    <a:moveTo>
                      <a:pt x="1177" y="0"/>
                    </a:moveTo>
                    <a:lnTo>
                      <a:pt x="766" y="28"/>
                    </a:lnTo>
                    <a:lnTo>
                      <a:pt x="575" y="110"/>
                    </a:lnTo>
                    <a:lnTo>
                      <a:pt x="384" y="219"/>
                    </a:lnTo>
                    <a:lnTo>
                      <a:pt x="110" y="547"/>
                    </a:lnTo>
                    <a:lnTo>
                      <a:pt x="1" y="930"/>
                    </a:lnTo>
                    <a:lnTo>
                      <a:pt x="28" y="1340"/>
                    </a:lnTo>
                    <a:lnTo>
                      <a:pt x="110" y="1559"/>
                    </a:lnTo>
                    <a:lnTo>
                      <a:pt x="1942" y="574"/>
                    </a:lnTo>
                    <a:lnTo>
                      <a:pt x="1833" y="383"/>
                    </a:lnTo>
                    <a:lnTo>
                      <a:pt x="1532" y="137"/>
                    </a:lnTo>
                    <a:lnTo>
                      <a:pt x="11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53"/>
              <p:cNvSpPr/>
              <p:nvPr/>
            </p:nvSpPr>
            <p:spPr>
              <a:xfrm>
                <a:off x="3796325" y="3191450"/>
                <a:ext cx="124425" cy="76600"/>
              </a:xfrm>
              <a:custGeom>
                <a:rect b="b" l="l" r="r" t="t"/>
                <a:pathLst>
                  <a:path extrusionOk="0" h="3064" w="4977">
                    <a:moveTo>
                      <a:pt x="4977" y="0"/>
                    </a:moveTo>
                    <a:lnTo>
                      <a:pt x="4731" y="411"/>
                    </a:lnTo>
                    <a:lnTo>
                      <a:pt x="4075" y="1067"/>
                    </a:lnTo>
                    <a:lnTo>
                      <a:pt x="3664" y="1313"/>
                    </a:lnTo>
                    <a:lnTo>
                      <a:pt x="2735" y="1696"/>
                    </a:lnTo>
                    <a:lnTo>
                      <a:pt x="356" y="2270"/>
                    </a:lnTo>
                    <a:lnTo>
                      <a:pt x="27" y="2352"/>
                    </a:lnTo>
                    <a:lnTo>
                      <a:pt x="0" y="3063"/>
                    </a:lnTo>
                    <a:lnTo>
                      <a:pt x="465" y="2981"/>
                    </a:lnTo>
                    <a:lnTo>
                      <a:pt x="2598" y="2434"/>
                    </a:lnTo>
                    <a:lnTo>
                      <a:pt x="3582" y="2024"/>
                    </a:lnTo>
                    <a:lnTo>
                      <a:pt x="4075" y="1696"/>
                    </a:lnTo>
                    <a:lnTo>
                      <a:pt x="4239" y="1532"/>
                    </a:lnTo>
                    <a:lnTo>
                      <a:pt x="4485" y="1176"/>
                    </a:lnTo>
                    <a:lnTo>
                      <a:pt x="4868" y="411"/>
                    </a:lnTo>
                    <a:lnTo>
                      <a:pt x="4977" y="0"/>
                    </a:lnTo>
                    <a:close/>
                  </a:path>
                </a:pathLst>
              </a:custGeom>
              <a:solidFill>
                <a:srgbClr val="DEA4B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53"/>
              <p:cNvSpPr/>
              <p:nvPr/>
            </p:nvSpPr>
            <p:spPr>
              <a:xfrm>
                <a:off x="3813400" y="3060875"/>
                <a:ext cx="26700" cy="26675"/>
              </a:xfrm>
              <a:custGeom>
                <a:rect b="b" l="l" r="r" t="t"/>
                <a:pathLst>
                  <a:path extrusionOk="0" h="1067" w="1068">
                    <a:moveTo>
                      <a:pt x="548" y="0"/>
                    </a:moveTo>
                    <a:lnTo>
                      <a:pt x="329" y="28"/>
                    </a:lnTo>
                    <a:lnTo>
                      <a:pt x="28" y="328"/>
                    </a:lnTo>
                    <a:lnTo>
                      <a:pt x="1" y="547"/>
                    </a:lnTo>
                    <a:lnTo>
                      <a:pt x="28" y="766"/>
                    </a:lnTo>
                    <a:lnTo>
                      <a:pt x="329" y="1039"/>
                    </a:lnTo>
                    <a:lnTo>
                      <a:pt x="548" y="1067"/>
                    </a:lnTo>
                    <a:lnTo>
                      <a:pt x="766" y="1039"/>
                    </a:lnTo>
                    <a:lnTo>
                      <a:pt x="1067" y="711"/>
                    </a:lnTo>
                    <a:lnTo>
                      <a:pt x="1067" y="493"/>
                    </a:lnTo>
                    <a:lnTo>
                      <a:pt x="1040" y="301"/>
                    </a:lnTo>
                    <a:lnTo>
                      <a:pt x="739" y="28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53"/>
              <p:cNvSpPr/>
              <p:nvPr/>
            </p:nvSpPr>
            <p:spPr>
              <a:xfrm>
                <a:off x="3827750" y="3014375"/>
                <a:ext cx="30800" cy="25325"/>
              </a:xfrm>
              <a:custGeom>
                <a:rect b="b" l="l" r="r" t="t"/>
                <a:pathLst>
                  <a:path extrusionOk="0" h="1013" w="1232">
                    <a:moveTo>
                      <a:pt x="630" y="1"/>
                    </a:moveTo>
                    <a:lnTo>
                      <a:pt x="165" y="138"/>
                    </a:lnTo>
                    <a:lnTo>
                      <a:pt x="1" y="356"/>
                    </a:lnTo>
                    <a:lnTo>
                      <a:pt x="1150" y="1013"/>
                    </a:lnTo>
                    <a:lnTo>
                      <a:pt x="1232" y="739"/>
                    </a:lnTo>
                    <a:lnTo>
                      <a:pt x="1095" y="247"/>
                    </a:lnTo>
                    <a:lnTo>
                      <a:pt x="876" y="83"/>
                    </a:lnTo>
                    <a:lnTo>
                      <a:pt x="630" y="1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53"/>
              <p:cNvSpPr/>
              <p:nvPr/>
            </p:nvSpPr>
            <p:spPr>
              <a:xfrm>
                <a:off x="3771700" y="3168200"/>
                <a:ext cx="32850" cy="23275"/>
              </a:xfrm>
              <a:custGeom>
                <a:rect b="b" l="l" r="r" t="t"/>
                <a:pathLst>
                  <a:path extrusionOk="0" h="931" w="1314">
                    <a:moveTo>
                      <a:pt x="1259" y="1"/>
                    </a:moveTo>
                    <a:lnTo>
                      <a:pt x="1" y="465"/>
                    </a:lnTo>
                    <a:lnTo>
                      <a:pt x="137" y="712"/>
                    </a:lnTo>
                    <a:lnTo>
                      <a:pt x="575" y="930"/>
                    </a:lnTo>
                    <a:lnTo>
                      <a:pt x="848" y="903"/>
                    </a:lnTo>
                    <a:lnTo>
                      <a:pt x="848" y="876"/>
                    </a:lnTo>
                    <a:lnTo>
                      <a:pt x="1094" y="739"/>
                    </a:lnTo>
                    <a:lnTo>
                      <a:pt x="1313" y="274"/>
                    </a:lnTo>
                    <a:lnTo>
                      <a:pt x="1259" y="1"/>
                    </a:lnTo>
                    <a:close/>
                  </a:path>
                </a:pathLst>
              </a:custGeom>
              <a:solidFill>
                <a:srgbClr val="DEA4B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53"/>
              <p:cNvSpPr/>
              <p:nvPr/>
            </p:nvSpPr>
            <p:spPr>
              <a:xfrm>
                <a:off x="3688300" y="3007550"/>
                <a:ext cx="30100" cy="27375"/>
              </a:xfrm>
              <a:custGeom>
                <a:rect b="b" l="l" r="r" t="t"/>
                <a:pathLst>
                  <a:path extrusionOk="0" h="1095" w="1204">
                    <a:moveTo>
                      <a:pt x="520" y="0"/>
                    </a:moveTo>
                    <a:lnTo>
                      <a:pt x="301" y="110"/>
                    </a:lnTo>
                    <a:lnTo>
                      <a:pt x="274" y="137"/>
                    </a:lnTo>
                    <a:lnTo>
                      <a:pt x="83" y="329"/>
                    </a:lnTo>
                    <a:lnTo>
                      <a:pt x="0" y="848"/>
                    </a:lnTo>
                    <a:lnTo>
                      <a:pt x="137" y="1094"/>
                    </a:lnTo>
                    <a:lnTo>
                      <a:pt x="1204" y="274"/>
                    </a:lnTo>
                    <a:lnTo>
                      <a:pt x="1012" y="82"/>
                    </a:lnTo>
                    <a:lnTo>
                      <a:pt x="520" y="0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53"/>
              <p:cNvSpPr/>
              <p:nvPr/>
            </p:nvSpPr>
            <p:spPr>
              <a:xfrm>
                <a:off x="3699925" y="3056775"/>
                <a:ext cx="27375" cy="26675"/>
              </a:xfrm>
              <a:custGeom>
                <a:rect b="b" l="l" r="r" t="t"/>
                <a:pathLst>
                  <a:path extrusionOk="0" h="1067" w="1095">
                    <a:moveTo>
                      <a:pt x="547" y="0"/>
                    </a:moveTo>
                    <a:lnTo>
                      <a:pt x="329" y="28"/>
                    </a:lnTo>
                    <a:lnTo>
                      <a:pt x="28" y="328"/>
                    </a:lnTo>
                    <a:lnTo>
                      <a:pt x="0" y="547"/>
                    </a:lnTo>
                    <a:lnTo>
                      <a:pt x="55" y="766"/>
                    </a:lnTo>
                    <a:lnTo>
                      <a:pt x="356" y="1067"/>
                    </a:lnTo>
                    <a:lnTo>
                      <a:pt x="575" y="1067"/>
                    </a:lnTo>
                    <a:lnTo>
                      <a:pt x="793" y="1039"/>
                    </a:lnTo>
                    <a:lnTo>
                      <a:pt x="1067" y="739"/>
                    </a:lnTo>
                    <a:lnTo>
                      <a:pt x="1094" y="520"/>
                    </a:lnTo>
                    <a:lnTo>
                      <a:pt x="1067" y="301"/>
                    </a:lnTo>
                    <a:lnTo>
                      <a:pt x="766" y="28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53"/>
              <p:cNvSpPr/>
              <p:nvPr/>
            </p:nvSpPr>
            <p:spPr>
              <a:xfrm>
                <a:off x="3722475" y="3058125"/>
                <a:ext cx="47200" cy="81400"/>
              </a:xfrm>
              <a:custGeom>
                <a:rect b="b" l="l" r="r" t="t"/>
                <a:pathLst>
                  <a:path extrusionOk="0" h="3256" w="1888">
                    <a:moveTo>
                      <a:pt x="1888" y="1"/>
                    </a:moveTo>
                    <a:lnTo>
                      <a:pt x="1" y="2681"/>
                    </a:lnTo>
                    <a:lnTo>
                      <a:pt x="1696" y="3255"/>
                    </a:lnTo>
                    <a:lnTo>
                      <a:pt x="1888" y="1"/>
                    </a:lnTo>
                    <a:close/>
                  </a:path>
                </a:pathLst>
              </a:custGeom>
              <a:solidFill>
                <a:srgbClr val="DEA4B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53"/>
              <p:cNvSpPr/>
              <p:nvPr/>
            </p:nvSpPr>
            <p:spPr>
              <a:xfrm>
                <a:off x="3842800" y="5183575"/>
                <a:ext cx="245450" cy="232475"/>
              </a:xfrm>
              <a:custGeom>
                <a:rect b="b" l="l" r="r" t="t"/>
                <a:pathLst>
                  <a:path extrusionOk="0" h="9299" w="9818">
                    <a:moveTo>
                      <a:pt x="5524" y="1"/>
                    </a:moveTo>
                    <a:lnTo>
                      <a:pt x="5224" y="466"/>
                    </a:lnTo>
                    <a:lnTo>
                      <a:pt x="4349" y="2462"/>
                    </a:lnTo>
                    <a:lnTo>
                      <a:pt x="3528" y="3829"/>
                    </a:lnTo>
                    <a:lnTo>
                      <a:pt x="3036" y="4349"/>
                    </a:lnTo>
                    <a:lnTo>
                      <a:pt x="2161" y="5142"/>
                    </a:lnTo>
                    <a:lnTo>
                      <a:pt x="876" y="6372"/>
                    </a:lnTo>
                    <a:lnTo>
                      <a:pt x="247" y="7220"/>
                    </a:lnTo>
                    <a:lnTo>
                      <a:pt x="55" y="7630"/>
                    </a:lnTo>
                    <a:lnTo>
                      <a:pt x="1" y="7849"/>
                    </a:lnTo>
                    <a:lnTo>
                      <a:pt x="110" y="8204"/>
                    </a:lnTo>
                    <a:lnTo>
                      <a:pt x="575" y="8697"/>
                    </a:lnTo>
                    <a:lnTo>
                      <a:pt x="1641" y="9134"/>
                    </a:lnTo>
                    <a:lnTo>
                      <a:pt x="2735" y="9298"/>
                    </a:lnTo>
                    <a:lnTo>
                      <a:pt x="3173" y="9244"/>
                    </a:lnTo>
                    <a:lnTo>
                      <a:pt x="3638" y="9162"/>
                    </a:lnTo>
                    <a:lnTo>
                      <a:pt x="4759" y="8806"/>
                    </a:lnTo>
                    <a:lnTo>
                      <a:pt x="5853" y="8286"/>
                    </a:lnTo>
                    <a:lnTo>
                      <a:pt x="6700" y="7712"/>
                    </a:lnTo>
                    <a:lnTo>
                      <a:pt x="6946" y="7439"/>
                    </a:lnTo>
                    <a:lnTo>
                      <a:pt x="7302" y="6810"/>
                    </a:lnTo>
                    <a:lnTo>
                      <a:pt x="7821" y="5442"/>
                    </a:lnTo>
                    <a:lnTo>
                      <a:pt x="8122" y="4923"/>
                    </a:lnTo>
                    <a:lnTo>
                      <a:pt x="8505" y="4485"/>
                    </a:lnTo>
                    <a:lnTo>
                      <a:pt x="9243" y="3802"/>
                    </a:lnTo>
                    <a:lnTo>
                      <a:pt x="9654" y="3310"/>
                    </a:lnTo>
                    <a:lnTo>
                      <a:pt x="9763" y="3063"/>
                    </a:lnTo>
                    <a:lnTo>
                      <a:pt x="9818" y="2735"/>
                    </a:lnTo>
                    <a:lnTo>
                      <a:pt x="9681" y="1751"/>
                    </a:lnTo>
                    <a:lnTo>
                      <a:pt x="9544" y="1231"/>
                    </a:lnTo>
                    <a:lnTo>
                      <a:pt x="9435" y="739"/>
                    </a:lnTo>
                    <a:lnTo>
                      <a:pt x="9216" y="192"/>
                    </a:lnTo>
                    <a:lnTo>
                      <a:pt x="9079" y="1"/>
                    </a:lnTo>
                    <a:lnTo>
                      <a:pt x="8997" y="1"/>
                    </a:lnTo>
                    <a:lnTo>
                      <a:pt x="8997" y="384"/>
                    </a:lnTo>
                    <a:lnTo>
                      <a:pt x="8614" y="657"/>
                    </a:lnTo>
                    <a:lnTo>
                      <a:pt x="7739" y="958"/>
                    </a:lnTo>
                    <a:lnTo>
                      <a:pt x="7275" y="985"/>
                    </a:lnTo>
                    <a:lnTo>
                      <a:pt x="6782" y="958"/>
                    </a:lnTo>
                    <a:lnTo>
                      <a:pt x="5935" y="821"/>
                    </a:lnTo>
                    <a:lnTo>
                      <a:pt x="5552" y="630"/>
                    </a:lnTo>
                    <a:lnTo>
                      <a:pt x="5524" y="493"/>
                    </a:lnTo>
                    <a:lnTo>
                      <a:pt x="5524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53"/>
              <p:cNvSpPr/>
              <p:nvPr/>
            </p:nvSpPr>
            <p:spPr>
              <a:xfrm>
                <a:off x="3471575" y="5052325"/>
                <a:ext cx="319975" cy="171625"/>
              </a:xfrm>
              <a:custGeom>
                <a:rect b="b" l="l" r="r" t="t"/>
                <a:pathLst>
                  <a:path extrusionOk="0" h="6865" w="12799">
                    <a:moveTo>
                      <a:pt x="11760" y="0"/>
                    </a:moveTo>
                    <a:lnTo>
                      <a:pt x="11760" y="328"/>
                    </a:lnTo>
                    <a:lnTo>
                      <a:pt x="11568" y="575"/>
                    </a:lnTo>
                    <a:lnTo>
                      <a:pt x="10720" y="875"/>
                    </a:lnTo>
                    <a:lnTo>
                      <a:pt x="9681" y="1012"/>
                    </a:lnTo>
                    <a:lnTo>
                      <a:pt x="8642" y="930"/>
                    </a:lnTo>
                    <a:lnTo>
                      <a:pt x="8259" y="766"/>
                    </a:lnTo>
                    <a:lnTo>
                      <a:pt x="8259" y="246"/>
                    </a:lnTo>
                    <a:lnTo>
                      <a:pt x="8013" y="356"/>
                    </a:lnTo>
                    <a:lnTo>
                      <a:pt x="7548" y="930"/>
                    </a:lnTo>
                    <a:lnTo>
                      <a:pt x="7083" y="1368"/>
                    </a:lnTo>
                    <a:lnTo>
                      <a:pt x="6044" y="2106"/>
                    </a:lnTo>
                    <a:lnTo>
                      <a:pt x="5497" y="2407"/>
                    </a:lnTo>
                    <a:lnTo>
                      <a:pt x="2927" y="3555"/>
                    </a:lnTo>
                    <a:lnTo>
                      <a:pt x="520" y="4567"/>
                    </a:lnTo>
                    <a:lnTo>
                      <a:pt x="274" y="4704"/>
                    </a:lnTo>
                    <a:lnTo>
                      <a:pt x="1" y="5114"/>
                    </a:lnTo>
                    <a:lnTo>
                      <a:pt x="28" y="5579"/>
                    </a:lnTo>
                    <a:lnTo>
                      <a:pt x="302" y="6044"/>
                    </a:lnTo>
                    <a:lnTo>
                      <a:pt x="575" y="6262"/>
                    </a:lnTo>
                    <a:lnTo>
                      <a:pt x="876" y="6427"/>
                    </a:lnTo>
                    <a:lnTo>
                      <a:pt x="1806" y="6727"/>
                    </a:lnTo>
                    <a:lnTo>
                      <a:pt x="3009" y="6864"/>
                    </a:lnTo>
                    <a:lnTo>
                      <a:pt x="4458" y="6782"/>
                    </a:lnTo>
                    <a:lnTo>
                      <a:pt x="5251" y="6618"/>
                    </a:lnTo>
                    <a:lnTo>
                      <a:pt x="6154" y="6317"/>
                    </a:lnTo>
                    <a:lnTo>
                      <a:pt x="7630" y="5634"/>
                    </a:lnTo>
                    <a:lnTo>
                      <a:pt x="8505" y="5360"/>
                    </a:lnTo>
                    <a:lnTo>
                      <a:pt x="8888" y="5333"/>
                    </a:lnTo>
                    <a:lnTo>
                      <a:pt x="9709" y="5360"/>
                    </a:lnTo>
                    <a:lnTo>
                      <a:pt x="11213" y="5278"/>
                    </a:lnTo>
                    <a:lnTo>
                      <a:pt x="12060" y="5059"/>
                    </a:lnTo>
                    <a:lnTo>
                      <a:pt x="12361" y="4868"/>
                    </a:lnTo>
                    <a:lnTo>
                      <a:pt x="12607" y="4676"/>
                    </a:lnTo>
                    <a:lnTo>
                      <a:pt x="12799" y="4130"/>
                    </a:lnTo>
                    <a:lnTo>
                      <a:pt x="12744" y="3145"/>
                    </a:lnTo>
                    <a:lnTo>
                      <a:pt x="12580" y="2434"/>
                    </a:lnTo>
                    <a:lnTo>
                      <a:pt x="12416" y="1641"/>
                    </a:lnTo>
                    <a:lnTo>
                      <a:pt x="12115" y="465"/>
                    </a:lnTo>
                    <a:lnTo>
                      <a:pt x="11896" y="28"/>
                    </a:lnTo>
                    <a:lnTo>
                      <a:pt x="11760" y="0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53"/>
              <p:cNvSpPr/>
              <p:nvPr/>
            </p:nvSpPr>
            <p:spPr>
              <a:xfrm>
                <a:off x="3724525" y="4061725"/>
                <a:ext cx="121025" cy="392425"/>
              </a:xfrm>
              <a:custGeom>
                <a:rect b="b" l="l" r="r" t="t"/>
                <a:pathLst>
                  <a:path extrusionOk="0" h="15697" w="4841">
                    <a:moveTo>
                      <a:pt x="1" y="0"/>
                    </a:moveTo>
                    <a:lnTo>
                      <a:pt x="110" y="219"/>
                    </a:lnTo>
                    <a:lnTo>
                      <a:pt x="1286" y="1586"/>
                    </a:lnTo>
                    <a:lnTo>
                      <a:pt x="2735" y="2762"/>
                    </a:lnTo>
                    <a:lnTo>
                      <a:pt x="3720" y="3391"/>
                    </a:lnTo>
                    <a:lnTo>
                      <a:pt x="3118" y="15697"/>
                    </a:lnTo>
                    <a:lnTo>
                      <a:pt x="4841" y="2790"/>
                    </a:lnTo>
                    <a:lnTo>
                      <a:pt x="4185" y="2571"/>
                    </a:lnTo>
                    <a:lnTo>
                      <a:pt x="2872" y="1997"/>
                    </a:lnTo>
                    <a:lnTo>
                      <a:pt x="1669" y="1313"/>
                    </a:lnTo>
                    <a:lnTo>
                      <a:pt x="520" y="46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02D8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53"/>
              <p:cNvSpPr/>
              <p:nvPr/>
            </p:nvSpPr>
            <p:spPr>
              <a:xfrm>
                <a:off x="3003975" y="3138125"/>
                <a:ext cx="765025" cy="1251100"/>
              </a:xfrm>
              <a:custGeom>
                <a:rect b="b" l="l" r="r" t="t"/>
                <a:pathLst>
                  <a:path extrusionOk="0" h="50044" w="30601">
                    <a:moveTo>
                      <a:pt x="1586" y="0"/>
                    </a:moveTo>
                    <a:lnTo>
                      <a:pt x="1176" y="192"/>
                    </a:lnTo>
                    <a:lnTo>
                      <a:pt x="876" y="356"/>
                    </a:lnTo>
                    <a:lnTo>
                      <a:pt x="493" y="629"/>
                    </a:lnTo>
                    <a:lnTo>
                      <a:pt x="55" y="1422"/>
                    </a:lnTo>
                    <a:lnTo>
                      <a:pt x="0" y="1860"/>
                    </a:lnTo>
                    <a:lnTo>
                      <a:pt x="0" y="32843"/>
                    </a:lnTo>
                    <a:lnTo>
                      <a:pt x="55" y="33307"/>
                    </a:lnTo>
                    <a:lnTo>
                      <a:pt x="493" y="34073"/>
                    </a:lnTo>
                    <a:lnTo>
                      <a:pt x="876" y="34374"/>
                    </a:lnTo>
                    <a:lnTo>
                      <a:pt x="27702" y="49852"/>
                    </a:lnTo>
                    <a:lnTo>
                      <a:pt x="28112" y="50043"/>
                    </a:lnTo>
                    <a:lnTo>
                      <a:pt x="29014" y="50043"/>
                    </a:lnTo>
                    <a:lnTo>
                      <a:pt x="29424" y="49852"/>
                    </a:lnTo>
                    <a:lnTo>
                      <a:pt x="29725" y="49688"/>
                    </a:lnTo>
                    <a:lnTo>
                      <a:pt x="30108" y="49414"/>
                    </a:lnTo>
                    <a:lnTo>
                      <a:pt x="30546" y="48648"/>
                    </a:lnTo>
                    <a:lnTo>
                      <a:pt x="30600" y="48184"/>
                    </a:lnTo>
                    <a:lnTo>
                      <a:pt x="30600" y="17201"/>
                    </a:lnTo>
                    <a:lnTo>
                      <a:pt x="30546" y="16736"/>
                    </a:lnTo>
                    <a:lnTo>
                      <a:pt x="30108" y="15970"/>
                    </a:lnTo>
                    <a:lnTo>
                      <a:pt x="29725" y="15669"/>
                    </a:lnTo>
                    <a:lnTo>
                      <a:pt x="2899" y="192"/>
                    </a:lnTo>
                    <a:lnTo>
                      <a:pt x="2489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53"/>
              <p:cNvSpPr/>
              <p:nvPr/>
            </p:nvSpPr>
            <p:spPr>
              <a:xfrm>
                <a:off x="3003975" y="3138125"/>
                <a:ext cx="765025" cy="1251100"/>
              </a:xfrm>
              <a:custGeom>
                <a:rect b="b" l="l" r="r" t="t"/>
                <a:pathLst>
                  <a:path extrusionOk="0" h="50044" w="30601">
                    <a:moveTo>
                      <a:pt x="1586" y="0"/>
                    </a:moveTo>
                    <a:lnTo>
                      <a:pt x="1176" y="192"/>
                    </a:lnTo>
                    <a:lnTo>
                      <a:pt x="876" y="356"/>
                    </a:lnTo>
                    <a:lnTo>
                      <a:pt x="493" y="629"/>
                    </a:lnTo>
                    <a:lnTo>
                      <a:pt x="55" y="1422"/>
                    </a:lnTo>
                    <a:lnTo>
                      <a:pt x="0" y="1860"/>
                    </a:lnTo>
                    <a:lnTo>
                      <a:pt x="0" y="32843"/>
                    </a:lnTo>
                    <a:lnTo>
                      <a:pt x="55" y="33307"/>
                    </a:lnTo>
                    <a:lnTo>
                      <a:pt x="493" y="34073"/>
                    </a:lnTo>
                    <a:lnTo>
                      <a:pt x="876" y="34374"/>
                    </a:lnTo>
                    <a:lnTo>
                      <a:pt x="27702" y="49852"/>
                    </a:lnTo>
                    <a:lnTo>
                      <a:pt x="28112" y="50043"/>
                    </a:lnTo>
                    <a:lnTo>
                      <a:pt x="29014" y="50043"/>
                    </a:lnTo>
                    <a:lnTo>
                      <a:pt x="29424" y="49852"/>
                    </a:lnTo>
                    <a:lnTo>
                      <a:pt x="29725" y="49688"/>
                    </a:lnTo>
                    <a:lnTo>
                      <a:pt x="30108" y="49414"/>
                    </a:lnTo>
                    <a:lnTo>
                      <a:pt x="30546" y="48648"/>
                    </a:lnTo>
                    <a:lnTo>
                      <a:pt x="30600" y="48184"/>
                    </a:lnTo>
                    <a:lnTo>
                      <a:pt x="30600" y="17201"/>
                    </a:lnTo>
                    <a:lnTo>
                      <a:pt x="30546" y="16736"/>
                    </a:lnTo>
                    <a:lnTo>
                      <a:pt x="30108" y="15970"/>
                    </a:lnTo>
                    <a:lnTo>
                      <a:pt x="29725" y="15669"/>
                    </a:lnTo>
                    <a:lnTo>
                      <a:pt x="2899" y="192"/>
                    </a:lnTo>
                    <a:lnTo>
                      <a:pt x="2489" y="0"/>
                    </a:lnTo>
                    <a:close/>
                  </a:path>
                </a:pathLst>
              </a:custGeom>
              <a:solidFill>
                <a:srgbClr val="D9A0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53"/>
              <p:cNvSpPr/>
              <p:nvPr/>
            </p:nvSpPr>
            <p:spPr>
              <a:xfrm>
                <a:off x="3667100" y="3546250"/>
                <a:ext cx="101900" cy="842975"/>
              </a:xfrm>
              <a:custGeom>
                <a:rect b="b" l="l" r="r" t="t"/>
                <a:pathLst>
                  <a:path extrusionOk="0" h="33719" w="4076">
                    <a:moveTo>
                      <a:pt x="3829" y="1"/>
                    </a:moveTo>
                    <a:lnTo>
                      <a:pt x="1" y="2216"/>
                    </a:lnTo>
                    <a:lnTo>
                      <a:pt x="1" y="32843"/>
                    </a:lnTo>
                    <a:lnTo>
                      <a:pt x="1177" y="33527"/>
                    </a:lnTo>
                    <a:lnTo>
                      <a:pt x="1587" y="33718"/>
                    </a:lnTo>
                    <a:lnTo>
                      <a:pt x="2489" y="33718"/>
                    </a:lnTo>
                    <a:lnTo>
                      <a:pt x="2899" y="33527"/>
                    </a:lnTo>
                    <a:lnTo>
                      <a:pt x="3200" y="33363"/>
                    </a:lnTo>
                    <a:lnTo>
                      <a:pt x="3583" y="33089"/>
                    </a:lnTo>
                    <a:lnTo>
                      <a:pt x="4021" y="32296"/>
                    </a:lnTo>
                    <a:lnTo>
                      <a:pt x="4075" y="31859"/>
                    </a:lnTo>
                    <a:lnTo>
                      <a:pt x="4075" y="16381"/>
                    </a:lnTo>
                    <a:lnTo>
                      <a:pt x="4075" y="876"/>
                    </a:lnTo>
                    <a:lnTo>
                      <a:pt x="4021" y="411"/>
                    </a:lnTo>
                    <a:lnTo>
                      <a:pt x="3829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53"/>
              <p:cNvSpPr/>
              <p:nvPr/>
            </p:nvSpPr>
            <p:spPr>
              <a:xfrm>
                <a:off x="3667100" y="3546250"/>
                <a:ext cx="101900" cy="842975"/>
              </a:xfrm>
              <a:custGeom>
                <a:rect b="b" l="l" r="r" t="t"/>
                <a:pathLst>
                  <a:path extrusionOk="0" h="33719" w="4076">
                    <a:moveTo>
                      <a:pt x="3829" y="1"/>
                    </a:moveTo>
                    <a:lnTo>
                      <a:pt x="1" y="2216"/>
                    </a:lnTo>
                    <a:lnTo>
                      <a:pt x="1" y="32843"/>
                    </a:lnTo>
                    <a:lnTo>
                      <a:pt x="1177" y="33527"/>
                    </a:lnTo>
                    <a:lnTo>
                      <a:pt x="1587" y="33718"/>
                    </a:lnTo>
                    <a:lnTo>
                      <a:pt x="2489" y="33718"/>
                    </a:lnTo>
                    <a:lnTo>
                      <a:pt x="2899" y="33527"/>
                    </a:lnTo>
                    <a:lnTo>
                      <a:pt x="3200" y="33363"/>
                    </a:lnTo>
                    <a:lnTo>
                      <a:pt x="3583" y="33089"/>
                    </a:lnTo>
                    <a:lnTo>
                      <a:pt x="4021" y="32296"/>
                    </a:lnTo>
                    <a:lnTo>
                      <a:pt x="4075" y="31859"/>
                    </a:lnTo>
                    <a:lnTo>
                      <a:pt x="4075" y="16381"/>
                    </a:lnTo>
                    <a:lnTo>
                      <a:pt x="4075" y="876"/>
                    </a:lnTo>
                    <a:lnTo>
                      <a:pt x="4021" y="411"/>
                    </a:lnTo>
                    <a:lnTo>
                      <a:pt x="3829" y="1"/>
                    </a:lnTo>
                    <a:close/>
                  </a:path>
                </a:pathLst>
              </a:custGeom>
              <a:solidFill>
                <a:srgbClr val="D9A0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53"/>
              <p:cNvSpPr/>
              <p:nvPr/>
            </p:nvSpPr>
            <p:spPr>
              <a:xfrm>
                <a:off x="3003975" y="3169575"/>
                <a:ext cx="714425" cy="1218275"/>
              </a:xfrm>
              <a:custGeom>
                <a:rect b="b" l="l" r="r" t="t"/>
                <a:pathLst>
                  <a:path extrusionOk="0" h="48731" w="28577">
                    <a:moveTo>
                      <a:pt x="383" y="0"/>
                    </a:moveTo>
                    <a:lnTo>
                      <a:pt x="137" y="137"/>
                    </a:lnTo>
                    <a:lnTo>
                      <a:pt x="0" y="410"/>
                    </a:lnTo>
                    <a:lnTo>
                      <a:pt x="0" y="602"/>
                    </a:lnTo>
                    <a:lnTo>
                      <a:pt x="0" y="31612"/>
                    </a:lnTo>
                    <a:lnTo>
                      <a:pt x="55" y="32077"/>
                    </a:lnTo>
                    <a:lnTo>
                      <a:pt x="493" y="32842"/>
                    </a:lnTo>
                    <a:lnTo>
                      <a:pt x="876" y="33116"/>
                    </a:lnTo>
                    <a:lnTo>
                      <a:pt x="27702" y="48621"/>
                    </a:lnTo>
                    <a:lnTo>
                      <a:pt x="27866" y="48703"/>
                    </a:lnTo>
                    <a:lnTo>
                      <a:pt x="28194" y="48730"/>
                    </a:lnTo>
                    <a:lnTo>
                      <a:pt x="28413" y="48594"/>
                    </a:lnTo>
                    <a:lnTo>
                      <a:pt x="28549" y="48320"/>
                    </a:lnTo>
                    <a:lnTo>
                      <a:pt x="28577" y="48101"/>
                    </a:lnTo>
                    <a:lnTo>
                      <a:pt x="28577" y="17119"/>
                    </a:lnTo>
                    <a:lnTo>
                      <a:pt x="28495" y="16681"/>
                    </a:lnTo>
                    <a:lnTo>
                      <a:pt x="28057" y="15888"/>
                    </a:lnTo>
                    <a:lnTo>
                      <a:pt x="27702" y="15615"/>
                    </a:lnTo>
                    <a:lnTo>
                      <a:pt x="876" y="110"/>
                    </a:lnTo>
                    <a:lnTo>
                      <a:pt x="684" y="28"/>
                    </a:lnTo>
                    <a:lnTo>
                      <a:pt x="383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53"/>
              <p:cNvSpPr/>
              <p:nvPr/>
            </p:nvSpPr>
            <p:spPr>
              <a:xfrm>
                <a:off x="3003975" y="3169575"/>
                <a:ext cx="714425" cy="1218275"/>
              </a:xfrm>
              <a:custGeom>
                <a:rect b="b" l="l" r="r" t="t"/>
                <a:pathLst>
                  <a:path extrusionOk="0" h="48731" w="28577">
                    <a:moveTo>
                      <a:pt x="383" y="0"/>
                    </a:moveTo>
                    <a:lnTo>
                      <a:pt x="137" y="137"/>
                    </a:lnTo>
                    <a:lnTo>
                      <a:pt x="0" y="410"/>
                    </a:lnTo>
                    <a:lnTo>
                      <a:pt x="0" y="602"/>
                    </a:lnTo>
                    <a:lnTo>
                      <a:pt x="0" y="31612"/>
                    </a:lnTo>
                    <a:lnTo>
                      <a:pt x="55" y="32077"/>
                    </a:lnTo>
                    <a:lnTo>
                      <a:pt x="493" y="32842"/>
                    </a:lnTo>
                    <a:lnTo>
                      <a:pt x="876" y="33116"/>
                    </a:lnTo>
                    <a:lnTo>
                      <a:pt x="27702" y="48621"/>
                    </a:lnTo>
                    <a:lnTo>
                      <a:pt x="27866" y="48703"/>
                    </a:lnTo>
                    <a:lnTo>
                      <a:pt x="28194" y="48730"/>
                    </a:lnTo>
                    <a:lnTo>
                      <a:pt x="28413" y="48594"/>
                    </a:lnTo>
                    <a:lnTo>
                      <a:pt x="28549" y="48320"/>
                    </a:lnTo>
                    <a:lnTo>
                      <a:pt x="28577" y="48101"/>
                    </a:lnTo>
                    <a:lnTo>
                      <a:pt x="28577" y="17119"/>
                    </a:lnTo>
                    <a:lnTo>
                      <a:pt x="28495" y="16681"/>
                    </a:lnTo>
                    <a:lnTo>
                      <a:pt x="28057" y="15888"/>
                    </a:lnTo>
                    <a:lnTo>
                      <a:pt x="27702" y="15615"/>
                    </a:lnTo>
                    <a:lnTo>
                      <a:pt x="876" y="110"/>
                    </a:lnTo>
                    <a:lnTo>
                      <a:pt x="684" y="28"/>
                    </a:lnTo>
                    <a:lnTo>
                      <a:pt x="38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53"/>
              <p:cNvSpPr/>
              <p:nvPr/>
            </p:nvSpPr>
            <p:spPr>
              <a:xfrm>
                <a:off x="3080550" y="3559250"/>
                <a:ext cx="561275" cy="676150"/>
              </a:xfrm>
              <a:custGeom>
                <a:rect b="b" l="l" r="r" t="t"/>
                <a:pathLst>
                  <a:path extrusionOk="0" h="27046" w="22451">
                    <a:moveTo>
                      <a:pt x="11649" y="0"/>
                    </a:moveTo>
                    <a:lnTo>
                      <a:pt x="11349" y="110"/>
                    </a:lnTo>
                    <a:lnTo>
                      <a:pt x="11075" y="411"/>
                    </a:lnTo>
                    <a:lnTo>
                      <a:pt x="10692" y="1204"/>
                    </a:lnTo>
                    <a:lnTo>
                      <a:pt x="10227" y="3063"/>
                    </a:lnTo>
                    <a:lnTo>
                      <a:pt x="10009" y="4403"/>
                    </a:lnTo>
                    <a:lnTo>
                      <a:pt x="9845" y="5415"/>
                    </a:lnTo>
                    <a:lnTo>
                      <a:pt x="9352" y="7329"/>
                    </a:lnTo>
                    <a:lnTo>
                      <a:pt x="8888" y="8478"/>
                    </a:lnTo>
                    <a:lnTo>
                      <a:pt x="8559" y="9024"/>
                    </a:lnTo>
                    <a:lnTo>
                      <a:pt x="8177" y="9353"/>
                    </a:lnTo>
                    <a:lnTo>
                      <a:pt x="7766" y="9407"/>
                    </a:lnTo>
                    <a:lnTo>
                      <a:pt x="7548" y="9325"/>
                    </a:lnTo>
                    <a:lnTo>
                      <a:pt x="7301" y="9134"/>
                    </a:lnTo>
                    <a:lnTo>
                      <a:pt x="6973" y="8724"/>
                    </a:lnTo>
                    <a:lnTo>
                      <a:pt x="6727" y="8259"/>
                    </a:lnTo>
                    <a:lnTo>
                      <a:pt x="6372" y="7794"/>
                    </a:lnTo>
                    <a:lnTo>
                      <a:pt x="6098" y="7575"/>
                    </a:lnTo>
                    <a:lnTo>
                      <a:pt x="5879" y="7438"/>
                    </a:lnTo>
                    <a:lnTo>
                      <a:pt x="5442" y="7384"/>
                    </a:lnTo>
                    <a:lnTo>
                      <a:pt x="5059" y="7548"/>
                    </a:lnTo>
                    <a:lnTo>
                      <a:pt x="4676" y="7876"/>
                    </a:lnTo>
                    <a:lnTo>
                      <a:pt x="4129" y="8669"/>
                    </a:lnTo>
                    <a:lnTo>
                      <a:pt x="3446" y="10173"/>
                    </a:lnTo>
                    <a:lnTo>
                      <a:pt x="3063" y="11048"/>
                    </a:lnTo>
                    <a:lnTo>
                      <a:pt x="2707" y="11841"/>
                    </a:lnTo>
                    <a:lnTo>
                      <a:pt x="1887" y="12798"/>
                    </a:lnTo>
                    <a:lnTo>
                      <a:pt x="1067" y="13099"/>
                    </a:lnTo>
                    <a:lnTo>
                      <a:pt x="328" y="12990"/>
                    </a:lnTo>
                    <a:lnTo>
                      <a:pt x="0" y="12825"/>
                    </a:lnTo>
                    <a:lnTo>
                      <a:pt x="0" y="14083"/>
                    </a:lnTo>
                    <a:lnTo>
                      <a:pt x="22451" y="27045"/>
                    </a:lnTo>
                    <a:lnTo>
                      <a:pt x="22451" y="23326"/>
                    </a:lnTo>
                    <a:lnTo>
                      <a:pt x="21877" y="22998"/>
                    </a:lnTo>
                    <a:lnTo>
                      <a:pt x="20865" y="22068"/>
                    </a:lnTo>
                    <a:lnTo>
                      <a:pt x="20181" y="20947"/>
                    </a:lnTo>
                    <a:lnTo>
                      <a:pt x="19771" y="19662"/>
                    </a:lnTo>
                    <a:lnTo>
                      <a:pt x="19716" y="18978"/>
                    </a:lnTo>
                    <a:lnTo>
                      <a:pt x="19634" y="15587"/>
                    </a:lnTo>
                    <a:lnTo>
                      <a:pt x="19580" y="9954"/>
                    </a:lnTo>
                    <a:lnTo>
                      <a:pt x="19552" y="8669"/>
                    </a:lnTo>
                    <a:lnTo>
                      <a:pt x="19306" y="6837"/>
                    </a:lnTo>
                    <a:lnTo>
                      <a:pt x="18896" y="5716"/>
                    </a:lnTo>
                    <a:lnTo>
                      <a:pt x="18404" y="5114"/>
                    </a:lnTo>
                    <a:lnTo>
                      <a:pt x="18158" y="4950"/>
                    </a:lnTo>
                    <a:lnTo>
                      <a:pt x="17912" y="4841"/>
                    </a:lnTo>
                    <a:lnTo>
                      <a:pt x="17419" y="4923"/>
                    </a:lnTo>
                    <a:lnTo>
                      <a:pt x="16982" y="5387"/>
                    </a:lnTo>
                    <a:lnTo>
                      <a:pt x="16654" y="6153"/>
                    </a:lnTo>
                    <a:lnTo>
                      <a:pt x="16517" y="6645"/>
                    </a:lnTo>
                    <a:lnTo>
                      <a:pt x="16408" y="7165"/>
                    </a:lnTo>
                    <a:lnTo>
                      <a:pt x="16025" y="8259"/>
                    </a:lnTo>
                    <a:lnTo>
                      <a:pt x="15560" y="9134"/>
                    </a:lnTo>
                    <a:lnTo>
                      <a:pt x="15177" y="9517"/>
                    </a:lnTo>
                    <a:lnTo>
                      <a:pt x="14904" y="9571"/>
                    </a:lnTo>
                    <a:lnTo>
                      <a:pt x="14739" y="9544"/>
                    </a:lnTo>
                    <a:lnTo>
                      <a:pt x="14357" y="9353"/>
                    </a:lnTo>
                    <a:lnTo>
                      <a:pt x="13892" y="8751"/>
                    </a:lnTo>
                    <a:lnTo>
                      <a:pt x="13618" y="7356"/>
                    </a:lnTo>
                    <a:lnTo>
                      <a:pt x="13618" y="5907"/>
                    </a:lnTo>
                    <a:lnTo>
                      <a:pt x="13646" y="4130"/>
                    </a:lnTo>
                    <a:lnTo>
                      <a:pt x="13345" y="1723"/>
                    </a:lnTo>
                    <a:lnTo>
                      <a:pt x="12907" y="821"/>
                    </a:lnTo>
                    <a:lnTo>
                      <a:pt x="12470" y="329"/>
                    </a:lnTo>
                    <a:lnTo>
                      <a:pt x="12196" y="164"/>
                    </a:lnTo>
                    <a:lnTo>
                      <a:pt x="12005" y="82"/>
                    </a:lnTo>
                    <a:lnTo>
                      <a:pt x="116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53"/>
              <p:cNvSpPr/>
              <p:nvPr/>
            </p:nvSpPr>
            <p:spPr>
              <a:xfrm>
                <a:off x="3077125" y="3553775"/>
                <a:ext cx="566750" cy="593425"/>
              </a:xfrm>
              <a:custGeom>
                <a:rect b="b" l="l" r="r" t="t"/>
                <a:pathLst>
                  <a:path extrusionOk="0" h="23737" w="22670">
                    <a:moveTo>
                      <a:pt x="11704" y="1"/>
                    </a:moveTo>
                    <a:lnTo>
                      <a:pt x="11458" y="83"/>
                    </a:lnTo>
                    <a:lnTo>
                      <a:pt x="11212" y="219"/>
                    </a:lnTo>
                    <a:lnTo>
                      <a:pt x="10802" y="848"/>
                    </a:lnTo>
                    <a:lnTo>
                      <a:pt x="10255" y="2598"/>
                    </a:lnTo>
                    <a:lnTo>
                      <a:pt x="9927" y="4567"/>
                    </a:lnTo>
                    <a:lnTo>
                      <a:pt x="9763" y="5497"/>
                    </a:lnTo>
                    <a:lnTo>
                      <a:pt x="9380" y="7138"/>
                    </a:lnTo>
                    <a:lnTo>
                      <a:pt x="8915" y="8368"/>
                    </a:lnTo>
                    <a:lnTo>
                      <a:pt x="8423" y="9161"/>
                    </a:lnTo>
                    <a:lnTo>
                      <a:pt x="8177" y="9325"/>
                    </a:lnTo>
                    <a:lnTo>
                      <a:pt x="7958" y="9408"/>
                    </a:lnTo>
                    <a:lnTo>
                      <a:pt x="7767" y="9298"/>
                    </a:lnTo>
                    <a:lnTo>
                      <a:pt x="7575" y="9161"/>
                    </a:lnTo>
                    <a:lnTo>
                      <a:pt x="7274" y="8806"/>
                    </a:lnTo>
                    <a:lnTo>
                      <a:pt x="7165" y="8587"/>
                    </a:lnTo>
                    <a:lnTo>
                      <a:pt x="7028" y="8286"/>
                    </a:lnTo>
                    <a:lnTo>
                      <a:pt x="6591" y="7794"/>
                    </a:lnTo>
                    <a:lnTo>
                      <a:pt x="6345" y="7575"/>
                    </a:lnTo>
                    <a:lnTo>
                      <a:pt x="6126" y="7439"/>
                    </a:lnTo>
                    <a:lnTo>
                      <a:pt x="5634" y="7357"/>
                    </a:lnTo>
                    <a:lnTo>
                      <a:pt x="5388" y="7411"/>
                    </a:lnTo>
                    <a:lnTo>
                      <a:pt x="5032" y="7548"/>
                    </a:lnTo>
                    <a:lnTo>
                      <a:pt x="4430" y="8177"/>
                    </a:lnTo>
                    <a:lnTo>
                      <a:pt x="3583" y="9736"/>
                    </a:lnTo>
                    <a:lnTo>
                      <a:pt x="2981" y="11158"/>
                    </a:lnTo>
                    <a:lnTo>
                      <a:pt x="2653" y="11869"/>
                    </a:lnTo>
                    <a:lnTo>
                      <a:pt x="2106" y="12607"/>
                    </a:lnTo>
                    <a:lnTo>
                      <a:pt x="1696" y="12908"/>
                    </a:lnTo>
                    <a:lnTo>
                      <a:pt x="1477" y="12990"/>
                    </a:lnTo>
                    <a:lnTo>
                      <a:pt x="1149" y="13072"/>
                    </a:lnTo>
                    <a:lnTo>
                      <a:pt x="520" y="12990"/>
                    </a:lnTo>
                    <a:lnTo>
                      <a:pt x="219" y="12826"/>
                    </a:lnTo>
                    <a:lnTo>
                      <a:pt x="0" y="13209"/>
                    </a:lnTo>
                    <a:lnTo>
                      <a:pt x="383" y="13427"/>
                    </a:lnTo>
                    <a:lnTo>
                      <a:pt x="1204" y="13537"/>
                    </a:lnTo>
                    <a:lnTo>
                      <a:pt x="1614" y="13427"/>
                    </a:lnTo>
                    <a:lnTo>
                      <a:pt x="1887" y="13318"/>
                    </a:lnTo>
                    <a:lnTo>
                      <a:pt x="2380" y="12962"/>
                    </a:lnTo>
                    <a:lnTo>
                      <a:pt x="2844" y="12443"/>
                    </a:lnTo>
                    <a:lnTo>
                      <a:pt x="3227" y="11732"/>
                    </a:lnTo>
                    <a:lnTo>
                      <a:pt x="3419" y="11322"/>
                    </a:lnTo>
                    <a:lnTo>
                      <a:pt x="3856" y="10228"/>
                    </a:lnTo>
                    <a:lnTo>
                      <a:pt x="4649" y="8669"/>
                    </a:lnTo>
                    <a:lnTo>
                      <a:pt x="5223" y="7986"/>
                    </a:lnTo>
                    <a:lnTo>
                      <a:pt x="5497" y="7849"/>
                    </a:lnTo>
                    <a:lnTo>
                      <a:pt x="5661" y="7821"/>
                    </a:lnTo>
                    <a:lnTo>
                      <a:pt x="5962" y="7876"/>
                    </a:lnTo>
                    <a:lnTo>
                      <a:pt x="6071" y="7958"/>
                    </a:lnTo>
                    <a:lnTo>
                      <a:pt x="6290" y="8122"/>
                    </a:lnTo>
                    <a:lnTo>
                      <a:pt x="6645" y="8560"/>
                    </a:lnTo>
                    <a:lnTo>
                      <a:pt x="6782" y="8806"/>
                    </a:lnTo>
                    <a:lnTo>
                      <a:pt x="6919" y="9079"/>
                    </a:lnTo>
                    <a:lnTo>
                      <a:pt x="7302" y="9544"/>
                    </a:lnTo>
                    <a:lnTo>
                      <a:pt x="7548" y="9708"/>
                    </a:lnTo>
                    <a:lnTo>
                      <a:pt x="7739" y="9818"/>
                    </a:lnTo>
                    <a:lnTo>
                      <a:pt x="8177" y="9845"/>
                    </a:lnTo>
                    <a:lnTo>
                      <a:pt x="8368" y="9763"/>
                    </a:lnTo>
                    <a:lnTo>
                      <a:pt x="8587" y="9626"/>
                    </a:lnTo>
                    <a:lnTo>
                      <a:pt x="8997" y="9161"/>
                    </a:lnTo>
                    <a:lnTo>
                      <a:pt x="9517" y="8177"/>
                    </a:lnTo>
                    <a:lnTo>
                      <a:pt x="10200" y="5743"/>
                    </a:lnTo>
                    <a:lnTo>
                      <a:pt x="10364" y="4649"/>
                    </a:lnTo>
                    <a:lnTo>
                      <a:pt x="10583" y="3282"/>
                    </a:lnTo>
                    <a:lnTo>
                      <a:pt x="11048" y="1450"/>
                    </a:lnTo>
                    <a:lnTo>
                      <a:pt x="11431" y="657"/>
                    </a:lnTo>
                    <a:lnTo>
                      <a:pt x="11650" y="493"/>
                    </a:lnTo>
                    <a:lnTo>
                      <a:pt x="11786" y="438"/>
                    </a:lnTo>
                    <a:lnTo>
                      <a:pt x="12087" y="493"/>
                    </a:lnTo>
                    <a:lnTo>
                      <a:pt x="12224" y="575"/>
                    </a:lnTo>
                    <a:lnTo>
                      <a:pt x="12443" y="712"/>
                    </a:lnTo>
                    <a:lnTo>
                      <a:pt x="12826" y="1122"/>
                    </a:lnTo>
                    <a:lnTo>
                      <a:pt x="13208" y="1915"/>
                    </a:lnTo>
                    <a:lnTo>
                      <a:pt x="13509" y="3993"/>
                    </a:lnTo>
                    <a:lnTo>
                      <a:pt x="13509" y="5579"/>
                    </a:lnTo>
                    <a:lnTo>
                      <a:pt x="13509" y="6099"/>
                    </a:lnTo>
                    <a:lnTo>
                      <a:pt x="13509" y="6864"/>
                    </a:lnTo>
                    <a:lnTo>
                      <a:pt x="13564" y="8150"/>
                    </a:lnTo>
                    <a:lnTo>
                      <a:pt x="13810" y="9079"/>
                    </a:lnTo>
                    <a:lnTo>
                      <a:pt x="14357" y="9736"/>
                    </a:lnTo>
                    <a:lnTo>
                      <a:pt x="14794" y="9954"/>
                    </a:lnTo>
                    <a:lnTo>
                      <a:pt x="14931" y="10009"/>
                    </a:lnTo>
                    <a:lnTo>
                      <a:pt x="15259" y="9982"/>
                    </a:lnTo>
                    <a:lnTo>
                      <a:pt x="15396" y="9927"/>
                    </a:lnTo>
                    <a:lnTo>
                      <a:pt x="15642" y="9736"/>
                    </a:lnTo>
                    <a:lnTo>
                      <a:pt x="16107" y="9107"/>
                    </a:lnTo>
                    <a:lnTo>
                      <a:pt x="16654" y="7794"/>
                    </a:lnTo>
                    <a:lnTo>
                      <a:pt x="16873" y="6892"/>
                    </a:lnTo>
                    <a:lnTo>
                      <a:pt x="17037" y="6290"/>
                    </a:lnTo>
                    <a:lnTo>
                      <a:pt x="17474" y="5497"/>
                    </a:lnTo>
                    <a:lnTo>
                      <a:pt x="17720" y="5306"/>
                    </a:lnTo>
                    <a:lnTo>
                      <a:pt x="17967" y="5251"/>
                    </a:lnTo>
                    <a:lnTo>
                      <a:pt x="18185" y="5360"/>
                    </a:lnTo>
                    <a:lnTo>
                      <a:pt x="18404" y="5497"/>
                    </a:lnTo>
                    <a:lnTo>
                      <a:pt x="18842" y="6044"/>
                    </a:lnTo>
                    <a:lnTo>
                      <a:pt x="19224" y="7110"/>
                    </a:lnTo>
                    <a:lnTo>
                      <a:pt x="19471" y="8888"/>
                    </a:lnTo>
                    <a:lnTo>
                      <a:pt x="19498" y="10173"/>
                    </a:lnTo>
                    <a:lnTo>
                      <a:pt x="19553" y="15588"/>
                    </a:lnTo>
                    <a:lnTo>
                      <a:pt x="19635" y="19197"/>
                    </a:lnTo>
                    <a:lnTo>
                      <a:pt x="19689" y="19908"/>
                    </a:lnTo>
                    <a:lnTo>
                      <a:pt x="20100" y="21248"/>
                    </a:lnTo>
                    <a:lnTo>
                      <a:pt x="20838" y="22424"/>
                    </a:lnTo>
                    <a:lnTo>
                      <a:pt x="21850" y="23381"/>
                    </a:lnTo>
                    <a:lnTo>
                      <a:pt x="22479" y="23737"/>
                    </a:lnTo>
                    <a:lnTo>
                      <a:pt x="22670" y="23326"/>
                    </a:lnTo>
                    <a:lnTo>
                      <a:pt x="22123" y="22998"/>
                    </a:lnTo>
                    <a:lnTo>
                      <a:pt x="21166" y="22123"/>
                    </a:lnTo>
                    <a:lnTo>
                      <a:pt x="20482" y="21029"/>
                    </a:lnTo>
                    <a:lnTo>
                      <a:pt x="20127" y="19799"/>
                    </a:lnTo>
                    <a:lnTo>
                      <a:pt x="20072" y="19143"/>
                    </a:lnTo>
                    <a:lnTo>
                      <a:pt x="19990" y="15560"/>
                    </a:lnTo>
                    <a:lnTo>
                      <a:pt x="19935" y="10146"/>
                    </a:lnTo>
                    <a:lnTo>
                      <a:pt x="19908" y="8806"/>
                    </a:lnTo>
                    <a:lnTo>
                      <a:pt x="19635" y="6892"/>
                    </a:lnTo>
                    <a:lnTo>
                      <a:pt x="19197" y="5743"/>
                    </a:lnTo>
                    <a:lnTo>
                      <a:pt x="18678" y="5114"/>
                    </a:lnTo>
                    <a:lnTo>
                      <a:pt x="18404" y="4950"/>
                    </a:lnTo>
                    <a:lnTo>
                      <a:pt x="18185" y="4841"/>
                    </a:lnTo>
                    <a:lnTo>
                      <a:pt x="17748" y="4813"/>
                    </a:lnTo>
                    <a:lnTo>
                      <a:pt x="17529" y="4895"/>
                    </a:lnTo>
                    <a:lnTo>
                      <a:pt x="17365" y="4978"/>
                    </a:lnTo>
                    <a:lnTo>
                      <a:pt x="17037" y="5306"/>
                    </a:lnTo>
                    <a:lnTo>
                      <a:pt x="16627" y="6071"/>
                    </a:lnTo>
                    <a:lnTo>
                      <a:pt x="16435" y="6782"/>
                    </a:lnTo>
                    <a:lnTo>
                      <a:pt x="16189" y="7767"/>
                    </a:lnTo>
                    <a:lnTo>
                      <a:pt x="15697" y="8915"/>
                    </a:lnTo>
                    <a:lnTo>
                      <a:pt x="15341" y="9380"/>
                    </a:lnTo>
                    <a:lnTo>
                      <a:pt x="15177" y="9517"/>
                    </a:lnTo>
                    <a:lnTo>
                      <a:pt x="15068" y="9544"/>
                    </a:lnTo>
                    <a:lnTo>
                      <a:pt x="14959" y="9544"/>
                    </a:lnTo>
                    <a:lnTo>
                      <a:pt x="14630" y="9353"/>
                    </a:lnTo>
                    <a:lnTo>
                      <a:pt x="14193" y="8833"/>
                    </a:lnTo>
                    <a:lnTo>
                      <a:pt x="13974" y="7521"/>
                    </a:lnTo>
                    <a:lnTo>
                      <a:pt x="13974" y="6099"/>
                    </a:lnTo>
                    <a:lnTo>
                      <a:pt x="13974" y="5579"/>
                    </a:lnTo>
                    <a:lnTo>
                      <a:pt x="13974" y="4731"/>
                    </a:lnTo>
                    <a:lnTo>
                      <a:pt x="13892" y="3118"/>
                    </a:lnTo>
                    <a:lnTo>
                      <a:pt x="13619" y="1641"/>
                    </a:lnTo>
                    <a:lnTo>
                      <a:pt x="13154" y="794"/>
                    </a:lnTo>
                    <a:lnTo>
                      <a:pt x="12716" y="329"/>
                    </a:lnTo>
                    <a:lnTo>
                      <a:pt x="12443" y="165"/>
                    </a:lnTo>
                    <a:lnTo>
                      <a:pt x="12197" y="28"/>
                    </a:lnTo>
                    <a:lnTo>
                      <a:pt x="1170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53"/>
              <p:cNvSpPr/>
              <p:nvPr/>
            </p:nvSpPr>
            <p:spPr>
              <a:xfrm>
                <a:off x="3080550" y="3748625"/>
                <a:ext cx="561275" cy="486775"/>
              </a:xfrm>
              <a:custGeom>
                <a:rect b="b" l="l" r="r" t="t"/>
                <a:pathLst>
                  <a:path extrusionOk="0" h="19471" w="22451">
                    <a:moveTo>
                      <a:pt x="0" y="0"/>
                    </a:moveTo>
                    <a:lnTo>
                      <a:pt x="0" y="6508"/>
                    </a:lnTo>
                    <a:lnTo>
                      <a:pt x="22451" y="19470"/>
                    </a:lnTo>
                    <a:lnTo>
                      <a:pt x="22451" y="11485"/>
                    </a:lnTo>
                    <a:lnTo>
                      <a:pt x="22232" y="11267"/>
                    </a:lnTo>
                    <a:lnTo>
                      <a:pt x="21959" y="10446"/>
                    </a:lnTo>
                    <a:lnTo>
                      <a:pt x="21685" y="8778"/>
                    </a:lnTo>
                    <a:lnTo>
                      <a:pt x="21357" y="6180"/>
                    </a:lnTo>
                    <a:lnTo>
                      <a:pt x="20865" y="4539"/>
                    </a:lnTo>
                    <a:lnTo>
                      <a:pt x="20373" y="3801"/>
                    </a:lnTo>
                    <a:lnTo>
                      <a:pt x="20017" y="3610"/>
                    </a:lnTo>
                    <a:lnTo>
                      <a:pt x="19853" y="3528"/>
                    </a:lnTo>
                    <a:lnTo>
                      <a:pt x="19470" y="3500"/>
                    </a:lnTo>
                    <a:lnTo>
                      <a:pt x="18951" y="3664"/>
                    </a:lnTo>
                    <a:lnTo>
                      <a:pt x="17912" y="4594"/>
                    </a:lnTo>
                    <a:lnTo>
                      <a:pt x="16599" y="6290"/>
                    </a:lnTo>
                    <a:lnTo>
                      <a:pt x="15669" y="7165"/>
                    </a:lnTo>
                    <a:lnTo>
                      <a:pt x="15204" y="7329"/>
                    </a:lnTo>
                    <a:lnTo>
                      <a:pt x="14904" y="7274"/>
                    </a:lnTo>
                    <a:lnTo>
                      <a:pt x="14739" y="7192"/>
                    </a:lnTo>
                    <a:lnTo>
                      <a:pt x="14466" y="7001"/>
                    </a:lnTo>
                    <a:lnTo>
                      <a:pt x="14028" y="6481"/>
                    </a:lnTo>
                    <a:lnTo>
                      <a:pt x="13536" y="5524"/>
                    </a:lnTo>
                    <a:lnTo>
                      <a:pt x="13044" y="4102"/>
                    </a:lnTo>
                    <a:lnTo>
                      <a:pt x="12524" y="3145"/>
                    </a:lnTo>
                    <a:lnTo>
                      <a:pt x="12060" y="2625"/>
                    </a:lnTo>
                    <a:lnTo>
                      <a:pt x="11731" y="2434"/>
                    </a:lnTo>
                    <a:lnTo>
                      <a:pt x="11431" y="2297"/>
                    </a:lnTo>
                    <a:lnTo>
                      <a:pt x="10802" y="2352"/>
                    </a:lnTo>
                    <a:lnTo>
                      <a:pt x="9845" y="2953"/>
                    </a:lnTo>
                    <a:lnTo>
                      <a:pt x="8341" y="4211"/>
                    </a:lnTo>
                    <a:lnTo>
                      <a:pt x="6919" y="5004"/>
                    </a:lnTo>
                    <a:lnTo>
                      <a:pt x="5797" y="5250"/>
                    </a:lnTo>
                    <a:lnTo>
                      <a:pt x="5141" y="5250"/>
                    </a:lnTo>
                    <a:lnTo>
                      <a:pt x="4485" y="5168"/>
                    </a:lnTo>
                    <a:lnTo>
                      <a:pt x="3336" y="4758"/>
                    </a:lnTo>
                    <a:lnTo>
                      <a:pt x="2352" y="4075"/>
                    </a:lnTo>
                    <a:lnTo>
                      <a:pt x="1559" y="3282"/>
                    </a:lnTo>
                    <a:lnTo>
                      <a:pt x="656" y="1942"/>
                    </a:lnTo>
                    <a:lnTo>
                      <a:pt x="55" y="4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53"/>
              <p:cNvSpPr/>
              <p:nvPr/>
            </p:nvSpPr>
            <p:spPr>
              <a:xfrm>
                <a:off x="3075075" y="3748625"/>
                <a:ext cx="570875" cy="291250"/>
              </a:xfrm>
              <a:custGeom>
                <a:rect b="b" l="l" r="r" t="t"/>
                <a:pathLst>
                  <a:path extrusionOk="0" h="11650" w="22835">
                    <a:moveTo>
                      <a:pt x="0" y="0"/>
                    </a:moveTo>
                    <a:lnTo>
                      <a:pt x="55" y="465"/>
                    </a:lnTo>
                    <a:lnTo>
                      <a:pt x="711" y="2106"/>
                    </a:lnTo>
                    <a:lnTo>
                      <a:pt x="1668" y="3473"/>
                    </a:lnTo>
                    <a:lnTo>
                      <a:pt x="2516" y="4321"/>
                    </a:lnTo>
                    <a:lnTo>
                      <a:pt x="3501" y="4977"/>
                    </a:lnTo>
                    <a:lnTo>
                      <a:pt x="4677" y="5387"/>
                    </a:lnTo>
                    <a:lnTo>
                      <a:pt x="5360" y="5469"/>
                    </a:lnTo>
                    <a:lnTo>
                      <a:pt x="6071" y="5469"/>
                    </a:lnTo>
                    <a:lnTo>
                      <a:pt x="7356" y="5168"/>
                    </a:lnTo>
                    <a:lnTo>
                      <a:pt x="8888" y="4266"/>
                    </a:lnTo>
                    <a:lnTo>
                      <a:pt x="9708" y="3555"/>
                    </a:lnTo>
                    <a:lnTo>
                      <a:pt x="10392" y="2981"/>
                    </a:lnTo>
                    <a:lnTo>
                      <a:pt x="11157" y="2543"/>
                    </a:lnTo>
                    <a:lnTo>
                      <a:pt x="11622" y="2516"/>
                    </a:lnTo>
                    <a:lnTo>
                      <a:pt x="11868" y="2625"/>
                    </a:lnTo>
                    <a:lnTo>
                      <a:pt x="12142" y="2817"/>
                    </a:lnTo>
                    <a:lnTo>
                      <a:pt x="12579" y="3309"/>
                    </a:lnTo>
                    <a:lnTo>
                      <a:pt x="13072" y="4239"/>
                    </a:lnTo>
                    <a:lnTo>
                      <a:pt x="13318" y="4950"/>
                    </a:lnTo>
                    <a:lnTo>
                      <a:pt x="13564" y="5661"/>
                    </a:lnTo>
                    <a:lnTo>
                      <a:pt x="14083" y="6645"/>
                    </a:lnTo>
                    <a:lnTo>
                      <a:pt x="14548" y="7192"/>
                    </a:lnTo>
                    <a:lnTo>
                      <a:pt x="14849" y="7411"/>
                    </a:lnTo>
                    <a:lnTo>
                      <a:pt x="15041" y="7493"/>
                    </a:lnTo>
                    <a:lnTo>
                      <a:pt x="15396" y="7548"/>
                    </a:lnTo>
                    <a:lnTo>
                      <a:pt x="15916" y="7411"/>
                    </a:lnTo>
                    <a:lnTo>
                      <a:pt x="16955" y="6508"/>
                    </a:lnTo>
                    <a:lnTo>
                      <a:pt x="17584" y="5661"/>
                    </a:lnTo>
                    <a:lnTo>
                      <a:pt x="18240" y="4840"/>
                    </a:lnTo>
                    <a:lnTo>
                      <a:pt x="19197" y="3938"/>
                    </a:lnTo>
                    <a:lnTo>
                      <a:pt x="19826" y="3719"/>
                    </a:lnTo>
                    <a:lnTo>
                      <a:pt x="20154" y="3801"/>
                    </a:lnTo>
                    <a:lnTo>
                      <a:pt x="20346" y="3911"/>
                    </a:lnTo>
                    <a:lnTo>
                      <a:pt x="20646" y="4211"/>
                    </a:lnTo>
                    <a:lnTo>
                      <a:pt x="21002" y="4895"/>
                    </a:lnTo>
                    <a:lnTo>
                      <a:pt x="21439" y="6809"/>
                    </a:lnTo>
                    <a:lnTo>
                      <a:pt x="21603" y="8231"/>
                    </a:lnTo>
                    <a:lnTo>
                      <a:pt x="21740" y="9380"/>
                    </a:lnTo>
                    <a:lnTo>
                      <a:pt x="22014" y="10774"/>
                    </a:lnTo>
                    <a:lnTo>
                      <a:pt x="22314" y="11431"/>
                    </a:lnTo>
                    <a:lnTo>
                      <a:pt x="22506" y="11649"/>
                    </a:lnTo>
                    <a:lnTo>
                      <a:pt x="22834" y="11321"/>
                    </a:lnTo>
                    <a:lnTo>
                      <a:pt x="22670" y="11130"/>
                    </a:lnTo>
                    <a:lnTo>
                      <a:pt x="22424" y="10501"/>
                    </a:lnTo>
                    <a:lnTo>
                      <a:pt x="22205" y="9188"/>
                    </a:lnTo>
                    <a:lnTo>
                      <a:pt x="22068" y="8176"/>
                    </a:lnTo>
                    <a:lnTo>
                      <a:pt x="21877" y="6590"/>
                    </a:lnTo>
                    <a:lnTo>
                      <a:pt x="21385" y="4567"/>
                    </a:lnTo>
                    <a:lnTo>
                      <a:pt x="20947" y="3829"/>
                    </a:lnTo>
                    <a:lnTo>
                      <a:pt x="20564" y="3500"/>
                    </a:lnTo>
                    <a:lnTo>
                      <a:pt x="20346" y="3391"/>
                    </a:lnTo>
                    <a:lnTo>
                      <a:pt x="20127" y="3282"/>
                    </a:lnTo>
                    <a:lnTo>
                      <a:pt x="19717" y="3254"/>
                    </a:lnTo>
                    <a:lnTo>
                      <a:pt x="19088" y="3446"/>
                    </a:lnTo>
                    <a:lnTo>
                      <a:pt x="17939" y="4485"/>
                    </a:lnTo>
                    <a:lnTo>
                      <a:pt x="17256" y="5360"/>
                    </a:lnTo>
                    <a:lnTo>
                      <a:pt x="16654" y="6126"/>
                    </a:lnTo>
                    <a:lnTo>
                      <a:pt x="15834" y="6919"/>
                    </a:lnTo>
                    <a:lnTo>
                      <a:pt x="15341" y="7083"/>
                    </a:lnTo>
                    <a:lnTo>
                      <a:pt x="15095" y="7001"/>
                    </a:lnTo>
                    <a:lnTo>
                      <a:pt x="14849" y="6809"/>
                    </a:lnTo>
                    <a:lnTo>
                      <a:pt x="14439" y="6344"/>
                    </a:lnTo>
                    <a:lnTo>
                      <a:pt x="14001" y="5469"/>
                    </a:lnTo>
                    <a:lnTo>
                      <a:pt x="13755" y="4786"/>
                    </a:lnTo>
                    <a:lnTo>
                      <a:pt x="13482" y="4020"/>
                    </a:lnTo>
                    <a:lnTo>
                      <a:pt x="12935" y="2981"/>
                    </a:lnTo>
                    <a:lnTo>
                      <a:pt x="12415" y="2434"/>
                    </a:lnTo>
                    <a:lnTo>
                      <a:pt x="12087" y="2215"/>
                    </a:lnTo>
                    <a:lnTo>
                      <a:pt x="11732" y="2051"/>
                    </a:lnTo>
                    <a:lnTo>
                      <a:pt x="11075" y="2078"/>
                    </a:lnTo>
                    <a:lnTo>
                      <a:pt x="10091" y="2598"/>
                    </a:lnTo>
                    <a:lnTo>
                      <a:pt x="9435" y="3200"/>
                    </a:lnTo>
                    <a:lnTo>
                      <a:pt x="8642" y="3856"/>
                    </a:lnTo>
                    <a:lnTo>
                      <a:pt x="7192" y="4731"/>
                    </a:lnTo>
                    <a:lnTo>
                      <a:pt x="6044" y="5004"/>
                    </a:lnTo>
                    <a:lnTo>
                      <a:pt x="5387" y="5004"/>
                    </a:lnTo>
                    <a:lnTo>
                      <a:pt x="4731" y="4950"/>
                    </a:lnTo>
                    <a:lnTo>
                      <a:pt x="3637" y="4539"/>
                    </a:lnTo>
                    <a:lnTo>
                      <a:pt x="2680" y="3911"/>
                    </a:lnTo>
                    <a:lnTo>
                      <a:pt x="1915" y="3118"/>
                    </a:lnTo>
                    <a:lnTo>
                      <a:pt x="1067" y="1805"/>
                    </a:lnTo>
                    <a:lnTo>
                      <a:pt x="493" y="356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53"/>
              <p:cNvSpPr/>
              <p:nvPr/>
            </p:nvSpPr>
            <p:spPr>
              <a:xfrm>
                <a:off x="3105825" y="3298100"/>
                <a:ext cx="36950" cy="47875"/>
              </a:xfrm>
              <a:custGeom>
                <a:rect b="b" l="l" r="r" t="t"/>
                <a:pathLst>
                  <a:path extrusionOk="0" h="1915" w="1478">
                    <a:moveTo>
                      <a:pt x="329" y="0"/>
                    </a:moveTo>
                    <a:lnTo>
                      <a:pt x="110" y="137"/>
                    </a:lnTo>
                    <a:lnTo>
                      <a:pt x="1" y="356"/>
                    </a:lnTo>
                    <a:lnTo>
                      <a:pt x="1" y="547"/>
                    </a:lnTo>
                    <a:lnTo>
                      <a:pt x="56" y="930"/>
                    </a:lnTo>
                    <a:lnTo>
                      <a:pt x="438" y="1586"/>
                    </a:lnTo>
                    <a:lnTo>
                      <a:pt x="739" y="1805"/>
                    </a:lnTo>
                    <a:lnTo>
                      <a:pt x="876" y="1887"/>
                    </a:lnTo>
                    <a:lnTo>
                      <a:pt x="1149" y="1915"/>
                    </a:lnTo>
                    <a:lnTo>
                      <a:pt x="1341" y="1805"/>
                    </a:lnTo>
                    <a:lnTo>
                      <a:pt x="1478" y="1559"/>
                    </a:lnTo>
                    <a:lnTo>
                      <a:pt x="1478" y="1395"/>
                    </a:lnTo>
                    <a:lnTo>
                      <a:pt x="1423" y="1012"/>
                    </a:lnTo>
                    <a:lnTo>
                      <a:pt x="1040" y="356"/>
                    </a:lnTo>
                    <a:lnTo>
                      <a:pt x="739" y="110"/>
                    </a:lnTo>
                    <a:lnTo>
                      <a:pt x="575" y="28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53"/>
              <p:cNvSpPr/>
              <p:nvPr/>
            </p:nvSpPr>
            <p:spPr>
              <a:xfrm>
                <a:off x="3157100" y="3327500"/>
                <a:ext cx="152475" cy="107350"/>
              </a:xfrm>
              <a:custGeom>
                <a:rect b="b" l="l" r="r" t="t"/>
                <a:pathLst>
                  <a:path extrusionOk="0" h="4294" w="6099">
                    <a:moveTo>
                      <a:pt x="329" y="0"/>
                    </a:moveTo>
                    <a:lnTo>
                      <a:pt x="28" y="164"/>
                    </a:lnTo>
                    <a:lnTo>
                      <a:pt x="1" y="383"/>
                    </a:lnTo>
                    <a:lnTo>
                      <a:pt x="28" y="656"/>
                    </a:lnTo>
                    <a:lnTo>
                      <a:pt x="302" y="1121"/>
                    </a:lnTo>
                    <a:lnTo>
                      <a:pt x="548" y="1285"/>
                    </a:lnTo>
                    <a:lnTo>
                      <a:pt x="5552" y="4184"/>
                    </a:lnTo>
                    <a:lnTo>
                      <a:pt x="5771" y="4293"/>
                    </a:lnTo>
                    <a:lnTo>
                      <a:pt x="6072" y="4129"/>
                    </a:lnTo>
                    <a:lnTo>
                      <a:pt x="6099" y="3911"/>
                    </a:lnTo>
                    <a:lnTo>
                      <a:pt x="6044" y="3637"/>
                    </a:lnTo>
                    <a:lnTo>
                      <a:pt x="5771" y="3172"/>
                    </a:lnTo>
                    <a:lnTo>
                      <a:pt x="5552" y="3008"/>
                    </a:lnTo>
                    <a:lnTo>
                      <a:pt x="548" y="110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53"/>
              <p:cNvSpPr/>
              <p:nvPr/>
            </p:nvSpPr>
            <p:spPr>
              <a:xfrm>
                <a:off x="3105825" y="3386975"/>
                <a:ext cx="36950" cy="47875"/>
              </a:xfrm>
              <a:custGeom>
                <a:rect b="b" l="l" r="r" t="t"/>
                <a:pathLst>
                  <a:path extrusionOk="0" h="1915" w="1478">
                    <a:moveTo>
                      <a:pt x="329" y="0"/>
                    </a:moveTo>
                    <a:lnTo>
                      <a:pt x="110" y="110"/>
                    </a:lnTo>
                    <a:lnTo>
                      <a:pt x="1" y="356"/>
                    </a:lnTo>
                    <a:lnTo>
                      <a:pt x="1" y="547"/>
                    </a:lnTo>
                    <a:lnTo>
                      <a:pt x="56" y="930"/>
                    </a:lnTo>
                    <a:lnTo>
                      <a:pt x="438" y="1586"/>
                    </a:lnTo>
                    <a:lnTo>
                      <a:pt x="739" y="1805"/>
                    </a:lnTo>
                    <a:lnTo>
                      <a:pt x="876" y="1887"/>
                    </a:lnTo>
                    <a:lnTo>
                      <a:pt x="1149" y="1914"/>
                    </a:lnTo>
                    <a:lnTo>
                      <a:pt x="1341" y="1805"/>
                    </a:lnTo>
                    <a:lnTo>
                      <a:pt x="1478" y="1559"/>
                    </a:lnTo>
                    <a:lnTo>
                      <a:pt x="1478" y="1395"/>
                    </a:lnTo>
                    <a:lnTo>
                      <a:pt x="1423" y="1012"/>
                    </a:lnTo>
                    <a:lnTo>
                      <a:pt x="1040" y="356"/>
                    </a:lnTo>
                    <a:lnTo>
                      <a:pt x="739" y="110"/>
                    </a:lnTo>
                    <a:lnTo>
                      <a:pt x="575" y="28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53"/>
              <p:cNvSpPr/>
              <p:nvPr/>
            </p:nvSpPr>
            <p:spPr>
              <a:xfrm>
                <a:off x="3157100" y="3416375"/>
                <a:ext cx="152475" cy="106675"/>
              </a:xfrm>
              <a:custGeom>
                <a:rect b="b" l="l" r="r" t="t"/>
                <a:pathLst>
                  <a:path extrusionOk="0" h="4267" w="6099">
                    <a:moveTo>
                      <a:pt x="329" y="0"/>
                    </a:moveTo>
                    <a:lnTo>
                      <a:pt x="28" y="137"/>
                    </a:lnTo>
                    <a:lnTo>
                      <a:pt x="1" y="356"/>
                    </a:lnTo>
                    <a:lnTo>
                      <a:pt x="28" y="629"/>
                    </a:lnTo>
                    <a:lnTo>
                      <a:pt x="302" y="1094"/>
                    </a:lnTo>
                    <a:lnTo>
                      <a:pt x="548" y="1258"/>
                    </a:lnTo>
                    <a:lnTo>
                      <a:pt x="5552" y="4184"/>
                    </a:lnTo>
                    <a:lnTo>
                      <a:pt x="5771" y="4266"/>
                    </a:lnTo>
                    <a:lnTo>
                      <a:pt x="6072" y="4129"/>
                    </a:lnTo>
                    <a:lnTo>
                      <a:pt x="6099" y="3911"/>
                    </a:lnTo>
                    <a:lnTo>
                      <a:pt x="6044" y="3637"/>
                    </a:lnTo>
                    <a:lnTo>
                      <a:pt x="5771" y="3145"/>
                    </a:lnTo>
                    <a:lnTo>
                      <a:pt x="5552" y="2981"/>
                    </a:lnTo>
                    <a:lnTo>
                      <a:pt x="548" y="8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53"/>
              <p:cNvSpPr/>
              <p:nvPr/>
            </p:nvSpPr>
            <p:spPr>
              <a:xfrm>
                <a:off x="3627450" y="3328175"/>
                <a:ext cx="574300" cy="661100"/>
              </a:xfrm>
              <a:custGeom>
                <a:rect b="b" l="l" r="r" t="t"/>
                <a:pathLst>
                  <a:path extrusionOk="0" h="26444" w="22972">
                    <a:moveTo>
                      <a:pt x="16217" y="1"/>
                    </a:moveTo>
                    <a:lnTo>
                      <a:pt x="14849" y="5661"/>
                    </a:lnTo>
                    <a:lnTo>
                      <a:pt x="18486" y="17420"/>
                    </a:lnTo>
                    <a:lnTo>
                      <a:pt x="17557" y="18076"/>
                    </a:lnTo>
                    <a:lnTo>
                      <a:pt x="15615" y="19252"/>
                    </a:lnTo>
                    <a:lnTo>
                      <a:pt x="13592" y="20209"/>
                    </a:lnTo>
                    <a:lnTo>
                      <a:pt x="11459" y="20947"/>
                    </a:lnTo>
                    <a:lnTo>
                      <a:pt x="10365" y="21248"/>
                    </a:lnTo>
                    <a:lnTo>
                      <a:pt x="9900" y="21303"/>
                    </a:lnTo>
                    <a:lnTo>
                      <a:pt x="8970" y="21193"/>
                    </a:lnTo>
                    <a:lnTo>
                      <a:pt x="8533" y="21057"/>
                    </a:lnTo>
                    <a:lnTo>
                      <a:pt x="7767" y="20674"/>
                    </a:lnTo>
                    <a:lnTo>
                      <a:pt x="6454" y="20318"/>
                    </a:lnTo>
                    <a:lnTo>
                      <a:pt x="5661" y="20127"/>
                    </a:lnTo>
                    <a:lnTo>
                      <a:pt x="5661" y="21986"/>
                    </a:lnTo>
                    <a:lnTo>
                      <a:pt x="4896" y="22068"/>
                    </a:lnTo>
                    <a:lnTo>
                      <a:pt x="3364" y="22014"/>
                    </a:lnTo>
                    <a:lnTo>
                      <a:pt x="2626" y="21877"/>
                    </a:lnTo>
                    <a:lnTo>
                      <a:pt x="1778" y="21740"/>
                    </a:lnTo>
                    <a:lnTo>
                      <a:pt x="821" y="21768"/>
                    </a:lnTo>
                    <a:lnTo>
                      <a:pt x="384" y="21932"/>
                    </a:lnTo>
                    <a:lnTo>
                      <a:pt x="110" y="22233"/>
                    </a:lnTo>
                    <a:lnTo>
                      <a:pt x="1" y="22697"/>
                    </a:lnTo>
                    <a:lnTo>
                      <a:pt x="110" y="23326"/>
                    </a:lnTo>
                    <a:lnTo>
                      <a:pt x="411" y="24147"/>
                    </a:lnTo>
                    <a:lnTo>
                      <a:pt x="684" y="24612"/>
                    </a:lnTo>
                    <a:lnTo>
                      <a:pt x="848" y="24940"/>
                    </a:lnTo>
                    <a:lnTo>
                      <a:pt x="1286" y="25459"/>
                    </a:lnTo>
                    <a:lnTo>
                      <a:pt x="1833" y="25870"/>
                    </a:lnTo>
                    <a:lnTo>
                      <a:pt x="2489" y="26170"/>
                    </a:lnTo>
                    <a:lnTo>
                      <a:pt x="3310" y="26362"/>
                    </a:lnTo>
                    <a:lnTo>
                      <a:pt x="4294" y="26444"/>
                    </a:lnTo>
                    <a:lnTo>
                      <a:pt x="6153" y="26362"/>
                    </a:lnTo>
                    <a:lnTo>
                      <a:pt x="7712" y="26116"/>
                    </a:lnTo>
                    <a:lnTo>
                      <a:pt x="8915" y="25870"/>
                    </a:lnTo>
                    <a:lnTo>
                      <a:pt x="11267" y="25241"/>
                    </a:lnTo>
                    <a:lnTo>
                      <a:pt x="12416" y="24885"/>
                    </a:lnTo>
                    <a:lnTo>
                      <a:pt x="13674" y="24448"/>
                    </a:lnTo>
                    <a:lnTo>
                      <a:pt x="16080" y="23490"/>
                    </a:lnTo>
                    <a:lnTo>
                      <a:pt x="18432" y="22342"/>
                    </a:lnTo>
                    <a:lnTo>
                      <a:pt x="20701" y="21084"/>
                    </a:lnTo>
                    <a:lnTo>
                      <a:pt x="21795" y="20373"/>
                    </a:lnTo>
                    <a:lnTo>
                      <a:pt x="22096" y="20154"/>
                    </a:lnTo>
                    <a:lnTo>
                      <a:pt x="22561" y="19689"/>
                    </a:lnTo>
                    <a:lnTo>
                      <a:pt x="22862" y="19225"/>
                    </a:lnTo>
                    <a:lnTo>
                      <a:pt x="22971" y="18732"/>
                    </a:lnTo>
                    <a:lnTo>
                      <a:pt x="22944" y="17912"/>
                    </a:lnTo>
                    <a:lnTo>
                      <a:pt x="22616" y="16654"/>
                    </a:lnTo>
                    <a:lnTo>
                      <a:pt x="22397" y="15888"/>
                    </a:lnTo>
                    <a:lnTo>
                      <a:pt x="21057" y="10939"/>
                    </a:lnTo>
                    <a:lnTo>
                      <a:pt x="19170" y="4595"/>
                    </a:lnTo>
                    <a:lnTo>
                      <a:pt x="18186" y="2106"/>
                    </a:lnTo>
                    <a:lnTo>
                      <a:pt x="17611" y="1094"/>
                    </a:lnTo>
                    <a:lnTo>
                      <a:pt x="17064" y="493"/>
                    </a:lnTo>
                    <a:lnTo>
                      <a:pt x="16518" y="137"/>
                    </a:lnTo>
                    <a:lnTo>
                      <a:pt x="1621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53"/>
              <p:cNvSpPr/>
              <p:nvPr/>
            </p:nvSpPr>
            <p:spPr>
              <a:xfrm>
                <a:off x="3980900" y="3328175"/>
                <a:ext cx="182550" cy="330225"/>
              </a:xfrm>
              <a:custGeom>
                <a:rect b="b" l="l" r="r" t="t"/>
                <a:pathLst>
                  <a:path extrusionOk="0" h="13209" w="7302">
                    <a:moveTo>
                      <a:pt x="2079" y="1"/>
                    </a:moveTo>
                    <a:lnTo>
                      <a:pt x="1860" y="137"/>
                    </a:lnTo>
                    <a:lnTo>
                      <a:pt x="821" y="1340"/>
                    </a:lnTo>
                    <a:lnTo>
                      <a:pt x="219" y="2735"/>
                    </a:lnTo>
                    <a:lnTo>
                      <a:pt x="28" y="3665"/>
                    </a:lnTo>
                    <a:lnTo>
                      <a:pt x="0" y="4212"/>
                    </a:lnTo>
                    <a:lnTo>
                      <a:pt x="137" y="5524"/>
                    </a:lnTo>
                    <a:lnTo>
                      <a:pt x="657" y="7849"/>
                    </a:lnTo>
                    <a:lnTo>
                      <a:pt x="2188" y="12361"/>
                    </a:lnTo>
                    <a:lnTo>
                      <a:pt x="2544" y="13208"/>
                    </a:lnTo>
                    <a:lnTo>
                      <a:pt x="2926" y="13208"/>
                    </a:lnTo>
                    <a:lnTo>
                      <a:pt x="5032" y="12798"/>
                    </a:lnTo>
                    <a:lnTo>
                      <a:pt x="6235" y="12197"/>
                    </a:lnTo>
                    <a:lnTo>
                      <a:pt x="6974" y="11622"/>
                    </a:lnTo>
                    <a:lnTo>
                      <a:pt x="7302" y="11267"/>
                    </a:lnTo>
                    <a:lnTo>
                      <a:pt x="6235" y="7739"/>
                    </a:lnTo>
                    <a:lnTo>
                      <a:pt x="4731" y="2708"/>
                    </a:lnTo>
                    <a:lnTo>
                      <a:pt x="4512" y="2161"/>
                    </a:lnTo>
                    <a:lnTo>
                      <a:pt x="3856" y="1231"/>
                    </a:lnTo>
                    <a:lnTo>
                      <a:pt x="3063" y="547"/>
                    </a:lnTo>
                    <a:lnTo>
                      <a:pt x="2352" y="110"/>
                    </a:lnTo>
                    <a:lnTo>
                      <a:pt x="2079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53"/>
              <p:cNvSpPr/>
              <p:nvPr/>
            </p:nvSpPr>
            <p:spPr>
              <a:xfrm>
                <a:off x="3980900" y="3328175"/>
                <a:ext cx="182550" cy="330225"/>
              </a:xfrm>
              <a:custGeom>
                <a:rect b="b" l="l" r="r" t="t"/>
                <a:pathLst>
                  <a:path extrusionOk="0" h="13209" w="7302">
                    <a:moveTo>
                      <a:pt x="2079" y="1"/>
                    </a:moveTo>
                    <a:lnTo>
                      <a:pt x="1860" y="137"/>
                    </a:lnTo>
                    <a:lnTo>
                      <a:pt x="821" y="1340"/>
                    </a:lnTo>
                    <a:lnTo>
                      <a:pt x="219" y="2735"/>
                    </a:lnTo>
                    <a:lnTo>
                      <a:pt x="28" y="3665"/>
                    </a:lnTo>
                    <a:lnTo>
                      <a:pt x="0" y="3911"/>
                    </a:lnTo>
                    <a:lnTo>
                      <a:pt x="0" y="4184"/>
                    </a:lnTo>
                    <a:lnTo>
                      <a:pt x="28" y="4759"/>
                    </a:lnTo>
                    <a:lnTo>
                      <a:pt x="247" y="6099"/>
                    </a:lnTo>
                    <a:lnTo>
                      <a:pt x="793" y="8314"/>
                    </a:lnTo>
                    <a:lnTo>
                      <a:pt x="2243" y="12443"/>
                    </a:lnTo>
                    <a:lnTo>
                      <a:pt x="2544" y="13208"/>
                    </a:lnTo>
                    <a:lnTo>
                      <a:pt x="2735" y="13208"/>
                    </a:lnTo>
                    <a:lnTo>
                      <a:pt x="3036" y="13181"/>
                    </a:lnTo>
                    <a:lnTo>
                      <a:pt x="3801" y="13126"/>
                    </a:lnTo>
                    <a:lnTo>
                      <a:pt x="5442" y="12607"/>
                    </a:lnTo>
                    <a:lnTo>
                      <a:pt x="6563" y="11978"/>
                    </a:lnTo>
                    <a:lnTo>
                      <a:pt x="7056" y="11513"/>
                    </a:lnTo>
                    <a:lnTo>
                      <a:pt x="7192" y="11404"/>
                    </a:lnTo>
                    <a:lnTo>
                      <a:pt x="7302" y="11267"/>
                    </a:lnTo>
                    <a:lnTo>
                      <a:pt x="6235" y="7739"/>
                    </a:lnTo>
                    <a:lnTo>
                      <a:pt x="4731" y="2708"/>
                    </a:lnTo>
                    <a:lnTo>
                      <a:pt x="4512" y="2161"/>
                    </a:lnTo>
                    <a:lnTo>
                      <a:pt x="3856" y="1231"/>
                    </a:lnTo>
                    <a:lnTo>
                      <a:pt x="3063" y="547"/>
                    </a:lnTo>
                    <a:lnTo>
                      <a:pt x="2352" y="110"/>
                    </a:lnTo>
                    <a:lnTo>
                      <a:pt x="2079" y="1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53"/>
              <p:cNvSpPr/>
              <p:nvPr/>
            </p:nvSpPr>
            <p:spPr>
              <a:xfrm>
                <a:off x="2959525" y="3402000"/>
                <a:ext cx="125150" cy="201025"/>
              </a:xfrm>
              <a:custGeom>
                <a:rect b="b" l="l" r="r" t="t"/>
                <a:pathLst>
                  <a:path extrusionOk="0" h="8041" w="5006">
                    <a:moveTo>
                      <a:pt x="1778" y="1"/>
                    </a:moveTo>
                    <a:lnTo>
                      <a:pt x="1505" y="28"/>
                    </a:lnTo>
                    <a:lnTo>
                      <a:pt x="1040" y="384"/>
                    </a:lnTo>
                    <a:lnTo>
                      <a:pt x="657" y="1013"/>
                    </a:lnTo>
                    <a:lnTo>
                      <a:pt x="384" y="1833"/>
                    </a:lnTo>
                    <a:lnTo>
                      <a:pt x="110" y="3255"/>
                    </a:lnTo>
                    <a:lnTo>
                      <a:pt x="1" y="4950"/>
                    </a:lnTo>
                    <a:lnTo>
                      <a:pt x="56" y="5443"/>
                    </a:lnTo>
                    <a:lnTo>
                      <a:pt x="165" y="5880"/>
                    </a:lnTo>
                    <a:lnTo>
                      <a:pt x="903" y="6810"/>
                    </a:lnTo>
                    <a:lnTo>
                      <a:pt x="1997" y="7630"/>
                    </a:lnTo>
                    <a:lnTo>
                      <a:pt x="2927" y="7986"/>
                    </a:lnTo>
                    <a:lnTo>
                      <a:pt x="3529" y="8040"/>
                    </a:lnTo>
                    <a:lnTo>
                      <a:pt x="3802" y="7986"/>
                    </a:lnTo>
                    <a:lnTo>
                      <a:pt x="4075" y="7904"/>
                    </a:lnTo>
                    <a:lnTo>
                      <a:pt x="4513" y="7603"/>
                    </a:lnTo>
                    <a:lnTo>
                      <a:pt x="4814" y="7165"/>
                    </a:lnTo>
                    <a:lnTo>
                      <a:pt x="4951" y="6619"/>
                    </a:lnTo>
                    <a:lnTo>
                      <a:pt x="5005" y="6044"/>
                    </a:lnTo>
                    <a:lnTo>
                      <a:pt x="4896" y="5497"/>
                    </a:lnTo>
                    <a:lnTo>
                      <a:pt x="4677" y="4978"/>
                    </a:lnTo>
                    <a:lnTo>
                      <a:pt x="4349" y="4595"/>
                    </a:lnTo>
                    <a:lnTo>
                      <a:pt x="4130" y="4458"/>
                    </a:lnTo>
                    <a:lnTo>
                      <a:pt x="3665" y="4185"/>
                    </a:lnTo>
                    <a:lnTo>
                      <a:pt x="2845" y="3446"/>
                    </a:lnTo>
                    <a:lnTo>
                      <a:pt x="1915" y="2325"/>
                    </a:lnTo>
                    <a:lnTo>
                      <a:pt x="1778" y="2106"/>
                    </a:lnTo>
                    <a:lnTo>
                      <a:pt x="177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3" name="Google Shape;1103;p53"/>
            <p:cNvGrpSpPr/>
            <p:nvPr/>
          </p:nvGrpSpPr>
          <p:grpSpPr>
            <a:xfrm>
              <a:off x="5884999" y="3210533"/>
              <a:ext cx="785577" cy="514006"/>
              <a:chOff x="19608492" y="11573232"/>
              <a:chExt cx="1198989" cy="784502"/>
            </a:xfrm>
          </p:grpSpPr>
          <p:sp>
            <p:nvSpPr>
              <p:cNvPr id="1104" name="Google Shape;1104;p53"/>
              <p:cNvSpPr/>
              <p:nvPr/>
            </p:nvSpPr>
            <p:spPr>
              <a:xfrm>
                <a:off x="19608492" y="11824656"/>
                <a:ext cx="1198989" cy="533078"/>
              </a:xfrm>
              <a:custGeom>
                <a:rect b="b" l="l" r="r" t="t"/>
                <a:pathLst>
                  <a:path extrusionOk="0" h="10069" w="22647">
                    <a:moveTo>
                      <a:pt x="15720" y="1"/>
                    </a:moveTo>
                    <a:lnTo>
                      <a:pt x="1" y="10069"/>
                    </a:lnTo>
                    <a:lnTo>
                      <a:pt x="1" y="10069"/>
                    </a:lnTo>
                    <a:lnTo>
                      <a:pt x="22646" y="2224"/>
                    </a:lnTo>
                    <a:lnTo>
                      <a:pt x="157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53"/>
              <p:cNvSpPr/>
              <p:nvPr/>
            </p:nvSpPr>
            <p:spPr>
              <a:xfrm>
                <a:off x="19608492" y="11573232"/>
                <a:ext cx="719436" cy="784502"/>
              </a:xfrm>
              <a:custGeom>
                <a:rect b="b" l="l" r="r" t="t"/>
                <a:pathLst>
                  <a:path extrusionOk="0" h="14818" w="13589">
                    <a:moveTo>
                      <a:pt x="10568" y="1"/>
                    </a:moveTo>
                    <a:lnTo>
                      <a:pt x="1" y="14818"/>
                    </a:lnTo>
                    <a:lnTo>
                      <a:pt x="1" y="14818"/>
                    </a:lnTo>
                    <a:lnTo>
                      <a:pt x="13588" y="3486"/>
                    </a:lnTo>
                    <a:lnTo>
                      <a:pt x="1056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53"/>
              <p:cNvSpPr/>
              <p:nvPr/>
            </p:nvSpPr>
            <p:spPr>
              <a:xfrm>
                <a:off x="19608492" y="11757736"/>
                <a:ext cx="719436" cy="599997"/>
              </a:xfrm>
              <a:custGeom>
                <a:rect b="b" l="l" r="r" t="t"/>
                <a:pathLst>
                  <a:path extrusionOk="0" h="11333" w="13589">
                    <a:moveTo>
                      <a:pt x="13588" y="1"/>
                    </a:moveTo>
                    <a:lnTo>
                      <a:pt x="1" y="11333"/>
                    </a:lnTo>
                    <a:lnTo>
                      <a:pt x="13588" y="2631"/>
                    </a:lnTo>
                    <a:lnTo>
                      <a:pt x="1358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7" name="Google Shape;1107;p53"/>
          <p:cNvSpPr txBox="1"/>
          <p:nvPr>
            <p:ph idx="2" type="title"/>
          </p:nvPr>
        </p:nvSpPr>
        <p:spPr>
          <a:xfrm>
            <a:off x="1813350" y="789425"/>
            <a:ext cx="35970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Батьки</a:t>
            </a:r>
            <a:r>
              <a:rPr lang="en"/>
              <a:t> ді</a:t>
            </a:r>
            <a:r>
              <a:rPr lang="en"/>
              <a:t>тей 15-18(19) років</a:t>
            </a:r>
            <a:endParaRPr/>
          </a:p>
        </p:txBody>
      </p:sp>
      <p:sp>
        <p:nvSpPr>
          <p:cNvPr id="1108" name="Google Shape;1108;p53"/>
          <p:cNvSpPr txBox="1"/>
          <p:nvPr>
            <p:ph idx="1" type="subTitle"/>
          </p:nvPr>
        </p:nvSpPr>
        <p:spPr>
          <a:xfrm>
            <a:off x="1813350" y="1357350"/>
            <a:ext cx="2575500" cy="6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Instagram</a:t>
            </a:r>
            <a:br>
              <a:rPr lang="en"/>
            </a:br>
            <a:r>
              <a:rPr lang="en"/>
              <a:t>Telegram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53"/>
          <p:cNvSpPr txBox="1"/>
          <p:nvPr>
            <p:ph idx="3" type="title"/>
          </p:nvPr>
        </p:nvSpPr>
        <p:spPr>
          <a:xfrm>
            <a:off x="1813350" y="2111613"/>
            <a:ext cx="32457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</a:t>
            </a:r>
            <a:r>
              <a:rPr lang="en"/>
              <a:t>бітурієнти </a:t>
            </a:r>
            <a:r>
              <a:rPr lang="en"/>
              <a:t>1</a:t>
            </a:r>
            <a:r>
              <a:rPr lang="en"/>
              <a:t>5-19 </a:t>
            </a:r>
            <a:r>
              <a:rPr lang="en"/>
              <a:t>років</a:t>
            </a:r>
            <a:endParaRPr/>
          </a:p>
        </p:txBody>
      </p:sp>
      <p:sp>
        <p:nvSpPr>
          <p:cNvPr id="1110" name="Google Shape;1110;p53"/>
          <p:cNvSpPr txBox="1"/>
          <p:nvPr>
            <p:ph idx="4" type="subTitle"/>
          </p:nvPr>
        </p:nvSpPr>
        <p:spPr>
          <a:xfrm>
            <a:off x="1813350" y="2644975"/>
            <a:ext cx="2575500" cy="12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10-11 класи +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мед.коледж.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Instagram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Tik-Tok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Telegram</a:t>
            </a:r>
            <a:endParaRPr/>
          </a:p>
        </p:txBody>
      </p:sp>
      <p:sp>
        <p:nvSpPr>
          <p:cNvPr id="1111" name="Google Shape;1111;p53"/>
          <p:cNvSpPr txBox="1"/>
          <p:nvPr/>
        </p:nvSpPr>
        <p:spPr>
          <a:xfrm>
            <a:off x="1813350" y="4387600"/>
            <a:ext cx="29277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Одеса або Одеська область</a:t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2" name="Google Shape;1112;p53"/>
          <p:cNvSpPr txBox="1"/>
          <p:nvPr>
            <p:ph idx="3" type="title"/>
          </p:nvPr>
        </p:nvSpPr>
        <p:spPr>
          <a:xfrm>
            <a:off x="1813350" y="3847650"/>
            <a:ext cx="2575500" cy="57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Локація:</a:t>
            </a:r>
            <a:endParaRPr/>
          </a:p>
        </p:txBody>
      </p:sp>
      <p:sp>
        <p:nvSpPr>
          <p:cNvPr id="1113" name="Google Shape;1113;p53"/>
          <p:cNvSpPr txBox="1"/>
          <p:nvPr>
            <p:ph type="title"/>
          </p:nvPr>
        </p:nvSpPr>
        <p:spPr>
          <a:xfrm>
            <a:off x="6878325" y="308125"/>
            <a:ext cx="14868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o3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54"/>
          <p:cNvSpPr txBox="1"/>
          <p:nvPr>
            <p:ph idx="4294967295" type="title"/>
          </p:nvPr>
        </p:nvSpPr>
        <p:spPr>
          <a:xfrm>
            <a:off x="221025" y="513350"/>
            <a:ext cx="14868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o4</a:t>
            </a:r>
            <a:endParaRPr/>
          </a:p>
        </p:txBody>
      </p:sp>
      <p:grpSp>
        <p:nvGrpSpPr>
          <p:cNvPr id="1119" name="Google Shape;1119;p54"/>
          <p:cNvGrpSpPr/>
          <p:nvPr/>
        </p:nvGrpSpPr>
        <p:grpSpPr>
          <a:xfrm>
            <a:off x="6239628" y="1549852"/>
            <a:ext cx="2904385" cy="3593650"/>
            <a:chOff x="5127378" y="996077"/>
            <a:chExt cx="2904385" cy="3593650"/>
          </a:xfrm>
        </p:grpSpPr>
        <p:grpSp>
          <p:nvGrpSpPr>
            <p:cNvPr id="1120" name="Google Shape;1120;p54"/>
            <p:cNvGrpSpPr/>
            <p:nvPr/>
          </p:nvGrpSpPr>
          <p:grpSpPr>
            <a:xfrm>
              <a:off x="7139595" y="1609777"/>
              <a:ext cx="892168" cy="583826"/>
              <a:chOff x="19608492" y="11573232"/>
              <a:chExt cx="1198989" cy="784502"/>
            </a:xfrm>
          </p:grpSpPr>
          <p:sp>
            <p:nvSpPr>
              <p:cNvPr id="1121" name="Google Shape;1121;p54"/>
              <p:cNvSpPr/>
              <p:nvPr/>
            </p:nvSpPr>
            <p:spPr>
              <a:xfrm>
                <a:off x="19608492" y="11824656"/>
                <a:ext cx="1198989" cy="533078"/>
              </a:xfrm>
              <a:custGeom>
                <a:rect b="b" l="l" r="r" t="t"/>
                <a:pathLst>
                  <a:path extrusionOk="0" h="10069" w="22647">
                    <a:moveTo>
                      <a:pt x="15720" y="1"/>
                    </a:moveTo>
                    <a:lnTo>
                      <a:pt x="1" y="10069"/>
                    </a:lnTo>
                    <a:lnTo>
                      <a:pt x="1" y="10069"/>
                    </a:lnTo>
                    <a:lnTo>
                      <a:pt x="22646" y="2224"/>
                    </a:lnTo>
                    <a:lnTo>
                      <a:pt x="157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54"/>
              <p:cNvSpPr/>
              <p:nvPr/>
            </p:nvSpPr>
            <p:spPr>
              <a:xfrm>
                <a:off x="19608492" y="11573232"/>
                <a:ext cx="719436" cy="784502"/>
              </a:xfrm>
              <a:custGeom>
                <a:rect b="b" l="l" r="r" t="t"/>
                <a:pathLst>
                  <a:path extrusionOk="0" h="14818" w="13589">
                    <a:moveTo>
                      <a:pt x="10568" y="1"/>
                    </a:moveTo>
                    <a:lnTo>
                      <a:pt x="1" y="14818"/>
                    </a:lnTo>
                    <a:lnTo>
                      <a:pt x="1" y="14818"/>
                    </a:lnTo>
                    <a:lnTo>
                      <a:pt x="13588" y="3486"/>
                    </a:lnTo>
                    <a:lnTo>
                      <a:pt x="105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54"/>
              <p:cNvSpPr/>
              <p:nvPr/>
            </p:nvSpPr>
            <p:spPr>
              <a:xfrm>
                <a:off x="19608492" y="11757736"/>
                <a:ext cx="719436" cy="599997"/>
              </a:xfrm>
              <a:custGeom>
                <a:rect b="b" l="l" r="r" t="t"/>
                <a:pathLst>
                  <a:path extrusionOk="0" h="11333" w="13589">
                    <a:moveTo>
                      <a:pt x="13588" y="1"/>
                    </a:moveTo>
                    <a:lnTo>
                      <a:pt x="1" y="11333"/>
                    </a:lnTo>
                    <a:lnTo>
                      <a:pt x="13588" y="2631"/>
                    </a:lnTo>
                    <a:lnTo>
                      <a:pt x="1358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4" name="Google Shape;1124;p54"/>
            <p:cNvGrpSpPr/>
            <p:nvPr/>
          </p:nvGrpSpPr>
          <p:grpSpPr>
            <a:xfrm>
              <a:off x="7080660" y="2300795"/>
              <a:ext cx="553573" cy="362205"/>
              <a:chOff x="19608492" y="11573232"/>
              <a:chExt cx="1198989" cy="784502"/>
            </a:xfrm>
          </p:grpSpPr>
          <p:sp>
            <p:nvSpPr>
              <p:cNvPr id="1125" name="Google Shape;1125;p54"/>
              <p:cNvSpPr/>
              <p:nvPr/>
            </p:nvSpPr>
            <p:spPr>
              <a:xfrm>
                <a:off x="19608492" y="11824656"/>
                <a:ext cx="1198989" cy="533078"/>
              </a:xfrm>
              <a:custGeom>
                <a:rect b="b" l="l" r="r" t="t"/>
                <a:pathLst>
                  <a:path extrusionOk="0" h="10069" w="22647">
                    <a:moveTo>
                      <a:pt x="15720" y="1"/>
                    </a:moveTo>
                    <a:lnTo>
                      <a:pt x="1" y="10069"/>
                    </a:lnTo>
                    <a:lnTo>
                      <a:pt x="1" y="10069"/>
                    </a:lnTo>
                    <a:lnTo>
                      <a:pt x="22646" y="2224"/>
                    </a:lnTo>
                    <a:lnTo>
                      <a:pt x="157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54"/>
              <p:cNvSpPr/>
              <p:nvPr/>
            </p:nvSpPr>
            <p:spPr>
              <a:xfrm>
                <a:off x="19608492" y="11573232"/>
                <a:ext cx="719436" cy="784502"/>
              </a:xfrm>
              <a:custGeom>
                <a:rect b="b" l="l" r="r" t="t"/>
                <a:pathLst>
                  <a:path extrusionOk="0" h="14818" w="13589">
                    <a:moveTo>
                      <a:pt x="10568" y="1"/>
                    </a:moveTo>
                    <a:lnTo>
                      <a:pt x="1" y="14818"/>
                    </a:lnTo>
                    <a:lnTo>
                      <a:pt x="1" y="14818"/>
                    </a:lnTo>
                    <a:lnTo>
                      <a:pt x="13588" y="3486"/>
                    </a:lnTo>
                    <a:lnTo>
                      <a:pt x="105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54"/>
              <p:cNvSpPr/>
              <p:nvPr/>
            </p:nvSpPr>
            <p:spPr>
              <a:xfrm>
                <a:off x="19608492" y="11757736"/>
                <a:ext cx="719436" cy="599997"/>
              </a:xfrm>
              <a:custGeom>
                <a:rect b="b" l="l" r="r" t="t"/>
                <a:pathLst>
                  <a:path extrusionOk="0" h="11333" w="13589">
                    <a:moveTo>
                      <a:pt x="13588" y="1"/>
                    </a:moveTo>
                    <a:lnTo>
                      <a:pt x="1" y="11333"/>
                    </a:lnTo>
                    <a:lnTo>
                      <a:pt x="13588" y="2631"/>
                    </a:lnTo>
                    <a:lnTo>
                      <a:pt x="1358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8" name="Google Shape;1128;p54"/>
            <p:cNvGrpSpPr/>
            <p:nvPr/>
          </p:nvGrpSpPr>
          <p:grpSpPr>
            <a:xfrm flipH="1">
              <a:off x="5127378" y="996077"/>
              <a:ext cx="2350660" cy="3593650"/>
              <a:chOff x="5392450" y="1547450"/>
              <a:chExt cx="1738525" cy="2658025"/>
            </a:xfrm>
          </p:grpSpPr>
          <p:sp>
            <p:nvSpPr>
              <p:cNvPr id="1129" name="Google Shape;1129;p54"/>
              <p:cNvSpPr/>
              <p:nvPr/>
            </p:nvSpPr>
            <p:spPr>
              <a:xfrm>
                <a:off x="5552425" y="3761775"/>
                <a:ext cx="931825" cy="443700"/>
              </a:xfrm>
              <a:custGeom>
                <a:rect b="b" l="l" r="r" t="t"/>
                <a:pathLst>
                  <a:path extrusionOk="0" h="17748" w="37273">
                    <a:moveTo>
                      <a:pt x="18623" y="0"/>
                    </a:moveTo>
                    <a:lnTo>
                      <a:pt x="16708" y="27"/>
                    </a:lnTo>
                    <a:lnTo>
                      <a:pt x="13071" y="383"/>
                    </a:lnTo>
                    <a:lnTo>
                      <a:pt x="9735" y="1039"/>
                    </a:lnTo>
                    <a:lnTo>
                      <a:pt x="6755" y="1996"/>
                    </a:lnTo>
                    <a:lnTo>
                      <a:pt x="4211" y="3200"/>
                    </a:lnTo>
                    <a:lnTo>
                      <a:pt x="2680" y="4266"/>
                    </a:lnTo>
                    <a:lnTo>
                      <a:pt x="1832" y="5032"/>
                    </a:lnTo>
                    <a:lnTo>
                      <a:pt x="1121" y="5825"/>
                    </a:lnTo>
                    <a:lnTo>
                      <a:pt x="574" y="6645"/>
                    </a:lnTo>
                    <a:lnTo>
                      <a:pt x="192" y="7520"/>
                    </a:lnTo>
                    <a:lnTo>
                      <a:pt x="0" y="8423"/>
                    </a:lnTo>
                    <a:lnTo>
                      <a:pt x="0" y="8860"/>
                    </a:lnTo>
                    <a:lnTo>
                      <a:pt x="0" y="9325"/>
                    </a:lnTo>
                    <a:lnTo>
                      <a:pt x="192" y="10227"/>
                    </a:lnTo>
                    <a:lnTo>
                      <a:pt x="574" y="11102"/>
                    </a:lnTo>
                    <a:lnTo>
                      <a:pt x="1121" y="11923"/>
                    </a:lnTo>
                    <a:lnTo>
                      <a:pt x="1832" y="12716"/>
                    </a:lnTo>
                    <a:lnTo>
                      <a:pt x="2680" y="13482"/>
                    </a:lnTo>
                    <a:lnTo>
                      <a:pt x="4211" y="14521"/>
                    </a:lnTo>
                    <a:lnTo>
                      <a:pt x="6755" y="15724"/>
                    </a:lnTo>
                    <a:lnTo>
                      <a:pt x="9735" y="16681"/>
                    </a:lnTo>
                    <a:lnTo>
                      <a:pt x="13071" y="17365"/>
                    </a:lnTo>
                    <a:lnTo>
                      <a:pt x="16708" y="17720"/>
                    </a:lnTo>
                    <a:lnTo>
                      <a:pt x="18623" y="17747"/>
                    </a:lnTo>
                    <a:lnTo>
                      <a:pt x="20537" y="17720"/>
                    </a:lnTo>
                    <a:lnTo>
                      <a:pt x="24174" y="17365"/>
                    </a:lnTo>
                    <a:lnTo>
                      <a:pt x="27510" y="16681"/>
                    </a:lnTo>
                    <a:lnTo>
                      <a:pt x="30491" y="15724"/>
                    </a:lnTo>
                    <a:lnTo>
                      <a:pt x="33034" y="14521"/>
                    </a:lnTo>
                    <a:lnTo>
                      <a:pt x="34565" y="13482"/>
                    </a:lnTo>
                    <a:lnTo>
                      <a:pt x="35440" y="12716"/>
                    </a:lnTo>
                    <a:lnTo>
                      <a:pt x="36124" y="11923"/>
                    </a:lnTo>
                    <a:lnTo>
                      <a:pt x="36671" y="11102"/>
                    </a:lnTo>
                    <a:lnTo>
                      <a:pt x="37054" y="10227"/>
                    </a:lnTo>
                    <a:lnTo>
                      <a:pt x="37245" y="9325"/>
                    </a:lnTo>
                    <a:lnTo>
                      <a:pt x="37272" y="8860"/>
                    </a:lnTo>
                    <a:lnTo>
                      <a:pt x="37245" y="8423"/>
                    </a:lnTo>
                    <a:lnTo>
                      <a:pt x="37054" y="7520"/>
                    </a:lnTo>
                    <a:lnTo>
                      <a:pt x="36671" y="6645"/>
                    </a:lnTo>
                    <a:lnTo>
                      <a:pt x="36124" y="5825"/>
                    </a:lnTo>
                    <a:lnTo>
                      <a:pt x="35440" y="5032"/>
                    </a:lnTo>
                    <a:lnTo>
                      <a:pt x="34565" y="4266"/>
                    </a:lnTo>
                    <a:lnTo>
                      <a:pt x="33034" y="3200"/>
                    </a:lnTo>
                    <a:lnTo>
                      <a:pt x="30491" y="1996"/>
                    </a:lnTo>
                    <a:lnTo>
                      <a:pt x="27510" y="1039"/>
                    </a:lnTo>
                    <a:lnTo>
                      <a:pt x="24174" y="383"/>
                    </a:lnTo>
                    <a:lnTo>
                      <a:pt x="20537" y="27"/>
                    </a:lnTo>
                    <a:lnTo>
                      <a:pt x="18623" y="0"/>
                    </a:lnTo>
                    <a:close/>
                  </a:path>
                </a:pathLst>
              </a:custGeom>
              <a:solidFill>
                <a:srgbClr val="E3E2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0" name="Google Shape;1130;p54"/>
              <p:cNvSpPr/>
              <p:nvPr/>
            </p:nvSpPr>
            <p:spPr>
              <a:xfrm>
                <a:off x="5415000" y="3209375"/>
                <a:ext cx="462850" cy="561975"/>
              </a:xfrm>
              <a:custGeom>
                <a:rect b="b" l="l" r="r" t="t"/>
                <a:pathLst>
                  <a:path extrusionOk="0" h="22479" w="18514">
                    <a:moveTo>
                      <a:pt x="3720" y="1"/>
                    </a:moveTo>
                    <a:lnTo>
                      <a:pt x="2407" y="247"/>
                    </a:lnTo>
                    <a:lnTo>
                      <a:pt x="1806" y="466"/>
                    </a:lnTo>
                    <a:lnTo>
                      <a:pt x="1313" y="739"/>
                    </a:lnTo>
                    <a:lnTo>
                      <a:pt x="548" y="1423"/>
                    </a:lnTo>
                    <a:lnTo>
                      <a:pt x="110" y="2271"/>
                    </a:lnTo>
                    <a:lnTo>
                      <a:pt x="1" y="3255"/>
                    </a:lnTo>
                    <a:lnTo>
                      <a:pt x="219" y="4321"/>
                    </a:lnTo>
                    <a:lnTo>
                      <a:pt x="739" y="5388"/>
                    </a:lnTo>
                    <a:lnTo>
                      <a:pt x="1559" y="6454"/>
                    </a:lnTo>
                    <a:lnTo>
                      <a:pt x="2681" y="7439"/>
                    </a:lnTo>
                    <a:lnTo>
                      <a:pt x="3364" y="7876"/>
                    </a:lnTo>
                    <a:lnTo>
                      <a:pt x="4841" y="8751"/>
                    </a:lnTo>
                    <a:lnTo>
                      <a:pt x="8150" y="10693"/>
                    </a:lnTo>
                    <a:lnTo>
                      <a:pt x="10556" y="12388"/>
                    </a:lnTo>
                    <a:lnTo>
                      <a:pt x="12033" y="13646"/>
                    </a:lnTo>
                    <a:lnTo>
                      <a:pt x="13345" y="14986"/>
                    </a:lnTo>
                    <a:lnTo>
                      <a:pt x="14385" y="16490"/>
                    </a:lnTo>
                    <a:lnTo>
                      <a:pt x="14767" y="17283"/>
                    </a:lnTo>
                    <a:lnTo>
                      <a:pt x="18514" y="22479"/>
                    </a:lnTo>
                    <a:lnTo>
                      <a:pt x="18514" y="14822"/>
                    </a:lnTo>
                    <a:lnTo>
                      <a:pt x="18459" y="14303"/>
                    </a:lnTo>
                    <a:lnTo>
                      <a:pt x="18186" y="13099"/>
                    </a:lnTo>
                    <a:lnTo>
                      <a:pt x="17529" y="11103"/>
                    </a:lnTo>
                    <a:lnTo>
                      <a:pt x="16107" y="8205"/>
                    </a:lnTo>
                    <a:lnTo>
                      <a:pt x="14685" y="6072"/>
                    </a:lnTo>
                    <a:lnTo>
                      <a:pt x="13619" y="4704"/>
                    </a:lnTo>
                    <a:lnTo>
                      <a:pt x="13045" y="4075"/>
                    </a:lnTo>
                    <a:lnTo>
                      <a:pt x="12443" y="3446"/>
                    </a:lnTo>
                    <a:lnTo>
                      <a:pt x="11103" y="2380"/>
                    </a:lnTo>
                    <a:lnTo>
                      <a:pt x="9681" y="1477"/>
                    </a:lnTo>
                    <a:lnTo>
                      <a:pt x="8177" y="794"/>
                    </a:lnTo>
                    <a:lnTo>
                      <a:pt x="6646" y="302"/>
                    </a:lnTo>
                    <a:lnTo>
                      <a:pt x="5169" y="28"/>
                    </a:lnTo>
                    <a:lnTo>
                      <a:pt x="3720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1" name="Google Shape;1131;p54"/>
              <p:cNvSpPr/>
              <p:nvPr/>
            </p:nvSpPr>
            <p:spPr>
              <a:xfrm>
                <a:off x="5415700" y="3209375"/>
                <a:ext cx="462150" cy="561975"/>
              </a:xfrm>
              <a:custGeom>
                <a:rect b="b" l="l" r="r" t="t"/>
                <a:pathLst>
                  <a:path extrusionOk="0" h="22479" w="18486">
                    <a:moveTo>
                      <a:pt x="4293" y="1"/>
                    </a:moveTo>
                    <a:lnTo>
                      <a:pt x="3610" y="28"/>
                    </a:lnTo>
                    <a:lnTo>
                      <a:pt x="2352" y="247"/>
                    </a:lnTo>
                    <a:lnTo>
                      <a:pt x="1778" y="466"/>
                    </a:lnTo>
                    <a:lnTo>
                      <a:pt x="1367" y="684"/>
                    </a:lnTo>
                    <a:lnTo>
                      <a:pt x="684" y="1231"/>
                    </a:lnTo>
                    <a:lnTo>
                      <a:pt x="246" y="1915"/>
                    </a:lnTo>
                    <a:lnTo>
                      <a:pt x="0" y="2681"/>
                    </a:lnTo>
                    <a:lnTo>
                      <a:pt x="0" y="3118"/>
                    </a:lnTo>
                    <a:lnTo>
                      <a:pt x="27" y="3720"/>
                    </a:lnTo>
                    <a:lnTo>
                      <a:pt x="465" y="4950"/>
                    </a:lnTo>
                    <a:lnTo>
                      <a:pt x="1285" y="6208"/>
                    </a:lnTo>
                    <a:lnTo>
                      <a:pt x="2543" y="7357"/>
                    </a:lnTo>
                    <a:lnTo>
                      <a:pt x="3336" y="7876"/>
                    </a:lnTo>
                    <a:lnTo>
                      <a:pt x="4813" y="8751"/>
                    </a:lnTo>
                    <a:lnTo>
                      <a:pt x="8122" y="10693"/>
                    </a:lnTo>
                    <a:lnTo>
                      <a:pt x="10528" y="12388"/>
                    </a:lnTo>
                    <a:lnTo>
                      <a:pt x="12005" y="13646"/>
                    </a:lnTo>
                    <a:lnTo>
                      <a:pt x="13317" y="14986"/>
                    </a:lnTo>
                    <a:lnTo>
                      <a:pt x="14357" y="16490"/>
                    </a:lnTo>
                    <a:lnTo>
                      <a:pt x="14739" y="17283"/>
                    </a:lnTo>
                    <a:lnTo>
                      <a:pt x="18486" y="22479"/>
                    </a:lnTo>
                    <a:lnTo>
                      <a:pt x="18486" y="14822"/>
                    </a:lnTo>
                    <a:lnTo>
                      <a:pt x="18431" y="14303"/>
                    </a:lnTo>
                    <a:lnTo>
                      <a:pt x="18158" y="13099"/>
                    </a:lnTo>
                    <a:lnTo>
                      <a:pt x="17501" y="11103"/>
                    </a:lnTo>
                    <a:lnTo>
                      <a:pt x="16079" y="8205"/>
                    </a:lnTo>
                    <a:lnTo>
                      <a:pt x="14657" y="6072"/>
                    </a:lnTo>
                    <a:lnTo>
                      <a:pt x="13591" y="4704"/>
                    </a:lnTo>
                    <a:lnTo>
                      <a:pt x="13017" y="4075"/>
                    </a:lnTo>
                    <a:lnTo>
                      <a:pt x="12552" y="3610"/>
                    </a:lnTo>
                    <a:lnTo>
                      <a:pt x="11567" y="2735"/>
                    </a:lnTo>
                    <a:lnTo>
                      <a:pt x="9981" y="1642"/>
                    </a:lnTo>
                    <a:lnTo>
                      <a:pt x="7684" y="602"/>
                    </a:lnTo>
                    <a:lnTo>
                      <a:pt x="5961" y="165"/>
                    </a:lnTo>
                    <a:lnTo>
                      <a:pt x="4813" y="28"/>
                    </a:lnTo>
                    <a:lnTo>
                      <a:pt x="4293" y="1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2" name="Google Shape;1132;p54"/>
              <p:cNvSpPr/>
              <p:nvPr/>
            </p:nvSpPr>
            <p:spPr>
              <a:xfrm>
                <a:off x="5483375" y="3246300"/>
                <a:ext cx="401325" cy="456700"/>
              </a:xfrm>
              <a:custGeom>
                <a:rect b="b" l="l" r="r" t="t"/>
                <a:pathLst>
                  <a:path extrusionOk="0" h="18268" w="16053">
                    <a:moveTo>
                      <a:pt x="219" y="0"/>
                    </a:moveTo>
                    <a:lnTo>
                      <a:pt x="28" y="137"/>
                    </a:lnTo>
                    <a:lnTo>
                      <a:pt x="0" y="247"/>
                    </a:lnTo>
                    <a:lnTo>
                      <a:pt x="0" y="356"/>
                    </a:lnTo>
                    <a:lnTo>
                      <a:pt x="110" y="547"/>
                    </a:lnTo>
                    <a:lnTo>
                      <a:pt x="219" y="575"/>
                    </a:lnTo>
                    <a:lnTo>
                      <a:pt x="875" y="739"/>
                    </a:lnTo>
                    <a:lnTo>
                      <a:pt x="2680" y="1504"/>
                    </a:lnTo>
                    <a:lnTo>
                      <a:pt x="4895" y="2762"/>
                    </a:lnTo>
                    <a:lnTo>
                      <a:pt x="7302" y="4540"/>
                    </a:lnTo>
                    <a:lnTo>
                      <a:pt x="9735" y="6755"/>
                    </a:lnTo>
                    <a:lnTo>
                      <a:pt x="11431" y="8751"/>
                    </a:lnTo>
                    <a:lnTo>
                      <a:pt x="12470" y="10200"/>
                    </a:lnTo>
                    <a:lnTo>
                      <a:pt x="13427" y="11759"/>
                    </a:lnTo>
                    <a:lnTo>
                      <a:pt x="14220" y="13427"/>
                    </a:lnTo>
                    <a:lnTo>
                      <a:pt x="14876" y="15177"/>
                    </a:lnTo>
                    <a:lnTo>
                      <a:pt x="15341" y="17037"/>
                    </a:lnTo>
                    <a:lnTo>
                      <a:pt x="15478" y="18021"/>
                    </a:lnTo>
                    <a:lnTo>
                      <a:pt x="15505" y="18131"/>
                    </a:lnTo>
                    <a:lnTo>
                      <a:pt x="15669" y="18240"/>
                    </a:lnTo>
                    <a:lnTo>
                      <a:pt x="15779" y="18267"/>
                    </a:lnTo>
                    <a:lnTo>
                      <a:pt x="15806" y="18267"/>
                    </a:lnTo>
                    <a:lnTo>
                      <a:pt x="15915" y="18240"/>
                    </a:lnTo>
                    <a:lnTo>
                      <a:pt x="16052" y="18049"/>
                    </a:lnTo>
                    <a:lnTo>
                      <a:pt x="16052" y="17939"/>
                    </a:lnTo>
                    <a:lnTo>
                      <a:pt x="15915" y="16955"/>
                    </a:lnTo>
                    <a:lnTo>
                      <a:pt x="15423" y="15041"/>
                    </a:lnTo>
                    <a:lnTo>
                      <a:pt x="14767" y="13208"/>
                    </a:lnTo>
                    <a:lnTo>
                      <a:pt x="13919" y="11513"/>
                    </a:lnTo>
                    <a:lnTo>
                      <a:pt x="12962" y="9900"/>
                    </a:lnTo>
                    <a:lnTo>
                      <a:pt x="11896" y="8423"/>
                    </a:lnTo>
                    <a:lnTo>
                      <a:pt x="10146" y="6372"/>
                    </a:lnTo>
                    <a:lnTo>
                      <a:pt x="7630" y="4075"/>
                    </a:lnTo>
                    <a:lnTo>
                      <a:pt x="5141" y="2270"/>
                    </a:lnTo>
                    <a:lnTo>
                      <a:pt x="2872" y="958"/>
                    </a:lnTo>
                    <a:lnTo>
                      <a:pt x="1012" y="165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3" name="Google Shape;1133;p54"/>
              <p:cNvSpPr/>
              <p:nvPr/>
            </p:nvSpPr>
            <p:spPr>
              <a:xfrm>
                <a:off x="5392450" y="3472575"/>
                <a:ext cx="542150" cy="419800"/>
              </a:xfrm>
              <a:custGeom>
                <a:rect b="b" l="l" r="r" t="t"/>
                <a:pathLst>
                  <a:path extrusionOk="0" h="16792" w="21686">
                    <a:moveTo>
                      <a:pt x="8368" y="1"/>
                    </a:moveTo>
                    <a:lnTo>
                      <a:pt x="6864" y="28"/>
                    </a:lnTo>
                    <a:lnTo>
                      <a:pt x="4512" y="356"/>
                    </a:lnTo>
                    <a:lnTo>
                      <a:pt x="2434" y="821"/>
                    </a:lnTo>
                    <a:lnTo>
                      <a:pt x="1778" y="1067"/>
                    </a:lnTo>
                    <a:lnTo>
                      <a:pt x="1258" y="1259"/>
                    </a:lnTo>
                    <a:lnTo>
                      <a:pt x="465" y="1614"/>
                    </a:lnTo>
                    <a:lnTo>
                      <a:pt x="28" y="2107"/>
                    </a:lnTo>
                    <a:lnTo>
                      <a:pt x="0" y="2954"/>
                    </a:lnTo>
                    <a:lnTo>
                      <a:pt x="192" y="3583"/>
                    </a:lnTo>
                    <a:lnTo>
                      <a:pt x="766" y="5251"/>
                    </a:lnTo>
                    <a:lnTo>
                      <a:pt x="1997" y="8068"/>
                    </a:lnTo>
                    <a:lnTo>
                      <a:pt x="2625" y="9216"/>
                    </a:lnTo>
                    <a:lnTo>
                      <a:pt x="2762" y="9298"/>
                    </a:lnTo>
                    <a:lnTo>
                      <a:pt x="4047" y="8834"/>
                    </a:lnTo>
                    <a:lnTo>
                      <a:pt x="6290" y="8314"/>
                    </a:lnTo>
                    <a:lnTo>
                      <a:pt x="8587" y="8150"/>
                    </a:lnTo>
                    <a:lnTo>
                      <a:pt x="8915" y="8205"/>
                    </a:lnTo>
                    <a:lnTo>
                      <a:pt x="8204" y="8505"/>
                    </a:lnTo>
                    <a:lnTo>
                      <a:pt x="6946" y="9134"/>
                    </a:lnTo>
                    <a:lnTo>
                      <a:pt x="5524" y="10064"/>
                    </a:lnTo>
                    <a:lnTo>
                      <a:pt x="4020" y="11623"/>
                    </a:lnTo>
                    <a:lnTo>
                      <a:pt x="3911" y="11869"/>
                    </a:lnTo>
                    <a:lnTo>
                      <a:pt x="4157" y="12443"/>
                    </a:lnTo>
                    <a:lnTo>
                      <a:pt x="4676" y="13291"/>
                    </a:lnTo>
                    <a:lnTo>
                      <a:pt x="5251" y="13920"/>
                    </a:lnTo>
                    <a:lnTo>
                      <a:pt x="5798" y="14303"/>
                    </a:lnTo>
                    <a:lnTo>
                      <a:pt x="6536" y="14631"/>
                    </a:lnTo>
                    <a:lnTo>
                      <a:pt x="7192" y="14686"/>
                    </a:lnTo>
                    <a:lnTo>
                      <a:pt x="7247" y="14686"/>
                    </a:lnTo>
                    <a:lnTo>
                      <a:pt x="7903" y="14166"/>
                    </a:lnTo>
                    <a:lnTo>
                      <a:pt x="9243" y="13236"/>
                    </a:lnTo>
                    <a:lnTo>
                      <a:pt x="10665" y="12416"/>
                    </a:lnTo>
                    <a:lnTo>
                      <a:pt x="12142" y="11732"/>
                    </a:lnTo>
                    <a:lnTo>
                      <a:pt x="12907" y="11459"/>
                    </a:lnTo>
                    <a:lnTo>
                      <a:pt x="12552" y="11678"/>
                    </a:lnTo>
                    <a:lnTo>
                      <a:pt x="11950" y="12279"/>
                    </a:lnTo>
                    <a:lnTo>
                      <a:pt x="11212" y="13400"/>
                    </a:lnTo>
                    <a:lnTo>
                      <a:pt x="10255" y="15588"/>
                    </a:lnTo>
                    <a:lnTo>
                      <a:pt x="10146" y="15998"/>
                    </a:lnTo>
                    <a:lnTo>
                      <a:pt x="10364" y="16190"/>
                    </a:lnTo>
                    <a:lnTo>
                      <a:pt x="12114" y="16764"/>
                    </a:lnTo>
                    <a:lnTo>
                      <a:pt x="13509" y="16791"/>
                    </a:lnTo>
                    <a:lnTo>
                      <a:pt x="14630" y="16627"/>
                    </a:lnTo>
                    <a:lnTo>
                      <a:pt x="15232" y="16463"/>
                    </a:lnTo>
                    <a:lnTo>
                      <a:pt x="15970" y="16244"/>
                    </a:lnTo>
                    <a:lnTo>
                      <a:pt x="17365" y="15643"/>
                    </a:lnTo>
                    <a:lnTo>
                      <a:pt x="18650" y="14877"/>
                    </a:lnTo>
                    <a:lnTo>
                      <a:pt x="19853" y="13947"/>
                    </a:lnTo>
                    <a:lnTo>
                      <a:pt x="20400" y="13400"/>
                    </a:lnTo>
                    <a:lnTo>
                      <a:pt x="20728" y="12881"/>
                    </a:lnTo>
                    <a:lnTo>
                      <a:pt x="21221" y="11705"/>
                    </a:lnTo>
                    <a:lnTo>
                      <a:pt x="21549" y="10474"/>
                    </a:lnTo>
                    <a:lnTo>
                      <a:pt x="21685" y="9216"/>
                    </a:lnTo>
                    <a:lnTo>
                      <a:pt x="21685" y="7986"/>
                    </a:lnTo>
                    <a:lnTo>
                      <a:pt x="21576" y="6837"/>
                    </a:lnTo>
                    <a:lnTo>
                      <a:pt x="21330" y="5853"/>
                    </a:lnTo>
                    <a:lnTo>
                      <a:pt x="20974" y="5033"/>
                    </a:lnTo>
                    <a:lnTo>
                      <a:pt x="20783" y="4704"/>
                    </a:lnTo>
                    <a:lnTo>
                      <a:pt x="20181" y="3993"/>
                    </a:lnTo>
                    <a:lnTo>
                      <a:pt x="18732" y="2900"/>
                    </a:lnTo>
                    <a:lnTo>
                      <a:pt x="17884" y="2517"/>
                    </a:lnTo>
                    <a:lnTo>
                      <a:pt x="18048" y="3173"/>
                    </a:lnTo>
                    <a:lnTo>
                      <a:pt x="18213" y="4322"/>
                    </a:lnTo>
                    <a:lnTo>
                      <a:pt x="18213" y="5744"/>
                    </a:lnTo>
                    <a:lnTo>
                      <a:pt x="17720" y="7439"/>
                    </a:lnTo>
                    <a:lnTo>
                      <a:pt x="17556" y="7630"/>
                    </a:lnTo>
                    <a:lnTo>
                      <a:pt x="17720" y="7165"/>
                    </a:lnTo>
                    <a:lnTo>
                      <a:pt x="17775" y="5935"/>
                    </a:lnTo>
                    <a:lnTo>
                      <a:pt x="17474" y="3966"/>
                    </a:lnTo>
                    <a:lnTo>
                      <a:pt x="17173" y="2927"/>
                    </a:lnTo>
                    <a:lnTo>
                      <a:pt x="17009" y="2489"/>
                    </a:lnTo>
                    <a:lnTo>
                      <a:pt x="16681" y="1669"/>
                    </a:lnTo>
                    <a:lnTo>
                      <a:pt x="16134" y="958"/>
                    </a:lnTo>
                    <a:lnTo>
                      <a:pt x="15287" y="411"/>
                    </a:lnTo>
                    <a:lnTo>
                      <a:pt x="14658" y="274"/>
                    </a:lnTo>
                    <a:lnTo>
                      <a:pt x="13865" y="138"/>
                    </a:lnTo>
                    <a:lnTo>
                      <a:pt x="12251" y="302"/>
                    </a:lnTo>
                    <a:lnTo>
                      <a:pt x="11485" y="603"/>
                    </a:lnTo>
                    <a:lnTo>
                      <a:pt x="11595" y="1122"/>
                    </a:lnTo>
                    <a:lnTo>
                      <a:pt x="11568" y="2189"/>
                    </a:lnTo>
                    <a:lnTo>
                      <a:pt x="11267" y="3474"/>
                    </a:lnTo>
                    <a:lnTo>
                      <a:pt x="11185" y="3693"/>
                    </a:lnTo>
                    <a:lnTo>
                      <a:pt x="11075" y="3337"/>
                    </a:lnTo>
                    <a:lnTo>
                      <a:pt x="10364" y="1642"/>
                    </a:lnTo>
                    <a:lnTo>
                      <a:pt x="9708" y="575"/>
                    </a:lnTo>
                    <a:lnTo>
                      <a:pt x="9325" y="247"/>
                    </a:lnTo>
                    <a:lnTo>
                      <a:pt x="9079" y="138"/>
                    </a:lnTo>
                    <a:lnTo>
                      <a:pt x="8368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4" name="Google Shape;1134;p54"/>
              <p:cNvSpPr/>
              <p:nvPr/>
            </p:nvSpPr>
            <p:spPr>
              <a:xfrm>
                <a:off x="5430050" y="3525225"/>
                <a:ext cx="477875" cy="288525"/>
              </a:xfrm>
              <a:custGeom>
                <a:rect b="b" l="l" r="r" t="t"/>
                <a:pathLst>
                  <a:path extrusionOk="0" h="11541" w="19115">
                    <a:moveTo>
                      <a:pt x="137" y="1"/>
                    </a:moveTo>
                    <a:lnTo>
                      <a:pt x="28" y="110"/>
                    </a:lnTo>
                    <a:lnTo>
                      <a:pt x="0" y="219"/>
                    </a:lnTo>
                    <a:lnTo>
                      <a:pt x="0" y="301"/>
                    </a:lnTo>
                    <a:lnTo>
                      <a:pt x="110" y="438"/>
                    </a:lnTo>
                    <a:lnTo>
                      <a:pt x="219" y="438"/>
                    </a:lnTo>
                    <a:lnTo>
                      <a:pt x="985" y="520"/>
                    </a:lnTo>
                    <a:lnTo>
                      <a:pt x="3008" y="1067"/>
                    </a:lnTo>
                    <a:lnTo>
                      <a:pt x="5469" y="1997"/>
                    </a:lnTo>
                    <a:lnTo>
                      <a:pt x="8149" y="3255"/>
                    </a:lnTo>
                    <a:lnTo>
                      <a:pt x="10939" y="4786"/>
                    </a:lnTo>
                    <a:lnTo>
                      <a:pt x="13618" y="6536"/>
                    </a:lnTo>
                    <a:lnTo>
                      <a:pt x="16025" y="8423"/>
                    </a:lnTo>
                    <a:lnTo>
                      <a:pt x="17966" y="10419"/>
                    </a:lnTo>
                    <a:lnTo>
                      <a:pt x="18705" y="11431"/>
                    </a:lnTo>
                    <a:lnTo>
                      <a:pt x="18787" y="11513"/>
                    </a:lnTo>
                    <a:lnTo>
                      <a:pt x="18896" y="11540"/>
                    </a:lnTo>
                    <a:lnTo>
                      <a:pt x="18951" y="11513"/>
                    </a:lnTo>
                    <a:lnTo>
                      <a:pt x="19006" y="11486"/>
                    </a:lnTo>
                    <a:lnTo>
                      <a:pt x="19088" y="11431"/>
                    </a:lnTo>
                    <a:lnTo>
                      <a:pt x="19115" y="11267"/>
                    </a:lnTo>
                    <a:lnTo>
                      <a:pt x="19088" y="11185"/>
                    </a:lnTo>
                    <a:lnTo>
                      <a:pt x="18732" y="10665"/>
                    </a:lnTo>
                    <a:lnTo>
                      <a:pt x="17884" y="9626"/>
                    </a:lnTo>
                    <a:lnTo>
                      <a:pt x="16353" y="8122"/>
                    </a:lnTo>
                    <a:lnTo>
                      <a:pt x="13919" y="6181"/>
                    </a:lnTo>
                    <a:lnTo>
                      <a:pt x="11185" y="4403"/>
                    </a:lnTo>
                    <a:lnTo>
                      <a:pt x="8341" y="2844"/>
                    </a:lnTo>
                    <a:lnTo>
                      <a:pt x="5579" y="1559"/>
                    </a:lnTo>
                    <a:lnTo>
                      <a:pt x="3090" y="629"/>
                    </a:lnTo>
                    <a:lnTo>
                      <a:pt x="1012" y="83"/>
                    </a:lnTo>
                    <a:lnTo>
                      <a:pt x="2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5" name="Google Shape;1135;p54"/>
              <p:cNvSpPr/>
              <p:nvPr/>
            </p:nvSpPr>
            <p:spPr>
              <a:xfrm>
                <a:off x="6125300" y="1902250"/>
                <a:ext cx="499775" cy="218800"/>
              </a:xfrm>
              <a:custGeom>
                <a:rect b="b" l="l" r="r" t="t"/>
                <a:pathLst>
                  <a:path extrusionOk="0" h="8752" w="19991">
                    <a:moveTo>
                      <a:pt x="19799" y="1"/>
                    </a:moveTo>
                    <a:lnTo>
                      <a:pt x="18049" y="110"/>
                    </a:lnTo>
                    <a:lnTo>
                      <a:pt x="14603" y="520"/>
                    </a:lnTo>
                    <a:lnTo>
                      <a:pt x="13838" y="602"/>
                    </a:lnTo>
                    <a:lnTo>
                      <a:pt x="12717" y="1942"/>
                    </a:lnTo>
                    <a:lnTo>
                      <a:pt x="11213" y="3610"/>
                    </a:lnTo>
                    <a:lnTo>
                      <a:pt x="1" y="3911"/>
                    </a:lnTo>
                    <a:lnTo>
                      <a:pt x="1587" y="8751"/>
                    </a:lnTo>
                    <a:lnTo>
                      <a:pt x="11924" y="8123"/>
                    </a:lnTo>
                    <a:lnTo>
                      <a:pt x="12361" y="8095"/>
                    </a:lnTo>
                    <a:lnTo>
                      <a:pt x="13072" y="7712"/>
                    </a:lnTo>
                    <a:lnTo>
                      <a:pt x="13373" y="7412"/>
                    </a:lnTo>
                    <a:lnTo>
                      <a:pt x="14494" y="6208"/>
                    </a:lnTo>
                    <a:lnTo>
                      <a:pt x="19252" y="1013"/>
                    </a:lnTo>
                    <a:lnTo>
                      <a:pt x="19991" y="56"/>
                    </a:lnTo>
                    <a:lnTo>
                      <a:pt x="19799" y="1"/>
                    </a:ln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6" name="Google Shape;1136;p54"/>
              <p:cNvSpPr/>
              <p:nvPr/>
            </p:nvSpPr>
            <p:spPr>
              <a:xfrm>
                <a:off x="6365950" y="1569325"/>
                <a:ext cx="765025" cy="1250400"/>
              </a:xfrm>
              <a:custGeom>
                <a:rect b="b" l="l" r="r" t="t"/>
                <a:pathLst>
                  <a:path extrusionOk="0" h="50016" w="30601">
                    <a:moveTo>
                      <a:pt x="28139" y="1"/>
                    </a:moveTo>
                    <a:lnTo>
                      <a:pt x="27702" y="165"/>
                    </a:lnTo>
                    <a:lnTo>
                      <a:pt x="876" y="15670"/>
                    </a:lnTo>
                    <a:lnTo>
                      <a:pt x="520" y="15943"/>
                    </a:lnTo>
                    <a:lnTo>
                      <a:pt x="55" y="16736"/>
                    </a:lnTo>
                    <a:lnTo>
                      <a:pt x="1" y="17174"/>
                    </a:lnTo>
                    <a:lnTo>
                      <a:pt x="1" y="48184"/>
                    </a:lnTo>
                    <a:lnTo>
                      <a:pt x="55" y="48621"/>
                    </a:lnTo>
                    <a:lnTo>
                      <a:pt x="520" y="49387"/>
                    </a:lnTo>
                    <a:lnTo>
                      <a:pt x="876" y="49688"/>
                    </a:lnTo>
                    <a:lnTo>
                      <a:pt x="1176" y="49852"/>
                    </a:lnTo>
                    <a:lnTo>
                      <a:pt x="1587" y="50016"/>
                    </a:lnTo>
                    <a:lnTo>
                      <a:pt x="2489" y="50016"/>
                    </a:lnTo>
                    <a:lnTo>
                      <a:pt x="2899" y="49852"/>
                    </a:lnTo>
                    <a:lnTo>
                      <a:pt x="29725" y="34347"/>
                    </a:lnTo>
                    <a:lnTo>
                      <a:pt x="30108" y="34073"/>
                    </a:lnTo>
                    <a:lnTo>
                      <a:pt x="30546" y="33308"/>
                    </a:lnTo>
                    <a:lnTo>
                      <a:pt x="30600" y="32843"/>
                    </a:lnTo>
                    <a:lnTo>
                      <a:pt x="30600" y="1860"/>
                    </a:lnTo>
                    <a:lnTo>
                      <a:pt x="30546" y="1395"/>
                    </a:lnTo>
                    <a:lnTo>
                      <a:pt x="30108" y="629"/>
                    </a:lnTo>
                    <a:lnTo>
                      <a:pt x="29753" y="356"/>
                    </a:lnTo>
                    <a:lnTo>
                      <a:pt x="29452" y="165"/>
                    </a:lnTo>
                    <a:lnTo>
                      <a:pt x="29014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7" name="Google Shape;1137;p54"/>
              <p:cNvSpPr/>
              <p:nvPr/>
            </p:nvSpPr>
            <p:spPr>
              <a:xfrm>
                <a:off x="6365950" y="1569325"/>
                <a:ext cx="765025" cy="1250400"/>
              </a:xfrm>
              <a:custGeom>
                <a:rect b="b" l="l" r="r" t="t"/>
                <a:pathLst>
                  <a:path extrusionOk="0" h="50016" w="30601">
                    <a:moveTo>
                      <a:pt x="28139" y="1"/>
                    </a:moveTo>
                    <a:lnTo>
                      <a:pt x="27702" y="165"/>
                    </a:lnTo>
                    <a:lnTo>
                      <a:pt x="876" y="15670"/>
                    </a:lnTo>
                    <a:lnTo>
                      <a:pt x="520" y="15943"/>
                    </a:lnTo>
                    <a:lnTo>
                      <a:pt x="55" y="16736"/>
                    </a:lnTo>
                    <a:lnTo>
                      <a:pt x="1" y="17174"/>
                    </a:lnTo>
                    <a:lnTo>
                      <a:pt x="1" y="48184"/>
                    </a:lnTo>
                    <a:lnTo>
                      <a:pt x="55" y="48621"/>
                    </a:lnTo>
                    <a:lnTo>
                      <a:pt x="520" y="49387"/>
                    </a:lnTo>
                    <a:lnTo>
                      <a:pt x="876" y="49688"/>
                    </a:lnTo>
                    <a:lnTo>
                      <a:pt x="1176" y="49852"/>
                    </a:lnTo>
                    <a:lnTo>
                      <a:pt x="1587" y="50016"/>
                    </a:lnTo>
                    <a:lnTo>
                      <a:pt x="2489" y="50016"/>
                    </a:lnTo>
                    <a:lnTo>
                      <a:pt x="2899" y="49852"/>
                    </a:lnTo>
                    <a:lnTo>
                      <a:pt x="29725" y="34347"/>
                    </a:lnTo>
                    <a:lnTo>
                      <a:pt x="30108" y="34073"/>
                    </a:lnTo>
                    <a:lnTo>
                      <a:pt x="30546" y="33308"/>
                    </a:lnTo>
                    <a:lnTo>
                      <a:pt x="30600" y="32843"/>
                    </a:lnTo>
                    <a:lnTo>
                      <a:pt x="30600" y="1860"/>
                    </a:lnTo>
                    <a:lnTo>
                      <a:pt x="30546" y="1395"/>
                    </a:lnTo>
                    <a:lnTo>
                      <a:pt x="30108" y="629"/>
                    </a:lnTo>
                    <a:lnTo>
                      <a:pt x="29753" y="356"/>
                    </a:lnTo>
                    <a:lnTo>
                      <a:pt x="29452" y="165"/>
                    </a:lnTo>
                    <a:lnTo>
                      <a:pt x="29014" y="1"/>
                    </a:lnTo>
                    <a:close/>
                  </a:path>
                </a:pathLst>
              </a:custGeom>
              <a:solidFill>
                <a:srgbClr val="85C1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8" name="Google Shape;1138;p54"/>
              <p:cNvSpPr/>
              <p:nvPr/>
            </p:nvSpPr>
            <p:spPr>
              <a:xfrm>
                <a:off x="6365950" y="1977450"/>
                <a:ext cx="101900" cy="842275"/>
              </a:xfrm>
              <a:custGeom>
                <a:rect b="b" l="l" r="r" t="t"/>
                <a:pathLst>
                  <a:path extrusionOk="0" h="33691" w="4076">
                    <a:moveTo>
                      <a:pt x="247" y="1"/>
                    </a:moveTo>
                    <a:lnTo>
                      <a:pt x="55" y="411"/>
                    </a:lnTo>
                    <a:lnTo>
                      <a:pt x="1" y="849"/>
                    </a:lnTo>
                    <a:lnTo>
                      <a:pt x="1" y="16354"/>
                    </a:lnTo>
                    <a:lnTo>
                      <a:pt x="1" y="31831"/>
                    </a:lnTo>
                    <a:lnTo>
                      <a:pt x="55" y="32296"/>
                    </a:lnTo>
                    <a:lnTo>
                      <a:pt x="520" y="33062"/>
                    </a:lnTo>
                    <a:lnTo>
                      <a:pt x="876" y="33363"/>
                    </a:lnTo>
                    <a:lnTo>
                      <a:pt x="1176" y="33527"/>
                    </a:lnTo>
                    <a:lnTo>
                      <a:pt x="1587" y="33691"/>
                    </a:lnTo>
                    <a:lnTo>
                      <a:pt x="2489" y="33691"/>
                    </a:lnTo>
                    <a:lnTo>
                      <a:pt x="2899" y="33527"/>
                    </a:lnTo>
                    <a:lnTo>
                      <a:pt x="4075" y="32843"/>
                    </a:lnTo>
                    <a:lnTo>
                      <a:pt x="4075" y="2216"/>
                    </a:lnTo>
                    <a:lnTo>
                      <a:pt x="247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39" name="Google Shape;1139;p54"/>
              <p:cNvSpPr/>
              <p:nvPr/>
            </p:nvSpPr>
            <p:spPr>
              <a:xfrm>
                <a:off x="6365950" y="1977450"/>
                <a:ext cx="101900" cy="842275"/>
              </a:xfrm>
              <a:custGeom>
                <a:rect b="b" l="l" r="r" t="t"/>
                <a:pathLst>
                  <a:path extrusionOk="0" h="33691" w="4076">
                    <a:moveTo>
                      <a:pt x="247" y="1"/>
                    </a:moveTo>
                    <a:lnTo>
                      <a:pt x="55" y="411"/>
                    </a:lnTo>
                    <a:lnTo>
                      <a:pt x="1" y="849"/>
                    </a:lnTo>
                    <a:lnTo>
                      <a:pt x="1" y="16354"/>
                    </a:lnTo>
                    <a:lnTo>
                      <a:pt x="1" y="31831"/>
                    </a:lnTo>
                    <a:lnTo>
                      <a:pt x="55" y="32296"/>
                    </a:lnTo>
                    <a:lnTo>
                      <a:pt x="520" y="33062"/>
                    </a:lnTo>
                    <a:lnTo>
                      <a:pt x="876" y="33363"/>
                    </a:lnTo>
                    <a:lnTo>
                      <a:pt x="1176" y="33527"/>
                    </a:lnTo>
                    <a:lnTo>
                      <a:pt x="1587" y="33691"/>
                    </a:lnTo>
                    <a:lnTo>
                      <a:pt x="2489" y="33691"/>
                    </a:lnTo>
                    <a:lnTo>
                      <a:pt x="2899" y="33527"/>
                    </a:lnTo>
                    <a:lnTo>
                      <a:pt x="4075" y="32843"/>
                    </a:lnTo>
                    <a:lnTo>
                      <a:pt x="4075" y="2216"/>
                    </a:lnTo>
                    <a:lnTo>
                      <a:pt x="247" y="1"/>
                    </a:lnTo>
                    <a:close/>
                  </a:path>
                </a:pathLst>
              </a:custGeom>
              <a:solidFill>
                <a:srgbClr val="85C1A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0" name="Google Shape;1140;p54"/>
              <p:cNvSpPr/>
              <p:nvPr/>
            </p:nvSpPr>
            <p:spPr>
              <a:xfrm>
                <a:off x="6417225" y="1600775"/>
                <a:ext cx="713750" cy="1218275"/>
              </a:xfrm>
              <a:custGeom>
                <a:rect b="b" l="l" r="r" t="t"/>
                <a:pathLst>
                  <a:path extrusionOk="0" h="48731" w="28550">
                    <a:moveTo>
                      <a:pt x="28194" y="0"/>
                    </a:moveTo>
                    <a:lnTo>
                      <a:pt x="27866" y="28"/>
                    </a:lnTo>
                    <a:lnTo>
                      <a:pt x="27702" y="110"/>
                    </a:lnTo>
                    <a:lnTo>
                      <a:pt x="848" y="15615"/>
                    </a:lnTo>
                    <a:lnTo>
                      <a:pt x="493" y="15888"/>
                    </a:lnTo>
                    <a:lnTo>
                      <a:pt x="55" y="16654"/>
                    </a:lnTo>
                    <a:lnTo>
                      <a:pt x="0" y="17119"/>
                    </a:lnTo>
                    <a:lnTo>
                      <a:pt x="0" y="48101"/>
                    </a:lnTo>
                    <a:lnTo>
                      <a:pt x="0" y="48293"/>
                    </a:lnTo>
                    <a:lnTo>
                      <a:pt x="137" y="48594"/>
                    </a:lnTo>
                    <a:lnTo>
                      <a:pt x="383" y="48730"/>
                    </a:lnTo>
                    <a:lnTo>
                      <a:pt x="684" y="48703"/>
                    </a:lnTo>
                    <a:lnTo>
                      <a:pt x="848" y="48594"/>
                    </a:lnTo>
                    <a:lnTo>
                      <a:pt x="27702" y="33116"/>
                    </a:lnTo>
                    <a:lnTo>
                      <a:pt x="28057" y="32815"/>
                    </a:lnTo>
                    <a:lnTo>
                      <a:pt x="28495" y="32050"/>
                    </a:lnTo>
                    <a:lnTo>
                      <a:pt x="28549" y="31585"/>
                    </a:lnTo>
                    <a:lnTo>
                      <a:pt x="28549" y="602"/>
                    </a:lnTo>
                    <a:lnTo>
                      <a:pt x="28549" y="411"/>
                    </a:lnTo>
                    <a:lnTo>
                      <a:pt x="28413" y="137"/>
                    </a:lnTo>
                    <a:lnTo>
                      <a:pt x="28194" y="0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1" name="Google Shape;1141;p54"/>
              <p:cNvSpPr/>
              <p:nvPr/>
            </p:nvSpPr>
            <p:spPr>
              <a:xfrm>
                <a:off x="6417225" y="1600775"/>
                <a:ext cx="713750" cy="1218275"/>
              </a:xfrm>
              <a:custGeom>
                <a:rect b="b" l="l" r="r" t="t"/>
                <a:pathLst>
                  <a:path extrusionOk="0" h="48731" w="28550">
                    <a:moveTo>
                      <a:pt x="28194" y="0"/>
                    </a:moveTo>
                    <a:lnTo>
                      <a:pt x="27866" y="28"/>
                    </a:lnTo>
                    <a:lnTo>
                      <a:pt x="27702" y="110"/>
                    </a:lnTo>
                    <a:lnTo>
                      <a:pt x="848" y="15615"/>
                    </a:lnTo>
                    <a:lnTo>
                      <a:pt x="493" y="15888"/>
                    </a:lnTo>
                    <a:lnTo>
                      <a:pt x="55" y="16654"/>
                    </a:lnTo>
                    <a:lnTo>
                      <a:pt x="0" y="17119"/>
                    </a:lnTo>
                    <a:lnTo>
                      <a:pt x="0" y="48101"/>
                    </a:lnTo>
                    <a:lnTo>
                      <a:pt x="0" y="48293"/>
                    </a:lnTo>
                    <a:lnTo>
                      <a:pt x="137" y="48594"/>
                    </a:lnTo>
                    <a:lnTo>
                      <a:pt x="383" y="48730"/>
                    </a:lnTo>
                    <a:lnTo>
                      <a:pt x="684" y="48703"/>
                    </a:lnTo>
                    <a:lnTo>
                      <a:pt x="848" y="48594"/>
                    </a:lnTo>
                    <a:lnTo>
                      <a:pt x="27702" y="33116"/>
                    </a:lnTo>
                    <a:lnTo>
                      <a:pt x="28057" y="32815"/>
                    </a:lnTo>
                    <a:lnTo>
                      <a:pt x="28495" y="32050"/>
                    </a:lnTo>
                    <a:lnTo>
                      <a:pt x="28549" y="31585"/>
                    </a:lnTo>
                    <a:lnTo>
                      <a:pt x="28549" y="602"/>
                    </a:lnTo>
                    <a:lnTo>
                      <a:pt x="28549" y="411"/>
                    </a:lnTo>
                    <a:lnTo>
                      <a:pt x="28413" y="137"/>
                    </a:lnTo>
                    <a:lnTo>
                      <a:pt x="281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2" name="Google Shape;1142;p54"/>
              <p:cNvSpPr/>
              <p:nvPr/>
            </p:nvSpPr>
            <p:spPr>
              <a:xfrm>
                <a:off x="6583350" y="2013000"/>
                <a:ext cx="190750" cy="523025"/>
              </a:xfrm>
              <a:custGeom>
                <a:rect b="b" l="l" r="r" t="t"/>
                <a:pathLst>
                  <a:path extrusionOk="0" h="20921" w="7630">
                    <a:moveTo>
                      <a:pt x="7630" y="1"/>
                    </a:moveTo>
                    <a:lnTo>
                      <a:pt x="6755" y="548"/>
                    </a:lnTo>
                    <a:lnTo>
                      <a:pt x="5087" y="1997"/>
                    </a:lnTo>
                    <a:lnTo>
                      <a:pt x="3583" y="3802"/>
                    </a:lnTo>
                    <a:lnTo>
                      <a:pt x="2270" y="5990"/>
                    </a:lnTo>
                    <a:lnTo>
                      <a:pt x="1696" y="7220"/>
                    </a:lnTo>
                    <a:lnTo>
                      <a:pt x="1231" y="8314"/>
                    </a:lnTo>
                    <a:lnTo>
                      <a:pt x="520" y="10529"/>
                    </a:lnTo>
                    <a:lnTo>
                      <a:pt x="110" y="12689"/>
                    </a:lnTo>
                    <a:lnTo>
                      <a:pt x="0" y="14713"/>
                    </a:lnTo>
                    <a:lnTo>
                      <a:pt x="137" y="16572"/>
                    </a:lnTo>
                    <a:lnTo>
                      <a:pt x="575" y="18213"/>
                    </a:lnTo>
                    <a:lnTo>
                      <a:pt x="1286" y="19553"/>
                    </a:lnTo>
                    <a:lnTo>
                      <a:pt x="2243" y="20565"/>
                    </a:lnTo>
                    <a:lnTo>
                      <a:pt x="2844" y="20920"/>
                    </a:lnTo>
                    <a:lnTo>
                      <a:pt x="4649" y="16873"/>
                    </a:lnTo>
                    <a:lnTo>
                      <a:pt x="4266" y="16654"/>
                    </a:lnTo>
                    <a:lnTo>
                      <a:pt x="3583" y="15943"/>
                    </a:lnTo>
                    <a:lnTo>
                      <a:pt x="3118" y="14932"/>
                    </a:lnTo>
                    <a:lnTo>
                      <a:pt x="2872" y="13674"/>
                    </a:lnTo>
                    <a:lnTo>
                      <a:pt x="2872" y="12963"/>
                    </a:lnTo>
                    <a:lnTo>
                      <a:pt x="2872" y="12279"/>
                    </a:lnTo>
                    <a:lnTo>
                      <a:pt x="3063" y="10939"/>
                    </a:lnTo>
                    <a:lnTo>
                      <a:pt x="3419" y="9572"/>
                    </a:lnTo>
                    <a:lnTo>
                      <a:pt x="3938" y="8259"/>
                    </a:lnTo>
                    <a:lnTo>
                      <a:pt x="4595" y="7029"/>
                    </a:lnTo>
                    <a:lnTo>
                      <a:pt x="5360" y="5908"/>
                    </a:lnTo>
                    <a:lnTo>
                      <a:pt x="6208" y="4923"/>
                    </a:lnTo>
                    <a:lnTo>
                      <a:pt x="7138" y="4130"/>
                    </a:lnTo>
                    <a:lnTo>
                      <a:pt x="7630" y="3829"/>
                    </a:lnTo>
                    <a:lnTo>
                      <a:pt x="7630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3" name="Google Shape;1143;p54"/>
              <p:cNvSpPr/>
              <p:nvPr/>
            </p:nvSpPr>
            <p:spPr>
              <a:xfrm>
                <a:off x="6653775" y="1990450"/>
                <a:ext cx="311750" cy="556500"/>
              </a:xfrm>
              <a:custGeom>
                <a:rect b="b" l="l" r="r" t="t"/>
                <a:pathLst>
                  <a:path extrusionOk="0" h="22260" w="12470">
                    <a:moveTo>
                      <a:pt x="8477" y="0"/>
                    </a:moveTo>
                    <a:lnTo>
                      <a:pt x="7083" y="28"/>
                    </a:lnTo>
                    <a:lnTo>
                      <a:pt x="5606" y="465"/>
                    </a:lnTo>
                    <a:lnTo>
                      <a:pt x="4813" y="903"/>
                    </a:lnTo>
                    <a:lnTo>
                      <a:pt x="4813" y="4731"/>
                    </a:lnTo>
                    <a:lnTo>
                      <a:pt x="5305" y="4485"/>
                    </a:lnTo>
                    <a:lnTo>
                      <a:pt x="6235" y="4184"/>
                    </a:lnTo>
                    <a:lnTo>
                      <a:pt x="7083" y="4184"/>
                    </a:lnTo>
                    <a:lnTo>
                      <a:pt x="7848" y="4430"/>
                    </a:lnTo>
                    <a:lnTo>
                      <a:pt x="8505" y="4923"/>
                    </a:lnTo>
                    <a:lnTo>
                      <a:pt x="9024" y="5634"/>
                    </a:lnTo>
                    <a:lnTo>
                      <a:pt x="9380" y="6563"/>
                    </a:lnTo>
                    <a:lnTo>
                      <a:pt x="9571" y="7685"/>
                    </a:lnTo>
                    <a:lnTo>
                      <a:pt x="9598" y="8341"/>
                    </a:lnTo>
                    <a:lnTo>
                      <a:pt x="9571" y="8997"/>
                    </a:lnTo>
                    <a:lnTo>
                      <a:pt x="9380" y="10364"/>
                    </a:lnTo>
                    <a:lnTo>
                      <a:pt x="9024" y="11704"/>
                    </a:lnTo>
                    <a:lnTo>
                      <a:pt x="8505" y="13017"/>
                    </a:lnTo>
                    <a:lnTo>
                      <a:pt x="7848" y="14248"/>
                    </a:lnTo>
                    <a:lnTo>
                      <a:pt x="7083" y="15396"/>
                    </a:lnTo>
                    <a:lnTo>
                      <a:pt x="6235" y="16353"/>
                    </a:lnTo>
                    <a:lnTo>
                      <a:pt x="5305" y="17146"/>
                    </a:lnTo>
                    <a:lnTo>
                      <a:pt x="4813" y="17447"/>
                    </a:lnTo>
                    <a:lnTo>
                      <a:pt x="4403" y="17693"/>
                    </a:lnTo>
                    <a:lnTo>
                      <a:pt x="3582" y="17967"/>
                    </a:lnTo>
                    <a:lnTo>
                      <a:pt x="2817" y="18049"/>
                    </a:lnTo>
                    <a:lnTo>
                      <a:pt x="2133" y="17912"/>
                    </a:lnTo>
                    <a:lnTo>
                      <a:pt x="1805" y="17775"/>
                    </a:lnTo>
                    <a:lnTo>
                      <a:pt x="0" y="21795"/>
                    </a:lnTo>
                    <a:lnTo>
                      <a:pt x="520" y="22041"/>
                    </a:lnTo>
                    <a:lnTo>
                      <a:pt x="1641" y="22260"/>
                    </a:lnTo>
                    <a:lnTo>
                      <a:pt x="2844" y="22150"/>
                    </a:lnTo>
                    <a:lnTo>
                      <a:pt x="4129" y="21686"/>
                    </a:lnTo>
                    <a:lnTo>
                      <a:pt x="4813" y="21303"/>
                    </a:lnTo>
                    <a:lnTo>
                      <a:pt x="5579" y="20811"/>
                    </a:lnTo>
                    <a:lnTo>
                      <a:pt x="7083" y="19553"/>
                    </a:lnTo>
                    <a:lnTo>
                      <a:pt x="8450" y="17967"/>
                    </a:lnTo>
                    <a:lnTo>
                      <a:pt x="9680" y="16162"/>
                    </a:lnTo>
                    <a:lnTo>
                      <a:pt x="10720" y="14193"/>
                    </a:lnTo>
                    <a:lnTo>
                      <a:pt x="11540" y="12087"/>
                    </a:lnTo>
                    <a:lnTo>
                      <a:pt x="12114" y="9900"/>
                    </a:lnTo>
                    <a:lnTo>
                      <a:pt x="12442" y="7739"/>
                    </a:lnTo>
                    <a:lnTo>
                      <a:pt x="12470" y="6673"/>
                    </a:lnTo>
                    <a:lnTo>
                      <a:pt x="12442" y="5634"/>
                    </a:lnTo>
                    <a:lnTo>
                      <a:pt x="12114" y="3829"/>
                    </a:lnTo>
                    <a:lnTo>
                      <a:pt x="11540" y="2325"/>
                    </a:lnTo>
                    <a:lnTo>
                      <a:pt x="10720" y="1176"/>
                    </a:lnTo>
                    <a:lnTo>
                      <a:pt x="9680" y="383"/>
                    </a:lnTo>
                    <a:lnTo>
                      <a:pt x="84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4" name="Google Shape;1144;p54"/>
              <p:cNvSpPr/>
              <p:nvPr/>
            </p:nvSpPr>
            <p:spPr>
              <a:xfrm>
                <a:off x="6653775" y="2157250"/>
                <a:ext cx="311750" cy="389700"/>
              </a:xfrm>
              <a:custGeom>
                <a:rect b="b" l="l" r="r" t="t"/>
                <a:pathLst>
                  <a:path extrusionOk="0" h="15588" w="12470">
                    <a:moveTo>
                      <a:pt x="12470" y="1"/>
                    </a:moveTo>
                    <a:lnTo>
                      <a:pt x="9598" y="1696"/>
                    </a:lnTo>
                    <a:lnTo>
                      <a:pt x="9571" y="2380"/>
                    </a:lnTo>
                    <a:lnTo>
                      <a:pt x="9380" y="3720"/>
                    </a:lnTo>
                    <a:lnTo>
                      <a:pt x="9024" y="5060"/>
                    </a:lnTo>
                    <a:lnTo>
                      <a:pt x="8505" y="6372"/>
                    </a:lnTo>
                    <a:lnTo>
                      <a:pt x="7848" y="7603"/>
                    </a:lnTo>
                    <a:lnTo>
                      <a:pt x="7083" y="8724"/>
                    </a:lnTo>
                    <a:lnTo>
                      <a:pt x="6235" y="9709"/>
                    </a:lnTo>
                    <a:lnTo>
                      <a:pt x="5305" y="10474"/>
                    </a:lnTo>
                    <a:lnTo>
                      <a:pt x="4813" y="10802"/>
                    </a:lnTo>
                    <a:lnTo>
                      <a:pt x="4403" y="11021"/>
                    </a:lnTo>
                    <a:lnTo>
                      <a:pt x="3582" y="11295"/>
                    </a:lnTo>
                    <a:lnTo>
                      <a:pt x="2817" y="11377"/>
                    </a:lnTo>
                    <a:lnTo>
                      <a:pt x="2133" y="11240"/>
                    </a:lnTo>
                    <a:lnTo>
                      <a:pt x="1805" y="11103"/>
                    </a:lnTo>
                    <a:lnTo>
                      <a:pt x="0" y="15150"/>
                    </a:lnTo>
                    <a:lnTo>
                      <a:pt x="547" y="15369"/>
                    </a:lnTo>
                    <a:lnTo>
                      <a:pt x="1668" y="15588"/>
                    </a:lnTo>
                    <a:lnTo>
                      <a:pt x="2844" y="15478"/>
                    </a:lnTo>
                    <a:lnTo>
                      <a:pt x="4129" y="15014"/>
                    </a:lnTo>
                    <a:lnTo>
                      <a:pt x="4813" y="14631"/>
                    </a:lnTo>
                    <a:lnTo>
                      <a:pt x="5606" y="14139"/>
                    </a:lnTo>
                    <a:lnTo>
                      <a:pt x="7083" y="12881"/>
                    </a:lnTo>
                    <a:lnTo>
                      <a:pt x="8477" y="11295"/>
                    </a:lnTo>
                    <a:lnTo>
                      <a:pt x="9680" y="9490"/>
                    </a:lnTo>
                    <a:lnTo>
                      <a:pt x="10720" y="7521"/>
                    </a:lnTo>
                    <a:lnTo>
                      <a:pt x="11540" y="5415"/>
                    </a:lnTo>
                    <a:lnTo>
                      <a:pt x="12142" y="3228"/>
                    </a:lnTo>
                    <a:lnTo>
                      <a:pt x="12442" y="1067"/>
                    </a:lnTo>
                    <a:lnTo>
                      <a:pt x="12470" y="1"/>
                    </a:lnTo>
                    <a:close/>
                  </a:path>
                </a:pathLst>
              </a:custGeom>
              <a:solidFill>
                <a:srgbClr val="C8E4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5" name="Google Shape;1145;p54"/>
              <p:cNvSpPr/>
              <p:nvPr/>
            </p:nvSpPr>
            <p:spPr>
              <a:xfrm>
                <a:off x="6449350" y="2038300"/>
                <a:ext cx="36950" cy="47200"/>
              </a:xfrm>
              <a:custGeom>
                <a:rect b="b" l="l" r="r" t="t"/>
                <a:pathLst>
                  <a:path extrusionOk="0" h="1888" w="1478">
                    <a:moveTo>
                      <a:pt x="1149" y="1"/>
                    </a:moveTo>
                    <a:lnTo>
                      <a:pt x="903" y="28"/>
                    </a:lnTo>
                    <a:lnTo>
                      <a:pt x="739" y="110"/>
                    </a:lnTo>
                    <a:lnTo>
                      <a:pt x="438" y="329"/>
                    </a:lnTo>
                    <a:lnTo>
                      <a:pt x="55" y="985"/>
                    </a:lnTo>
                    <a:lnTo>
                      <a:pt x="1" y="1368"/>
                    </a:lnTo>
                    <a:lnTo>
                      <a:pt x="28" y="1532"/>
                    </a:lnTo>
                    <a:lnTo>
                      <a:pt x="137" y="1778"/>
                    </a:lnTo>
                    <a:lnTo>
                      <a:pt x="329" y="1888"/>
                    </a:lnTo>
                    <a:lnTo>
                      <a:pt x="602" y="1888"/>
                    </a:lnTo>
                    <a:lnTo>
                      <a:pt x="739" y="1805"/>
                    </a:lnTo>
                    <a:lnTo>
                      <a:pt x="1040" y="1559"/>
                    </a:lnTo>
                    <a:lnTo>
                      <a:pt x="1423" y="903"/>
                    </a:lnTo>
                    <a:lnTo>
                      <a:pt x="1477" y="520"/>
                    </a:lnTo>
                    <a:lnTo>
                      <a:pt x="1477" y="356"/>
                    </a:lnTo>
                    <a:lnTo>
                      <a:pt x="1368" y="110"/>
                    </a:lnTo>
                    <a:lnTo>
                      <a:pt x="1149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6" name="Google Shape;1146;p54"/>
              <p:cNvSpPr/>
              <p:nvPr/>
            </p:nvSpPr>
            <p:spPr>
              <a:xfrm>
                <a:off x="6501300" y="1947375"/>
                <a:ext cx="152500" cy="106675"/>
              </a:xfrm>
              <a:custGeom>
                <a:rect b="b" l="l" r="r" t="t"/>
                <a:pathLst>
                  <a:path extrusionOk="0" h="4267" w="6100">
                    <a:moveTo>
                      <a:pt x="5771" y="1"/>
                    </a:moveTo>
                    <a:lnTo>
                      <a:pt x="5552" y="83"/>
                    </a:lnTo>
                    <a:lnTo>
                      <a:pt x="548" y="3009"/>
                    </a:lnTo>
                    <a:lnTo>
                      <a:pt x="329" y="3173"/>
                    </a:lnTo>
                    <a:lnTo>
                      <a:pt x="28" y="3638"/>
                    </a:lnTo>
                    <a:lnTo>
                      <a:pt x="1" y="3911"/>
                    </a:lnTo>
                    <a:lnTo>
                      <a:pt x="28" y="4130"/>
                    </a:lnTo>
                    <a:lnTo>
                      <a:pt x="329" y="4267"/>
                    </a:lnTo>
                    <a:lnTo>
                      <a:pt x="548" y="4185"/>
                    </a:lnTo>
                    <a:lnTo>
                      <a:pt x="5552" y="1286"/>
                    </a:lnTo>
                    <a:lnTo>
                      <a:pt x="5771" y="1122"/>
                    </a:lnTo>
                    <a:lnTo>
                      <a:pt x="6044" y="630"/>
                    </a:lnTo>
                    <a:lnTo>
                      <a:pt x="6099" y="356"/>
                    </a:lnTo>
                    <a:lnTo>
                      <a:pt x="6072" y="137"/>
                    </a:lnTo>
                    <a:lnTo>
                      <a:pt x="5771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7" name="Google Shape;1147;p54"/>
              <p:cNvSpPr/>
              <p:nvPr/>
            </p:nvSpPr>
            <p:spPr>
              <a:xfrm>
                <a:off x="6664700" y="1913875"/>
                <a:ext cx="36950" cy="47200"/>
              </a:xfrm>
              <a:custGeom>
                <a:rect b="b" l="l" r="r" t="t"/>
                <a:pathLst>
                  <a:path extrusionOk="0" h="1888" w="1478">
                    <a:moveTo>
                      <a:pt x="1149" y="1"/>
                    </a:moveTo>
                    <a:lnTo>
                      <a:pt x="876" y="28"/>
                    </a:lnTo>
                    <a:lnTo>
                      <a:pt x="739" y="83"/>
                    </a:lnTo>
                    <a:lnTo>
                      <a:pt x="411" y="329"/>
                    </a:lnTo>
                    <a:lnTo>
                      <a:pt x="28" y="985"/>
                    </a:lnTo>
                    <a:lnTo>
                      <a:pt x="1" y="1368"/>
                    </a:lnTo>
                    <a:lnTo>
                      <a:pt x="1" y="1532"/>
                    </a:lnTo>
                    <a:lnTo>
                      <a:pt x="110" y="1778"/>
                    </a:lnTo>
                    <a:lnTo>
                      <a:pt x="301" y="1888"/>
                    </a:lnTo>
                    <a:lnTo>
                      <a:pt x="575" y="1860"/>
                    </a:lnTo>
                    <a:lnTo>
                      <a:pt x="739" y="1806"/>
                    </a:lnTo>
                    <a:lnTo>
                      <a:pt x="1040" y="1559"/>
                    </a:lnTo>
                    <a:lnTo>
                      <a:pt x="1423" y="903"/>
                    </a:lnTo>
                    <a:lnTo>
                      <a:pt x="1477" y="520"/>
                    </a:lnTo>
                    <a:lnTo>
                      <a:pt x="1450" y="356"/>
                    </a:lnTo>
                    <a:lnTo>
                      <a:pt x="1341" y="110"/>
                    </a:lnTo>
                    <a:lnTo>
                      <a:pt x="1149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8" name="Google Shape;1148;p54"/>
              <p:cNvSpPr/>
              <p:nvPr/>
            </p:nvSpPr>
            <p:spPr>
              <a:xfrm>
                <a:off x="6715975" y="1822950"/>
                <a:ext cx="153150" cy="106675"/>
              </a:xfrm>
              <a:custGeom>
                <a:rect b="b" l="l" r="r" t="t"/>
                <a:pathLst>
                  <a:path extrusionOk="0" h="4267" w="6126">
                    <a:moveTo>
                      <a:pt x="5798" y="1"/>
                    </a:moveTo>
                    <a:lnTo>
                      <a:pt x="5579" y="83"/>
                    </a:lnTo>
                    <a:lnTo>
                      <a:pt x="547" y="3009"/>
                    </a:lnTo>
                    <a:lnTo>
                      <a:pt x="329" y="3173"/>
                    </a:lnTo>
                    <a:lnTo>
                      <a:pt x="55" y="3638"/>
                    </a:lnTo>
                    <a:lnTo>
                      <a:pt x="1" y="3911"/>
                    </a:lnTo>
                    <a:lnTo>
                      <a:pt x="28" y="4130"/>
                    </a:lnTo>
                    <a:lnTo>
                      <a:pt x="329" y="4267"/>
                    </a:lnTo>
                    <a:lnTo>
                      <a:pt x="547" y="4185"/>
                    </a:lnTo>
                    <a:lnTo>
                      <a:pt x="5579" y="1286"/>
                    </a:lnTo>
                    <a:lnTo>
                      <a:pt x="5798" y="1122"/>
                    </a:lnTo>
                    <a:lnTo>
                      <a:pt x="6071" y="630"/>
                    </a:lnTo>
                    <a:lnTo>
                      <a:pt x="6126" y="356"/>
                    </a:lnTo>
                    <a:lnTo>
                      <a:pt x="6099" y="137"/>
                    </a:lnTo>
                    <a:lnTo>
                      <a:pt x="5798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49" name="Google Shape;1149;p54"/>
              <p:cNvSpPr/>
              <p:nvPr/>
            </p:nvSpPr>
            <p:spPr>
              <a:xfrm>
                <a:off x="6879375" y="1788775"/>
                <a:ext cx="36925" cy="47875"/>
              </a:xfrm>
              <a:custGeom>
                <a:rect b="b" l="l" r="r" t="t"/>
                <a:pathLst>
                  <a:path extrusionOk="0" h="1915" w="1477">
                    <a:moveTo>
                      <a:pt x="1149" y="0"/>
                    </a:moveTo>
                    <a:lnTo>
                      <a:pt x="903" y="28"/>
                    </a:lnTo>
                    <a:lnTo>
                      <a:pt x="738" y="110"/>
                    </a:lnTo>
                    <a:lnTo>
                      <a:pt x="438" y="356"/>
                    </a:lnTo>
                    <a:lnTo>
                      <a:pt x="55" y="1012"/>
                    </a:lnTo>
                    <a:lnTo>
                      <a:pt x="0" y="1395"/>
                    </a:lnTo>
                    <a:lnTo>
                      <a:pt x="0" y="1559"/>
                    </a:lnTo>
                    <a:lnTo>
                      <a:pt x="137" y="1805"/>
                    </a:lnTo>
                    <a:lnTo>
                      <a:pt x="328" y="1915"/>
                    </a:lnTo>
                    <a:lnTo>
                      <a:pt x="602" y="1887"/>
                    </a:lnTo>
                    <a:lnTo>
                      <a:pt x="738" y="1805"/>
                    </a:lnTo>
                    <a:lnTo>
                      <a:pt x="1039" y="1587"/>
                    </a:lnTo>
                    <a:lnTo>
                      <a:pt x="1422" y="930"/>
                    </a:lnTo>
                    <a:lnTo>
                      <a:pt x="1477" y="547"/>
                    </a:lnTo>
                    <a:lnTo>
                      <a:pt x="1477" y="356"/>
                    </a:lnTo>
                    <a:lnTo>
                      <a:pt x="1367" y="137"/>
                    </a:lnTo>
                    <a:lnTo>
                      <a:pt x="1149" y="0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0" name="Google Shape;1150;p54"/>
              <p:cNvSpPr/>
              <p:nvPr/>
            </p:nvSpPr>
            <p:spPr>
              <a:xfrm>
                <a:off x="5832025" y="1547450"/>
                <a:ext cx="399275" cy="429350"/>
              </a:xfrm>
              <a:custGeom>
                <a:rect b="b" l="l" r="r" t="t"/>
                <a:pathLst>
                  <a:path extrusionOk="0" h="17174" w="15971">
                    <a:moveTo>
                      <a:pt x="8013" y="0"/>
                    </a:moveTo>
                    <a:lnTo>
                      <a:pt x="7192" y="28"/>
                    </a:lnTo>
                    <a:lnTo>
                      <a:pt x="5634" y="329"/>
                    </a:lnTo>
                    <a:lnTo>
                      <a:pt x="4184" y="930"/>
                    </a:lnTo>
                    <a:lnTo>
                      <a:pt x="2927" y="1805"/>
                    </a:lnTo>
                    <a:lnTo>
                      <a:pt x="1833" y="2872"/>
                    </a:lnTo>
                    <a:lnTo>
                      <a:pt x="958" y="4157"/>
                    </a:lnTo>
                    <a:lnTo>
                      <a:pt x="356" y="5579"/>
                    </a:lnTo>
                    <a:lnTo>
                      <a:pt x="28" y="7138"/>
                    </a:lnTo>
                    <a:lnTo>
                      <a:pt x="1" y="7958"/>
                    </a:lnTo>
                    <a:lnTo>
                      <a:pt x="1" y="9189"/>
                    </a:lnTo>
                    <a:lnTo>
                      <a:pt x="1" y="9216"/>
                    </a:lnTo>
                    <a:lnTo>
                      <a:pt x="28" y="10036"/>
                    </a:lnTo>
                    <a:lnTo>
                      <a:pt x="356" y="11595"/>
                    </a:lnTo>
                    <a:lnTo>
                      <a:pt x="958" y="13017"/>
                    </a:lnTo>
                    <a:lnTo>
                      <a:pt x="1833" y="14302"/>
                    </a:lnTo>
                    <a:lnTo>
                      <a:pt x="2927" y="15369"/>
                    </a:lnTo>
                    <a:lnTo>
                      <a:pt x="4184" y="16244"/>
                    </a:lnTo>
                    <a:lnTo>
                      <a:pt x="5634" y="16845"/>
                    </a:lnTo>
                    <a:lnTo>
                      <a:pt x="7192" y="17146"/>
                    </a:lnTo>
                    <a:lnTo>
                      <a:pt x="8013" y="17174"/>
                    </a:lnTo>
                    <a:lnTo>
                      <a:pt x="15970" y="17174"/>
                    </a:lnTo>
                    <a:lnTo>
                      <a:pt x="15970" y="7958"/>
                    </a:lnTo>
                    <a:lnTo>
                      <a:pt x="15943" y="7138"/>
                    </a:lnTo>
                    <a:lnTo>
                      <a:pt x="15642" y="5579"/>
                    </a:lnTo>
                    <a:lnTo>
                      <a:pt x="15013" y="4157"/>
                    </a:lnTo>
                    <a:lnTo>
                      <a:pt x="14166" y="2872"/>
                    </a:lnTo>
                    <a:lnTo>
                      <a:pt x="13072" y="1805"/>
                    </a:lnTo>
                    <a:lnTo>
                      <a:pt x="11814" y="930"/>
                    </a:lnTo>
                    <a:lnTo>
                      <a:pt x="10365" y="329"/>
                    </a:lnTo>
                    <a:lnTo>
                      <a:pt x="8833" y="28"/>
                    </a:lnTo>
                    <a:lnTo>
                      <a:pt x="80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1" name="Google Shape;1151;p54"/>
              <p:cNvSpPr/>
              <p:nvPr/>
            </p:nvSpPr>
            <p:spPr>
              <a:xfrm>
                <a:off x="6582675" y="1757325"/>
                <a:ext cx="206475" cy="137450"/>
              </a:xfrm>
              <a:custGeom>
                <a:rect b="b" l="l" r="r" t="t"/>
                <a:pathLst>
                  <a:path extrusionOk="0" h="5498" w="8259">
                    <a:moveTo>
                      <a:pt x="4239" y="1"/>
                    </a:moveTo>
                    <a:lnTo>
                      <a:pt x="3336" y="219"/>
                    </a:lnTo>
                    <a:lnTo>
                      <a:pt x="2352" y="766"/>
                    </a:lnTo>
                    <a:lnTo>
                      <a:pt x="1969" y="1067"/>
                    </a:lnTo>
                    <a:lnTo>
                      <a:pt x="1258" y="1559"/>
                    </a:lnTo>
                    <a:lnTo>
                      <a:pt x="383" y="2134"/>
                    </a:lnTo>
                    <a:lnTo>
                      <a:pt x="27" y="2434"/>
                    </a:lnTo>
                    <a:lnTo>
                      <a:pt x="0" y="2571"/>
                    </a:lnTo>
                    <a:lnTo>
                      <a:pt x="27" y="2762"/>
                    </a:lnTo>
                    <a:lnTo>
                      <a:pt x="301" y="2981"/>
                    </a:lnTo>
                    <a:lnTo>
                      <a:pt x="848" y="3091"/>
                    </a:lnTo>
                    <a:lnTo>
                      <a:pt x="1121" y="3009"/>
                    </a:lnTo>
                    <a:lnTo>
                      <a:pt x="2434" y="2270"/>
                    </a:lnTo>
                    <a:lnTo>
                      <a:pt x="2871" y="2434"/>
                    </a:lnTo>
                    <a:lnTo>
                      <a:pt x="3719" y="2899"/>
                    </a:lnTo>
                    <a:lnTo>
                      <a:pt x="4129" y="3173"/>
                    </a:lnTo>
                    <a:lnTo>
                      <a:pt x="4403" y="3419"/>
                    </a:lnTo>
                    <a:lnTo>
                      <a:pt x="4868" y="4157"/>
                    </a:lnTo>
                    <a:lnTo>
                      <a:pt x="5333" y="4923"/>
                    </a:lnTo>
                    <a:lnTo>
                      <a:pt x="5715" y="5360"/>
                    </a:lnTo>
                    <a:lnTo>
                      <a:pt x="6044" y="5497"/>
                    </a:lnTo>
                    <a:lnTo>
                      <a:pt x="6208" y="5497"/>
                    </a:lnTo>
                    <a:lnTo>
                      <a:pt x="6563" y="5442"/>
                    </a:lnTo>
                    <a:lnTo>
                      <a:pt x="7219" y="5251"/>
                    </a:lnTo>
                    <a:lnTo>
                      <a:pt x="7766" y="4923"/>
                    </a:lnTo>
                    <a:lnTo>
                      <a:pt x="8122" y="4513"/>
                    </a:lnTo>
                    <a:lnTo>
                      <a:pt x="8204" y="4267"/>
                    </a:lnTo>
                    <a:lnTo>
                      <a:pt x="8259" y="3911"/>
                    </a:lnTo>
                    <a:lnTo>
                      <a:pt x="8149" y="2981"/>
                    </a:lnTo>
                    <a:lnTo>
                      <a:pt x="7821" y="1969"/>
                    </a:lnTo>
                    <a:lnTo>
                      <a:pt x="7274" y="1094"/>
                    </a:lnTo>
                    <a:lnTo>
                      <a:pt x="6919" y="794"/>
                    </a:lnTo>
                    <a:lnTo>
                      <a:pt x="6481" y="520"/>
                    </a:lnTo>
                    <a:lnTo>
                      <a:pt x="5688" y="165"/>
                    </a:lnTo>
                    <a:lnTo>
                      <a:pt x="4922" y="1"/>
                    </a:ln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2" name="Google Shape;1152;p54"/>
              <p:cNvSpPr/>
              <p:nvPr/>
            </p:nvSpPr>
            <p:spPr>
              <a:xfrm>
                <a:off x="5960537" y="3640319"/>
                <a:ext cx="273500" cy="238625"/>
              </a:xfrm>
              <a:custGeom>
                <a:rect b="b" l="l" r="r" t="t"/>
                <a:pathLst>
                  <a:path extrusionOk="0" h="9545" w="10940">
                    <a:moveTo>
                      <a:pt x="1614" y="1"/>
                    </a:moveTo>
                    <a:lnTo>
                      <a:pt x="1259" y="356"/>
                    </a:lnTo>
                    <a:lnTo>
                      <a:pt x="630" y="1368"/>
                    </a:lnTo>
                    <a:lnTo>
                      <a:pt x="274" y="2079"/>
                    </a:lnTo>
                    <a:lnTo>
                      <a:pt x="110" y="2380"/>
                    </a:lnTo>
                    <a:lnTo>
                      <a:pt x="1" y="2899"/>
                    </a:lnTo>
                    <a:lnTo>
                      <a:pt x="56" y="3364"/>
                    </a:lnTo>
                    <a:lnTo>
                      <a:pt x="302" y="3829"/>
                    </a:lnTo>
                    <a:lnTo>
                      <a:pt x="466" y="4075"/>
                    </a:lnTo>
                    <a:lnTo>
                      <a:pt x="739" y="4403"/>
                    </a:lnTo>
                    <a:lnTo>
                      <a:pt x="1669" y="4896"/>
                    </a:lnTo>
                    <a:lnTo>
                      <a:pt x="2353" y="5196"/>
                    </a:lnTo>
                    <a:lnTo>
                      <a:pt x="2681" y="5415"/>
                    </a:lnTo>
                    <a:lnTo>
                      <a:pt x="3528" y="6345"/>
                    </a:lnTo>
                    <a:lnTo>
                      <a:pt x="4431" y="7493"/>
                    </a:lnTo>
                    <a:lnTo>
                      <a:pt x="5333" y="8451"/>
                    </a:lnTo>
                    <a:lnTo>
                      <a:pt x="5743" y="8724"/>
                    </a:lnTo>
                    <a:lnTo>
                      <a:pt x="6263" y="8997"/>
                    </a:lnTo>
                    <a:lnTo>
                      <a:pt x="7384" y="9380"/>
                    </a:lnTo>
                    <a:lnTo>
                      <a:pt x="8533" y="9544"/>
                    </a:lnTo>
                    <a:lnTo>
                      <a:pt x="9709" y="9490"/>
                    </a:lnTo>
                    <a:lnTo>
                      <a:pt x="10283" y="9380"/>
                    </a:lnTo>
                    <a:lnTo>
                      <a:pt x="10584" y="9244"/>
                    </a:lnTo>
                    <a:lnTo>
                      <a:pt x="10884" y="8888"/>
                    </a:lnTo>
                    <a:lnTo>
                      <a:pt x="10939" y="8478"/>
                    </a:lnTo>
                    <a:lnTo>
                      <a:pt x="10720" y="8013"/>
                    </a:lnTo>
                    <a:lnTo>
                      <a:pt x="10529" y="7822"/>
                    </a:lnTo>
                    <a:lnTo>
                      <a:pt x="8751" y="6290"/>
                    </a:lnTo>
                    <a:lnTo>
                      <a:pt x="7029" y="4649"/>
                    </a:lnTo>
                    <a:lnTo>
                      <a:pt x="6536" y="4075"/>
                    </a:lnTo>
                    <a:lnTo>
                      <a:pt x="5607" y="2899"/>
                    </a:lnTo>
                    <a:lnTo>
                      <a:pt x="5224" y="2243"/>
                    </a:lnTo>
                    <a:lnTo>
                      <a:pt x="5087" y="1997"/>
                    </a:lnTo>
                    <a:lnTo>
                      <a:pt x="4923" y="1450"/>
                    </a:lnTo>
                    <a:lnTo>
                      <a:pt x="4923" y="1149"/>
                    </a:lnTo>
                    <a:lnTo>
                      <a:pt x="4786" y="1641"/>
                    </a:lnTo>
                    <a:lnTo>
                      <a:pt x="4376" y="1669"/>
                    </a:lnTo>
                    <a:lnTo>
                      <a:pt x="3419" y="1505"/>
                    </a:lnTo>
                    <a:lnTo>
                      <a:pt x="2462" y="1095"/>
                    </a:lnTo>
                    <a:lnTo>
                      <a:pt x="1778" y="575"/>
                    </a:lnTo>
                    <a:lnTo>
                      <a:pt x="1642" y="301"/>
                    </a:lnTo>
                    <a:lnTo>
                      <a:pt x="1724" y="2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3" name="Google Shape;1153;p54"/>
              <p:cNvSpPr/>
              <p:nvPr/>
            </p:nvSpPr>
            <p:spPr>
              <a:xfrm>
                <a:off x="5976950" y="3662650"/>
                <a:ext cx="181875" cy="250900"/>
              </a:xfrm>
              <a:custGeom>
                <a:rect b="b" l="l" r="r" t="t"/>
                <a:pathLst>
                  <a:path extrusionOk="0" fill="none" h="10036" w="7275">
                    <a:moveTo>
                      <a:pt x="4294" y="711"/>
                    </a:moveTo>
                    <a:lnTo>
                      <a:pt x="4021" y="1531"/>
                    </a:lnTo>
                    <a:lnTo>
                      <a:pt x="3583" y="3254"/>
                    </a:lnTo>
                    <a:lnTo>
                      <a:pt x="3446" y="4129"/>
                    </a:lnTo>
                    <a:lnTo>
                      <a:pt x="3419" y="4430"/>
                    </a:lnTo>
                    <a:lnTo>
                      <a:pt x="3583" y="4977"/>
                    </a:lnTo>
                    <a:lnTo>
                      <a:pt x="3720" y="5223"/>
                    </a:lnTo>
                    <a:lnTo>
                      <a:pt x="4103" y="5879"/>
                    </a:lnTo>
                    <a:lnTo>
                      <a:pt x="5032" y="7055"/>
                    </a:lnTo>
                    <a:lnTo>
                      <a:pt x="5525" y="7629"/>
                    </a:lnTo>
                    <a:lnTo>
                      <a:pt x="6290" y="8395"/>
                    </a:lnTo>
                    <a:lnTo>
                      <a:pt x="7193" y="9216"/>
                    </a:lnTo>
                    <a:lnTo>
                      <a:pt x="7275" y="9352"/>
                    </a:lnTo>
                    <a:lnTo>
                      <a:pt x="7275" y="9489"/>
                    </a:lnTo>
                    <a:lnTo>
                      <a:pt x="7247" y="9680"/>
                    </a:lnTo>
                    <a:lnTo>
                      <a:pt x="6837" y="9926"/>
                    </a:lnTo>
                    <a:lnTo>
                      <a:pt x="6208" y="10036"/>
                    </a:lnTo>
                    <a:lnTo>
                      <a:pt x="5497" y="10009"/>
                    </a:lnTo>
                    <a:lnTo>
                      <a:pt x="5197" y="9926"/>
                    </a:lnTo>
                    <a:lnTo>
                      <a:pt x="4486" y="9626"/>
                    </a:lnTo>
                    <a:lnTo>
                      <a:pt x="3255" y="8723"/>
                    </a:lnTo>
                    <a:lnTo>
                      <a:pt x="2790" y="8122"/>
                    </a:lnTo>
                    <a:lnTo>
                      <a:pt x="1833" y="6946"/>
                    </a:lnTo>
                    <a:lnTo>
                      <a:pt x="712" y="5524"/>
                    </a:lnTo>
                    <a:lnTo>
                      <a:pt x="411" y="5114"/>
                    </a:lnTo>
                    <a:lnTo>
                      <a:pt x="165" y="4649"/>
                    </a:lnTo>
                    <a:lnTo>
                      <a:pt x="56" y="4348"/>
                    </a:lnTo>
                    <a:lnTo>
                      <a:pt x="1" y="3746"/>
                    </a:lnTo>
                    <a:lnTo>
                      <a:pt x="83" y="3418"/>
                    </a:lnTo>
                    <a:lnTo>
                      <a:pt x="110" y="3309"/>
                    </a:lnTo>
                    <a:lnTo>
                      <a:pt x="356" y="2488"/>
                    </a:lnTo>
                    <a:lnTo>
                      <a:pt x="684" y="848"/>
                    </a:lnTo>
                    <a:lnTo>
                      <a:pt x="73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4" name="Google Shape;1154;p54"/>
              <p:cNvSpPr/>
              <p:nvPr/>
            </p:nvSpPr>
            <p:spPr>
              <a:xfrm>
                <a:off x="5855275" y="3782950"/>
                <a:ext cx="93675" cy="144275"/>
              </a:xfrm>
              <a:custGeom>
                <a:rect b="b" l="l" r="r" t="t"/>
                <a:pathLst>
                  <a:path extrusionOk="0" fill="none" h="5771" w="3747">
                    <a:moveTo>
                      <a:pt x="0" y="493"/>
                    </a:moveTo>
                    <a:lnTo>
                      <a:pt x="192" y="1997"/>
                    </a:lnTo>
                    <a:lnTo>
                      <a:pt x="246" y="3528"/>
                    </a:lnTo>
                    <a:lnTo>
                      <a:pt x="246" y="5771"/>
                    </a:lnTo>
                    <a:lnTo>
                      <a:pt x="3555" y="5771"/>
                    </a:lnTo>
                    <a:lnTo>
                      <a:pt x="3555" y="1942"/>
                    </a:lnTo>
                    <a:lnTo>
                      <a:pt x="3610" y="1915"/>
                    </a:lnTo>
                    <a:lnTo>
                      <a:pt x="3637" y="1532"/>
                    </a:lnTo>
                    <a:lnTo>
                      <a:pt x="3747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5" name="Google Shape;1155;p54"/>
              <p:cNvSpPr/>
              <p:nvPr/>
            </p:nvSpPr>
            <p:spPr>
              <a:xfrm>
                <a:off x="5783500" y="2574275"/>
                <a:ext cx="468300" cy="1226475"/>
              </a:xfrm>
              <a:custGeom>
                <a:rect b="b" l="l" r="r" t="t"/>
                <a:pathLst>
                  <a:path extrusionOk="0" h="49059" w="18732">
                    <a:moveTo>
                      <a:pt x="602" y="1"/>
                    </a:moveTo>
                    <a:lnTo>
                      <a:pt x="356" y="1067"/>
                    </a:lnTo>
                    <a:lnTo>
                      <a:pt x="109" y="3337"/>
                    </a:lnTo>
                    <a:lnTo>
                      <a:pt x="0" y="6919"/>
                    </a:lnTo>
                    <a:lnTo>
                      <a:pt x="574" y="14056"/>
                    </a:lnTo>
                    <a:lnTo>
                      <a:pt x="1012" y="17994"/>
                    </a:lnTo>
                    <a:lnTo>
                      <a:pt x="1723" y="25323"/>
                    </a:lnTo>
                    <a:lnTo>
                      <a:pt x="1996" y="28003"/>
                    </a:lnTo>
                    <a:lnTo>
                      <a:pt x="1805" y="28604"/>
                    </a:lnTo>
                    <a:lnTo>
                      <a:pt x="1149" y="32132"/>
                    </a:lnTo>
                    <a:lnTo>
                      <a:pt x="902" y="35030"/>
                    </a:lnTo>
                    <a:lnTo>
                      <a:pt x="984" y="36480"/>
                    </a:lnTo>
                    <a:lnTo>
                      <a:pt x="1805" y="42332"/>
                    </a:lnTo>
                    <a:lnTo>
                      <a:pt x="2844" y="48867"/>
                    </a:lnTo>
                    <a:lnTo>
                      <a:pt x="3336" y="48977"/>
                    </a:lnTo>
                    <a:lnTo>
                      <a:pt x="4293" y="49059"/>
                    </a:lnTo>
                    <a:lnTo>
                      <a:pt x="5250" y="48922"/>
                    </a:lnTo>
                    <a:lnTo>
                      <a:pt x="6180" y="48594"/>
                    </a:lnTo>
                    <a:lnTo>
                      <a:pt x="6618" y="48348"/>
                    </a:lnTo>
                    <a:lnTo>
                      <a:pt x="7028" y="43234"/>
                    </a:lnTo>
                    <a:lnTo>
                      <a:pt x="7602" y="37628"/>
                    </a:lnTo>
                    <a:lnTo>
                      <a:pt x="7985" y="34183"/>
                    </a:lnTo>
                    <a:lnTo>
                      <a:pt x="8532" y="28714"/>
                    </a:lnTo>
                    <a:lnTo>
                      <a:pt x="8860" y="26526"/>
                    </a:lnTo>
                    <a:lnTo>
                      <a:pt x="9079" y="24913"/>
                    </a:lnTo>
                    <a:lnTo>
                      <a:pt x="9407" y="19580"/>
                    </a:lnTo>
                    <a:lnTo>
                      <a:pt x="9653" y="11076"/>
                    </a:lnTo>
                    <a:lnTo>
                      <a:pt x="9680" y="9380"/>
                    </a:lnTo>
                    <a:lnTo>
                      <a:pt x="11677" y="24858"/>
                    </a:lnTo>
                    <a:lnTo>
                      <a:pt x="11102" y="25979"/>
                    </a:lnTo>
                    <a:lnTo>
                      <a:pt x="10227" y="28276"/>
                    </a:lnTo>
                    <a:lnTo>
                      <a:pt x="9899" y="29479"/>
                    </a:lnTo>
                    <a:lnTo>
                      <a:pt x="9680" y="30491"/>
                    </a:lnTo>
                    <a:lnTo>
                      <a:pt x="9243" y="33909"/>
                    </a:lnTo>
                    <a:lnTo>
                      <a:pt x="8696" y="40281"/>
                    </a:lnTo>
                    <a:lnTo>
                      <a:pt x="8477" y="43535"/>
                    </a:lnTo>
                    <a:lnTo>
                      <a:pt x="8805" y="43754"/>
                    </a:lnTo>
                    <a:lnTo>
                      <a:pt x="9598" y="44055"/>
                    </a:lnTo>
                    <a:lnTo>
                      <a:pt x="10501" y="44246"/>
                    </a:lnTo>
                    <a:lnTo>
                      <a:pt x="11485" y="44273"/>
                    </a:lnTo>
                    <a:lnTo>
                      <a:pt x="12032" y="44246"/>
                    </a:lnTo>
                    <a:lnTo>
                      <a:pt x="13700" y="39214"/>
                    </a:lnTo>
                    <a:lnTo>
                      <a:pt x="17665" y="28303"/>
                    </a:lnTo>
                    <a:lnTo>
                      <a:pt x="18513" y="25815"/>
                    </a:lnTo>
                    <a:lnTo>
                      <a:pt x="18622" y="25323"/>
                    </a:lnTo>
                    <a:lnTo>
                      <a:pt x="18732" y="23299"/>
                    </a:lnTo>
                    <a:lnTo>
                      <a:pt x="18732" y="18623"/>
                    </a:lnTo>
                    <a:lnTo>
                      <a:pt x="18486" y="10693"/>
                    </a:lnTo>
                    <a:lnTo>
                      <a:pt x="18103" y="3364"/>
                    </a:lnTo>
                    <a:lnTo>
                      <a:pt x="17911" y="903"/>
                    </a:lnTo>
                    <a:lnTo>
                      <a:pt x="60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6" name="Google Shape;1156;p54"/>
              <p:cNvSpPr/>
              <p:nvPr/>
            </p:nvSpPr>
            <p:spPr>
              <a:xfrm>
                <a:off x="6026175" y="2739025"/>
                <a:ext cx="123775" cy="308350"/>
              </a:xfrm>
              <a:custGeom>
                <a:rect b="b" l="l" r="r" t="t"/>
                <a:pathLst>
                  <a:path extrusionOk="0" h="12334" w="4951">
                    <a:moveTo>
                      <a:pt x="4950" y="1"/>
                    </a:moveTo>
                    <a:lnTo>
                      <a:pt x="4239" y="603"/>
                    </a:lnTo>
                    <a:lnTo>
                      <a:pt x="2599" y="1614"/>
                    </a:lnTo>
                    <a:lnTo>
                      <a:pt x="384" y="2626"/>
                    </a:lnTo>
                    <a:lnTo>
                      <a:pt x="1" y="2763"/>
                    </a:lnTo>
                    <a:lnTo>
                      <a:pt x="1204" y="12334"/>
                    </a:lnTo>
                    <a:lnTo>
                      <a:pt x="1231" y="3255"/>
                    </a:lnTo>
                    <a:lnTo>
                      <a:pt x="1806" y="2954"/>
                    </a:lnTo>
                    <a:lnTo>
                      <a:pt x="2845" y="2271"/>
                    </a:lnTo>
                    <a:lnTo>
                      <a:pt x="3774" y="1478"/>
                    </a:lnTo>
                    <a:lnTo>
                      <a:pt x="4595" y="521"/>
                    </a:lnTo>
                    <a:lnTo>
                      <a:pt x="4950" y="1"/>
                    </a:lnTo>
                    <a:close/>
                  </a:path>
                </a:pathLst>
              </a:custGeom>
              <a:solidFill>
                <a:srgbClr val="77BA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7" name="Google Shape;1157;p54"/>
              <p:cNvSpPr/>
              <p:nvPr/>
            </p:nvSpPr>
            <p:spPr>
              <a:xfrm>
                <a:off x="5796475" y="1999325"/>
                <a:ext cx="449175" cy="662475"/>
              </a:xfrm>
              <a:custGeom>
                <a:rect b="b" l="l" r="r" t="t"/>
                <a:pathLst>
                  <a:path extrusionOk="0" h="26499" w="17967">
                    <a:moveTo>
                      <a:pt x="11705" y="1"/>
                    </a:moveTo>
                    <a:lnTo>
                      <a:pt x="6673" y="138"/>
                    </a:lnTo>
                    <a:lnTo>
                      <a:pt x="6181" y="192"/>
                    </a:lnTo>
                    <a:lnTo>
                      <a:pt x="2954" y="548"/>
                    </a:lnTo>
                    <a:lnTo>
                      <a:pt x="2106" y="739"/>
                    </a:lnTo>
                    <a:lnTo>
                      <a:pt x="2598" y="1314"/>
                    </a:lnTo>
                    <a:lnTo>
                      <a:pt x="3063" y="2325"/>
                    </a:lnTo>
                    <a:lnTo>
                      <a:pt x="3036" y="3173"/>
                    </a:lnTo>
                    <a:lnTo>
                      <a:pt x="2708" y="3857"/>
                    </a:lnTo>
                    <a:lnTo>
                      <a:pt x="1833" y="4622"/>
                    </a:lnTo>
                    <a:lnTo>
                      <a:pt x="766" y="5142"/>
                    </a:lnTo>
                    <a:lnTo>
                      <a:pt x="630" y="5197"/>
                    </a:lnTo>
                    <a:lnTo>
                      <a:pt x="3938" y="16244"/>
                    </a:lnTo>
                    <a:lnTo>
                      <a:pt x="2544" y="17967"/>
                    </a:lnTo>
                    <a:lnTo>
                      <a:pt x="930" y="20510"/>
                    </a:lnTo>
                    <a:lnTo>
                      <a:pt x="192" y="22370"/>
                    </a:lnTo>
                    <a:lnTo>
                      <a:pt x="1" y="23409"/>
                    </a:lnTo>
                    <a:lnTo>
                      <a:pt x="192" y="23737"/>
                    </a:lnTo>
                    <a:lnTo>
                      <a:pt x="794" y="24311"/>
                    </a:lnTo>
                    <a:lnTo>
                      <a:pt x="1559" y="24831"/>
                    </a:lnTo>
                    <a:lnTo>
                      <a:pt x="2462" y="25296"/>
                    </a:lnTo>
                    <a:lnTo>
                      <a:pt x="4075" y="25843"/>
                    </a:lnTo>
                    <a:lnTo>
                      <a:pt x="6591" y="26308"/>
                    </a:lnTo>
                    <a:lnTo>
                      <a:pt x="9271" y="26499"/>
                    </a:lnTo>
                    <a:lnTo>
                      <a:pt x="11978" y="26362"/>
                    </a:lnTo>
                    <a:lnTo>
                      <a:pt x="14494" y="25979"/>
                    </a:lnTo>
                    <a:lnTo>
                      <a:pt x="16627" y="25268"/>
                    </a:lnTo>
                    <a:lnTo>
                      <a:pt x="17474" y="24803"/>
                    </a:lnTo>
                    <a:lnTo>
                      <a:pt x="17146" y="21249"/>
                    </a:lnTo>
                    <a:lnTo>
                      <a:pt x="16627" y="17283"/>
                    </a:lnTo>
                    <a:lnTo>
                      <a:pt x="16490" y="15424"/>
                    </a:lnTo>
                    <a:lnTo>
                      <a:pt x="16545" y="14822"/>
                    </a:lnTo>
                    <a:lnTo>
                      <a:pt x="17201" y="12689"/>
                    </a:lnTo>
                    <a:lnTo>
                      <a:pt x="17857" y="9709"/>
                    </a:lnTo>
                    <a:lnTo>
                      <a:pt x="17967" y="7822"/>
                    </a:lnTo>
                    <a:lnTo>
                      <a:pt x="17803" y="6591"/>
                    </a:lnTo>
                    <a:lnTo>
                      <a:pt x="17721" y="6072"/>
                    </a:lnTo>
                    <a:lnTo>
                      <a:pt x="17639" y="5552"/>
                    </a:lnTo>
                    <a:lnTo>
                      <a:pt x="17310" y="4595"/>
                    </a:lnTo>
                    <a:lnTo>
                      <a:pt x="16545" y="3200"/>
                    </a:lnTo>
                    <a:lnTo>
                      <a:pt x="15177" y="1614"/>
                    </a:lnTo>
                    <a:lnTo>
                      <a:pt x="13755" y="411"/>
                    </a:lnTo>
                    <a:lnTo>
                      <a:pt x="13127" y="1"/>
                    </a:lnTo>
                    <a:close/>
                  </a:path>
                </a:pathLst>
              </a:custGeom>
              <a:solidFill>
                <a:srgbClr val="B45B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8" name="Google Shape;1158;p54"/>
              <p:cNvSpPr/>
              <p:nvPr/>
            </p:nvSpPr>
            <p:spPr>
              <a:xfrm>
                <a:off x="5872350" y="2330900"/>
                <a:ext cx="54725" cy="84125"/>
              </a:xfrm>
              <a:custGeom>
                <a:rect b="b" l="l" r="r" t="t"/>
                <a:pathLst>
                  <a:path extrusionOk="0" h="3365" w="2189">
                    <a:moveTo>
                      <a:pt x="1" y="1"/>
                    </a:moveTo>
                    <a:lnTo>
                      <a:pt x="903" y="3009"/>
                    </a:lnTo>
                    <a:lnTo>
                      <a:pt x="2189" y="33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B55B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59" name="Google Shape;1159;p54"/>
              <p:cNvSpPr/>
              <p:nvPr/>
            </p:nvSpPr>
            <p:spPr>
              <a:xfrm>
                <a:off x="5872350" y="2330900"/>
                <a:ext cx="54725" cy="84125"/>
              </a:xfrm>
              <a:custGeom>
                <a:rect b="b" l="l" r="r" t="t"/>
                <a:pathLst>
                  <a:path extrusionOk="0" h="3365" w="2189">
                    <a:moveTo>
                      <a:pt x="1" y="1"/>
                    </a:moveTo>
                    <a:lnTo>
                      <a:pt x="903" y="3009"/>
                    </a:lnTo>
                    <a:lnTo>
                      <a:pt x="2189" y="33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23E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0" name="Google Shape;1160;p54"/>
              <p:cNvSpPr/>
              <p:nvPr/>
            </p:nvSpPr>
            <p:spPr>
              <a:xfrm>
                <a:off x="5842975" y="3761853"/>
                <a:ext cx="233125" cy="218100"/>
              </a:xfrm>
              <a:custGeom>
                <a:rect b="b" l="l" r="r" t="t"/>
                <a:pathLst>
                  <a:path extrusionOk="0" h="8724" w="9325">
                    <a:moveTo>
                      <a:pt x="738" y="0"/>
                    </a:moveTo>
                    <a:lnTo>
                      <a:pt x="602" y="55"/>
                    </a:lnTo>
                    <a:lnTo>
                      <a:pt x="328" y="739"/>
                    </a:lnTo>
                    <a:lnTo>
                      <a:pt x="219" y="1176"/>
                    </a:lnTo>
                    <a:lnTo>
                      <a:pt x="82" y="1614"/>
                    </a:lnTo>
                    <a:lnTo>
                      <a:pt x="0" y="2489"/>
                    </a:lnTo>
                    <a:lnTo>
                      <a:pt x="27" y="2926"/>
                    </a:lnTo>
                    <a:lnTo>
                      <a:pt x="274" y="3391"/>
                    </a:lnTo>
                    <a:lnTo>
                      <a:pt x="1203" y="4293"/>
                    </a:lnTo>
                    <a:lnTo>
                      <a:pt x="1559" y="4704"/>
                    </a:lnTo>
                    <a:lnTo>
                      <a:pt x="1832" y="5141"/>
                    </a:lnTo>
                    <a:lnTo>
                      <a:pt x="2270" y="6208"/>
                    </a:lnTo>
                    <a:lnTo>
                      <a:pt x="2817" y="6919"/>
                    </a:lnTo>
                    <a:lnTo>
                      <a:pt x="3172" y="7274"/>
                    </a:lnTo>
                    <a:lnTo>
                      <a:pt x="3938" y="7876"/>
                    </a:lnTo>
                    <a:lnTo>
                      <a:pt x="4813" y="8341"/>
                    </a:lnTo>
                    <a:lnTo>
                      <a:pt x="5743" y="8614"/>
                    </a:lnTo>
                    <a:lnTo>
                      <a:pt x="6235" y="8696"/>
                    </a:lnTo>
                    <a:lnTo>
                      <a:pt x="6754" y="8723"/>
                    </a:lnTo>
                    <a:lnTo>
                      <a:pt x="7903" y="8614"/>
                    </a:lnTo>
                    <a:lnTo>
                      <a:pt x="8860" y="8259"/>
                    </a:lnTo>
                    <a:lnTo>
                      <a:pt x="9243" y="7821"/>
                    </a:lnTo>
                    <a:lnTo>
                      <a:pt x="9325" y="7493"/>
                    </a:lnTo>
                    <a:lnTo>
                      <a:pt x="9270" y="7274"/>
                    </a:lnTo>
                    <a:lnTo>
                      <a:pt x="9106" y="6891"/>
                    </a:lnTo>
                    <a:lnTo>
                      <a:pt x="8505" y="6071"/>
                    </a:lnTo>
                    <a:lnTo>
                      <a:pt x="7274" y="4895"/>
                    </a:lnTo>
                    <a:lnTo>
                      <a:pt x="6426" y="4157"/>
                    </a:lnTo>
                    <a:lnTo>
                      <a:pt x="6016" y="3719"/>
                    </a:lnTo>
                    <a:lnTo>
                      <a:pt x="5278" y="2762"/>
                    </a:lnTo>
                    <a:lnTo>
                      <a:pt x="4676" y="1696"/>
                    </a:lnTo>
                    <a:lnTo>
                      <a:pt x="4211" y="574"/>
                    </a:lnTo>
                    <a:lnTo>
                      <a:pt x="4047" y="0"/>
                    </a:lnTo>
                    <a:lnTo>
                      <a:pt x="4047" y="465"/>
                    </a:lnTo>
                    <a:lnTo>
                      <a:pt x="4020" y="602"/>
                    </a:lnTo>
                    <a:lnTo>
                      <a:pt x="3664" y="766"/>
                    </a:lnTo>
                    <a:lnTo>
                      <a:pt x="2844" y="903"/>
                    </a:lnTo>
                    <a:lnTo>
                      <a:pt x="2407" y="930"/>
                    </a:lnTo>
                    <a:lnTo>
                      <a:pt x="1942" y="903"/>
                    </a:lnTo>
                    <a:lnTo>
                      <a:pt x="1094" y="629"/>
                    </a:lnTo>
                    <a:lnTo>
                      <a:pt x="738" y="356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rgbClr val="252D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1" name="Google Shape;1161;p54"/>
              <p:cNvSpPr/>
              <p:nvPr/>
            </p:nvSpPr>
            <p:spPr>
              <a:xfrm>
                <a:off x="5861425" y="3761853"/>
                <a:ext cx="170250" cy="153825"/>
              </a:xfrm>
              <a:custGeom>
                <a:rect b="b" l="l" r="r" t="t"/>
                <a:pathLst>
                  <a:path extrusionOk="0" h="6153" w="6810">
                    <a:moveTo>
                      <a:pt x="3309" y="0"/>
                    </a:moveTo>
                    <a:lnTo>
                      <a:pt x="3309" y="438"/>
                    </a:lnTo>
                    <a:lnTo>
                      <a:pt x="3282" y="574"/>
                    </a:lnTo>
                    <a:lnTo>
                      <a:pt x="2926" y="766"/>
                    </a:lnTo>
                    <a:lnTo>
                      <a:pt x="2106" y="903"/>
                    </a:lnTo>
                    <a:lnTo>
                      <a:pt x="1669" y="903"/>
                    </a:lnTo>
                    <a:lnTo>
                      <a:pt x="1204" y="875"/>
                    </a:lnTo>
                    <a:lnTo>
                      <a:pt x="356" y="602"/>
                    </a:lnTo>
                    <a:lnTo>
                      <a:pt x="0" y="328"/>
                    </a:lnTo>
                    <a:lnTo>
                      <a:pt x="137" y="684"/>
                    </a:lnTo>
                    <a:lnTo>
                      <a:pt x="1012" y="2461"/>
                    </a:lnTo>
                    <a:lnTo>
                      <a:pt x="1751" y="3747"/>
                    </a:lnTo>
                    <a:lnTo>
                      <a:pt x="2133" y="4239"/>
                    </a:lnTo>
                    <a:lnTo>
                      <a:pt x="2516" y="4676"/>
                    </a:lnTo>
                    <a:lnTo>
                      <a:pt x="3309" y="5415"/>
                    </a:lnTo>
                    <a:lnTo>
                      <a:pt x="4157" y="5907"/>
                    </a:lnTo>
                    <a:lnTo>
                      <a:pt x="5087" y="6153"/>
                    </a:lnTo>
                    <a:lnTo>
                      <a:pt x="5579" y="6126"/>
                    </a:lnTo>
                    <a:lnTo>
                      <a:pt x="6044" y="6071"/>
                    </a:lnTo>
                    <a:lnTo>
                      <a:pt x="6618" y="5852"/>
                    </a:lnTo>
                    <a:lnTo>
                      <a:pt x="6809" y="5497"/>
                    </a:lnTo>
                    <a:lnTo>
                      <a:pt x="6673" y="5086"/>
                    </a:lnTo>
                    <a:lnTo>
                      <a:pt x="6481" y="4868"/>
                    </a:lnTo>
                    <a:lnTo>
                      <a:pt x="6071" y="4485"/>
                    </a:lnTo>
                    <a:lnTo>
                      <a:pt x="5688" y="4157"/>
                    </a:lnTo>
                    <a:lnTo>
                      <a:pt x="5278" y="3692"/>
                    </a:lnTo>
                    <a:lnTo>
                      <a:pt x="4540" y="2735"/>
                    </a:lnTo>
                    <a:lnTo>
                      <a:pt x="3938" y="1696"/>
                    </a:lnTo>
                    <a:lnTo>
                      <a:pt x="3473" y="574"/>
                    </a:lnTo>
                    <a:lnTo>
                      <a:pt x="33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2" name="Google Shape;1162;p54"/>
              <p:cNvSpPr/>
              <p:nvPr/>
            </p:nvSpPr>
            <p:spPr>
              <a:xfrm>
                <a:off x="5894250" y="1644525"/>
                <a:ext cx="316550" cy="450550"/>
              </a:xfrm>
              <a:custGeom>
                <a:rect b="b" l="l" r="r" t="t"/>
                <a:pathLst>
                  <a:path extrusionOk="0" h="18022" w="12662">
                    <a:moveTo>
                      <a:pt x="10884" y="1"/>
                    </a:moveTo>
                    <a:lnTo>
                      <a:pt x="10555" y="739"/>
                    </a:lnTo>
                    <a:lnTo>
                      <a:pt x="9708" y="1887"/>
                    </a:lnTo>
                    <a:lnTo>
                      <a:pt x="8614" y="2762"/>
                    </a:lnTo>
                    <a:lnTo>
                      <a:pt x="7219" y="3446"/>
                    </a:lnTo>
                    <a:lnTo>
                      <a:pt x="6344" y="3747"/>
                    </a:lnTo>
                    <a:lnTo>
                      <a:pt x="5414" y="4102"/>
                    </a:lnTo>
                    <a:lnTo>
                      <a:pt x="4129" y="4950"/>
                    </a:lnTo>
                    <a:lnTo>
                      <a:pt x="3145" y="6153"/>
                    </a:lnTo>
                    <a:lnTo>
                      <a:pt x="3063" y="6399"/>
                    </a:lnTo>
                    <a:lnTo>
                      <a:pt x="2926" y="6153"/>
                    </a:lnTo>
                    <a:lnTo>
                      <a:pt x="2762" y="5935"/>
                    </a:lnTo>
                    <a:lnTo>
                      <a:pt x="2516" y="5716"/>
                    </a:lnTo>
                    <a:lnTo>
                      <a:pt x="1942" y="5442"/>
                    </a:lnTo>
                    <a:lnTo>
                      <a:pt x="1313" y="5442"/>
                    </a:lnTo>
                    <a:lnTo>
                      <a:pt x="684" y="5661"/>
                    </a:lnTo>
                    <a:lnTo>
                      <a:pt x="438" y="5853"/>
                    </a:lnTo>
                    <a:lnTo>
                      <a:pt x="191" y="6153"/>
                    </a:lnTo>
                    <a:lnTo>
                      <a:pt x="0" y="6919"/>
                    </a:lnTo>
                    <a:lnTo>
                      <a:pt x="164" y="7739"/>
                    </a:lnTo>
                    <a:lnTo>
                      <a:pt x="629" y="8505"/>
                    </a:lnTo>
                    <a:lnTo>
                      <a:pt x="957" y="8833"/>
                    </a:lnTo>
                    <a:lnTo>
                      <a:pt x="1367" y="9161"/>
                    </a:lnTo>
                    <a:lnTo>
                      <a:pt x="2051" y="9407"/>
                    </a:lnTo>
                    <a:lnTo>
                      <a:pt x="2707" y="9271"/>
                    </a:lnTo>
                    <a:lnTo>
                      <a:pt x="2789" y="9189"/>
                    </a:lnTo>
                    <a:lnTo>
                      <a:pt x="2762" y="14384"/>
                    </a:lnTo>
                    <a:lnTo>
                      <a:pt x="3336" y="15205"/>
                    </a:lnTo>
                    <a:lnTo>
                      <a:pt x="4703" y="16709"/>
                    </a:lnTo>
                    <a:lnTo>
                      <a:pt x="5496" y="17365"/>
                    </a:lnTo>
                    <a:lnTo>
                      <a:pt x="6071" y="17721"/>
                    </a:lnTo>
                    <a:lnTo>
                      <a:pt x="7329" y="18021"/>
                    </a:lnTo>
                    <a:lnTo>
                      <a:pt x="8450" y="17939"/>
                    </a:lnTo>
                    <a:lnTo>
                      <a:pt x="9024" y="17611"/>
                    </a:lnTo>
                    <a:lnTo>
                      <a:pt x="9243" y="17283"/>
                    </a:lnTo>
                    <a:lnTo>
                      <a:pt x="9270" y="17092"/>
                    </a:lnTo>
                    <a:lnTo>
                      <a:pt x="9270" y="16681"/>
                    </a:lnTo>
                    <a:lnTo>
                      <a:pt x="8860" y="15724"/>
                    </a:lnTo>
                    <a:lnTo>
                      <a:pt x="7985" y="14439"/>
                    </a:lnTo>
                    <a:lnTo>
                      <a:pt x="7794" y="14220"/>
                    </a:lnTo>
                    <a:lnTo>
                      <a:pt x="7794" y="11923"/>
                    </a:lnTo>
                    <a:lnTo>
                      <a:pt x="8641" y="12060"/>
                    </a:lnTo>
                    <a:lnTo>
                      <a:pt x="9844" y="12169"/>
                    </a:lnTo>
                    <a:lnTo>
                      <a:pt x="10473" y="12115"/>
                    </a:lnTo>
                    <a:lnTo>
                      <a:pt x="10720" y="12033"/>
                    </a:lnTo>
                    <a:lnTo>
                      <a:pt x="10993" y="11896"/>
                    </a:lnTo>
                    <a:lnTo>
                      <a:pt x="11595" y="11349"/>
                    </a:lnTo>
                    <a:lnTo>
                      <a:pt x="12169" y="10255"/>
                    </a:lnTo>
                    <a:lnTo>
                      <a:pt x="12579" y="8368"/>
                    </a:lnTo>
                    <a:lnTo>
                      <a:pt x="12661" y="7056"/>
                    </a:lnTo>
                    <a:lnTo>
                      <a:pt x="12661" y="5470"/>
                    </a:lnTo>
                    <a:lnTo>
                      <a:pt x="12360" y="2981"/>
                    </a:lnTo>
                    <a:lnTo>
                      <a:pt x="11841" y="1258"/>
                    </a:lnTo>
                    <a:lnTo>
                      <a:pt x="11184" y="247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3" name="Google Shape;1163;p54"/>
              <p:cNvSpPr/>
              <p:nvPr/>
            </p:nvSpPr>
            <p:spPr>
              <a:xfrm>
                <a:off x="6081550" y="1786050"/>
                <a:ext cx="23950" cy="23950"/>
              </a:xfrm>
              <a:custGeom>
                <a:rect b="b" l="l" r="r" t="t"/>
                <a:pathLst>
                  <a:path extrusionOk="0" h="958" w="958">
                    <a:moveTo>
                      <a:pt x="466" y="0"/>
                    </a:moveTo>
                    <a:lnTo>
                      <a:pt x="274" y="55"/>
                    </a:lnTo>
                    <a:lnTo>
                      <a:pt x="28" y="328"/>
                    </a:lnTo>
                    <a:lnTo>
                      <a:pt x="1" y="520"/>
                    </a:lnTo>
                    <a:lnTo>
                      <a:pt x="55" y="684"/>
                    </a:lnTo>
                    <a:lnTo>
                      <a:pt x="329" y="957"/>
                    </a:lnTo>
                    <a:lnTo>
                      <a:pt x="520" y="957"/>
                    </a:lnTo>
                    <a:lnTo>
                      <a:pt x="712" y="930"/>
                    </a:lnTo>
                    <a:lnTo>
                      <a:pt x="958" y="629"/>
                    </a:lnTo>
                    <a:lnTo>
                      <a:pt x="958" y="465"/>
                    </a:lnTo>
                    <a:lnTo>
                      <a:pt x="930" y="274"/>
                    </a:lnTo>
                    <a:lnTo>
                      <a:pt x="657" y="27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4" name="Google Shape;1164;p54"/>
              <p:cNvSpPr/>
              <p:nvPr/>
            </p:nvSpPr>
            <p:spPr>
              <a:xfrm>
                <a:off x="6107525" y="1877650"/>
                <a:ext cx="28750" cy="19850"/>
              </a:xfrm>
              <a:custGeom>
                <a:rect b="b" l="l" r="r" t="t"/>
                <a:pathLst>
                  <a:path extrusionOk="0" h="794" w="1150">
                    <a:moveTo>
                      <a:pt x="56" y="0"/>
                    </a:moveTo>
                    <a:lnTo>
                      <a:pt x="1" y="247"/>
                    </a:lnTo>
                    <a:lnTo>
                      <a:pt x="220" y="629"/>
                    </a:lnTo>
                    <a:lnTo>
                      <a:pt x="438" y="739"/>
                    </a:lnTo>
                    <a:lnTo>
                      <a:pt x="438" y="766"/>
                    </a:lnTo>
                    <a:lnTo>
                      <a:pt x="685" y="793"/>
                    </a:lnTo>
                    <a:lnTo>
                      <a:pt x="1040" y="575"/>
                    </a:lnTo>
                    <a:lnTo>
                      <a:pt x="1149" y="35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5" name="Google Shape;1165;p54"/>
              <p:cNvSpPr/>
              <p:nvPr/>
            </p:nvSpPr>
            <p:spPr>
              <a:xfrm>
                <a:off x="6178625" y="1737500"/>
                <a:ext cx="26700" cy="23275"/>
              </a:xfrm>
              <a:custGeom>
                <a:rect b="b" l="l" r="r" t="t"/>
                <a:pathLst>
                  <a:path extrusionOk="0" h="931" w="1068">
                    <a:moveTo>
                      <a:pt x="548" y="1"/>
                    </a:moveTo>
                    <a:lnTo>
                      <a:pt x="138" y="110"/>
                    </a:lnTo>
                    <a:lnTo>
                      <a:pt x="1" y="274"/>
                    </a:lnTo>
                    <a:lnTo>
                      <a:pt x="958" y="930"/>
                    </a:lnTo>
                    <a:lnTo>
                      <a:pt x="1067" y="712"/>
                    </a:lnTo>
                    <a:lnTo>
                      <a:pt x="958" y="274"/>
                    </a:lnTo>
                    <a:lnTo>
                      <a:pt x="794" y="110"/>
                    </a:lnTo>
                    <a:lnTo>
                      <a:pt x="766" y="83"/>
                    </a:lnTo>
                    <a:lnTo>
                      <a:pt x="54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6" name="Google Shape;1166;p54"/>
              <p:cNvSpPr/>
              <p:nvPr/>
            </p:nvSpPr>
            <p:spPr>
              <a:xfrm>
                <a:off x="6069250" y="1746400"/>
                <a:ext cx="26000" cy="23250"/>
              </a:xfrm>
              <a:custGeom>
                <a:rect b="b" l="l" r="r" t="t"/>
                <a:pathLst>
                  <a:path extrusionOk="0" h="930" w="1040">
                    <a:moveTo>
                      <a:pt x="493" y="0"/>
                    </a:moveTo>
                    <a:lnTo>
                      <a:pt x="274" y="82"/>
                    </a:lnTo>
                    <a:lnTo>
                      <a:pt x="247" y="109"/>
                    </a:lnTo>
                    <a:lnTo>
                      <a:pt x="83" y="273"/>
                    </a:lnTo>
                    <a:lnTo>
                      <a:pt x="1" y="711"/>
                    </a:lnTo>
                    <a:lnTo>
                      <a:pt x="83" y="930"/>
                    </a:lnTo>
                    <a:lnTo>
                      <a:pt x="1040" y="273"/>
                    </a:lnTo>
                    <a:lnTo>
                      <a:pt x="903" y="82"/>
                    </a:lnTo>
                    <a:lnTo>
                      <a:pt x="4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7" name="Google Shape;1167;p54"/>
              <p:cNvSpPr/>
              <p:nvPr/>
            </p:nvSpPr>
            <p:spPr>
              <a:xfrm>
                <a:off x="6173850" y="1777150"/>
                <a:ext cx="23275" cy="22575"/>
              </a:xfrm>
              <a:custGeom>
                <a:rect b="b" l="l" r="r" t="t"/>
                <a:pathLst>
                  <a:path extrusionOk="0" h="903" w="931">
                    <a:moveTo>
                      <a:pt x="411" y="1"/>
                    </a:moveTo>
                    <a:lnTo>
                      <a:pt x="247" y="55"/>
                    </a:lnTo>
                    <a:lnTo>
                      <a:pt x="28" y="274"/>
                    </a:lnTo>
                    <a:lnTo>
                      <a:pt x="0" y="465"/>
                    </a:lnTo>
                    <a:lnTo>
                      <a:pt x="28" y="630"/>
                    </a:lnTo>
                    <a:lnTo>
                      <a:pt x="274" y="903"/>
                    </a:lnTo>
                    <a:lnTo>
                      <a:pt x="657" y="903"/>
                    </a:lnTo>
                    <a:lnTo>
                      <a:pt x="903" y="657"/>
                    </a:lnTo>
                    <a:lnTo>
                      <a:pt x="930" y="465"/>
                    </a:lnTo>
                    <a:lnTo>
                      <a:pt x="875" y="274"/>
                    </a:lnTo>
                    <a:lnTo>
                      <a:pt x="602" y="28"/>
                    </a:lnTo>
                    <a:lnTo>
                      <a:pt x="41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8" name="Google Shape;1168;p54"/>
              <p:cNvSpPr/>
              <p:nvPr/>
            </p:nvSpPr>
            <p:spPr>
              <a:xfrm>
                <a:off x="6141025" y="1781950"/>
                <a:ext cx="39675" cy="71100"/>
              </a:xfrm>
              <a:custGeom>
                <a:rect b="b" l="l" r="r" t="t"/>
                <a:pathLst>
                  <a:path extrusionOk="0" h="2844" w="1587">
                    <a:moveTo>
                      <a:pt x="1" y="0"/>
                    </a:moveTo>
                    <a:lnTo>
                      <a:pt x="83" y="2844"/>
                    </a:lnTo>
                    <a:lnTo>
                      <a:pt x="1587" y="237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69" name="Google Shape;1169;p54"/>
              <p:cNvSpPr/>
              <p:nvPr/>
            </p:nvSpPr>
            <p:spPr>
              <a:xfrm>
                <a:off x="5986525" y="1896100"/>
                <a:ext cx="102575" cy="65650"/>
              </a:xfrm>
              <a:custGeom>
                <a:rect b="b" l="l" r="r" t="t"/>
                <a:pathLst>
                  <a:path extrusionOk="0" h="2626" w="4103">
                    <a:moveTo>
                      <a:pt x="1" y="1"/>
                    </a:moveTo>
                    <a:lnTo>
                      <a:pt x="137" y="384"/>
                    </a:lnTo>
                    <a:lnTo>
                      <a:pt x="575" y="1013"/>
                    </a:lnTo>
                    <a:lnTo>
                      <a:pt x="876" y="1259"/>
                    </a:lnTo>
                    <a:lnTo>
                      <a:pt x="1204" y="1505"/>
                    </a:lnTo>
                    <a:lnTo>
                      <a:pt x="2216" y="1997"/>
                    </a:lnTo>
                    <a:lnTo>
                      <a:pt x="3774" y="2544"/>
                    </a:lnTo>
                    <a:lnTo>
                      <a:pt x="4075" y="2626"/>
                    </a:lnTo>
                    <a:lnTo>
                      <a:pt x="4103" y="1860"/>
                    </a:lnTo>
                    <a:lnTo>
                      <a:pt x="3610" y="1806"/>
                    </a:lnTo>
                    <a:lnTo>
                      <a:pt x="2380" y="1477"/>
                    </a:lnTo>
                    <a:lnTo>
                      <a:pt x="1122" y="1013"/>
                    </a:lnTo>
                    <a:lnTo>
                      <a:pt x="411" y="548"/>
                    </a:lnTo>
                    <a:lnTo>
                      <a:pt x="83" y="1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A14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1170" name="Google Shape;1170;p54"/>
              <p:cNvSpPr/>
              <p:nvPr/>
            </p:nvSpPr>
            <p:spPr>
              <a:xfrm>
                <a:off x="5804000" y="2017100"/>
                <a:ext cx="722625" cy="464225"/>
              </a:xfrm>
              <a:custGeom>
                <a:rect b="b" l="l" r="r" t="t"/>
                <a:pathLst>
                  <a:path extrusionOk="0" h="18569" w="28905">
                    <a:moveTo>
                      <a:pt x="2079" y="1"/>
                    </a:moveTo>
                    <a:lnTo>
                      <a:pt x="1723" y="83"/>
                    </a:lnTo>
                    <a:lnTo>
                      <a:pt x="1450" y="192"/>
                    </a:lnTo>
                    <a:lnTo>
                      <a:pt x="930" y="575"/>
                    </a:lnTo>
                    <a:lnTo>
                      <a:pt x="493" y="1095"/>
                    </a:lnTo>
                    <a:lnTo>
                      <a:pt x="192" y="1751"/>
                    </a:lnTo>
                    <a:lnTo>
                      <a:pt x="0" y="2517"/>
                    </a:lnTo>
                    <a:lnTo>
                      <a:pt x="28" y="3392"/>
                    </a:lnTo>
                    <a:lnTo>
                      <a:pt x="246" y="4349"/>
                    </a:lnTo>
                    <a:lnTo>
                      <a:pt x="739" y="5388"/>
                    </a:lnTo>
                    <a:lnTo>
                      <a:pt x="1094" y="5908"/>
                    </a:lnTo>
                    <a:lnTo>
                      <a:pt x="1751" y="7166"/>
                    </a:lnTo>
                    <a:lnTo>
                      <a:pt x="6016" y="15123"/>
                    </a:lnTo>
                    <a:lnTo>
                      <a:pt x="7247" y="17147"/>
                    </a:lnTo>
                    <a:lnTo>
                      <a:pt x="7575" y="17584"/>
                    </a:lnTo>
                    <a:lnTo>
                      <a:pt x="8204" y="18158"/>
                    </a:lnTo>
                    <a:lnTo>
                      <a:pt x="8833" y="18459"/>
                    </a:lnTo>
                    <a:lnTo>
                      <a:pt x="9517" y="18569"/>
                    </a:lnTo>
                    <a:lnTo>
                      <a:pt x="9900" y="18541"/>
                    </a:lnTo>
                    <a:lnTo>
                      <a:pt x="12115" y="18350"/>
                    </a:lnTo>
                    <a:lnTo>
                      <a:pt x="19471" y="17365"/>
                    </a:lnTo>
                    <a:lnTo>
                      <a:pt x="21385" y="17147"/>
                    </a:lnTo>
                    <a:lnTo>
                      <a:pt x="22725" y="17119"/>
                    </a:lnTo>
                    <a:lnTo>
                      <a:pt x="24803" y="17010"/>
                    </a:lnTo>
                    <a:lnTo>
                      <a:pt x="26471" y="16572"/>
                    </a:lnTo>
                    <a:lnTo>
                      <a:pt x="27455" y="16135"/>
                    </a:lnTo>
                    <a:lnTo>
                      <a:pt x="27811" y="15916"/>
                    </a:lnTo>
                    <a:lnTo>
                      <a:pt x="28358" y="15205"/>
                    </a:lnTo>
                    <a:lnTo>
                      <a:pt x="28713" y="14275"/>
                    </a:lnTo>
                    <a:lnTo>
                      <a:pt x="28905" y="13291"/>
                    </a:lnTo>
                    <a:lnTo>
                      <a:pt x="28877" y="12853"/>
                    </a:lnTo>
                    <a:lnTo>
                      <a:pt x="28850" y="12553"/>
                    </a:lnTo>
                    <a:lnTo>
                      <a:pt x="28631" y="12224"/>
                    </a:lnTo>
                    <a:lnTo>
                      <a:pt x="28057" y="12170"/>
                    </a:lnTo>
                    <a:lnTo>
                      <a:pt x="26826" y="12635"/>
                    </a:lnTo>
                    <a:lnTo>
                      <a:pt x="25322" y="13182"/>
                    </a:lnTo>
                    <a:lnTo>
                      <a:pt x="24502" y="13264"/>
                    </a:lnTo>
                    <a:lnTo>
                      <a:pt x="24201" y="13236"/>
                    </a:lnTo>
                    <a:lnTo>
                      <a:pt x="23490" y="12908"/>
                    </a:lnTo>
                    <a:lnTo>
                      <a:pt x="22889" y="12416"/>
                    </a:lnTo>
                    <a:lnTo>
                      <a:pt x="22506" y="11896"/>
                    </a:lnTo>
                    <a:lnTo>
                      <a:pt x="22479" y="11650"/>
                    </a:lnTo>
                    <a:lnTo>
                      <a:pt x="22479" y="10283"/>
                    </a:lnTo>
                    <a:lnTo>
                      <a:pt x="22396" y="10256"/>
                    </a:lnTo>
                    <a:lnTo>
                      <a:pt x="22014" y="10365"/>
                    </a:lnTo>
                    <a:lnTo>
                      <a:pt x="21686" y="10748"/>
                    </a:lnTo>
                    <a:lnTo>
                      <a:pt x="21549" y="11131"/>
                    </a:lnTo>
                    <a:lnTo>
                      <a:pt x="21303" y="11924"/>
                    </a:lnTo>
                    <a:lnTo>
                      <a:pt x="21057" y="12935"/>
                    </a:lnTo>
                    <a:lnTo>
                      <a:pt x="20674" y="13318"/>
                    </a:lnTo>
                    <a:lnTo>
                      <a:pt x="20346" y="13400"/>
                    </a:lnTo>
                    <a:lnTo>
                      <a:pt x="13947" y="14002"/>
                    </a:lnTo>
                    <a:lnTo>
                      <a:pt x="10802" y="14221"/>
                    </a:lnTo>
                    <a:lnTo>
                      <a:pt x="10118" y="12826"/>
                    </a:lnTo>
                    <a:lnTo>
                      <a:pt x="5688" y="4021"/>
                    </a:lnTo>
                    <a:lnTo>
                      <a:pt x="4430" y="1806"/>
                    </a:lnTo>
                    <a:lnTo>
                      <a:pt x="4102" y="1341"/>
                    </a:lnTo>
                    <a:lnTo>
                      <a:pt x="3419" y="603"/>
                    </a:lnTo>
                    <a:lnTo>
                      <a:pt x="2762" y="138"/>
                    </a:lnTo>
                    <a:lnTo>
                      <a:pt x="2079" y="1"/>
                    </a:lnTo>
                    <a:close/>
                  </a:path>
                </a:pathLst>
              </a:custGeom>
              <a:solidFill>
                <a:srgbClr val="5B29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</a:endParaRPr>
              </a:p>
            </p:txBody>
          </p:sp>
        </p:grpSp>
      </p:grpSp>
      <p:sp>
        <p:nvSpPr>
          <p:cNvPr id="1171" name="Google Shape;1171;p54"/>
          <p:cNvSpPr txBox="1"/>
          <p:nvPr/>
        </p:nvSpPr>
        <p:spPr>
          <a:xfrm>
            <a:off x="1245225" y="2003975"/>
            <a:ext cx="4683300" cy="1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3"/>
                </a:solidFill>
              </a:rPr>
              <a:t>СКІЛЬКИ</a:t>
            </a:r>
            <a:endParaRPr b="1" sz="3000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accent3"/>
                </a:solidFill>
              </a:rPr>
              <a:t>АБІТУРІЄНТІВ</a:t>
            </a:r>
            <a:endParaRPr b="1" sz="3000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3"/>
                </a:solidFill>
              </a:rPr>
              <a:t>ЦЕ ПРИВЕДЕ?</a:t>
            </a:r>
            <a:endParaRPr b="1" sz="3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55"/>
          <p:cNvSpPr/>
          <p:nvPr/>
        </p:nvSpPr>
        <p:spPr>
          <a:xfrm>
            <a:off x="1957877" y="43842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55"/>
          <p:cNvSpPr/>
          <p:nvPr/>
        </p:nvSpPr>
        <p:spPr>
          <a:xfrm>
            <a:off x="4168052" y="43842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55"/>
          <p:cNvSpPr/>
          <p:nvPr/>
        </p:nvSpPr>
        <p:spPr>
          <a:xfrm>
            <a:off x="6378227" y="43842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9" name="Google Shape;1179;p55"/>
          <p:cNvGrpSpPr/>
          <p:nvPr/>
        </p:nvGrpSpPr>
        <p:grpSpPr>
          <a:xfrm>
            <a:off x="2123898" y="4561664"/>
            <a:ext cx="475849" cy="404364"/>
            <a:chOff x="2659157" y="2017412"/>
            <a:chExt cx="319190" cy="271240"/>
          </a:xfrm>
        </p:grpSpPr>
        <p:sp>
          <p:nvSpPr>
            <p:cNvPr id="1180" name="Google Shape;1180;p55"/>
            <p:cNvSpPr/>
            <p:nvPr/>
          </p:nvSpPr>
          <p:spPr>
            <a:xfrm>
              <a:off x="2808183" y="2086765"/>
              <a:ext cx="164125" cy="149314"/>
            </a:xfrm>
            <a:custGeom>
              <a:rect b="b" l="l" r="r" t="t"/>
              <a:pathLst>
                <a:path extrusionOk="0" h="5686" w="6250">
                  <a:moveTo>
                    <a:pt x="3934" y="1"/>
                  </a:moveTo>
                  <a:lnTo>
                    <a:pt x="2728" y="919"/>
                  </a:lnTo>
                  <a:lnTo>
                    <a:pt x="1733" y="584"/>
                  </a:lnTo>
                  <a:lnTo>
                    <a:pt x="0" y="1991"/>
                  </a:lnTo>
                  <a:lnTo>
                    <a:pt x="2670" y="5685"/>
                  </a:lnTo>
                  <a:lnTo>
                    <a:pt x="6250" y="3140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55"/>
            <p:cNvSpPr/>
            <p:nvPr/>
          </p:nvSpPr>
          <p:spPr>
            <a:xfrm>
              <a:off x="2881816" y="2017412"/>
              <a:ext cx="96532" cy="177334"/>
            </a:xfrm>
            <a:custGeom>
              <a:rect b="b" l="l" r="r" t="t"/>
              <a:pathLst>
                <a:path extrusionOk="0" h="6753" w="3676">
                  <a:moveTo>
                    <a:pt x="3675" y="0"/>
                  </a:moveTo>
                  <a:lnTo>
                    <a:pt x="106" y="2536"/>
                  </a:lnTo>
                  <a:cubicBezTo>
                    <a:pt x="10" y="2594"/>
                    <a:pt x="0" y="2718"/>
                    <a:pt x="58" y="2804"/>
                  </a:cubicBezTo>
                  <a:lnTo>
                    <a:pt x="3063" y="6680"/>
                  </a:lnTo>
                  <a:cubicBezTo>
                    <a:pt x="3101" y="6729"/>
                    <a:pt x="3153" y="6753"/>
                    <a:pt x="3208" y="6753"/>
                  </a:cubicBezTo>
                  <a:cubicBezTo>
                    <a:pt x="3250" y="6753"/>
                    <a:pt x="3293" y="6738"/>
                    <a:pt x="3331" y="6709"/>
                  </a:cubicBezTo>
                  <a:lnTo>
                    <a:pt x="3675" y="6441"/>
                  </a:lnTo>
                  <a:lnTo>
                    <a:pt x="36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55"/>
            <p:cNvSpPr/>
            <p:nvPr/>
          </p:nvSpPr>
          <p:spPr>
            <a:xfrm>
              <a:off x="2947650" y="2150603"/>
              <a:ext cx="30698" cy="44196"/>
            </a:xfrm>
            <a:custGeom>
              <a:rect b="b" l="l" r="r" t="t"/>
              <a:pathLst>
                <a:path extrusionOk="0" h="1683" w="1169">
                  <a:moveTo>
                    <a:pt x="1168" y="0"/>
                  </a:moveTo>
                  <a:lnTo>
                    <a:pt x="1" y="890"/>
                  </a:lnTo>
                  <a:lnTo>
                    <a:pt x="556" y="1608"/>
                  </a:lnTo>
                  <a:cubicBezTo>
                    <a:pt x="595" y="1658"/>
                    <a:pt x="650" y="1683"/>
                    <a:pt x="707" y="1683"/>
                  </a:cubicBezTo>
                  <a:cubicBezTo>
                    <a:pt x="747" y="1683"/>
                    <a:pt x="788" y="1670"/>
                    <a:pt x="824" y="1646"/>
                  </a:cubicBezTo>
                  <a:lnTo>
                    <a:pt x="1168" y="136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55"/>
            <p:cNvSpPr/>
            <p:nvPr/>
          </p:nvSpPr>
          <p:spPr>
            <a:xfrm>
              <a:off x="2818976" y="2136029"/>
              <a:ext cx="124682" cy="83034"/>
            </a:xfrm>
            <a:custGeom>
              <a:rect b="b" l="l" r="r" t="t"/>
              <a:pathLst>
                <a:path extrusionOk="0" h="3162" w="4748">
                  <a:moveTo>
                    <a:pt x="546" y="0"/>
                  </a:moveTo>
                  <a:lnTo>
                    <a:pt x="1" y="1005"/>
                  </a:lnTo>
                  <a:lnTo>
                    <a:pt x="3829" y="3092"/>
                  </a:lnTo>
                  <a:cubicBezTo>
                    <a:pt x="3916" y="3139"/>
                    <a:pt x="4009" y="3162"/>
                    <a:pt x="4101" y="3162"/>
                  </a:cubicBezTo>
                  <a:cubicBezTo>
                    <a:pt x="4303" y="3162"/>
                    <a:pt x="4499" y="3053"/>
                    <a:pt x="4604" y="2862"/>
                  </a:cubicBezTo>
                  <a:cubicBezTo>
                    <a:pt x="4748" y="2584"/>
                    <a:pt x="4652" y="2240"/>
                    <a:pt x="4374" y="2087"/>
                  </a:cubicBezTo>
                  <a:lnTo>
                    <a:pt x="546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55"/>
            <p:cNvSpPr/>
            <p:nvPr/>
          </p:nvSpPr>
          <p:spPr>
            <a:xfrm>
              <a:off x="2867741" y="2177730"/>
              <a:ext cx="73160" cy="41360"/>
            </a:xfrm>
            <a:custGeom>
              <a:rect b="b" l="l" r="r" t="t"/>
              <a:pathLst>
                <a:path extrusionOk="0" h="1575" w="2786">
                  <a:moveTo>
                    <a:pt x="240" y="1"/>
                  </a:moveTo>
                  <a:lnTo>
                    <a:pt x="1" y="432"/>
                  </a:lnTo>
                  <a:lnTo>
                    <a:pt x="1972" y="1504"/>
                  </a:lnTo>
                  <a:cubicBezTo>
                    <a:pt x="2058" y="1552"/>
                    <a:pt x="2152" y="1575"/>
                    <a:pt x="2244" y="1575"/>
                  </a:cubicBezTo>
                  <a:cubicBezTo>
                    <a:pt x="2478" y="1575"/>
                    <a:pt x="2703" y="1428"/>
                    <a:pt x="2785" y="1188"/>
                  </a:cubicBezTo>
                  <a:lnTo>
                    <a:pt x="2785" y="1188"/>
                  </a:lnTo>
                  <a:cubicBezTo>
                    <a:pt x="2729" y="1205"/>
                    <a:pt x="2672" y="1214"/>
                    <a:pt x="2615" y="1214"/>
                  </a:cubicBezTo>
                  <a:cubicBezTo>
                    <a:pt x="2517" y="1214"/>
                    <a:pt x="2421" y="1188"/>
                    <a:pt x="2336" y="1140"/>
                  </a:cubicBezTo>
                  <a:lnTo>
                    <a:pt x="240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55"/>
            <p:cNvSpPr/>
            <p:nvPr/>
          </p:nvSpPr>
          <p:spPr>
            <a:xfrm>
              <a:off x="2795867" y="2157641"/>
              <a:ext cx="124919" cy="82798"/>
            </a:xfrm>
            <a:custGeom>
              <a:rect b="b" l="l" r="r" t="t"/>
              <a:pathLst>
                <a:path extrusionOk="0" h="3153" w="4757">
                  <a:moveTo>
                    <a:pt x="546" y="0"/>
                  </a:moveTo>
                  <a:lnTo>
                    <a:pt x="0" y="996"/>
                  </a:lnTo>
                  <a:lnTo>
                    <a:pt x="3829" y="3082"/>
                  </a:lnTo>
                  <a:cubicBezTo>
                    <a:pt x="3916" y="3130"/>
                    <a:pt x="4010" y="3153"/>
                    <a:pt x="4102" y="3153"/>
                  </a:cubicBezTo>
                  <a:cubicBezTo>
                    <a:pt x="4304" y="3153"/>
                    <a:pt x="4499" y="3046"/>
                    <a:pt x="4604" y="2862"/>
                  </a:cubicBezTo>
                  <a:cubicBezTo>
                    <a:pt x="4757" y="2584"/>
                    <a:pt x="4652" y="2240"/>
                    <a:pt x="4374" y="2087"/>
                  </a:cubicBezTo>
                  <a:lnTo>
                    <a:pt x="546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55"/>
            <p:cNvSpPr/>
            <p:nvPr/>
          </p:nvSpPr>
          <p:spPr>
            <a:xfrm>
              <a:off x="2852667" y="2204620"/>
              <a:ext cx="65099" cy="35845"/>
            </a:xfrm>
            <a:custGeom>
              <a:rect b="b" l="l" r="r" t="t"/>
              <a:pathLst>
                <a:path extrusionOk="0" h="1365" w="2479">
                  <a:moveTo>
                    <a:pt x="220" y="1"/>
                  </a:moveTo>
                  <a:lnTo>
                    <a:pt x="0" y="384"/>
                  </a:lnTo>
                  <a:lnTo>
                    <a:pt x="1666" y="1293"/>
                  </a:lnTo>
                  <a:cubicBezTo>
                    <a:pt x="1752" y="1342"/>
                    <a:pt x="1845" y="1364"/>
                    <a:pt x="1937" y="1364"/>
                  </a:cubicBezTo>
                  <a:cubicBezTo>
                    <a:pt x="2171" y="1364"/>
                    <a:pt x="2397" y="1218"/>
                    <a:pt x="2479" y="977"/>
                  </a:cubicBezTo>
                  <a:lnTo>
                    <a:pt x="2479" y="977"/>
                  </a:lnTo>
                  <a:cubicBezTo>
                    <a:pt x="2405" y="1012"/>
                    <a:pt x="2325" y="1029"/>
                    <a:pt x="2245" y="1029"/>
                  </a:cubicBezTo>
                  <a:cubicBezTo>
                    <a:pt x="2150" y="1029"/>
                    <a:pt x="2055" y="1005"/>
                    <a:pt x="1972" y="958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55"/>
            <p:cNvSpPr/>
            <p:nvPr/>
          </p:nvSpPr>
          <p:spPr>
            <a:xfrm>
              <a:off x="2772732" y="2178990"/>
              <a:ext cx="124945" cy="83060"/>
            </a:xfrm>
            <a:custGeom>
              <a:rect b="b" l="l" r="r" t="t"/>
              <a:pathLst>
                <a:path extrusionOk="0" h="3163" w="4758">
                  <a:moveTo>
                    <a:pt x="546" y="1"/>
                  </a:moveTo>
                  <a:lnTo>
                    <a:pt x="1" y="1006"/>
                  </a:lnTo>
                  <a:lnTo>
                    <a:pt x="3829" y="3092"/>
                  </a:lnTo>
                  <a:cubicBezTo>
                    <a:pt x="3916" y="3140"/>
                    <a:pt x="4009" y="3163"/>
                    <a:pt x="4101" y="3163"/>
                  </a:cubicBezTo>
                  <a:cubicBezTo>
                    <a:pt x="4303" y="3163"/>
                    <a:pt x="4499" y="3053"/>
                    <a:pt x="4604" y="2862"/>
                  </a:cubicBezTo>
                  <a:cubicBezTo>
                    <a:pt x="4757" y="2585"/>
                    <a:pt x="4652" y="2240"/>
                    <a:pt x="4375" y="2097"/>
                  </a:cubicBezTo>
                  <a:lnTo>
                    <a:pt x="54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55"/>
            <p:cNvSpPr/>
            <p:nvPr/>
          </p:nvSpPr>
          <p:spPr>
            <a:xfrm>
              <a:off x="2837594" y="2231011"/>
              <a:ext cx="56800" cy="31013"/>
            </a:xfrm>
            <a:custGeom>
              <a:rect b="b" l="l" r="r" t="t"/>
              <a:pathLst>
                <a:path extrusionOk="0" h="1181" w="2163">
                  <a:moveTo>
                    <a:pt x="211" y="1"/>
                  </a:moveTo>
                  <a:lnTo>
                    <a:pt x="0" y="365"/>
                  </a:lnTo>
                  <a:lnTo>
                    <a:pt x="1359" y="1111"/>
                  </a:lnTo>
                  <a:cubicBezTo>
                    <a:pt x="1445" y="1158"/>
                    <a:pt x="1539" y="1181"/>
                    <a:pt x="1631" y="1181"/>
                  </a:cubicBezTo>
                  <a:cubicBezTo>
                    <a:pt x="1856" y="1181"/>
                    <a:pt x="2075" y="1048"/>
                    <a:pt x="2163" y="824"/>
                  </a:cubicBezTo>
                  <a:lnTo>
                    <a:pt x="2163" y="824"/>
                  </a:lnTo>
                  <a:cubicBezTo>
                    <a:pt x="2092" y="853"/>
                    <a:pt x="2019" y="868"/>
                    <a:pt x="1946" y="868"/>
                  </a:cubicBezTo>
                  <a:cubicBezTo>
                    <a:pt x="1853" y="868"/>
                    <a:pt x="1761" y="844"/>
                    <a:pt x="1675" y="795"/>
                  </a:cubicBezTo>
                  <a:lnTo>
                    <a:pt x="211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55"/>
            <p:cNvSpPr/>
            <p:nvPr/>
          </p:nvSpPr>
          <p:spPr>
            <a:xfrm>
              <a:off x="2749623" y="2200602"/>
              <a:ext cx="124919" cy="82955"/>
            </a:xfrm>
            <a:custGeom>
              <a:rect b="b" l="l" r="r" t="t"/>
              <a:pathLst>
                <a:path extrusionOk="0" h="3159" w="4757">
                  <a:moveTo>
                    <a:pt x="546" y="1"/>
                  </a:moveTo>
                  <a:lnTo>
                    <a:pt x="0" y="996"/>
                  </a:lnTo>
                  <a:lnTo>
                    <a:pt x="3829" y="3092"/>
                  </a:lnTo>
                  <a:cubicBezTo>
                    <a:pt x="3915" y="3137"/>
                    <a:pt x="4008" y="3158"/>
                    <a:pt x="4100" y="3158"/>
                  </a:cubicBezTo>
                  <a:cubicBezTo>
                    <a:pt x="4302" y="3158"/>
                    <a:pt x="4498" y="3053"/>
                    <a:pt x="4604" y="2862"/>
                  </a:cubicBezTo>
                  <a:cubicBezTo>
                    <a:pt x="4757" y="2585"/>
                    <a:pt x="4652" y="2240"/>
                    <a:pt x="4374" y="2087"/>
                  </a:cubicBezTo>
                  <a:lnTo>
                    <a:pt x="54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55"/>
            <p:cNvSpPr/>
            <p:nvPr/>
          </p:nvSpPr>
          <p:spPr>
            <a:xfrm>
              <a:off x="2822495" y="2255906"/>
              <a:ext cx="49054" cy="27494"/>
            </a:xfrm>
            <a:custGeom>
              <a:rect b="b" l="l" r="r" t="t"/>
              <a:pathLst>
                <a:path extrusionOk="0" h="1047" w="1868">
                  <a:moveTo>
                    <a:pt x="240" y="0"/>
                  </a:moveTo>
                  <a:lnTo>
                    <a:pt x="1" y="402"/>
                  </a:lnTo>
                  <a:lnTo>
                    <a:pt x="1054" y="976"/>
                  </a:lnTo>
                  <a:cubicBezTo>
                    <a:pt x="1140" y="1024"/>
                    <a:pt x="1234" y="1047"/>
                    <a:pt x="1326" y="1047"/>
                  </a:cubicBezTo>
                  <a:cubicBezTo>
                    <a:pt x="1528" y="1047"/>
                    <a:pt x="1724" y="938"/>
                    <a:pt x="1829" y="747"/>
                  </a:cubicBezTo>
                  <a:cubicBezTo>
                    <a:pt x="1848" y="728"/>
                    <a:pt x="1857" y="699"/>
                    <a:pt x="1867" y="670"/>
                  </a:cubicBezTo>
                  <a:lnTo>
                    <a:pt x="1867" y="670"/>
                  </a:lnTo>
                  <a:cubicBezTo>
                    <a:pt x="1801" y="695"/>
                    <a:pt x="1732" y="707"/>
                    <a:pt x="1663" y="707"/>
                  </a:cubicBezTo>
                  <a:cubicBezTo>
                    <a:pt x="1572" y="707"/>
                    <a:pt x="1480" y="685"/>
                    <a:pt x="1398" y="642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55"/>
            <p:cNvSpPr/>
            <p:nvPr/>
          </p:nvSpPr>
          <p:spPr>
            <a:xfrm>
              <a:off x="2673968" y="2097059"/>
              <a:ext cx="159109" cy="144036"/>
            </a:xfrm>
            <a:custGeom>
              <a:rect b="b" l="l" r="r" t="t"/>
              <a:pathLst>
                <a:path extrusionOk="0" h="5485" w="6059">
                  <a:moveTo>
                    <a:pt x="1896" y="1"/>
                  </a:moveTo>
                  <a:lnTo>
                    <a:pt x="1" y="3418"/>
                  </a:lnTo>
                  <a:lnTo>
                    <a:pt x="3877" y="5485"/>
                  </a:lnTo>
                  <a:lnTo>
                    <a:pt x="6059" y="1484"/>
                  </a:lnTo>
                  <a:lnTo>
                    <a:pt x="4145" y="680"/>
                  </a:lnTo>
                  <a:cubicBezTo>
                    <a:pt x="4106" y="661"/>
                    <a:pt x="4078" y="661"/>
                    <a:pt x="4039" y="661"/>
                  </a:cubicBezTo>
                  <a:lnTo>
                    <a:pt x="3274" y="757"/>
                  </a:lnTo>
                  <a:cubicBezTo>
                    <a:pt x="3226" y="757"/>
                    <a:pt x="3188" y="747"/>
                    <a:pt x="3149" y="728"/>
                  </a:cubicBezTo>
                  <a:lnTo>
                    <a:pt x="189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55"/>
            <p:cNvSpPr/>
            <p:nvPr/>
          </p:nvSpPr>
          <p:spPr>
            <a:xfrm>
              <a:off x="2659157" y="2039261"/>
              <a:ext cx="98528" cy="170191"/>
            </a:xfrm>
            <a:custGeom>
              <a:rect b="b" l="l" r="r" t="t"/>
              <a:pathLst>
                <a:path extrusionOk="0" h="6481" w="3752">
                  <a:moveTo>
                    <a:pt x="0" y="1"/>
                  </a:moveTo>
                  <a:lnTo>
                    <a:pt x="0" y="5810"/>
                  </a:lnTo>
                  <a:lnTo>
                    <a:pt x="1101" y="6451"/>
                  </a:lnTo>
                  <a:cubicBezTo>
                    <a:pt x="1133" y="6471"/>
                    <a:pt x="1170" y="6480"/>
                    <a:pt x="1207" y="6480"/>
                  </a:cubicBezTo>
                  <a:cubicBezTo>
                    <a:pt x="1279" y="6480"/>
                    <a:pt x="1350" y="6444"/>
                    <a:pt x="1388" y="6375"/>
                  </a:cubicBezTo>
                  <a:lnTo>
                    <a:pt x="3694" y="2384"/>
                  </a:lnTo>
                  <a:cubicBezTo>
                    <a:pt x="3752" y="2288"/>
                    <a:pt x="3713" y="2154"/>
                    <a:pt x="3618" y="209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55"/>
            <p:cNvSpPr/>
            <p:nvPr/>
          </p:nvSpPr>
          <p:spPr>
            <a:xfrm>
              <a:off x="2659157" y="2039261"/>
              <a:ext cx="75918" cy="159109"/>
            </a:xfrm>
            <a:custGeom>
              <a:rect b="b" l="l" r="r" t="t"/>
              <a:pathLst>
                <a:path extrusionOk="0" h="6059" w="2891">
                  <a:moveTo>
                    <a:pt x="0" y="1"/>
                  </a:moveTo>
                  <a:lnTo>
                    <a:pt x="0" y="5810"/>
                  </a:lnTo>
                  <a:lnTo>
                    <a:pt x="431" y="6059"/>
                  </a:lnTo>
                  <a:lnTo>
                    <a:pt x="2890" y="167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55"/>
            <p:cNvSpPr/>
            <p:nvPr/>
          </p:nvSpPr>
          <p:spPr>
            <a:xfrm>
              <a:off x="2659157" y="2159138"/>
              <a:ext cx="47268" cy="50314"/>
            </a:xfrm>
            <a:custGeom>
              <a:rect b="b" l="l" r="r" t="t"/>
              <a:pathLst>
                <a:path extrusionOk="0" h="1916" w="1800">
                  <a:moveTo>
                    <a:pt x="0" y="1"/>
                  </a:moveTo>
                  <a:lnTo>
                    <a:pt x="0" y="1245"/>
                  </a:lnTo>
                  <a:lnTo>
                    <a:pt x="1101" y="1886"/>
                  </a:lnTo>
                  <a:cubicBezTo>
                    <a:pt x="1133" y="1906"/>
                    <a:pt x="1170" y="1915"/>
                    <a:pt x="1207" y="1915"/>
                  </a:cubicBezTo>
                  <a:cubicBezTo>
                    <a:pt x="1279" y="1915"/>
                    <a:pt x="1350" y="1879"/>
                    <a:pt x="1388" y="1810"/>
                  </a:cubicBezTo>
                  <a:lnTo>
                    <a:pt x="1799" y="10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55"/>
            <p:cNvSpPr/>
            <p:nvPr/>
          </p:nvSpPr>
          <p:spPr>
            <a:xfrm>
              <a:off x="2659157" y="2159138"/>
              <a:ext cx="24894" cy="39232"/>
            </a:xfrm>
            <a:custGeom>
              <a:rect b="b" l="l" r="r" t="t"/>
              <a:pathLst>
                <a:path extrusionOk="0" h="1494" w="948">
                  <a:moveTo>
                    <a:pt x="0" y="1"/>
                  </a:moveTo>
                  <a:lnTo>
                    <a:pt x="0" y="1245"/>
                  </a:lnTo>
                  <a:lnTo>
                    <a:pt x="431" y="1494"/>
                  </a:lnTo>
                  <a:lnTo>
                    <a:pt x="948" y="57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55"/>
            <p:cNvSpPr/>
            <p:nvPr/>
          </p:nvSpPr>
          <p:spPr>
            <a:xfrm>
              <a:off x="2706898" y="2179463"/>
              <a:ext cx="67121" cy="53859"/>
            </a:xfrm>
            <a:custGeom>
              <a:rect b="b" l="l" r="r" t="t"/>
              <a:pathLst>
                <a:path extrusionOk="0" h="2051" w="2556">
                  <a:moveTo>
                    <a:pt x="1902" y="1"/>
                  </a:moveTo>
                  <a:cubicBezTo>
                    <a:pt x="1788" y="1"/>
                    <a:pt x="1672" y="35"/>
                    <a:pt x="1570" y="107"/>
                  </a:cubicBezTo>
                  <a:lnTo>
                    <a:pt x="316" y="1016"/>
                  </a:lnTo>
                  <a:cubicBezTo>
                    <a:pt x="58" y="1198"/>
                    <a:pt x="1" y="1562"/>
                    <a:pt x="192" y="1811"/>
                  </a:cubicBezTo>
                  <a:cubicBezTo>
                    <a:pt x="302" y="1968"/>
                    <a:pt x="477" y="2051"/>
                    <a:pt x="654" y="2051"/>
                  </a:cubicBezTo>
                  <a:cubicBezTo>
                    <a:pt x="769" y="2051"/>
                    <a:pt x="885" y="2016"/>
                    <a:pt x="986" y="1945"/>
                  </a:cubicBezTo>
                  <a:lnTo>
                    <a:pt x="2240" y="1045"/>
                  </a:lnTo>
                  <a:cubicBezTo>
                    <a:pt x="2508" y="854"/>
                    <a:pt x="2556" y="490"/>
                    <a:pt x="2364" y="232"/>
                  </a:cubicBezTo>
                  <a:cubicBezTo>
                    <a:pt x="2249" y="81"/>
                    <a:pt x="2077" y="1"/>
                    <a:pt x="1902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55"/>
            <p:cNvSpPr/>
            <p:nvPr/>
          </p:nvSpPr>
          <p:spPr>
            <a:xfrm>
              <a:off x="2710154" y="2180513"/>
              <a:ext cx="63864" cy="52914"/>
            </a:xfrm>
            <a:custGeom>
              <a:rect b="b" l="l" r="r" t="t"/>
              <a:pathLst>
                <a:path extrusionOk="0" h="2015" w="2432">
                  <a:moveTo>
                    <a:pt x="2001" y="0"/>
                  </a:moveTo>
                  <a:lnTo>
                    <a:pt x="2001" y="0"/>
                  </a:lnTo>
                  <a:cubicBezTo>
                    <a:pt x="2097" y="249"/>
                    <a:pt x="2011" y="527"/>
                    <a:pt x="1800" y="680"/>
                  </a:cubicBezTo>
                  <a:lnTo>
                    <a:pt x="546" y="1589"/>
                  </a:lnTo>
                  <a:cubicBezTo>
                    <a:pt x="445" y="1661"/>
                    <a:pt x="329" y="1699"/>
                    <a:pt x="211" y="1699"/>
                  </a:cubicBezTo>
                  <a:cubicBezTo>
                    <a:pt x="141" y="1699"/>
                    <a:pt x="69" y="1685"/>
                    <a:pt x="1" y="1656"/>
                  </a:cubicBezTo>
                  <a:lnTo>
                    <a:pt x="1" y="1656"/>
                  </a:lnTo>
                  <a:cubicBezTo>
                    <a:pt x="89" y="1883"/>
                    <a:pt x="303" y="2015"/>
                    <a:pt x="525" y="2015"/>
                  </a:cubicBezTo>
                  <a:cubicBezTo>
                    <a:pt x="640" y="2015"/>
                    <a:pt x="758" y="1980"/>
                    <a:pt x="862" y="1905"/>
                  </a:cubicBezTo>
                  <a:lnTo>
                    <a:pt x="2116" y="1005"/>
                  </a:lnTo>
                  <a:cubicBezTo>
                    <a:pt x="2384" y="814"/>
                    <a:pt x="2432" y="440"/>
                    <a:pt x="2240" y="192"/>
                  </a:cubicBezTo>
                  <a:cubicBezTo>
                    <a:pt x="2173" y="106"/>
                    <a:pt x="2097" y="39"/>
                    <a:pt x="2001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55"/>
            <p:cNvSpPr/>
            <p:nvPr/>
          </p:nvSpPr>
          <p:spPr>
            <a:xfrm>
              <a:off x="2732528" y="2203254"/>
              <a:ext cx="59847" cy="48528"/>
            </a:xfrm>
            <a:custGeom>
              <a:rect b="b" l="l" r="r" t="t"/>
              <a:pathLst>
                <a:path extrusionOk="0" h="1848" w="2279">
                  <a:moveTo>
                    <a:pt x="1629" y="1"/>
                  </a:moveTo>
                  <a:cubicBezTo>
                    <a:pt x="1512" y="1"/>
                    <a:pt x="1394" y="37"/>
                    <a:pt x="1293" y="110"/>
                  </a:cubicBezTo>
                  <a:lnTo>
                    <a:pt x="326" y="809"/>
                  </a:lnTo>
                  <a:cubicBezTo>
                    <a:pt x="68" y="1000"/>
                    <a:pt x="1" y="1364"/>
                    <a:pt x="192" y="1623"/>
                  </a:cubicBezTo>
                  <a:cubicBezTo>
                    <a:pt x="306" y="1770"/>
                    <a:pt x="473" y="1847"/>
                    <a:pt x="643" y="1847"/>
                  </a:cubicBezTo>
                  <a:cubicBezTo>
                    <a:pt x="759" y="1847"/>
                    <a:pt x="876" y="1811"/>
                    <a:pt x="977" y="1737"/>
                  </a:cubicBezTo>
                  <a:lnTo>
                    <a:pt x="1963" y="1039"/>
                  </a:lnTo>
                  <a:cubicBezTo>
                    <a:pt x="2221" y="847"/>
                    <a:pt x="2278" y="484"/>
                    <a:pt x="2077" y="225"/>
                  </a:cubicBezTo>
                  <a:cubicBezTo>
                    <a:pt x="1969" y="77"/>
                    <a:pt x="1801" y="1"/>
                    <a:pt x="1629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55"/>
            <p:cNvSpPr/>
            <p:nvPr/>
          </p:nvSpPr>
          <p:spPr>
            <a:xfrm>
              <a:off x="2735810" y="2204384"/>
              <a:ext cx="56564" cy="47399"/>
            </a:xfrm>
            <a:custGeom>
              <a:rect b="b" l="l" r="r" t="t"/>
              <a:pathLst>
                <a:path extrusionOk="0" h="1805" w="2154">
                  <a:moveTo>
                    <a:pt x="1713" y="0"/>
                  </a:moveTo>
                  <a:lnTo>
                    <a:pt x="1713" y="0"/>
                  </a:lnTo>
                  <a:cubicBezTo>
                    <a:pt x="1809" y="240"/>
                    <a:pt x="1732" y="517"/>
                    <a:pt x="1522" y="670"/>
                  </a:cubicBezTo>
                  <a:lnTo>
                    <a:pt x="546" y="1379"/>
                  </a:lnTo>
                  <a:cubicBezTo>
                    <a:pt x="444" y="1450"/>
                    <a:pt x="328" y="1488"/>
                    <a:pt x="211" y="1488"/>
                  </a:cubicBezTo>
                  <a:cubicBezTo>
                    <a:pt x="140" y="1488"/>
                    <a:pt x="69" y="1474"/>
                    <a:pt x="0" y="1446"/>
                  </a:cubicBezTo>
                  <a:lnTo>
                    <a:pt x="0" y="1446"/>
                  </a:lnTo>
                  <a:cubicBezTo>
                    <a:pt x="19" y="1493"/>
                    <a:pt x="38" y="1541"/>
                    <a:pt x="67" y="1580"/>
                  </a:cubicBezTo>
                  <a:cubicBezTo>
                    <a:pt x="181" y="1727"/>
                    <a:pt x="348" y="1804"/>
                    <a:pt x="520" y="1804"/>
                  </a:cubicBezTo>
                  <a:cubicBezTo>
                    <a:pt x="637" y="1804"/>
                    <a:pt x="756" y="1768"/>
                    <a:pt x="861" y="1694"/>
                  </a:cubicBezTo>
                  <a:lnTo>
                    <a:pt x="1838" y="996"/>
                  </a:lnTo>
                  <a:cubicBezTo>
                    <a:pt x="2096" y="804"/>
                    <a:pt x="2153" y="441"/>
                    <a:pt x="1952" y="182"/>
                  </a:cubicBezTo>
                  <a:cubicBezTo>
                    <a:pt x="1895" y="106"/>
                    <a:pt x="1809" y="39"/>
                    <a:pt x="1713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55"/>
            <p:cNvSpPr/>
            <p:nvPr/>
          </p:nvSpPr>
          <p:spPr>
            <a:xfrm>
              <a:off x="2758158" y="2226967"/>
              <a:ext cx="52310" cy="43303"/>
            </a:xfrm>
            <a:custGeom>
              <a:rect b="b" l="l" r="r" t="t"/>
              <a:pathLst>
                <a:path extrusionOk="0" h="1649" w="1992">
                  <a:moveTo>
                    <a:pt x="1340" y="1"/>
                  </a:moveTo>
                  <a:cubicBezTo>
                    <a:pt x="1227" y="1"/>
                    <a:pt x="1114" y="35"/>
                    <a:pt x="1015" y="107"/>
                  </a:cubicBezTo>
                  <a:lnTo>
                    <a:pt x="317" y="614"/>
                  </a:lnTo>
                  <a:cubicBezTo>
                    <a:pt x="58" y="796"/>
                    <a:pt x="1" y="1160"/>
                    <a:pt x="183" y="1409"/>
                  </a:cubicBezTo>
                  <a:cubicBezTo>
                    <a:pt x="299" y="1566"/>
                    <a:pt x="475" y="1648"/>
                    <a:pt x="652" y="1648"/>
                  </a:cubicBezTo>
                  <a:cubicBezTo>
                    <a:pt x="766" y="1648"/>
                    <a:pt x="879" y="1614"/>
                    <a:pt x="977" y="1543"/>
                  </a:cubicBezTo>
                  <a:lnTo>
                    <a:pt x="1676" y="1035"/>
                  </a:lnTo>
                  <a:cubicBezTo>
                    <a:pt x="1944" y="844"/>
                    <a:pt x="1991" y="480"/>
                    <a:pt x="1800" y="231"/>
                  </a:cubicBezTo>
                  <a:cubicBezTo>
                    <a:pt x="1684" y="81"/>
                    <a:pt x="1513" y="1"/>
                    <a:pt x="1340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55"/>
            <p:cNvSpPr/>
            <p:nvPr/>
          </p:nvSpPr>
          <p:spPr>
            <a:xfrm>
              <a:off x="2761178" y="2228018"/>
              <a:ext cx="49290" cy="42252"/>
            </a:xfrm>
            <a:custGeom>
              <a:rect b="b" l="l" r="r" t="t"/>
              <a:pathLst>
                <a:path extrusionOk="0" h="1609" w="1877">
                  <a:moveTo>
                    <a:pt x="1417" y="0"/>
                  </a:moveTo>
                  <a:cubicBezTo>
                    <a:pt x="1503" y="230"/>
                    <a:pt x="1417" y="498"/>
                    <a:pt x="1216" y="651"/>
                  </a:cubicBezTo>
                  <a:lnTo>
                    <a:pt x="517" y="1148"/>
                  </a:lnTo>
                  <a:cubicBezTo>
                    <a:pt x="419" y="1222"/>
                    <a:pt x="305" y="1261"/>
                    <a:pt x="190" y="1261"/>
                  </a:cubicBezTo>
                  <a:cubicBezTo>
                    <a:pt x="126" y="1261"/>
                    <a:pt x="62" y="1249"/>
                    <a:pt x="1" y="1225"/>
                  </a:cubicBezTo>
                  <a:lnTo>
                    <a:pt x="1" y="1225"/>
                  </a:lnTo>
                  <a:cubicBezTo>
                    <a:pt x="20" y="1273"/>
                    <a:pt x="39" y="1321"/>
                    <a:pt x="68" y="1369"/>
                  </a:cubicBezTo>
                  <a:cubicBezTo>
                    <a:pt x="184" y="1526"/>
                    <a:pt x="360" y="1608"/>
                    <a:pt x="539" y="1608"/>
                  </a:cubicBezTo>
                  <a:cubicBezTo>
                    <a:pt x="654" y="1608"/>
                    <a:pt x="770" y="1574"/>
                    <a:pt x="872" y="1503"/>
                  </a:cubicBezTo>
                  <a:lnTo>
                    <a:pt x="1561" y="995"/>
                  </a:lnTo>
                  <a:cubicBezTo>
                    <a:pt x="1829" y="804"/>
                    <a:pt x="1876" y="440"/>
                    <a:pt x="1685" y="182"/>
                  </a:cubicBezTo>
                  <a:cubicBezTo>
                    <a:pt x="1618" y="96"/>
                    <a:pt x="1522" y="29"/>
                    <a:pt x="1417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55"/>
            <p:cNvSpPr/>
            <p:nvPr/>
          </p:nvSpPr>
          <p:spPr>
            <a:xfrm>
              <a:off x="2783814" y="2250706"/>
              <a:ext cx="45010" cy="37919"/>
            </a:xfrm>
            <a:custGeom>
              <a:rect b="b" l="l" r="r" t="t"/>
              <a:pathLst>
                <a:path extrusionOk="0" h="1444" w="1714">
                  <a:moveTo>
                    <a:pt x="1057" y="0"/>
                  </a:moveTo>
                  <a:cubicBezTo>
                    <a:pt x="942" y="0"/>
                    <a:pt x="826" y="34"/>
                    <a:pt x="727" y="103"/>
                  </a:cubicBezTo>
                  <a:lnTo>
                    <a:pt x="316" y="409"/>
                  </a:lnTo>
                  <a:cubicBezTo>
                    <a:pt x="57" y="600"/>
                    <a:pt x="0" y="954"/>
                    <a:pt x="182" y="1203"/>
                  </a:cubicBezTo>
                  <a:cubicBezTo>
                    <a:pt x="298" y="1360"/>
                    <a:pt x="475" y="1443"/>
                    <a:pt x="651" y="1443"/>
                  </a:cubicBezTo>
                  <a:cubicBezTo>
                    <a:pt x="765" y="1443"/>
                    <a:pt x="879" y="1409"/>
                    <a:pt x="976" y="1337"/>
                  </a:cubicBezTo>
                  <a:lnTo>
                    <a:pt x="1397" y="1031"/>
                  </a:lnTo>
                  <a:cubicBezTo>
                    <a:pt x="1656" y="849"/>
                    <a:pt x="1713" y="485"/>
                    <a:pt x="1512" y="227"/>
                  </a:cubicBezTo>
                  <a:cubicBezTo>
                    <a:pt x="1403" y="77"/>
                    <a:pt x="1231" y="0"/>
                    <a:pt x="1057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55"/>
            <p:cNvSpPr/>
            <p:nvPr/>
          </p:nvSpPr>
          <p:spPr>
            <a:xfrm>
              <a:off x="2786807" y="2251888"/>
              <a:ext cx="42016" cy="36764"/>
            </a:xfrm>
            <a:custGeom>
              <a:rect b="b" l="l" r="r" t="t"/>
              <a:pathLst>
                <a:path extrusionOk="0" h="1400" w="1600">
                  <a:moveTo>
                    <a:pt x="1149" y="0"/>
                  </a:moveTo>
                  <a:lnTo>
                    <a:pt x="1149" y="0"/>
                  </a:lnTo>
                  <a:cubicBezTo>
                    <a:pt x="1245" y="239"/>
                    <a:pt x="1168" y="517"/>
                    <a:pt x="958" y="661"/>
                  </a:cubicBezTo>
                  <a:lnTo>
                    <a:pt x="537" y="967"/>
                  </a:lnTo>
                  <a:cubicBezTo>
                    <a:pt x="442" y="1038"/>
                    <a:pt x="329" y="1072"/>
                    <a:pt x="213" y="1072"/>
                  </a:cubicBezTo>
                  <a:cubicBezTo>
                    <a:pt x="142" y="1072"/>
                    <a:pt x="70" y="1059"/>
                    <a:pt x="1" y="1034"/>
                  </a:cubicBezTo>
                  <a:lnTo>
                    <a:pt x="1" y="1034"/>
                  </a:lnTo>
                  <a:cubicBezTo>
                    <a:pt x="90" y="1263"/>
                    <a:pt x="311" y="1400"/>
                    <a:pt x="537" y="1400"/>
                  </a:cubicBezTo>
                  <a:cubicBezTo>
                    <a:pt x="650" y="1400"/>
                    <a:pt x="763" y="1366"/>
                    <a:pt x="862" y="1292"/>
                  </a:cubicBezTo>
                  <a:lnTo>
                    <a:pt x="1283" y="986"/>
                  </a:lnTo>
                  <a:cubicBezTo>
                    <a:pt x="1542" y="804"/>
                    <a:pt x="1599" y="431"/>
                    <a:pt x="1398" y="182"/>
                  </a:cubicBezTo>
                  <a:cubicBezTo>
                    <a:pt x="1331" y="96"/>
                    <a:pt x="1255" y="38"/>
                    <a:pt x="1149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55"/>
            <p:cNvSpPr/>
            <p:nvPr/>
          </p:nvSpPr>
          <p:spPr>
            <a:xfrm>
              <a:off x="2788829" y="2102101"/>
              <a:ext cx="64862" cy="99788"/>
            </a:xfrm>
            <a:custGeom>
              <a:rect b="b" l="l" r="r" t="t"/>
              <a:pathLst>
                <a:path extrusionOk="0" h="3800" w="2470">
                  <a:moveTo>
                    <a:pt x="527" y="0"/>
                  </a:moveTo>
                  <a:cubicBezTo>
                    <a:pt x="441" y="0"/>
                    <a:pt x="364" y="58"/>
                    <a:pt x="345" y="144"/>
                  </a:cubicBezTo>
                  <a:lnTo>
                    <a:pt x="0" y="1522"/>
                  </a:lnTo>
                  <a:lnTo>
                    <a:pt x="0" y="3034"/>
                  </a:lnTo>
                  <a:cubicBezTo>
                    <a:pt x="0" y="3455"/>
                    <a:pt x="345" y="3800"/>
                    <a:pt x="766" y="3800"/>
                  </a:cubicBezTo>
                  <a:cubicBezTo>
                    <a:pt x="1178" y="3800"/>
                    <a:pt x="1522" y="3455"/>
                    <a:pt x="1522" y="3034"/>
                  </a:cubicBezTo>
                  <a:lnTo>
                    <a:pt x="1522" y="1895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55"/>
            <p:cNvSpPr/>
            <p:nvPr/>
          </p:nvSpPr>
          <p:spPr>
            <a:xfrm>
              <a:off x="2788829" y="2102101"/>
              <a:ext cx="27415" cy="99788"/>
            </a:xfrm>
            <a:custGeom>
              <a:rect b="b" l="l" r="r" t="t"/>
              <a:pathLst>
                <a:path extrusionOk="0" h="3800" w="1044">
                  <a:moveTo>
                    <a:pt x="527" y="0"/>
                  </a:moveTo>
                  <a:cubicBezTo>
                    <a:pt x="441" y="0"/>
                    <a:pt x="364" y="58"/>
                    <a:pt x="335" y="144"/>
                  </a:cubicBezTo>
                  <a:lnTo>
                    <a:pt x="0" y="1512"/>
                  </a:lnTo>
                  <a:lnTo>
                    <a:pt x="0" y="3034"/>
                  </a:lnTo>
                  <a:cubicBezTo>
                    <a:pt x="0" y="3455"/>
                    <a:pt x="335" y="3800"/>
                    <a:pt x="756" y="3800"/>
                  </a:cubicBezTo>
                  <a:cubicBezTo>
                    <a:pt x="852" y="3800"/>
                    <a:pt x="948" y="3781"/>
                    <a:pt x="1044" y="3742"/>
                  </a:cubicBezTo>
                  <a:cubicBezTo>
                    <a:pt x="756" y="3627"/>
                    <a:pt x="565" y="3350"/>
                    <a:pt x="565" y="3034"/>
                  </a:cubicBezTo>
                  <a:lnTo>
                    <a:pt x="565" y="1522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6" name="Google Shape;1206;p55"/>
          <p:cNvGrpSpPr/>
          <p:nvPr/>
        </p:nvGrpSpPr>
        <p:grpSpPr>
          <a:xfrm>
            <a:off x="4291163" y="4484718"/>
            <a:ext cx="561662" cy="558256"/>
            <a:chOff x="2180884" y="2888719"/>
            <a:chExt cx="376752" cy="374468"/>
          </a:xfrm>
        </p:grpSpPr>
        <p:sp>
          <p:nvSpPr>
            <p:cNvPr id="1207" name="Google Shape;1207;p55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55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55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55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55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55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55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55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55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6" name="Google Shape;1216;p55"/>
          <p:cNvGrpSpPr/>
          <p:nvPr/>
        </p:nvGrpSpPr>
        <p:grpSpPr>
          <a:xfrm>
            <a:off x="6606440" y="4484502"/>
            <a:ext cx="351474" cy="558687"/>
            <a:chOff x="2694083" y="2888430"/>
            <a:chExt cx="235762" cy="374756"/>
          </a:xfrm>
        </p:grpSpPr>
        <p:sp>
          <p:nvSpPr>
            <p:cNvPr id="1217" name="Google Shape;1217;p55"/>
            <p:cNvSpPr/>
            <p:nvPr/>
          </p:nvSpPr>
          <p:spPr>
            <a:xfrm>
              <a:off x="2808682" y="2888430"/>
              <a:ext cx="30173" cy="36002"/>
            </a:xfrm>
            <a:custGeom>
              <a:rect b="b" l="l" r="r" t="t"/>
              <a:pathLst>
                <a:path extrusionOk="0" h="1371" w="1149">
                  <a:moveTo>
                    <a:pt x="145" y="1"/>
                  </a:moveTo>
                  <a:cubicBezTo>
                    <a:pt x="66" y="1"/>
                    <a:pt x="0" y="56"/>
                    <a:pt x="0" y="136"/>
                  </a:cubicBezTo>
                  <a:lnTo>
                    <a:pt x="0" y="1131"/>
                  </a:lnTo>
                  <a:lnTo>
                    <a:pt x="1149" y="1370"/>
                  </a:lnTo>
                  <a:cubicBezTo>
                    <a:pt x="1149" y="308"/>
                    <a:pt x="479" y="59"/>
                    <a:pt x="163" y="2"/>
                  </a:cubicBezTo>
                  <a:cubicBezTo>
                    <a:pt x="157" y="1"/>
                    <a:pt x="151" y="1"/>
                    <a:pt x="1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55"/>
            <p:cNvSpPr/>
            <p:nvPr/>
          </p:nvSpPr>
          <p:spPr>
            <a:xfrm>
              <a:off x="2784549" y="2912091"/>
              <a:ext cx="139257" cy="266408"/>
            </a:xfrm>
            <a:custGeom>
              <a:rect b="b" l="l" r="r" t="t"/>
              <a:pathLst>
                <a:path extrusionOk="0" h="10145" w="5303">
                  <a:moveTo>
                    <a:pt x="422" y="0"/>
                  </a:moveTo>
                  <a:cubicBezTo>
                    <a:pt x="307" y="0"/>
                    <a:pt x="211" y="77"/>
                    <a:pt x="192" y="192"/>
                  </a:cubicBezTo>
                  <a:lnTo>
                    <a:pt x="1" y="1158"/>
                  </a:lnTo>
                  <a:lnTo>
                    <a:pt x="2767" y="5771"/>
                  </a:lnTo>
                  <a:lnTo>
                    <a:pt x="2996" y="10145"/>
                  </a:lnTo>
                  <a:lnTo>
                    <a:pt x="4145" y="10145"/>
                  </a:lnTo>
                  <a:cubicBezTo>
                    <a:pt x="4145" y="7379"/>
                    <a:pt x="5303" y="6699"/>
                    <a:pt x="5303" y="4154"/>
                  </a:cubicBezTo>
                  <a:cubicBezTo>
                    <a:pt x="5303" y="287"/>
                    <a:pt x="1341" y="19"/>
                    <a:pt x="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55"/>
            <p:cNvSpPr/>
            <p:nvPr/>
          </p:nvSpPr>
          <p:spPr>
            <a:xfrm>
              <a:off x="2694083" y="2934202"/>
              <a:ext cx="223945" cy="256376"/>
            </a:xfrm>
            <a:custGeom>
              <a:rect b="b" l="l" r="r" t="t"/>
              <a:pathLst>
                <a:path extrusionOk="0" h="9763" w="8528">
                  <a:moveTo>
                    <a:pt x="3398" y="1"/>
                  </a:moveTo>
                  <a:cubicBezTo>
                    <a:pt x="3101" y="1"/>
                    <a:pt x="2859" y="16"/>
                    <a:pt x="2709" y="29"/>
                  </a:cubicBezTo>
                  <a:cubicBezTo>
                    <a:pt x="2470" y="48"/>
                    <a:pt x="2288" y="249"/>
                    <a:pt x="2288" y="489"/>
                  </a:cubicBezTo>
                  <a:lnTo>
                    <a:pt x="2288" y="776"/>
                  </a:lnTo>
                  <a:lnTo>
                    <a:pt x="163" y="2900"/>
                  </a:lnTo>
                  <a:cubicBezTo>
                    <a:pt x="48" y="3015"/>
                    <a:pt x="0" y="3168"/>
                    <a:pt x="39" y="3321"/>
                  </a:cubicBezTo>
                  <a:lnTo>
                    <a:pt x="192" y="4077"/>
                  </a:lnTo>
                  <a:cubicBezTo>
                    <a:pt x="201" y="4173"/>
                    <a:pt x="278" y="4240"/>
                    <a:pt x="364" y="4259"/>
                  </a:cubicBezTo>
                  <a:cubicBezTo>
                    <a:pt x="616" y="4313"/>
                    <a:pt x="850" y="4336"/>
                    <a:pt x="1066" y="4336"/>
                  </a:cubicBezTo>
                  <a:cubicBezTo>
                    <a:pt x="1884" y="4336"/>
                    <a:pt x="2442" y="4006"/>
                    <a:pt x="2738" y="3771"/>
                  </a:cubicBezTo>
                  <a:cubicBezTo>
                    <a:pt x="2820" y="3699"/>
                    <a:pt x="2925" y="3663"/>
                    <a:pt x="3030" y="3663"/>
                  </a:cubicBezTo>
                  <a:cubicBezTo>
                    <a:pt x="3108" y="3663"/>
                    <a:pt x="3185" y="3683"/>
                    <a:pt x="3254" y="3723"/>
                  </a:cubicBezTo>
                  <a:cubicBezTo>
                    <a:pt x="3612" y="3931"/>
                    <a:pt x="4013" y="4037"/>
                    <a:pt x="4417" y="4037"/>
                  </a:cubicBezTo>
                  <a:cubicBezTo>
                    <a:pt x="4553" y="4037"/>
                    <a:pt x="4689" y="4025"/>
                    <a:pt x="4824" y="4001"/>
                  </a:cubicBezTo>
                  <a:lnTo>
                    <a:pt x="4824" y="4001"/>
                  </a:lnTo>
                  <a:cubicBezTo>
                    <a:pt x="2718" y="6116"/>
                    <a:pt x="2058" y="7542"/>
                    <a:pt x="2058" y="8384"/>
                  </a:cubicBezTo>
                  <a:cubicBezTo>
                    <a:pt x="2058" y="8920"/>
                    <a:pt x="2316" y="9437"/>
                    <a:pt x="2747" y="9762"/>
                  </a:cubicBezTo>
                  <a:lnTo>
                    <a:pt x="7819" y="9762"/>
                  </a:lnTo>
                  <a:cubicBezTo>
                    <a:pt x="7819" y="9762"/>
                    <a:pt x="7073" y="8623"/>
                    <a:pt x="7896" y="4805"/>
                  </a:cubicBezTo>
                  <a:cubicBezTo>
                    <a:pt x="8528" y="1867"/>
                    <a:pt x="7092" y="814"/>
                    <a:pt x="5475" y="297"/>
                  </a:cubicBezTo>
                  <a:cubicBezTo>
                    <a:pt x="4750" y="58"/>
                    <a:pt x="3971" y="1"/>
                    <a:pt x="339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55"/>
            <p:cNvSpPr/>
            <p:nvPr/>
          </p:nvSpPr>
          <p:spPr>
            <a:xfrm>
              <a:off x="2771997" y="2954238"/>
              <a:ext cx="12710" cy="18461"/>
            </a:xfrm>
            <a:custGeom>
              <a:rect b="b" l="l" r="r" t="t"/>
              <a:pathLst>
                <a:path extrusionOk="0" h="703" w="484">
                  <a:moveTo>
                    <a:pt x="243" y="1"/>
                  </a:moveTo>
                  <a:cubicBezTo>
                    <a:pt x="122" y="1"/>
                    <a:pt x="0" y="84"/>
                    <a:pt x="10" y="252"/>
                  </a:cubicBezTo>
                  <a:lnTo>
                    <a:pt x="10" y="472"/>
                  </a:lnTo>
                  <a:cubicBezTo>
                    <a:pt x="10" y="600"/>
                    <a:pt x="106" y="702"/>
                    <a:pt x="232" y="702"/>
                  </a:cubicBezTo>
                  <a:cubicBezTo>
                    <a:pt x="238" y="702"/>
                    <a:pt x="243" y="702"/>
                    <a:pt x="249" y="702"/>
                  </a:cubicBezTo>
                  <a:cubicBezTo>
                    <a:pt x="373" y="702"/>
                    <a:pt x="469" y="596"/>
                    <a:pt x="469" y="482"/>
                  </a:cubicBezTo>
                  <a:lnTo>
                    <a:pt x="469" y="252"/>
                  </a:lnTo>
                  <a:cubicBezTo>
                    <a:pt x="484" y="84"/>
                    <a:pt x="364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55"/>
            <p:cNvSpPr/>
            <p:nvPr/>
          </p:nvSpPr>
          <p:spPr>
            <a:xfrm>
              <a:off x="2695843" y="2997830"/>
              <a:ext cx="155853" cy="186709"/>
            </a:xfrm>
            <a:custGeom>
              <a:rect b="b" l="l" r="r" t="t"/>
              <a:pathLst>
                <a:path extrusionOk="0" h="7110" w="5935">
                  <a:moveTo>
                    <a:pt x="3139" y="1"/>
                  </a:moveTo>
                  <a:cubicBezTo>
                    <a:pt x="2975" y="1"/>
                    <a:pt x="2822" y="55"/>
                    <a:pt x="2680" y="200"/>
                  </a:cubicBezTo>
                  <a:cubicBezTo>
                    <a:pt x="2239" y="641"/>
                    <a:pt x="1365" y="1082"/>
                    <a:pt x="151" y="1082"/>
                  </a:cubicBezTo>
                  <a:cubicBezTo>
                    <a:pt x="101" y="1082"/>
                    <a:pt x="51" y="1082"/>
                    <a:pt x="0" y="1080"/>
                  </a:cubicBezTo>
                  <a:lnTo>
                    <a:pt x="0" y="1080"/>
                  </a:lnTo>
                  <a:lnTo>
                    <a:pt x="115" y="1664"/>
                  </a:lnTo>
                  <a:cubicBezTo>
                    <a:pt x="134" y="1760"/>
                    <a:pt x="201" y="1827"/>
                    <a:pt x="297" y="1846"/>
                  </a:cubicBezTo>
                  <a:cubicBezTo>
                    <a:pt x="546" y="1897"/>
                    <a:pt x="777" y="1919"/>
                    <a:pt x="991" y="1919"/>
                  </a:cubicBezTo>
                  <a:cubicBezTo>
                    <a:pt x="1812" y="1919"/>
                    <a:pt x="2372" y="1593"/>
                    <a:pt x="2661" y="1358"/>
                  </a:cubicBezTo>
                  <a:cubicBezTo>
                    <a:pt x="2751" y="1284"/>
                    <a:pt x="2859" y="1247"/>
                    <a:pt x="2967" y="1247"/>
                  </a:cubicBezTo>
                  <a:cubicBezTo>
                    <a:pt x="3042" y="1247"/>
                    <a:pt x="3117" y="1265"/>
                    <a:pt x="3187" y="1300"/>
                  </a:cubicBezTo>
                  <a:cubicBezTo>
                    <a:pt x="3545" y="1508"/>
                    <a:pt x="3946" y="1614"/>
                    <a:pt x="4350" y="1614"/>
                  </a:cubicBezTo>
                  <a:cubicBezTo>
                    <a:pt x="4486" y="1614"/>
                    <a:pt x="4622" y="1602"/>
                    <a:pt x="4757" y="1578"/>
                  </a:cubicBezTo>
                  <a:lnTo>
                    <a:pt x="4757" y="1578"/>
                  </a:lnTo>
                  <a:cubicBezTo>
                    <a:pt x="2651" y="3693"/>
                    <a:pt x="1991" y="5119"/>
                    <a:pt x="1991" y="5961"/>
                  </a:cubicBezTo>
                  <a:cubicBezTo>
                    <a:pt x="1991" y="6382"/>
                    <a:pt x="2144" y="6794"/>
                    <a:pt x="2431" y="7109"/>
                  </a:cubicBezTo>
                  <a:lnTo>
                    <a:pt x="3838" y="7109"/>
                  </a:lnTo>
                  <a:lnTo>
                    <a:pt x="3838" y="6880"/>
                  </a:lnTo>
                  <a:cubicBezTo>
                    <a:pt x="3838" y="6880"/>
                    <a:pt x="2910" y="5272"/>
                    <a:pt x="4527" y="3425"/>
                  </a:cubicBezTo>
                  <a:cubicBezTo>
                    <a:pt x="5934" y="1817"/>
                    <a:pt x="5905" y="965"/>
                    <a:pt x="5781" y="621"/>
                  </a:cubicBezTo>
                  <a:cubicBezTo>
                    <a:pt x="5749" y="532"/>
                    <a:pt x="5662" y="471"/>
                    <a:pt x="5567" y="471"/>
                  </a:cubicBezTo>
                  <a:cubicBezTo>
                    <a:pt x="5549" y="471"/>
                    <a:pt x="5531" y="473"/>
                    <a:pt x="5513" y="477"/>
                  </a:cubicBezTo>
                  <a:cubicBezTo>
                    <a:pt x="5365" y="513"/>
                    <a:pt x="5222" y="529"/>
                    <a:pt x="5085" y="529"/>
                  </a:cubicBezTo>
                  <a:cubicBezTo>
                    <a:pt x="4281" y="529"/>
                    <a:pt x="3651" y="1"/>
                    <a:pt x="3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55"/>
            <p:cNvSpPr/>
            <p:nvPr/>
          </p:nvSpPr>
          <p:spPr>
            <a:xfrm>
              <a:off x="2736047" y="3178735"/>
              <a:ext cx="181719" cy="30173"/>
            </a:xfrm>
            <a:custGeom>
              <a:rect b="b" l="l" r="r" t="t"/>
              <a:pathLst>
                <a:path extrusionOk="0" h="1149" w="6920">
                  <a:moveTo>
                    <a:pt x="460" y="0"/>
                  </a:moveTo>
                  <a:cubicBezTo>
                    <a:pt x="211" y="0"/>
                    <a:pt x="1" y="201"/>
                    <a:pt x="1" y="460"/>
                  </a:cubicBezTo>
                  <a:lnTo>
                    <a:pt x="1" y="1149"/>
                  </a:lnTo>
                  <a:lnTo>
                    <a:pt x="6920" y="1149"/>
                  </a:lnTo>
                  <a:lnTo>
                    <a:pt x="6910" y="460"/>
                  </a:lnTo>
                  <a:cubicBezTo>
                    <a:pt x="6910" y="201"/>
                    <a:pt x="6709" y="0"/>
                    <a:pt x="6451" y="0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55"/>
            <p:cNvSpPr/>
            <p:nvPr/>
          </p:nvSpPr>
          <p:spPr>
            <a:xfrm>
              <a:off x="2736047" y="3178735"/>
              <a:ext cx="60608" cy="30173"/>
            </a:xfrm>
            <a:custGeom>
              <a:rect b="b" l="l" r="r" t="t"/>
              <a:pathLst>
                <a:path extrusionOk="0" h="1149" w="2308">
                  <a:moveTo>
                    <a:pt x="460" y="0"/>
                  </a:moveTo>
                  <a:cubicBezTo>
                    <a:pt x="211" y="0"/>
                    <a:pt x="1" y="201"/>
                    <a:pt x="1" y="460"/>
                  </a:cubicBezTo>
                  <a:lnTo>
                    <a:pt x="1" y="1149"/>
                  </a:lnTo>
                  <a:lnTo>
                    <a:pt x="1848" y="1149"/>
                  </a:lnTo>
                  <a:lnTo>
                    <a:pt x="1848" y="460"/>
                  </a:lnTo>
                  <a:cubicBezTo>
                    <a:pt x="1848" y="201"/>
                    <a:pt x="2049" y="0"/>
                    <a:pt x="23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55"/>
            <p:cNvSpPr/>
            <p:nvPr/>
          </p:nvSpPr>
          <p:spPr>
            <a:xfrm>
              <a:off x="2723993" y="3202605"/>
              <a:ext cx="205852" cy="60582"/>
            </a:xfrm>
            <a:custGeom>
              <a:rect b="b" l="l" r="r" t="t"/>
              <a:pathLst>
                <a:path extrusionOk="0" h="2307" w="7839">
                  <a:moveTo>
                    <a:pt x="460" y="0"/>
                  </a:moveTo>
                  <a:cubicBezTo>
                    <a:pt x="201" y="0"/>
                    <a:pt x="0" y="211"/>
                    <a:pt x="0" y="469"/>
                  </a:cubicBezTo>
                  <a:lnTo>
                    <a:pt x="0" y="1848"/>
                  </a:lnTo>
                  <a:cubicBezTo>
                    <a:pt x="0" y="2106"/>
                    <a:pt x="201" y="2307"/>
                    <a:pt x="460" y="2307"/>
                  </a:cubicBezTo>
                  <a:lnTo>
                    <a:pt x="7379" y="2307"/>
                  </a:lnTo>
                  <a:cubicBezTo>
                    <a:pt x="7628" y="2307"/>
                    <a:pt x="7838" y="2106"/>
                    <a:pt x="7838" y="1848"/>
                  </a:cubicBezTo>
                  <a:lnTo>
                    <a:pt x="7838" y="469"/>
                  </a:lnTo>
                  <a:cubicBezTo>
                    <a:pt x="7838" y="211"/>
                    <a:pt x="7628" y="0"/>
                    <a:pt x="7379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55"/>
            <p:cNvSpPr/>
            <p:nvPr/>
          </p:nvSpPr>
          <p:spPr>
            <a:xfrm>
              <a:off x="2723993" y="3202605"/>
              <a:ext cx="78675" cy="60582"/>
            </a:xfrm>
            <a:custGeom>
              <a:rect b="b" l="l" r="r" t="t"/>
              <a:pathLst>
                <a:path extrusionOk="0" h="2307" w="2996">
                  <a:moveTo>
                    <a:pt x="460" y="0"/>
                  </a:moveTo>
                  <a:cubicBezTo>
                    <a:pt x="201" y="0"/>
                    <a:pt x="0" y="211"/>
                    <a:pt x="0" y="469"/>
                  </a:cubicBezTo>
                  <a:lnTo>
                    <a:pt x="0" y="1848"/>
                  </a:lnTo>
                  <a:cubicBezTo>
                    <a:pt x="0" y="2106"/>
                    <a:pt x="201" y="2307"/>
                    <a:pt x="460" y="2307"/>
                  </a:cubicBezTo>
                  <a:lnTo>
                    <a:pt x="2996" y="2307"/>
                  </a:lnTo>
                  <a:cubicBezTo>
                    <a:pt x="2737" y="2307"/>
                    <a:pt x="2536" y="2106"/>
                    <a:pt x="2536" y="1848"/>
                  </a:cubicBezTo>
                  <a:lnTo>
                    <a:pt x="2536" y="469"/>
                  </a:lnTo>
                  <a:cubicBezTo>
                    <a:pt x="2536" y="211"/>
                    <a:pt x="2737" y="0"/>
                    <a:pt x="2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6" name="Google Shape;1226;p55"/>
          <p:cNvSpPr txBox="1"/>
          <p:nvPr/>
        </p:nvSpPr>
        <p:spPr>
          <a:xfrm>
            <a:off x="776875" y="107650"/>
            <a:ext cx="7652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ШЛЯХ КЛІЄНТА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ВІД ВЗАЄМОДІЇ З РЕКЛАМОЮ ДО РЕЄСТРАЦІЇ В КАБІНЕТІ АБІТУРІЄНТА</a:t>
            </a:r>
            <a:endParaRPr b="1">
              <a:solidFill>
                <a:schemeClr val="accent3"/>
              </a:solidFill>
            </a:endParaRPr>
          </a:p>
        </p:txBody>
      </p:sp>
      <p:sp>
        <p:nvSpPr>
          <p:cNvPr id="1227" name="Google Shape;1227;p55"/>
          <p:cNvSpPr/>
          <p:nvPr/>
        </p:nvSpPr>
        <p:spPr>
          <a:xfrm>
            <a:off x="1298100" y="2649500"/>
            <a:ext cx="6670800" cy="1660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55"/>
          <p:cNvSpPr txBox="1"/>
          <p:nvPr/>
        </p:nvSpPr>
        <p:spPr>
          <a:xfrm>
            <a:off x="639100" y="1298839"/>
            <a:ext cx="17802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КРОК</a:t>
            </a:r>
            <a:r>
              <a:rPr b="1" i="0" lang="en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1:</a:t>
            </a:r>
            <a:r>
              <a:rPr b="1" lang="en">
                <a:solidFill>
                  <a:schemeClr val="accent3"/>
                </a:solidFill>
              </a:rPr>
              <a:t> </a:t>
            </a:r>
            <a:r>
              <a:rPr lang="en">
                <a:solidFill>
                  <a:schemeClr val="accent3"/>
                </a:solidFill>
              </a:rPr>
              <a:t>потенційний клієнт натиснув на рекламу</a:t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55"/>
          <p:cNvSpPr txBox="1"/>
          <p:nvPr/>
        </p:nvSpPr>
        <p:spPr>
          <a:xfrm>
            <a:off x="2636825" y="1273138"/>
            <a:ext cx="1703100" cy="1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КРОК</a:t>
            </a:r>
            <a:r>
              <a:rPr b="1" i="0" lang="en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2:</a:t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потрапив до Messenger і став підписником</a:t>
            </a:r>
            <a:endParaRPr b="0" i="0" sz="12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55"/>
          <p:cNvSpPr txBox="1"/>
          <p:nvPr/>
        </p:nvSpPr>
        <p:spPr>
          <a:xfrm>
            <a:off x="4746825" y="1273132"/>
            <a:ext cx="1780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КРОК</a:t>
            </a:r>
            <a:r>
              <a:rPr b="1" i="0" lang="en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endParaRPr>
              <a:solidFill>
                <a:schemeClr val="accent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отримав запрошення та записався на зустріч</a:t>
            </a:r>
            <a:endParaRPr b="0" i="0" sz="12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1" name="Google Shape;123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7425" y="1458736"/>
            <a:ext cx="359400" cy="3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900" y="1458736"/>
            <a:ext cx="359400" cy="3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9975" y="1458736"/>
            <a:ext cx="359400" cy="3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4" name="Google Shape;1234;p55"/>
          <p:cNvSpPr txBox="1"/>
          <p:nvPr/>
        </p:nvSpPr>
        <p:spPr>
          <a:xfrm>
            <a:off x="1485950" y="2659525"/>
            <a:ext cx="63159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Всім, хто перейшов по рекламі, але не скористався запрошенням - не нажав на кнопку-підтвердження, будуть надсилатися дотискаючі тексти в Messenger через 1, 2, 3 дні про те, що термін дії спливає, а зустріч тільки з реєстрації. І записатися потрібно вже зараз + </a:t>
            </a:r>
            <a:r>
              <a:rPr lang="en">
                <a:solidFill>
                  <a:schemeClr val="accent3"/>
                </a:solidFill>
              </a:rPr>
              <a:t>відповіді</a:t>
            </a:r>
            <a:r>
              <a:rPr lang="en">
                <a:solidFill>
                  <a:schemeClr val="accent3"/>
                </a:solidFill>
              </a:rPr>
              <a:t> на </a:t>
            </a:r>
            <a:r>
              <a:rPr lang="en">
                <a:solidFill>
                  <a:schemeClr val="accent3"/>
                </a:solidFill>
              </a:rPr>
              <a:t>поширені</a:t>
            </a:r>
            <a:r>
              <a:rPr lang="en">
                <a:solidFill>
                  <a:schemeClr val="accent3"/>
                </a:solidFill>
              </a:rPr>
              <a:t> запитання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3"/>
                </a:solidFill>
              </a:rPr>
              <a:t>Для чого:</a:t>
            </a:r>
            <a:r>
              <a:rPr lang="en">
                <a:solidFill>
                  <a:schemeClr val="accent3"/>
                </a:solidFill>
              </a:rPr>
              <a:t> не залишити зацікавленій у </a:t>
            </a:r>
            <a:r>
              <a:rPr lang="en">
                <a:solidFill>
                  <a:schemeClr val="accent3"/>
                </a:solidFill>
              </a:rPr>
              <a:t>інформації</a:t>
            </a:r>
            <a:r>
              <a:rPr lang="en">
                <a:solidFill>
                  <a:schemeClr val="accent3"/>
                </a:solidFill>
              </a:rPr>
              <a:t> людині можливості обрати інший вуз.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235" name="Google Shape;1235;p55"/>
          <p:cNvSpPr txBox="1"/>
          <p:nvPr/>
        </p:nvSpPr>
        <p:spPr>
          <a:xfrm>
            <a:off x="6727800" y="1273138"/>
            <a:ext cx="21957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chemeClr val="accent3"/>
                </a:solidFill>
              </a:rPr>
              <a:t>КРОК</a:t>
            </a:r>
            <a:r>
              <a:rPr b="1" i="0" lang="en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4: </a:t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прийшов на День Відкритих Дверей для отримання інформації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236" name="Google Shape;1236;p55"/>
          <p:cNvSpPr/>
          <p:nvPr/>
        </p:nvSpPr>
        <p:spPr>
          <a:xfrm>
            <a:off x="1028500" y="2717588"/>
            <a:ext cx="87425" cy="11594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56"/>
          <p:cNvSpPr txBox="1"/>
          <p:nvPr>
            <p:ph type="title"/>
          </p:nvPr>
        </p:nvSpPr>
        <p:spPr>
          <a:xfrm>
            <a:off x="665175" y="615375"/>
            <a:ext cx="32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ЯК МИ РАХУЄМО</a:t>
            </a:r>
            <a:endParaRPr/>
          </a:p>
        </p:txBody>
      </p:sp>
      <p:sp>
        <p:nvSpPr>
          <p:cNvPr id="1242" name="Google Shape;1242;p56"/>
          <p:cNvSpPr/>
          <p:nvPr/>
        </p:nvSpPr>
        <p:spPr>
          <a:xfrm rot="128986">
            <a:off x="4163584" y="1091089"/>
            <a:ext cx="4600874" cy="3115146"/>
          </a:xfrm>
          <a:custGeom>
            <a:rect b="b" l="l" r="r" t="t"/>
            <a:pathLst>
              <a:path extrusionOk="0" h="54351" w="80273">
                <a:moveTo>
                  <a:pt x="44877" y="1"/>
                </a:moveTo>
                <a:cubicBezTo>
                  <a:pt x="42549" y="1"/>
                  <a:pt x="39903" y="2281"/>
                  <a:pt x="36746" y="4146"/>
                </a:cubicBezTo>
                <a:cubicBezTo>
                  <a:pt x="35105" y="5115"/>
                  <a:pt x="33524" y="5368"/>
                  <a:pt x="31965" y="5368"/>
                </a:cubicBezTo>
                <a:cubicBezTo>
                  <a:pt x="30257" y="5368"/>
                  <a:pt x="28576" y="5064"/>
                  <a:pt x="26872" y="5064"/>
                </a:cubicBezTo>
                <a:cubicBezTo>
                  <a:pt x="24896" y="5064"/>
                  <a:pt x="22889" y="5473"/>
                  <a:pt x="20771" y="7238"/>
                </a:cubicBezTo>
                <a:cubicBezTo>
                  <a:pt x="16302" y="10963"/>
                  <a:pt x="26857" y="16486"/>
                  <a:pt x="13197" y="24729"/>
                </a:cubicBezTo>
                <a:cubicBezTo>
                  <a:pt x="1" y="32690"/>
                  <a:pt x="10608" y="44610"/>
                  <a:pt x="17946" y="44610"/>
                </a:cubicBezTo>
                <a:cubicBezTo>
                  <a:pt x="18206" y="44610"/>
                  <a:pt x="18460" y="44595"/>
                  <a:pt x="18710" y="44565"/>
                </a:cubicBezTo>
                <a:cubicBezTo>
                  <a:pt x="21459" y="44230"/>
                  <a:pt x="23415" y="43800"/>
                  <a:pt x="25200" y="43800"/>
                </a:cubicBezTo>
                <a:cubicBezTo>
                  <a:pt x="28066" y="43800"/>
                  <a:pt x="30492" y="44908"/>
                  <a:pt x="35052" y="49298"/>
                </a:cubicBezTo>
                <a:cubicBezTo>
                  <a:pt x="38456" y="52573"/>
                  <a:pt x="43845" y="54350"/>
                  <a:pt x="48792" y="54350"/>
                </a:cubicBezTo>
                <a:cubicBezTo>
                  <a:pt x="54599" y="54350"/>
                  <a:pt x="59795" y="51900"/>
                  <a:pt x="60444" y="46546"/>
                </a:cubicBezTo>
                <a:cubicBezTo>
                  <a:pt x="61459" y="38177"/>
                  <a:pt x="79648" y="43469"/>
                  <a:pt x="76927" y="37878"/>
                </a:cubicBezTo>
                <a:cubicBezTo>
                  <a:pt x="72570" y="28926"/>
                  <a:pt x="80273" y="28661"/>
                  <a:pt x="78036" y="22802"/>
                </a:cubicBezTo>
                <a:cubicBezTo>
                  <a:pt x="76482" y="18728"/>
                  <a:pt x="70366" y="17313"/>
                  <a:pt x="62839" y="16643"/>
                </a:cubicBezTo>
                <a:cubicBezTo>
                  <a:pt x="53177" y="15782"/>
                  <a:pt x="51489" y="9576"/>
                  <a:pt x="49660" y="4980"/>
                </a:cubicBezTo>
                <a:cubicBezTo>
                  <a:pt x="48190" y="1282"/>
                  <a:pt x="46623" y="1"/>
                  <a:pt x="4487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43" name="Google Shape;1243;p56"/>
          <p:cNvGrpSpPr/>
          <p:nvPr/>
        </p:nvGrpSpPr>
        <p:grpSpPr>
          <a:xfrm>
            <a:off x="5031494" y="2041037"/>
            <a:ext cx="1214302" cy="1425051"/>
            <a:chOff x="-3360688" y="4087061"/>
            <a:chExt cx="586789" cy="688630"/>
          </a:xfrm>
        </p:grpSpPr>
        <p:sp>
          <p:nvSpPr>
            <p:cNvPr id="1244" name="Google Shape;1244;p56"/>
            <p:cNvSpPr/>
            <p:nvPr/>
          </p:nvSpPr>
          <p:spPr>
            <a:xfrm>
              <a:off x="-3360688" y="4087061"/>
              <a:ext cx="520051" cy="669798"/>
            </a:xfrm>
            <a:custGeom>
              <a:rect b="b" l="l" r="r" t="t"/>
              <a:pathLst>
                <a:path extrusionOk="0" h="33220" w="25793">
                  <a:moveTo>
                    <a:pt x="17575" y="1"/>
                  </a:moveTo>
                  <a:cubicBezTo>
                    <a:pt x="15945" y="1"/>
                    <a:pt x="14106" y="532"/>
                    <a:pt x="12158" y="1656"/>
                  </a:cubicBezTo>
                  <a:cubicBezTo>
                    <a:pt x="5444" y="5533"/>
                    <a:pt x="0" y="14962"/>
                    <a:pt x="0" y="22715"/>
                  </a:cubicBezTo>
                  <a:cubicBezTo>
                    <a:pt x="0" y="26586"/>
                    <a:pt x="1358" y="29305"/>
                    <a:pt x="3551" y="30578"/>
                  </a:cubicBezTo>
                  <a:lnTo>
                    <a:pt x="3551" y="30581"/>
                  </a:lnTo>
                  <a:lnTo>
                    <a:pt x="3560" y="30587"/>
                  </a:lnTo>
                  <a:lnTo>
                    <a:pt x="3562" y="30587"/>
                  </a:lnTo>
                  <a:lnTo>
                    <a:pt x="8149" y="33219"/>
                  </a:lnTo>
                  <a:lnTo>
                    <a:pt x="9224" y="31420"/>
                  </a:lnTo>
                  <a:cubicBezTo>
                    <a:pt x="10335" y="31165"/>
                    <a:pt x="11491" y="30769"/>
                    <a:pt x="12712" y="30064"/>
                  </a:cubicBezTo>
                  <a:cubicBezTo>
                    <a:pt x="19426" y="26187"/>
                    <a:pt x="24870" y="16759"/>
                    <a:pt x="24871" y="9005"/>
                  </a:cubicBezTo>
                  <a:cubicBezTo>
                    <a:pt x="24871" y="7854"/>
                    <a:pt x="24715" y="6840"/>
                    <a:pt x="24489" y="5899"/>
                  </a:cubicBezTo>
                  <a:lnTo>
                    <a:pt x="25792" y="3723"/>
                  </a:lnTo>
                  <a:lnTo>
                    <a:pt x="20759" y="807"/>
                  </a:lnTo>
                  <a:cubicBezTo>
                    <a:pt x="20758" y="806"/>
                    <a:pt x="20754" y="805"/>
                    <a:pt x="20753" y="804"/>
                  </a:cubicBezTo>
                  <a:lnTo>
                    <a:pt x="20707" y="779"/>
                  </a:lnTo>
                  <a:lnTo>
                    <a:pt x="20704" y="786"/>
                  </a:lnTo>
                  <a:cubicBezTo>
                    <a:pt x="19791" y="270"/>
                    <a:pt x="18736" y="1"/>
                    <a:pt x="175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56"/>
            <p:cNvSpPr/>
            <p:nvPr/>
          </p:nvSpPr>
          <p:spPr>
            <a:xfrm>
              <a:off x="-3360688" y="4462709"/>
              <a:ext cx="323124" cy="294151"/>
            </a:xfrm>
            <a:custGeom>
              <a:rect b="b" l="l" r="r" t="t"/>
              <a:pathLst>
                <a:path extrusionOk="0" h="14589" w="16026">
                  <a:moveTo>
                    <a:pt x="459" y="0"/>
                  </a:moveTo>
                  <a:cubicBezTo>
                    <a:pt x="163" y="1387"/>
                    <a:pt x="0" y="2760"/>
                    <a:pt x="0" y="4084"/>
                  </a:cubicBezTo>
                  <a:cubicBezTo>
                    <a:pt x="0" y="7955"/>
                    <a:pt x="1358" y="10674"/>
                    <a:pt x="3550" y="11947"/>
                  </a:cubicBezTo>
                  <a:lnTo>
                    <a:pt x="3550" y="11950"/>
                  </a:lnTo>
                  <a:lnTo>
                    <a:pt x="3560" y="11956"/>
                  </a:lnTo>
                  <a:lnTo>
                    <a:pt x="3562" y="11956"/>
                  </a:lnTo>
                  <a:lnTo>
                    <a:pt x="8149" y="14588"/>
                  </a:lnTo>
                  <a:lnTo>
                    <a:pt x="9224" y="12789"/>
                  </a:lnTo>
                  <a:cubicBezTo>
                    <a:pt x="10335" y="12534"/>
                    <a:pt x="11491" y="12138"/>
                    <a:pt x="12712" y="11433"/>
                  </a:cubicBezTo>
                  <a:cubicBezTo>
                    <a:pt x="13861" y="10769"/>
                    <a:pt x="14971" y="9940"/>
                    <a:pt x="16025" y="8987"/>
                  </a:cubicBezTo>
                  <a:lnTo>
                    <a:pt x="4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56"/>
            <p:cNvSpPr/>
            <p:nvPr/>
          </p:nvSpPr>
          <p:spPr>
            <a:xfrm>
              <a:off x="-3264211" y="4142588"/>
              <a:ext cx="490312" cy="633103"/>
            </a:xfrm>
            <a:custGeom>
              <a:rect b="b" l="l" r="r" t="t"/>
              <a:pathLst>
                <a:path extrusionOk="0" h="31400" w="24318">
                  <a:moveTo>
                    <a:pt x="17591" y="1"/>
                  </a:moveTo>
                  <a:cubicBezTo>
                    <a:pt x="15956" y="1"/>
                    <a:pt x="14112" y="535"/>
                    <a:pt x="12160" y="1662"/>
                  </a:cubicBezTo>
                  <a:cubicBezTo>
                    <a:pt x="5445" y="5538"/>
                    <a:pt x="1" y="14967"/>
                    <a:pt x="1" y="22720"/>
                  </a:cubicBezTo>
                  <a:cubicBezTo>
                    <a:pt x="0" y="28220"/>
                    <a:pt x="2739" y="31400"/>
                    <a:pt x="6728" y="31400"/>
                  </a:cubicBezTo>
                  <a:cubicBezTo>
                    <a:pt x="8363" y="31400"/>
                    <a:pt x="10207" y="30866"/>
                    <a:pt x="12159" y="29739"/>
                  </a:cubicBezTo>
                  <a:cubicBezTo>
                    <a:pt x="18874" y="25862"/>
                    <a:pt x="24318" y="16435"/>
                    <a:pt x="24318" y="8680"/>
                  </a:cubicBezTo>
                  <a:cubicBezTo>
                    <a:pt x="24318" y="3181"/>
                    <a:pt x="21579" y="1"/>
                    <a:pt x="17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56"/>
            <p:cNvSpPr/>
            <p:nvPr/>
          </p:nvSpPr>
          <p:spPr>
            <a:xfrm>
              <a:off x="-3147389" y="4252152"/>
              <a:ext cx="264270" cy="395729"/>
            </a:xfrm>
            <a:custGeom>
              <a:rect b="b" l="l" r="r" t="t"/>
              <a:pathLst>
                <a:path extrusionOk="0" h="19627" w="13107">
                  <a:moveTo>
                    <a:pt x="8386" y="1"/>
                  </a:moveTo>
                  <a:cubicBezTo>
                    <a:pt x="7824" y="1"/>
                    <a:pt x="7204" y="179"/>
                    <a:pt x="6553" y="555"/>
                  </a:cubicBezTo>
                  <a:cubicBezTo>
                    <a:pt x="4005" y="2026"/>
                    <a:pt x="1938" y="5974"/>
                    <a:pt x="1938" y="9374"/>
                  </a:cubicBezTo>
                  <a:lnTo>
                    <a:pt x="1938" y="12037"/>
                  </a:lnTo>
                  <a:cubicBezTo>
                    <a:pt x="1938" y="13711"/>
                    <a:pt x="1356" y="15614"/>
                    <a:pt x="384" y="17236"/>
                  </a:cubicBezTo>
                  <a:cubicBezTo>
                    <a:pt x="382" y="17239"/>
                    <a:pt x="379" y="17243"/>
                    <a:pt x="377" y="17247"/>
                  </a:cubicBezTo>
                  <a:cubicBezTo>
                    <a:pt x="146" y="17665"/>
                    <a:pt x="0" y="18156"/>
                    <a:pt x="0" y="18609"/>
                  </a:cubicBezTo>
                  <a:cubicBezTo>
                    <a:pt x="0" y="19246"/>
                    <a:pt x="288" y="19626"/>
                    <a:pt x="700" y="19626"/>
                  </a:cubicBezTo>
                  <a:cubicBezTo>
                    <a:pt x="842" y="19626"/>
                    <a:pt x="998" y="19582"/>
                    <a:pt x="1162" y="19487"/>
                  </a:cubicBezTo>
                  <a:lnTo>
                    <a:pt x="11943" y="13263"/>
                  </a:lnTo>
                  <a:cubicBezTo>
                    <a:pt x="12585" y="12892"/>
                    <a:pt x="13107" y="11897"/>
                    <a:pt x="13107" y="11041"/>
                  </a:cubicBezTo>
                  <a:cubicBezTo>
                    <a:pt x="13107" y="10613"/>
                    <a:pt x="12977" y="10301"/>
                    <a:pt x="12766" y="10141"/>
                  </a:cubicBezTo>
                  <a:cubicBezTo>
                    <a:pt x="12760" y="10138"/>
                    <a:pt x="12754" y="10134"/>
                    <a:pt x="12748" y="10132"/>
                  </a:cubicBezTo>
                  <a:cubicBezTo>
                    <a:pt x="11795" y="9702"/>
                    <a:pt x="11169" y="8627"/>
                    <a:pt x="11169" y="7023"/>
                  </a:cubicBezTo>
                  <a:lnTo>
                    <a:pt x="11169" y="4044"/>
                  </a:lnTo>
                  <a:cubicBezTo>
                    <a:pt x="11169" y="1513"/>
                    <a:pt x="10023" y="1"/>
                    <a:pt x="8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56"/>
            <p:cNvSpPr/>
            <p:nvPr/>
          </p:nvSpPr>
          <p:spPr>
            <a:xfrm>
              <a:off x="-3059965" y="4575054"/>
              <a:ext cx="89380" cy="90751"/>
            </a:xfrm>
            <a:custGeom>
              <a:rect b="b" l="l" r="r" t="t"/>
              <a:pathLst>
                <a:path extrusionOk="0" h="4501" w="4433">
                  <a:moveTo>
                    <a:pt x="4433" y="1"/>
                  </a:moveTo>
                  <a:lnTo>
                    <a:pt x="1" y="2560"/>
                  </a:lnTo>
                  <a:cubicBezTo>
                    <a:pt x="1" y="3775"/>
                    <a:pt x="551" y="4501"/>
                    <a:pt x="1337" y="4501"/>
                  </a:cubicBezTo>
                  <a:cubicBezTo>
                    <a:pt x="1607" y="4501"/>
                    <a:pt x="1904" y="4415"/>
                    <a:pt x="2217" y="4235"/>
                  </a:cubicBezTo>
                  <a:cubicBezTo>
                    <a:pt x="3442" y="3528"/>
                    <a:pt x="4433" y="1633"/>
                    <a:pt x="44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9" name="Google Shape;1249;p56"/>
          <p:cNvSpPr txBox="1"/>
          <p:nvPr>
            <p:ph type="title"/>
          </p:nvPr>
        </p:nvSpPr>
        <p:spPr>
          <a:xfrm>
            <a:off x="6360100" y="2336271"/>
            <a:ext cx="154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Воронка</a:t>
            </a:r>
            <a:endParaRPr sz="1800">
              <a:solidFill>
                <a:schemeClr val="accent3"/>
              </a:solidFill>
            </a:endParaRPr>
          </a:p>
        </p:txBody>
      </p:sp>
      <p:sp>
        <p:nvSpPr>
          <p:cNvPr id="1250" name="Google Shape;1250;p56"/>
          <p:cNvSpPr txBox="1"/>
          <p:nvPr>
            <p:ph type="title"/>
          </p:nvPr>
        </p:nvSpPr>
        <p:spPr>
          <a:xfrm>
            <a:off x="6360100" y="2908975"/>
            <a:ext cx="16224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4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комунікацій</a:t>
            </a:r>
            <a:endParaRPr sz="1400">
              <a:solidFill>
                <a:schemeClr val="accent4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251" name="Google Shape;1251;p56"/>
          <p:cNvSpPr txBox="1"/>
          <p:nvPr/>
        </p:nvSpPr>
        <p:spPr>
          <a:xfrm>
            <a:off x="405600" y="1403363"/>
            <a:ext cx="4143900" cy="24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3"/>
                </a:solidFill>
              </a:rPr>
              <a:t>На кожному з етапів продаж є певний % людей, який переходить на наступний етап. Наприклад, 3% кликає за оголошенням, 5% із них реєструються, 80% із них приходять на День Відкритих Дверей.</a:t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3"/>
                </a:solidFill>
              </a:rPr>
              <a:t>Попередні розрахунки на наступних слайдах.</a:t>
            </a:r>
            <a:endParaRPr sz="1600">
              <a:solidFill>
                <a:schemeClr val="accent3"/>
              </a:solidFill>
            </a:endParaRPr>
          </a:p>
        </p:txBody>
      </p:sp>
      <p:grpSp>
        <p:nvGrpSpPr>
          <p:cNvPr id="1252" name="Google Shape;1252;p56"/>
          <p:cNvGrpSpPr/>
          <p:nvPr/>
        </p:nvGrpSpPr>
        <p:grpSpPr>
          <a:xfrm rot="10800000">
            <a:off x="4737646" y="1865236"/>
            <a:ext cx="1622458" cy="2323035"/>
            <a:chOff x="888516" y="1491614"/>
            <a:chExt cx="2468743" cy="3150305"/>
          </a:xfrm>
        </p:grpSpPr>
        <p:grpSp>
          <p:nvGrpSpPr>
            <p:cNvPr id="1253" name="Google Shape;1253;p56"/>
            <p:cNvGrpSpPr/>
            <p:nvPr/>
          </p:nvGrpSpPr>
          <p:grpSpPr>
            <a:xfrm>
              <a:off x="888516" y="1491614"/>
              <a:ext cx="2468743" cy="3150305"/>
              <a:chOff x="559100" y="475078"/>
              <a:chExt cx="1458378" cy="1861002"/>
            </a:xfrm>
          </p:grpSpPr>
          <p:sp>
            <p:nvSpPr>
              <p:cNvPr id="1254" name="Google Shape;1254;p56"/>
              <p:cNvSpPr/>
              <p:nvPr/>
            </p:nvSpPr>
            <p:spPr>
              <a:xfrm>
                <a:off x="559100" y="1423147"/>
                <a:ext cx="1458378" cy="912933"/>
              </a:xfrm>
              <a:custGeom>
                <a:rect b="b" l="l" r="r" t="t"/>
                <a:pathLst>
                  <a:path extrusionOk="0" h="23121" w="36935">
                    <a:moveTo>
                      <a:pt x="18468" y="23117"/>
                    </a:moveTo>
                    <a:cubicBezTo>
                      <a:pt x="18627" y="23120"/>
                      <a:pt x="18783" y="23120"/>
                      <a:pt x="18935" y="23117"/>
                    </a:cubicBezTo>
                    <a:cubicBezTo>
                      <a:pt x="21940" y="23071"/>
                      <a:pt x="24970" y="22565"/>
                      <a:pt x="27757" y="21558"/>
                    </a:cubicBezTo>
                    <a:cubicBezTo>
                      <a:pt x="32010" y="20023"/>
                      <a:pt x="36935" y="16710"/>
                      <a:pt x="36935" y="11612"/>
                    </a:cubicBezTo>
                    <a:lnTo>
                      <a:pt x="36935" y="11558"/>
                    </a:lnTo>
                    <a:lnTo>
                      <a:pt x="36935" y="11509"/>
                    </a:lnTo>
                    <a:cubicBezTo>
                      <a:pt x="36935" y="6407"/>
                      <a:pt x="32010" y="3098"/>
                      <a:pt x="27757" y="1559"/>
                    </a:cubicBezTo>
                    <a:cubicBezTo>
                      <a:pt x="24970" y="552"/>
                      <a:pt x="21940" y="50"/>
                      <a:pt x="18935" y="4"/>
                    </a:cubicBezTo>
                    <a:cubicBezTo>
                      <a:pt x="18783" y="1"/>
                      <a:pt x="18627" y="1"/>
                      <a:pt x="18468" y="1"/>
                    </a:cubicBezTo>
                    <a:cubicBezTo>
                      <a:pt x="18312" y="1"/>
                      <a:pt x="18153" y="1"/>
                      <a:pt x="18005" y="4"/>
                    </a:cubicBezTo>
                    <a:cubicBezTo>
                      <a:pt x="14999" y="50"/>
                      <a:pt x="11965" y="552"/>
                      <a:pt x="9179" y="1559"/>
                    </a:cubicBezTo>
                    <a:cubicBezTo>
                      <a:pt x="4930" y="3098"/>
                      <a:pt x="0" y="6407"/>
                      <a:pt x="0" y="11509"/>
                    </a:cubicBezTo>
                    <a:lnTo>
                      <a:pt x="0" y="11558"/>
                    </a:lnTo>
                    <a:lnTo>
                      <a:pt x="0" y="11612"/>
                    </a:lnTo>
                    <a:cubicBezTo>
                      <a:pt x="0" y="16710"/>
                      <a:pt x="4930" y="20023"/>
                      <a:pt x="9179" y="21558"/>
                    </a:cubicBezTo>
                    <a:cubicBezTo>
                      <a:pt x="11965" y="22565"/>
                      <a:pt x="14999" y="23071"/>
                      <a:pt x="18005" y="23117"/>
                    </a:cubicBezTo>
                    <a:cubicBezTo>
                      <a:pt x="18153" y="23120"/>
                      <a:pt x="18312" y="23120"/>
                      <a:pt x="18468" y="23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56"/>
              <p:cNvSpPr/>
              <p:nvPr/>
            </p:nvSpPr>
            <p:spPr>
              <a:xfrm>
                <a:off x="588003" y="475077"/>
                <a:ext cx="1400454" cy="1273391"/>
              </a:xfrm>
              <a:custGeom>
                <a:rect b="b" l="l" r="r" t="t"/>
                <a:pathLst>
                  <a:path extrusionOk="0" h="32250" w="35468">
                    <a:moveTo>
                      <a:pt x="17736" y="0"/>
                    </a:moveTo>
                    <a:lnTo>
                      <a:pt x="1" y="32250"/>
                    </a:lnTo>
                    <a:lnTo>
                      <a:pt x="35468" y="322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6" name="Google Shape;1256;p56"/>
            <p:cNvGrpSpPr/>
            <p:nvPr/>
          </p:nvGrpSpPr>
          <p:grpSpPr>
            <a:xfrm>
              <a:off x="1104541" y="2477301"/>
              <a:ext cx="2036955" cy="1617264"/>
              <a:chOff x="686714" y="1057360"/>
              <a:chExt cx="1203305" cy="955378"/>
            </a:xfrm>
          </p:grpSpPr>
          <p:sp>
            <p:nvSpPr>
              <p:cNvPr id="1257" name="Google Shape;1257;p56"/>
              <p:cNvSpPr/>
              <p:nvPr/>
            </p:nvSpPr>
            <p:spPr>
              <a:xfrm>
                <a:off x="713090" y="1057360"/>
                <a:ext cx="1150395" cy="463396"/>
              </a:xfrm>
              <a:custGeom>
                <a:rect b="b" l="l" r="r" t="t"/>
                <a:pathLst>
                  <a:path extrusionOk="0" h="11736" w="29135">
                    <a:moveTo>
                      <a:pt x="6456" y="1"/>
                    </a:moveTo>
                    <a:lnTo>
                      <a:pt x="0" y="11736"/>
                    </a:lnTo>
                    <a:lnTo>
                      <a:pt x="29135" y="11736"/>
                    </a:lnTo>
                    <a:lnTo>
                      <a:pt x="2267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56"/>
              <p:cNvSpPr/>
              <p:nvPr/>
            </p:nvSpPr>
            <p:spPr>
              <a:xfrm>
                <a:off x="686714" y="1259522"/>
                <a:ext cx="1203305" cy="753216"/>
              </a:xfrm>
              <a:custGeom>
                <a:rect b="b" l="l" r="r" t="t"/>
                <a:pathLst>
                  <a:path extrusionOk="0" h="19076" w="30475">
                    <a:moveTo>
                      <a:pt x="15236" y="19075"/>
                    </a:moveTo>
                    <a:cubicBezTo>
                      <a:pt x="15367" y="19075"/>
                      <a:pt x="15494" y="19075"/>
                      <a:pt x="15621" y="19072"/>
                    </a:cubicBezTo>
                    <a:cubicBezTo>
                      <a:pt x="18100" y="19037"/>
                      <a:pt x="20600" y="18620"/>
                      <a:pt x="22901" y="17789"/>
                    </a:cubicBezTo>
                    <a:cubicBezTo>
                      <a:pt x="26408" y="16519"/>
                      <a:pt x="30475" y="13786"/>
                      <a:pt x="30475" y="9579"/>
                    </a:cubicBezTo>
                    <a:cubicBezTo>
                      <a:pt x="30475" y="9564"/>
                      <a:pt x="30471" y="9550"/>
                      <a:pt x="30471" y="9536"/>
                    </a:cubicBezTo>
                    <a:cubicBezTo>
                      <a:pt x="30471" y="9522"/>
                      <a:pt x="30475" y="9508"/>
                      <a:pt x="30475" y="9494"/>
                    </a:cubicBezTo>
                    <a:cubicBezTo>
                      <a:pt x="30475" y="5286"/>
                      <a:pt x="26408" y="2553"/>
                      <a:pt x="22901" y="1287"/>
                    </a:cubicBezTo>
                    <a:cubicBezTo>
                      <a:pt x="20600" y="457"/>
                      <a:pt x="18100" y="39"/>
                      <a:pt x="15621" y="0"/>
                    </a:cubicBezTo>
                    <a:lnTo>
                      <a:pt x="15236" y="0"/>
                    </a:lnTo>
                    <a:lnTo>
                      <a:pt x="14854" y="0"/>
                    </a:lnTo>
                    <a:cubicBezTo>
                      <a:pt x="12372" y="39"/>
                      <a:pt x="9872" y="457"/>
                      <a:pt x="7574" y="1287"/>
                    </a:cubicBezTo>
                    <a:cubicBezTo>
                      <a:pt x="4066" y="2553"/>
                      <a:pt x="1" y="5286"/>
                      <a:pt x="1" y="9494"/>
                    </a:cubicBezTo>
                    <a:lnTo>
                      <a:pt x="1" y="9536"/>
                    </a:lnTo>
                    <a:lnTo>
                      <a:pt x="1" y="9579"/>
                    </a:lnTo>
                    <a:cubicBezTo>
                      <a:pt x="1" y="13786"/>
                      <a:pt x="4066" y="16519"/>
                      <a:pt x="7574" y="17789"/>
                    </a:cubicBezTo>
                    <a:cubicBezTo>
                      <a:pt x="9872" y="18620"/>
                      <a:pt x="12372" y="19037"/>
                      <a:pt x="14854" y="19072"/>
                    </a:cubicBezTo>
                    <a:cubicBezTo>
                      <a:pt x="14978" y="19075"/>
                      <a:pt x="15105" y="19075"/>
                      <a:pt x="15236" y="1907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9" name="Google Shape;1259;p56"/>
            <p:cNvGrpSpPr/>
            <p:nvPr/>
          </p:nvGrpSpPr>
          <p:grpSpPr>
            <a:xfrm>
              <a:off x="1519214" y="2012430"/>
              <a:ext cx="1205334" cy="980585"/>
              <a:chOff x="931677" y="782743"/>
              <a:chExt cx="712035" cy="579268"/>
            </a:xfrm>
          </p:grpSpPr>
          <p:sp>
            <p:nvSpPr>
              <p:cNvPr id="1260" name="Google Shape;1260;p56"/>
              <p:cNvSpPr/>
              <p:nvPr/>
            </p:nvSpPr>
            <p:spPr>
              <a:xfrm>
                <a:off x="931677" y="946076"/>
                <a:ext cx="712035" cy="415935"/>
              </a:xfrm>
              <a:custGeom>
                <a:rect b="b" l="l" r="r" t="t"/>
                <a:pathLst>
                  <a:path extrusionOk="0" h="10534" w="16831">
                    <a:moveTo>
                      <a:pt x="8416" y="10534"/>
                    </a:moveTo>
                    <a:lnTo>
                      <a:pt x="8628" y="10534"/>
                    </a:lnTo>
                    <a:cubicBezTo>
                      <a:pt x="9996" y="10513"/>
                      <a:pt x="11378" y="10283"/>
                      <a:pt x="12648" y="9823"/>
                    </a:cubicBezTo>
                    <a:cubicBezTo>
                      <a:pt x="14586" y="9123"/>
                      <a:pt x="16830" y="7616"/>
                      <a:pt x="16830" y="5290"/>
                    </a:cubicBezTo>
                    <a:lnTo>
                      <a:pt x="16830" y="5269"/>
                    </a:lnTo>
                    <a:lnTo>
                      <a:pt x="16830" y="5244"/>
                    </a:lnTo>
                    <a:cubicBezTo>
                      <a:pt x="16830" y="2921"/>
                      <a:pt x="14586" y="1412"/>
                      <a:pt x="12648" y="712"/>
                    </a:cubicBezTo>
                    <a:cubicBezTo>
                      <a:pt x="11378" y="252"/>
                      <a:pt x="9996" y="22"/>
                      <a:pt x="8628" y="0"/>
                    </a:cubicBezTo>
                    <a:lnTo>
                      <a:pt x="8416" y="0"/>
                    </a:lnTo>
                    <a:lnTo>
                      <a:pt x="8204" y="0"/>
                    </a:lnTo>
                    <a:cubicBezTo>
                      <a:pt x="6835" y="22"/>
                      <a:pt x="5453" y="252"/>
                      <a:pt x="4183" y="712"/>
                    </a:cubicBezTo>
                    <a:cubicBezTo>
                      <a:pt x="2246" y="1412"/>
                      <a:pt x="1" y="2921"/>
                      <a:pt x="1" y="5244"/>
                    </a:cubicBezTo>
                    <a:lnTo>
                      <a:pt x="1" y="5269"/>
                    </a:lnTo>
                    <a:lnTo>
                      <a:pt x="1" y="5290"/>
                    </a:lnTo>
                    <a:cubicBezTo>
                      <a:pt x="1" y="7616"/>
                      <a:pt x="2246" y="9123"/>
                      <a:pt x="4183" y="9823"/>
                    </a:cubicBezTo>
                    <a:cubicBezTo>
                      <a:pt x="5453" y="10283"/>
                      <a:pt x="6835" y="10513"/>
                      <a:pt x="8204" y="1053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56"/>
              <p:cNvSpPr/>
              <p:nvPr/>
            </p:nvSpPr>
            <p:spPr>
              <a:xfrm>
                <a:off x="968002" y="782743"/>
                <a:ext cx="640565" cy="274658"/>
              </a:xfrm>
              <a:custGeom>
                <a:rect b="b" l="l" r="r" t="t"/>
                <a:pathLst>
                  <a:path extrusionOk="0" h="6956" w="16223">
                    <a:moveTo>
                      <a:pt x="3827" y="1"/>
                    </a:moveTo>
                    <a:lnTo>
                      <a:pt x="0" y="6956"/>
                    </a:lnTo>
                    <a:lnTo>
                      <a:pt x="16223" y="6956"/>
                    </a:lnTo>
                    <a:lnTo>
                      <a:pt x="1240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2" name="Google Shape;1262;p56"/>
            <p:cNvGrpSpPr/>
            <p:nvPr/>
          </p:nvGrpSpPr>
          <p:grpSpPr>
            <a:xfrm>
              <a:off x="1824135" y="1491614"/>
              <a:ext cx="597485" cy="762377"/>
              <a:chOff x="1111805" y="475078"/>
              <a:chExt cx="352956" cy="450365"/>
            </a:xfrm>
          </p:grpSpPr>
          <p:sp>
            <p:nvSpPr>
              <p:cNvPr id="1263" name="Google Shape;1263;p56"/>
              <p:cNvSpPr/>
              <p:nvPr/>
            </p:nvSpPr>
            <p:spPr>
              <a:xfrm>
                <a:off x="1111805" y="704563"/>
                <a:ext cx="352956" cy="220879"/>
              </a:xfrm>
              <a:custGeom>
                <a:rect b="b" l="l" r="r" t="t"/>
                <a:pathLst>
                  <a:path extrusionOk="0" h="5594" w="8939">
                    <a:moveTo>
                      <a:pt x="4470" y="5594"/>
                    </a:moveTo>
                    <a:lnTo>
                      <a:pt x="4583" y="5594"/>
                    </a:lnTo>
                    <a:cubicBezTo>
                      <a:pt x="5311" y="5584"/>
                      <a:pt x="6043" y="5463"/>
                      <a:pt x="6719" y="5220"/>
                    </a:cubicBezTo>
                    <a:cubicBezTo>
                      <a:pt x="7747" y="4845"/>
                      <a:pt x="8939" y="4045"/>
                      <a:pt x="8939" y="2811"/>
                    </a:cubicBezTo>
                    <a:lnTo>
                      <a:pt x="8939" y="2798"/>
                    </a:lnTo>
                    <a:lnTo>
                      <a:pt x="8939" y="2787"/>
                    </a:lnTo>
                    <a:cubicBezTo>
                      <a:pt x="8939" y="1553"/>
                      <a:pt x="7747" y="750"/>
                      <a:pt x="6719" y="379"/>
                    </a:cubicBezTo>
                    <a:cubicBezTo>
                      <a:pt x="6043" y="135"/>
                      <a:pt x="5311" y="11"/>
                      <a:pt x="4583" y="1"/>
                    </a:cubicBezTo>
                    <a:lnTo>
                      <a:pt x="4470" y="1"/>
                    </a:lnTo>
                    <a:lnTo>
                      <a:pt x="4356" y="1"/>
                    </a:lnTo>
                    <a:cubicBezTo>
                      <a:pt x="3632" y="11"/>
                      <a:pt x="2897" y="135"/>
                      <a:pt x="2221" y="379"/>
                    </a:cubicBezTo>
                    <a:cubicBezTo>
                      <a:pt x="1192" y="750"/>
                      <a:pt x="1" y="1553"/>
                      <a:pt x="1" y="2787"/>
                    </a:cubicBezTo>
                    <a:lnTo>
                      <a:pt x="1" y="2798"/>
                    </a:lnTo>
                    <a:lnTo>
                      <a:pt x="1" y="2811"/>
                    </a:lnTo>
                    <a:cubicBezTo>
                      <a:pt x="1" y="4045"/>
                      <a:pt x="1192" y="4845"/>
                      <a:pt x="2221" y="5220"/>
                    </a:cubicBezTo>
                    <a:cubicBezTo>
                      <a:pt x="2897" y="5463"/>
                      <a:pt x="3632" y="5584"/>
                      <a:pt x="4356" y="55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56"/>
              <p:cNvSpPr/>
              <p:nvPr/>
            </p:nvSpPr>
            <p:spPr>
              <a:xfrm>
                <a:off x="1119070" y="475078"/>
                <a:ext cx="338584" cy="307707"/>
              </a:xfrm>
              <a:custGeom>
                <a:rect b="b" l="l" r="r" t="t"/>
                <a:pathLst>
                  <a:path extrusionOk="0" h="7793" w="8575">
                    <a:moveTo>
                      <a:pt x="4286" y="0"/>
                    </a:moveTo>
                    <a:lnTo>
                      <a:pt x="1" y="7793"/>
                    </a:lnTo>
                    <a:lnTo>
                      <a:pt x="8575" y="779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65" name="Google Shape;1265;p56"/>
          <p:cNvSpPr txBox="1"/>
          <p:nvPr/>
        </p:nvSpPr>
        <p:spPr>
          <a:xfrm>
            <a:off x="643050" y="4044550"/>
            <a:ext cx="3679800" cy="7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</a:rPr>
              <a:t>чат-бот з ЧАВО, який веде на</a:t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</a:rPr>
              <a:t>Лендінг: FB? Окремий паблік Інста?</a:t>
            </a:r>
            <a:endParaRPr sz="12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Google Shape;1270;p57"/>
          <p:cNvGrpSpPr/>
          <p:nvPr/>
        </p:nvGrpSpPr>
        <p:grpSpPr>
          <a:xfrm>
            <a:off x="5936643" y="2648948"/>
            <a:ext cx="1235666" cy="955821"/>
            <a:chOff x="424400" y="238125"/>
            <a:chExt cx="6770775" cy="5237375"/>
          </a:xfrm>
        </p:grpSpPr>
        <p:sp>
          <p:nvSpPr>
            <p:cNvPr id="1271" name="Google Shape;1271;p57"/>
            <p:cNvSpPr/>
            <p:nvPr/>
          </p:nvSpPr>
          <p:spPr>
            <a:xfrm>
              <a:off x="424400" y="238125"/>
              <a:ext cx="6770775" cy="5237375"/>
            </a:xfrm>
            <a:custGeom>
              <a:rect b="b" l="l" r="r" t="t"/>
              <a:pathLst>
                <a:path extrusionOk="0" h="209495" w="270831">
                  <a:moveTo>
                    <a:pt x="135415" y="0"/>
                  </a:moveTo>
                  <a:cubicBezTo>
                    <a:pt x="100760" y="0"/>
                    <a:pt x="66104" y="7633"/>
                    <a:pt x="39663" y="22898"/>
                  </a:cubicBezTo>
                  <a:cubicBezTo>
                    <a:pt x="13221" y="38166"/>
                    <a:pt x="0" y="58174"/>
                    <a:pt x="0" y="78183"/>
                  </a:cubicBezTo>
                  <a:lnTo>
                    <a:pt x="0" y="131312"/>
                  </a:lnTo>
                  <a:cubicBezTo>
                    <a:pt x="0" y="151322"/>
                    <a:pt x="13221" y="171330"/>
                    <a:pt x="39663" y="186596"/>
                  </a:cubicBezTo>
                  <a:cubicBezTo>
                    <a:pt x="66104" y="201862"/>
                    <a:pt x="100759" y="209494"/>
                    <a:pt x="135414" y="209494"/>
                  </a:cubicBezTo>
                  <a:cubicBezTo>
                    <a:pt x="170070" y="209494"/>
                    <a:pt x="204725" y="201862"/>
                    <a:pt x="231166" y="186596"/>
                  </a:cubicBezTo>
                  <a:cubicBezTo>
                    <a:pt x="257609" y="171329"/>
                    <a:pt x="270831" y="151319"/>
                    <a:pt x="270829" y="131310"/>
                  </a:cubicBezTo>
                  <a:lnTo>
                    <a:pt x="270829" y="78184"/>
                  </a:lnTo>
                  <a:cubicBezTo>
                    <a:pt x="270831" y="58176"/>
                    <a:pt x="257611" y="38166"/>
                    <a:pt x="231168" y="22898"/>
                  </a:cubicBezTo>
                  <a:cubicBezTo>
                    <a:pt x="204727" y="7633"/>
                    <a:pt x="170071" y="0"/>
                    <a:pt x="135415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57"/>
            <p:cNvSpPr/>
            <p:nvPr/>
          </p:nvSpPr>
          <p:spPr>
            <a:xfrm>
              <a:off x="424400" y="238125"/>
              <a:ext cx="6770725" cy="3909100"/>
            </a:xfrm>
            <a:custGeom>
              <a:rect b="b" l="l" r="r" t="t"/>
              <a:pathLst>
                <a:path extrusionOk="0" h="156364" w="270829">
                  <a:moveTo>
                    <a:pt x="135415" y="0"/>
                  </a:moveTo>
                  <a:cubicBezTo>
                    <a:pt x="99500" y="0"/>
                    <a:pt x="65057" y="8237"/>
                    <a:pt x="39663" y="22898"/>
                  </a:cubicBezTo>
                  <a:cubicBezTo>
                    <a:pt x="14267" y="37561"/>
                    <a:pt x="0" y="57447"/>
                    <a:pt x="0" y="78181"/>
                  </a:cubicBezTo>
                  <a:cubicBezTo>
                    <a:pt x="0" y="98917"/>
                    <a:pt x="14267" y="118802"/>
                    <a:pt x="39663" y="133465"/>
                  </a:cubicBezTo>
                  <a:cubicBezTo>
                    <a:pt x="65057" y="148126"/>
                    <a:pt x="99500" y="156364"/>
                    <a:pt x="135415" y="156364"/>
                  </a:cubicBezTo>
                  <a:cubicBezTo>
                    <a:pt x="171328" y="156364"/>
                    <a:pt x="205772" y="148126"/>
                    <a:pt x="231168" y="133465"/>
                  </a:cubicBezTo>
                  <a:cubicBezTo>
                    <a:pt x="256562" y="118802"/>
                    <a:pt x="270829" y="98917"/>
                    <a:pt x="270829" y="78181"/>
                  </a:cubicBezTo>
                  <a:cubicBezTo>
                    <a:pt x="270829" y="57447"/>
                    <a:pt x="256562" y="37561"/>
                    <a:pt x="231168" y="22898"/>
                  </a:cubicBezTo>
                  <a:cubicBezTo>
                    <a:pt x="205772" y="8237"/>
                    <a:pt x="171328" y="0"/>
                    <a:pt x="135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3" name="Google Shape;1273;p57"/>
          <p:cNvSpPr/>
          <p:nvPr/>
        </p:nvSpPr>
        <p:spPr>
          <a:xfrm>
            <a:off x="1369720" y="4632423"/>
            <a:ext cx="270152" cy="155973"/>
          </a:xfrm>
          <a:custGeom>
            <a:rect b="b" l="l" r="r" t="t"/>
            <a:pathLst>
              <a:path extrusionOk="0" h="156364" w="270829">
                <a:moveTo>
                  <a:pt x="135415" y="0"/>
                </a:moveTo>
                <a:cubicBezTo>
                  <a:pt x="99500" y="0"/>
                  <a:pt x="65057" y="8237"/>
                  <a:pt x="39663" y="22898"/>
                </a:cubicBezTo>
                <a:cubicBezTo>
                  <a:pt x="14267" y="37561"/>
                  <a:pt x="0" y="57447"/>
                  <a:pt x="0" y="78181"/>
                </a:cubicBezTo>
                <a:cubicBezTo>
                  <a:pt x="0" y="98917"/>
                  <a:pt x="14267" y="118802"/>
                  <a:pt x="39663" y="133465"/>
                </a:cubicBezTo>
                <a:cubicBezTo>
                  <a:pt x="65057" y="148126"/>
                  <a:pt x="99500" y="156364"/>
                  <a:pt x="135415" y="156364"/>
                </a:cubicBezTo>
                <a:cubicBezTo>
                  <a:pt x="171328" y="156364"/>
                  <a:pt x="205772" y="148126"/>
                  <a:pt x="231168" y="133465"/>
                </a:cubicBezTo>
                <a:cubicBezTo>
                  <a:pt x="256562" y="118802"/>
                  <a:pt x="270829" y="98917"/>
                  <a:pt x="270829" y="78181"/>
                </a:cubicBezTo>
                <a:cubicBezTo>
                  <a:pt x="270829" y="57447"/>
                  <a:pt x="256562" y="37561"/>
                  <a:pt x="231168" y="22898"/>
                </a:cubicBezTo>
                <a:cubicBezTo>
                  <a:pt x="205772" y="8237"/>
                  <a:pt x="171328" y="0"/>
                  <a:pt x="135415" y="0"/>
                </a:cubicBezTo>
                <a:close/>
              </a:path>
            </a:pathLst>
          </a:cu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4" name="Google Shape;1274;p57"/>
          <p:cNvCxnSpPr/>
          <p:nvPr/>
        </p:nvCxnSpPr>
        <p:spPr>
          <a:xfrm>
            <a:off x="4572000" y="2902077"/>
            <a:ext cx="0" cy="6858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275" name="Google Shape;1275;p57"/>
          <p:cNvCxnSpPr/>
          <p:nvPr/>
        </p:nvCxnSpPr>
        <p:spPr>
          <a:xfrm>
            <a:off x="6554475" y="2316701"/>
            <a:ext cx="0" cy="6702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oval"/>
            <a:tailEnd len="med" w="med" type="none"/>
          </a:ln>
        </p:spPr>
      </p:cxnSp>
      <p:pic>
        <p:nvPicPr>
          <p:cNvPr id="1276" name="Google Shape;127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193" y="0"/>
            <a:ext cx="693161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57"/>
          <p:cNvSpPr/>
          <p:nvPr/>
        </p:nvSpPr>
        <p:spPr>
          <a:xfrm>
            <a:off x="1161575" y="4420900"/>
            <a:ext cx="4257000" cy="68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8" name="Google Shape;1278;p57"/>
          <p:cNvSpPr txBox="1"/>
          <p:nvPr/>
        </p:nvSpPr>
        <p:spPr>
          <a:xfrm>
            <a:off x="1161575" y="4415225"/>
            <a:ext cx="42570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Прогнозируемое кол-во показов в </a:t>
            </a:r>
            <a:endParaRPr b="1" i="0" sz="1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Facebook/Instagram: </a:t>
            </a:r>
            <a:r>
              <a:rPr b="1" lang="en" sz="1600">
                <a:solidFill>
                  <a:schemeClr val="accent3"/>
                </a:solidFill>
              </a:rPr>
              <a:t>4</a:t>
            </a:r>
            <a:r>
              <a:rPr b="1" lang="en" sz="1600">
                <a:solidFill>
                  <a:schemeClr val="accent3"/>
                </a:solidFill>
              </a:rPr>
              <a:t> 200</a:t>
            </a:r>
            <a:endParaRPr b="0" i="0" sz="1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9" name="Google Shape;1279;p57"/>
          <p:cNvCxnSpPr/>
          <p:nvPr/>
        </p:nvCxnSpPr>
        <p:spPr>
          <a:xfrm>
            <a:off x="1178300" y="2263150"/>
            <a:ext cx="10119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0" name="Google Shape;1280;p57"/>
          <p:cNvCxnSpPr/>
          <p:nvPr/>
        </p:nvCxnSpPr>
        <p:spPr>
          <a:xfrm>
            <a:off x="2944825" y="3176463"/>
            <a:ext cx="10119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1" name="Google Shape;1281;p57"/>
          <p:cNvCxnSpPr/>
          <p:nvPr/>
        </p:nvCxnSpPr>
        <p:spPr>
          <a:xfrm>
            <a:off x="2520175" y="3504463"/>
            <a:ext cx="10119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2" name="Google Shape;1282;p57"/>
          <p:cNvCxnSpPr/>
          <p:nvPr/>
        </p:nvCxnSpPr>
        <p:spPr>
          <a:xfrm flipH="1" rot="10800000">
            <a:off x="5619275" y="3631675"/>
            <a:ext cx="811200" cy="19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3" name="Google Shape;1283;p57"/>
          <p:cNvCxnSpPr/>
          <p:nvPr/>
        </p:nvCxnSpPr>
        <p:spPr>
          <a:xfrm flipH="1" rot="10800000">
            <a:off x="5619275" y="3235075"/>
            <a:ext cx="811200" cy="19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4" name="Google Shape;1284;p57"/>
          <p:cNvCxnSpPr/>
          <p:nvPr/>
        </p:nvCxnSpPr>
        <p:spPr>
          <a:xfrm>
            <a:off x="5602550" y="3283475"/>
            <a:ext cx="8400" cy="393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57"/>
          <p:cNvCxnSpPr/>
          <p:nvPr/>
        </p:nvCxnSpPr>
        <p:spPr>
          <a:xfrm>
            <a:off x="6430475" y="3235075"/>
            <a:ext cx="8400" cy="393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6" name="Google Shape;1286;p57"/>
          <p:cNvCxnSpPr/>
          <p:nvPr/>
        </p:nvCxnSpPr>
        <p:spPr>
          <a:xfrm flipH="1" rot="10800000">
            <a:off x="6959275" y="2049325"/>
            <a:ext cx="811200" cy="19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58"/>
          <p:cNvSpPr txBox="1"/>
          <p:nvPr>
            <p:ph type="title"/>
          </p:nvPr>
        </p:nvSpPr>
        <p:spPr>
          <a:xfrm>
            <a:off x="2365900" y="489800"/>
            <a:ext cx="6580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Прогноз продажів з Facebook та Instagram</a:t>
            </a:r>
            <a:endParaRPr/>
          </a:p>
        </p:txBody>
      </p:sp>
      <p:graphicFrame>
        <p:nvGraphicFramePr>
          <p:cNvPr id="1292" name="Google Shape;1292;p58"/>
          <p:cNvGraphicFramePr/>
          <p:nvPr/>
        </p:nvGraphicFramePr>
        <p:xfrm>
          <a:off x="664475" y="14944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1749100"/>
                <a:gridCol w="1748100"/>
                <a:gridCol w="1495725"/>
                <a:gridCol w="1470050"/>
                <a:gridCol w="1314925"/>
              </a:tblGrid>
              <a:tr h="48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Показник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Песимістичний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прогноз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</a:t>
                      </a: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ількість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Очікуваний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прогноз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кількість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482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Покази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4200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4200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82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Кількість переходів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21</a:t>
                      </a: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420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82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Зареєструвались до ДВД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82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Аб</a:t>
                      </a: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ітур</a:t>
                      </a: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ієнти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80</a:t>
                      </a: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80%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cxnSp>
        <p:nvCxnSpPr>
          <p:cNvPr id="1293" name="Google Shape;1293;p58"/>
          <p:cNvCxnSpPr/>
          <p:nvPr/>
        </p:nvCxnSpPr>
        <p:spPr>
          <a:xfrm flipH="1" rot="10800000">
            <a:off x="2491375" y="1953825"/>
            <a:ext cx="5929800" cy="4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4" name="Google Shape;1294;p58"/>
          <p:cNvCxnSpPr/>
          <p:nvPr/>
        </p:nvCxnSpPr>
        <p:spPr>
          <a:xfrm>
            <a:off x="3929875" y="2012250"/>
            <a:ext cx="8400" cy="41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5" name="Google Shape;1295;p58"/>
          <p:cNvCxnSpPr/>
          <p:nvPr/>
        </p:nvCxnSpPr>
        <p:spPr>
          <a:xfrm>
            <a:off x="6857075" y="1987150"/>
            <a:ext cx="8400" cy="47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6" name="Google Shape;1296;p58"/>
          <p:cNvCxnSpPr/>
          <p:nvPr/>
        </p:nvCxnSpPr>
        <p:spPr>
          <a:xfrm>
            <a:off x="5477100" y="1510450"/>
            <a:ext cx="25200" cy="9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59"/>
          <p:cNvSpPr txBox="1"/>
          <p:nvPr>
            <p:ph idx="4294967295" type="title"/>
          </p:nvPr>
        </p:nvSpPr>
        <p:spPr>
          <a:xfrm>
            <a:off x="2138175" y="1874703"/>
            <a:ext cx="180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</a:rPr>
              <a:t>60%</a:t>
            </a:r>
            <a:endParaRPr sz="3000">
              <a:solidFill>
                <a:schemeClr val="accent6"/>
              </a:solidFill>
            </a:endParaRPr>
          </a:p>
        </p:txBody>
      </p:sp>
      <p:sp>
        <p:nvSpPr>
          <p:cNvPr id="1302" name="Google Shape;1302;p59"/>
          <p:cNvSpPr txBox="1"/>
          <p:nvPr>
            <p:ph idx="4294967295" type="subTitle"/>
          </p:nvPr>
        </p:nvSpPr>
        <p:spPr>
          <a:xfrm>
            <a:off x="2138175" y="2376475"/>
            <a:ext cx="192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Jupiter is the biggest planet of them all</a:t>
            </a:r>
            <a:endParaRPr sz="1400"/>
          </a:p>
        </p:txBody>
      </p:sp>
      <p:sp>
        <p:nvSpPr>
          <p:cNvPr id="1303" name="Google Shape;1303;p59"/>
          <p:cNvSpPr txBox="1"/>
          <p:nvPr>
            <p:ph idx="4294967295" type="title"/>
          </p:nvPr>
        </p:nvSpPr>
        <p:spPr>
          <a:xfrm>
            <a:off x="2138175" y="3359528"/>
            <a:ext cx="180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</a:rPr>
              <a:t>4</a:t>
            </a:r>
            <a:r>
              <a:rPr lang="en" sz="3000">
                <a:solidFill>
                  <a:schemeClr val="accent6"/>
                </a:solidFill>
              </a:rPr>
              <a:t>0%</a:t>
            </a:r>
            <a:endParaRPr sz="3000">
              <a:solidFill>
                <a:schemeClr val="accent6"/>
              </a:solidFill>
            </a:endParaRPr>
          </a:p>
        </p:txBody>
      </p:sp>
      <p:sp>
        <p:nvSpPr>
          <p:cNvPr id="1304" name="Google Shape;1304;p59"/>
          <p:cNvSpPr txBox="1"/>
          <p:nvPr>
            <p:ph idx="4294967295" type="subTitle"/>
          </p:nvPr>
        </p:nvSpPr>
        <p:spPr>
          <a:xfrm>
            <a:off x="2138175" y="3861300"/>
            <a:ext cx="192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Saturn is the ringed one and a gas giant</a:t>
            </a:r>
            <a:endParaRPr sz="1400"/>
          </a:p>
        </p:txBody>
      </p:sp>
      <p:grpSp>
        <p:nvGrpSpPr>
          <p:cNvPr id="1305" name="Google Shape;1305;p59"/>
          <p:cNvGrpSpPr/>
          <p:nvPr/>
        </p:nvGrpSpPr>
        <p:grpSpPr>
          <a:xfrm>
            <a:off x="272685" y="1802955"/>
            <a:ext cx="1023637" cy="1023465"/>
            <a:chOff x="4049800" y="640400"/>
            <a:chExt cx="858900" cy="858900"/>
          </a:xfrm>
        </p:grpSpPr>
        <p:sp>
          <p:nvSpPr>
            <p:cNvPr id="1306" name="Google Shape;1306;p59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fmla="val 16759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59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fmla="val 7693844" name="adj1"/>
                <a:gd fmla="val 1627821" name="adj2"/>
                <a:gd fmla="val 16652" name="adj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8" name="Google Shape;1308;p59"/>
          <p:cNvGrpSpPr/>
          <p:nvPr/>
        </p:nvGrpSpPr>
        <p:grpSpPr>
          <a:xfrm>
            <a:off x="613075" y="3552651"/>
            <a:ext cx="342830" cy="442949"/>
            <a:chOff x="7606826" y="2419290"/>
            <a:chExt cx="274550" cy="354728"/>
          </a:xfrm>
        </p:grpSpPr>
        <p:sp>
          <p:nvSpPr>
            <p:cNvPr id="1309" name="Google Shape;1309;p59"/>
            <p:cNvSpPr/>
            <p:nvPr/>
          </p:nvSpPr>
          <p:spPr>
            <a:xfrm>
              <a:off x="7606826" y="2619370"/>
              <a:ext cx="274550" cy="154649"/>
            </a:xfrm>
            <a:custGeom>
              <a:rect b="b" l="l" r="r" t="t"/>
              <a:pathLst>
                <a:path extrusionOk="0" h="5906" w="10485">
                  <a:moveTo>
                    <a:pt x="3711" y="1"/>
                  </a:moveTo>
                  <a:lnTo>
                    <a:pt x="3711" y="1041"/>
                  </a:lnTo>
                  <a:cubicBezTo>
                    <a:pt x="3711" y="1336"/>
                    <a:pt x="3520" y="1584"/>
                    <a:pt x="3244" y="1670"/>
                  </a:cubicBezTo>
                  <a:lnTo>
                    <a:pt x="935" y="2348"/>
                  </a:lnTo>
                  <a:cubicBezTo>
                    <a:pt x="382" y="2510"/>
                    <a:pt x="0" y="3025"/>
                    <a:pt x="0" y="3607"/>
                  </a:cubicBezTo>
                  <a:lnTo>
                    <a:pt x="0" y="5248"/>
                  </a:lnTo>
                  <a:cubicBezTo>
                    <a:pt x="0" y="5610"/>
                    <a:pt x="286" y="5906"/>
                    <a:pt x="649" y="5906"/>
                  </a:cubicBezTo>
                  <a:lnTo>
                    <a:pt x="9826" y="5906"/>
                  </a:lnTo>
                  <a:cubicBezTo>
                    <a:pt x="10189" y="5906"/>
                    <a:pt x="10485" y="5610"/>
                    <a:pt x="10485" y="5248"/>
                  </a:cubicBezTo>
                  <a:lnTo>
                    <a:pt x="10485" y="3607"/>
                  </a:lnTo>
                  <a:cubicBezTo>
                    <a:pt x="10485" y="3025"/>
                    <a:pt x="10093" y="2510"/>
                    <a:pt x="9540" y="2348"/>
                  </a:cubicBezTo>
                  <a:lnTo>
                    <a:pt x="7241" y="1670"/>
                  </a:lnTo>
                  <a:cubicBezTo>
                    <a:pt x="6955" y="1584"/>
                    <a:pt x="6764" y="1336"/>
                    <a:pt x="6764" y="1041"/>
                  </a:cubicBezTo>
                  <a:lnTo>
                    <a:pt x="6764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59"/>
            <p:cNvSpPr/>
            <p:nvPr/>
          </p:nvSpPr>
          <p:spPr>
            <a:xfrm>
              <a:off x="7606826" y="2667576"/>
              <a:ext cx="274550" cy="106442"/>
            </a:xfrm>
            <a:custGeom>
              <a:rect b="b" l="l" r="r" t="t"/>
              <a:pathLst>
                <a:path extrusionOk="0" h="4065" w="10485">
                  <a:moveTo>
                    <a:pt x="2671" y="1"/>
                  </a:moveTo>
                  <a:lnTo>
                    <a:pt x="935" y="507"/>
                  </a:lnTo>
                  <a:cubicBezTo>
                    <a:pt x="382" y="669"/>
                    <a:pt x="0" y="1184"/>
                    <a:pt x="0" y="1766"/>
                  </a:cubicBezTo>
                  <a:lnTo>
                    <a:pt x="0" y="3407"/>
                  </a:lnTo>
                  <a:cubicBezTo>
                    <a:pt x="0" y="3769"/>
                    <a:pt x="286" y="4065"/>
                    <a:pt x="649" y="4065"/>
                  </a:cubicBezTo>
                  <a:lnTo>
                    <a:pt x="9826" y="4065"/>
                  </a:lnTo>
                  <a:cubicBezTo>
                    <a:pt x="10189" y="4065"/>
                    <a:pt x="10485" y="3769"/>
                    <a:pt x="10485" y="3407"/>
                  </a:cubicBezTo>
                  <a:lnTo>
                    <a:pt x="10485" y="1766"/>
                  </a:lnTo>
                  <a:cubicBezTo>
                    <a:pt x="10485" y="1184"/>
                    <a:pt x="10093" y="669"/>
                    <a:pt x="9540" y="507"/>
                  </a:cubicBezTo>
                  <a:lnTo>
                    <a:pt x="7804" y="1"/>
                  </a:lnTo>
                  <a:cubicBezTo>
                    <a:pt x="7556" y="1213"/>
                    <a:pt x="6478" y="2090"/>
                    <a:pt x="5238" y="2090"/>
                  </a:cubicBezTo>
                  <a:cubicBezTo>
                    <a:pt x="3997" y="2090"/>
                    <a:pt x="2919" y="1213"/>
                    <a:pt x="2671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59"/>
            <p:cNvSpPr/>
            <p:nvPr/>
          </p:nvSpPr>
          <p:spPr>
            <a:xfrm>
              <a:off x="7703998" y="2619370"/>
              <a:ext cx="79943" cy="22886"/>
            </a:xfrm>
            <a:custGeom>
              <a:rect b="b" l="l" r="r" t="t"/>
              <a:pathLst>
                <a:path extrusionOk="0" h="874" w="3053">
                  <a:moveTo>
                    <a:pt x="0" y="1"/>
                  </a:moveTo>
                  <a:lnTo>
                    <a:pt x="0" y="487"/>
                  </a:lnTo>
                  <a:cubicBezTo>
                    <a:pt x="477" y="745"/>
                    <a:pt x="1002" y="874"/>
                    <a:pt x="1527" y="874"/>
                  </a:cubicBezTo>
                  <a:cubicBezTo>
                    <a:pt x="2051" y="874"/>
                    <a:pt x="2576" y="745"/>
                    <a:pt x="3053" y="487"/>
                  </a:cubicBezTo>
                  <a:lnTo>
                    <a:pt x="3053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59"/>
            <p:cNvSpPr/>
            <p:nvPr/>
          </p:nvSpPr>
          <p:spPr>
            <a:xfrm>
              <a:off x="7647543" y="2470744"/>
              <a:ext cx="192617" cy="160147"/>
            </a:xfrm>
            <a:custGeom>
              <a:rect b="b" l="l" r="r" t="t"/>
              <a:pathLst>
                <a:path extrusionOk="0" h="6116" w="7356">
                  <a:moveTo>
                    <a:pt x="840" y="1"/>
                  </a:moveTo>
                  <a:lnTo>
                    <a:pt x="840" y="2405"/>
                  </a:lnTo>
                  <a:lnTo>
                    <a:pt x="735" y="2405"/>
                  </a:lnTo>
                  <a:cubicBezTo>
                    <a:pt x="0" y="2405"/>
                    <a:pt x="0" y="3492"/>
                    <a:pt x="735" y="3492"/>
                  </a:cubicBezTo>
                  <a:lnTo>
                    <a:pt x="849" y="3492"/>
                  </a:lnTo>
                  <a:cubicBezTo>
                    <a:pt x="964" y="4971"/>
                    <a:pt x="2194" y="6116"/>
                    <a:pt x="3683" y="6116"/>
                  </a:cubicBezTo>
                  <a:cubicBezTo>
                    <a:pt x="5161" y="6116"/>
                    <a:pt x="6392" y="4971"/>
                    <a:pt x="6506" y="3492"/>
                  </a:cubicBezTo>
                  <a:lnTo>
                    <a:pt x="6630" y="3492"/>
                  </a:lnTo>
                  <a:cubicBezTo>
                    <a:pt x="7355" y="3492"/>
                    <a:pt x="7355" y="2405"/>
                    <a:pt x="6630" y="2405"/>
                  </a:cubicBezTo>
                  <a:lnTo>
                    <a:pt x="6525" y="2405"/>
                  </a:lnTo>
                  <a:lnTo>
                    <a:pt x="6525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59"/>
            <p:cNvSpPr/>
            <p:nvPr/>
          </p:nvSpPr>
          <p:spPr>
            <a:xfrm>
              <a:off x="7651785" y="2470744"/>
              <a:ext cx="166379" cy="160121"/>
            </a:xfrm>
            <a:custGeom>
              <a:rect b="b" l="l" r="r" t="t"/>
              <a:pathLst>
                <a:path extrusionOk="0" h="6115" w="6354">
                  <a:moveTo>
                    <a:pt x="678" y="1"/>
                  </a:moveTo>
                  <a:lnTo>
                    <a:pt x="678" y="2405"/>
                  </a:lnTo>
                  <a:lnTo>
                    <a:pt x="601" y="2405"/>
                  </a:lnTo>
                  <a:cubicBezTo>
                    <a:pt x="595" y="2404"/>
                    <a:pt x="589" y="2404"/>
                    <a:pt x="583" y="2404"/>
                  </a:cubicBezTo>
                  <a:cubicBezTo>
                    <a:pt x="304" y="2404"/>
                    <a:pt x="66" y="2611"/>
                    <a:pt x="29" y="2891"/>
                  </a:cubicBezTo>
                  <a:cubicBezTo>
                    <a:pt x="0" y="3215"/>
                    <a:pt x="248" y="3492"/>
                    <a:pt x="573" y="3492"/>
                  </a:cubicBezTo>
                  <a:lnTo>
                    <a:pt x="687" y="3492"/>
                  </a:lnTo>
                  <a:cubicBezTo>
                    <a:pt x="800" y="4995"/>
                    <a:pt x="2046" y="6115"/>
                    <a:pt x="3499" y="6115"/>
                  </a:cubicBezTo>
                  <a:cubicBezTo>
                    <a:pt x="3650" y="6115"/>
                    <a:pt x="3804" y="6103"/>
                    <a:pt x="3959" y="6077"/>
                  </a:cubicBezTo>
                  <a:cubicBezTo>
                    <a:pt x="2576" y="5868"/>
                    <a:pt x="1555" y="4675"/>
                    <a:pt x="1555" y="3282"/>
                  </a:cubicBezTo>
                  <a:lnTo>
                    <a:pt x="1555" y="1527"/>
                  </a:lnTo>
                  <a:cubicBezTo>
                    <a:pt x="1555" y="1050"/>
                    <a:pt x="1946" y="659"/>
                    <a:pt x="2433" y="659"/>
                  </a:cubicBezTo>
                  <a:lnTo>
                    <a:pt x="3740" y="659"/>
                  </a:lnTo>
                  <a:cubicBezTo>
                    <a:pt x="3932" y="802"/>
                    <a:pt x="4163" y="875"/>
                    <a:pt x="4392" y="875"/>
                  </a:cubicBezTo>
                  <a:cubicBezTo>
                    <a:pt x="4562" y="875"/>
                    <a:pt x="4731" y="835"/>
                    <a:pt x="4885" y="754"/>
                  </a:cubicBezTo>
                  <a:cubicBezTo>
                    <a:pt x="5184" y="972"/>
                    <a:pt x="5547" y="1088"/>
                    <a:pt x="5914" y="1088"/>
                  </a:cubicBezTo>
                  <a:cubicBezTo>
                    <a:pt x="6061" y="1088"/>
                    <a:pt x="6209" y="1069"/>
                    <a:pt x="6354" y="1031"/>
                  </a:cubicBezTo>
                  <a:lnTo>
                    <a:pt x="6354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59"/>
            <p:cNvSpPr/>
            <p:nvPr/>
          </p:nvSpPr>
          <p:spPr>
            <a:xfrm>
              <a:off x="7654770" y="2419290"/>
              <a:ext cx="174156" cy="114428"/>
            </a:xfrm>
            <a:custGeom>
              <a:rect b="b" l="l" r="r" t="t"/>
              <a:pathLst>
                <a:path extrusionOk="0" h="4370" w="6651">
                  <a:moveTo>
                    <a:pt x="1842" y="0"/>
                  </a:moveTo>
                  <a:cubicBezTo>
                    <a:pt x="812" y="0"/>
                    <a:pt x="1" y="897"/>
                    <a:pt x="106" y="1918"/>
                  </a:cubicBezTo>
                  <a:lnTo>
                    <a:pt x="344" y="4370"/>
                  </a:lnTo>
                  <a:lnTo>
                    <a:pt x="564" y="4370"/>
                  </a:lnTo>
                  <a:cubicBezTo>
                    <a:pt x="812" y="4370"/>
                    <a:pt x="1003" y="4169"/>
                    <a:pt x="1003" y="3931"/>
                  </a:cubicBezTo>
                  <a:lnTo>
                    <a:pt x="1003" y="2967"/>
                  </a:lnTo>
                  <a:cubicBezTo>
                    <a:pt x="1003" y="2481"/>
                    <a:pt x="1394" y="2090"/>
                    <a:pt x="1880" y="2090"/>
                  </a:cubicBezTo>
                  <a:lnTo>
                    <a:pt x="5811" y="2090"/>
                  </a:lnTo>
                  <a:lnTo>
                    <a:pt x="5811" y="3931"/>
                  </a:lnTo>
                  <a:cubicBezTo>
                    <a:pt x="5811" y="4169"/>
                    <a:pt x="6011" y="4370"/>
                    <a:pt x="6249" y="4370"/>
                  </a:cubicBezTo>
                  <a:lnTo>
                    <a:pt x="6469" y="4370"/>
                  </a:lnTo>
                  <a:lnTo>
                    <a:pt x="6650" y="2004"/>
                  </a:lnTo>
                  <a:lnTo>
                    <a:pt x="6631" y="2004"/>
                  </a:lnTo>
                  <a:lnTo>
                    <a:pt x="5811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59"/>
            <p:cNvSpPr/>
            <p:nvPr/>
          </p:nvSpPr>
          <p:spPr>
            <a:xfrm>
              <a:off x="7654770" y="2419290"/>
              <a:ext cx="71983" cy="114428"/>
            </a:xfrm>
            <a:custGeom>
              <a:rect b="b" l="l" r="r" t="t"/>
              <a:pathLst>
                <a:path extrusionOk="0" h="4370" w="2749">
                  <a:moveTo>
                    <a:pt x="1842" y="0"/>
                  </a:moveTo>
                  <a:cubicBezTo>
                    <a:pt x="812" y="0"/>
                    <a:pt x="1" y="888"/>
                    <a:pt x="106" y="1918"/>
                  </a:cubicBezTo>
                  <a:lnTo>
                    <a:pt x="344" y="4370"/>
                  </a:lnTo>
                  <a:lnTo>
                    <a:pt x="564" y="4370"/>
                  </a:lnTo>
                  <a:cubicBezTo>
                    <a:pt x="812" y="4370"/>
                    <a:pt x="1003" y="4169"/>
                    <a:pt x="1003" y="3931"/>
                  </a:cubicBezTo>
                  <a:lnTo>
                    <a:pt x="1003" y="1756"/>
                  </a:lnTo>
                  <a:cubicBezTo>
                    <a:pt x="1003" y="783"/>
                    <a:pt x="1785" y="0"/>
                    <a:pt x="274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59"/>
            <p:cNvSpPr/>
            <p:nvPr/>
          </p:nvSpPr>
          <p:spPr>
            <a:xfrm>
              <a:off x="7703998" y="2533640"/>
              <a:ext cx="11495" cy="17308"/>
            </a:xfrm>
            <a:custGeom>
              <a:rect b="b" l="l" r="r" t="t"/>
              <a:pathLst>
                <a:path extrusionOk="0" h="661" w="439">
                  <a:moveTo>
                    <a:pt x="220" y="0"/>
                  </a:moveTo>
                  <a:cubicBezTo>
                    <a:pt x="110" y="0"/>
                    <a:pt x="0" y="74"/>
                    <a:pt x="0" y="222"/>
                  </a:cubicBezTo>
                  <a:lnTo>
                    <a:pt x="0" y="441"/>
                  </a:lnTo>
                  <a:cubicBezTo>
                    <a:pt x="0" y="556"/>
                    <a:pt x="96" y="661"/>
                    <a:pt x="220" y="661"/>
                  </a:cubicBezTo>
                  <a:cubicBezTo>
                    <a:pt x="334" y="661"/>
                    <a:pt x="439" y="556"/>
                    <a:pt x="439" y="441"/>
                  </a:cubicBezTo>
                  <a:lnTo>
                    <a:pt x="439" y="222"/>
                  </a:lnTo>
                  <a:cubicBezTo>
                    <a:pt x="439" y="74"/>
                    <a:pt x="329" y="0"/>
                    <a:pt x="2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59"/>
            <p:cNvSpPr/>
            <p:nvPr/>
          </p:nvSpPr>
          <p:spPr>
            <a:xfrm>
              <a:off x="7772681" y="2533640"/>
              <a:ext cx="11260" cy="17308"/>
            </a:xfrm>
            <a:custGeom>
              <a:rect b="b" l="l" r="r" t="t"/>
              <a:pathLst>
                <a:path extrusionOk="0" h="661" w="430">
                  <a:moveTo>
                    <a:pt x="215" y="0"/>
                  </a:moveTo>
                  <a:cubicBezTo>
                    <a:pt x="108" y="0"/>
                    <a:pt x="1" y="74"/>
                    <a:pt x="1" y="222"/>
                  </a:cubicBezTo>
                  <a:lnTo>
                    <a:pt x="1" y="441"/>
                  </a:lnTo>
                  <a:cubicBezTo>
                    <a:pt x="1" y="556"/>
                    <a:pt x="96" y="661"/>
                    <a:pt x="220" y="661"/>
                  </a:cubicBezTo>
                  <a:cubicBezTo>
                    <a:pt x="335" y="661"/>
                    <a:pt x="430" y="556"/>
                    <a:pt x="430" y="441"/>
                  </a:cubicBezTo>
                  <a:lnTo>
                    <a:pt x="430" y="222"/>
                  </a:lnTo>
                  <a:cubicBezTo>
                    <a:pt x="430" y="74"/>
                    <a:pt x="323" y="0"/>
                    <a:pt x="2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59"/>
            <p:cNvSpPr/>
            <p:nvPr/>
          </p:nvSpPr>
          <p:spPr>
            <a:xfrm>
              <a:off x="7718714" y="2573598"/>
              <a:ext cx="50720" cy="17334"/>
            </a:xfrm>
            <a:custGeom>
              <a:rect b="b" l="l" r="r" t="t"/>
              <a:pathLst>
                <a:path extrusionOk="0" h="662" w="1937">
                  <a:moveTo>
                    <a:pt x="314" y="0"/>
                  </a:moveTo>
                  <a:cubicBezTo>
                    <a:pt x="144" y="0"/>
                    <a:pt x="0" y="221"/>
                    <a:pt x="154" y="375"/>
                  </a:cubicBezTo>
                  <a:cubicBezTo>
                    <a:pt x="372" y="566"/>
                    <a:pt x="643" y="662"/>
                    <a:pt x="924" y="662"/>
                  </a:cubicBezTo>
                  <a:cubicBezTo>
                    <a:pt x="938" y="662"/>
                    <a:pt x="951" y="662"/>
                    <a:pt x="965" y="661"/>
                  </a:cubicBezTo>
                  <a:cubicBezTo>
                    <a:pt x="978" y="662"/>
                    <a:pt x="991" y="662"/>
                    <a:pt x="1005" y="662"/>
                  </a:cubicBezTo>
                  <a:cubicBezTo>
                    <a:pt x="1286" y="662"/>
                    <a:pt x="1557" y="566"/>
                    <a:pt x="1775" y="375"/>
                  </a:cubicBezTo>
                  <a:cubicBezTo>
                    <a:pt x="1936" y="221"/>
                    <a:pt x="1789" y="0"/>
                    <a:pt x="1621" y="0"/>
                  </a:cubicBezTo>
                  <a:cubicBezTo>
                    <a:pt x="1570" y="0"/>
                    <a:pt x="1517" y="21"/>
                    <a:pt x="1470" y="70"/>
                  </a:cubicBezTo>
                  <a:cubicBezTo>
                    <a:pt x="1318" y="170"/>
                    <a:pt x="1141" y="220"/>
                    <a:pt x="966" y="220"/>
                  </a:cubicBezTo>
                  <a:cubicBezTo>
                    <a:pt x="790" y="220"/>
                    <a:pt x="616" y="170"/>
                    <a:pt x="469" y="70"/>
                  </a:cubicBezTo>
                  <a:cubicBezTo>
                    <a:pt x="420" y="21"/>
                    <a:pt x="365" y="0"/>
                    <a:pt x="3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59"/>
            <p:cNvSpPr/>
            <p:nvPr/>
          </p:nvSpPr>
          <p:spPr>
            <a:xfrm>
              <a:off x="7696483" y="2516463"/>
              <a:ext cx="26525" cy="11521"/>
            </a:xfrm>
            <a:custGeom>
              <a:rect b="b" l="l" r="r" t="t"/>
              <a:pathLst>
                <a:path extrusionOk="0" h="440" w="1013">
                  <a:moveTo>
                    <a:pt x="287" y="0"/>
                  </a:moveTo>
                  <a:cubicBezTo>
                    <a:pt x="1" y="0"/>
                    <a:pt x="1" y="439"/>
                    <a:pt x="287" y="439"/>
                  </a:cubicBezTo>
                  <a:lnTo>
                    <a:pt x="726" y="439"/>
                  </a:lnTo>
                  <a:cubicBezTo>
                    <a:pt x="1012" y="439"/>
                    <a:pt x="1012" y="0"/>
                    <a:pt x="7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59"/>
            <p:cNvSpPr/>
            <p:nvPr/>
          </p:nvSpPr>
          <p:spPr>
            <a:xfrm>
              <a:off x="7764931" y="2516463"/>
              <a:ext cx="26761" cy="11521"/>
            </a:xfrm>
            <a:custGeom>
              <a:rect b="b" l="l" r="r" t="t"/>
              <a:pathLst>
                <a:path extrusionOk="0" h="440" w="1022">
                  <a:moveTo>
                    <a:pt x="297" y="0"/>
                  </a:moveTo>
                  <a:cubicBezTo>
                    <a:pt x="1" y="0"/>
                    <a:pt x="1" y="439"/>
                    <a:pt x="297" y="439"/>
                  </a:cubicBezTo>
                  <a:lnTo>
                    <a:pt x="726" y="439"/>
                  </a:lnTo>
                  <a:cubicBezTo>
                    <a:pt x="1022" y="439"/>
                    <a:pt x="1022" y="0"/>
                    <a:pt x="7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59"/>
            <p:cNvSpPr/>
            <p:nvPr/>
          </p:nvSpPr>
          <p:spPr>
            <a:xfrm>
              <a:off x="7772681" y="2419290"/>
              <a:ext cx="68474" cy="68709"/>
            </a:xfrm>
            <a:custGeom>
              <a:rect b="b" l="l" r="r" t="t"/>
              <a:pathLst>
                <a:path extrusionOk="0" h="2624" w="2615">
                  <a:moveTo>
                    <a:pt x="1308" y="0"/>
                  </a:moveTo>
                  <a:cubicBezTo>
                    <a:pt x="583" y="0"/>
                    <a:pt x="1" y="582"/>
                    <a:pt x="1" y="1307"/>
                  </a:cubicBezTo>
                  <a:cubicBezTo>
                    <a:pt x="1" y="2032"/>
                    <a:pt x="583" y="2624"/>
                    <a:pt x="1308" y="2624"/>
                  </a:cubicBezTo>
                  <a:cubicBezTo>
                    <a:pt x="2033" y="2624"/>
                    <a:pt x="2615" y="2032"/>
                    <a:pt x="2615" y="1307"/>
                  </a:cubicBezTo>
                  <a:cubicBezTo>
                    <a:pt x="2615" y="582"/>
                    <a:pt x="2033" y="0"/>
                    <a:pt x="130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59"/>
            <p:cNvSpPr/>
            <p:nvPr/>
          </p:nvSpPr>
          <p:spPr>
            <a:xfrm>
              <a:off x="7749717" y="2447753"/>
              <a:ext cx="34224" cy="34512"/>
            </a:xfrm>
            <a:custGeom>
              <a:rect b="b" l="l" r="r" t="t"/>
              <a:pathLst>
                <a:path extrusionOk="0" h="1318" w="1307">
                  <a:moveTo>
                    <a:pt x="658" y="1"/>
                  </a:moveTo>
                  <a:cubicBezTo>
                    <a:pt x="296" y="1"/>
                    <a:pt x="0" y="297"/>
                    <a:pt x="0" y="659"/>
                  </a:cubicBezTo>
                  <a:cubicBezTo>
                    <a:pt x="0" y="1022"/>
                    <a:pt x="296" y="1317"/>
                    <a:pt x="658" y="1317"/>
                  </a:cubicBezTo>
                  <a:cubicBezTo>
                    <a:pt x="1021" y="1317"/>
                    <a:pt x="1307" y="1022"/>
                    <a:pt x="1307" y="659"/>
                  </a:cubicBezTo>
                  <a:cubicBezTo>
                    <a:pt x="1307" y="297"/>
                    <a:pt x="1021" y="1"/>
                    <a:pt x="658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59"/>
            <p:cNvSpPr/>
            <p:nvPr/>
          </p:nvSpPr>
          <p:spPr>
            <a:xfrm>
              <a:off x="7654770" y="2667576"/>
              <a:ext cx="178398" cy="77717"/>
            </a:xfrm>
            <a:custGeom>
              <a:rect b="b" l="l" r="r" t="t"/>
              <a:pathLst>
                <a:path extrusionOk="0" h="2968" w="6813">
                  <a:moveTo>
                    <a:pt x="840" y="1"/>
                  </a:moveTo>
                  <a:lnTo>
                    <a:pt x="1" y="249"/>
                  </a:lnTo>
                  <a:cubicBezTo>
                    <a:pt x="363" y="1833"/>
                    <a:pt x="1775" y="2968"/>
                    <a:pt x="3407" y="2968"/>
                  </a:cubicBezTo>
                  <a:cubicBezTo>
                    <a:pt x="5038" y="2968"/>
                    <a:pt x="6459" y="1833"/>
                    <a:pt x="6812" y="249"/>
                  </a:cubicBezTo>
                  <a:lnTo>
                    <a:pt x="5982" y="1"/>
                  </a:lnTo>
                  <a:cubicBezTo>
                    <a:pt x="5725" y="1213"/>
                    <a:pt x="4656" y="2090"/>
                    <a:pt x="3416" y="2090"/>
                  </a:cubicBezTo>
                  <a:cubicBezTo>
                    <a:pt x="2166" y="2090"/>
                    <a:pt x="1098" y="1213"/>
                    <a:pt x="8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4" name="Google Shape;1324;p59"/>
          <p:cNvGrpSpPr/>
          <p:nvPr/>
        </p:nvGrpSpPr>
        <p:grpSpPr>
          <a:xfrm>
            <a:off x="620096" y="2093204"/>
            <a:ext cx="328803" cy="442949"/>
            <a:chOff x="8062968" y="2419290"/>
            <a:chExt cx="263316" cy="354728"/>
          </a:xfrm>
        </p:grpSpPr>
        <p:sp>
          <p:nvSpPr>
            <p:cNvPr id="1325" name="Google Shape;1325;p59"/>
            <p:cNvSpPr/>
            <p:nvPr/>
          </p:nvSpPr>
          <p:spPr>
            <a:xfrm>
              <a:off x="8080198" y="2436520"/>
              <a:ext cx="97434" cy="257320"/>
            </a:xfrm>
            <a:custGeom>
              <a:rect b="b" l="l" r="r" t="t"/>
              <a:pathLst>
                <a:path extrusionOk="0" h="9827" w="3721">
                  <a:moveTo>
                    <a:pt x="2404" y="1"/>
                  </a:moveTo>
                  <a:cubicBezTo>
                    <a:pt x="878" y="869"/>
                    <a:pt x="0" y="2338"/>
                    <a:pt x="0" y="3988"/>
                  </a:cubicBezTo>
                  <a:cubicBezTo>
                    <a:pt x="0" y="6946"/>
                    <a:pt x="1527" y="9827"/>
                    <a:pt x="1527" y="9827"/>
                  </a:cubicBezTo>
                  <a:lnTo>
                    <a:pt x="3721" y="9827"/>
                  </a:lnTo>
                  <a:lnTo>
                    <a:pt x="37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59"/>
            <p:cNvSpPr/>
            <p:nvPr/>
          </p:nvSpPr>
          <p:spPr>
            <a:xfrm>
              <a:off x="8131652" y="2419290"/>
              <a:ext cx="183138" cy="268815"/>
            </a:xfrm>
            <a:custGeom>
              <a:rect b="b" l="l" r="r" t="t"/>
              <a:pathLst>
                <a:path extrusionOk="0" h="10266" w="6994">
                  <a:moveTo>
                    <a:pt x="1966" y="0"/>
                  </a:moveTo>
                  <a:cubicBezTo>
                    <a:pt x="878" y="0"/>
                    <a:pt x="1" y="687"/>
                    <a:pt x="1" y="1527"/>
                  </a:cubicBezTo>
                  <a:cubicBezTo>
                    <a:pt x="1" y="2013"/>
                    <a:pt x="392" y="2404"/>
                    <a:pt x="878" y="2404"/>
                  </a:cubicBezTo>
                  <a:lnTo>
                    <a:pt x="1756" y="2404"/>
                  </a:lnTo>
                  <a:lnTo>
                    <a:pt x="1756" y="10265"/>
                  </a:lnTo>
                  <a:lnTo>
                    <a:pt x="5248" y="10265"/>
                  </a:lnTo>
                  <a:cubicBezTo>
                    <a:pt x="5248" y="10265"/>
                    <a:pt x="6993" y="7432"/>
                    <a:pt x="6993" y="4589"/>
                  </a:cubicBezTo>
                  <a:cubicBezTo>
                    <a:pt x="6993" y="2051"/>
                    <a:pt x="4942" y="0"/>
                    <a:pt x="2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59"/>
            <p:cNvSpPr/>
            <p:nvPr/>
          </p:nvSpPr>
          <p:spPr>
            <a:xfrm>
              <a:off x="8103188" y="2562182"/>
              <a:ext cx="22755" cy="45928"/>
            </a:xfrm>
            <a:custGeom>
              <a:rect b="b" l="l" r="r" t="t"/>
              <a:pathLst>
                <a:path extrusionOk="0" h="1754" w="869">
                  <a:moveTo>
                    <a:pt x="429" y="0"/>
                  </a:moveTo>
                  <a:cubicBezTo>
                    <a:pt x="429" y="0"/>
                    <a:pt x="0" y="878"/>
                    <a:pt x="0" y="1317"/>
                  </a:cubicBezTo>
                  <a:cubicBezTo>
                    <a:pt x="0" y="1608"/>
                    <a:pt x="217" y="1753"/>
                    <a:pt x="434" y="1753"/>
                  </a:cubicBezTo>
                  <a:cubicBezTo>
                    <a:pt x="651" y="1753"/>
                    <a:pt x="868" y="1608"/>
                    <a:pt x="868" y="1317"/>
                  </a:cubicBezTo>
                  <a:cubicBezTo>
                    <a:pt x="868" y="878"/>
                    <a:pt x="429" y="0"/>
                    <a:pt x="429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59"/>
            <p:cNvSpPr/>
            <p:nvPr/>
          </p:nvSpPr>
          <p:spPr>
            <a:xfrm>
              <a:off x="8103188" y="2562182"/>
              <a:ext cx="11495" cy="45981"/>
            </a:xfrm>
            <a:custGeom>
              <a:rect b="b" l="l" r="r" t="t"/>
              <a:pathLst>
                <a:path extrusionOk="0" h="1756" w="439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555"/>
                    <a:pt x="191" y="1755"/>
                    <a:pt x="439" y="1755"/>
                  </a:cubicBezTo>
                  <a:lnTo>
                    <a:pt x="439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59"/>
            <p:cNvSpPr/>
            <p:nvPr/>
          </p:nvSpPr>
          <p:spPr>
            <a:xfrm>
              <a:off x="8263310" y="2562182"/>
              <a:ext cx="22755" cy="45928"/>
            </a:xfrm>
            <a:custGeom>
              <a:rect b="b" l="l" r="r" t="t"/>
              <a:pathLst>
                <a:path extrusionOk="0" h="1754" w="869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608"/>
                    <a:pt x="217" y="1753"/>
                    <a:pt x="434" y="1753"/>
                  </a:cubicBezTo>
                  <a:cubicBezTo>
                    <a:pt x="651" y="1753"/>
                    <a:pt x="868" y="1608"/>
                    <a:pt x="868" y="1317"/>
                  </a:cubicBezTo>
                  <a:cubicBezTo>
                    <a:pt x="868" y="878"/>
                    <a:pt x="439" y="0"/>
                    <a:pt x="439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59"/>
            <p:cNvSpPr/>
            <p:nvPr/>
          </p:nvSpPr>
          <p:spPr>
            <a:xfrm>
              <a:off x="8263310" y="2562182"/>
              <a:ext cx="11495" cy="45981"/>
            </a:xfrm>
            <a:custGeom>
              <a:rect b="b" l="l" r="r" t="t"/>
              <a:pathLst>
                <a:path extrusionOk="0" h="1756" w="439">
                  <a:moveTo>
                    <a:pt x="439" y="0"/>
                  </a:moveTo>
                  <a:cubicBezTo>
                    <a:pt x="439" y="0"/>
                    <a:pt x="0" y="878"/>
                    <a:pt x="0" y="1317"/>
                  </a:cubicBezTo>
                  <a:cubicBezTo>
                    <a:pt x="0" y="1555"/>
                    <a:pt x="191" y="1755"/>
                    <a:pt x="439" y="1755"/>
                  </a:cubicBezTo>
                  <a:lnTo>
                    <a:pt x="439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59"/>
            <p:cNvSpPr/>
            <p:nvPr/>
          </p:nvSpPr>
          <p:spPr>
            <a:xfrm>
              <a:off x="8062968" y="2625131"/>
              <a:ext cx="263316" cy="148888"/>
            </a:xfrm>
            <a:custGeom>
              <a:rect b="b" l="l" r="r" t="t"/>
              <a:pathLst>
                <a:path extrusionOk="0" h="5686" w="10056">
                  <a:moveTo>
                    <a:pt x="3711" y="0"/>
                  </a:moveTo>
                  <a:lnTo>
                    <a:pt x="3711" y="1135"/>
                  </a:lnTo>
                  <a:cubicBezTo>
                    <a:pt x="3711" y="1498"/>
                    <a:pt x="3482" y="1832"/>
                    <a:pt x="3129" y="1956"/>
                  </a:cubicBezTo>
                  <a:lnTo>
                    <a:pt x="878" y="2748"/>
                  </a:lnTo>
                  <a:cubicBezTo>
                    <a:pt x="353" y="2938"/>
                    <a:pt x="0" y="3435"/>
                    <a:pt x="0" y="3988"/>
                  </a:cubicBezTo>
                  <a:lnTo>
                    <a:pt x="0" y="5028"/>
                  </a:lnTo>
                  <a:cubicBezTo>
                    <a:pt x="0" y="5390"/>
                    <a:pt x="296" y="5686"/>
                    <a:pt x="658" y="5686"/>
                  </a:cubicBezTo>
                  <a:lnTo>
                    <a:pt x="9397" y="5686"/>
                  </a:lnTo>
                  <a:cubicBezTo>
                    <a:pt x="9759" y="5686"/>
                    <a:pt x="10055" y="5390"/>
                    <a:pt x="10055" y="5028"/>
                  </a:cubicBezTo>
                  <a:lnTo>
                    <a:pt x="10055" y="3988"/>
                  </a:lnTo>
                  <a:cubicBezTo>
                    <a:pt x="10046" y="3435"/>
                    <a:pt x="9702" y="2938"/>
                    <a:pt x="9178" y="2748"/>
                  </a:cubicBezTo>
                  <a:lnTo>
                    <a:pt x="6917" y="1956"/>
                  </a:lnTo>
                  <a:cubicBezTo>
                    <a:pt x="6573" y="1832"/>
                    <a:pt x="6335" y="1498"/>
                    <a:pt x="6335" y="1135"/>
                  </a:cubicBezTo>
                  <a:lnTo>
                    <a:pt x="63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59"/>
            <p:cNvSpPr/>
            <p:nvPr/>
          </p:nvSpPr>
          <p:spPr>
            <a:xfrm>
              <a:off x="8160376" y="2625131"/>
              <a:ext cx="68736" cy="22990"/>
            </a:xfrm>
            <a:custGeom>
              <a:rect b="b" l="l" r="r" t="t"/>
              <a:pathLst>
                <a:path extrusionOk="0" h="878" w="2625">
                  <a:moveTo>
                    <a:pt x="1" y="0"/>
                  </a:moveTo>
                  <a:lnTo>
                    <a:pt x="1" y="601"/>
                  </a:lnTo>
                  <a:cubicBezTo>
                    <a:pt x="411" y="782"/>
                    <a:pt x="859" y="878"/>
                    <a:pt x="1308" y="878"/>
                  </a:cubicBezTo>
                  <a:cubicBezTo>
                    <a:pt x="1756" y="878"/>
                    <a:pt x="2204" y="782"/>
                    <a:pt x="2624" y="601"/>
                  </a:cubicBezTo>
                  <a:lnTo>
                    <a:pt x="26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59"/>
            <p:cNvSpPr/>
            <p:nvPr/>
          </p:nvSpPr>
          <p:spPr>
            <a:xfrm>
              <a:off x="8098187" y="2482239"/>
              <a:ext cx="192617" cy="154387"/>
            </a:xfrm>
            <a:custGeom>
              <a:rect b="b" l="l" r="r" t="t"/>
              <a:pathLst>
                <a:path extrusionOk="0" h="5896" w="7356">
                  <a:moveTo>
                    <a:pt x="2156" y="0"/>
                  </a:moveTo>
                  <a:cubicBezTo>
                    <a:pt x="1431" y="0"/>
                    <a:pt x="840" y="582"/>
                    <a:pt x="840" y="1307"/>
                  </a:cubicBezTo>
                  <a:lnTo>
                    <a:pt x="840" y="2185"/>
                  </a:lnTo>
                  <a:lnTo>
                    <a:pt x="735" y="2185"/>
                  </a:lnTo>
                  <a:cubicBezTo>
                    <a:pt x="0" y="2185"/>
                    <a:pt x="0" y="3273"/>
                    <a:pt x="735" y="3273"/>
                  </a:cubicBezTo>
                  <a:lnTo>
                    <a:pt x="849" y="3273"/>
                  </a:lnTo>
                  <a:cubicBezTo>
                    <a:pt x="964" y="4751"/>
                    <a:pt x="2194" y="5896"/>
                    <a:pt x="3683" y="5896"/>
                  </a:cubicBezTo>
                  <a:cubicBezTo>
                    <a:pt x="5161" y="5896"/>
                    <a:pt x="6392" y="4751"/>
                    <a:pt x="6506" y="3273"/>
                  </a:cubicBezTo>
                  <a:lnTo>
                    <a:pt x="6630" y="3273"/>
                  </a:lnTo>
                  <a:cubicBezTo>
                    <a:pt x="7356" y="3273"/>
                    <a:pt x="7356" y="2185"/>
                    <a:pt x="6630" y="2185"/>
                  </a:cubicBezTo>
                  <a:lnTo>
                    <a:pt x="6526" y="2185"/>
                  </a:lnTo>
                  <a:lnTo>
                    <a:pt x="6526" y="1307"/>
                  </a:lnTo>
                  <a:cubicBezTo>
                    <a:pt x="6526" y="582"/>
                    <a:pt x="5934" y="0"/>
                    <a:pt x="5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59"/>
            <p:cNvSpPr/>
            <p:nvPr/>
          </p:nvSpPr>
          <p:spPr>
            <a:xfrm>
              <a:off x="8154642" y="2539872"/>
              <a:ext cx="11521" cy="17334"/>
            </a:xfrm>
            <a:custGeom>
              <a:rect b="b" l="l" r="r" t="t"/>
              <a:pathLst>
                <a:path extrusionOk="0" h="662" w="440">
                  <a:moveTo>
                    <a:pt x="220" y="1"/>
                  </a:moveTo>
                  <a:cubicBezTo>
                    <a:pt x="110" y="1"/>
                    <a:pt x="0" y="75"/>
                    <a:pt x="0" y="222"/>
                  </a:cubicBezTo>
                  <a:lnTo>
                    <a:pt x="0" y="442"/>
                  </a:lnTo>
                  <a:cubicBezTo>
                    <a:pt x="0" y="556"/>
                    <a:pt x="96" y="661"/>
                    <a:pt x="220" y="661"/>
                  </a:cubicBezTo>
                  <a:cubicBezTo>
                    <a:pt x="334" y="652"/>
                    <a:pt x="439" y="556"/>
                    <a:pt x="439" y="442"/>
                  </a:cubicBezTo>
                  <a:lnTo>
                    <a:pt x="439" y="222"/>
                  </a:lnTo>
                  <a:cubicBezTo>
                    <a:pt x="439" y="75"/>
                    <a:pt x="329" y="1"/>
                    <a:pt x="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59"/>
            <p:cNvSpPr/>
            <p:nvPr/>
          </p:nvSpPr>
          <p:spPr>
            <a:xfrm>
              <a:off x="8223325" y="2539872"/>
              <a:ext cx="11286" cy="17334"/>
            </a:xfrm>
            <a:custGeom>
              <a:rect b="b" l="l" r="r" t="t"/>
              <a:pathLst>
                <a:path extrusionOk="0" h="662" w="431">
                  <a:moveTo>
                    <a:pt x="215" y="1"/>
                  </a:moveTo>
                  <a:cubicBezTo>
                    <a:pt x="108" y="1"/>
                    <a:pt x="1" y="75"/>
                    <a:pt x="1" y="222"/>
                  </a:cubicBezTo>
                  <a:lnTo>
                    <a:pt x="1" y="442"/>
                  </a:lnTo>
                  <a:cubicBezTo>
                    <a:pt x="1" y="556"/>
                    <a:pt x="96" y="661"/>
                    <a:pt x="220" y="661"/>
                  </a:cubicBezTo>
                  <a:cubicBezTo>
                    <a:pt x="335" y="652"/>
                    <a:pt x="430" y="556"/>
                    <a:pt x="430" y="442"/>
                  </a:cubicBezTo>
                  <a:lnTo>
                    <a:pt x="430" y="222"/>
                  </a:lnTo>
                  <a:cubicBezTo>
                    <a:pt x="430" y="75"/>
                    <a:pt x="323" y="1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59"/>
            <p:cNvSpPr/>
            <p:nvPr/>
          </p:nvSpPr>
          <p:spPr>
            <a:xfrm>
              <a:off x="8169358" y="2585094"/>
              <a:ext cx="50720" cy="17334"/>
            </a:xfrm>
            <a:custGeom>
              <a:rect b="b" l="l" r="r" t="t"/>
              <a:pathLst>
                <a:path extrusionOk="0" h="662" w="1937">
                  <a:moveTo>
                    <a:pt x="310" y="0"/>
                  </a:moveTo>
                  <a:cubicBezTo>
                    <a:pt x="144" y="0"/>
                    <a:pt x="0" y="221"/>
                    <a:pt x="154" y="375"/>
                  </a:cubicBezTo>
                  <a:cubicBezTo>
                    <a:pt x="373" y="558"/>
                    <a:pt x="645" y="662"/>
                    <a:pt x="928" y="662"/>
                  </a:cubicBezTo>
                  <a:cubicBezTo>
                    <a:pt x="940" y="662"/>
                    <a:pt x="952" y="661"/>
                    <a:pt x="965" y="661"/>
                  </a:cubicBezTo>
                  <a:cubicBezTo>
                    <a:pt x="977" y="661"/>
                    <a:pt x="989" y="662"/>
                    <a:pt x="1002" y="662"/>
                  </a:cubicBezTo>
                  <a:cubicBezTo>
                    <a:pt x="1284" y="662"/>
                    <a:pt x="1556" y="558"/>
                    <a:pt x="1776" y="375"/>
                  </a:cubicBezTo>
                  <a:cubicBezTo>
                    <a:pt x="1936" y="221"/>
                    <a:pt x="1789" y="0"/>
                    <a:pt x="1621" y="0"/>
                  </a:cubicBezTo>
                  <a:cubicBezTo>
                    <a:pt x="1570" y="0"/>
                    <a:pt x="1517" y="21"/>
                    <a:pt x="1470" y="70"/>
                  </a:cubicBezTo>
                  <a:cubicBezTo>
                    <a:pt x="1318" y="170"/>
                    <a:pt x="1141" y="220"/>
                    <a:pt x="965" y="220"/>
                  </a:cubicBezTo>
                  <a:cubicBezTo>
                    <a:pt x="788" y="220"/>
                    <a:pt x="612" y="170"/>
                    <a:pt x="459" y="70"/>
                  </a:cubicBezTo>
                  <a:cubicBezTo>
                    <a:pt x="412" y="21"/>
                    <a:pt x="360" y="0"/>
                    <a:pt x="3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59"/>
            <p:cNvSpPr/>
            <p:nvPr/>
          </p:nvSpPr>
          <p:spPr>
            <a:xfrm>
              <a:off x="8146734" y="2519317"/>
              <a:ext cx="23017" cy="14664"/>
            </a:xfrm>
            <a:custGeom>
              <a:rect b="b" l="l" r="r" t="t"/>
              <a:pathLst>
                <a:path extrusionOk="0" h="560" w="879">
                  <a:moveTo>
                    <a:pt x="566" y="1"/>
                  </a:moveTo>
                  <a:cubicBezTo>
                    <a:pt x="534" y="1"/>
                    <a:pt x="500" y="8"/>
                    <a:pt x="464" y="25"/>
                  </a:cubicBezTo>
                  <a:lnTo>
                    <a:pt x="207" y="149"/>
                  </a:lnTo>
                  <a:cubicBezTo>
                    <a:pt x="0" y="243"/>
                    <a:pt x="62" y="559"/>
                    <a:pt x="292" y="559"/>
                  </a:cubicBezTo>
                  <a:cubicBezTo>
                    <a:pt x="295" y="559"/>
                    <a:pt x="299" y="559"/>
                    <a:pt x="302" y="559"/>
                  </a:cubicBezTo>
                  <a:cubicBezTo>
                    <a:pt x="331" y="559"/>
                    <a:pt x="369" y="550"/>
                    <a:pt x="398" y="540"/>
                  </a:cubicBezTo>
                  <a:lnTo>
                    <a:pt x="655" y="426"/>
                  </a:lnTo>
                  <a:cubicBezTo>
                    <a:pt x="878" y="310"/>
                    <a:pt x="772" y="1"/>
                    <a:pt x="5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59"/>
            <p:cNvSpPr/>
            <p:nvPr/>
          </p:nvSpPr>
          <p:spPr>
            <a:xfrm>
              <a:off x="8219476" y="2519317"/>
              <a:ext cx="23278" cy="14664"/>
            </a:xfrm>
            <a:custGeom>
              <a:rect b="b" l="l" r="r" t="t"/>
              <a:pathLst>
                <a:path extrusionOk="0" h="560" w="889">
                  <a:moveTo>
                    <a:pt x="313" y="1"/>
                  </a:moveTo>
                  <a:cubicBezTo>
                    <a:pt x="107" y="1"/>
                    <a:pt x="1" y="310"/>
                    <a:pt x="224" y="426"/>
                  </a:cubicBezTo>
                  <a:lnTo>
                    <a:pt x="491" y="540"/>
                  </a:lnTo>
                  <a:cubicBezTo>
                    <a:pt x="520" y="550"/>
                    <a:pt x="548" y="559"/>
                    <a:pt x="577" y="559"/>
                  </a:cubicBezTo>
                  <a:cubicBezTo>
                    <a:pt x="580" y="559"/>
                    <a:pt x="584" y="559"/>
                    <a:pt x="587" y="559"/>
                  </a:cubicBezTo>
                  <a:cubicBezTo>
                    <a:pt x="818" y="559"/>
                    <a:pt x="889" y="243"/>
                    <a:pt x="672" y="149"/>
                  </a:cubicBezTo>
                  <a:lnTo>
                    <a:pt x="415" y="25"/>
                  </a:lnTo>
                  <a:cubicBezTo>
                    <a:pt x="379" y="8"/>
                    <a:pt x="345" y="1"/>
                    <a:pt x="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59"/>
            <p:cNvSpPr/>
            <p:nvPr/>
          </p:nvSpPr>
          <p:spPr>
            <a:xfrm>
              <a:off x="8062968" y="2692321"/>
              <a:ext cx="263316" cy="81697"/>
            </a:xfrm>
            <a:custGeom>
              <a:rect b="b" l="l" r="r" t="t"/>
              <a:pathLst>
                <a:path extrusionOk="0" h="3120" w="10056">
                  <a:moveTo>
                    <a:pt x="1393" y="0"/>
                  </a:moveTo>
                  <a:lnTo>
                    <a:pt x="878" y="182"/>
                  </a:lnTo>
                  <a:cubicBezTo>
                    <a:pt x="353" y="372"/>
                    <a:pt x="0" y="869"/>
                    <a:pt x="0" y="1422"/>
                  </a:cubicBezTo>
                  <a:lnTo>
                    <a:pt x="0" y="2462"/>
                  </a:lnTo>
                  <a:cubicBezTo>
                    <a:pt x="0" y="2824"/>
                    <a:pt x="296" y="3120"/>
                    <a:pt x="658" y="3120"/>
                  </a:cubicBezTo>
                  <a:lnTo>
                    <a:pt x="9397" y="3120"/>
                  </a:lnTo>
                  <a:cubicBezTo>
                    <a:pt x="9759" y="3120"/>
                    <a:pt x="10055" y="2824"/>
                    <a:pt x="10055" y="2462"/>
                  </a:cubicBezTo>
                  <a:lnTo>
                    <a:pt x="10055" y="1422"/>
                  </a:lnTo>
                  <a:cubicBezTo>
                    <a:pt x="10055" y="869"/>
                    <a:pt x="9702" y="372"/>
                    <a:pt x="9178" y="182"/>
                  </a:cubicBezTo>
                  <a:lnTo>
                    <a:pt x="8662" y="0"/>
                  </a:lnTo>
                  <a:cubicBezTo>
                    <a:pt x="7747" y="1202"/>
                    <a:pt x="6387" y="1803"/>
                    <a:pt x="5028" y="1803"/>
                  </a:cubicBezTo>
                  <a:cubicBezTo>
                    <a:pt x="3668" y="1803"/>
                    <a:pt x="2309" y="1202"/>
                    <a:pt x="13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59"/>
            <p:cNvSpPr/>
            <p:nvPr/>
          </p:nvSpPr>
          <p:spPr>
            <a:xfrm>
              <a:off x="8087949" y="2692557"/>
              <a:ext cx="213355" cy="58550"/>
            </a:xfrm>
            <a:custGeom>
              <a:rect b="b" l="l" r="r" t="t"/>
              <a:pathLst>
                <a:path extrusionOk="0" h="2236" w="8148">
                  <a:moveTo>
                    <a:pt x="439" y="1"/>
                  </a:moveTo>
                  <a:lnTo>
                    <a:pt x="0" y="154"/>
                  </a:lnTo>
                  <a:cubicBezTo>
                    <a:pt x="1002" y="1542"/>
                    <a:pt x="2538" y="2236"/>
                    <a:pt x="4074" y="2236"/>
                  </a:cubicBezTo>
                  <a:cubicBezTo>
                    <a:pt x="5610" y="2236"/>
                    <a:pt x="7146" y="1542"/>
                    <a:pt x="8147" y="154"/>
                  </a:cubicBezTo>
                  <a:lnTo>
                    <a:pt x="7708" y="1"/>
                  </a:lnTo>
                  <a:cubicBezTo>
                    <a:pt x="6850" y="1127"/>
                    <a:pt x="5505" y="1794"/>
                    <a:pt x="4074" y="1794"/>
                  </a:cubicBezTo>
                  <a:cubicBezTo>
                    <a:pt x="2652" y="1794"/>
                    <a:pt x="1307" y="1127"/>
                    <a:pt x="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59"/>
            <p:cNvSpPr/>
            <p:nvPr/>
          </p:nvSpPr>
          <p:spPr>
            <a:xfrm>
              <a:off x="8102429" y="2482239"/>
              <a:ext cx="138152" cy="154387"/>
            </a:xfrm>
            <a:custGeom>
              <a:rect b="b" l="l" r="r" t="t"/>
              <a:pathLst>
                <a:path extrusionOk="0" h="5896" w="5276">
                  <a:moveTo>
                    <a:pt x="1994" y="0"/>
                  </a:moveTo>
                  <a:cubicBezTo>
                    <a:pt x="1269" y="0"/>
                    <a:pt x="678" y="582"/>
                    <a:pt x="678" y="1307"/>
                  </a:cubicBezTo>
                  <a:lnTo>
                    <a:pt x="678" y="2185"/>
                  </a:lnTo>
                  <a:lnTo>
                    <a:pt x="611" y="2185"/>
                  </a:lnTo>
                  <a:cubicBezTo>
                    <a:pt x="604" y="2185"/>
                    <a:pt x="598" y="2185"/>
                    <a:pt x="592" y="2185"/>
                  </a:cubicBezTo>
                  <a:cubicBezTo>
                    <a:pt x="304" y="2185"/>
                    <a:pt x="66" y="2392"/>
                    <a:pt x="29" y="2672"/>
                  </a:cubicBezTo>
                  <a:cubicBezTo>
                    <a:pt x="0" y="2996"/>
                    <a:pt x="248" y="3273"/>
                    <a:pt x="573" y="3273"/>
                  </a:cubicBezTo>
                  <a:lnTo>
                    <a:pt x="697" y="3273"/>
                  </a:lnTo>
                  <a:cubicBezTo>
                    <a:pt x="800" y="4776"/>
                    <a:pt x="2054" y="5895"/>
                    <a:pt x="3501" y="5895"/>
                  </a:cubicBezTo>
                  <a:cubicBezTo>
                    <a:pt x="3652" y="5895"/>
                    <a:pt x="3805" y="5883"/>
                    <a:pt x="3959" y="5858"/>
                  </a:cubicBezTo>
                  <a:cubicBezTo>
                    <a:pt x="2576" y="5648"/>
                    <a:pt x="1555" y="4455"/>
                    <a:pt x="1555" y="3053"/>
                  </a:cubicBezTo>
                  <a:lnTo>
                    <a:pt x="1555" y="1307"/>
                  </a:lnTo>
                  <a:cubicBezTo>
                    <a:pt x="1555" y="830"/>
                    <a:pt x="1947" y="439"/>
                    <a:pt x="2433" y="439"/>
                  </a:cubicBezTo>
                  <a:lnTo>
                    <a:pt x="4837" y="439"/>
                  </a:lnTo>
                  <a:cubicBezTo>
                    <a:pt x="5076" y="439"/>
                    <a:pt x="5276" y="239"/>
                    <a:pt x="52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2" name="Google Shape;1342;p59"/>
          <p:cNvGrpSpPr/>
          <p:nvPr/>
        </p:nvGrpSpPr>
        <p:grpSpPr>
          <a:xfrm rot="10800000">
            <a:off x="272685" y="3262405"/>
            <a:ext cx="1023637" cy="1023465"/>
            <a:chOff x="4049800" y="640400"/>
            <a:chExt cx="858900" cy="858900"/>
          </a:xfrm>
        </p:grpSpPr>
        <p:sp>
          <p:nvSpPr>
            <p:cNvPr id="1343" name="Google Shape;1343;p59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fmla="val 16759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59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fmla="val 7693844" name="adj1"/>
                <a:gd fmla="val 1627821" name="adj2"/>
                <a:gd fmla="val 16652" name="adj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5" name="Google Shape;1345;p59"/>
          <p:cNvSpPr txBox="1"/>
          <p:nvPr>
            <p:ph idx="4294967295" type="title"/>
          </p:nvPr>
        </p:nvSpPr>
        <p:spPr>
          <a:xfrm>
            <a:off x="5100250" y="1204052"/>
            <a:ext cx="1977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Age</a:t>
            </a:r>
            <a:endParaRPr sz="1800"/>
          </a:p>
        </p:txBody>
      </p:sp>
      <p:grpSp>
        <p:nvGrpSpPr>
          <p:cNvPr id="1346" name="Google Shape;1346;p59"/>
          <p:cNvGrpSpPr/>
          <p:nvPr/>
        </p:nvGrpSpPr>
        <p:grpSpPr>
          <a:xfrm>
            <a:off x="5148781" y="2376477"/>
            <a:ext cx="2294987" cy="2048437"/>
            <a:chOff x="-7702950" y="2681850"/>
            <a:chExt cx="3706375" cy="3308200"/>
          </a:xfrm>
        </p:grpSpPr>
        <p:sp>
          <p:nvSpPr>
            <p:cNvPr id="1347" name="Google Shape;1347;p59"/>
            <p:cNvSpPr/>
            <p:nvPr/>
          </p:nvSpPr>
          <p:spPr>
            <a:xfrm>
              <a:off x="-7535650" y="4440950"/>
              <a:ext cx="3427900" cy="1549100"/>
            </a:xfrm>
            <a:custGeom>
              <a:rect b="b" l="l" r="r" t="t"/>
              <a:pathLst>
                <a:path extrusionOk="0" h="61964" w="137116">
                  <a:moveTo>
                    <a:pt x="0" y="0"/>
                  </a:moveTo>
                  <a:lnTo>
                    <a:pt x="0" y="22389"/>
                  </a:lnTo>
                  <a:cubicBezTo>
                    <a:pt x="0" y="32517"/>
                    <a:pt x="6693" y="42645"/>
                    <a:pt x="20078" y="50372"/>
                  </a:cubicBezTo>
                  <a:cubicBezTo>
                    <a:pt x="33462" y="58100"/>
                    <a:pt x="51005" y="61964"/>
                    <a:pt x="68548" y="61964"/>
                  </a:cubicBezTo>
                  <a:cubicBezTo>
                    <a:pt x="86091" y="61964"/>
                    <a:pt x="103634" y="58100"/>
                    <a:pt x="117018" y="50372"/>
                  </a:cubicBezTo>
                  <a:cubicBezTo>
                    <a:pt x="130424" y="42634"/>
                    <a:pt x="137115" y="32486"/>
                    <a:pt x="137095" y="22342"/>
                  </a:cubicBezTo>
                  <a:lnTo>
                    <a:pt x="1370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59"/>
            <p:cNvSpPr/>
            <p:nvPr/>
          </p:nvSpPr>
          <p:spPr>
            <a:xfrm>
              <a:off x="-7702950" y="3468500"/>
              <a:ext cx="3647775" cy="1961825"/>
            </a:xfrm>
            <a:custGeom>
              <a:rect b="b" l="l" r="r" t="t"/>
              <a:pathLst>
                <a:path extrusionOk="0" h="78473" w="145911">
                  <a:moveTo>
                    <a:pt x="62673" y="0"/>
                  </a:moveTo>
                  <a:cubicBezTo>
                    <a:pt x="62600" y="0"/>
                    <a:pt x="62527" y="4"/>
                    <a:pt x="62453" y="12"/>
                  </a:cubicBezTo>
                  <a:cubicBezTo>
                    <a:pt x="49378" y="1439"/>
                    <a:pt x="36885" y="5070"/>
                    <a:pt x="26771" y="10911"/>
                  </a:cubicBezTo>
                  <a:cubicBezTo>
                    <a:pt x="1" y="26370"/>
                    <a:pt x="1" y="51428"/>
                    <a:pt x="26771" y="66885"/>
                  </a:cubicBezTo>
                  <a:cubicBezTo>
                    <a:pt x="40156" y="74610"/>
                    <a:pt x="57698" y="78473"/>
                    <a:pt x="75241" y="78473"/>
                  </a:cubicBezTo>
                  <a:cubicBezTo>
                    <a:pt x="92784" y="78473"/>
                    <a:pt x="110327" y="74610"/>
                    <a:pt x="123712" y="66885"/>
                  </a:cubicBezTo>
                  <a:cubicBezTo>
                    <a:pt x="139418" y="57819"/>
                    <a:pt x="145910" y="45446"/>
                    <a:pt x="143178" y="33642"/>
                  </a:cubicBezTo>
                  <a:cubicBezTo>
                    <a:pt x="142962" y="32713"/>
                    <a:pt x="142123" y="32074"/>
                    <a:pt x="141185" y="32074"/>
                  </a:cubicBezTo>
                  <a:cubicBezTo>
                    <a:pt x="141115" y="32074"/>
                    <a:pt x="141043" y="32078"/>
                    <a:pt x="140972" y="32085"/>
                  </a:cubicBezTo>
                  <a:lnTo>
                    <a:pt x="75238" y="38901"/>
                  </a:lnTo>
                  <a:lnTo>
                    <a:pt x="64634" y="1493"/>
                  </a:lnTo>
                  <a:cubicBezTo>
                    <a:pt x="64383" y="608"/>
                    <a:pt x="63576" y="0"/>
                    <a:pt x="626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59"/>
            <p:cNvSpPr/>
            <p:nvPr/>
          </p:nvSpPr>
          <p:spPr>
            <a:xfrm>
              <a:off x="-5960400" y="2681875"/>
              <a:ext cx="1963825" cy="1544175"/>
            </a:xfrm>
            <a:custGeom>
              <a:rect b="b" l="l" r="r" t="t"/>
              <a:pathLst>
                <a:path extrusionOk="0" h="61767" w="78553">
                  <a:moveTo>
                    <a:pt x="11081" y="0"/>
                  </a:moveTo>
                  <a:cubicBezTo>
                    <a:pt x="8060" y="0"/>
                    <a:pt x="5040" y="115"/>
                    <a:pt x="2040" y="344"/>
                  </a:cubicBezTo>
                  <a:cubicBezTo>
                    <a:pt x="914" y="429"/>
                    <a:pt x="2" y="1434"/>
                    <a:pt x="2" y="2563"/>
                  </a:cubicBezTo>
                  <a:lnTo>
                    <a:pt x="0" y="20861"/>
                  </a:lnTo>
                  <a:cubicBezTo>
                    <a:pt x="0" y="21992"/>
                    <a:pt x="251" y="23789"/>
                    <a:pt x="558" y="24875"/>
                  </a:cubicBezTo>
                  <a:lnTo>
                    <a:pt x="10518" y="59998"/>
                  </a:lnTo>
                  <a:cubicBezTo>
                    <a:pt x="10805" y="61014"/>
                    <a:pt x="11837" y="61767"/>
                    <a:pt x="12887" y="61767"/>
                  </a:cubicBezTo>
                  <a:cubicBezTo>
                    <a:pt x="12961" y="61767"/>
                    <a:pt x="13036" y="61763"/>
                    <a:pt x="13110" y="61755"/>
                  </a:cubicBezTo>
                  <a:lnTo>
                    <a:pt x="76519" y="55188"/>
                  </a:lnTo>
                  <a:cubicBezTo>
                    <a:pt x="77642" y="55071"/>
                    <a:pt x="78553" y="54061"/>
                    <a:pt x="78553" y="52932"/>
                  </a:cubicBezTo>
                  <a:lnTo>
                    <a:pt x="78547" y="34630"/>
                  </a:lnTo>
                  <a:cubicBezTo>
                    <a:pt x="78546" y="33501"/>
                    <a:pt x="78283" y="31706"/>
                    <a:pt x="77865" y="30656"/>
                  </a:cubicBezTo>
                  <a:cubicBezTo>
                    <a:pt x="75082" y="23669"/>
                    <a:pt x="68975" y="17036"/>
                    <a:pt x="59550" y="11590"/>
                  </a:cubicBezTo>
                  <a:cubicBezTo>
                    <a:pt x="46163" y="3866"/>
                    <a:pt x="28622" y="0"/>
                    <a:pt x="110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59"/>
            <p:cNvSpPr/>
            <p:nvPr/>
          </p:nvSpPr>
          <p:spPr>
            <a:xfrm>
              <a:off x="-5960400" y="2719675"/>
              <a:ext cx="276900" cy="1485950"/>
            </a:xfrm>
            <a:custGeom>
              <a:rect b="b" l="l" r="r" t="t"/>
              <a:pathLst>
                <a:path extrusionOk="0" h="59438" w="11076">
                  <a:moveTo>
                    <a:pt x="284" y="1"/>
                  </a:moveTo>
                  <a:cubicBezTo>
                    <a:pt x="110" y="319"/>
                    <a:pt x="2" y="676"/>
                    <a:pt x="2" y="1051"/>
                  </a:cubicBezTo>
                  <a:lnTo>
                    <a:pt x="0" y="19349"/>
                  </a:lnTo>
                  <a:cubicBezTo>
                    <a:pt x="0" y="20480"/>
                    <a:pt x="251" y="22277"/>
                    <a:pt x="558" y="23363"/>
                  </a:cubicBezTo>
                  <a:lnTo>
                    <a:pt x="10518" y="58486"/>
                  </a:lnTo>
                  <a:cubicBezTo>
                    <a:pt x="10619" y="58844"/>
                    <a:pt x="10820" y="59165"/>
                    <a:pt x="11076" y="59438"/>
                  </a:cubicBezTo>
                  <a:lnTo>
                    <a:pt x="11076" y="38068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59"/>
            <p:cNvSpPr/>
            <p:nvPr/>
          </p:nvSpPr>
          <p:spPr>
            <a:xfrm>
              <a:off x="-5953300" y="2681850"/>
              <a:ext cx="1951925" cy="989550"/>
            </a:xfrm>
            <a:custGeom>
              <a:rect b="b" l="l" r="r" t="t"/>
              <a:pathLst>
                <a:path extrusionOk="0" h="39582" w="78077">
                  <a:moveTo>
                    <a:pt x="10789" y="0"/>
                  </a:moveTo>
                  <a:cubicBezTo>
                    <a:pt x="7771" y="0"/>
                    <a:pt x="4752" y="115"/>
                    <a:pt x="1755" y="344"/>
                  </a:cubicBezTo>
                  <a:cubicBezTo>
                    <a:pt x="929" y="410"/>
                    <a:pt x="221" y="997"/>
                    <a:pt x="0" y="1512"/>
                  </a:cubicBezTo>
                  <a:lnTo>
                    <a:pt x="10792" y="39581"/>
                  </a:lnTo>
                  <a:lnTo>
                    <a:pt x="78077" y="32604"/>
                  </a:lnTo>
                  <a:cubicBezTo>
                    <a:pt x="77953" y="31947"/>
                    <a:pt x="77835" y="31297"/>
                    <a:pt x="77581" y="30655"/>
                  </a:cubicBezTo>
                  <a:cubicBezTo>
                    <a:pt x="74797" y="23668"/>
                    <a:pt x="68690" y="17037"/>
                    <a:pt x="59266" y="11591"/>
                  </a:cubicBezTo>
                  <a:cubicBezTo>
                    <a:pt x="45876" y="3867"/>
                    <a:pt x="28333" y="0"/>
                    <a:pt x="107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352" name="Google Shape;1352;p59"/>
          <p:cNvCxnSpPr>
            <a:stCxn id="1353" idx="1"/>
          </p:cNvCxnSpPr>
          <p:nvPr/>
        </p:nvCxnSpPr>
        <p:spPr>
          <a:xfrm rot="5400000">
            <a:off x="6460750" y="1827509"/>
            <a:ext cx="1163100" cy="527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oval"/>
            <a:tailEnd len="med" w="med" type="none"/>
          </a:ln>
        </p:spPr>
      </p:cxnSp>
      <p:sp>
        <p:nvSpPr>
          <p:cNvPr id="1354" name="Google Shape;1354;p59"/>
          <p:cNvSpPr txBox="1"/>
          <p:nvPr>
            <p:ph idx="4294967295" type="subTitle"/>
          </p:nvPr>
        </p:nvSpPr>
        <p:spPr>
          <a:xfrm>
            <a:off x="4583275" y="2100200"/>
            <a:ext cx="1082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18 - 24 years old</a:t>
            </a:r>
            <a:endParaRPr sz="1400"/>
          </a:p>
        </p:txBody>
      </p:sp>
      <p:cxnSp>
        <p:nvCxnSpPr>
          <p:cNvPr id="1355" name="Google Shape;1355;p59"/>
          <p:cNvCxnSpPr>
            <a:stCxn id="1354" idx="2"/>
          </p:cNvCxnSpPr>
          <p:nvPr/>
        </p:nvCxnSpPr>
        <p:spPr>
          <a:xfrm flipH="1" rot="-5400000">
            <a:off x="5048875" y="2748500"/>
            <a:ext cx="834600" cy="683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oval"/>
            <a:tailEnd len="med" w="med" type="none"/>
          </a:ln>
        </p:spPr>
      </p:cxnSp>
      <p:sp>
        <p:nvSpPr>
          <p:cNvPr id="1356" name="Google Shape;1356;p59"/>
          <p:cNvSpPr/>
          <p:nvPr/>
        </p:nvSpPr>
        <p:spPr>
          <a:xfrm>
            <a:off x="1487750" y="4002725"/>
            <a:ext cx="4265400" cy="1070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57" name="Google Shape;135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753" y="0"/>
            <a:ext cx="7038096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8" name="Google Shape;1358;p59"/>
          <p:cNvCxnSpPr/>
          <p:nvPr/>
        </p:nvCxnSpPr>
        <p:spPr>
          <a:xfrm>
            <a:off x="1655025" y="2514050"/>
            <a:ext cx="13299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9" name="Google Shape;1359;p59"/>
          <p:cNvCxnSpPr/>
          <p:nvPr/>
        </p:nvCxnSpPr>
        <p:spPr>
          <a:xfrm flipH="1" rot="10800000">
            <a:off x="6014650" y="3132975"/>
            <a:ext cx="763800" cy="1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0" name="Google Shape;1360;p59"/>
          <p:cNvSpPr/>
          <p:nvPr/>
        </p:nvSpPr>
        <p:spPr>
          <a:xfrm>
            <a:off x="1563025" y="3977650"/>
            <a:ext cx="4265400" cy="109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361" name="Google Shape;1361;p59"/>
          <p:cNvCxnSpPr/>
          <p:nvPr/>
        </p:nvCxnSpPr>
        <p:spPr>
          <a:xfrm flipH="1" rot="10800000">
            <a:off x="6014650" y="2750125"/>
            <a:ext cx="763800" cy="1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2" name="Google Shape;1362;p59"/>
          <p:cNvCxnSpPr/>
          <p:nvPr/>
        </p:nvCxnSpPr>
        <p:spPr>
          <a:xfrm rot="10800000">
            <a:off x="6781775" y="2731575"/>
            <a:ext cx="8400" cy="393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3" name="Google Shape;1363;p59"/>
          <p:cNvCxnSpPr/>
          <p:nvPr/>
        </p:nvCxnSpPr>
        <p:spPr>
          <a:xfrm rot="10800000">
            <a:off x="6002925" y="2731575"/>
            <a:ext cx="8400" cy="393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4" name="Google Shape;1364;p59"/>
          <p:cNvSpPr txBox="1"/>
          <p:nvPr/>
        </p:nvSpPr>
        <p:spPr>
          <a:xfrm>
            <a:off x="1491950" y="4242725"/>
            <a:ext cx="42570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Прогнозируемое кол-во показов в </a:t>
            </a:r>
            <a:endParaRPr b="1" i="0" sz="1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Facebook/Instagram: </a:t>
            </a:r>
            <a:r>
              <a:rPr b="1" lang="en" sz="1600">
                <a:solidFill>
                  <a:schemeClr val="accent3"/>
                </a:solidFill>
              </a:rPr>
              <a:t>350 0</a:t>
            </a:r>
            <a:r>
              <a:rPr b="1" lang="en" sz="1600">
                <a:solidFill>
                  <a:schemeClr val="accent3"/>
                </a:solidFill>
              </a:rPr>
              <a:t>00</a:t>
            </a:r>
            <a:endParaRPr b="0" i="0" sz="1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5" name="Google Shape;1365;p59"/>
          <p:cNvCxnSpPr/>
          <p:nvPr/>
        </p:nvCxnSpPr>
        <p:spPr>
          <a:xfrm>
            <a:off x="1563025" y="2959175"/>
            <a:ext cx="1003500" cy="6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6" name="Google Shape;1366;p59"/>
          <p:cNvCxnSpPr/>
          <p:nvPr/>
        </p:nvCxnSpPr>
        <p:spPr>
          <a:xfrm flipH="1" rot="10800000">
            <a:off x="7367225" y="1585350"/>
            <a:ext cx="811200" cy="19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1" name="Google Shape;1371;p60"/>
          <p:cNvGraphicFramePr/>
          <p:nvPr/>
        </p:nvGraphicFramePr>
        <p:xfrm>
          <a:off x="1095763" y="137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1621850"/>
                <a:gridCol w="1715800"/>
                <a:gridCol w="1281200"/>
                <a:gridCol w="1337275"/>
                <a:gridCol w="1274950"/>
              </a:tblGrid>
              <a:tr h="783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Песимістичний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C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прогноз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кількість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C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Очікуваний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%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C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прогноз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кількість</a:t>
                      </a:r>
                      <a:endParaRPr b="1" sz="16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CFFF"/>
                    </a:solidFill>
                  </a:tcPr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Покази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100 000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00 000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Кількість переходів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5%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5 0</a:t>
                      </a: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10%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10 0</a:t>
                      </a: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Зареєструвались до ДВД</a:t>
                      </a:r>
                      <a:endParaRPr sz="1700">
                        <a:solidFill>
                          <a:schemeClr val="accent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3%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</a:t>
                      </a: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3%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Абітурієнти</a:t>
                      </a:r>
                      <a:endParaRPr sz="1700">
                        <a:solidFill>
                          <a:schemeClr val="accent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80%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5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80%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240</a:t>
                      </a:r>
                      <a:endParaRPr b="1" sz="17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372" name="Google Shape;1372;p60"/>
          <p:cNvSpPr txBox="1"/>
          <p:nvPr/>
        </p:nvSpPr>
        <p:spPr>
          <a:xfrm>
            <a:off x="132875" y="762450"/>
            <a:ext cx="84228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3"/>
                </a:solidFill>
                <a:latin typeface="Raleway Black"/>
                <a:ea typeface="Raleway Black"/>
                <a:cs typeface="Raleway Black"/>
                <a:sym typeface="Raleway Black"/>
              </a:rPr>
              <a:t>Прогноз продажів з Facebook та Instagram</a:t>
            </a:r>
            <a:endParaRPr b="1" sz="1800">
              <a:solidFill>
                <a:schemeClr val="accent3"/>
              </a:solidFill>
            </a:endParaRPr>
          </a:p>
        </p:txBody>
      </p:sp>
      <p:cxnSp>
        <p:nvCxnSpPr>
          <p:cNvPr id="1373" name="Google Shape;1373;p60"/>
          <p:cNvCxnSpPr/>
          <p:nvPr/>
        </p:nvCxnSpPr>
        <p:spPr>
          <a:xfrm flipH="1" rot="10800000">
            <a:off x="2765150" y="1786500"/>
            <a:ext cx="5561700" cy="5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4" name="Google Shape;1374;p60"/>
          <p:cNvCxnSpPr/>
          <p:nvPr/>
        </p:nvCxnSpPr>
        <p:spPr>
          <a:xfrm>
            <a:off x="5630900" y="1330650"/>
            <a:ext cx="25200" cy="96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61"/>
          <p:cNvSpPr txBox="1"/>
          <p:nvPr>
            <p:ph idx="6" type="title"/>
          </p:nvPr>
        </p:nvSpPr>
        <p:spPr>
          <a:xfrm>
            <a:off x="5360030" y="372288"/>
            <a:ext cx="269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</a:t>
            </a:r>
            <a:r>
              <a:rPr lang="en"/>
              <a:t>ідсумок </a:t>
            </a:r>
            <a:endParaRPr/>
          </a:p>
        </p:txBody>
      </p:sp>
      <p:sp>
        <p:nvSpPr>
          <p:cNvPr id="1380" name="Google Shape;1380;p61"/>
          <p:cNvSpPr/>
          <p:nvPr/>
        </p:nvSpPr>
        <p:spPr>
          <a:xfrm>
            <a:off x="285846" y="227890"/>
            <a:ext cx="1784933" cy="2065785"/>
          </a:xfrm>
          <a:custGeom>
            <a:rect b="b" l="l" r="r" t="t"/>
            <a:pathLst>
              <a:path extrusionOk="0" h="37623" w="32508">
                <a:moveTo>
                  <a:pt x="24023" y="0"/>
                </a:moveTo>
                <a:cubicBezTo>
                  <a:pt x="21901" y="0"/>
                  <a:pt x="19699" y="832"/>
                  <a:pt x="17446" y="1994"/>
                </a:cubicBezTo>
                <a:cubicBezTo>
                  <a:pt x="11830" y="4894"/>
                  <a:pt x="5943" y="10807"/>
                  <a:pt x="2998" y="16652"/>
                </a:cubicBezTo>
                <a:cubicBezTo>
                  <a:pt x="1113" y="20397"/>
                  <a:pt x="1" y="24279"/>
                  <a:pt x="1" y="27782"/>
                </a:cubicBezTo>
                <a:cubicBezTo>
                  <a:pt x="1" y="31277"/>
                  <a:pt x="208" y="32862"/>
                  <a:pt x="2125" y="35081"/>
                </a:cubicBezTo>
                <a:cubicBezTo>
                  <a:pt x="2416" y="35417"/>
                  <a:pt x="5121" y="37623"/>
                  <a:pt x="5121" y="37623"/>
                </a:cubicBezTo>
                <a:lnTo>
                  <a:pt x="8511" y="37162"/>
                </a:lnTo>
                <a:cubicBezTo>
                  <a:pt x="10813" y="37082"/>
                  <a:pt x="13450" y="36270"/>
                  <a:pt x="16255" y="34650"/>
                </a:cubicBezTo>
                <a:cubicBezTo>
                  <a:pt x="18982" y="33077"/>
                  <a:pt x="21549" y="30918"/>
                  <a:pt x="23807" y="28429"/>
                </a:cubicBezTo>
                <a:cubicBezTo>
                  <a:pt x="28978" y="22723"/>
                  <a:pt x="32507" y="15263"/>
                  <a:pt x="32507" y="9014"/>
                </a:cubicBezTo>
                <a:cubicBezTo>
                  <a:pt x="32507" y="7085"/>
                  <a:pt x="32170" y="5433"/>
                  <a:pt x="31554" y="4072"/>
                </a:cubicBezTo>
                <a:lnTo>
                  <a:pt x="31462" y="3395"/>
                </a:lnTo>
                <a:lnTo>
                  <a:pt x="27784" y="1027"/>
                </a:lnTo>
                <a:cubicBezTo>
                  <a:pt x="26564" y="305"/>
                  <a:pt x="25308" y="0"/>
                  <a:pt x="240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61"/>
          <p:cNvSpPr/>
          <p:nvPr/>
        </p:nvSpPr>
        <p:spPr>
          <a:xfrm>
            <a:off x="415208" y="337321"/>
            <a:ext cx="1784933" cy="2061447"/>
          </a:xfrm>
          <a:custGeom>
            <a:rect b="b" l="l" r="r" t="t"/>
            <a:pathLst>
              <a:path extrusionOk="0" h="37544" w="32508">
                <a:moveTo>
                  <a:pt x="24369" y="0"/>
                </a:moveTo>
                <a:cubicBezTo>
                  <a:pt x="21981" y="0"/>
                  <a:pt x="19209" y="812"/>
                  <a:pt x="16253" y="2518"/>
                </a:cubicBezTo>
                <a:cubicBezTo>
                  <a:pt x="7277" y="7702"/>
                  <a:pt x="1" y="19180"/>
                  <a:pt x="1" y="28157"/>
                </a:cubicBezTo>
                <a:cubicBezTo>
                  <a:pt x="1" y="34177"/>
                  <a:pt x="3275" y="37543"/>
                  <a:pt x="8140" y="37543"/>
                </a:cubicBezTo>
                <a:cubicBezTo>
                  <a:pt x="10528" y="37543"/>
                  <a:pt x="13298" y="36733"/>
                  <a:pt x="16253" y="35027"/>
                </a:cubicBezTo>
                <a:cubicBezTo>
                  <a:pt x="25230" y="29843"/>
                  <a:pt x="32507" y="18364"/>
                  <a:pt x="32507" y="9388"/>
                </a:cubicBezTo>
                <a:cubicBezTo>
                  <a:pt x="32507" y="3367"/>
                  <a:pt x="29233" y="0"/>
                  <a:pt x="24369" y="0"/>
                </a:cubicBezTo>
                <a:close/>
              </a:path>
            </a:pathLst>
          </a:custGeom>
          <a:solidFill>
            <a:srgbClr val="F2A0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61"/>
          <p:cNvSpPr/>
          <p:nvPr/>
        </p:nvSpPr>
        <p:spPr>
          <a:xfrm>
            <a:off x="654385" y="613616"/>
            <a:ext cx="1306579" cy="1508858"/>
          </a:xfrm>
          <a:custGeom>
            <a:rect b="b" l="l" r="r" t="t"/>
            <a:pathLst>
              <a:path extrusionOk="0" h="27480" w="23796">
                <a:moveTo>
                  <a:pt x="17838" y="1"/>
                </a:moveTo>
                <a:cubicBezTo>
                  <a:pt x="16089" y="1"/>
                  <a:pt x="14061" y="594"/>
                  <a:pt x="11897" y="1844"/>
                </a:cubicBezTo>
                <a:cubicBezTo>
                  <a:pt x="5327" y="5637"/>
                  <a:pt x="1" y="14039"/>
                  <a:pt x="1" y="20610"/>
                </a:cubicBezTo>
                <a:cubicBezTo>
                  <a:pt x="1" y="25016"/>
                  <a:pt x="2396" y="27480"/>
                  <a:pt x="5957" y="27480"/>
                </a:cubicBezTo>
                <a:cubicBezTo>
                  <a:pt x="7705" y="27480"/>
                  <a:pt x="9734" y="26886"/>
                  <a:pt x="11897" y="25636"/>
                </a:cubicBezTo>
                <a:cubicBezTo>
                  <a:pt x="18468" y="21845"/>
                  <a:pt x="23795" y="13442"/>
                  <a:pt x="23795" y="6872"/>
                </a:cubicBezTo>
                <a:cubicBezTo>
                  <a:pt x="23795" y="2464"/>
                  <a:pt x="21398" y="1"/>
                  <a:pt x="178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61"/>
          <p:cNvSpPr/>
          <p:nvPr/>
        </p:nvSpPr>
        <p:spPr>
          <a:xfrm>
            <a:off x="900371" y="897652"/>
            <a:ext cx="814553" cy="940730"/>
          </a:xfrm>
          <a:custGeom>
            <a:rect b="b" l="l" r="r" t="t"/>
            <a:pathLst>
              <a:path extrusionOk="0" h="17133" w="14835">
                <a:moveTo>
                  <a:pt x="11121" y="1"/>
                </a:moveTo>
                <a:cubicBezTo>
                  <a:pt x="10031" y="1"/>
                  <a:pt x="8766" y="371"/>
                  <a:pt x="7417" y="1150"/>
                </a:cubicBezTo>
                <a:cubicBezTo>
                  <a:pt x="3321" y="3514"/>
                  <a:pt x="0" y="8752"/>
                  <a:pt x="0" y="12849"/>
                </a:cubicBezTo>
                <a:cubicBezTo>
                  <a:pt x="0" y="15597"/>
                  <a:pt x="1494" y="17133"/>
                  <a:pt x="3714" y="17133"/>
                </a:cubicBezTo>
                <a:cubicBezTo>
                  <a:pt x="4804" y="17133"/>
                  <a:pt x="6068" y="16762"/>
                  <a:pt x="7417" y="15984"/>
                </a:cubicBezTo>
                <a:cubicBezTo>
                  <a:pt x="11514" y="13619"/>
                  <a:pt x="14835" y="8382"/>
                  <a:pt x="14835" y="4284"/>
                </a:cubicBezTo>
                <a:cubicBezTo>
                  <a:pt x="14835" y="1537"/>
                  <a:pt x="13341" y="1"/>
                  <a:pt x="11121" y="1"/>
                </a:cubicBezTo>
                <a:close/>
              </a:path>
            </a:pathLst>
          </a:custGeom>
          <a:solidFill>
            <a:srgbClr val="F2A0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61"/>
          <p:cNvSpPr/>
          <p:nvPr/>
        </p:nvSpPr>
        <p:spPr>
          <a:xfrm>
            <a:off x="1142293" y="1177186"/>
            <a:ext cx="330653" cy="381772"/>
          </a:xfrm>
          <a:custGeom>
            <a:rect b="b" l="l" r="r" t="t"/>
            <a:pathLst>
              <a:path extrusionOk="0" h="6953" w="6022">
                <a:moveTo>
                  <a:pt x="4515" y="1"/>
                </a:moveTo>
                <a:cubicBezTo>
                  <a:pt x="4072" y="1"/>
                  <a:pt x="3559" y="151"/>
                  <a:pt x="3011" y="467"/>
                </a:cubicBezTo>
                <a:cubicBezTo>
                  <a:pt x="1349" y="1426"/>
                  <a:pt x="1" y="3553"/>
                  <a:pt x="1" y="5215"/>
                </a:cubicBezTo>
                <a:cubicBezTo>
                  <a:pt x="1" y="6329"/>
                  <a:pt x="607" y="6952"/>
                  <a:pt x="1508" y="6952"/>
                </a:cubicBezTo>
                <a:cubicBezTo>
                  <a:pt x="1950" y="6952"/>
                  <a:pt x="2464" y="6802"/>
                  <a:pt x="3011" y="6486"/>
                </a:cubicBezTo>
                <a:cubicBezTo>
                  <a:pt x="4675" y="5527"/>
                  <a:pt x="6022" y="3399"/>
                  <a:pt x="6022" y="1738"/>
                </a:cubicBezTo>
                <a:cubicBezTo>
                  <a:pt x="6022" y="623"/>
                  <a:pt x="5415" y="1"/>
                  <a:pt x="451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5" name="Google Shape;1385;p61"/>
          <p:cNvGrpSpPr/>
          <p:nvPr/>
        </p:nvGrpSpPr>
        <p:grpSpPr>
          <a:xfrm>
            <a:off x="1243762" y="1310282"/>
            <a:ext cx="1671055" cy="1239317"/>
            <a:chOff x="1243762" y="1310282"/>
            <a:chExt cx="1671055" cy="1239317"/>
          </a:xfrm>
        </p:grpSpPr>
        <p:sp>
          <p:nvSpPr>
            <p:cNvPr id="1386" name="Google Shape;1386;p61"/>
            <p:cNvSpPr/>
            <p:nvPr/>
          </p:nvSpPr>
          <p:spPr>
            <a:xfrm>
              <a:off x="2297766" y="1808732"/>
              <a:ext cx="616996" cy="327304"/>
            </a:xfrm>
            <a:custGeom>
              <a:rect b="b" l="l" r="r" t="t"/>
              <a:pathLst>
                <a:path extrusionOk="0" h="5961" w="11237">
                  <a:moveTo>
                    <a:pt x="3459" y="0"/>
                  </a:moveTo>
                  <a:lnTo>
                    <a:pt x="0" y="1351"/>
                  </a:lnTo>
                  <a:lnTo>
                    <a:pt x="7984" y="5961"/>
                  </a:lnTo>
                  <a:lnTo>
                    <a:pt x="11237" y="4491"/>
                  </a:lnTo>
                  <a:lnTo>
                    <a:pt x="34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61"/>
            <p:cNvSpPr/>
            <p:nvPr/>
          </p:nvSpPr>
          <p:spPr>
            <a:xfrm>
              <a:off x="2297766" y="2009529"/>
              <a:ext cx="617050" cy="540070"/>
            </a:xfrm>
            <a:custGeom>
              <a:rect b="b" l="l" r="r" t="t"/>
              <a:pathLst>
                <a:path extrusionOk="0" h="9836" w="11238">
                  <a:moveTo>
                    <a:pt x="0" y="1"/>
                  </a:moveTo>
                  <a:lnTo>
                    <a:pt x="3459" y="5344"/>
                  </a:lnTo>
                  <a:lnTo>
                    <a:pt x="11238" y="9836"/>
                  </a:lnTo>
                  <a:lnTo>
                    <a:pt x="7984" y="46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61"/>
            <p:cNvSpPr/>
            <p:nvPr/>
          </p:nvSpPr>
          <p:spPr>
            <a:xfrm>
              <a:off x="1243762" y="1310282"/>
              <a:ext cx="1548337" cy="952371"/>
            </a:xfrm>
            <a:custGeom>
              <a:rect b="b" l="l" r="r" t="t"/>
              <a:pathLst>
                <a:path extrusionOk="0" h="17345" w="28199">
                  <a:moveTo>
                    <a:pt x="1025" y="1"/>
                  </a:moveTo>
                  <a:cubicBezTo>
                    <a:pt x="931" y="1"/>
                    <a:pt x="826" y="31"/>
                    <a:pt x="713" y="96"/>
                  </a:cubicBezTo>
                  <a:cubicBezTo>
                    <a:pt x="320" y="321"/>
                    <a:pt x="0" y="874"/>
                    <a:pt x="0" y="1327"/>
                  </a:cubicBezTo>
                  <a:cubicBezTo>
                    <a:pt x="0" y="1575"/>
                    <a:pt x="97" y="1738"/>
                    <a:pt x="246" y="1802"/>
                  </a:cubicBezTo>
                  <a:lnTo>
                    <a:pt x="244" y="1804"/>
                  </a:lnTo>
                  <a:lnTo>
                    <a:pt x="27182" y="17345"/>
                  </a:lnTo>
                  <a:lnTo>
                    <a:pt x="28198" y="15624"/>
                  </a:lnTo>
                  <a:lnTo>
                    <a:pt x="19758" y="10754"/>
                  </a:lnTo>
                  <a:lnTo>
                    <a:pt x="1235" y="61"/>
                  </a:lnTo>
                  <a:cubicBezTo>
                    <a:pt x="1222" y="52"/>
                    <a:pt x="1207" y="43"/>
                    <a:pt x="1192" y="36"/>
                  </a:cubicBezTo>
                  <a:lnTo>
                    <a:pt x="1172" y="25"/>
                  </a:lnTo>
                  <a:lnTo>
                    <a:pt x="1170" y="28"/>
                  </a:lnTo>
                  <a:cubicBezTo>
                    <a:pt x="1126" y="10"/>
                    <a:pt x="1077" y="1"/>
                    <a:pt x="10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61"/>
            <p:cNvSpPr/>
            <p:nvPr/>
          </p:nvSpPr>
          <p:spPr>
            <a:xfrm>
              <a:off x="2723464" y="2164807"/>
              <a:ext cx="78243" cy="100975"/>
            </a:xfrm>
            <a:custGeom>
              <a:rect b="b" l="l" r="r" t="t"/>
              <a:pathLst>
                <a:path extrusionOk="0" h="1839" w="1425">
                  <a:moveTo>
                    <a:pt x="1030" y="0"/>
                  </a:moveTo>
                  <a:cubicBezTo>
                    <a:pt x="935" y="0"/>
                    <a:pt x="827" y="31"/>
                    <a:pt x="713" y="97"/>
                  </a:cubicBezTo>
                  <a:cubicBezTo>
                    <a:pt x="320" y="325"/>
                    <a:pt x="2" y="878"/>
                    <a:pt x="1" y="1331"/>
                  </a:cubicBezTo>
                  <a:cubicBezTo>
                    <a:pt x="1" y="1653"/>
                    <a:pt x="161" y="1839"/>
                    <a:pt x="394" y="1839"/>
                  </a:cubicBezTo>
                  <a:cubicBezTo>
                    <a:pt x="490" y="1839"/>
                    <a:pt x="598" y="1807"/>
                    <a:pt x="713" y="1741"/>
                  </a:cubicBezTo>
                  <a:cubicBezTo>
                    <a:pt x="1105" y="1515"/>
                    <a:pt x="1424" y="963"/>
                    <a:pt x="1424" y="509"/>
                  </a:cubicBezTo>
                  <a:cubicBezTo>
                    <a:pt x="1424" y="187"/>
                    <a:pt x="1264" y="0"/>
                    <a:pt x="10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0" name="Google Shape;1390;p61"/>
          <p:cNvSpPr txBox="1"/>
          <p:nvPr/>
        </p:nvSpPr>
        <p:spPr>
          <a:xfrm>
            <a:off x="3076800" y="1769700"/>
            <a:ext cx="5896200" cy="3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    Ця рекламна кампанія приведе до Дня Відкритих Дверей 7 нових </a:t>
            </a:r>
            <a:r>
              <a:rPr lang="en" sz="1800">
                <a:solidFill>
                  <a:schemeClr val="accent3"/>
                </a:solidFill>
              </a:rPr>
              <a:t>абітурієнтів з Одесько обл. з Instagram, батьки яких вказали про своїх дітей-підлітків або 120 абітурієнтів</a:t>
            </a:r>
            <a:r>
              <a:rPr lang="en" sz="1800">
                <a:solidFill>
                  <a:schemeClr val="accent3"/>
                </a:solidFill>
              </a:rPr>
              <a:t>, як ⅓ вид </a:t>
            </a:r>
            <a:r>
              <a:rPr lang="en" sz="1800">
                <a:solidFill>
                  <a:schemeClr val="accent3"/>
                </a:solidFill>
              </a:rPr>
              <a:t>песимістичного</a:t>
            </a:r>
            <a:r>
              <a:rPr lang="en" sz="1800">
                <a:solidFill>
                  <a:schemeClr val="accent3"/>
                </a:solidFill>
              </a:rPr>
              <a:t> прогнозу без уточнення про дітей.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    Їм вже під час першого візиту до ОНМедУ можна запропонувати підписатися на ТГ-канал, Instagram та Facebook через QR-code. Ці люди стануть підписниками і регулярно переглядатимуть новини вишу.</a:t>
            </a:r>
            <a:endParaRPr sz="180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62"/>
          <p:cNvSpPr txBox="1"/>
          <p:nvPr>
            <p:ph type="title"/>
          </p:nvPr>
        </p:nvSpPr>
        <p:spPr>
          <a:xfrm>
            <a:off x="810725" y="1904250"/>
            <a:ext cx="3704700" cy="14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$1230</a:t>
            </a:r>
            <a:endParaRPr/>
          </a:p>
        </p:txBody>
      </p:sp>
      <p:sp>
        <p:nvSpPr>
          <p:cNvPr id="1396" name="Google Shape;1396;p62"/>
          <p:cNvSpPr txBox="1"/>
          <p:nvPr>
            <p:ph idx="1" type="body"/>
          </p:nvPr>
        </p:nvSpPr>
        <p:spPr>
          <a:xfrm>
            <a:off x="768900" y="3461700"/>
            <a:ext cx="4080300" cy="12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Instagram: </a:t>
            </a:r>
            <a:r>
              <a:rPr b="1" lang="en"/>
              <a:t>120 * $10 = $1200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Manychat: </a:t>
            </a:r>
            <a:r>
              <a:rPr b="1" lang="en"/>
              <a:t>$15 * 2  = $30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Таргетолог</a:t>
            </a:r>
            <a:r>
              <a:rPr lang="en"/>
              <a:t>: </a:t>
            </a:r>
            <a:r>
              <a:rPr b="1" lang="en"/>
              <a:t>$300/$600</a:t>
            </a:r>
            <a:endParaRPr b="1"/>
          </a:p>
        </p:txBody>
      </p:sp>
      <p:grpSp>
        <p:nvGrpSpPr>
          <p:cNvPr id="1397" name="Google Shape;1397;p62"/>
          <p:cNvGrpSpPr/>
          <p:nvPr/>
        </p:nvGrpSpPr>
        <p:grpSpPr>
          <a:xfrm>
            <a:off x="5618952" y="1006068"/>
            <a:ext cx="2679201" cy="3131369"/>
            <a:chOff x="6429873" y="416827"/>
            <a:chExt cx="1924160" cy="2248901"/>
          </a:xfrm>
        </p:grpSpPr>
        <p:sp>
          <p:nvSpPr>
            <p:cNvPr id="1398" name="Google Shape;1398;p62"/>
            <p:cNvSpPr/>
            <p:nvPr/>
          </p:nvSpPr>
          <p:spPr>
            <a:xfrm>
              <a:off x="8287233" y="1237039"/>
              <a:ext cx="37335" cy="888043"/>
            </a:xfrm>
            <a:custGeom>
              <a:rect b="b" l="l" r="r" t="t"/>
              <a:pathLst>
                <a:path extrusionOk="0" h="13344" w="561">
                  <a:moveTo>
                    <a:pt x="457" y="1"/>
                  </a:moveTo>
                  <a:lnTo>
                    <a:pt x="133" y="192"/>
                  </a:lnTo>
                  <a:lnTo>
                    <a:pt x="221" y="428"/>
                  </a:lnTo>
                  <a:lnTo>
                    <a:pt x="236" y="694"/>
                  </a:lnTo>
                  <a:lnTo>
                    <a:pt x="236" y="12931"/>
                  </a:lnTo>
                  <a:lnTo>
                    <a:pt x="221" y="13064"/>
                  </a:lnTo>
                  <a:lnTo>
                    <a:pt x="103" y="13270"/>
                  </a:lnTo>
                  <a:lnTo>
                    <a:pt x="0" y="13344"/>
                  </a:lnTo>
                  <a:lnTo>
                    <a:pt x="0" y="13344"/>
                  </a:lnTo>
                  <a:lnTo>
                    <a:pt x="339" y="13123"/>
                  </a:lnTo>
                  <a:lnTo>
                    <a:pt x="442" y="13049"/>
                  </a:lnTo>
                  <a:lnTo>
                    <a:pt x="546" y="12843"/>
                  </a:lnTo>
                  <a:lnTo>
                    <a:pt x="560" y="12725"/>
                  </a:lnTo>
                  <a:lnTo>
                    <a:pt x="560" y="473"/>
                  </a:lnTo>
                  <a:lnTo>
                    <a:pt x="546" y="222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rgbClr val="3A2E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62"/>
            <p:cNvSpPr/>
            <p:nvPr/>
          </p:nvSpPr>
          <p:spPr>
            <a:xfrm>
              <a:off x="6429873" y="1553012"/>
              <a:ext cx="1924160" cy="1112716"/>
            </a:xfrm>
            <a:custGeom>
              <a:rect b="b" l="l" r="r" t="t"/>
              <a:pathLst>
                <a:path extrusionOk="0" h="16720" w="28913">
                  <a:moveTo>
                    <a:pt x="11869" y="0"/>
                  </a:moveTo>
                  <a:lnTo>
                    <a:pt x="11604" y="104"/>
                  </a:lnTo>
                  <a:lnTo>
                    <a:pt x="221" y="6738"/>
                  </a:lnTo>
                  <a:lnTo>
                    <a:pt x="133" y="6797"/>
                  </a:lnTo>
                  <a:lnTo>
                    <a:pt x="15" y="6945"/>
                  </a:lnTo>
                  <a:lnTo>
                    <a:pt x="0" y="7048"/>
                  </a:lnTo>
                  <a:lnTo>
                    <a:pt x="0" y="7063"/>
                  </a:lnTo>
                  <a:lnTo>
                    <a:pt x="15" y="7166"/>
                  </a:lnTo>
                  <a:lnTo>
                    <a:pt x="133" y="7313"/>
                  </a:lnTo>
                  <a:lnTo>
                    <a:pt x="221" y="7372"/>
                  </a:lnTo>
                  <a:lnTo>
                    <a:pt x="16218" y="16602"/>
                  </a:lnTo>
                  <a:lnTo>
                    <a:pt x="16484" y="16720"/>
                  </a:lnTo>
                  <a:lnTo>
                    <a:pt x="17044" y="16720"/>
                  </a:lnTo>
                  <a:lnTo>
                    <a:pt x="17309" y="16602"/>
                  </a:lnTo>
                  <a:lnTo>
                    <a:pt x="28692" y="9967"/>
                  </a:lnTo>
                  <a:lnTo>
                    <a:pt x="28780" y="9923"/>
                  </a:lnTo>
                  <a:lnTo>
                    <a:pt x="28898" y="9775"/>
                  </a:lnTo>
                  <a:lnTo>
                    <a:pt x="28913" y="9687"/>
                  </a:lnTo>
                  <a:lnTo>
                    <a:pt x="28913" y="9599"/>
                  </a:lnTo>
                  <a:lnTo>
                    <a:pt x="28810" y="9422"/>
                  </a:lnTo>
                  <a:lnTo>
                    <a:pt x="28692" y="9348"/>
                  </a:lnTo>
                  <a:lnTo>
                    <a:pt x="12695" y="104"/>
                  </a:lnTo>
                  <a:lnTo>
                    <a:pt x="12429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62"/>
            <p:cNvSpPr/>
            <p:nvPr/>
          </p:nvSpPr>
          <p:spPr>
            <a:xfrm>
              <a:off x="6429873" y="1502968"/>
              <a:ext cx="1842703" cy="1128422"/>
            </a:xfrm>
            <a:custGeom>
              <a:rect b="b" l="l" r="r" t="t"/>
              <a:pathLst>
                <a:path extrusionOk="0" h="16956" w="27689">
                  <a:moveTo>
                    <a:pt x="10645" y="0"/>
                  </a:moveTo>
                  <a:lnTo>
                    <a:pt x="10380" y="104"/>
                  </a:lnTo>
                  <a:lnTo>
                    <a:pt x="221" y="6016"/>
                  </a:lnTo>
                  <a:lnTo>
                    <a:pt x="148" y="6060"/>
                  </a:lnTo>
                  <a:lnTo>
                    <a:pt x="30" y="6208"/>
                  </a:lnTo>
                  <a:lnTo>
                    <a:pt x="0" y="6311"/>
                  </a:lnTo>
                  <a:lnTo>
                    <a:pt x="0" y="7284"/>
                  </a:lnTo>
                  <a:lnTo>
                    <a:pt x="15" y="7372"/>
                  </a:lnTo>
                  <a:lnTo>
                    <a:pt x="133" y="7534"/>
                  </a:lnTo>
                  <a:lnTo>
                    <a:pt x="236" y="7608"/>
                  </a:lnTo>
                  <a:lnTo>
                    <a:pt x="16233" y="16838"/>
                  </a:lnTo>
                  <a:lnTo>
                    <a:pt x="16498" y="16956"/>
                  </a:lnTo>
                  <a:lnTo>
                    <a:pt x="17059" y="16956"/>
                  </a:lnTo>
                  <a:lnTo>
                    <a:pt x="17309" y="16838"/>
                  </a:lnTo>
                  <a:lnTo>
                    <a:pt x="27468" y="10940"/>
                  </a:lnTo>
                  <a:lnTo>
                    <a:pt x="27556" y="10896"/>
                  </a:lnTo>
                  <a:lnTo>
                    <a:pt x="27674" y="10734"/>
                  </a:lnTo>
                  <a:lnTo>
                    <a:pt x="27689" y="10645"/>
                  </a:lnTo>
                  <a:lnTo>
                    <a:pt x="27689" y="9687"/>
                  </a:lnTo>
                  <a:lnTo>
                    <a:pt x="27689" y="9599"/>
                  </a:lnTo>
                  <a:lnTo>
                    <a:pt x="27586" y="9422"/>
                  </a:lnTo>
                  <a:lnTo>
                    <a:pt x="27468" y="9348"/>
                  </a:lnTo>
                  <a:lnTo>
                    <a:pt x="11471" y="104"/>
                  </a:lnTo>
                  <a:lnTo>
                    <a:pt x="112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62"/>
            <p:cNvSpPr/>
            <p:nvPr/>
          </p:nvSpPr>
          <p:spPr>
            <a:xfrm>
              <a:off x="6854717" y="1996492"/>
              <a:ext cx="539721" cy="315048"/>
            </a:xfrm>
            <a:custGeom>
              <a:rect b="b" l="l" r="r" t="t"/>
              <a:pathLst>
                <a:path extrusionOk="0" h="4734" w="8110">
                  <a:moveTo>
                    <a:pt x="2993" y="0"/>
                  </a:moveTo>
                  <a:lnTo>
                    <a:pt x="2905" y="45"/>
                  </a:lnTo>
                  <a:lnTo>
                    <a:pt x="74" y="1696"/>
                  </a:lnTo>
                  <a:lnTo>
                    <a:pt x="30" y="1726"/>
                  </a:lnTo>
                  <a:lnTo>
                    <a:pt x="0" y="1829"/>
                  </a:lnTo>
                  <a:lnTo>
                    <a:pt x="15" y="1888"/>
                  </a:lnTo>
                  <a:lnTo>
                    <a:pt x="74" y="1932"/>
                  </a:lnTo>
                  <a:lnTo>
                    <a:pt x="4836" y="4689"/>
                  </a:lnTo>
                  <a:lnTo>
                    <a:pt x="4925" y="4733"/>
                  </a:lnTo>
                  <a:lnTo>
                    <a:pt x="5102" y="4733"/>
                  </a:lnTo>
                  <a:lnTo>
                    <a:pt x="5190" y="4689"/>
                  </a:lnTo>
                  <a:lnTo>
                    <a:pt x="8036" y="3038"/>
                  </a:lnTo>
                  <a:lnTo>
                    <a:pt x="8080" y="3008"/>
                  </a:lnTo>
                  <a:lnTo>
                    <a:pt x="8109" y="2890"/>
                  </a:lnTo>
                  <a:lnTo>
                    <a:pt x="8080" y="2846"/>
                  </a:lnTo>
                  <a:lnTo>
                    <a:pt x="8036" y="2787"/>
                  </a:lnTo>
                  <a:lnTo>
                    <a:pt x="3273" y="45"/>
                  </a:lnTo>
                  <a:lnTo>
                    <a:pt x="3185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62"/>
            <p:cNvSpPr/>
            <p:nvPr/>
          </p:nvSpPr>
          <p:spPr>
            <a:xfrm>
              <a:off x="6429873" y="1923888"/>
              <a:ext cx="1113714" cy="708491"/>
            </a:xfrm>
            <a:custGeom>
              <a:rect b="b" l="l" r="r" t="t"/>
              <a:pathLst>
                <a:path extrusionOk="0" h="10646" w="16735">
                  <a:moveTo>
                    <a:pt x="0" y="0"/>
                  </a:moveTo>
                  <a:lnTo>
                    <a:pt x="0" y="959"/>
                  </a:lnTo>
                  <a:lnTo>
                    <a:pt x="15" y="1047"/>
                  </a:lnTo>
                  <a:lnTo>
                    <a:pt x="133" y="1209"/>
                  </a:lnTo>
                  <a:lnTo>
                    <a:pt x="236" y="1283"/>
                  </a:lnTo>
                  <a:lnTo>
                    <a:pt x="16233" y="10513"/>
                  </a:lnTo>
                  <a:lnTo>
                    <a:pt x="16469" y="10616"/>
                  </a:lnTo>
                  <a:lnTo>
                    <a:pt x="16734" y="10645"/>
                  </a:lnTo>
                  <a:lnTo>
                    <a:pt x="16734" y="9672"/>
                  </a:lnTo>
                  <a:lnTo>
                    <a:pt x="16469" y="9658"/>
                  </a:lnTo>
                  <a:lnTo>
                    <a:pt x="16233" y="9554"/>
                  </a:lnTo>
                  <a:lnTo>
                    <a:pt x="236" y="310"/>
                  </a:lnTo>
                  <a:lnTo>
                    <a:pt x="148" y="266"/>
                  </a:lnTo>
                  <a:lnTo>
                    <a:pt x="30" y="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2E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62"/>
            <p:cNvSpPr/>
            <p:nvPr/>
          </p:nvSpPr>
          <p:spPr>
            <a:xfrm>
              <a:off x="7543491" y="2147624"/>
              <a:ext cx="729055" cy="484750"/>
            </a:xfrm>
            <a:custGeom>
              <a:rect b="b" l="l" r="r" t="t"/>
              <a:pathLst>
                <a:path extrusionOk="0" h="7284" w="10955">
                  <a:moveTo>
                    <a:pt x="10955" y="0"/>
                  </a:moveTo>
                  <a:lnTo>
                    <a:pt x="10940" y="88"/>
                  </a:lnTo>
                  <a:lnTo>
                    <a:pt x="10822" y="236"/>
                  </a:lnTo>
                  <a:lnTo>
                    <a:pt x="10734" y="280"/>
                  </a:lnTo>
                  <a:lnTo>
                    <a:pt x="575" y="6192"/>
                  </a:lnTo>
                  <a:lnTo>
                    <a:pt x="443" y="6251"/>
                  </a:lnTo>
                  <a:lnTo>
                    <a:pt x="148" y="6325"/>
                  </a:lnTo>
                  <a:lnTo>
                    <a:pt x="0" y="6325"/>
                  </a:lnTo>
                  <a:lnTo>
                    <a:pt x="0" y="7283"/>
                  </a:lnTo>
                  <a:lnTo>
                    <a:pt x="148" y="7283"/>
                  </a:lnTo>
                  <a:lnTo>
                    <a:pt x="443" y="7224"/>
                  </a:lnTo>
                  <a:lnTo>
                    <a:pt x="575" y="7166"/>
                  </a:lnTo>
                  <a:lnTo>
                    <a:pt x="10734" y="1253"/>
                  </a:lnTo>
                  <a:lnTo>
                    <a:pt x="10822" y="1209"/>
                  </a:lnTo>
                  <a:lnTo>
                    <a:pt x="10940" y="1047"/>
                  </a:lnTo>
                  <a:lnTo>
                    <a:pt x="10955" y="958"/>
                  </a:lnTo>
                  <a:lnTo>
                    <a:pt x="10955" y="0"/>
                  </a:lnTo>
                  <a:close/>
                </a:path>
              </a:pathLst>
            </a:custGeom>
            <a:solidFill>
              <a:srgbClr val="4632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62"/>
            <p:cNvSpPr/>
            <p:nvPr/>
          </p:nvSpPr>
          <p:spPr>
            <a:xfrm>
              <a:off x="6882201" y="2198600"/>
              <a:ext cx="201181" cy="137426"/>
            </a:xfrm>
            <a:custGeom>
              <a:rect b="b" l="l" r="r" t="t"/>
              <a:pathLst>
                <a:path extrusionOk="0" h="2065" w="3023">
                  <a:moveTo>
                    <a:pt x="0" y="1"/>
                  </a:moveTo>
                  <a:lnTo>
                    <a:pt x="0" y="119"/>
                  </a:lnTo>
                  <a:lnTo>
                    <a:pt x="15" y="266"/>
                  </a:lnTo>
                  <a:lnTo>
                    <a:pt x="147" y="502"/>
                  </a:lnTo>
                  <a:lnTo>
                    <a:pt x="265" y="590"/>
                  </a:lnTo>
                  <a:lnTo>
                    <a:pt x="2757" y="2021"/>
                  </a:lnTo>
                  <a:lnTo>
                    <a:pt x="2860" y="2065"/>
                  </a:lnTo>
                  <a:lnTo>
                    <a:pt x="3008" y="1991"/>
                  </a:lnTo>
                  <a:lnTo>
                    <a:pt x="3023" y="1873"/>
                  </a:lnTo>
                  <a:lnTo>
                    <a:pt x="3023" y="17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62"/>
            <p:cNvSpPr/>
            <p:nvPr/>
          </p:nvSpPr>
          <p:spPr>
            <a:xfrm>
              <a:off x="7145133" y="576744"/>
              <a:ext cx="1179466" cy="1552279"/>
            </a:xfrm>
            <a:custGeom>
              <a:rect b="b" l="l" r="r" t="t"/>
              <a:pathLst>
                <a:path extrusionOk="0" h="23325" w="17723">
                  <a:moveTo>
                    <a:pt x="693" y="0"/>
                  </a:moveTo>
                  <a:lnTo>
                    <a:pt x="575" y="59"/>
                  </a:lnTo>
                  <a:lnTo>
                    <a:pt x="236" y="280"/>
                  </a:lnTo>
                  <a:lnTo>
                    <a:pt x="133" y="354"/>
                  </a:lnTo>
                  <a:lnTo>
                    <a:pt x="15" y="561"/>
                  </a:lnTo>
                  <a:lnTo>
                    <a:pt x="0" y="678"/>
                  </a:lnTo>
                  <a:lnTo>
                    <a:pt x="0" y="12931"/>
                  </a:lnTo>
                  <a:lnTo>
                    <a:pt x="15" y="13093"/>
                  </a:lnTo>
                  <a:lnTo>
                    <a:pt x="104" y="13417"/>
                  </a:lnTo>
                  <a:lnTo>
                    <a:pt x="266" y="13697"/>
                  </a:lnTo>
                  <a:lnTo>
                    <a:pt x="502" y="13933"/>
                  </a:lnTo>
                  <a:lnTo>
                    <a:pt x="634" y="14022"/>
                  </a:lnTo>
                  <a:lnTo>
                    <a:pt x="16661" y="23281"/>
                  </a:lnTo>
                  <a:lnTo>
                    <a:pt x="16794" y="23325"/>
                  </a:lnTo>
                  <a:lnTo>
                    <a:pt x="17044" y="23325"/>
                  </a:lnTo>
                  <a:lnTo>
                    <a:pt x="17162" y="23266"/>
                  </a:lnTo>
                  <a:lnTo>
                    <a:pt x="17501" y="23045"/>
                  </a:lnTo>
                  <a:lnTo>
                    <a:pt x="17604" y="22971"/>
                  </a:lnTo>
                  <a:lnTo>
                    <a:pt x="17708" y="22765"/>
                  </a:lnTo>
                  <a:lnTo>
                    <a:pt x="17722" y="22647"/>
                  </a:lnTo>
                  <a:lnTo>
                    <a:pt x="17722" y="10395"/>
                  </a:lnTo>
                  <a:lnTo>
                    <a:pt x="17708" y="10232"/>
                  </a:lnTo>
                  <a:lnTo>
                    <a:pt x="17619" y="9908"/>
                  </a:lnTo>
                  <a:lnTo>
                    <a:pt x="17457" y="9628"/>
                  </a:lnTo>
                  <a:lnTo>
                    <a:pt x="17236" y="9392"/>
                  </a:lnTo>
                  <a:lnTo>
                    <a:pt x="17088" y="9304"/>
                  </a:lnTo>
                  <a:lnTo>
                    <a:pt x="1062" y="59"/>
                  </a:lnTo>
                  <a:lnTo>
                    <a:pt x="944" y="0"/>
                  </a:lnTo>
                  <a:close/>
                </a:path>
              </a:pathLst>
            </a:custGeom>
            <a:solidFill>
              <a:srgbClr val="3A2E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62"/>
            <p:cNvSpPr/>
            <p:nvPr/>
          </p:nvSpPr>
          <p:spPr>
            <a:xfrm>
              <a:off x="7204028" y="666984"/>
              <a:ext cx="1041108" cy="1386503"/>
            </a:xfrm>
            <a:custGeom>
              <a:rect b="b" l="l" r="r" t="t"/>
              <a:pathLst>
                <a:path extrusionOk="0" h="20834" w="15644">
                  <a:moveTo>
                    <a:pt x="0" y="1"/>
                  </a:moveTo>
                  <a:lnTo>
                    <a:pt x="0" y="11575"/>
                  </a:lnTo>
                  <a:lnTo>
                    <a:pt x="15" y="11678"/>
                  </a:lnTo>
                  <a:lnTo>
                    <a:pt x="118" y="11840"/>
                  </a:lnTo>
                  <a:lnTo>
                    <a:pt x="192" y="11899"/>
                  </a:lnTo>
                  <a:lnTo>
                    <a:pt x="15643" y="20834"/>
                  </a:lnTo>
                  <a:lnTo>
                    <a:pt x="15643" y="9260"/>
                  </a:lnTo>
                  <a:lnTo>
                    <a:pt x="15643" y="9157"/>
                  </a:lnTo>
                  <a:lnTo>
                    <a:pt x="15540" y="8980"/>
                  </a:lnTo>
                  <a:lnTo>
                    <a:pt x="15452" y="89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62"/>
            <p:cNvSpPr/>
            <p:nvPr/>
          </p:nvSpPr>
          <p:spPr>
            <a:xfrm>
              <a:off x="7204028" y="666984"/>
              <a:ext cx="1041108" cy="1386503"/>
            </a:xfrm>
            <a:custGeom>
              <a:rect b="b" l="l" r="r" t="t"/>
              <a:pathLst>
                <a:path extrusionOk="0" h="20834" w="15644">
                  <a:moveTo>
                    <a:pt x="0" y="1"/>
                  </a:moveTo>
                  <a:lnTo>
                    <a:pt x="0" y="11575"/>
                  </a:lnTo>
                  <a:lnTo>
                    <a:pt x="15" y="11678"/>
                  </a:lnTo>
                  <a:lnTo>
                    <a:pt x="118" y="11840"/>
                  </a:lnTo>
                  <a:lnTo>
                    <a:pt x="192" y="11899"/>
                  </a:lnTo>
                  <a:lnTo>
                    <a:pt x="15643" y="20834"/>
                  </a:lnTo>
                  <a:lnTo>
                    <a:pt x="15643" y="9260"/>
                  </a:lnTo>
                  <a:lnTo>
                    <a:pt x="15643" y="9157"/>
                  </a:lnTo>
                  <a:lnTo>
                    <a:pt x="15540" y="8980"/>
                  </a:lnTo>
                  <a:lnTo>
                    <a:pt x="15452" y="89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C39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62"/>
            <p:cNvSpPr/>
            <p:nvPr/>
          </p:nvSpPr>
          <p:spPr>
            <a:xfrm>
              <a:off x="7204028" y="666984"/>
              <a:ext cx="1041108" cy="1386503"/>
            </a:xfrm>
            <a:custGeom>
              <a:rect b="b" l="l" r="r" t="t"/>
              <a:pathLst>
                <a:path extrusionOk="0" h="20834" w="15644">
                  <a:moveTo>
                    <a:pt x="0" y="1"/>
                  </a:moveTo>
                  <a:lnTo>
                    <a:pt x="0" y="11575"/>
                  </a:lnTo>
                  <a:lnTo>
                    <a:pt x="15" y="11678"/>
                  </a:lnTo>
                  <a:lnTo>
                    <a:pt x="118" y="11840"/>
                  </a:lnTo>
                  <a:lnTo>
                    <a:pt x="192" y="11899"/>
                  </a:lnTo>
                  <a:lnTo>
                    <a:pt x="15643" y="20834"/>
                  </a:lnTo>
                  <a:lnTo>
                    <a:pt x="15643" y="9260"/>
                  </a:lnTo>
                  <a:lnTo>
                    <a:pt x="15643" y="9157"/>
                  </a:lnTo>
                  <a:lnTo>
                    <a:pt x="15540" y="8980"/>
                  </a:lnTo>
                  <a:lnTo>
                    <a:pt x="15452" y="89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62"/>
            <p:cNvSpPr/>
            <p:nvPr/>
          </p:nvSpPr>
          <p:spPr>
            <a:xfrm>
              <a:off x="7160838" y="576744"/>
              <a:ext cx="1156905" cy="672155"/>
            </a:xfrm>
            <a:custGeom>
              <a:rect b="b" l="l" r="r" t="t"/>
              <a:pathLst>
                <a:path extrusionOk="0" h="10100" w="17384">
                  <a:moveTo>
                    <a:pt x="457" y="0"/>
                  </a:moveTo>
                  <a:lnTo>
                    <a:pt x="339" y="59"/>
                  </a:lnTo>
                  <a:lnTo>
                    <a:pt x="0" y="280"/>
                  </a:lnTo>
                  <a:lnTo>
                    <a:pt x="118" y="207"/>
                  </a:lnTo>
                  <a:lnTo>
                    <a:pt x="384" y="207"/>
                  </a:lnTo>
                  <a:lnTo>
                    <a:pt x="502" y="266"/>
                  </a:lnTo>
                  <a:lnTo>
                    <a:pt x="16528" y="9525"/>
                  </a:lnTo>
                  <a:lnTo>
                    <a:pt x="16705" y="9628"/>
                  </a:lnTo>
                  <a:lnTo>
                    <a:pt x="16970" y="9923"/>
                  </a:lnTo>
                  <a:lnTo>
                    <a:pt x="17059" y="10100"/>
                  </a:lnTo>
                  <a:lnTo>
                    <a:pt x="17383" y="9908"/>
                  </a:lnTo>
                  <a:lnTo>
                    <a:pt x="17295" y="9731"/>
                  </a:lnTo>
                  <a:lnTo>
                    <a:pt x="17029" y="9422"/>
                  </a:lnTo>
                  <a:lnTo>
                    <a:pt x="16852" y="9304"/>
                  </a:lnTo>
                  <a:lnTo>
                    <a:pt x="826" y="59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4632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62"/>
            <p:cNvSpPr/>
            <p:nvPr/>
          </p:nvSpPr>
          <p:spPr>
            <a:xfrm>
              <a:off x="6972441" y="1621690"/>
              <a:ext cx="198252" cy="115864"/>
            </a:xfrm>
            <a:custGeom>
              <a:rect b="b" l="l" r="r" t="t"/>
              <a:pathLst>
                <a:path extrusionOk="0" h="1741" w="2979">
                  <a:moveTo>
                    <a:pt x="811" y="0"/>
                  </a:moveTo>
                  <a:lnTo>
                    <a:pt x="708" y="30"/>
                  </a:lnTo>
                  <a:lnTo>
                    <a:pt x="45" y="413"/>
                  </a:lnTo>
                  <a:lnTo>
                    <a:pt x="0" y="443"/>
                  </a:lnTo>
                  <a:lnTo>
                    <a:pt x="0" y="516"/>
                  </a:lnTo>
                  <a:lnTo>
                    <a:pt x="45" y="546"/>
                  </a:lnTo>
                  <a:lnTo>
                    <a:pt x="2035" y="1711"/>
                  </a:lnTo>
                  <a:lnTo>
                    <a:pt x="2153" y="1740"/>
                  </a:lnTo>
                  <a:lnTo>
                    <a:pt x="2271" y="1711"/>
                  </a:lnTo>
                  <a:lnTo>
                    <a:pt x="2934" y="1327"/>
                  </a:lnTo>
                  <a:lnTo>
                    <a:pt x="2979" y="1283"/>
                  </a:lnTo>
                  <a:lnTo>
                    <a:pt x="2979" y="1224"/>
                  </a:lnTo>
                  <a:lnTo>
                    <a:pt x="2934" y="1195"/>
                  </a:lnTo>
                  <a:lnTo>
                    <a:pt x="929" y="30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62"/>
            <p:cNvSpPr/>
            <p:nvPr/>
          </p:nvSpPr>
          <p:spPr>
            <a:xfrm>
              <a:off x="7040120" y="1581428"/>
              <a:ext cx="112935" cy="67814"/>
            </a:xfrm>
            <a:custGeom>
              <a:rect b="b" l="l" r="r" t="t"/>
              <a:pathLst>
                <a:path extrusionOk="0" h="1019" w="1697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6" y="473"/>
                  </a:lnTo>
                  <a:lnTo>
                    <a:pt x="1" y="532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18"/>
                  </a:lnTo>
                  <a:lnTo>
                    <a:pt x="1003" y="974"/>
                  </a:lnTo>
                  <a:lnTo>
                    <a:pt x="1667" y="591"/>
                  </a:lnTo>
                  <a:lnTo>
                    <a:pt x="1696" y="561"/>
                  </a:lnTo>
                  <a:lnTo>
                    <a:pt x="1696" y="487"/>
                  </a:lnTo>
                  <a:lnTo>
                    <a:pt x="1667" y="458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62"/>
            <p:cNvSpPr/>
            <p:nvPr/>
          </p:nvSpPr>
          <p:spPr>
            <a:xfrm>
              <a:off x="7114721" y="1624619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1"/>
                  </a:moveTo>
                  <a:lnTo>
                    <a:pt x="708" y="30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988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44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62"/>
            <p:cNvSpPr/>
            <p:nvPr/>
          </p:nvSpPr>
          <p:spPr>
            <a:xfrm>
              <a:off x="7411991" y="1795382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53" y="988"/>
                  </a:lnTo>
                  <a:lnTo>
                    <a:pt x="871" y="1017"/>
                  </a:lnTo>
                  <a:lnTo>
                    <a:pt x="989" y="988"/>
                  </a:lnTo>
                  <a:lnTo>
                    <a:pt x="1652" y="590"/>
                  </a:lnTo>
                  <a:lnTo>
                    <a:pt x="1696" y="560"/>
                  </a:lnTo>
                  <a:lnTo>
                    <a:pt x="1696" y="487"/>
                  </a:lnTo>
                  <a:lnTo>
                    <a:pt x="1652" y="457"/>
                  </a:lnTo>
                  <a:lnTo>
                    <a:pt x="930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62"/>
            <p:cNvSpPr/>
            <p:nvPr/>
          </p:nvSpPr>
          <p:spPr>
            <a:xfrm>
              <a:off x="7486592" y="1838506"/>
              <a:ext cx="112869" cy="67814"/>
            </a:xfrm>
            <a:custGeom>
              <a:rect b="b" l="l" r="r" t="t"/>
              <a:pathLst>
                <a:path extrusionOk="0" h="1019" w="1696">
                  <a:moveTo>
                    <a:pt x="811" y="1"/>
                  </a:moveTo>
                  <a:lnTo>
                    <a:pt x="708" y="45"/>
                  </a:lnTo>
                  <a:lnTo>
                    <a:pt x="44" y="428"/>
                  </a:lnTo>
                  <a:lnTo>
                    <a:pt x="0" y="458"/>
                  </a:lnTo>
                  <a:lnTo>
                    <a:pt x="0" y="532"/>
                  </a:lnTo>
                  <a:lnTo>
                    <a:pt x="44" y="561"/>
                  </a:lnTo>
                  <a:lnTo>
                    <a:pt x="752" y="974"/>
                  </a:lnTo>
                  <a:lnTo>
                    <a:pt x="870" y="1018"/>
                  </a:lnTo>
                  <a:lnTo>
                    <a:pt x="988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29" y="45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62"/>
            <p:cNvSpPr/>
            <p:nvPr/>
          </p:nvSpPr>
          <p:spPr>
            <a:xfrm>
              <a:off x="7554271" y="1810090"/>
              <a:ext cx="95233" cy="55969"/>
            </a:xfrm>
            <a:custGeom>
              <a:rect b="b" l="l" r="r" t="t"/>
              <a:pathLst>
                <a:path extrusionOk="0" h="841" w="1431">
                  <a:moveTo>
                    <a:pt x="546" y="0"/>
                  </a:moveTo>
                  <a:lnTo>
                    <a:pt x="428" y="30"/>
                  </a:lnTo>
                  <a:lnTo>
                    <a:pt x="45" y="251"/>
                  </a:lnTo>
                  <a:lnTo>
                    <a:pt x="1" y="295"/>
                  </a:lnTo>
                  <a:lnTo>
                    <a:pt x="1" y="354"/>
                  </a:lnTo>
                  <a:lnTo>
                    <a:pt x="45" y="384"/>
                  </a:lnTo>
                  <a:lnTo>
                    <a:pt x="767" y="796"/>
                  </a:lnTo>
                  <a:lnTo>
                    <a:pt x="885" y="841"/>
                  </a:lnTo>
                  <a:lnTo>
                    <a:pt x="1003" y="796"/>
                  </a:lnTo>
                  <a:lnTo>
                    <a:pt x="1386" y="575"/>
                  </a:lnTo>
                  <a:lnTo>
                    <a:pt x="1431" y="531"/>
                  </a:lnTo>
                  <a:lnTo>
                    <a:pt x="1431" y="487"/>
                  </a:lnTo>
                  <a:lnTo>
                    <a:pt x="1386" y="442"/>
                  </a:lnTo>
                  <a:lnTo>
                    <a:pt x="664" y="3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62"/>
            <p:cNvSpPr/>
            <p:nvPr/>
          </p:nvSpPr>
          <p:spPr>
            <a:xfrm>
              <a:off x="7480669" y="1766899"/>
              <a:ext cx="94301" cy="55969"/>
            </a:xfrm>
            <a:custGeom>
              <a:rect b="b" l="l" r="r" t="t"/>
              <a:pathLst>
                <a:path extrusionOk="0" h="841" w="1417">
                  <a:moveTo>
                    <a:pt x="532" y="0"/>
                  </a:moveTo>
                  <a:lnTo>
                    <a:pt x="428" y="45"/>
                  </a:lnTo>
                  <a:lnTo>
                    <a:pt x="45" y="266"/>
                  </a:lnTo>
                  <a:lnTo>
                    <a:pt x="1" y="310"/>
                  </a:lnTo>
                  <a:lnTo>
                    <a:pt x="1" y="354"/>
                  </a:lnTo>
                  <a:lnTo>
                    <a:pt x="45" y="399"/>
                  </a:lnTo>
                  <a:lnTo>
                    <a:pt x="753" y="811"/>
                  </a:lnTo>
                  <a:lnTo>
                    <a:pt x="871" y="841"/>
                  </a:lnTo>
                  <a:lnTo>
                    <a:pt x="989" y="811"/>
                  </a:lnTo>
                  <a:lnTo>
                    <a:pt x="1372" y="590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2" y="458"/>
                  </a:lnTo>
                  <a:lnTo>
                    <a:pt x="649" y="45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62"/>
            <p:cNvSpPr/>
            <p:nvPr/>
          </p:nvSpPr>
          <p:spPr>
            <a:xfrm>
              <a:off x="7406135" y="1723709"/>
              <a:ext cx="94235" cy="56967"/>
            </a:xfrm>
            <a:custGeom>
              <a:rect b="b" l="l" r="r" t="t"/>
              <a:pathLst>
                <a:path extrusionOk="0" h="856" w="1416">
                  <a:moveTo>
                    <a:pt x="546" y="1"/>
                  </a:moveTo>
                  <a:lnTo>
                    <a:pt x="428" y="45"/>
                  </a:lnTo>
                  <a:lnTo>
                    <a:pt x="44" y="266"/>
                  </a:lnTo>
                  <a:lnTo>
                    <a:pt x="0" y="296"/>
                  </a:lnTo>
                  <a:lnTo>
                    <a:pt x="0" y="369"/>
                  </a:lnTo>
                  <a:lnTo>
                    <a:pt x="44" y="399"/>
                  </a:lnTo>
                  <a:lnTo>
                    <a:pt x="767" y="812"/>
                  </a:lnTo>
                  <a:lnTo>
                    <a:pt x="885" y="856"/>
                  </a:lnTo>
                  <a:lnTo>
                    <a:pt x="988" y="812"/>
                  </a:lnTo>
                  <a:lnTo>
                    <a:pt x="1371" y="590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1" y="458"/>
                  </a:lnTo>
                  <a:lnTo>
                    <a:pt x="664" y="45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62"/>
            <p:cNvSpPr/>
            <p:nvPr/>
          </p:nvSpPr>
          <p:spPr>
            <a:xfrm>
              <a:off x="7247151" y="1859136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12" y="0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53" y="988"/>
                  </a:lnTo>
                  <a:lnTo>
                    <a:pt x="871" y="1018"/>
                  </a:lnTo>
                  <a:lnTo>
                    <a:pt x="989" y="988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7"/>
                  </a:lnTo>
                  <a:lnTo>
                    <a:pt x="930" y="4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62"/>
            <p:cNvSpPr/>
            <p:nvPr/>
          </p:nvSpPr>
          <p:spPr>
            <a:xfrm>
              <a:off x="7351166" y="1839504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0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" y="458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53" y="974"/>
                  </a:lnTo>
                  <a:lnTo>
                    <a:pt x="870" y="1018"/>
                  </a:lnTo>
                  <a:lnTo>
                    <a:pt x="988" y="974"/>
                  </a:lnTo>
                  <a:lnTo>
                    <a:pt x="1652" y="590"/>
                  </a:lnTo>
                  <a:lnTo>
                    <a:pt x="1696" y="561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29" y="45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62"/>
            <p:cNvSpPr/>
            <p:nvPr/>
          </p:nvSpPr>
          <p:spPr>
            <a:xfrm>
              <a:off x="8074279" y="2109359"/>
              <a:ext cx="94301" cy="56967"/>
            </a:xfrm>
            <a:custGeom>
              <a:rect b="b" l="l" r="r" t="t"/>
              <a:pathLst>
                <a:path extrusionOk="0" h="856" w="1417">
                  <a:moveTo>
                    <a:pt x="546" y="0"/>
                  </a:moveTo>
                  <a:lnTo>
                    <a:pt x="428" y="44"/>
                  </a:lnTo>
                  <a:lnTo>
                    <a:pt x="45" y="265"/>
                  </a:lnTo>
                  <a:lnTo>
                    <a:pt x="1" y="310"/>
                  </a:lnTo>
                  <a:lnTo>
                    <a:pt x="1" y="369"/>
                  </a:lnTo>
                  <a:lnTo>
                    <a:pt x="45" y="398"/>
                  </a:lnTo>
                  <a:lnTo>
                    <a:pt x="767" y="811"/>
                  </a:lnTo>
                  <a:lnTo>
                    <a:pt x="885" y="855"/>
                  </a:lnTo>
                  <a:lnTo>
                    <a:pt x="989" y="811"/>
                  </a:lnTo>
                  <a:lnTo>
                    <a:pt x="1372" y="590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2" y="457"/>
                  </a:lnTo>
                  <a:lnTo>
                    <a:pt x="664" y="44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62"/>
            <p:cNvSpPr/>
            <p:nvPr/>
          </p:nvSpPr>
          <p:spPr>
            <a:xfrm>
              <a:off x="6982223" y="1873843"/>
              <a:ext cx="113934" cy="66816"/>
            </a:xfrm>
            <a:custGeom>
              <a:rect b="b" l="l" r="r" t="t"/>
              <a:pathLst>
                <a:path extrusionOk="0" h="1004" w="1712">
                  <a:moveTo>
                    <a:pt x="827" y="1"/>
                  </a:moveTo>
                  <a:lnTo>
                    <a:pt x="709" y="30"/>
                  </a:lnTo>
                  <a:lnTo>
                    <a:pt x="45" y="413"/>
                  </a:lnTo>
                  <a:lnTo>
                    <a:pt x="1" y="458"/>
                  </a:lnTo>
                  <a:lnTo>
                    <a:pt x="1" y="517"/>
                  </a:lnTo>
                  <a:lnTo>
                    <a:pt x="45" y="546"/>
                  </a:lnTo>
                  <a:lnTo>
                    <a:pt x="768" y="974"/>
                  </a:lnTo>
                  <a:lnTo>
                    <a:pt x="886" y="1003"/>
                  </a:lnTo>
                  <a:lnTo>
                    <a:pt x="989" y="974"/>
                  </a:lnTo>
                  <a:lnTo>
                    <a:pt x="1652" y="576"/>
                  </a:lnTo>
                  <a:lnTo>
                    <a:pt x="1696" y="531"/>
                  </a:lnTo>
                  <a:lnTo>
                    <a:pt x="1711" y="472"/>
                  </a:lnTo>
                  <a:lnTo>
                    <a:pt x="1652" y="443"/>
                  </a:lnTo>
                  <a:lnTo>
                    <a:pt x="945" y="30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62"/>
            <p:cNvSpPr/>
            <p:nvPr/>
          </p:nvSpPr>
          <p:spPr>
            <a:xfrm>
              <a:off x="7427697" y="2129922"/>
              <a:ext cx="113867" cy="67748"/>
            </a:xfrm>
            <a:custGeom>
              <a:rect b="b" l="l" r="r" t="t"/>
              <a:pathLst>
                <a:path extrusionOk="0" h="1018" w="1711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18"/>
                  </a:lnTo>
                  <a:lnTo>
                    <a:pt x="988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711" y="502"/>
                  </a:lnTo>
                  <a:lnTo>
                    <a:pt x="1652" y="458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62"/>
            <p:cNvSpPr/>
            <p:nvPr/>
          </p:nvSpPr>
          <p:spPr>
            <a:xfrm>
              <a:off x="7628872" y="1852281"/>
              <a:ext cx="94235" cy="56967"/>
            </a:xfrm>
            <a:custGeom>
              <a:rect b="b" l="l" r="r" t="t"/>
              <a:pathLst>
                <a:path extrusionOk="0" h="856" w="1416">
                  <a:moveTo>
                    <a:pt x="546" y="0"/>
                  </a:moveTo>
                  <a:lnTo>
                    <a:pt x="428" y="44"/>
                  </a:lnTo>
                  <a:lnTo>
                    <a:pt x="44" y="266"/>
                  </a:lnTo>
                  <a:lnTo>
                    <a:pt x="0" y="310"/>
                  </a:lnTo>
                  <a:lnTo>
                    <a:pt x="0" y="369"/>
                  </a:lnTo>
                  <a:lnTo>
                    <a:pt x="44" y="398"/>
                  </a:lnTo>
                  <a:lnTo>
                    <a:pt x="767" y="811"/>
                  </a:lnTo>
                  <a:lnTo>
                    <a:pt x="885" y="855"/>
                  </a:lnTo>
                  <a:lnTo>
                    <a:pt x="988" y="811"/>
                  </a:lnTo>
                  <a:lnTo>
                    <a:pt x="1371" y="590"/>
                  </a:lnTo>
                  <a:lnTo>
                    <a:pt x="1415" y="546"/>
                  </a:lnTo>
                  <a:lnTo>
                    <a:pt x="1415" y="487"/>
                  </a:lnTo>
                  <a:lnTo>
                    <a:pt x="1371" y="457"/>
                  </a:lnTo>
                  <a:lnTo>
                    <a:pt x="664" y="44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62"/>
            <p:cNvSpPr/>
            <p:nvPr/>
          </p:nvSpPr>
          <p:spPr>
            <a:xfrm>
              <a:off x="8000677" y="2067167"/>
              <a:ext cx="94301" cy="55969"/>
            </a:xfrm>
            <a:custGeom>
              <a:rect b="b" l="l" r="r" t="t"/>
              <a:pathLst>
                <a:path extrusionOk="0" h="841" w="1417">
                  <a:moveTo>
                    <a:pt x="532" y="0"/>
                  </a:moveTo>
                  <a:lnTo>
                    <a:pt x="429" y="30"/>
                  </a:lnTo>
                  <a:lnTo>
                    <a:pt x="45" y="251"/>
                  </a:lnTo>
                  <a:lnTo>
                    <a:pt x="1" y="295"/>
                  </a:lnTo>
                  <a:lnTo>
                    <a:pt x="1" y="354"/>
                  </a:lnTo>
                  <a:lnTo>
                    <a:pt x="45" y="383"/>
                  </a:lnTo>
                  <a:lnTo>
                    <a:pt x="753" y="811"/>
                  </a:lnTo>
                  <a:lnTo>
                    <a:pt x="871" y="840"/>
                  </a:lnTo>
                  <a:lnTo>
                    <a:pt x="989" y="811"/>
                  </a:lnTo>
                  <a:lnTo>
                    <a:pt x="1372" y="575"/>
                  </a:lnTo>
                  <a:lnTo>
                    <a:pt x="1416" y="531"/>
                  </a:lnTo>
                  <a:lnTo>
                    <a:pt x="1416" y="487"/>
                  </a:lnTo>
                  <a:lnTo>
                    <a:pt x="1372" y="457"/>
                  </a:lnTo>
                  <a:lnTo>
                    <a:pt x="650" y="30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62"/>
            <p:cNvSpPr/>
            <p:nvPr/>
          </p:nvSpPr>
          <p:spPr>
            <a:xfrm>
              <a:off x="7204028" y="1756119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30"/>
                  </a:lnTo>
                  <a:lnTo>
                    <a:pt x="44" y="413"/>
                  </a:lnTo>
                  <a:lnTo>
                    <a:pt x="0" y="443"/>
                  </a:lnTo>
                  <a:lnTo>
                    <a:pt x="0" y="516"/>
                  </a:lnTo>
                  <a:lnTo>
                    <a:pt x="44" y="546"/>
                  </a:lnTo>
                  <a:lnTo>
                    <a:pt x="767" y="959"/>
                  </a:lnTo>
                  <a:lnTo>
                    <a:pt x="885" y="1003"/>
                  </a:lnTo>
                  <a:lnTo>
                    <a:pt x="988" y="959"/>
                  </a:lnTo>
                  <a:lnTo>
                    <a:pt x="1651" y="575"/>
                  </a:lnTo>
                  <a:lnTo>
                    <a:pt x="1696" y="531"/>
                  </a:lnTo>
                  <a:lnTo>
                    <a:pt x="1696" y="472"/>
                  </a:lnTo>
                  <a:lnTo>
                    <a:pt x="1651" y="443"/>
                  </a:lnTo>
                  <a:lnTo>
                    <a:pt x="944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62"/>
            <p:cNvSpPr/>
            <p:nvPr/>
          </p:nvSpPr>
          <p:spPr>
            <a:xfrm>
              <a:off x="7277564" y="1797312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18"/>
                  </a:lnTo>
                  <a:lnTo>
                    <a:pt x="989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30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62"/>
            <p:cNvSpPr/>
            <p:nvPr/>
          </p:nvSpPr>
          <p:spPr>
            <a:xfrm>
              <a:off x="7174547" y="1817942"/>
              <a:ext cx="113867" cy="66750"/>
            </a:xfrm>
            <a:custGeom>
              <a:rect b="b" l="l" r="r" t="t"/>
              <a:pathLst>
                <a:path extrusionOk="0" h="1003" w="1711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15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67" y="973"/>
                  </a:lnTo>
                  <a:lnTo>
                    <a:pt x="885" y="1003"/>
                  </a:lnTo>
                  <a:lnTo>
                    <a:pt x="1003" y="973"/>
                  </a:lnTo>
                  <a:lnTo>
                    <a:pt x="1667" y="590"/>
                  </a:lnTo>
                  <a:lnTo>
                    <a:pt x="1696" y="546"/>
                  </a:lnTo>
                  <a:lnTo>
                    <a:pt x="1711" y="487"/>
                  </a:lnTo>
                  <a:lnTo>
                    <a:pt x="1667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62"/>
            <p:cNvSpPr/>
            <p:nvPr/>
          </p:nvSpPr>
          <p:spPr>
            <a:xfrm>
              <a:off x="6759553" y="1744339"/>
              <a:ext cx="113867" cy="67748"/>
            </a:xfrm>
            <a:custGeom>
              <a:rect b="b" l="l" r="r" t="t"/>
              <a:pathLst>
                <a:path extrusionOk="0" h="1018" w="1711">
                  <a:moveTo>
                    <a:pt x="826" y="0"/>
                  </a:moveTo>
                  <a:lnTo>
                    <a:pt x="722" y="45"/>
                  </a:lnTo>
                  <a:lnTo>
                    <a:pt x="59" y="428"/>
                  </a:lnTo>
                  <a:lnTo>
                    <a:pt x="15" y="472"/>
                  </a:lnTo>
                  <a:lnTo>
                    <a:pt x="0" y="531"/>
                  </a:lnTo>
                  <a:lnTo>
                    <a:pt x="59" y="561"/>
                  </a:lnTo>
                  <a:lnTo>
                    <a:pt x="767" y="988"/>
                  </a:lnTo>
                  <a:lnTo>
                    <a:pt x="885" y="1018"/>
                  </a:lnTo>
                  <a:lnTo>
                    <a:pt x="988" y="988"/>
                  </a:lnTo>
                  <a:lnTo>
                    <a:pt x="1651" y="590"/>
                  </a:lnTo>
                  <a:lnTo>
                    <a:pt x="1696" y="546"/>
                  </a:lnTo>
                  <a:lnTo>
                    <a:pt x="1710" y="487"/>
                  </a:lnTo>
                  <a:lnTo>
                    <a:pt x="1651" y="457"/>
                  </a:lnTo>
                  <a:lnTo>
                    <a:pt x="944" y="45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62"/>
            <p:cNvSpPr/>
            <p:nvPr/>
          </p:nvSpPr>
          <p:spPr>
            <a:xfrm>
              <a:off x="6834087" y="1787530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67" y="973"/>
                  </a:lnTo>
                  <a:lnTo>
                    <a:pt x="870" y="1017"/>
                  </a:lnTo>
                  <a:lnTo>
                    <a:pt x="988" y="973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7"/>
                  </a:lnTo>
                  <a:lnTo>
                    <a:pt x="929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62"/>
            <p:cNvSpPr/>
            <p:nvPr/>
          </p:nvSpPr>
          <p:spPr>
            <a:xfrm>
              <a:off x="7031336" y="1735489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11" y="1"/>
                  </a:moveTo>
                  <a:lnTo>
                    <a:pt x="708" y="30"/>
                  </a:lnTo>
                  <a:lnTo>
                    <a:pt x="44" y="413"/>
                  </a:lnTo>
                  <a:lnTo>
                    <a:pt x="0" y="443"/>
                  </a:lnTo>
                  <a:lnTo>
                    <a:pt x="0" y="517"/>
                  </a:lnTo>
                  <a:lnTo>
                    <a:pt x="44" y="546"/>
                  </a:lnTo>
                  <a:lnTo>
                    <a:pt x="752" y="959"/>
                  </a:lnTo>
                  <a:lnTo>
                    <a:pt x="870" y="1003"/>
                  </a:lnTo>
                  <a:lnTo>
                    <a:pt x="988" y="959"/>
                  </a:lnTo>
                  <a:lnTo>
                    <a:pt x="1651" y="576"/>
                  </a:lnTo>
                  <a:lnTo>
                    <a:pt x="1696" y="531"/>
                  </a:lnTo>
                  <a:lnTo>
                    <a:pt x="1696" y="472"/>
                  </a:lnTo>
                  <a:lnTo>
                    <a:pt x="1651" y="443"/>
                  </a:lnTo>
                  <a:lnTo>
                    <a:pt x="929" y="30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62"/>
            <p:cNvSpPr/>
            <p:nvPr/>
          </p:nvSpPr>
          <p:spPr>
            <a:xfrm>
              <a:off x="6832157" y="1703146"/>
              <a:ext cx="202179" cy="118792"/>
            </a:xfrm>
            <a:custGeom>
              <a:rect b="b" l="l" r="r" t="t"/>
              <a:pathLst>
                <a:path extrusionOk="0" h="1785" w="3038">
                  <a:moveTo>
                    <a:pt x="811" y="0"/>
                  </a:moveTo>
                  <a:lnTo>
                    <a:pt x="693" y="30"/>
                  </a:lnTo>
                  <a:lnTo>
                    <a:pt x="30" y="428"/>
                  </a:lnTo>
                  <a:lnTo>
                    <a:pt x="0" y="457"/>
                  </a:lnTo>
                  <a:lnTo>
                    <a:pt x="0" y="516"/>
                  </a:lnTo>
                  <a:lnTo>
                    <a:pt x="30" y="560"/>
                  </a:lnTo>
                  <a:lnTo>
                    <a:pt x="2094" y="1740"/>
                  </a:lnTo>
                  <a:lnTo>
                    <a:pt x="2212" y="1784"/>
                  </a:lnTo>
                  <a:lnTo>
                    <a:pt x="2330" y="1740"/>
                  </a:lnTo>
                  <a:lnTo>
                    <a:pt x="2993" y="1357"/>
                  </a:lnTo>
                  <a:lnTo>
                    <a:pt x="3037" y="1312"/>
                  </a:lnTo>
                  <a:lnTo>
                    <a:pt x="3037" y="1253"/>
                  </a:lnTo>
                  <a:lnTo>
                    <a:pt x="2993" y="1224"/>
                  </a:lnTo>
                  <a:lnTo>
                    <a:pt x="929" y="30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62"/>
            <p:cNvSpPr/>
            <p:nvPr/>
          </p:nvSpPr>
          <p:spPr>
            <a:xfrm>
              <a:off x="7102942" y="1776682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1"/>
                  </a:moveTo>
                  <a:lnTo>
                    <a:pt x="708" y="30"/>
                  </a:lnTo>
                  <a:lnTo>
                    <a:pt x="45" y="414"/>
                  </a:lnTo>
                  <a:lnTo>
                    <a:pt x="0" y="458"/>
                  </a:lnTo>
                  <a:lnTo>
                    <a:pt x="0" y="517"/>
                  </a:lnTo>
                  <a:lnTo>
                    <a:pt x="45" y="546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988" y="974"/>
                  </a:lnTo>
                  <a:lnTo>
                    <a:pt x="1652" y="591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29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62"/>
            <p:cNvSpPr/>
            <p:nvPr/>
          </p:nvSpPr>
          <p:spPr>
            <a:xfrm>
              <a:off x="6995000" y="1797312"/>
              <a:ext cx="112935" cy="66816"/>
            </a:xfrm>
            <a:custGeom>
              <a:rect b="b" l="l" r="r" t="t"/>
              <a:pathLst>
                <a:path extrusionOk="0" h="1004" w="1697">
                  <a:moveTo>
                    <a:pt x="826" y="1"/>
                  </a:moveTo>
                  <a:lnTo>
                    <a:pt x="708" y="30"/>
                  </a:lnTo>
                  <a:lnTo>
                    <a:pt x="45" y="428"/>
                  </a:lnTo>
                  <a:lnTo>
                    <a:pt x="1" y="458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70" y="1003"/>
                  </a:lnTo>
                  <a:lnTo>
                    <a:pt x="988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29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62"/>
            <p:cNvSpPr/>
            <p:nvPr/>
          </p:nvSpPr>
          <p:spPr>
            <a:xfrm>
              <a:off x="7066606" y="1838506"/>
              <a:ext cx="112935" cy="67814"/>
            </a:xfrm>
            <a:custGeom>
              <a:rect b="b" l="l" r="r" t="t"/>
              <a:pathLst>
                <a:path extrusionOk="0" h="1019" w="1697">
                  <a:moveTo>
                    <a:pt x="827" y="1"/>
                  </a:moveTo>
                  <a:lnTo>
                    <a:pt x="709" y="45"/>
                  </a:lnTo>
                  <a:lnTo>
                    <a:pt x="45" y="428"/>
                  </a:lnTo>
                  <a:lnTo>
                    <a:pt x="1" y="473"/>
                  </a:lnTo>
                  <a:lnTo>
                    <a:pt x="1" y="532"/>
                  </a:lnTo>
                  <a:lnTo>
                    <a:pt x="45" y="561"/>
                  </a:lnTo>
                  <a:lnTo>
                    <a:pt x="768" y="974"/>
                  </a:lnTo>
                  <a:lnTo>
                    <a:pt x="885" y="1018"/>
                  </a:lnTo>
                  <a:lnTo>
                    <a:pt x="989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30" y="45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62"/>
            <p:cNvSpPr/>
            <p:nvPr/>
          </p:nvSpPr>
          <p:spPr>
            <a:xfrm>
              <a:off x="6903763" y="1660954"/>
              <a:ext cx="165909" cy="98161"/>
            </a:xfrm>
            <a:custGeom>
              <a:rect b="b" l="l" r="r" t="t"/>
              <a:pathLst>
                <a:path extrusionOk="0" h="1475" w="2493">
                  <a:moveTo>
                    <a:pt x="811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5" y="560"/>
                  </a:lnTo>
                  <a:lnTo>
                    <a:pt x="1563" y="1445"/>
                  </a:lnTo>
                  <a:lnTo>
                    <a:pt x="1666" y="1474"/>
                  </a:lnTo>
                  <a:lnTo>
                    <a:pt x="1784" y="1445"/>
                  </a:lnTo>
                  <a:lnTo>
                    <a:pt x="2448" y="1047"/>
                  </a:lnTo>
                  <a:lnTo>
                    <a:pt x="2492" y="1003"/>
                  </a:lnTo>
                  <a:lnTo>
                    <a:pt x="2492" y="944"/>
                  </a:lnTo>
                  <a:lnTo>
                    <a:pt x="2448" y="914"/>
                  </a:lnTo>
                  <a:lnTo>
                    <a:pt x="929" y="44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62"/>
            <p:cNvSpPr/>
            <p:nvPr/>
          </p:nvSpPr>
          <p:spPr>
            <a:xfrm>
              <a:off x="7130426" y="1712929"/>
              <a:ext cx="113867" cy="67748"/>
            </a:xfrm>
            <a:custGeom>
              <a:rect b="b" l="l" r="r" t="t"/>
              <a:pathLst>
                <a:path extrusionOk="0" h="1018" w="1711">
                  <a:moveTo>
                    <a:pt x="826" y="1"/>
                  </a:moveTo>
                  <a:lnTo>
                    <a:pt x="723" y="45"/>
                  </a:lnTo>
                  <a:lnTo>
                    <a:pt x="59" y="428"/>
                  </a:lnTo>
                  <a:lnTo>
                    <a:pt x="15" y="472"/>
                  </a:lnTo>
                  <a:lnTo>
                    <a:pt x="0" y="531"/>
                  </a:lnTo>
                  <a:lnTo>
                    <a:pt x="59" y="561"/>
                  </a:lnTo>
                  <a:lnTo>
                    <a:pt x="767" y="974"/>
                  </a:lnTo>
                  <a:lnTo>
                    <a:pt x="885" y="1018"/>
                  </a:lnTo>
                  <a:lnTo>
                    <a:pt x="1003" y="974"/>
                  </a:lnTo>
                  <a:lnTo>
                    <a:pt x="1666" y="590"/>
                  </a:lnTo>
                  <a:lnTo>
                    <a:pt x="1710" y="546"/>
                  </a:lnTo>
                  <a:lnTo>
                    <a:pt x="1710" y="487"/>
                  </a:lnTo>
                  <a:lnTo>
                    <a:pt x="1666" y="458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62"/>
            <p:cNvSpPr/>
            <p:nvPr/>
          </p:nvSpPr>
          <p:spPr>
            <a:xfrm>
              <a:off x="7502297" y="2174111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30"/>
                  </a:lnTo>
                  <a:lnTo>
                    <a:pt x="44" y="413"/>
                  </a:lnTo>
                  <a:lnTo>
                    <a:pt x="0" y="457"/>
                  </a:lnTo>
                  <a:lnTo>
                    <a:pt x="0" y="516"/>
                  </a:lnTo>
                  <a:lnTo>
                    <a:pt x="44" y="546"/>
                  </a:lnTo>
                  <a:lnTo>
                    <a:pt x="767" y="958"/>
                  </a:lnTo>
                  <a:lnTo>
                    <a:pt x="885" y="1003"/>
                  </a:lnTo>
                  <a:lnTo>
                    <a:pt x="988" y="958"/>
                  </a:lnTo>
                  <a:lnTo>
                    <a:pt x="1651" y="575"/>
                  </a:lnTo>
                  <a:lnTo>
                    <a:pt x="1696" y="531"/>
                  </a:lnTo>
                  <a:lnTo>
                    <a:pt x="1696" y="472"/>
                  </a:lnTo>
                  <a:lnTo>
                    <a:pt x="1651" y="442"/>
                  </a:lnTo>
                  <a:lnTo>
                    <a:pt x="929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62"/>
            <p:cNvSpPr/>
            <p:nvPr/>
          </p:nvSpPr>
          <p:spPr>
            <a:xfrm>
              <a:off x="7575833" y="2234936"/>
              <a:ext cx="84452" cy="50112"/>
            </a:xfrm>
            <a:custGeom>
              <a:rect b="b" l="l" r="r" t="t"/>
              <a:pathLst>
                <a:path extrusionOk="0" h="753" w="1269">
                  <a:moveTo>
                    <a:pt x="340" y="0"/>
                  </a:moveTo>
                  <a:lnTo>
                    <a:pt x="222" y="30"/>
                  </a:lnTo>
                  <a:lnTo>
                    <a:pt x="45" y="133"/>
                  </a:lnTo>
                  <a:lnTo>
                    <a:pt x="1" y="162"/>
                  </a:lnTo>
                  <a:lnTo>
                    <a:pt x="1" y="236"/>
                  </a:lnTo>
                  <a:lnTo>
                    <a:pt x="45" y="266"/>
                  </a:lnTo>
                  <a:lnTo>
                    <a:pt x="827" y="723"/>
                  </a:lnTo>
                  <a:lnTo>
                    <a:pt x="930" y="752"/>
                  </a:lnTo>
                  <a:lnTo>
                    <a:pt x="1048" y="723"/>
                  </a:lnTo>
                  <a:lnTo>
                    <a:pt x="1225" y="619"/>
                  </a:lnTo>
                  <a:lnTo>
                    <a:pt x="1269" y="575"/>
                  </a:lnTo>
                  <a:lnTo>
                    <a:pt x="1269" y="516"/>
                  </a:lnTo>
                  <a:lnTo>
                    <a:pt x="1225" y="487"/>
                  </a:lnTo>
                  <a:lnTo>
                    <a:pt x="443" y="30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62"/>
            <p:cNvSpPr/>
            <p:nvPr/>
          </p:nvSpPr>
          <p:spPr>
            <a:xfrm>
              <a:off x="7642581" y="2171116"/>
              <a:ext cx="112869" cy="67814"/>
            </a:xfrm>
            <a:custGeom>
              <a:rect b="b" l="l" r="r" t="t"/>
              <a:pathLst>
                <a:path extrusionOk="0" h="1019" w="1696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0" y="458"/>
                  </a:lnTo>
                  <a:lnTo>
                    <a:pt x="0" y="532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18"/>
                  </a:lnTo>
                  <a:lnTo>
                    <a:pt x="988" y="974"/>
                  </a:lnTo>
                  <a:lnTo>
                    <a:pt x="1652" y="591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62"/>
            <p:cNvSpPr/>
            <p:nvPr/>
          </p:nvSpPr>
          <p:spPr>
            <a:xfrm>
              <a:off x="7822128" y="2192744"/>
              <a:ext cx="159986" cy="93237"/>
            </a:xfrm>
            <a:custGeom>
              <a:rect b="b" l="l" r="r" t="t"/>
              <a:pathLst>
                <a:path extrusionOk="0" h="1401" w="2404">
                  <a:moveTo>
                    <a:pt x="826" y="0"/>
                  </a:moveTo>
                  <a:lnTo>
                    <a:pt x="723" y="30"/>
                  </a:lnTo>
                  <a:lnTo>
                    <a:pt x="60" y="413"/>
                  </a:lnTo>
                  <a:lnTo>
                    <a:pt x="15" y="457"/>
                  </a:lnTo>
                  <a:lnTo>
                    <a:pt x="1" y="516"/>
                  </a:lnTo>
                  <a:lnTo>
                    <a:pt x="60" y="546"/>
                  </a:lnTo>
                  <a:lnTo>
                    <a:pt x="1460" y="1357"/>
                  </a:lnTo>
                  <a:lnTo>
                    <a:pt x="1578" y="1401"/>
                  </a:lnTo>
                  <a:lnTo>
                    <a:pt x="1696" y="1357"/>
                  </a:lnTo>
                  <a:lnTo>
                    <a:pt x="2360" y="973"/>
                  </a:lnTo>
                  <a:lnTo>
                    <a:pt x="2404" y="929"/>
                  </a:lnTo>
                  <a:lnTo>
                    <a:pt x="2404" y="870"/>
                  </a:lnTo>
                  <a:lnTo>
                    <a:pt x="2360" y="841"/>
                  </a:lnTo>
                  <a:lnTo>
                    <a:pt x="944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62"/>
            <p:cNvSpPr/>
            <p:nvPr/>
          </p:nvSpPr>
          <p:spPr>
            <a:xfrm>
              <a:off x="7714187" y="2212376"/>
              <a:ext cx="196323" cy="114865"/>
            </a:xfrm>
            <a:custGeom>
              <a:rect b="b" l="l" r="r" t="t"/>
              <a:pathLst>
                <a:path extrusionOk="0" h="1726" w="2950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2006" y="1696"/>
                  </a:lnTo>
                  <a:lnTo>
                    <a:pt x="2124" y="1725"/>
                  </a:lnTo>
                  <a:lnTo>
                    <a:pt x="2227" y="1696"/>
                  </a:lnTo>
                  <a:lnTo>
                    <a:pt x="2891" y="1312"/>
                  </a:lnTo>
                  <a:lnTo>
                    <a:pt x="2935" y="1268"/>
                  </a:lnTo>
                  <a:lnTo>
                    <a:pt x="2950" y="1209"/>
                  </a:lnTo>
                  <a:lnTo>
                    <a:pt x="2891" y="1180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62"/>
            <p:cNvSpPr/>
            <p:nvPr/>
          </p:nvSpPr>
          <p:spPr>
            <a:xfrm>
              <a:off x="7750522" y="2150552"/>
              <a:ext cx="113867" cy="66750"/>
            </a:xfrm>
            <a:custGeom>
              <a:rect b="b" l="l" r="r" t="t"/>
              <a:pathLst>
                <a:path extrusionOk="0" h="1003" w="1711">
                  <a:moveTo>
                    <a:pt x="826" y="0"/>
                  </a:moveTo>
                  <a:lnTo>
                    <a:pt x="708" y="30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5" y="561"/>
                  </a:lnTo>
                  <a:lnTo>
                    <a:pt x="767" y="973"/>
                  </a:lnTo>
                  <a:lnTo>
                    <a:pt x="885" y="1003"/>
                  </a:lnTo>
                  <a:lnTo>
                    <a:pt x="1003" y="973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711" y="487"/>
                  </a:lnTo>
                  <a:lnTo>
                    <a:pt x="1652" y="457"/>
                  </a:lnTo>
                  <a:lnTo>
                    <a:pt x="944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62"/>
            <p:cNvSpPr/>
            <p:nvPr/>
          </p:nvSpPr>
          <p:spPr>
            <a:xfrm>
              <a:off x="7569977" y="2129922"/>
              <a:ext cx="113867" cy="66816"/>
            </a:xfrm>
            <a:custGeom>
              <a:rect b="b" l="l" r="r" t="t"/>
              <a:pathLst>
                <a:path extrusionOk="0" h="1004" w="1711">
                  <a:moveTo>
                    <a:pt x="826" y="1"/>
                  </a:moveTo>
                  <a:lnTo>
                    <a:pt x="723" y="30"/>
                  </a:lnTo>
                  <a:lnTo>
                    <a:pt x="59" y="413"/>
                  </a:lnTo>
                  <a:lnTo>
                    <a:pt x="15" y="458"/>
                  </a:lnTo>
                  <a:lnTo>
                    <a:pt x="0" y="517"/>
                  </a:lnTo>
                  <a:lnTo>
                    <a:pt x="59" y="546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1003" y="974"/>
                  </a:lnTo>
                  <a:lnTo>
                    <a:pt x="1666" y="576"/>
                  </a:lnTo>
                  <a:lnTo>
                    <a:pt x="1711" y="546"/>
                  </a:lnTo>
                  <a:lnTo>
                    <a:pt x="1711" y="487"/>
                  </a:lnTo>
                  <a:lnTo>
                    <a:pt x="1666" y="443"/>
                  </a:lnTo>
                  <a:lnTo>
                    <a:pt x="944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62"/>
            <p:cNvSpPr/>
            <p:nvPr/>
          </p:nvSpPr>
          <p:spPr>
            <a:xfrm>
              <a:off x="7678916" y="2109359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30"/>
                  </a:lnTo>
                  <a:lnTo>
                    <a:pt x="44" y="428"/>
                  </a:lnTo>
                  <a:lnTo>
                    <a:pt x="0" y="457"/>
                  </a:lnTo>
                  <a:lnTo>
                    <a:pt x="0" y="516"/>
                  </a:lnTo>
                  <a:lnTo>
                    <a:pt x="44" y="546"/>
                  </a:lnTo>
                  <a:lnTo>
                    <a:pt x="767" y="973"/>
                  </a:lnTo>
                  <a:lnTo>
                    <a:pt x="870" y="1003"/>
                  </a:lnTo>
                  <a:lnTo>
                    <a:pt x="988" y="973"/>
                  </a:lnTo>
                  <a:lnTo>
                    <a:pt x="1651" y="575"/>
                  </a:lnTo>
                  <a:lnTo>
                    <a:pt x="1696" y="531"/>
                  </a:lnTo>
                  <a:lnTo>
                    <a:pt x="1696" y="472"/>
                  </a:lnTo>
                  <a:lnTo>
                    <a:pt x="1651" y="442"/>
                  </a:lnTo>
                  <a:lnTo>
                    <a:pt x="929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62"/>
            <p:cNvSpPr/>
            <p:nvPr/>
          </p:nvSpPr>
          <p:spPr>
            <a:xfrm>
              <a:off x="7499303" y="2088729"/>
              <a:ext cx="112935" cy="66750"/>
            </a:xfrm>
            <a:custGeom>
              <a:rect b="b" l="l" r="r" t="t"/>
              <a:pathLst>
                <a:path extrusionOk="0" h="1003" w="1697">
                  <a:moveTo>
                    <a:pt x="812" y="0"/>
                  </a:moveTo>
                  <a:lnTo>
                    <a:pt x="694" y="30"/>
                  </a:lnTo>
                  <a:lnTo>
                    <a:pt x="30" y="413"/>
                  </a:lnTo>
                  <a:lnTo>
                    <a:pt x="1" y="443"/>
                  </a:lnTo>
                  <a:lnTo>
                    <a:pt x="1" y="516"/>
                  </a:lnTo>
                  <a:lnTo>
                    <a:pt x="30" y="546"/>
                  </a:lnTo>
                  <a:lnTo>
                    <a:pt x="753" y="973"/>
                  </a:lnTo>
                  <a:lnTo>
                    <a:pt x="871" y="1003"/>
                  </a:lnTo>
                  <a:lnTo>
                    <a:pt x="974" y="973"/>
                  </a:lnTo>
                  <a:lnTo>
                    <a:pt x="1637" y="575"/>
                  </a:lnTo>
                  <a:lnTo>
                    <a:pt x="1682" y="531"/>
                  </a:lnTo>
                  <a:lnTo>
                    <a:pt x="1696" y="472"/>
                  </a:lnTo>
                  <a:lnTo>
                    <a:pt x="1637" y="443"/>
                  </a:lnTo>
                  <a:lnTo>
                    <a:pt x="930" y="30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62"/>
            <p:cNvSpPr/>
            <p:nvPr/>
          </p:nvSpPr>
          <p:spPr>
            <a:xfrm>
              <a:off x="7607244" y="2068099"/>
              <a:ext cx="112935" cy="66816"/>
            </a:xfrm>
            <a:custGeom>
              <a:rect b="b" l="l" r="r" t="t"/>
              <a:pathLst>
                <a:path extrusionOk="0" h="1004" w="1697">
                  <a:moveTo>
                    <a:pt x="812" y="1"/>
                  </a:moveTo>
                  <a:lnTo>
                    <a:pt x="708" y="30"/>
                  </a:lnTo>
                  <a:lnTo>
                    <a:pt x="45" y="414"/>
                  </a:lnTo>
                  <a:lnTo>
                    <a:pt x="1" y="443"/>
                  </a:lnTo>
                  <a:lnTo>
                    <a:pt x="1" y="517"/>
                  </a:lnTo>
                  <a:lnTo>
                    <a:pt x="45" y="546"/>
                  </a:lnTo>
                  <a:lnTo>
                    <a:pt x="753" y="959"/>
                  </a:lnTo>
                  <a:lnTo>
                    <a:pt x="871" y="1003"/>
                  </a:lnTo>
                  <a:lnTo>
                    <a:pt x="989" y="959"/>
                  </a:lnTo>
                  <a:lnTo>
                    <a:pt x="1652" y="576"/>
                  </a:lnTo>
                  <a:lnTo>
                    <a:pt x="1696" y="532"/>
                  </a:lnTo>
                  <a:lnTo>
                    <a:pt x="1696" y="473"/>
                  </a:lnTo>
                  <a:lnTo>
                    <a:pt x="1652" y="443"/>
                  </a:lnTo>
                  <a:lnTo>
                    <a:pt x="930" y="30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62"/>
            <p:cNvSpPr/>
            <p:nvPr/>
          </p:nvSpPr>
          <p:spPr>
            <a:xfrm>
              <a:off x="7138279" y="1880698"/>
              <a:ext cx="113867" cy="66816"/>
            </a:xfrm>
            <a:custGeom>
              <a:rect b="b" l="l" r="r" t="t"/>
              <a:pathLst>
                <a:path extrusionOk="0" h="1004" w="1711">
                  <a:moveTo>
                    <a:pt x="826" y="1"/>
                  </a:moveTo>
                  <a:lnTo>
                    <a:pt x="708" y="30"/>
                  </a:lnTo>
                  <a:lnTo>
                    <a:pt x="44" y="428"/>
                  </a:lnTo>
                  <a:lnTo>
                    <a:pt x="15" y="458"/>
                  </a:lnTo>
                  <a:lnTo>
                    <a:pt x="0" y="517"/>
                  </a:lnTo>
                  <a:lnTo>
                    <a:pt x="44" y="561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1003" y="974"/>
                  </a:lnTo>
                  <a:lnTo>
                    <a:pt x="1666" y="576"/>
                  </a:lnTo>
                  <a:lnTo>
                    <a:pt x="1710" y="532"/>
                  </a:lnTo>
                  <a:lnTo>
                    <a:pt x="1710" y="473"/>
                  </a:lnTo>
                  <a:lnTo>
                    <a:pt x="1666" y="443"/>
                  </a:lnTo>
                  <a:lnTo>
                    <a:pt x="944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62"/>
            <p:cNvSpPr/>
            <p:nvPr/>
          </p:nvSpPr>
          <p:spPr>
            <a:xfrm>
              <a:off x="7337457" y="1753190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44"/>
                  </a:lnTo>
                  <a:lnTo>
                    <a:pt x="44" y="428"/>
                  </a:lnTo>
                  <a:lnTo>
                    <a:pt x="0" y="457"/>
                  </a:lnTo>
                  <a:lnTo>
                    <a:pt x="15" y="531"/>
                  </a:lnTo>
                  <a:lnTo>
                    <a:pt x="44" y="560"/>
                  </a:lnTo>
                  <a:lnTo>
                    <a:pt x="767" y="973"/>
                  </a:lnTo>
                  <a:lnTo>
                    <a:pt x="885" y="1003"/>
                  </a:lnTo>
                  <a:lnTo>
                    <a:pt x="988" y="973"/>
                  </a:lnTo>
                  <a:lnTo>
                    <a:pt x="1651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1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62"/>
            <p:cNvSpPr/>
            <p:nvPr/>
          </p:nvSpPr>
          <p:spPr>
            <a:xfrm>
              <a:off x="6908687" y="1830653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11" y="1"/>
                  </a:moveTo>
                  <a:lnTo>
                    <a:pt x="693" y="45"/>
                  </a:lnTo>
                  <a:lnTo>
                    <a:pt x="44" y="428"/>
                  </a:lnTo>
                  <a:lnTo>
                    <a:pt x="0" y="458"/>
                  </a:lnTo>
                  <a:lnTo>
                    <a:pt x="0" y="532"/>
                  </a:lnTo>
                  <a:lnTo>
                    <a:pt x="44" y="561"/>
                  </a:lnTo>
                  <a:lnTo>
                    <a:pt x="752" y="974"/>
                  </a:lnTo>
                  <a:lnTo>
                    <a:pt x="870" y="1003"/>
                  </a:lnTo>
                  <a:lnTo>
                    <a:pt x="988" y="974"/>
                  </a:lnTo>
                  <a:lnTo>
                    <a:pt x="1651" y="591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1" y="458"/>
                  </a:lnTo>
                  <a:lnTo>
                    <a:pt x="929" y="45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62"/>
            <p:cNvSpPr/>
            <p:nvPr/>
          </p:nvSpPr>
          <p:spPr>
            <a:xfrm>
              <a:off x="7648437" y="2276130"/>
              <a:ext cx="84452" cy="51110"/>
            </a:xfrm>
            <a:custGeom>
              <a:rect b="b" l="l" r="r" t="t"/>
              <a:pathLst>
                <a:path extrusionOk="0" h="768" w="1269">
                  <a:moveTo>
                    <a:pt x="340" y="0"/>
                  </a:moveTo>
                  <a:lnTo>
                    <a:pt x="222" y="45"/>
                  </a:lnTo>
                  <a:lnTo>
                    <a:pt x="45" y="148"/>
                  </a:lnTo>
                  <a:lnTo>
                    <a:pt x="1" y="192"/>
                  </a:lnTo>
                  <a:lnTo>
                    <a:pt x="1" y="251"/>
                  </a:lnTo>
                  <a:lnTo>
                    <a:pt x="45" y="281"/>
                  </a:lnTo>
                  <a:lnTo>
                    <a:pt x="827" y="723"/>
                  </a:lnTo>
                  <a:lnTo>
                    <a:pt x="930" y="767"/>
                  </a:lnTo>
                  <a:lnTo>
                    <a:pt x="1048" y="723"/>
                  </a:lnTo>
                  <a:lnTo>
                    <a:pt x="1225" y="620"/>
                  </a:lnTo>
                  <a:lnTo>
                    <a:pt x="1269" y="605"/>
                  </a:lnTo>
                  <a:lnTo>
                    <a:pt x="1269" y="531"/>
                  </a:lnTo>
                  <a:lnTo>
                    <a:pt x="1225" y="502"/>
                  </a:lnTo>
                  <a:lnTo>
                    <a:pt x="443" y="45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62"/>
            <p:cNvSpPr/>
            <p:nvPr/>
          </p:nvSpPr>
          <p:spPr>
            <a:xfrm>
              <a:off x="7721041" y="2318321"/>
              <a:ext cx="84452" cy="51110"/>
            </a:xfrm>
            <a:custGeom>
              <a:rect b="b" l="l" r="r" t="t"/>
              <a:pathLst>
                <a:path extrusionOk="0" h="768" w="1269">
                  <a:moveTo>
                    <a:pt x="340" y="0"/>
                  </a:moveTo>
                  <a:lnTo>
                    <a:pt x="222" y="45"/>
                  </a:lnTo>
                  <a:lnTo>
                    <a:pt x="45" y="148"/>
                  </a:lnTo>
                  <a:lnTo>
                    <a:pt x="1" y="192"/>
                  </a:lnTo>
                  <a:lnTo>
                    <a:pt x="1" y="236"/>
                  </a:lnTo>
                  <a:lnTo>
                    <a:pt x="45" y="281"/>
                  </a:lnTo>
                  <a:lnTo>
                    <a:pt x="827" y="723"/>
                  </a:lnTo>
                  <a:lnTo>
                    <a:pt x="930" y="767"/>
                  </a:lnTo>
                  <a:lnTo>
                    <a:pt x="1048" y="723"/>
                  </a:lnTo>
                  <a:lnTo>
                    <a:pt x="1225" y="620"/>
                  </a:lnTo>
                  <a:lnTo>
                    <a:pt x="1269" y="575"/>
                  </a:lnTo>
                  <a:lnTo>
                    <a:pt x="1269" y="516"/>
                  </a:lnTo>
                  <a:lnTo>
                    <a:pt x="1225" y="487"/>
                  </a:lnTo>
                  <a:lnTo>
                    <a:pt x="443" y="45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62"/>
            <p:cNvSpPr/>
            <p:nvPr/>
          </p:nvSpPr>
          <p:spPr>
            <a:xfrm>
              <a:off x="7680846" y="2257496"/>
              <a:ext cx="84452" cy="51110"/>
            </a:xfrm>
            <a:custGeom>
              <a:rect b="b" l="l" r="r" t="t"/>
              <a:pathLst>
                <a:path extrusionOk="0" h="768" w="1269">
                  <a:moveTo>
                    <a:pt x="340" y="0"/>
                  </a:moveTo>
                  <a:lnTo>
                    <a:pt x="222" y="45"/>
                  </a:lnTo>
                  <a:lnTo>
                    <a:pt x="45" y="148"/>
                  </a:lnTo>
                  <a:lnTo>
                    <a:pt x="0" y="177"/>
                  </a:lnTo>
                  <a:lnTo>
                    <a:pt x="0" y="251"/>
                  </a:lnTo>
                  <a:lnTo>
                    <a:pt x="45" y="280"/>
                  </a:lnTo>
                  <a:lnTo>
                    <a:pt x="826" y="723"/>
                  </a:lnTo>
                  <a:lnTo>
                    <a:pt x="929" y="767"/>
                  </a:lnTo>
                  <a:lnTo>
                    <a:pt x="1047" y="723"/>
                  </a:lnTo>
                  <a:lnTo>
                    <a:pt x="1224" y="620"/>
                  </a:lnTo>
                  <a:lnTo>
                    <a:pt x="1268" y="575"/>
                  </a:lnTo>
                  <a:lnTo>
                    <a:pt x="1268" y="531"/>
                  </a:lnTo>
                  <a:lnTo>
                    <a:pt x="1224" y="487"/>
                  </a:lnTo>
                  <a:lnTo>
                    <a:pt x="443" y="45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62"/>
            <p:cNvSpPr/>
            <p:nvPr/>
          </p:nvSpPr>
          <p:spPr>
            <a:xfrm>
              <a:off x="7257932" y="1638394"/>
              <a:ext cx="94301" cy="55969"/>
            </a:xfrm>
            <a:custGeom>
              <a:rect b="b" l="l" r="r" t="t"/>
              <a:pathLst>
                <a:path extrusionOk="0" h="841" w="1417">
                  <a:moveTo>
                    <a:pt x="532" y="0"/>
                  </a:moveTo>
                  <a:lnTo>
                    <a:pt x="428" y="44"/>
                  </a:lnTo>
                  <a:lnTo>
                    <a:pt x="45" y="265"/>
                  </a:lnTo>
                  <a:lnTo>
                    <a:pt x="1" y="310"/>
                  </a:lnTo>
                  <a:lnTo>
                    <a:pt x="1" y="354"/>
                  </a:lnTo>
                  <a:lnTo>
                    <a:pt x="45" y="398"/>
                  </a:lnTo>
                  <a:lnTo>
                    <a:pt x="753" y="811"/>
                  </a:lnTo>
                  <a:lnTo>
                    <a:pt x="871" y="840"/>
                  </a:lnTo>
                  <a:lnTo>
                    <a:pt x="989" y="811"/>
                  </a:lnTo>
                  <a:lnTo>
                    <a:pt x="1372" y="590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2" y="457"/>
                  </a:lnTo>
                  <a:lnTo>
                    <a:pt x="650" y="44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62"/>
            <p:cNvSpPr/>
            <p:nvPr/>
          </p:nvSpPr>
          <p:spPr>
            <a:xfrm>
              <a:off x="7189255" y="1666810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1"/>
                  </a:moveTo>
                  <a:lnTo>
                    <a:pt x="709" y="45"/>
                  </a:lnTo>
                  <a:lnTo>
                    <a:pt x="45" y="428"/>
                  </a:lnTo>
                  <a:lnTo>
                    <a:pt x="1" y="458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8" y="974"/>
                  </a:lnTo>
                  <a:lnTo>
                    <a:pt x="871" y="1018"/>
                  </a:lnTo>
                  <a:lnTo>
                    <a:pt x="989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30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62"/>
            <p:cNvSpPr/>
            <p:nvPr/>
          </p:nvSpPr>
          <p:spPr>
            <a:xfrm>
              <a:off x="7331535" y="1681518"/>
              <a:ext cx="95233" cy="56035"/>
            </a:xfrm>
            <a:custGeom>
              <a:rect b="b" l="l" r="r" t="t"/>
              <a:pathLst>
                <a:path extrusionOk="0" h="842" w="1431">
                  <a:moveTo>
                    <a:pt x="546" y="1"/>
                  </a:moveTo>
                  <a:lnTo>
                    <a:pt x="428" y="30"/>
                  </a:lnTo>
                  <a:lnTo>
                    <a:pt x="45" y="251"/>
                  </a:lnTo>
                  <a:lnTo>
                    <a:pt x="1" y="296"/>
                  </a:lnTo>
                  <a:lnTo>
                    <a:pt x="1" y="355"/>
                  </a:lnTo>
                  <a:lnTo>
                    <a:pt x="45" y="384"/>
                  </a:lnTo>
                  <a:lnTo>
                    <a:pt x="767" y="797"/>
                  </a:lnTo>
                  <a:lnTo>
                    <a:pt x="885" y="841"/>
                  </a:lnTo>
                  <a:lnTo>
                    <a:pt x="1003" y="797"/>
                  </a:lnTo>
                  <a:lnTo>
                    <a:pt x="1387" y="576"/>
                  </a:lnTo>
                  <a:lnTo>
                    <a:pt x="1431" y="532"/>
                  </a:lnTo>
                  <a:lnTo>
                    <a:pt x="1431" y="473"/>
                  </a:lnTo>
                  <a:lnTo>
                    <a:pt x="1387" y="443"/>
                  </a:lnTo>
                  <a:lnTo>
                    <a:pt x="664" y="30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62"/>
            <p:cNvSpPr/>
            <p:nvPr/>
          </p:nvSpPr>
          <p:spPr>
            <a:xfrm>
              <a:off x="7262857" y="1710000"/>
              <a:ext cx="113867" cy="67748"/>
            </a:xfrm>
            <a:custGeom>
              <a:rect b="b" l="l" r="r" t="t"/>
              <a:pathLst>
                <a:path extrusionOk="0" h="1018" w="1711">
                  <a:moveTo>
                    <a:pt x="826" y="0"/>
                  </a:moveTo>
                  <a:lnTo>
                    <a:pt x="708" y="30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7" y="973"/>
                  </a:lnTo>
                  <a:lnTo>
                    <a:pt x="885" y="1018"/>
                  </a:lnTo>
                  <a:lnTo>
                    <a:pt x="1003" y="973"/>
                  </a:lnTo>
                  <a:lnTo>
                    <a:pt x="1667" y="590"/>
                  </a:lnTo>
                  <a:lnTo>
                    <a:pt x="1711" y="546"/>
                  </a:lnTo>
                  <a:lnTo>
                    <a:pt x="1711" y="487"/>
                  </a:lnTo>
                  <a:lnTo>
                    <a:pt x="1667" y="457"/>
                  </a:lnTo>
                  <a:lnTo>
                    <a:pt x="944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62"/>
            <p:cNvSpPr/>
            <p:nvPr/>
          </p:nvSpPr>
          <p:spPr>
            <a:xfrm>
              <a:off x="7108798" y="1553012"/>
              <a:ext cx="94301" cy="55969"/>
            </a:xfrm>
            <a:custGeom>
              <a:rect b="b" l="l" r="r" t="t"/>
              <a:pathLst>
                <a:path extrusionOk="0" h="841" w="1417">
                  <a:moveTo>
                    <a:pt x="546" y="0"/>
                  </a:moveTo>
                  <a:lnTo>
                    <a:pt x="428" y="30"/>
                  </a:lnTo>
                  <a:lnTo>
                    <a:pt x="45" y="251"/>
                  </a:lnTo>
                  <a:lnTo>
                    <a:pt x="1" y="295"/>
                  </a:lnTo>
                  <a:lnTo>
                    <a:pt x="1" y="354"/>
                  </a:lnTo>
                  <a:lnTo>
                    <a:pt x="45" y="384"/>
                  </a:lnTo>
                  <a:lnTo>
                    <a:pt x="768" y="796"/>
                  </a:lnTo>
                  <a:lnTo>
                    <a:pt x="885" y="841"/>
                  </a:lnTo>
                  <a:lnTo>
                    <a:pt x="1003" y="796"/>
                  </a:lnTo>
                  <a:lnTo>
                    <a:pt x="1387" y="575"/>
                  </a:lnTo>
                  <a:lnTo>
                    <a:pt x="1416" y="546"/>
                  </a:lnTo>
                  <a:lnTo>
                    <a:pt x="1416" y="472"/>
                  </a:lnTo>
                  <a:lnTo>
                    <a:pt x="1387" y="443"/>
                  </a:lnTo>
                  <a:lnTo>
                    <a:pt x="664" y="3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62"/>
            <p:cNvSpPr/>
            <p:nvPr/>
          </p:nvSpPr>
          <p:spPr>
            <a:xfrm>
              <a:off x="7183398" y="1595204"/>
              <a:ext cx="94235" cy="55969"/>
            </a:xfrm>
            <a:custGeom>
              <a:rect b="b" l="l" r="r" t="t"/>
              <a:pathLst>
                <a:path extrusionOk="0" h="841" w="1416">
                  <a:moveTo>
                    <a:pt x="546" y="0"/>
                  </a:moveTo>
                  <a:lnTo>
                    <a:pt x="428" y="45"/>
                  </a:lnTo>
                  <a:lnTo>
                    <a:pt x="45" y="266"/>
                  </a:lnTo>
                  <a:lnTo>
                    <a:pt x="0" y="295"/>
                  </a:lnTo>
                  <a:lnTo>
                    <a:pt x="0" y="369"/>
                  </a:lnTo>
                  <a:lnTo>
                    <a:pt x="45" y="398"/>
                  </a:lnTo>
                  <a:lnTo>
                    <a:pt x="767" y="811"/>
                  </a:lnTo>
                  <a:lnTo>
                    <a:pt x="885" y="841"/>
                  </a:lnTo>
                  <a:lnTo>
                    <a:pt x="988" y="811"/>
                  </a:lnTo>
                  <a:lnTo>
                    <a:pt x="1372" y="590"/>
                  </a:lnTo>
                  <a:lnTo>
                    <a:pt x="1416" y="561"/>
                  </a:lnTo>
                  <a:lnTo>
                    <a:pt x="1416" y="487"/>
                  </a:lnTo>
                  <a:lnTo>
                    <a:pt x="1372" y="457"/>
                  </a:lnTo>
                  <a:lnTo>
                    <a:pt x="664" y="45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62"/>
            <p:cNvSpPr/>
            <p:nvPr/>
          </p:nvSpPr>
          <p:spPr>
            <a:xfrm>
              <a:off x="7560194" y="1881696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0"/>
                  </a:moveTo>
                  <a:lnTo>
                    <a:pt x="708" y="45"/>
                  </a:lnTo>
                  <a:lnTo>
                    <a:pt x="44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4" y="561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988" y="974"/>
                  </a:lnTo>
                  <a:lnTo>
                    <a:pt x="1651" y="590"/>
                  </a:lnTo>
                  <a:lnTo>
                    <a:pt x="1696" y="561"/>
                  </a:lnTo>
                  <a:lnTo>
                    <a:pt x="1696" y="487"/>
                  </a:lnTo>
                  <a:lnTo>
                    <a:pt x="1651" y="458"/>
                  </a:lnTo>
                  <a:lnTo>
                    <a:pt x="944" y="45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62"/>
            <p:cNvSpPr/>
            <p:nvPr/>
          </p:nvSpPr>
          <p:spPr>
            <a:xfrm>
              <a:off x="7424769" y="1882694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5" y="560"/>
                  </a:lnTo>
                  <a:lnTo>
                    <a:pt x="767" y="973"/>
                  </a:lnTo>
                  <a:lnTo>
                    <a:pt x="870" y="1003"/>
                  </a:lnTo>
                  <a:lnTo>
                    <a:pt x="988" y="973"/>
                  </a:lnTo>
                  <a:lnTo>
                    <a:pt x="1652" y="575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43"/>
                  </a:lnTo>
                  <a:lnTo>
                    <a:pt x="929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62"/>
            <p:cNvSpPr/>
            <p:nvPr/>
          </p:nvSpPr>
          <p:spPr>
            <a:xfrm>
              <a:off x="7703406" y="1895405"/>
              <a:ext cx="94235" cy="56035"/>
            </a:xfrm>
            <a:custGeom>
              <a:rect b="b" l="l" r="r" t="t"/>
              <a:pathLst>
                <a:path extrusionOk="0" h="842" w="1416">
                  <a:moveTo>
                    <a:pt x="546" y="1"/>
                  </a:moveTo>
                  <a:lnTo>
                    <a:pt x="428" y="45"/>
                  </a:lnTo>
                  <a:lnTo>
                    <a:pt x="45" y="266"/>
                  </a:lnTo>
                  <a:lnTo>
                    <a:pt x="1" y="296"/>
                  </a:lnTo>
                  <a:lnTo>
                    <a:pt x="1" y="369"/>
                  </a:lnTo>
                  <a:lnTo>
                    <a:pt x="45" y="399"/>
                  </a:lnTo>
                  <a:lnTo>
                    <a:pt x="753" y="812"/>
                  </a:lnTo>
                  <a:lnTo>
                    <a:pt x="870" y="841"/>
                  </a:lnTo>
                  <a:lnTo>
                    <a:pt x="988" y="812"/>
                  </a:lnTo>
                  <a:lnTo>
                    <a:pt x="1372" y="591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2" y="458"/>
                  </a:lnTo>
                  <a:lnTo>
                    <a:pt x="649" y="45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62"/>
            <p:cNvSpPr/>
            <p:nvPr/>
          </p:nvSpPr>
          <p:spPr>
            <a:xfrm>
              <a:off x="7318824" y="1901328"/>
              <a:ext cx="112869" cy="66750"/>
            </a:xfrm>
            <a:custGeom>
              <a:rect b="b" l="l" r="r" t="t"/>
              <a:pathLst>
                <a:path extrusionOk="0" h="1003" w="1696">
                  <a:moveTo>
                    <a:pt x="826" y="0"/>
                  </a:moveTo>
                  <a:lnTo>
                    <a:pt x="708" y="45"/>
                  </a:lnTo>
                  <a:lnTo>
                    <a:pt x="44" y="428"/>
                  </a:lnTo>
                  <a:lnTo>
                    <a:pt x="0" y="457"/>
                  </a:lnTo>
                  <a:lnTo>
                    <a:pt x="0" y="531"/>
                  </a:lnTo>
                  <a:lnTo>
                    <a:pt x="44" y="561"/>
                  </a:lnTo>
                  <a:lnTo>
                    <a:pt x="767" y="973"/>
                  </a:lnTo>
                  <a:lnTo>
                    <a:pt x="885" y="1003"/>
                  </a:lnTo>
                  <a:lnTo>
                    <a:pt x="988" y="973"/>
                  </a:lnTo>
                  <a:lnTo>
                    <a:pt x="1651" y="575"/>
                  </a:lnTo>
                  <a:lnTo>
                    <a:pt x="1696" y="531"/>
                  </a:lnTo>
                  <a:lnTo>
                    <a:pt x="1696" y="487"/>
                  </a:lnTo>
                  <a:lnTo>
                    <a:pt x="1651" y="457"/>
                  </a:lnTo>
                  <a:lnTo>
                    <a:pt x="944" y="45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62"/>
            <p:cNvSpPr/>
            <p:nvPr/>
          </p:nvSpPr>
          <p:spPr>
            <a:xfrm>
              <a:off x="7210883" y="1921891"/>
              <a:ext cx="112869" cy="67814"/>
            </a:xfrm>
            <a:custGeom>
              <a:rect b="b" l="l" r="r" t="t"/>
              <a:pathLst>
                <a:path extrusionOk="0" h="1019" w="1696">
                  <a:moveTo>
                    <a:pt x="811" y="1"/>
                  </a:moveTo>
                  <a:lnTo>
                    <a:pt x="708" y="45"/>
                  </a:lnTo>
                  <a:lnTo>
                    <a:pt x="44" y="429"/>
                  </a:lnTo>
                  <a:lnTo>
                    <a:pt x="0" y="473"/>
                  </a:lnTo>
                  <a:lnTo>
                    <a:pt x="0" y="532"/>
                  </a:lnTo>
                  <a:lnTo>
                    <a:pt x="44" y="561"/>
                  </a:lnTo>
                  <a:lnTo>
                    <a:pt x="752" y="974"/>
                  </a:lnTo>
                  <a:lnTo>
                    <a:pt x="870" y="1018"/>
                  </a:lnTo>
                  <a:lnTo>
                    <a:pt x="988" y="974"/>
                  </a:lnTo>
                  <a:lnTo>
                    <a:pt x="1652" y="591"/>
                  </a:lnTo>
                  <a:lnTo>
                    <a:pt x="1696" y="546"/>
                  </a:lnTo>
                  <a:lnTo>
                    <a:pt x="1696" y="488"/>
                  </a:lnTo>
                  <a:lnTo>
                    <a:pt x="1652" y="458"/>
                  </a:lnTo>
                  <a:lnTo>
                    <a:pt x="929" y="45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62"/>
            <p:cNvSpPr/>
            <p:nvPr/>
          </p:nvSpPr>
          <p:spPr>
            <a:xfrm>
              <a:off x="7634728" y="1924886"/>
              <a:ext cx="112935" cy="66750"/>
            </a:xfrm>
            <a:custGeom>
              <a:rect b="b" l="l" r="r" t="t"/>
              <a:pathLst>
                <a:path extrusionOk="0" h="1003" w="1697">
                  <a:moveTo>
                    <a:pt x="826" y="0"/>
                  </a:moveTo>
                  <a:lnTo>
                    <a:pt x="708" y="30"/>
                  </a:lnTo>
                  <a:lnTo>
                    <a:pt x="45" y="413"/>
                  </a:lnTo>
                  <a:lnTo>
                    <a:pt x="1" y="457"/>
                  </a:lnTo>
                  <a:lnTo>
                    <a:pt x="1" y="516"/>
                  </a:lnTo>
                  <a:lnTo>
                    <a:pt x="45" y="546"/>
                  </a:lnTo>
                  <a:lnTo>
                    <a:pt x="767" y="959"/>
                  </a:lnTo>
                  <a:lnTo>
                    <a:pt x="870" y="1003"/>
                  </a:lnTo>
                  <a:lnTo>
                    <a:pt x="988" y="959"/>
                  </a:lnTo>
                  <a:lnTo>
                    <a:pt x="1652" y="575"/>
                  </a:lnTo>
                  <a:lnTo>
                    <a:pt x="1696" y="531"/>
                  </a:lnTo>
                  <a:lnTo>
                    <a:pt x="1696" y="487"/>
                  </a:lnTo>
                  <a:lnTo>
                    <a:pt x="1652" y="443"/>
                  </a:lnTo>
                  <a:lnTo>
                    <a:pt x="929" y="30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62"/>
            <p:cNvSpPr/>
            <p:nvPr/>
          </p:nvSpPr>
          <p:spPr>
            <a:xfrm>
              <a:off x="7497373" y="1924886"/>
              <a:ext cx="112869" cy="67748"/>
            </a:xfrm>
            <a:custGeom>
              <a:rect b="b" l="l" r="r" t="t"/>
              <a:pathLst>
                <a:path extrusionOk="0" h="1018" w="1696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31"/>
                  </a:lnTo>
                  <a:lnTo>
                    <a:pt x="45" y="560"/>
                  </a:lnTo>
                  <a:lnTo>
                    <a:pt x="767" y="973"/>
                  </a:lnTo>
                  <a:lnTo>
                    <a:pt x="885" y="1018"/>
                  </a:lnTo>
                  <a:lnTo>
                    <a:pt x="988" y="973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62"/>
            <p:cNvSpPr/>
            <p:nvPr/>
          </p:nvSpPr>
          <p:spPr>
            <a:xfrm>
              <a:off x="7777008" y="1938595"/>
              <a:ext cx="95233" cy="55969"/>
            </a:xfrm>
            <a:custGeom>
              <a:rect b="b" l="l" r="r" t="t"/>
              <a:pathLst>
                <a:path extrusionOk="0" h="841" w="1431">
                  <a:moveTo>
                    <a:pt x="546" y="1"/>
                  </a:moveTo>
                  <a:lnTo>
                    <a:pt x="428" y="30"/>
                  </a:lnTo>
                  <a:lnTo>
                    <a:pt x="45" y="251"/>
                  </a:lnTo>
                  <a:lnTo>
                    <a:pt x="0" y="295"/>
                  </a:lnTo>
                  <a:lnTo>
                    <a:pt x="0" y="354"/>
                  </a:lnTo>
                  <a:lnTo>
                    <a:pt x="45" y="384"/>
                  </a:lnTo>
                  <a:lnTo>
                    <a:pt x="767" y="812"/>
                  </a:lnTo>
                  <a:lnTo>
                    <a:pt x="885" y="841"/>
                  </a:lnTo>
                  <a:lnTo>
                    <a:pt x="1003" y="812"/>
                  </a:lnTo>
                  <a:lnTo>
                    <a:pt x="1386" y="576"/>
                  </a:lnTo>
                  <a:lnTo>
                    <a:pt x="1431" y="531"/>
                  </a:lnTo>
                  <a:lnTo>
                    <a:pt x="1431" y="487"/>
                  </a:lnTo>
                  <a:lnTo>
                    <a:pt x="1386" y="443"/>
                  </a:lnTo>
                  <a:lnTo>
                    <a:pt x="664" y="30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62"/>
            <p:cNvSpPr/>
            <p:nvPr/>
          </p:nvSpPr>
          <p:spPr>
            <a:xfrm>
              <a:off x="7391428" y="1942521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11" y="1"/>
                  </a:moveTo>
                  <a:lnTo>
                    <a:pt x="693" y="45"/>
                  </a:lnTo>
                  <a:lnTo>
                    <a:pt x="30" y="428"/>
                  </a:lnTo>
                  <a:lnTo>
                    <a:pt x="0" y="458"/>
                  </a:lnTo>
                  <a:lnTo>
                    <a:pt x="0" y="531"/>
                  </a:lnTo>
                  <a:lnTo>
                    <a:pt x="30" y="561"/>
                  </a:lnTo>
                  <a:lnTo>
                    <a:pt x="752" y="974"/>
                  </a:lnTo>
                  <a:lnTo>
                    <a:pt x="870" y="1003"/>
                  </a:lnTo>
                  <a:lnTo>
                    <a:pt x="988" y="974"/>
                  </a:lnTo>
                  <a:lnTo>
                    <a:pt x="1651" y="590"/>
                  </a:lnTo>
                  <a:lnTo>
                    <a:pt x="1681" y="546"/>
                  </a:lnTo>
                  <a:lnTo>
                    <a:pt x="1696" y="487"/>
                  </a:lnTo>
                  <a:lnTo>
                    <a:pt x="1651" y="458"/>
                  </a:lnTo>
                  <a:lnTo>
                    <a:pt x="929" y="45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62"/>
            <p:cNvSpPr/>
            <p:nvPr/>
          </p:nvSpPr>
          <p:spPr>
            <a:xfrm>
              <a:off x="7283487" y="1963151"/>
              <a:ext cx="112869" cy="67748"/>
            </a:xfrm>
            <a:custGeom>
              <a:rect b="b" l="l" r="r" t="t"/>
              <a:pathLst>
                <a:path extrusionOk="0" h="1018" w="1696">
                  <a:moveTo>
                    <a:pt x="811" y="0"/>
                  </a:moveTo>
                  <a:lnTo>
                    <a:pt x="693" y="44"/>
                  </a:lnTo>
                  <a:lnTo>
                    <a:pt x="30" y="428"/>
                  </a:lnTo>
                  <a:lnTo>
                    <a:pt x="0" y="457"/>
                  </a:lnTo>
                  <a:lnTo>
                    <a:pt x="0" y="531"/>
                  </a:lnTo>
                  <a:lnTo>
                    <a:pt x="30" y="560"/>
                  </a:lnTo>
                  <a:lnTo>
                    <a:pt x="752" y="973"/>
                  </a:lnTo>
                  <a:lnTo>
                    <a:pt x="870" y="1018"/>
                  </a:lnTo>
                  <a:lnTo>
                    <a:pt x="973" y="973"/>
                  </a:lnTo>
                  <a:lnTo>
                    <a:pt x="1637" y="590"/>
                  </a:lnTo>
                  <a:lnTo>
                    <a:pt x="1681" y="546"/>
                  </a:lnTo>
                  <a:lnTo>
                    <a:pt x="1696" y="487"/>
                  </a:lnTo>
                  <a:lnTo>
                    <a:pt x="1637" y="457"/>
                  </a:lnTo>
                  <a:lnTo>
                    <a:pt x="929" y="44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62"/>
            <p:cNvSpPr/>
            <p:nvPr/>
          </p:nvSpPr>
          <p:spPr>
            <a:xfrm>
              <a:off x="7708330" y="1968009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1"/>
                  </a:moveTo>
                  <a:lnTo>
                    <a:pt x="708" y="30"/>
                  </a:lnTo>
                  <a:lnTo>
                    <a:pt x="45" y="414"/>
                  </a:lnTo>
                  <a:lnTo>
                    <a:pt x="0" y="458"/>
                  </a:lnTo>
                  <a:lnTo>
                    <a:pt x="0" y="517"/>
                  </a:lnTo>
                  <a:lnTo>
                    <a:pt x="45" y="546"/>
                  </a:lnTo>
                  <a:lnTo>
                    <a:pt x="767" y="959"/>
                  </a:lnTo>
                  <a:lnTo>
                    <a:pt x="885" y="1003"/>
                  </a:lnTo>
                  <a:lnTo>
                    <a:pt x="1003" y="959"/>
                  </a:lnTo>
                  <a:lnTo>
                    <a:pt x="1666" y="576"/>
                  </a:lnTo>
                  <a:lnTo>
                    <a:pt x="1696" y="546"/>
                  </a:lnTo>
                  <a:lnTo>
                    <a:pt x="1696" y="473"/>
                  </a:lnTo>
                  <a:lnTo>
                    <a:pt x="1666" y="443"/>
                  </a:lnTo>
                  <a:lnTo>
                    <a:pt x="944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62"/>
            <p:cNvSpPr/>
            <p:nvPr/>
          </p:nvSpPr>
          <p:spPr>
            <a:xfrm>
              <a:off x="7569977" y="1967078"/>
              <a:ext cx="113867" cy="66750"/>
            </a:xfrm>
            <a:custGeom>
              <a:rect b="b" l="l" r="r" t="t"/>
              <a:pathLst>
                <a:path extrusionOk="0" h="1003" w="1711">
                  <a:moveTo>
                    <a:pt x="826" y="0"/>
                  </a:moveTo>
                  <a:lnTo>
                    <a:pt x="723" y="44"/>
                  </a:lnTo>
                  <a:lnTo>
                    <a:pt x="59" y="428"/>
                  </a:lnTo>
                  <a:lnTo>
                    <a:pt x="15" y="472"/>
                  </a:lnTo>
                  <a:lnTo>
                    <a:pt x="0" y="516"/>
                  </a:lnTo>
                  <a:lnTo>
                    <a:pt x="59" y="560"/>
                  </a:lnTo>
                  <a:lnTo>
                    <a:pt x="782" y="973"/>
                  </a:lnTo>
                  <a:lnTo>
                    <a:pt x="885" y="1003"/>
                  </a:lnTo>
                  <a:lnTo>
                    <a:pt x="1003" y="973"/>
                  </a:lnTo>
                  <a:lnTo>
                    <a:pt x="1666" y="590"/>
                  </a:lnTo>
                  <a:lnTo>
                    <a:pt x="1711" y="546"/>
                  </a:lnTo>
                  <a:lnTo>
                    <a:pt x="1711" y="487"/>
                  </a:lnTo>
                  <a:lnTo>
                    <a:pt x="1666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62"/>
            <p:cNvSpPr/>
            <p:nvPr/>
          </p:nvSpPr>
          <p:spPr>
            <a:xfrm>
              <a:off x="7463034" y="1984713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1"/>
                  </a:moveTo>
                  <a:lnTo>
                    <a:pt x="708" y="30"/>
                  </a:lnTo>
                  <a:lnTo>
                    <a:pt x="45" y="413"/>
                  </a:lnTo>
                  <a:lnTo>
                    <a:pt x="0" y="458"/>
                  </a:lnTo>
                  <a:lnTo>
                    <a:pt x="0" y="517"/>
                  </a:lnTo>
                  <a:lnTo>
                    <a:pt x="45" y="546"/>
                  </a:lnTo>
                  <a:lnTo>
                    <a:pt x="767" y="959"/>
                  </a:lnTo>
                  <a:lnTo>
                    <a:pt x="870" y="1003"/>
                  </a:lnTo>
                  <a:lnTo>
                    <a:pt x="988" y="959"/>
                  </a:lnTo>
                  <a:lnTo>
                    <a:pt x="1652" y="576"/>
                  </a:lnTo>
                  <a:lnTo>
                    <a:pt x="1696" y="531"/>
                  </a:lnTo>
                  <a:lnTo>
                    <a:pt x="1696" y="472"/>
                  </a:lnTo>
                  <a:lnTo>
                    <a:pt x="1652" y="443"/>
                  </a:lnTo>
                  <a:lnTo>
                    <a:pt x="929" y="30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62"/>
            <p:cNvSpPr/>
            <p:nvPr/>
          </p:nvSpPr>
          <p:spPr>
            <a:xfrm>
              <a:off x="7354094" y="2005343"/>
              <a:ext cx="113934" cy="66750"/>
            </a:xfrm>
            <a:custGeom>
              <a:rect b="b" l="l" r="r" t="t"/>
              <a:pathLst>
                <a:path extrusionOk="0" h="1003" w="1712">
                  <a:moveTo>
                    <a:pt x="826" y="0"/>
                  </a:moveTo>
                  <a:lnTo>
                    <a:pt x="723" y="44"/>
                  </a:lnTo>
                  <a:lnTo>
                    <a:pt x="60" y="428"/>
                  </a:lnTo>
                  <a:lnTo>
                    <a:pt x="16" y="472"/>
                  </a:lnTo>
                  <a:lnTo>
                    <a:pt x="1" y="516"/>
                  </a:lnTo>
                  <a:lnTo>
                    <a:pt x="60" y="560"/>
                  </a:lnTo>
                  <a:lnTo>
                    <a:pt x="767" y="973"/>
                  </a:lnTo>
                  <a:lnTo>
                    <a:pt x="885" y="1003"/>
                  </a:lnTo>
                  <a:lnTo>
                    <a:pt x="1003" y="973"/>
                  </a:lnTo>
                  <a:lnTo>
                    <a:pt x="1667" y="575"/>
                  </a:lnTo>
                  <a:lnTo>
                    <a:pt x="1711" y="531"/>
                  </a:lnTo>
                  <a:lnTo>
                    <a:pt x="1711" y="487"/>
                  </a:lnTo>
                  <a:lnTo>
                    <a:pt x="1667" y="442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62"/>
            <p:cNvSpPr/>
            <p:nvPr/>
          </p:nvSpPr>
          <p:spPr>
            <a:xfrm>
              <a:off x="7644511" y="2009270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12" y="0"/>
                  </a:moveTo>
                  <a:lnTo>
                    <a:pt x="709" y="44"/>
                  </a:lnTo>
                  <a:lnTo>
                    <a:pt x="45" y="428"/>
                  </a:lnTo>
                  <a:lnTo>
                    <a:pt x="1" y="457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53" y="973"/>
                  </a:lnTo>
                  <a:lnTo>
                    <a:pt x="871" y="1017"/>
                  </a:lnTo>
                  <a:lnTo>
                    <a:pt x="989" y="973"/>
                  </a:lnTo>
                  <a:lnTo>
                    <a:pt x="1652" y="590"/>
                  </a:lnTo>
                  <a:lnTo>
                    <a:pt x="1697" y="546"/>
                  </a:lnTo>
                  <a:lnTo>
                    <a:pt x="1697" y="487"/>
                  </a:lnTo>
                  <a:lnTo>
                    <a:pt x="1652" y="457"/>
                  </a:lnTo>
                  <a:lnTo>
                    <a:pt x="930" y="44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62"/>
            <p:cNvSpPr/>
            <p:nvPr/>
          </p:nvSpPr>
          <p:spPr>
            <a:xfrm>
              <a:off x="7782864" y="2010201"/>
              <a:ext cx="113934" cy="66816"/>
            </a:xfrm>
            <a:custGeom>
              <a:rect b="b" l="l" r="r" t="t"/>
              <a:pathLst>
                <a:path extrusionOk="0" h="1004" w="1712">
                  <a:moveTo>
                    <a:pt x="827" y="1"/>
                  </a:moveTo>
                  <a:lnTo>
                    <a:pt x="709" y="30"/>
                  </a:lnTo>
                  <a:lnTo>
                    <a:pt x="45" y="428"/>
                  </a:lnTo>
                  <a:lnTo>
                    <a:pt x="1" y="473"/>
                  </a:lnTo>
                  <a:lnTo>
                    <a:pt x="1" y="517"/>
                  </a:lnTo>
                  <a:lnTo>
                    <a:pt x="45" y="546"/>
                  </a:lnTo>
                  <a:lnTo>
                    <a:pt x="768" y="974"/>
                  </a:lnTo>
                  <a:lnTo>
                    <a:pt x="885" y="1003"/>
                  </a:lnTo>
                  <a:lnTo>
                    <a:pt x="989" y="974"/>
                  </a:lnTo>
                  <a:lnTo>
                    <a:pt x="1652" y="591"/>
                  </a:lnTo>
                  <a:lnTo>
                    <a:pt x="1696" y="546"/>
                  </a:lnTo>
                  <a:lnTo>
                    <a:pt x="1711" y="487"/>
                  </a:lnTo>
                  <a:lnTo>
                    <a:pt x="1652" y="458"/>
                  </a:lnTo>
                  <a:lnTo>
                    <a:pt x="944" y="30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62"/>
            <p:cNvSpPr/>
            <p:nvPr/>
          </p:nvSpPr>
          <p:spPr>
            <a:xfrm>
              <a:off x="7534640" y="2025907"/>
              <a:ext cx="112935" cy="66816"/>
            </a:xfrm>
            <a:custGeom>
              <a:rect b="b" l="l" r="r" t="t"/>
              <a:pathLst>
                <a:path extrusionOk="0" h="1004" w="1697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1" y="473"/>
                  </a:lnTo>
                  <a:lnTo>
                    <a:pt x="1" y="532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989" y="974"/>
                  </a:lnTo>
                  <a:lnTo>
                    <a:pt x="1652" y="591"/>
                  </a:lnTo>
                  <a:lnTo>
                    <a:pt x="1696" y="532"/>
                  </a:lnTo>
                  <a:lnTo>
                    <a:pt x="1696" y="487"/>
                  </a:lnTo>
                  <a:lnTo>
                    <a:pt x="1652" y="458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62"/>
            <p:cNvSpPr/>
            <p:nvPr/>
          </p:nvSpPr>
          <p:spPr>
            <a:xfrm>
              <a:off x="7426698" y="2046537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7" y="0"/>
                  </a:moveTo>
                  <a:lnTo>
                    <a:pt x="709" y="45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1"/>
                  </a:lnTo>
                  <a:lnTo>
                    <a:pt x="768" y="974"/>
                  </a:lnTo>
                  <a:lnTo>
                    <a:pt x="871" y="1018"/>
                  </a:lnTo>
                  <a:lnTo>
                    <a:pt x="989" y="974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487"/>
                  </a:lnTo>
                  <a:lnTo>
                    <a:pt x="1652" y="457"/>
                  </a:lnTo>
                  <a:lnTo>
                    <a:pt x="930" y="45"/>
                  </a:lnTo>
                  <a:lnTo>
                    <a:pt x="827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62"/>
            <p:cNvSpPr/>
            <p:nvPr/>
          </p:nvSpPr>
          <p:spPr>
            <a:xfrm>
              <a:off x="7718113" y="2051461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12" y="0"/>
                  </a:moveTo>
                  <a:lnTo>
                    <a:pt x="694" y="44"/>
                  </a:lnTo>
                  <a:lnTo>
                    <a:pt x="30" y="428"/>
                  </a:lnTo>
                  <a:lnTo>
                    <a:pt x="1" y="457"/>
                  </a:lnTo>
                  <a:lnTo>
                    <a:pt x="1" y="531"/>
                  </a:lnTo>
                  <a:lnTo>
                    <a:pt x="30" y="560"/>
                  </a:lnTo>
                  <a:lnTo>
                    <a:pt x="753" y="973"/>
                  </a:lnTo>
                  <a:lnTo>
                    <a:pt x="871" y="1017"/>
                  </a:lnTo>
                  <a:lnTo>
                    <a:pt x="974" y="973"/>
                  </a:lnTo>
                  <a:lnTo>
                    <a:pt x="1637" y="590"/>
                  </a:lnTo>
                  <a:lnTo>
                    <a:pt x="1682" y="546"/>
                  </a:lnTo>
                  <a:lnTo>
                    <a:pt x="1696" y="487"/>
                  </a:lnTo>
                  <a:lnTo>
                    <a:pt x="1637" y="457"/>
                  </a:lnTo>
                  <a:lnTo>
                    <a:pt x="930" y="44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62"/>
            <p:cNvSpPr/>
            <p:nvPr/>
          </p:nvSpPr>
          <p:spPr>
            <a:xfrm>
              <a:off x="7857465" y="2053391"/>
              <a:ext cx="112869" cy="66816"/>
            </a:xfrm>
            <a:custGeom>
              <a:rect b="b" l="l" r="r" t="t"/>
              <a:pathLst>
                <a:path extrusionOk="0" h="1004" w="1696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0" y="472"/>
                  </a:lnTo>
                  <a:lnTo>
                    <a:pt x="0" y="517"/>
                  </a:lnTo>
                  <a:lnTo>
                    <a:pt x="45" y="561"/>
                  </a:lnTo>
                  <a:lnTo>
                    <a:pt x="767" y="974"/>
                  </a:lnTo>
                  <a:lnTo>
                    <a:pt x="885" y="1003"/>
                  </a:lnTo>
                  <a:lnTo>
                    <a:pt x="988" y="974"/>
                  </a:lnTo>
                  <a:lnTo>
                    <a:pt x="1652" y="576"/>
                  </a:lnTo>
                  <a:lnTo>
                    <a:pt x="1696" y="531"/>
                  </a:lnTo>
                  <a:lnTo>
                    <a:pt x="1696" y="487"/>
                  </a:lnTo>
                  <a:lnTo>
                    <a:pt x="1652" y="443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62"/>
            <p:cNvSpPr/>
            <p:nvPr/>
          </p:nvSpPr>
          <p:spPr>
            <a:xfrm>
              <a:off x="7056824" y="1916035"/>
              <a:ext cx="410214" cy="239447"/>
            </a:xfrm>
            <a:custGeom>
              <a:rect b="b" l="l" r="r" t="t"/>
              <a:pathLst>
                <a:path extrusionOk="0" h="3598" w="6164">
                  <a:moveTo>
                    <a:pt x="826" y="1"/>
                  </a:moveTo>
                  <a:lnTo>
                    <a:pt x="708" y="45"/>
                  </a:lnTo>
                  <a:lnTo>
                    <a:pt x="45" y="428"/>
                  </a:lnTo>
                  <a:lnTo>
                    <a:pt x="0" y="458"/>
                  </a:lnTo>
                  <a:lnTo>
                    <a:pt x="0" y="531"/>
                  </a:lnTo>
                  <a:lnTo>
                    <a:pt x="45" y="561"/>
                  </a:lnTo>
                  <a:lnTo>
                    <a:pt x="5220" y="3554"/>
                  </a:lnTo>
                  <a:lnTo>
                    <a:pt x="5338" y="3598"/>
                  </a:lnTo>
                  <a:lnTo>
                    <a:pt x="5456" y="3554"/>
                  </a:lnTo>
                  <a:lnTo>
                    <a:pt x="6119" y="3170"/>
                  </a:lnTo>
                  <a:lnTo>
                    <a:pt x="6163" y="3126"/>
                  </a:lnTo>
                  <a:lnTo>
                    <a:pt x="6163" y="3067"/>
                  </a:lnTo>
                  <a:lnTo>
                    <a:pt x="6119" y="3038"/>
                  </a:lnTo>
                  <a:lnTo>
                    <a:pt x="929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62"/>
            <p:cNvSpPr/>
            <p:nvPr/>
          </p:nvSpPr>
          <p:spPr>
            <a:xfrm>
              <a:off x="7790717" y="2093653"/>
              <a:ext cx="112935" cy="67748"/>
            </a:xfrm>
            <a:custGeom>
              <a:rect b="b" l="l" r="r" t="t"/>
              <a:pathLst>
                <a:path extrusionOk="0" h="1018" w="1697">
                  <a:moveTo>
                    <a:pt x="826" y="0"/>
                  </a:moveTo>
                  <a:lnTo>
                    <a:pt x="709" y="44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67" y="988"/>
                  </a:lnTo>
                  <a:lnTo>
                    <a:pt x="871" y="1017"/>
                  </a:lnTo>
                  <a:lnTo>
                    <a:pt x="989" y="988"/>
                  </a:lnTo>
                  <a:lnTo>
                    <a:pt x="1652" y="590"/>
                  </a:lnTo>
                  <a:lnTo>
                    <a:pt x="1696" y="546"/>
                  </a:lnTo>
                  <a:lnTo>
                    <a:pt x="1696" y="501"/>
                  </a:lnTo>
                  <a:lnTo>
                    <a:pt x="1652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62"/>
            <p:cNvSpPr/>
            <p:nvPr/>
          </p:nvSpPr>
          <p:spPr>
            <a:xfrm>
              <a:off x="7863321" y="2136777"/>
              <a:ext cx="113934" cy="66816"/>
            </a:xfrm>
            <a:custGeom>
              <a:rect b="b" l="l" r="r" t="t"/>
              <a:pathLst>
                <a:path extrusionOk="0" h="1004" w="1712">
                  <a:moveTo>
                    <a:pt x="827" y="1"/>
                  </a:moveTo>
                  <a:lnTo>
                    <a:pt x="709" y="30"/>
                  </a:lnTo>
                  <a:lnTo>
                    <a:pt x="60" y="428"/>
                  </a:lnTo>
                  <a:lnTo>
                    <a:pt x="16" y="458"/>
                  </a:lnTo>
                  <a:lnTo>
                    <a:pt x="1" y="517"/>
                  </a:lnTo>
                  <a:lnTo>
                    <a:pt x="60" y="561"/>
                  </a:lnTo>
                  <a:lnTo>
                    <a:pt x="768" y="974"/>
                  </a:lnTo>
                  <a:lnTo>
                    <a:pt x="885" y="1003"/>
                  </a:lnTo>
                  <a:lnTo>
                    <a:pt x="1003" y="974"/>
                  </a:lnTo>
                  <a:lnTo>
                    <a:pt x="1667" y="576"/>
                  </a:lnTo>
                  <a:lnTo>
                    <a:pt x="1711" y="532"/>
                  </a:lnTo>
                  <a:lnTo>
                    <a:pt x="1711" y="473"/>
                  </a:lnTo>
                  <a:lnTo>
                    <a:pt x="1667" y="443"/>
                  </a:lnTo>
                  <a:lnTo>
                    <a:pt x="944" y="30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62"/>
            <p:cNvSpPr/>
            <p:nvPr/>
          </p:nvSpPr>
          <p:spPr>
            <a:xfrm>
              <a:off x="7931067" y="2095583"/>
              <a:ext cx="188403" cy="110939"/>
            </a:xfrm>
            <a:custGeom>
              <a:rect b="b" l="l" r="r" t="t"/>
              <a:pathLst>
                <a:path extrusionOk="0" h="1667" w="2831">
                  <a:moveTo>
                    <a:pt x="826" y="1"/>
                  </a:moveTo>
                  <a:lnTo>
                    <a:pt x="723" y="45"/>
                  </a:lnTo>
                  <a:lnTo>
                    <a:pt x="59" y="428"/>
                  </a:lnTo>
                  <a:lnTo>
                    <a:pt x="15" y="472"/>
                  </a:lnTo>
                  <a:lnTo>
                    <a:pt x="0" y="531"/>
                  </a:lnTo>
                  <a:lnTo>
                    <a:pt x="59" y="561"/>
                  </a:lnTo>
                  <a:lnTo>
                    <a:pt x="1887" y="1622"/>
                  </a:lnTo>
                  <a:lnTo>
                    <a:pt x="2005" y="1667"/>
                  </a:lnTo>
                  <a:lnTo>
                    <a:pt x="2109" y="1622"/>
                  </a:lnTo>
                  <a:lnTo>
                    <a:pt x="2772" y="1239"/>
                  </a:lnTo>
                  <a:lnTo>
                    <a:pt x="2816" y="1195"/>
                  </a:lnTo>
                  <a:lnTo>
                    <a:pt x="2831" y="1136"/>
                  </a:lnTo>
                  <a:lnTo>
                    <a:pt x="2772" y="1106"/>
                  </a:lnTo>
                  <a:lnTo>
                    <a:pt x="944" y="4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62"/>
            <p:cNvSpPr/>
            <p:nvPr/>
          </p:nvSpPr>
          <p:spPr>
            <a:xfrm>
              <a:off x="7936923" y="2178037"/>
              <a:ext cx="113867" cy="67748"/>
            </a:xfrm>
            <a:custGeom>
              <a:rect b="b" l="l" r="r" t="t"/>
              <a:pathLst>
                <a:path extrusionOk="0" h="1018" w="1711">
                  <a:moveTo>
                    <a:pt x="826" y="0"/>
                  </a:moveTo>
                  <a:lnTo>
                    <a:pt x="708" y="44"/>
                  </a:lnTo>
                  <a:lnTo>
                    <a:pt x="45" y="428"/>
                  </a:lnTo>
                  <a:lnTo>
                    <a:pt x="1" y="472"/>
                  </a:lnTo>
                  <a:lnTo>
                    <a:pt x="1" y="531"/>
                  </a:lnTo>
                  <a:lnTo>
                    <a:pt x="45" y="560"/>
                  </a:lnTo>
                  <a:lnTo>
                    <a:pt x="767" y="973"/>
                  </a:lnTo>
                  <a:lnTo>
                    <a:pt x="885" y="1017"/>
                  </a:lnTo>
                  <a:lnTo>
                    <a:pt x="1003" y="973"/>
                  </a:lnTo>
                  <a:lnTo>
                    <a:pt x="1667" y="590"/>
                  </a:lnTo>
                  <a:lnTo>
                    <a:pt x="1696" y="546"/>
                  </a:lnTo>
                  <a:lnTo>
                    <a:pt x="1711" y="501"/>
                  </a:lnTo>
                  <a:lnTo>
                    <a:pt x="1667" y="457"/>
                  </a:lnTo>
                  <a:lnTo>
                    <a:pt x="944" y="4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62"/>
            <p:cNvSpPr/>
            <p:nvPr/>
          </p:nvSpPr>
          <p:spPr>
            <a:xfrm>
              <a:off x="7851542" y="1981785"/>
              <a:ext cx="94301" cy="55969"/>
            </a:xfrm>
            <a:custGeom>
              <a:rect b="b" l="l" r="r" t="t"/>
              <a:pathLst>
                <a:path extrusionOk="0" h="841" w="1417">
                  <a:moveTo>
                    <a:pt x="546" y="0"/>
                  </a:moveTo>
                  <a:lnTo>
                    <a:pt x="428" y="30"/>
                  </a:lnTo>
                  <a:lnTo>
                    <a:pt x="45" y="251"/>
                  </a:lnTo>
                  <a:lnTo>
                    <a:pt x="1" y="280"/>
                  </a:lnTo>
                  <a:lnTo>
                    <a:pt x="1" y="354"/>
                  </a:lnTo>
                  <a:lnTo>
                    <a:pt x="45" y="384"/>
                  </a:lnTo>
                  <a:lnTo>
                    <a:pt x="768" y="796"/>
                  </a:lnTo>
                  <a:lnTo>
                    <a:pt x="886" y="841"/>
                  </a:lnTo>
                  <a:lnTo>
                    <a:pt x="989" y="796"/>
                  </a:lnTo>
                  <a:lnTo>
                    <a:pt x="1372" y="575"/>
                  </a:lnTo>
                  <a:lnTo>
                    <a:pt x="1416" y="546"/>
                  </a:lnTo>
                  <a:lnTo>
                    <a:pt x="1416" y="472"/>
                  </a:lnTo>
                  <a:lnTo>
                    <a:pt x="1372" y="443"/>
                  </a:lnTo>
                  <a:lnTo>
                    <a:pt x="664" y="3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62"/>
            <p:cNvSpPr/>
            <p:nvPr/>
          </p:nvSpPr>
          <p:spPr>
            <a:xfrm>
              <a:off x="7926143" y="2023977"/>
              <a:ext cx="94235" cy="55969"/>
            </a:xfrm>
            <a:custGeom>
              <a:rect b="b" l="l" r="r" t="t"/>
              <a:pathLst>
                <a:path extrusionOk="0" h="841" w="1416">
                  <a:moveTo>
                    <a:pt x="546" y="0"/>
                  </a:moveTo>
                  <a:lnTo>
                    <a:pt x="428" y="45"/>
                  </a:lnTo>
                  <a:lnTo>
                    <a:pt x="45" y="266"/>
                  </a:lnTo>
                  <a:lnTo>
                    <a:pt x="0" y="295"/>
                  </a:lnTo>
                  <a:lnTo>
                    <a:pt x="0" y="369"/>
                  </a:lnTo>
                  <a:lnTo>
                    <a:pt x="45" y="398"/>
                  </a:lnTo>
                  <a:lnTo>
                    <a:pt x="767" y="811"/>
                  </a:lnTo>
                  <a:lnTo>
                    <a:pt x="870" y="841"/>
                  </a:lnTo>
                  <a:lnTo>
                    <a:pt x="988" y="811"/>
                  </a:lnTo>
                  <a:lnTo>
                    <a:pt x="1372" y="590"/>
                  </a:lnTo>
                  <a:lnTo>
                    <a:pt x="1416" y="546"/>
                  </a:lnTo>
                  <a:lnTo>
                    <a:pt x="1416" y="487"/>
                  </a:lnTo>
                  <a:lnTo>
                    <a:pt x="1372" y="457"/>
                  </a:lnTo>
                  <a:lnTo>
                    <a:pt x="649" y="45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9E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62"/>
            <p:cNvSpPr/>
            <p:nvPr/>
          </p:nvSpPr>
          <p:spPr>
            <a:xfrm>
              <a:off x="6760485" y="416827"/>
              <a:ext cx="295415" cy="405289"/>
            </a:xfrm>
            <a:custGeom>
              <a:rect b="b" l="l" r="r" t="t"/>
              <a:pathLst>
                <a:path extrusionOk="0" h="6090" w="4439">
                  <a:moveTo>
                    <a:pt x="192" y="0"/>
                  </a:moveTo>
                  <a:lnTo>
                    <a:pt x="75" y="74"/>
                  </a:lnTo>
                  <a:lnTo>
                    <a:pt x="16" y="206"/>
                  </a:lnTo>
                  <a:lnTo>
                    <a:pt x="1" y="310"/>
                  </a:lnTo>
                  <a:lnTo>
                    <a:pt x="1" y="2860"/>
                  </a:lnTo>
                  <a:lnTo>
                    <a:pt x="30" y="3096"/>
                  </a:lnTo>
                  <a:lnTo>
                    <a:pt x="251" y="3480"/>
                  </a:lnTo>
                  <a:lnTo>
                    <a:pt x="428" y="3627"/>
                  </a:lnTo>
                  <a:lnTo>
                    <a:pt x="2492" y="4821"/>
                  </a:lnTo>
                  <a:lnTo>
                    <a:pt x="2640" y="4924"/>
                  </a:lnTo>
                  <a:lnTo>
                    <a:pt x="2714" y="5087"/>
                  </a:lnTo>
                  <a:lnTo>
                    <a:pt x="3038" y="6089"/>
                  </a:lnTo>
                  <a:lnTo>
                    <a:pt x="3377" y="5470"/>
                  </a:lnTo>
                  <a:lnTo>
                    <a:pt x="3407" y="5426"/>
                  </a:lnTo>
                  <a:lnTo>
                    <a:pt x="3495" y="5396"/>
                  </a:lnTo>
                  <a:lnTo>
                    <a:pt x="3539" y="5426"/>
                  </a:lnTo>
                  <a:lnTo>
                    <a:pt x="3996" y="5676"/>
                  </a:lnTo>
                  <a:lnTo>
                    <a:pt x="4085" y="5721"/>
                  </a:lnTo>
                  <a:lnTo>
                    <a:pt x="4247" y="5735"/>
                  </a:lnTo>
                  <a:lnTo>
                    <a:pt x="4365" y="5662"/>
                  </a:lnTo>
                  <a:lnTo>
                    <a:pt x="4439" y="5529"/>
                  </a:lnTo>
                  <a:lnTo>
                    <a:pt x="4439" y="5426"/>
                  </a:lnTo>
                  <a:lnTo>
                    <a:pt x="4439" y="2875"/>
                  </a:lnTo>
                  <a:lnTo>
                    <a:pt x="4409" y="2654"/>
                  </a:lnTo>
                  <a:lnTo>
                    <a:pt x="4188" y="2256"/>
                  </a:lnTo>
                  <a:lnTo>
                    <a:pt x="4011" y="2123"/>
                  </a:lnTo>
                  <a:lnTo>
                    <a:pt x="443" y="59"/>
                  </a:lnTo>
                  <a:lnTo>
                    <a:pt x="355" y="15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62"/>
            <p:cNvSpPr/>
            <p:nvPr/>
          </p:nvSpPr>
          <p:spPr>
            <a:xfrm>
              <a:off x="6839011" y="530626"/>
              <a:ext cx="122718" cy="155061"/>
            </a:xfrm>
            <a:custGeom>
              <a:rect b="b" l="l" r="r" t="t"/>
              <a:pathLst>
                <a:path extrusionOk="0" h="2330" w="1844">
                  <a:moveTo>
                    <a:pt x="914" y="0"/>
                  </a:moveTo>
                  <a:lnTo>
                    <a:pt x="0" y="708"/>
                  </a:lnTo>
                  <a:lnTo>
                    <a:pt x="516" y="1003"/>
                  </a:lnTo>
                  <a:lnTo>
                    <a:pt x="516" y="1873"/>
                  </a:lnTo>
                  <a:lnTo>
                    <a:pt x="1312" y="2330"/>
                  </a:lnTo>
                  <a:lnTo>
                    <a:pt x="1312" y="1475"/>
                  </a:lnTo>
                  <a:lnTo>
                    <a:pt x="1843" y="1770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8" name="Google Shape;1488;p62"/>
          <p:cNvSpPr txBox="1"/>
          <p:nvPr/>
        </p:nvSpPr>
        <p:spPr>
          <a:xfrm>
            <a:off x="768900" y="490100"/>
            <a:ext cx="34875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Бюджет</a:t>
            </a:r>
            <a:endParaRPr b="1" sz="60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9" name="Google Shape;1489;p62"/>
          <p:cNvSpPr txBox="1"/>
          <p:nvPr>
            <p:ph idx="4294967295" type="title"/>
          </p:nvPr>
        </p:nvSpPr>
        <p:spPr>
          <a:xfrm>
            <a:off x="7488825" y="419300"/>
            <a:ext cx="14868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o5</a:t>
            </a:r>
            <a:endParaRPr/>
          </a:p>
        </p:txBody>
      </p:sp>
      <p:cxnSp>
        <p:nvCxnSpPr>
          <p:cNvPr id="1490" name="Google Shape;1490;p62"/>
          <p:cNvCxnSpPr/>
          <p:nvPr/>
        </p:nvCxnSpPr>
        <p:spPr>
          <a:xfrm flipH="1">
            <a:off x="1871175" y="4498250"/>
            <a:ext cx="1078500" cy="18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5" name="Google Shape;1495;p63"/>
          <p:cNvCxnSpPr/>
          <p:nvPr/>
        </p:nvCxnSpPr>
        <p:spPr>
          <a:xfrm rot="10800000">
            <a:off x="2514900" y="2636900"/>
            <a:ext cx="3321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63"/>
          <p:cNvCxnSpPr/>
          <p:nvPr/>
        </p:nvCxnSpPr>
        <p:spPr>
          <a:xfrm rot="10800000">
            <a:off x="837300" y="3561450"/>
            <a:ext cx="49992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63"/>
          <p:cNvCxnSpPr/>
          <p:nvPr/>
        </p:nvCxnSpPr>
        <p:spPr>
          <a:xfrm rot="10800000">
            <a:off x="2859300" y="4488875"/>
            <a:ext cx="29772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98" name="Google Shape;1498;p63"/>
          <p:cNvGrpSpPr/>
          <p:nvPr/>
        </p:nvGrpSpPr>
        <p:grpSpPr>
          <a:xfrm>
            <a:off x="4825573" y="2189339"/>
            <a:ext cx="2862541" cy="2526658"/>
            <a:chOff x="4571988" y="1238025"/>
            <a:chExt cx="3152231" cy="2782357"/>
          </a:xfrm>
        </p:grpSpPr>
        <p:sp>
          <p:nvSpPr>
            <p:cNvPr id="1499" name="Google Shape;1499;p63"/>
            <p:cNvSpPr/>
            <p:nvPr/>
          </p:nvSpPr>
          <p:spPr>
            <a:xfrm>
              <a:off x="4571988" y="2225483"/>
              <a:ext cx="3110417" cy="1794899"/>
            </a:xfrm>
            <a:custGeom>
              <a:rect b="b" l="l" r="r" t="t"/>
              <a:pathLst>
                <a:path extrusionOk="0" h="30519" w="52887">
                  <a:moveTo>
                    <a:pt x="31338" y="0"/>
                  </a:moveTo>
                  <a:lnTo>
                    <a:pt x="31065" y="110"/>
                  </a:lnTo>
                  <a:lnTo>
                    <a:pt x="246" y="17939"/>
                  </a:lnTo>
                  <a:lnTo>
                    <a:pt x="109" y="18021"/>
                  </a:lnTo>
                  <a:lnTo>
                    <a:pt x="0" y="18267"/>
                  </a:lnTo>
                  <a:lnTo>
                    <a:pt x="27" y="18404"/>
                  </a:lnTo>
                  <a:lnTo>
                    <a:pt x="82" y="18541"/>
                  </a:lnTo>
                  <a:lnTo>
                    <a:pt x="246" y="18623"/>
                  </a:lnTo>
                  <a:lnTo>
                    <a:pt x="20701" y="30409"/>
                  </a:lnTo>
                  <a:lnTo>
                    <a:pt x="20974" y="30518"/>
                  </a:lnTo>
                  <a:lnTo>
                    <a:pt x="21576" y="30518"/>
                  </a:lnTo>
                  <a:lnTo>
                    <a:pt x="21849" y="30409"/>
                  </a:lnTo>
                  <a:lnTo>
                    <a:pt x="52668" y="12579"/>
                  </a:lnTo>
                  <a:lnTo>
                    <a:pt x="52887" y="12443"/>
                  </a:lnTo>
                  <a:lnTo>
                    <a:pt x="52887" y="12060"/>
                  </a:lnTo>
                  <a:lnTo>
                    <a:pt x="52668" y="11923"/>
                  </a:lnTo>
                  <a:lnTo>
                    <a:pt x="32213" y="110"/>
                  </a:lnTo>
                  <a:lnTo>
                    <a:pt x="31940" y="0"/>
                  </a:lnTo>
                  <a:close/>
                </a:path>
              </a:pathLst>
            </a:custGeom>
            <a:solidFill>
              <a:srgbClr val="E3E2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63"/>
            <p:cNvSpPr/>
            <p:nvPr/>
          </p:nvSpPr>
          <p:spPr>
            <a:xfrm>
              <a:off x="4571988" y="2452204"/>
              <a:ext cx="2451011" cy="1489368"/>
            </a:xfrm>
            <a:custGeom>
              <a:rect b="b" l="l" r="r" t="t"/>
              <a:pathLst>
                <a:path extrusionOk="0" h="25324" w="41675">
                  <a:moveTo>
                    <a:pt x="20509" y="1"/>
                  </a:moveTo>
                  <a:lnTo>
                    <a:pt x="20208" y="138"/>
                  </a:lnTo>
                  <a:lnTo>
                    <a:pt x="629" y="11431"/>
                  </a:lnTo>
                  <a:lnTo>
                    <a:pt x="383" y="11650"/>
                  </a:lnTo>
                  <a:lnTo>
                    <a:pt x="55" y="12197"/>
                  </a:lnTo>
                  <a:lnTo>
                    <a:pt x="0" y="12553"/>
                  </a:lnTo>
                  <a:lnTo>
                    <a:pt x="0" y="12799"/>
                  </a:lnTo>
                  <a:lnTo>
                    <a:pt x="55" y="13127"/>
                  </a:lnTo>
                  <a:lnTo>
                    <a:pt x="383" y="13674"/>
                  </a:lnTo>
                  <a:lnTo>
                    <a:pt x="629" y="13893"/>
                  </a:lnTo>
                  <a:lnTo>
                    <a:pt x="20208" y="25186"/>
                  </a:lnTo>
                  <a:lnTo>
                    <a:pt x="20509" y="25323"/>
                  </a:lnTo>
                  <a:lnTo>
                    <a:pt x="21166" y="25323"/>
                  </a:lnTo>
                  <a:lnTo>
                    <a:pt x="21466" y="25186"/>
                  </a:lnTo>
                  <a:lnTo>
                    <a:pt x="41046" y="13893"/>
                  </a:lnTo>
                  <a:lnTo>
                    <a:pt x="41319" y="13674"/>
                  </a:lnTo>
                  <a:lnTo>
                    <a:pt x="41647" y="13127"/>
                  </a:lnTo>
                  <a:lnTo>
                    <a:pt x="41675" y="12799"/>
                  </a:lnTo>
                  <a:lnTo>
                    <a:pt x="41675" y="12553"/>
                  </a:lnTo>
                  <a:lnTo>
                    <a:pt x="41647" y="12197"/>
                  </a:lnTo>
                  <a:lnTo>
                    <a:pt x="41319" y="11650"/>
                  </a:lnTo>
                  <a:lnTo>
                    <a:pt x="41046" y="11431"/>
                  </a:lnTo>
                  <a:lnTo>
                    <a:pt x="21466" y="138"/>
                  </a:lnTo>
                  <a:lnTo>
                    <a:pt x="21166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63"/>
            <p:cNvSpPr/>
            <p:nvPr/>
          </p:nvSpPr>
          <p:spPr>
            <a:xfrm>
              <a:off x="4571988" y="3134133"/>
              <a:ext cx="2451011" cy="809025"/>
            </a:xfrm>
            <a:custGeom>
              <a:rect b="b" l="l" r="r" t="t"/>
              <a:pathLst>
                <a:path extrusionOk="0" h="13756" w="41675">
                  <a:moveTo>
                    <a:pt x="0" y="1176"/>
                  </a:moveTo>
                  <a:lnTo>
                    <a:pt x="0" y="1204"/>
                  </a:lnTo>
                  <a:lnTo>
                    <a:pt x="55" y="1532"/>
                  </a:lnTo>
                  <a:lnTo>
                    <a:pt x="383" y="2079"/>
                  </a:lnTo>
                  <a:lnTo>
                    <a:pt x="55" y="1505"/>
                  </a:lnTo>
                  <a:lnTo>
                    <a:pt x="0" y="1176"/>
                  </a:lnTo>
                  <a:close/>
                  <a:moveTo>
                    <a:pt x="41265" y="1"/>
                  </a:moveTo>
                  <a:lnTo>
                    <a:pt x="41265" y="55"/>
                  </a:lnTo>
                  <a:lnTo>
                    <a:pt x="41292" y="83"/>
                  </a:lnTo>
                  <a:lnTo>
                    <a:pt x="41319" y="137"/>
                  </a:lnTo>
                  <a:lnTo>
                    <a:pt x="41319" y="219"/>
                  </a:lnTo>
                  <a:lnTo>
                    <a:pt x="41292" y="329"/>
                  </a:lnTo>
                  <a:lnTo>
                    <a:pt x="41155" y="520"/>
                  </a:lnTo>
                  <a:lnTo>
                    <a:pt x="41046" y="575"/>
                  </a:lnTo>
                  <a:lnTo>
                    <a:pt x="21466" y="11869"/>
                  </a:lnTo>
                  <a:lnTo>
                    <a:pt x="21166" y="12005"/>
                  </a:lnTo>
                  <a:lnTo>
                    <a:pt x="20837" y="12033"/>
                  </a:lnTo>
                  <a:lnTo>
                    <a:pt x="20837" y="13728"/>
                  </a:lnTo>
                  <a:lnTo>
                    <a:pt x="20810" y="13728"/>
                  </a:lnTo>
                  <a:lnTo>
                    <a:pt x="20509" y="13701"/>
                  </a:lnTo>
                  <a:lnTo>
                    <a:pt x="20208" y="13591"/>
                  </a:lnTo>
                  <a:lnTo>
                    <a:pt x="20208" y="13591"/>
                  </a:lnTo>
                  <a:lnTo>
                    <a:pt x="20509" y="13728"/>
                  </a:lnTo>
                  <a:lnTo>
                    <a:pt x="20837" y="13755"/>
                  </a:lnTo>
                  <a:lnTo>
                    <a:pt x="21166" y="13728"/>
                  </a:lnTo>
                  <a:lnTo>
                    <a:pt x="21466" y="13591"/>
                  </a:lnTo>
                  <a:lnTo>
                    <a:pt x="41046" y="2298"/>
                  </a:lnTo>
                  <a:lnTo>
                    <a:pt x="41319" y="2079"/>
                  </a:lnTo>
                  <a:lnTo>
                    <a:pt x="41647" y="1532"/>
                  </a:lnTo>
                  <a:lnTo>
                    <a:pt x="41675" y="1204"/>
                  </a:lnTo>
                  <a:lnTo>
                    <a:pt x="41675" y="958"/>
                  </a:lnTo>
                  <a:lnTo>
                    <a:pt x="41647" y="684"/>
                  </a:lnTo>
                  <a:lnTo>
                    <a:pt x="41429" y="192"/>
                  </a:lnTo>
                  <a:lnTo>
                    <a:pt x="41265" y="1"/>
                  </a:lnTo>
                  <a:close/>
                </a:path>
              </a:pathLst>
            </a:custGeom>
            <a:solidFill>
              <a:srgbClr val="EAC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63"/>
            <p:cNvSpPr/>
            <p:nvPr/>
          </p:nvSpPr>
          <p:spPr>
            <a:xfrm>
              <a:off x="4571988" y="3095552"/>
              <a:ext cx="1225535" cy="846018"/>
            </a:xfrm>
            <a:custGeom>
              <a:rect b="b" l="l" r="r" t="t"/>
              <a:pathLst>
                <a:path extrusionOk="0" h="14385" w="20838">
                  <a:moveTo>
                    <a:pt x="1477" y="0"/>
                  </a:moveTo>
                  <a:lnTo>
                    <a:pt x="629" y="492"/>
                  </a:lnTo>
                  <a:lnTo>
                    <a:pt x="355" y="684"/>
                  </a:lnTo>
                  <a:lnTo>
                    <a:pt x="55" y="1258"/>
                  </a:lnTo>
                  <a:lnTo>
                    <a:pt x="0" y="1586"/>
                  </a:lnTo>
                  <a:lnTo>
                    <a:pt x="0" y="1832"/>
                  </a:lnTo>
                  <a:lnTo>
                    <a:pt x="55" y="2161"/>
                  </a:lnTo>
                  <a:lnTo>
                    <a:pt x="383" y="2735"/>
                  </a:lnTo>
                  <a:lnTo>
                    <a:pt x="629" y="2954"/>
                  </a:lnTo>
                  <a:lnTo>
                    <a:pt x="20208" y="14247"/>
                  </a:lnTo>
                  <a:lnTo>
                    <a:pt x="20509" y="14384"/>
                  </a:lnTo>
                  <a:lnTo>
                    <a:pt x="20837" y="14384"/>
                  </a:lnTo>
                  <a:lnTo>
                    <a:pt x="20837" y="11185"/>
                  </a:lnTo>
                  <a:lnTo>
                    <a:pt x="1477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63"/>
            <p:cNvSpPr/>
            <p:nvPr/>
          </p:nvSpPr>
          <p:spPr>
            <a:xfrm>
              <a:off x="4571988" y="3132545"/>
              <a:ext cx="1225535" cy="809025"/>
            </a:xfrm>
            <a:custGeom>
              <a:rect b="b" l="l" r="r" t="t"/>
              <a:pathLst>
                <a:path extrusionOk="0" fill="none" h="13756" w="20838">
                  <a:moveTo>
                    <a:pt x="20810" y="13755"/>
                  </a:moveTo>
                  <a:lnTo>
                    <a:pt x="20509" y="13728"/>
                  </a:lnTo>
                  <a:lnTo>
                    <a:pt x="20208" y="13618"/>
                  </a:lnTo>
                  <a:lnTo>
                    <a:pt x="629" y="2325"/>
                  </a:lnTo>
                  <a:lnTo>
                    <a:pt x="383" y="2106"/>
                  </a:lnTo>
                  <a:lnTo>
                    <a:pt x="55" y="1532"/>
                  </a:lnTo>
                  <a:lnTo>
                    <a:pt x="0" y="1203"/>
                  </a:lnTo>
                  <a:lnTo>
                    <a:pt x="0" y="957"/>
                  </a:lnTo>
                  <a:lnTo>
                    <a:pt x="27" y="684"/>
                  </a:lnTo>
                  <a:lnTo>
                    <a:pt x="273" y="192"/>
                  </a:lnTo>
                  <a:lnTo>
                    <a:pt x="465" y="0"/>
                  </a:lnTo>
                  <a:lnTo>
                    <a:pt x="383" y="110"/>
                  </a:lnTo>
                  <a:lnTo>
                    <a:pt x="383" y="246"/>
                  </a:lnTo>
                  <a:lnTo>
                    <a:pt x="383" y="301"/>
                  </a:lnTo>
                  <a:lnTo>
                    <a:pt x="383" y="356"/>
                  </a:lnTo>
                  <a:lnTo>
                    <a:pt x="465" y="520"/>
                  </a:lnTo>
                  <a:lnTo>
                    <a:pt x="629" y="602"/>
                  </a:lnTo>
                  <a:lnTo>
                    <a:pt x="20208" y="11896"/>
                  </a:lnTo>
                  <a:lnTo>
                    <a:pt x="20509" y="12032"/>
                  </a:lnTo>
                  <a:lnTo>
                    <a:pt x="20837" y="12060"/>
                  </a:lnTo>
                  <a:lnTo>
                    <a:pt x="20837" y="12060"/>
                  </a:lnTo>
                  <a:lnTo>
                    <a:pt x="20837" y="13755"/>
                  </a:lnTo>
                  <a:lnTo>
                    <a:pt x="20810" y="137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63"/>
            <p:cNvSpPr/>
            <p:nvPr/>
          </p:nvSpPr>
          <p:spPr>
            <a:xfrm>
              <a:off x="4607334" y="3095552"/>
              <a:ext cx="53167" cy="30583"/>
            </a:xfrm>
            <a:custGeom>
              <a:rect b="b" l="l" r="r" t="t"/>
              <a:pathLst>
                <a:path extrusionOk="0" fill="none" h="520" w="904">
                  <a:moveTo>
                    <a:pt x="1" y="520"/>
                  </a:moveTo>
                  <a:lnTo>
                    <a:pt x="1" y="492"/>
                  </a:lnTo>
                  <a:lnTo>
                    <a:pt x="28" y="492"/>
                  </a:lnTo>
                  <a:lnTo>
                    <a:pt x="876" y="0"/>
                  </a:lnTo>
                  <a:lnTo>
                    <a:pt x="903" y="0"/>
                  </a:lnTo>
                  <a:lnTo>
                    <a:pt x="28" y="492"/>
                  </a:lnTo>
                  <a:lnTo>
                    <a:pt x="1" y="520"/>
                  </a:lnTo>
                  <a:lnTo>
                    <a:pt x="1" y="52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63"/>
            <p:cNvSpPr/>
            <p:nvPr/>
          </p:nvSpPr>
          <p:spPr>
            <a:xfrm>
              <a:off x="4592866" y="2452204"/>
              <a:ext cx="2409254" cy="1388034"/>
            </a:xfrm>
            <a:custGeom>
              <a:rect b="b" l="l" r="r" t="t"/>
              <a:pathLst>
                <a:path extrusionOk="0" h="23601" w="40965">
                  <a:moveTo>
                    <a:pt x="20154" y="1"/>
                  </a:moveTo>
                  <a:lnTo>
                    <a:pt x="19853" y="138"/>
                  </a:lnTo>
                  <a:lnTo>
                    <a:pt x="274" y="11431"/>
                  </a:lnTo>
                  <a:lnTo>
                    <a:pt x="137" y="11514"/>
                  </a:lnTo>
                  <a:lnTo>
                    <a:pt x="0" y="11787"/>
                  </a:lnTo>
                  <a:lnTo>
                    <a:pt x="28" y="11924"/>
                  </a:lnTo>
                  <a:lnTo>
                    <a:pt x="110" y="12088"/>
                  </a:lnTo>
                  <a:lnTo>
                    <a:pt x="274" y="12170"/>
                  </a:lnTo>
                  <a:lnTo>
                    <a:pt x="19853" y="23464"/>
                  </a:lnTo>
                  <a:lnTo>
                    <a:pt x="20154" y="23600"/>
                  </a:lnTo>
                  <a:lnTo>
                    <a:pt x="20811" y="23600"/>
                  </a:lnTo>
                  <a:lnTo>
                    <a:pt x="21111" y="23464"/>
                  </a:lnTo>
                  <a:lnTo>
                    <a:pt x="40691" y="12170"/>
                  </a:lnTo>
                  <a:lnTo>
                    <a:pt x="40828" y="12088"/>
                  </a:lnTo>
                  <a:lnTo>
                    <a:pt x="40964" y="11842"/>
                  </a:lnTo>
                  <a:lnTo>
                    <a:pt x="40937" y="11678"/>
                  </a:lnTo>
                  <a:lnTo>
                    <a:pt x="40855" y="11514"/>
                  </a:lnTo>
                  <a:lnTo>
                    <a:pt x="40691" y="11431"/>
                  </a:lnTo>
                  <a:lnTo>
                    <a:pt x="21111" y="138"/>
                  </a:lnTo>
                  <a:lnTo>
                    <a:pt x="20811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63"/>
            <p:cNvSpPr/>
            <p:nvPr/>
          </p:nvSpPr>
          <p:spPr>
            <a:xfrm>
              <a:off x="4594454" y="2793198"/>
              <a:ext cx="2407666" cy="1048627"/>
            </a:xfrm>
            <a:custGeom>
              <a:rect b="b" l="l" r="r" t="t"/>
              <a:pathLst>
                <a:path extrusionOk="0" h="17830" w="40938">
                  <a:moveTo>
                    <a:pt x="10037" y="0"/>
                  </a:moveTo>
                  <a:lnTo>
                    <a:pt x="247" y="5633"/>
                  </a:lnTo>
                  <a:lnTo>
                    <a:pt x="138" y="5688"/>
                  </a:lnTo>
                  <a:lnTo>
                    <a:pt x="1" y="5880"/>
                  </a:lnTo>
                  <a:lnTo>
                    <a:pt x="1" y="6016"/>
                  </a:lnTo>
                  <a:lnTo>
                    <a:pt x="1" y="6071"/>
                  </a:lnTo>
                  <a:lnTo>
                    <a:pt x="1" y="6126"/>
                  </a:lnTo>
                  <a:lnTo>
                    <a:pt x="83" y="6290"/>
                  </a:lnTo>
                  <a:lnTo>
                    <a:pt x="247" y="6372"/>
                  </a:lnTo>
                  <a:lnTo>
                    <a:pt x="19826" y="17666"/>
                  </a:lnTo>
                  <a:lnTo>
                    <a:pt x="20127" y="17802"/>
                  </a:lnTo>
                  <a:lnTo>
                    <a:pt x="20455" y="17830"/>
                  </a:lnTo>
                  <a:lnTo>
                    <a:pt x="20784" y="17802"/>
                  </a:lnTo>
                  <a:lnTo>
                    <a:pt x="21084" y="17666"/>
                  </a:lnTo>
                  <a:lnTo>
                    <a:pt x="40664" y="6372"/>
                  </a:lnTo>
                  <a:lnTo>
                    <a:pt x="40773" y="6317"/>
                  </a:lnTo>
                  <a:lnTo>
                    <a:pt x="40910" y="6126"/>
                  </a:lnTo>
                  <a:lnTo>
                    <a:pt x="40937" y="6016"/>
                  </a:lnTo>
                  <a:lnTo>
                    <a:pt x="40937" y="5934"/>
                  </a:lnTo>
                  <a:lnTo>
                    <a:pt x="40910" y="5880"/>
                  </a:lnTo>
                  <a:lnTo>
                    <a:pt x="40828" y="5716"/>
                  </a:lnTo>
                  <a:lnTo>
                    <a:pt x="40664" y="5633"/>
                  </a:lnTo>
                  <a:lnTo>
                    <a:pt x="36835" y="3418"/>
                  </a:lnTo>
                  <a:lnTo>
                    <a:pt x="30929" y="6837"/>
                  </a:lnTo>
                  <a:lnTo>
                    <a:pt x="30847" y="7220"/>
                  </a:lnTo>
                  <a:lnTo>
                    <a:pt x="30546" y="7958"/>
                  </a:lnTo>
                  <a:lnTo>
                    <a:pt x="30081" y="8642"/>
                  </a:lnTo>
                  <a:lnTo>
                    <a:pt x="29479" y="9298"/>
                  </a:lnTo>
                  <a:lnTo>
                    <a:pt x="28358" y="10200"/>
                  </a:lnTo>
                  <a:lnTo>
                    <a:pt x="26362" y="11185"/>
                  </a:lnTo>
                  <a:lnTo>
                    <a:pt x="25186" y="11568"/>
                  </a:lnTo>
                  <a:lnTo>
                    <a:pt x="24038" y="11868"/>
                  </a:lnTo>
                  <a:lnTo>
                    <a:pt x="21713" y="12196"/>
                  </a:lnTo>
                  <a:lnTo>
                    <a:pt x="20537" y="12224"/>
                  </a:lnTo>
                  <a:lnTo>
                    <a:pt x="20483" y="12224"/>
                  </a:lnTo>
                  <a:lnTo>
                    <a:pt x="19061" y="12196"/>
                  </a:lnTo>
                  <a:lnTo>
                    <a:pt x="16326" y="11759"/>
                  </a:lnTo>
                  <a:lnTo>
                    <a:pt x="14467" y="11130"/>
                  </a:lnTo>
                  <a:lnTo>
                    <a:pt x="13318" y="10610"/>
                  </a:lnTo>
                  <a:lnTo>
                    <a:pt x="12334" y="10009"/>
                  </a:lnTo>
                  <a:lnTo>
                    <a:pt x="11459" y="9298"/>
                  </a:lnTo>
                  <a:lnTo>
                    <a:pt x="11103" y="8915"/>
                  </a:lnTo>
                  <a:lnTo>
                    <a:pt x="10748" y="8505"/>
                  </a:lnTo>
                  <a:lnTo>
                    <a:pt x="10228" y="7602"/>
                  </a:lnTo>
                  <a:lnTo>
                    <a:pt x="10064" y="7110"/>
                  </a:lnTo>
                  <a:lnTo>
                    <a:pt x="10037" y="7055"/>
                  </a:lnTo>
                  <a:lnTo>
                    <a:pt x="10037" y="7028"/>
                  </a:lnTo>
                  <a:lnTo>
                    <a:pt x="9927" y="6563"/>
                  </a:lnTo>
                  <a:lnTo>
                    <a:pt x="9900" y="5688"/>
                  </a:lnTo>
                  <a:lnTo>
                    <a:pt x="10064" y="4813"/>
                  </a:lnTo>
                  <a:lnTo>
                    <a:pt x="10447" y="3993"/>
                  </a:lnTo>
                  <a:lnTo>
                    <a:pt x="10693" y="3637"/>
                  </a:lnTo>
                  <a:lnTo>
                    <a:pt x="11103" y="3063"/>
                  </a:lnTo>
                  <a:lnTo>
                    <a:pt x="12224" y="2079"/>
                  </a:lnTo>
                  <a:lnTo>
                    <a:pt x="12881" y="1641"/>
                  </a:lnTo>
                  <a:lnTo>
                    <a:pt x="10037" y="0"/>
                  </a:lnTo>
                  <a:close/>
                </a:path>
              </a:pathLst>
            </a:custGeom>
            <a:solidFill>
              <a:srgbClr val="F0DA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63"/>
            <p:cNvSpPr/>
            <p:nvPr/>
          </p:nvSpPr>
          <p:spPr>
            <a:xfrm>
              <a:off x="5195987" y="2798021"/>
              <a:ext cx="1026102" cy="402101"/>
            </a:xfrm>
            <a:custGeom>
              <a:rect b="b" l="l" r="r" t="t"/>
              <a:pathLst>
                <a:path extrusionOk="0" h="6837" w="17447">
                  <a:moveTo>
                    <a:pt x="9872" y="0"/>
                  </a:moveTo>
                  <a:lnTo>
                    <a:pt x="8641" y="110"/>
                  </a:lnTo>
                  <a:lnTo>
                    <a:pt x="7602" y="219"/>
                  </a:lnTo>
                  <a:lnTo>
                    <a:pt x="5688" y="629"/>
                  </a:lnTo>
                  <a:lnTo>
                    <a:pt x="3993" y="1231"/>
                  </a:lnTo>
                  <a:lnTo>
                    <a:pt x="2571" y="1997"/>
                  </a:lnTo>
                  <a:lnTo>
                    <a:pt x="1395" y="2926"/>
                  </a:lnTo>
                  <a:lnTo>
                    <a:pt x="574" y="3965"/>
                  </a:lnTo>
                  <a:lnTo>
                    <a:pt x="82" y="5059"/>
                  </a:lnTo>
                  <a:lnTo>
                    <a:pt x="0" y="6235"/>
                  </a:lnTo>
                  <a:lnTo>
                    <a:pt x="137" y="6837"/>
                  </a:lnTo>
                  <a:lnTo>
                    <a:pt x="9325" y="6016"/>
                  </a:lnTo>
                  <a:lnTo>
                    <a:pt x="9763" y="5934"/>
                  </a:lnTo>
                  <a:lnTo>
                    <a:pt x="10610" y="5661"/>
                  </a:lnTo>
                  <a:lnTo>
                    <a:pt x="11020" y="5469"/>
                  </a:lnTo>
                  <a:lnTo>
                    <a:pt x="17447" y="1750"/>
                  </a:lnTo>
                  <a:lnTo>
                    <a:pt x="16544" y="1258"/>
                  </a:lnTo>
                  <a:lnTo>
                    <a:pt x="14493" y="520"/>
                  </a:lnTo>
                  <a:lnTo>
                    <a:pt x="12278" y="110"/>
                  </a:lnTo>
                  <a:lnTo>
                    <a:pt x="98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63"/>
            <p:cNvSpPr/>
            <p:nvPr/>
          </p:nvSpPr>
          <p:spPr>
            <a:xfrm>
              <a:off x="5216865" y="2818899"/>
              <a:ext cx="966642" cy="360344"/>
            </a:xfrm>
            <a:custGeom>
              <a:rect b="b" l="l" r="r" t="t"/>
              <a:pathLst>
                <a:path extrusionOk="0" h="6127" w="16436">
                  <a:moveTo>
                    <a:pt x="9189" y="1"/>
                  </a:moveTo>
                  <a:lnTo>
                    <a:pt x="8314" y="83"/>
                  </a:lnTo>
                  <a:lnTo>
                    <a:pt x="7028" y="220"/>
                  </a:lnTo>
                  <a:lnTo>
                    <a:pt x="4704" y="821"/>
                  </a:lnTo>
                  <a:lnTo>
                    <a:pt x="2708" y="1724"/>
                  </a:lnTo>
                  <a:lnTo>
                    <a:pt x="1532" y="2599"/>
                  </a:lnTo>
                  <a:lnTo>
                    <a:pt x="930" y="3228"/>
                  </a:lnTo>
                  <a:lnTo>
                    <a:pt x="657" y="3583"/>
                  </a:lnTo>
                  <a:lnTo>
                    <a:pt x="465" y="3857"/>
                  </a:lnTo>
                  <a:lnTo>
                    <a:pt x="192" y="4458"/>
                  </a:lnTo>
                  <a:lnTo>
                    <a:pt x="28" y="5114"/>
                  </a:lnTo>
                  <a:lnTo>
                    <a:pt x="1" y="5798"/>
                  </a:lnTo>
                  <a:lnTo>
                    <a:pt x="55" y="6126"/>
                  </a:lnTo>
                  <a:lnTo>
                    <a:pt x="8943" y="5333"/>
                  </a:lnTo>
                  <a:lnTo>
                    <a:pt x="9353" y="5251"/>
                  </a:lnTo>
                  <a:lnTo>
                    <a:pt x="10146" y="5005"/>
                  </a:lnTo>
                  <a:lnTo>
                    <a:pt x="10529" y="4814"/>
                  </a:lnTo>
                  <a:lnTo>
                    <a:pt x="16435" y="1395"/>
                  </a:lnTo>
                  <a:lnTo>
                    <a:pt x="15697" y="1067"/>
                  </a:lnTo>
                  <a:lnTo>
                    <a:pt x="14111" y="520"/>
                  </a:lnTo>
                  <a:lnTo>
                    <a:pt x="12498" y="165"/>
                  </a:lnTo>
                  <a:lnTo>
                    <a:pt x="108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63"/>
            <p:cNvSpPr/>
            <p:nvPr/>
          </p:nvSpPr>
          <p:spPr>
            <a:xfrm>
              <a:off x="5176637" y="2778730"/>
              <a:ext cx="1066388" cy="442329"/>
            </a:xfrm>
            <a:custGeom>
              <a:rect b="b" l="l" r="r" t="t"/>
              <a:pathLst>
                <a:path extrusionOk="0" fill="none" h="7521" w="18132">
                  <a:moveTo>
                    <a:pt x="466" y="7520"/>
                  </a:moveTo>
                  <a:lnTo>
                    <a:pt x="356" y="7493"/>
                  </a:lnTo>
                  <a:lnTo>
                    <a:pt x="165" y="7356"/>
                  </a:lnTo>
                  <a:lnTo>
                    <a:pt x="138" y="7274"/>
                  </a:lnTo>
                  <a:lnTo>
                    <a:pt x="28" y="6809"/>
                  </a:lnTo>
                  <a:lnTo>
                    <a:pt x="1" y="5934"/>
                  </a:lnTo>
                  <a:lnTo>
                    <a:pt x="165" y="5059"/>
                  </a:lnTo>
                  <a:lnTo>
                    <a:pt x="548" y="4239"/>
                  </a:lnTo>
                  <a:lnTo>
                    <a:pt x="794" y="3883"/>
                  </a:lnTo>
                  <a:lnTo>
                    <a:pt x="1067" y="3500"/>
                  </a:lnTo>
                  <a:lnTo>
                    <a:pt x="1751" y="2789"/>
                  </a:lnTo>
                  <a:lnTo>
                    <a:pt x="2982" y="1860"/>
                  </a:lnTo>
                  <a:lnTo>
                    <a:pt x="5087" y="875"/>
                  </a:lnTo>
                  <a:lnTo>
                    <a:pt x="7576" y="246"/>
                  </a:lnTo>
                  <a:lnTo>
                    <a:pt x="8943" y="82"/>
                  </a:lnTo>
                  <a:lnTo>
                    <a:pt x="10201" y="0"/>
                  </a:lnTo>
                  <a:lnTo>
                    <a:pt x="12662" y="110"/>
                  </a:lnTo>
                  <a:lnTo>
                    <a:pt x="14932" y="520"/>
                  </a:lnTo>
                  <a:lnTo>
                    <a:pt x="17010" y="1285"/>
                  </a:lnTo>
                  <a:lnTo>
                    <a:pt x="17967" y="1778"/>
                  </a:lnTo>
                  <a:lnTo>
                    <a:pt x="18049" y="1887"/>
                  </a:lnTo>
                  <a:lnTo>
                    <a:pt x="18131" y="2133"/>
                  </a:lnTo>
                  <a:lnTo>
                    <a:pt x="18076" y="2243"/>
                  </a:lnTo>
                  <a:lnTo>
                    <a:pt x="18022" y="2325"/>
                  </a:lnTo>
                  <a:lnTo>
                    <a:pt x="17967" y="2379"/>
                  </a:lnTo>
                  <a:lnTo>
                    <a:pt x="11514" y="6071"/>
                  </a:lnTo>
                  <a:lnTo>
                    <a:pt x="11076" y="6290"/>
                  </a:lnTo>
                  <a:lnTo>
                    <a:pt x="10174" y="6590"/>
                  </a:lnTo>
                  <a:lnTo>
                    <a:pt x="9681" y="6673"/>
                  </a:lnTo>
                  <a:lnTo>
                    <a:pt x="493" y="7493"/>
                  </a:lnTo>
                  <a:lnTo>
                    <a:pt x="466" y="752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63"/>
            <p:cNvSpPr/>
            <p:nvPr/>
          </p:nvSpPr>
          <p:spPr>
            <a:xfrm>
              <a:off x="5202397" y="3151835"/>
              <a:ext cx="868543" cy="342583"/>
            </a:xfrm>
            <a:custGeom>
              <a:rect b="b" l="l" r="r" t="t"/>
              <a:pathLst>
                <a:path extrusionOk="0" h="5825" w="14768">
                  <a:moveTo>
                    <a:pt x="9189" y="0"/>
                  </a:moveTo>
                  <a:lnTo>
                    <a:pt x="1" y="821"/>
                  </a:lnTo>
                  <a:lnTo>
                    <a:pt x="165" y="1313"/>
                  </a:lnTo>
                  <a:lnTo>
                    <a:pt x="684" y="2215"/>
                  </a:lnTo>
                  <a:lnTo>
                    <a:pt x="1012" y="2598"/>
                  </a:lnTo>
                  <a:lnTo>
                    <a:pt x="1532" y="3118"/>
                  </a:lnTo>
                  <a:lnTo>
                    <a:pt x="2790" y="4048"/>
                  </a:lnTo>
                  <a:lnTo>
                    <a:pt x="4321" y="4786"/>
                  </a:lnTo>
                  <a:lnTo>
                    <a:pt x="6044" y="5333"/>
                  </a:lnTo>
                  <a:lnTo>
                    <a:pt x="7903" y="5688"/>
                  </a:lnTo>
                  <a:lnTo>
                    <a:pt x="9845" y="5825"/>
                  </a:lnTo>
                  <a:lnTo>
                    <a:pt x="11841" y="5743"/>
                  </a:lnTo>
                  <a:lnTo>
                    <a:pt x="13810" y="5415"/>
                  </a:lnTo>
                  <a:lnTo>
                    <a:pt x="14767" y="5169"/>
                  </a:lnTo>
                  <a:lnTo>
                    <a:pt x="10720" y="602"/>
                  </a:lnTo>
                  <a:lnTo>
                    <a:pt x="10419" y="301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63"/>
            <p:cNvSpPr/>
            <p:nvPr/>
          </p:nvSpPr>
          <p:spPr>
            <a:xfrm>
              <a:off x="5229745" y="3171126"/>
              <a:ext cx="805790" cy="302414"/>
            </a:xfrm>
            <a:custGeom>
              <a:rect b="b" l="l" r="r" t="t"/>
              <a:pathLst>
                <a:path extrusionOk="0" fill="none" h="5142" w="13701">
                  <a:moveTo>
                    <a:pt x="0" y="794"/>
                  </a:moveTo>
                  <a:lnTo>
                    <a:pt x="164" y="1149"/>
                  </a:lnTo>
                  <a:lnTo>
                    <a:pt x="547" y="1751"/>
                  </a:lnTo>
                  <a:lnTo>
                    <a:pt x="793" y="2051"/>
                  </a:lnTo>
                  <a:lnTo>
                    <a:pt x="1258" y="2544"/>
                  </a:lnTo>
                  <a:lnTo>
                    <a:pt x="2461" y="3391"/>
                  </a:lnTo>
                  <a:lnTo>
                    <a:pt x="3883" y="4102"/>
                  </a:lnTo>
                  <a:lnTo>
                    <a:pt x="5470" y="4649"/>
                  </a:lnTo>
                  <a:lnTo>
                    <a:pt x="7220" y="4977"/>
                  </a:lnTo>
                  <a:lnTo>
                    <a:pt x="9052" y="5142"/>
                  </a:lnTo>
                  <a:lnTo>
                    <a:pt x="10911" y="5114"/>
                  </a:lnTo>
                  <a:lnTo>
                    <a:pt x="12798" y="4868"/>
                  </a:lnTo>
                  <a:lnTo>
                    <a:pt x="13701" y="4649"/>
                  </a:lnTo>
                  <a:lnTo>
                    <a:pt x="10009" y="493"/>
                  </a:lnTo>
                  <a:lnTo>
                    <a:pt x="9763" y="274"/>
                  </a:lnTo>
                  <a:lnTo>
                    <a:pt x="9107" y="1"/>
                  </a:lnTo>
                  <a:lnTo>
                    <a:pt x="8778" y="1"/>
                  </a:lnTo>
                  <a:lnTo>
                    <a:pt x="0" y="79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63"/>
            <p:cNvSpPr/>
            <p:nvPr/>
          </p:nvSpPr>
          <p:spPr>
            <a:xfrm>
              <a:off x="5184695" y="3132545"/>
              <a:ext cx="905536" cy="379576"/>
            </a:xfrm>
            <a:custGeom>
              <a:rect b="b" l="l" r="r" t="t"/>
              <a:pathLst>
                <a:path extrusionOk="0" fill="none" h="6454" w="15397">
                  <a:moveTo>
                    <a:pt x="10447" y="6454"/>
                  </a:moveTo>
                  <a:lnTo>
                    <a:pt x="9025" y="6426"/>
                  </a:lnTo>
                  <a:lnTo>
                    <a:pt x="6290" y="5989"/>
                  </a:lnTo>
                  <a:lnTo>
                    <a:pt x="4431" y="5360"/>
                  </a:lnTo>
                  <a:lnTo>
                    <a:pt x="3282" y="4840"/>
                  </a:lnTo>
                  <a:lnTo>
                    <a:pt x="2298" y="4239"/>
                  </a:lnTo>
                  <a:lnTo>
                    <a:pt x="1423" y="3528"/>
                  </a:lnTo>
                  <a:lnTo>
                    <a:pt x="1067" y="3145"/>
                  </a:lnTo>
                  <a:lnTo>
                    <a:pt x="712" y="2735"/>
                  </a:lnTo>
                  <a:lnTo>
                    <a:pt x="165" y="1778"/>
                  </a:lnTo>
                  <a:lnTo>
                    <a:pt x="1" y="1258"/>
                  </a:lnTo>
                  <a:lnTo>
                    <a:pt x="1" y="1121"/>
                  </a:lnTo>
                  <a:lnTo>
                    <a:pt x="55" y="985"/>
                  </a:lnTo>
                  <a:lnTo>
                    <a:pt x="165" y="875"/>
                  </a:lnTo>
                  <a:lnTo>
                    <a:pt x="302" y="848"/>
                  </a:lnTo>
                  <a:lnTo>
                    <a:pt x="9490" y="0"/>
                  </a:lnTo>
                  <a:lnTo>
                    <a:pt x="9982" y="0"/>
                  </a:lnTo>
                  <a:lnTo>
                    <a:pt x="10884" y="356"/>
                  </a:lnTo>
                  <a:lnTo>
                    <a:pt x="11267" y="684"/>
                  </a:lnTo>
                  <a:lnTo>
                    <a:pt x="15314" y="5278"/>
                  </a:lnTo>
                  <a:lnTo>
                    <a:pt x="15396" y="5415"/>
                  </a:lnTo>
                  <a:lnTo>
                    <a:pt x="15369" y="5579"/>
                  </a:lnTo>
                  <a:lnTo>
                    <a:pt x="15314" y="5743"/>
                  </a:lnTo>
                  <a:lnTo>
                    <a:pt x="15150" y="5798"/>
                  </a:lnTo>
                  <a:lnTo>
                    <a:pt x="14002" y="6098"/>
                  </a:lnTo>
                  <a:lnTo>
                    <a:pt x="11650" y="6454"/>
                  </a:lnTo>
                  <a:lnTo>
                    <a:pt x="10447" y="645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63"/>
            <p:cNvSpPr/>
            <p:nvPr/>
          </p:nvSpPr>
          <p:spPr>
            <a:xfrm>
              <a:off x="5821574" y="3092317"/>
              <a:ext cx="575833" cy="363520"/>
            </a:xfrm>
            <a:custGeom>
              <a:rect b="b" l="l" r="r" t="t"/>
              <a:pathLst>
                <a:path extrusionOk="0" h="6181" w="9791">
                  <a:moveTo>
                    <a:pt x="9681" y="1"/>
                  </a:moveTo>
                  <a:lnTo>
                    <a:pt x="493" y="848"/>
                  </a:lnTo>
                  <a:lnTo>
                    <a:pt x="329" y="876"/>
                  </a:lnTo>
                  <a:lnTo>
                    <a:pt x="83" y="985"/>
                  </a:lnTo>
                  <a:lnTo>
                    <a:pt x="1" y="1204"/>
                  </a:lnTo>
                  <a:lnTo>
                    <a:pt x="83" y="1477"/>
                  </a:lnTo>
                  <a:lnTo>
                    <a:pt x="192" y="1614"/>
                  </a:lnTo>
                  <a:lnTo>
                    <a:pt x="4239" y="6181"/>
                  </a:lnTo>
                  <a:lnTo>
                    <a:pt x="4978" y="5935"/>
                  </a:lnTo>
                  <a:lnTo>
                    <a:pt x="6290" y="5388"/>
                  </a:lnTo>
                  <a:lnTo>
                    <a:pt x="7439" y="4731"/>
                  </a:lnTo>
                  <a:lnTo>
                    <a:pt x="8368" y="3993"/>
                  </a:lnTo>
                  <a:lnTo>
                    <a:pt x="9079" y="3200"/>
                  </a:lnTo>
                  <a:lnTo>
                    <a:pt x="9544" y="2325"/>
                  </a:lnTo>
                  <a:lnTo>
                    <a:pt x="9790" y="1423"/>
                  </a:lnTo>
                  <a:lnTo>
                    <a:pt x="9790" y="465"/>
                  </a:lnTo>
                  <a:lnTo>
                    <a:pt x="96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63"/>
            <p:cNvSpPr/>
            <p:nvPr/>
          </p:nvSpPr>
          <p:spPr>
            <a:xfrm>
              <a:off x="5842511" y="3113254"/>
              <a:ext cx="537193" cy="320058"/>
            </a:xfrm>
            <a:custGeom>
              <a:rect b="b" l="l" r="r" t="t"/>
              <a:pathLst>
                <a:path extrusionOk="0" fill="none" h="5442" w="9134">
                  <a:moveTo>
                    <a:pt x="192" y="820"/>
                  </a:moveTo>
                  <a:lnTo>
                    <a:pt x="82" y="820"/>
                  </a:lnTo>
                  <a:lnTo>
                    <a:pt x="0" y="875"/>
                  </a:lnTo>
                  <a:lnTo>
                    <a:pt x="27" y="957"/>
                  </a:lnTo>
                  <a:lnTo>
                    <a:pt x="82" y="1039"/>
                  </a:lnTo>
                  <a:lnTo>
                    <a:pt x="3993" y="5442"/>
                  </a:lnTo>
                  <a:lnTo>
                    <a:pt x="4649" y="5223"/>
                  </a:lnTo>
                  <a:lnTo>
                    <a:pt x="5825" y="4731"/>
                  </a:lnTo>
                  <a:lnTo>
                    <a:pt x="6837" y="4157"/>
                  </a:lnTo>
                  <a:lnTo>
                    <a:pt x="7684" y="3500"/>
                  </a:lnTo>
                  <a:lnTo>
                    <a:pt x="8341" y="2789"/>
                  </a:lnTo>
                  <a:lnTo>
                    <a:pt x="8805" y="2024"/>
                  </a:lnTo>
                  <a:lnTo>
                    <a:pt x="9079" y="1231"/>
                  </a:lnTo>
                  <a:lnTo>
                    <a:pt x="9134" y="410"/>
                  </a:lnTo>
                  <a:lnTo>
                    <a:pt x="9079" y="0"/>
                  </a:lnTo>
                  <a:lnTo>
                    <a:pt x="192" y="82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63"/>
            <p:cNvSpPr/>
            <p:nvPr/>
          </p:nvSpPr>
          <p:spPr>
            <a:xfrm>
              <a:off x="5802283" y="3073027"/>
              <a:ext cx="616002" cy="402101"/>
            </a:xfrm>
            <a:custGeom>
              <a:rect b="b" l="l" r="r" t="t"/>
              <a:pathLst>
                <a:path extrusionOk="0" fill="none" h="6837" w="10474">
                  <a:moveTo>
                    <a:pt x="4567" y="6837"/>
                  </a:moveTo>
                  <a:lnTo>
                    <a:pt x="4430" y="6810"/>
                  </a:lnTo>
                  <a:lnTo>
                    <a:pt x="4321" y="6727"/>
                  </a:lnTo>
                  <a:lnTo>
                    <a:pt x="274" y="2161"/>
                  </a:lnTo>
                  <a:lnTo>
                    <a:pt x="55" y="1942"/>
                  </a:lnTo>
                  <a:lnTo>
                    <a:pt x="0" y="1368"/>
                  </a:lnTo>
                  <a:lnTo>
                    <a:pt x="165" y="1094"/>
                  </a:lnTo>
                  <a:lnTo>
                    <a:pt x="274" y="958"/>
                  </a:lnTo>
                  <a:lnTo>
                    <a:pt x="629" y="821"/>
                  </a:lnTo>
                  <a:lnTo>
                    <a:pt x="793" y="821"/>
                  </a:lnTo>
                  <a:lnTo>
                    <a:pt x="9982" y="0"/>
                  </a:lnTo>
                  <a:lnTo>
                    <a:pt x="10118" y="0"/>
                  </a:lnTo>
                  <a:lnTo>
                    <a:pt x="10282" y="110"/>
                  </a:lnTo>
                  <a:lnTo>
                    <a:pt x="10337" y="219"/>
                  </a:lnTo>
                  <a:lnTo>
                    <a:pt x="10447" y="739"/>
                  </a:lnTo>
                  <a:lnTo>
                    <a:pt x="10474" y="1751"/>
                  </a:lnTo>
                  <a:lnTo>
                    <a:pt x="10200" y="2735"/>
                  </a:lnTo>
                  <a:lnTo>
                    <a:pt x="9708" y="3665"/>
                  </a:lnTo>
                  <a:lnTo>
                    <a:pt x="8970" y="4512"/>
                  </a:lnTo>
                  <a:lnTo>
                    <a:pt x="8013" y="5305"/>
                  </a:lnTo>
                  <a:lnTo>
                    <a:pt x="6810" y="5989"/>
                  </a:lnTo>
                  <a:lnTo>
                    <a:pt x="5442" y="6591"/>
                  </a:lnTo>
                  <a:lnTo>
                    <a:pt x="4649" y="6810"/>
                  </a:lnTo>
                  <a:lnTo>
                    <a:pt x="4567" y="6837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63"/>
            <p:cNvSpPr/>
            <p:nvPr/>
          </p:nvSpPr>
          <p:spPr>
            <a:xfrm>
              <a:off x="5827984" y="2900942"/>
              <a:ext cx="562953" cy="241308"/>
            </a:xfrm>
            <a:custGeom>
              <a:rect b="b" l="l" r="r" t="t"/>
              <a:pathLst>
                <a:path extrusionOk="0" h="4103" w="9572">
                  <a:moveTo>
                    <a:pt x="6701" y="0"/>
                  </a:moveTo>
                  <a:lnTo>
                    <a:pt x="274" y="3719"/>
                  </a:lnTo>
                  <a:lnTo>
                    <a:pt x="1" y="3884"/>
                  </a:lnTo>
                  <a:lnTo>
                    <a:pt x="83" y="4102"/>
                  </a:lnTo>
                  <a:lnTo>
                    <a:pt x="384" y="4102"/>
                  </a:lnTo>
                  <a:lnTo>
                    <a:pt x="9572" y="3255"/>
                  </a:lnTo>
                  <a:lnTo>
                    <a:pt x="9435" y="2762"/>
                  </a:lnTo>
                  <a:lnTo>
                    <a:pt x="8943" y="1887"/>
                  </a:lnTo>
                  <a:lnTo>
                    <a:pt x="8232" y="1094"/>
                  </a:lnTo>
                  <a:lnTo>
                    <a:pt x="7302" y="356"/>
                  </a:lnTo>
                  <a:lnTo>
                    <a:pt x="6701" y="0"/>
                  </a:lnTo>
                  <a:close/>
                </a:path>
              </a:pathLst>
            </a:custGeom>
            <a:solidFill>
              <a:srgbClr val="3341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63"/>
            <p:cNvSpPr/>
            <p:nvPr/>
          </p:nvSpPr>
          <p:spPr>
            <a:xfrm>
              <a:off x="5807106" y="2880005"/>
              <a:ext cx="604769" cy="281535"/>
            </a:xfrm>
            <a:custGeom>
              <a:rect b="b" l="l" r="r" t="t"/>
              <a:pathLst>
                <a:path extrusionOk="0" h="4787" w="10283">
                  <a:moveTo>
                    <a:pt x="7056" y="1"/>
                  </a:moveTo>
                  <a:lnTo>
                    <a:pt x="6892" y="56"/>
                  </a:lnTo>
                  <a:lnTo>
                    <a:pt x="465" y="3775"/>
                  </a:lnTo>
                  <a:lnTo>
                    <a:pt x="329" y="3857"/>
                  </a:lnTo>
                  <a:lnTo>
                    <a:pt x="83" y="4103"/>
                  </a:lnTo>
                  <a:lnTo>
                    <a:pt x="0" y="4349"/>
                  </a:lnTo>
                  <a:lnTo>
                    <a:pt x="28" y="4458"/>
                  </a:lnTo>
                  <a:lnTo>
                    <a:pt x="110" y="4622"/>
                  </a:lnTo>
                  <a:lnTo>
                    <a:pt x="411" y="4786"/>
                  </a:lnTo>
                  <a:lnTo>
                    <a:pt x="602" y="4786"/>
                  </a:lnTo>
                  <a:lnTo>
                    <a:pt x="1807" y="4031"/>
                  </a:lnTo>
                  <a:lnTo>
                    <a:pt x="1807" y="4031"/>
                  </a:lnTo>
                  <a:lnTo>
                    <a:pt x="1313" y="4075"/>
                  </a:lnTo>
                  <a:lnTo>
                    <a:pt x="7056" y="739"/>
                  </a:lnTo>
                  <a:lnTo>
                    <a:pt x="1807" y="4031"/>
                  </a:lnTo>
                  <a:lnTo>
                    <a:pt x="1807" y="4031"/>
                  </a:lnTo>
                  <a:lnTo>
                    <a:pt x="1988" y="4015"/>
                  </a:lnTo>
                  <a:lnTo>
                    <a:pt x="1988" y="4015"/>
                  </a:lnTo>
                  <a:lnTo>
                    <a:pt x="7056" y="739"/>
                  </a:lnTo>
                  <a:lnTo>
                    <a:pt x="7521" y="1040"/>
                  </a:lnTo>
                  <a:lnTo>
                    <a:pt x="8286" y="1614"/>
                  </a:lnTo>
                  <a:lnTo>
                    <a:pt x="8888" y="2271"/>
                  </a:lnTo>
                  <a:lnTo>
                    <a:pt x="9325" y="2954"/>
                  </a:lnTo>
                  <a:lnTo>
                    <a:pt x="9489" y="3337"/>
                  </a:lnTo>
                  <a:lnTo>
                    <a:pt x="1988" y="4015"/>
                  </a:lnTo>
                  <a:lnTo>
                    <a:pt x="1988" y="4015"/>
                  </a:lnTo>
                  <a:lnTo>
                    <a:pt x="794" y="4786"/>
                  </a:lnTo>
                  <a:lnTo>
                    <a:pt x="9954" y="3939"/>
                  </a:lnTo>
                  <a:lnTo>
                    <a:pt x="10118" y="3911"/>
                  </a:lnTo>
                  <a:lnTo>
                    <a:pt x="10200" y="3802"/>
                  </a:lnTo>
                  <a:lnTo>
                    <a:pt x="10282" y="3665"/>
                  </a:lnTo>
                  <a:lnTo>
                    <a:pt x="10255" y="3529"/>
                  </a:lnTo>
                  <a:lnTo>
                    <a:pt x="10091" y="3009"/>
                  </a:lnTo>
                  <a:lnTo>
                    <a:pt x="9571" y="2079"/>
                  </a:lnTo>
                  <a:lnTo>
                    <a:pt x="8833" y="1232"/>
                  </a:lnTo>
                  <a:lnTo>
                    <a:pt x="7849" y="438"/>
                  </a:lnTo>
                  <a:lnTo>
                    <a:pt x="7220" y="56"/>
                  </a:lnTo>
                  <a:lnTo>
                    <a:pt x="70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63"/>
            <p:cNvSpPr/>
            <p:nvPr/>
          </p:nvSpPr>
          <p:spPr>
            <a:xfrm>
              <a:off x="4922568" y="1845909"/>
              <a:ext cx="2451070" cy="1489309"/>
            </a:xfrm>
            <a:custGeom>
              <a:rect b="b" l="l" r="r" t="t"/>
              <a:pathLst>
                <a:path extrusionOk="0" h="25323" w="41676">
                  <a:moveTo>
                    <a:pt x="20510" y="1"/>
                  </a:moveTo>
                  <a:lnTo>
                    <a:pt x="20209" y="137"/>
                  </a:lnTo>
                  <a:lnTo>
                    <a:pt x="629" y="11431"/>
                  </a:lnTo>
                  <a:lnTo>
                    <a:pt x="356" y="11623"/>
                  </a:lnTo>
                  <a:lnTo>
                    <a:pt x="28" y="12197"/>
                  </a:lnTo>
                  <a:lnTo>
                    <a:pt x="0" y="12525"/>
                  </a:lnTo>
                  <a:lnTo>
                    <a:pt x="0" y="12771"/>
                  </a:lnTo>
                  <a:lnTo>
                    <a:pt x="28" y="13127"/>
                  </a:lnTo>
                  <a:lnTo>
                    <a:pt x="356" y="13674"/>
                  </a:lnTo>
                  <a:lnTo>
                    <a:pt x="629" y="13892"/>
                  </a:lnTo>
                  <a:lnTo>
                    <a:pt x="20209" y="25186"/>
                  </a:lnTo>
                  <a:lnTo>
                    <a:pt x="20510" y="25323"/>
                  </a:lnTo>
                  <a:lnTo>
                    <a:pt x="21166" y="25323"/>
                  </a:lnTo>
                  <a:lnTo>
                    <a:pt x="21467" y="25186"/>
                  </a:lnTo>
                  <a:lnTo>
                    <a:pt x="41046" y="13892"/>
                  </a:lnTo>
                  <a:lnTo>
                    <a:pt x="41320" y="13674"/>
                  </a:lnTo>
                  <a:lnTo>
                    <a:pt x="41648" y="13127"/>
                  </a:lnTo>
                  <a:lnTo>
                    <a:pt x="41675" y="12771"/>
                  </a:lnTo>
                  <a:lnTo>
                    <a:pt x="41675" y="12525"/>
                  </a:lnTo>
                  <a:lnTo>
                    <a:pt x="41648" y="12197"/>
                  </a:lnTo>
                  <a:lnTo>
                    <a:pt x="41320" y="11623"/>
                  </a:lnTo>
                  <a:lnTo>
                    <a:pt x="41046" y="11431"/>
                  </a:lnTo>
                  <a:lnTo>
                    <a:pt x="21467" y="137"/>
                  </a:lnTo>
                  <a:lnTo>
                    <a:pt x="21166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63"/>
            <p:cNvSpPr/>
            <p:nvPr/>
          </p:nvSpPr>
          <p:spPr>
            <a:xfrm>
              <a:off x="4922568" y="2529425"/>
              <a:ext cx="2451070" cy="807437"/>
            </a:xfrm>
            <a:custGeom>
              <a:rect b="b" l="l" r="r" t="t"/>
              <a:pathLst>
                <a:path extrusionOk="0" h="13729" w="41676">
                  <a:moveTo>
                    <a:pt x="0" y="1149"/>
                  </a:moveTo>
                  <a:lnTo>
                    <a:pt x="28" y="1505"/>
                  </a:lnTo>
                  <a:lnTo>
                    <a:pt x="356" y="2052"/>
                  </a:lnTo>
                  <a:lnTo>
                    <a:pt x="28" y="1477"/>
                  </a:lnTo>
                  <a:lnTo>
                    <a:pt x="0" y="1149"/>
                  </a:lnTo>
                  <a:close/>
                  <a:moveTo>
                    <a:pt x="629" y="2270"/>
                  </a:moveTo>
                  <a:lnTo>
                    <a:pt x="7302" y="6126"/>
                  </a:lnTo>
                  <a:lnTo>
                    <a:pt x="7720" y="6360"/>
                  </a:lnTo>
                  <a:lnTo>
                    <a:pt x="7720" y="6360"/>
                  </a:lnTo>
                  <a:lnTo>
                    <a:pt x="629" y="2270"/>
                  </a:lnTo>
                  <a:close/>
                  <a:moveTo>
                    <a:pt x="7720" y="6360"/>
                  </a:moveTo>
                  <a:lnTo>
                    <a:pt x="11398" y="8482"/>
                  </a:lnTo>
                  <a:lnTo>
                    <a:pt x="7985" y="6509"/>
                  </a:lnTo>
                  <a:lnTo>
                    <a:pt x="7720" y="6360"/>
                  </a:lnTo>
                  <a:close/>
                  <a:moveTo>
                    <a:pt x="11398" y="8482"/>
                  </a:moveTo>
                  <a:lnTo>
                    <a:pt x="14986" y="10556"/>
                  </a:lnTo>
                  <a:lnTo>
                    <a:pt x="15779" y="11021"/>
                  </a:lnTo>
                  <a:lnTo>
                    <a:pt x="20209" y="13564"/>
                  </a:lnTo>
                  <a:lnTo>
                    <a:pt x="11398" y="8482"/>
                  </a:lnTo>
                  <a:close/>
                  <a:moveTo>
                    <a:pt x="20510" y="13701"/>
                  </a:moveTo>
                  <a:lnTo>
                    <a:pt x="20810" y="13728"/>
                  </a:lnTo>
                  <a:lnTo>
                    <a:pt x="20838" y="13728"/>
                  </a:lnTo>
                  <a:lnTo>
                    <a:pt x="20510" y="13701"/>
                  </a:lnTo>
                  <a:close/>
                  <a:moveTo>
                    <a:pt x="41265" y="1"/>
                  </a:moveTo>
                  <a:lnTo>
                    <a:pt x="41292" y="55"/>
                  </a:lnTo>
                  <a:lnTo>
                    <a:pt x="41292" y="110"/>
                  </a:lnTo>
                  <a:lnTo>
                    <a:pt x="41320" y="165"/>
                  </a:lnTo>
                  <a:lnTo>
                    <a:pt x="41292" y="301"/>
                  </a:lnTo>
                  <a:lnTo>
                    <a:pt x="41156" y="493"/>
                  </a:lnTo>
                  <a:lnTo>
                    <a:pt x="41046" y="548"/>
                  </a:lnTo>
                  <a:lnTo>
                    <a:pt x="21467" y="11841"/>
                  </a:lnTo>
                  <a:lnTo>
                    <a:pt x="21166" y="11978"/>
                  </a:lnTo>
                  <a:lnTo>
                    <a:pt x="20838" y="12005"/>
                  </a:lnTo>
                  <a:lnTo>
                    <a:pt x="20838" y="13728"/>
                  </a:lnTo>
                  <a:lnTo>
                    <a:pt x="21166" y="13701"/>
                  </a:lnTo>
                  <a:lnTo>
                    <a:pt x="21467" y="13564"/>
                  </a:lnTo>
                  <a:lnTo>
                    <a:pt x="24502" y="11814"/>
                  </a:lnTo>
                  <a:lnTo>
                    <a:pt x="25350" y="11322"/>
                  </a:lnTo>
                  <a:lnTo>
                    <a:pt x="41046" y="2270"/>
                  </a:lnTo>
                  <a:lnTo>
                    <a:pt x="41320" y="2052"/>
                  </a:lnTo>
                  <a:lnTo>
                    <a:pt x="41648" y="1505"/>
                  </a:lnTo>
                  <a:lnTo>
                    <a:pt x="41675" y="1149"/>
                  </a:lnTo>
                  <a:lnTo>
                    <a:pt x="41675" y="903"/>
                  </a:lnTo>
                  <a:lnTo>
                    <a:pt x="41648" y="630"/>
                  </a:lnTo>
                  <a:lnTo>
                    <a:pt x="41429" y="165"/>
                  </a:lnTo>
                  <a:lnTo>
                    <a:pt x="41265" y="1"/>
                  </a:lnTo>
                  <a:close/>
                </a:path>
              </a:pathLst>
            </a:custGeom>
            <a:solidFill>
              <a:srgbClr val="EAC8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63"/>
            <p:cNvSpPr/>
            <p:nvPr/>
          </p:nvSpPr>
          <p:spPr>
            <a:xfrm>
              <a:off x="4922568" y="2489197"/>
              <a:ext cx="1225535" cy="847665"/>
            </a:xfrm>
            <a:custGeom>
              <a:rect b="b" l="l" r="r" t="t"/>
              <a:pathLst>
                <a:path extrusionOk="0" h="14413" w="20838">
                  <a:moveTo>
                    <a:pt x="1477" y="1"/>
                  </a:moveTo>
                  <a:lnTo>
                    <a:pt x="629" y="493"/>
                  </a:lnTo>
                  <a:lnTo>
                    <a:pt x="356" y="685"/>
                  </a:lnTo>
                  <a:lnTo>
                    <a:pt x="28" y="1259"/>
                  </a:lnTo>
                  <a:lnTo>
                    <a:pt x="0" y="1587"/>
                  </a:lnTo>
                  <a:lnTo>
                    <a:pt x="0" y="1833"/>
                  </a:lnTo>
                  <a:lnTo>
                    <a:pt x="28" y="2161"/>
                  </a:lnTo>
                  <a:lnTo>
                    <a:pt x="356" y="2736"/>
                  </a:lnTo>
                  <a:lnTo>
                    <a:pt x="629" y="2954"/>
                  </a:lnTo>
                  <a:lnTo>
                    <a:pt x="20209" y="14248"/>
                  </a:lnTo>
                  <a:lnTo>
                    <a:pt x="20510" y="14385"/>
                  </a:lnTo>
                  <a:lnTo>
                    <a:pt x="20838" y="14412"/>
                  </a:lnTo>
                  <a:lnTo>
                    <a:pt x="20838" y="11185"/>
                  </a:lnTo>
                  <a:lnTo>
                    <a:pt x="1477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63"/>
            <p:cNvSpPr/>
            <p:nvPr/>
          </p:nvSpPr>
          <p:spPr>
            <a:xfrm>
              <a:off x="4922568" y="2526190"/>
              <a:ext cx="1225535" cy="810672"/>
            </a:xfrm>
            <a:custGeom>
              <a:rect b="b" l="l" r="r" t="t"/>
              <a:pathLst>
                <a:path extrusionOk="0" fill="none" h="13784" w="20838">
                  <a:moveTo>
                    <a:pt x="20810" y="13783"/>
                  </a:moveTo>
                  <a:lnTo>
                    <a:pt x="20510" y="13756"/>
                  </a:lnTo>
                  <a:lnTo>
                    <a:pt x="20209" y="13619"/>
                  </a:lnTo>
                  <a:lnTo>
                    <a:pt x="629" y="2325"/>
                  </a:lnTo>
                  <a:lnTo>
                    <a:pt x="356" y="2107"/>
                  </a:lnTo>
                  <a:lnTo>
                    <a:pt x="28" y="1532"/>
                  </a:lnTo>
                  <a:lnTo>
                    <a:pt x="0" y="1204"/>
                  </a:lnTo>
                  <a:lnTo>
                    <a:pt x="0" y="958"/>
                  </a:lnTo>
                  <a:lnTo>
                    <a:pt x="28" y="685"/>
                  </a:lnTo>
                  <a:lnTo>
                    <a:pt x="246" y="220"/>
                  </a:lnTo>
                  <a:lnTo>
                    <a:pt x="438" y="1"/>
                  </a:lnTo>
                  <a:lnTo>
                    <a:pt x="383" y="110"/>
                  </a:lnTo>
                  <a:lnTo>
                    <a:pt x="356" y="220"/>
                  </a:lnTo>
                  <a:lnTo>
                    <a:pt x="383" y="302"/>
                  </a:lnTo>
                  <a:lnTo>
                    <a:pt x="383" y="356"/>
                  </a:lnTo>
                  <a:lnTo>
                    <a:pt x="465" y="520"/>
                  </a:lnTo>
                  <a:lnTo>
                    <a:pt x="629" y="603"/>
                  </a:lnTo>
                  <a:lnTo>
                    <a:pt x="20209" y="11896"/>
                  </a:lnTo>
                  <a:lnTo>
                    <a:pt x="20510" y="12033"/>
                  </a:lnTo>
                  <a:lnTo>
                    <a:pt x="20838" y="12060"/>
                  </a:lnTo>
                  <a:lnTo>
                    <a:pt x="20838" y="13783"/>
                  </a:lnTo>
                  <a:lnTo>
                    <a:pt x="20838" y="13783"/>
                  </a:lnTo>
                  <a:lnTo>
                    <a:pt x="20810" y="1378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63"/>
            <p:cNvSpPr/>
            <p:nvPr/>
          </p:nvSpPr>
          <p:spPr>
            <a:xfrm>
              <a:off x="4959561" y="2489197"/>
              <a:ext cx="49932" cy="29053"/>
            </a:xfrm>
            <a:custGeom>
              <a:rect b="b" l="l" r="r" t="t"/>
              <a:pathLst>
                <a:path extrusionOk="0" fill="none" h="494" w="849">
                  <a:moveTo>
                    <a:pt x="0" y="493"/>
                  </a:moveTo>
                  <a:lnTo>
                    <a:pt x="0" y="493"/>
                  </a:lnTo>
                  <a:lnTo>
                    <a:pt x="0" y="493"/>
                  </a:lnTo>
                  <a:lnTo>
                    <a:pt x="848" y="1"/>
                  </a:lnTo>
                  <a:lnTo>
                    <a:pt x="848" y="1"/>
                  </a:lnTo>
                  <a:lnTo>
                    <a:pt x="0" y="493"/>
                  </a:lnTo>
                  <a:lnTo>
                    <a:pt x="0" y="493"/>
                  </a:lnTo>
                  <a:lnTo>
                    <a:pt x="0" y="49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63"/>
            <p:cNvSpPr/>
            <p:nvPr/>
          </p:nvSpPr>
          <p:spPr>
            <a:xfrm>
              <a:off x="4943446" y="1845909"/>
              <a:ext cx="2409254" cy="1387975"/>
            </a:xfrm>
            <a:custGeom>
              <a:rect b="b" l="l" r="r" t="t"/>
              <a:pathLst>
                <a:path extrusionOk="0" h="23600" w="40965">
                  <a:moveTo>
                    <a:pt x="20155" y="1"/>
                  </a:moveTo>
                  <a:lnTo>
                    <a:pt x="19854" y="137"/>
                  </a:lnTo>
                  <a:lnTo>
                    <a:pt x="274" y="11431"/>
                  </a:lnTo>
                  <a:lnTo>
                    <a:pt x="138" y="11513"/>
                  </a:lnTo>
                  <a:lnTo>
                    <a:pt x="1" y="11759"/>
                  </a:lnTo>
                  <a:lnTo>
                    <a:pt x="28" y="11923"/>
                  </a:lnTo>
                  <a:lnTo>
                    <a:pt x="110" y="12087"/>
                  </a:lnTo>
                  <a:lnTo>
                    <a:pt x="274" y="12170"/>
                  </a:lnTo>
                  <a:lnTo>
                    <a:pt x="19854" y="23463"/>
                  </a:lnTo>
                  <a:lnTo>
                    <a:pt x="20155" y="23600"/>
                  </a:lnTo>
                  <a:lnTo>
                    <a:pt x="20811" y="23600"/>
                  </a:lnTo>
                  <a:lnTo>
                    <a:pt x="21112" y="23463"/>
                  </a:lnTo>
                  <a:lnTo>
                    <a:pt x="40691" y="12170"/>
                  </a:lnTo>
                  <a:lnTo>
                    <a:pt x="40828" y="12087"/>
                  </a:lnTo>
                  <a:lnTo>
                    <a:pt x="40965" y="11814"/>
                  </a:lnTo>
                  <a:lnTo>
                    <a:pt x="40937" y="11677"/>
                  </a:lnTo>
                  <a:lnTo>
                    <a:pt x="40855" y="11513"/>
                  </a:lnTo>
                  <a:lnTo>
                    <a:pt x="40691" y="11431"/>
                  </a:lnTo>
                  <a:lnTo>
                    <a:pt x="21112" y="137"/>
                  </a:lnTo>
                  <a:lnTo>
                    <a:pt x="20811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63"/>
            <p:cNvSpPr/>
            <p:nvPr/>
          </p:nvSpPr>
          <p:spPr>
            <a:xfrm>
              <a:off x="4943446" y="2185256"/>
              <a:ext cx="2409254" cy="1050274"/>
            </a:xfrm>
            <a:custGeom>
              <a:rect b="b" l="l" r="r" t="t"/>
              <a:pathLst>
                <a:path extrusionOk="0" h="17858" w="40965">
                  <a:moveTo>
                    <a:pt x="10064" y="1"/>
                  </a:moveTo>
                  <a:lnTo>
                    <a:pt x="274" y="5661"/>
                  </a:lnTo>
                  <a:lnTo>
                    <a:pt x="165" y="5716"/>
                  </a:lnTo>
                  <a:lnTo>
                    <a:pt x="28" y="5907"/>
                  </a:lnTo>
                  <a:lnTo>
                    <a:pt x="1" y="6017"/>
                  </a:lnTo>
                  <a:lnTo>
                    <a:pt x="28" y="6099"/>
                  </a:lnTo>
                  <a:lnTo>
                    <a:pt x="28" y="6153"/>
                  </a:lnTo>
                  <a:lnTo>
                    <a:pt x="110" y="6317"/>
                  </a:lnTo>
                  <a:lnTo>
                    <a:pt x="274" y="6400"/>
                  </a:lnTo>
                  <a:lnTo>
                    <a:pt x="19854" y="17693"/>
                  </a:lnTo>
                  <a:lnTo>
                    <a:pt x="20155" y="17830"/>
                  </a:lnTo>
                  <a:lnTo>
                    <a:pt x="20483" y="17857"/>
                  </a:lnTo>
                  <a:lnTo>
                    <a:pt x="20811" y="17830"/>
                  </a:lnTo>
                  <a:lnTo>
                    <a:pt x="21112" y="17693"/>
                  </a:lnTo>
                  <a:lnTo>
                    <a:pt x="40691" y="6400"/>
                  </a:lnTo>
                  <a:lnTo>
                    <a:pt x="40801" y="6345"/>
                  </a:lnTo>
                  <a:lnTo>
                    <a:pt x="40937" y="6153"/>
                  </a:lnTo>
                  <a:lnTo>
                    <a:pt x="40965" y="6017"/>
                  </a:lnTo>
                  <a:lnTo>
                    <a:pt x="40937" y="5962"/>
                  </a:lnTo>
                  <a:lnTo>
                    <a:pt x="40937" y="5907"/>
                  </a:lnTo>
                  <a:lnTo>
                    <a:pt x="40855" y="5743"/>
                  </a:lnTo>
                  <a:lnTo>
                    <a:pt x="40691" y="5661"/>
                  </a:lnTo>
                  <a:lnTo>
                    <a:pt x="36863" y="3446"/>
                  </a:lnTo>
                  <a:lnTo>
                    <a:pt x="27155" y="9052"/>
                  </a:lnTo>
                  <a:lnTo>
                    <a:pt x="26444" y="11185"/>
                  </a:lnTo>
                  <a:lnTo>
                    <a:pt x="24940" y="12033"/>
                  </a:lnTo>
                  <a:lnTo>
                    <a:pt x="20483" y="14603"/>
                  </a:lnTo>
                  <a:lnTo>
                    <a:pt x="17940" y="13154"/>
                  </a:lnTo>
                  <a:lnTo>
                    <a:pt x="5607" y="6017"/>
                  </a:lnTo>
                  <a:lnTo>
                    <a:pt x="5579" y="6017"/>
                  </a:lnTo>
                  <a:lnTo>
                    <a:pt x="11541" y="2571"/>
                  </a:lnTo>
                  <a:lnTo>
                    <a:pt x="13756" y="2161"/>
                  </a:lnTo>
                  <a:lnTo>
                    <a:pt x="10064" y="1"/>
                  </a:lnTo>
                  <a:close/>
                </a:path>
              </a:pathLst>
            </a:custGeom>
            <a:solidFill>
              <a:srgbClr val="F0DA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63"/>
            <p:cNvSpPr/>
            <p:nvPr/>
          </p:nvSpPr>
          <p:spPr>
            <a:xfrm>
              <a:off x="5271561" y="2291412"/>
              <a:ext cx="1305990" cy="752741"/>
            </a:xfrm>
            <a:custGeom>
              <a:rect b="b" l="l" r="r" t="t"/>
              <a:pathLst>
                <a:path extrusionOk="0" h="12799" w="22206">
                  <a:moveTo>
                    <a:pt x="9982" y="0"/>
                  </a:moveTo>
                  <a:lnTo>
                    <a:pt x="5962" y="766"/>
                  </a:lnTo>
                  <a:lnTo>
                    <a:pt x="0" y="4212"/>
                  </a:lnTo>
                  <a:lnTo>
                    <a:pt x="14904" y="12798"/>
                  </a:lnTo>
                  <a:lnTo>
                    <a:pt x="20865" y="9380"/>
                  </a:lnTo>
                  <a:lnTo>
                    <a:pt x="22178" y="5497"/>
                  </a:lnTo>
                  <a:lnTo>
                    <a:pt x="22205" y="5415"/>
                  </a:lnTo>
                  <a:lnTo>
                    <a:pt x="22205" y="5333"/>
                  </a:lnTo>
                  <a:lnTo>
                    <a:pt x="22178" y="5223"/>
                  </a:lnTo>
                  <a:lnTo>
                    <a:pt x="21986" y="5087"/>
                  </a:lnTo>
                  <a:lnTo>
                    <a:pt x="16763" y="5087"/>
                  </a:lnTo>
                  <a:lnTo>
                    <a:pt x="16681" y="5059"/>
                  </a:lnTo>
                  <a:lnTo>
                    <a:pt x="16572" y="4977"/>
                  </a:lnTo>
                  <a:lnTo>
                    <a:pt x="16490" y="4759"/>
                  </a:lnTo>
                  <a:lnTo>
                    <a:pt x="16517" y="4649"/>
                  </a:lnTo>
                  <a:lnTo>
                    <a:pt x="17720" y="1204"/>
                  </a:lnTo>
                  <a:lnTo>
                    <a:pt x="17748" y="1122"/>
                  </a:lnTo>
                  <a:lnTo>
                    <a:pt x="17748" y="1012"/>
                  </a:lnTo>
                  <a:lnTo>
                    <a:pt x="17693" y="903"/>
                  </a:lnTo>
                  <a:lnTo>
                    <a:pt x="17529" y="821"/>
                  </a:lnTo>
                  <a:lnTo>
                    <a:pt x="17420" y="821"/>
                  </a:lnTo>
                  <a:lnTo>
                    <a:pt x="10884" y="1586"/>
                  </a:lnTo>
                  <a:lnTo>
                    <a:pt x="10829" y="1586"/>
                  </a:lnTo>
                  <a:lnTo>
                    <a:pt x="10665" y="1559"/>
                  </a:lnTo>
                  <a:lnTo>
                    <a:pt x="10446" y="1340"/>
                  </a:lnTo>
                  <a:lnTo>
                    <a:pt x="10419" y="1176"/>
                  </a:lnTo>
                  <a:lnTo>
                    <a:pt x="10419" y="356"/>
                  </a:lnTo>
                  <a:lnTo>
                    <a:pt x="10419" y="274"/>
                  </a:lnTo>
                  <a:lnTo>
                    <a:pt x="10364" y="137"/>
                  </a:lnTo>
                  <a:lnTo>
                    <a:pt x="101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63"/>
            <p:cNvSpPr/>
            <p:nvPr/>
          </p:nvSpPr>
          <p:spPr>
            <a:xfrm>
              <a:off x="5273148" y="2392745"/>
              <a:ext cx="1217536" cy="651407"/>
            </a:xfrm>
            <a:custGeom>
              <a:rect b="b" l="l" r="r" t="t"/>
              <a:pathLst>
                <a:path extrusionOk="0" h="11076" w="20702">
                  <a:moveTo>
                    <a:pt x="7001" y="0"/>
                  </a:moveTo>
                  <a:lnTo>
                    <a:pt x="2981" y="793"/>
                  </a:lnTo>
                  <a:lnTo>
                    <a:pt x="1" y="2489"/>
                  </a:lnTo>
                  <a:lnTo>
                    <a:pt x="14877" y="11075"/>
                  </a:lnTo>
                  <a:lnTo>
                    <a:pt x="19334" y="8505"/>
                  </a:lnTo>
                  <a:lnTo>
                    <a:pt x="20674" y="4649"/>
                  </a:lnTo>
                  <a:lnTo>
                    <a:pt x="20701" y="4485"/>
                  </a:lnTo>
                  <a:lnTo>
                    <a:pt x="20537" y="4293"/>
                  </a:lnTo>
                  <a:lnTo>
                    <a:pt x="20373" y="4321"/>
                  </a:lnTo>
                  <a:lnTo>
                    <a:pt x="12334" y="5852"/>
                  </a:lnTo>
                  <a:lnTo>
                    <a:pt x="12170" y="5880"/>
                  </a:lnTo>
                  <a:lnTo>
                    <a:pt x="12005" y="5688"/>
                  </a:lnTo>
                  <a:lnTo>
                    <a:pt x="12033" y="5524"/>
                  </a:lnTo>
                  <a:lnTo>
                    <a:pt x="13236" y="2106"/>
                  </a:lnTo>
                  <a:lnTo>
                    <a:pt x="13263" y="1996"/>
                  </a:lnTo>
                  <a:lnTo>
                    <a:pt x="13209" y="1805"/>
                  </a:lnTo>
                  <a:lnTo>
                    <a:pt x="13127" y="1723"/>
                  </a:lnTo>
                  <a:lnTo>
                    <a:pt x="13017" y="1696"/>
                  </a:lnTo>
                  <a:lnTo>
                    <a:pt x="12935" y="1723"/>
                  </a:lnTo>
                  <a:lnTo>
                    <a:pt x="6427" y="2434"/>
                  </a:lnTo>
                  <a:lnTo>
                    <a:pt x="6236" y="2434"/>
                  </a:lnTo>
                  <a:lnTo>
                    <a:pt x="6126" y="2243"/>
                  </a:lnTo>
                  <a:lnTo>
                    <a:pt x="6181" y="2106"/>
                  </a:lnTo>
                  <a:lnTo>
                    <a:pt x="7220" y="328"/>
                  </a:lnTo>
                  <a:lnTo>
                    <a:pt x="7275" y="164"/>
                  </a:lnTo>
                  <a:lnTo>
                    <a:pt x="7165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63"/>
            <p:cNvSpPr/>
            <p:nvPr/>
          </p:nvSpPr>
          <p:spPr>
            <a:xfrm>
              <a:off x="5273148" y="1239613"/>
              <a:ext cx="2451070" cy="1487721"/>
            </a:xfrm>
            <a:custGeom>
              <a:rect b="b" l="l" r="r" t="t"/>
              <a:pathLst>
                <a:path extrusionOk="0" h="25296" w="41676">
                  <a:moveTo>
                    <a:pt x="20510" y="0"/>
                  </a:moveTo>
                  <a:lnTo>
                    <a:pt x="20182" y="110"/>
                  </a:lnTo>
                  <a:lnTo>
                    <a:pt x="630" y="11431"/>
                  </a:lnTo>
                  <a:lnTo>
                    <a:pt x="356" y="11622"/>
                  </a:lnTo>
                  <a:lnTo>
                    <a:pt x="28" y="12197"/>
                  </a:lnTo>
                  <a:lnTo>
                    <a:pt x="1" y="12525"/>
                  </a:lnTo>
                  <a:lnTo>
                    <a:pt x="1" y="12771"/>
                  </a:lnTo>
                  <a:lnTo>
                    <a:pt x="28" y="13099"/>
                  </a:lnTo>
                  <a:lnTo>
                    <a:pt x="356" y="13673"/>
                  </a:lnTo>
                  <a:lnTo>
                    <a:pt x="630" y="13865"/>
                  </a:lnTo>
                  <a:lnTo>
                    <a:pt x="20182" y="25186"/>
                  </a:lnTo>
                  <a:lnTo>
                    <a:pt x="20510" y="25295"/>
                  </a:lnTo>
                  <a:lnTo>
                    <a:pt x="21166" y="25295"/>
                  </a:lnTo>
                  <a:lnTo>
                    <a:pt x="21467" y="25186"/>
                  </a:lnTo>
                  <a:lnTo>
                    <a:pt x="41047" y="13865"/>
                  </a:lnTo>
                  <a:lnTo>
                    <a:pt x="41293" y="13673"/>
                  </a:lnTo>
                  <a:lnTo>
                    <a:pt x="41621" y="13099"/>
                  </a:lnTo>
                  <a:lnTo>
                    <a:pt x="41676" y="12771"/>
                  </a:lnTo>
                  <a:lnTo>
                    <a:pt x="41676" y="12525"/>
                  </a:lnTo>
                  <a:lnTo>
                    <a:pt x="41621" y="12197"/>
                  </a:lnTo>
                  <a:lnTo>
                    <a:pt x="41293" y="11622"/>
                  </a:lnTo>
                  <a:lnTo>
                    <a:pt x="41047" y="11431"/>
                  </a:lnTo>
                  <a:lnTo>
                    <a:pt x="21467" y="110"/>
                  </a:lnTo>
                  <a:lnTo>
                    <a:pt x="21166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63"/>
            <p:cNvSpPr/>
            <p:nvPr/>
          </p:nvSpPr>
          <p:spPr>
            <a:xfrm>
              <a:off x="6498680" y="1921482"/>
              <a:ext cx="1225535" cy="807437"/>
            </a:xfrm>
            <a:custGeom>
              <a:rect b="b" l="l" r="r" t="t"/>
              <a:pathLst>
                <a:path extrusionOk="0" fill="none" h="13729" w="20838">
                  <a:moveTo>
                    <a:pt x="0" y="13728"/>
                  </a:moveTo>
                  <a:lnTo>
                    <a:pt x="0" y="12033"/>
                  </a:lnTo>
                  <a:lnTo>
                    <a:pt x="328" y="12006"/>
                  </a:lnTo>
                  <a:lnTo>
                    <a:pt x="629" y="11869"/>
                  </a:lnTo>
                  <a:lnTo>
                    <a:pt x="20209" y="575"/>
                  </a:lnTo>
                  <a:lnTo>
                    <a:pt x="20318" y="520"/>
                  </a:lnTo>
                  <a:lnTo>
                    <a:pt x="20455" y="329"/>
                  </a:lnTo>
                  <a:lnTo>
                    <a:pt x="20455" y="192"/>
                  </a:lnTo>
                  <a:lnTo>
                    <a:pt x="20455" y="138"/>
                  </a:lnTo>
                  <a:lnTo>
                    <a:pt x="20455" y="83"/>
                  </a:lnTo>
                  <a:lnTo>
                    <a:pt x="20427" y="28"/>
                  </a:lnTo>
                  <a:lnTo>
                    <a:pt x="20400" y="1"/>
                  </a:lnTo>
                  <a:lnTo>
                    <a:pt x="20591" y="192"/>
                  </a:lnTo>
                  <a:lnTo>
                    <a:pt x="20810" y="657"/>
                  </a:lnTo>
                  <a:lnTo>
                    <a:pt x="20838" y="931"/>
                  </a:lnTo>
                  <a:lnTo>
                    <a:pt x="20838" y="1177"/>
                  </a:lnTo>
                  <a:lnTo>
                    <a:pt x="20783" y="1505"/>
                  </a:lnTo>
                  <a:lnTo>
                    <a:pt x="20455" y="2079"/>
                  </a:lnTo>
                  <a:lnTo>
                    <a:pt x="20209" y="2271"/>
                  </a:lnTo>
                  <a:lnTo>
                    <a:pt x="629" y="13592"/>
                  </a:lnTo>
                  <a:lnTo>
                    <a:pt x="328" y="13701"/>
                  </a:lnTo>
                  <a:lnTo>
                    <a:pt x="0" y="13728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63"/>
            <p:cNvSpPr/>
            <p:nvPr/>
          </p:nvSpPr>
          <p:spPr>
            <a:xfrm>
              <a:off x="5273148" y="1921482"/>
              <a:ext cx="24172" cy="69222"/>
            </a:xfrm>
            <a:custGeom>
              <a:rect b="b" l="l" r="r" t="t"/>
              <a:pathLst>
                <a:path extrusionOk="0" fill="none" h="1177" w="411">
                  <a:moveTo>
                    <a:pt x="1" y="1177"/>
                  </a:moveTo>
                  <a:lnTo>
                    <a:pt x="1" y="1177"/>
                  </a:lnTo>
                  <a:lnTo>
                    <a:pt x="1" y="931"/>
                  </a:lnTo>
                  <a:lnTo>
                    <a:pt x="28" y="657"/>
                  </a:lnTo>
                  <a:lnTo>
                    <a:pt x="247" y="192"/>
                  </a:lnTo>
                  <a:lnTo>
                    <a:pt x="411" y="1"/>
                  </a:lnTo>
                  <a:lnTo>
                    <a:pt x="411" y="1"/>
                  </a:lnTo>
                  <a:lnTo>
                    <a:pt x="411" y="1"/>
                  </a:lnTo>
                  <a:lnTo>
                    <a:pt x="219" y="192"/>
                  </a:lnTo>
                  <a:lnTo>
                    <a:pt x="28" y="685"/>
                  </a:lnTo>
                  <a:lnTo>
                    <a:pt x="1" y="931"/>
                  </a:lnTo>
                  <a:lnTo>
                    <a:pt x="1" y="1177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63"/>
            <p:cNvSpPr/>
            <p:nvPr/>
          </p:nvSpPr>
          <p:spPr>
            <a:xfrm>
              <a:off x="5273148" y="1882902"/>
              <a:ext cx="1225594" cy="847606"/>
            </a:xfrm>
            <a:custGeom>
              <a:rect b="b" l="l" r="r" t="t"/>
              <a:pathLst>
                <a:path extrusionOk="0" h="14412" w="20839">
                  <a:moveTo>
                    <a:pt x="1477" y="1"/>
                  </a:moveTo>
                  <a:lnTo>
                    <a:pt x="630" y="493"/>
                  </a:lnTo>
                  <a:lnTo>
                    <a:pt x="356" y="712"/>
                  </a:lnTo>
                  <a:lnTo>
                    <a:pt x="28" y="1259"/>
                  </a:lnTo>
                  <a:lnTo>
                    <a:pt x="1" y="1587"/>
                  </a:lnTo>
                  <a:lnTo>
                    <a:pt x="1" y="1860"/>
                  </a:lnTo>
                  <a:lnTo>
                    <a:pt x="28" y="2188"/>
                  </a:lnTo>
                  <a:lnTo>
                    <a:pt x="356" y="2735"/>
                  </a:lnTo>
                  <a:lnTo>
                    <a:pt x="630" y="2954"/>
                  </a:lnTo>
                  <a:lnTo>
                    <a:pt x="20182" y="14248"/>
                  </a:lnTo>
                  <a:lnTo>
                    <a:pt x="20510" y="14384"/>
                  </a:lnTo>
                  <a:lnTo>
                    <a:pt x="20838" y="14412"/>
                  </a:lnTo>
                  <a:lnTo>
                    <a:pt x="20838" y="11185"/>
                  </a:lnTo>
                  <a:lnTo>
                    <a:pt x="1477" y="1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63"/>
            <p:cNvSpPr/>
            <p:nvPr/>
          </p:nvSpPr>
          <p:spPr>
            <a:xfrm>
              <a:off x="5273148" y="1921482"/>
              <a:ext cx="1225594" cy="809025"/>
            </a:xfrm>
            <a:custGeom>
              <a:rect b="b" l="l" r="r" t="t"/>
              <a:pathLst>
                <a:path extrusionOk="0" h="13756" w="20839">
                  <a:moveTo>
                    <a:pt x="411" y="1"/>
                  </a:moveTo>
                  <a:lnTo>
                    <a:pt x="219" y="192"/>
                  </a:lnTo>
                  <a:lnTo>
                    <a:pt x="28" y="685"/>
                  </a:lnTo>
                  <a:lnTo>
                    <a:pt x="1" y="931"/>
                  </a:lnTo>
                  <a:lnTo>
                    <a:pt x="1" y="1204"/>
                  </a:lnTo>
                  <a:lnTo>
                    <a:pt x="28" y="1532"/>
                  </a:lnTo>
                  <a:lnTo>
                    <a:pt x="356" y="2079"/>
                  </a:lnTo>
                  <a:lnTo>
                    <a:pt x="630" y="2298"/>
                  </a:lnTo>
                  <a:lnTo>
                    <a:pt x="18596" y="12662"/>
                  </a:lnTo>
                  <a:lnTo>
                    <a:pt x="20182" y="13592"/>
                  </a:lnTo>
                  <a:lnTo>
                    <a:pt x="20264" y="13619"/>
                  </a:lnTo>
                  <a:lnTo>
                    <a:pt x="20319" y="13646"/>
                  </a:lnTo>
                  <a:lnTo>
                    <a:pt x="20565" y="13728"/>
                  </a:lnTo>
                  <a:lnTo>
                    <a:pt x="20811" y="13756"/>
                  </a:lnTo>
                  <a:lnTo>
                    <a:pt x="20838" y="13756"/>
                  </a:lnTo>
                  <a:lnTo>
                    <a:pt x="20838" y="12033"/>
                  </a:lnTo>
                  <a:lnTo>
                    <a:pt x="20510" y="12006"/>
                  </a:lnTo>
                  <a:lnTo>
                    <a:pt x="20182" y="11869"/>
                  </a:lnTo>
                  <a:lnTo>
                    <a:pt x="630" y="575"/>
                  </a:lnTo>
                  <a:lnTo>
                    <a:pt x="466" y="493"/>
                  </a:lnTo>
                  <a:lnTo>
                    <a:pt x="384" y="329"/>
                  </a:lnTo>
                  <a:lnTo>
                    <a:pt x="356" y="247"/>
                  </a:lnTo>
                  <a:lnTo>
                    <a:pt x="356" y="192"/>
                  </a:lnTo>
                  <a:lnTo>
                    <a:pt x="356" y="110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E1B6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63"/>
            <p:cNvSpPr/>
            <p:nvPr/>
          </p:nvSpPr>
          <p:spPr>
            <a:xfrm>
              <a:off x="5294086" y="1239613"/>
              <a:ext cx="2409254" cy="1387975"/>
            </a:xfrm>
            <a:custGeom>
              <a:rect b="b" l="l" r="r" t="t"/>
              <a:pathLst>
                <a:path extrusionOk="0" h="23600" w="40965">
                  <a:moveTo>
                    <a:pt x="20154" y="0"/>
                  </a:moveTo>
                  <a:lnTo>
                    <a:pt x="19826" y="110"/>
                  </a:lnTo>
                  <a:lnTo>
                    <a:pt x="274" y="11431"/>
                  </a:lnTo>
                  <a:lnTo>
                    <a:pt x="137" y="11486"/>
                  </a:lnTo>
                  <a:lnTo>
                    <a:pt x="0" y="11759"/>
                  </a:lnTo>
                  <a:lnTo>
                    <a:pt x="28" y="11923"/>
                  </a:lnTo>
                  <a:lnTo>
                    <a:pt x="110" y="12087"/>
                  </a:lnTo>
                  <a:lnTo>
                    <a:pt x="274" y="12169"/>
                  </a:lnTo>
                  <a:lnTo>
                    <a:pt x="19826" y="23463"/>
                  </a:lnTo>
                  <a:lnTo>
                    <a:pt x="20154" y="23600"/>
                  </a:lnTo>
                  <a:lnTo>
                    <a:pt x="20810" y="23600"/>
                  </a:lnTo>
                  <a:lnTo>
                    <a:pt x="21111" y="23463"/>
                  </a:lnTo>
                  <a:lnTo>
                    <a:pt x="40691" y="12169"/>
                  </a:lnTo>
                  <a:lnTo>
                    <a:pt x="40827" y="12087"/>
                  </a:lnTo>
                  <a:lnTo>
                    <a:pt x="40964" y="11814"/>
                  </a:lnTo>
                  <a:lnTo>
                    <a:pt x="40937" y="11677"/>
                  </a:lnTo>
                  <a:lnTo>
                    <a:pt x="40855" y="11513"/>
                  </a:lnTo>
                  <a:lnTo>
                    <a:pt x="40691" y="11431"/>
                  </a:lnTo>
                  <a:lnTo>
                    <a:pt x="21111" y="110"/>
                  </a:lnTo>
                  <a:lnTo>
                    <a:pt x="20810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63"/>
            <p:cNvSpPr/>
            <p:nvPr/>
          </p:nvSpPr>
          <p:spPr>
            <a:xfrm>
              <a:off x="5294086" y="1238025"/>
              <a:ext cx="2407607" cy="1391210"/>
            </a:xfrm>
            <a:custGeom>
              <a:rect b="b" l="l" r="r" t="t"/>
              <a:pathLst>
                <a:path extrusionOk="0" h="23655" w="40937">
                  <a:moveTo>
                    <a:pt x="20482" y="0"/>
                  </a:moveTo>
                  <a:lnTo>
                    <a:pt x="20154" y="27"/>
                  </a:lnTo>
                  <a:lnTo>
                    <a:pt x="19826" y="137"/>
                  </a:lnTo>
                  <a:lnTo>
                    <a:pt x="274" y="11458"/>
                  </a:lnTo>
                  <a:lnTo>
                    <a:pt x="164" y="11513"/>
                  </a:lnTo>
                  <a:lnTo>
                    <a:pt x="28" y="11704"/>
                  </a:lnTo>
                  <a:lnTo>
                    <a:pt x="0" y="11813"/>
                  </a:lnTo>
                  <a:lnTo>
                    <a:pt x="0" y="11868"/>
                  </a:lnTo>
                  <a:lnTo>
                    <a:pt x="28" y="11950"/>
                  </a:lnTo>
                  <a:lnTo>
                    <a:pt x="110" y="12114"/>
                  </a:lnTo>
                  <a:lnTo>
                    <a:pt x="274" y="12196"/>
                  </a:lnTo>
                  <a:lnTo>
                    <a:pt x="19826" y="23490"/>
                  </a:lnTo>
                  <a:lnTo>
                    <a:pt x="20154" y="23627"/>
                  </a:lnTo>
                  <a:lnTo>
                    <a:pt x="20482" y="23654"/>
                  </a:lnTo>
                  <a:lnTo>
                    <a:pt x="20810" y="23627"/>
                  </a:lnTo>
                  <a:lnTo>
                    <a:pt x="21111" y="23490"/>
                  </a:lnTo>
                  <a:lnTo>
                    <a:pt x="40691" y="12196"/>
                  </a:lnTo>
                  <a:lnTo>
                    <a:pt x="40800" y="12141"/>
                  </a:lnTo>
                  <a:lnTo>
                    <a:pt x="40937" y="11950"/>
                  </a:lnTo>
                  <a:lnTo>
                    <a:pt x="40937" y="11813"/>
                  </a:lnTo>
                  <a:lnTo>
                    <a:pt x="40937" y="11759"/>
                  </a:lnTo>
                  <a:lnTo>
                    <a:pt x="40937" y="11704"/>
                  </a:lnTo>
                  <a:lnTo>
                    <a:pt x="40855" y="11540"/>
                  </a:lnTo>
                  <a:lnTo>
                    <a:pt x="40691" y="11458"/>
                  </a:lnTo>
                  <a:lnTo>
                    <a:pt x="21111" y="137"/>
                  </a:lnTo>
                  <a:lnTo>
                    <a:pt x="20810" y="27"/>
                  </a:lnTo>
                  <a:lnTo>
                    <a:pt x="20482" y="0"/>
                  </a:lnTo>
                  <a:close/>
                </a:path>
              </a:pathLst>
            </a:custGeom>
            <a:solidFill>
              <a:srgbClr val="F0DA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63"/>
            <p:cNvSpPr/>
            <p:nvPr/>
          </p:nvSpPr>
          <p:spPr>
            <a:xfrm>
              <a:off x="5699362" y="1522676"/>
              <a:ext cx="722159" cy="416569"/>
            </a:xfrm>
            <a:custGeom>
              <a:rect b="b" l="l" r="r" t="t"/>
              <a:pathLst>
                <a:path extrusionOk="0" h="7083" w="12279">
                  <a:moveTo>
                    <a:pt x="10091" y="0"/>
                  </a:moveTo>
                  <a:lnTo>
                    <a:pt x="9927" y="82"/>
                  </a:lnTo>
                  <a:lnTo>
                    <a:pt x="137" y="5715"/>
                  </a:lnTo>
                  <a:lnTo>
                    <a:pt x="55" y="5770"/>
                  </a:lnTo>
                  <a:lnTo>
                    <a:pt x="0" y="5852"/>
                  </a:lnTo>
                  <a:lnTo>
                    <a:pt x="0" y="6016"/>
                  </a:lnTo>
                  <a:lnTo>
                    <a:pt x="137" y="6098"/>
                  </a:lnTo>
                  <a:lnTo>
                    <a:pt x="1723" y="7001"/>
                  </a:lnTo>
                  <a:lnTo>
                    <a:pt x="1887" y="7083"/>
                  </a:lnTo>
                  <a:lnTo>
                    <a:pt x="2188" y="7083"/>
                  </a:lnTo>
                  <a:lnTo>
                    <a:pt x="2352" y="7001"/>
                  </a:lnTo>
                  <a:lnTo>
                    <a:pt x="12142" y="1367"/>
                  </a:lnTo>
                  <a:lnTo>
                    <a:pt x="12224" y="1313"/>
                  </a:lnTo>
                  <a:lnTo>
                    <a:pt x="12279" y="1231"/>
                  </a:lnTo>
                  <a:lnTo>
                    <a:pt x="12279" y="1067"/>
                  </a:lnTo>
                  <a:lnTo>
                    <a:pt x="12142" y="985"/>
                  </a:lnTo>
                  <a:lnTo>
                    <a:pt x="10556" y="82"/>
                  </a:lnTo>
                  <a:lnTo>
                    <a:pt x="10419" y="0"/>
                  </a:lnTo>
                  <a:close/>
                </a:path>
              </a:pathLst>
            </a:custGeom>
            <a:solidFill>
              <a:srgbClr val="AB55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63"/>
            <p:cNvSpPr/>
            <p:nvPr/>
          </p:nvSpPr>
          <p:spPr>
            <a:xfrm>
              <a:off x="5961488" y="1775158"/>
              <a:ext cx="546897" cy="315294"/>
            </a:xfrm>
            <a:custGeom>
              <a:rect b="b" l="l" r="r" t="t"/>
              <a:pathLst>
                <a:path extrusionOk="0" h="5361" w="9299">
                  <a:moveTo>
                    <a:pt x="7111" y="0"/>
                  </a:moveTo>
                  <a:lnTo>
                    <a:pt x="6946" y="82"/>
                  </a:lnTo>
                  <a:lnTo>
                    <a:pt x="137" y="4020"/>
                  </a:lnTo>
                  <a:lnTo>
                    <a:pt x="55" y="4048"/>
                  </a:lnTo>
                  <a:lnTo>
                    <a:pt x="28" y="4130"/>
                  </a:lnTo>
                  <a:lnTo>
                    <a:pt x="1" y="4266"/>
                  </a:lnTo>
                  <a:lnTo>
                    <a:pt x="137" y="4376"/>
                  </a:lnTo>
                  <a:lnTo>
                    <a:pt x="1723" y="5278"/>
                  </a:lnTo>
                  <a:lnTo>
                    <a:pt x="1888" y="5360"/>
                  </a:lnTo>
                  <a:lnTo>
                    <a:pt x="2216" y="5360"/>
                  </a:lnTo>
                  <a:lnTo>
                    <a:pt x="2352" y="5278"/>
                  </a:lnTo>
                  <a:lnTo>
                    <a:pt x="9189" y="1368"/>
                  </a:lnTo>
                  <a:lnTo>
                    <a:pt x="9244" y="1313"/>
                  </a:lnTo>
                  <a:lnTo>
                    <a:pt x="9298" y="1231"/>
                  </a:lnTo>
                  <a:lnTo>
                    <a:pt x="9298" y="1094"/>
                  </a:lnTo>
                  <a:lnTo>
                    <a:pt x="9189" y="985"/>
                  </a:lnTo>
                  <a:lnTo>
                    <a:pt x="7603" y="82"/>
                  </a:lnTo>
                  <a:lnTo>
                    <a:pt x="74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63"/>
            <p:cNvSpPr/>
            <p:nvPr/>
          </p:nvSpPr>
          <p:spPr>
            <a:xfrm>
              <a:off x="6226850" y="1775158"/>
              <a:ext cx="807437" cy="466442"/>
            </a:xfrm>
            <a:custGeom>
              <a:rect b="b" l="l" r="r" t="t"/>
              <a:pathLst>
                <a:path extrusionOk="0" h="7931" w="13729">
                  <a:moveTo>
                    <a:pt x="11541" y="0"/>
                  </a:moveTo>
                  <a:lnTo>
                    <a:pt x="11377" y="82"/>
                  </a:lnTo>
                  <a:lnTo>
                    <a:pt x="110" y="6591"/>
                  </a:lnTo>
                  <a:lnTo>
                    <a:pt x="55" y="6673"/>
                  </a:lnTo>
                  <a:lnTo>
                    <a:pt x="1" y="6837"/>
                  </a:lnTo>
                  <a:lnTo>
                    <a:pt x="110" y="6946"/>
                  </a:lnTo>
                  <a:lnTo>
                    <a:pt x="1696" y="7876"/>
                  </a:lnTo>
                  <a:lnTo>
                    <a:pt x="1833" y="7931"/>
                  </a:lnTo>
                  <a:lnTo>
                    <a:pt x="2161" y="7931"/>
                  </a:lnTo>
                  <a:lnTo>
                    <a:pt x="2325" y="7876"/>
                  </a:lnTo>
                  <a:lnTo>
                    <a:pt x="13592" y="1368"/>
                  </a:lnTo>
                  <a:lnTo>
                    <a:pt x="13674" y="1313"/>
                  </a:lnTo>
                  <a:lnTo>
                    <a:pt x="13728" y="1231"/>
                  </a:lnTo>
                  <a:lnTo>
                    <a:pt x="13728" y="1094"/>
                  </a:lnTo>
                  <a:lnTo>
                    <a:pt x="13592" y="985"/>
                  </a:lnTo>
                  <a:lnTo>
                    <a:pt x="12005" y="82"/>
                  </a:lnTo>
                  <a:lnTo>
                    <a:pt x="118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63"/>
            <p:cNvSpPr/>
            <p:nvPr/>
          </p:nvSpPr>
          <p:spPr>
            <a:xfrm>
              <a:off x="6577551" y="2128972"/>
              <a:ext cx="456797" cy="263833"/>
            </a:xfrm>
            <a:custGeom>
              <a:rect b="b" l="l" r="r" t="t"/>
              <a:pathLst>
                <a:path extrusionOk="0" h="4486" w="7767">
                  <a:moveTo>
                    <a:pt x="5579" y="1"/>
                  </a:moveTo>
                  <a:lnTo>
                    <a:pt x="5442" y="83"/>
                  </a:lnTo>
                  <a:lnTo>
                    <a:pt x="109" y="3145"/>
                  </a:lnTo>
                  <a:lnTo>
                    <a:pt x="0" y="3227"/>
                  </a:lnTo>
                  <a:lnTo>
                    <a:pt x="0" y="3419"/>
                  </a:lnTo>
                  <a:lnTo>
                    <a:pt x="109" y="3528"/>
                  </a:lnTo>
                  <a:lnTo>
                    <a:pt x="1695" y="4431"/>
                  </a:lnTo>
                  <a:lnTo>
                    <a:pt x="1860" y="4485"/>
                  </a:lnTo>
                  <a:lnTo>
                    <a:pt x="2188" y="4485"/>
                  </a:lnTo>
                  <a:lnTo>
                    <a:pt x="2324" y="4431"/>
                  </a:lnTo>
                  <a:lnTo>
                    <a:pt x="7657" y="1368"/>
                  </a:lnTo>
                  <a:lnTo>
                    <a:pt x="7766" y="1286"/>
                  </a:lnTo>
                  <a:lnTo>
                    <a:pt x="7766" y="1067"/>
                  </a:lnTo>
                  <a:lnTo>
                    <a:pt x="7657" y="985"/>
                  </a:lnTo>
                  <a:lnTo>
                    <a:pt x="6071" y="83"/>
                  </a:lnTo>
                  <a:lnTo>
                    <a:pt x="59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8" name="Google Shape;1538;p63"/>
          <p:cNvSpPr txBox="1"/>
          <p:nvPr>
            <p:ph type="title"/>
          </p:nvPr>
        </p:nvSpPr>
        <p:spPr>
          <a:xfrm>
            <a:off x="3138175" y="245975"/>
            <a:ext cx="5305800" cy="7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/>
              <a:t>СТРАТЕГІЯ ОТРИМАННЯ</a:t>
            </a:r>
            <a:endParaRPr sz="26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ПОТОКУ НОВИХ КЛІЄНТІВ</a:t>
            </a:r>
            <a:endParaRPr sz="2600"/>
          </a:p>
        </p:txBody>
      </p:sp>
      <p:sp>
        <p:nvSpPr>
          <p:cNvPr id="1539" name="Google Shape;1539;p63"/>
          <p:cNvSpPr txBox="1"/>
          <p:nvPr>
            <p:ph idx="4294967295" type="title"/>
          </p:nvPr>
        </p:nvSpPr>
        <p:spPr>
          <a:xfrm>
            <a:off x="2766375" y="1947875"/>
            <a:ext cx="19050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 ExtraBold"/>
                <a:ea typeface="Raleway ExtraBold"/>
                <a:cs typeface="Raleway ExtraBold"/>
                <a:sym typeface="Raleway ExtraBold"/>
              </a:rPr>
              <a:t>Трафік</a:t>
            </a:r>
            <a:endParaRPr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540" name="Google Shape;1540;p63"/>
          <p:cNvSpPr txBox="1"/>
          <p:nvPr>
            <p:ph idx="4294967295" type="subTitle"/>
          </p:nvPr>
        </p:nvSpPr>
        <p:spPr>
          <a:xfrm>
            <a:off x="3025700" y="2688358"/>
            <a:ext cx="190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День відкритих дверей</a:t>
            </a:r>
            <a:endParaRPr sz="14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541" name="Google Shape;1541;p63"/>
          <p:cNvSpPr txBox="1"/>
          <p:nvPr>
            <p:ph idx="4294967295" type="title"/>
          </p:nvPr>
        </p:nvSpPr>
        <p:spPr>
          <a:xfrm>
            <a:off x="632175" y="2662675"/>
            <a:ext cx="19881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 ExtraBold"/>
                <a:ea typeface="Raleway ExtraBold"/>
                <a:cs typeface="Raleway ExtraBold"/>
                <a:sym typeface="Raleway ExtraBold"/>
              </a:rPr>
              <a:t>Потік заявок</a:t>
            </a:r>
            <a:endParaRPr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542" name="Google Shape;1542;p63"/>
          <p:cNvSpPr txBox="1"/>
          <p:nvPr>
            <p:ph idx="4294967295" type="subTitle"/>
          </p:nvPr>
        </p:nvSpPr>
        <p:spPr>
          <a:xfrm>
            <a:off x="632175" y="3624095"/>
            <a:ext cx="1905000" cy="10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Заявки в особистому кабінеті абітурієнта на ОНМедУ</a:t>
            </a:r>
            <a:endParaRPr sz="1400"/>
          </a:p>
        </p:txBody>
      </p:sp>
      <p:sp>
        <p:nvSpPr>
          <p:cNvPr id="1543" name="Google Shape;1543;p63"/>
          <p:cNvSpPr txBox="1"/>
          <p:nvPr>
            <p:ph idx="4294967295" type="title"/>
          </p:nvPr>
        </p:nvSpPr>
        <p:spPr>
          <a:xfrm>
            <a:off x="2901875" y="3932975"/>
            <a:ext cx="19881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 ExtraBold"/>
                <a:ea typeface="Raleway ExtraBold"/>
                <a:cs typeface="Raleway ExtraBold"/>
                <a:sym typeface="Raleway ExtraBold"/>
              </a:rPr>
              <a:t>Продажі </a:t>
            </a:r>
            <a:endParaRPr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544" name="Google Shape;1544;p63"/>
          <p:cNvSpPr txBox="1"/>
          <p:nvPr>
            <p:ph idx="4294967295" type="subTitle"/>
          </p:nvPr>
        </p:nvSpPr>
        <p:spPr>
          <a:xfrm>
            <a:off x="3025700" y="4570808"/>
            <a:ext cx="190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Підписання контракту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545" name="Google Shape;1545;p63"/>
          <p:cNvSpPr txBox="1"/>
          <p:nvPr>
            <p:ph idx="4294967295" type="title"/>
          </p:nvPr>
        </p:nvSpPr>
        <p:spPr>
          <a:xfrm>
            <a:off x="1091700" y="417925"/>
            <a:ext cx="15168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o6</a:t>
            </a:r>
            <a:endParaRPr/>
          </a:p>
        </p:txBody>
      </p:sp>
      <p:sp>
        <p:nvSpPr>
          <p:cNvPr id="1546" name="Google Shape;1546;p63"/>
          <p:cNvSpPr txBox="1"/>
          <p:nvPr/>
        </p:nvSpPr>
        <p:spPr>
          <a:xfrm>
            <a:off x="2860975" y="1192375"/>
            <a:ext cx="5305800" cy="6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accent3"/>
                </a:solidFill>
              </a:rPr>
              <a:t>Щоб отримати максимальну кількість абітурієнтів, нам необхідно опрацювати кожен із етапів воронки:</a:t>
            </a:r>
            <a:endParaRPr sz="120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1" name="Google Shape;1551;p64"/>
          <p:cNvPicPr preferRelativeResize="0"/>
          <p:nvPr/>
        </p:nvPicPr>
        <p:blipFill rotWithShape="1">
          <a:blip r:embed="rId3">
            <a:alphaModFix/>
          </a:blip>
          <a:srcRect b="0" l="-11057" r="26519" t="0"/>
          <a:stretch/>
        </p:blipFill>
        <p:spPr>
          <a:xfrm>
            <a:off x="2608826" y="0"/>
            <a:ext cx="6535177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52" name="Google Shape;1552;p64"/>
          <p:cNvSpPr/>
          <p:nvPr/>
        </p:nvSpPr>
        <p:spPr>
          <a:xfrm rot="10800000">
            <a:off x="-433776" y="-8318"/>
            <a:ext cx="7272720" cy="5151818"/>
          </a:xfrm>
          <a:custGeom>
            <a:rect b="b" l="l" r="r" t="t"/>
            <a:pathLst>
              <a:path extrusionOk="0" h="34318" w="41479">
                <a:moveTo>
                  <a:pt x="8334" y="0"/>
                </a:moveTo>
                <a:cubicBezTo>
                  <a:pt x="7901" y="800"/>
                  <a:pt x="7725" y="1794"/>
                  <a:pt x="7847" y="2676"/>
                </a:cubicBezTo>
                <a:cubicBezTo>
                  <a:pt x="7915" y="3501"/>
                  <a:pt x="8465" y="4049"/>
                  <a:pt x="8945" y="4668"/>
                </a:cubicBezTo>
                <a:cubicBezTo>
                  <a:pt x="11005" y="7207"/>
                  <a:pt x="16221" y="9335"/>
                  <a:pt x="14161" y="12835"/>
                </a:cubicBezTo>
                <a:cubicBezTo>
                  <a:pt x="13377" y="14169"/>
                  <a:pt x="11612" y="14429"/>
                  <a:pt x="10613" y="15549"/>
                </a:cubicBezTo>
                <a:cubicBezTo>
                  <a:pt x="9731" y="16538"/>
                  <a:pt x="9447" y="17951"/>
                  <a:pt x="9593" y="19240"/>
                </a:cubicBezTo>
                <a:cubicBezTo>
                  <a:pt x="9667" y="19897"/>
                  <a:pt x="9928" y="20440"/>
                  <a:pt x="10112" y="21059"/>
                </a:cubicBezTo>
                <a:cubicBezTo>
                  <a:pt x="10358" y="21883"/>
                  <a:pt x="10196" y="22640"/>
                  <a:pt x="10037" y="23452"/>
                </a:cubicBezTo>
                <a:cubicBezTo>
                  <a:pt x="9852" y="24381"/>
                  <a:pt x="9382" y="25224"/>
                  <a:pt x="8464" y="25876"/>
                </a:cubicBezTo>
                <a:cubicBezTo>
                  <a:pt x="7966" y="26241"/>
                  <a:pt x="7413" y="26522"/>
                  <a:pt x="6824" y="26707"/>
                </a:cubicBezTo>
                <a:cubicBezTo>
                  <a:pt x="6348" y="26860"/>
                  <a:pt x="5848" y="26884"/>
                  <a:pt x="5365" y="27007"/>
                </a:cubicBezTo>
                <a:cubicBezTo>
                  <a:pt x="4864" y="27135"/>
                  <a:pt x="4380" y="27320"/>
                  <a:pt x="3920" y="27559"/>
                </a:cubicBezTo>
                <a:cubicBezTo>
                  <a:pt x="3067" y="28001"/>
                  <a:pt x="2309" y="28627"/>
                  <a:pt x="1702" y="29373"/>
                </a:cubicBezTo>
                <a:cubicBezTo>
                  <a:pt x="1034" y="30192"/>
                  <a:pt x="711" y="31041"/>
                  <a:pt x="433" y="32048"/>
                </a:cubicBezTo>
                <a:cubicBezTo>
                  <a:pt x="383" y="32230"/>
                  <a:pt x="0" y="34318"/>
                  <a:pt x="108" y="34318"/>
                </a:cubicBezTo>
                <a:lnTo>
                  <a:pt x="41478" y="34318"/>
                </a:lnTo>
                <a:lnTo>
                  <a:pt x="4147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64"/>
          <p:cNvSpPr txBox="1"/>
          <p:nvPr>
            <p:ph idx="2" type="body"/>
          </p:nvPr>
        </p:nvSpPr>
        <p:spPr>
          <a:xfrm>
            <a:off x="766575" y="1502075"/>
            <a:ext cx="3619200" cy="29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На карті, прив'язаної до рекламного кабінету Facebook, достатньо мати для початку близько 50% рекламного бюджету.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Не потрібно одразу платити 100%, оскільки Facebook списує гроші поступово.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4" name="Google Shape;1554;p64"/>
          <p:cNvSpPr txBox="1"/>
          <p:nvPr>
            <p:ph type="title"/>
          </p:nvPr>
        </p:nvSpPr>
        <p:spPr>
          <a:xfrm>
            <a:off x="766575" y="481425"/>
            <a:ext cx="361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latin typeface="Arial"/>
                <a:ea typeface="Arial"/>
                <a:cs typeface="Arial"/>
                <a:sym typeface="Arial"/>
              </a:rPr>
              <a:t>Facebook</a:t>
            </a: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8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p65"/>
          <p:cNvSpPr txBox="1"/>
          <p:nvPr>
            <p:ph type="title"/>
          </p:nvPr>
        </p:nvSpPr>
        <p:spPr>
          <a:xfrm>
            <a:off x="408875" y="481425"/>
            <a:ext cx="5344200" cy="8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22F90"/>
                </a:solidFill>
                <a:latin typeface="Arial"/>
                <a:ea typeface="Arial"/>
                <a:cs typeface="Arial"/>
                <a:sym typeface="Arial"/>
              </a:rPr>
              <a:t>Прогнозована кількість нових клієнтів при рекламному бюджеті $1200</a:t>
            </a:r>
            <a:endParaRPr sz="1800">
              <a:solidFill>
                <a:srgbClr val="422F90"/>
              </a:solidFill>
            </a:endParaRPr>
          </a:p>
        </p:txBody>
      </p:sp>
      <p:graphicFrame>
        <p:nvGraphicFramePr>
          <p:cNvPr id="1560" name="Google Shape;1560;p65"/>
          <p:cNvGraphicFramePr/>
          <p:nvPr/>
        </p:nvGraphicFramePr>
        <p:xfrm>
          <a:off x="300588" y="1782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1601175"/>
              </a:tblGrid>
              <a:tr h="759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БЮДЖЕТ</a:t>
                      </a:r>
                      <a:endParaRPr sz="1800">
                        <a:solidFill>
                          <a:schemeClr val="accent3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DEF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$1200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$1200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$1200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$600</a:t>
                      </a:r>
                      <a:endParaRPr>
                        <a:solidFill>
                          <a:schemeClr val="accent3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DE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61" name="Google Shape;1561;p65"/>
          <p:cNvGraphicFramePr/>
          <p:nvPr/>
        </p:nvGraphicFramePr>
        <p:xfrm>
          <a:off x="1901763" y="1782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1601175"/>
              </a:tblGrid>
              <a:tr h="759500">
                <a:tc>
                  <a:txBody>
                    <a:bodyPr/>
                    <a:lstStyle/>
                    <a:p>
                      <a:pPr indent="0" lvl="0" marL="0" marR="38100" rtl="0" algn="l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Вартість заявки</a:t>
                      </a:r>
                      <a:endParaRPr sz="1200">
                        <a:solidFill>
                          <a:schemeClr val="accent3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DEF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$3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8D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$10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8D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$20</a:t>
                      </a:r>
                      <a:endParaRPr b="1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8D6"/>
                    </a:solidFill>
                  </a:tcPr>
                </a:tc>
              </a:tr>
              <a:tr h="5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$10</a:t>
                      </a:r>
                      <a:endParaRPr>
                        <a:solidFill>
                          <a:schemeClr val="accent3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62" name="Google Shape;1562;p65"/>
          <p:cNvGraphicFramePr/>
          <p:nvPr/>
        </p:nvGraphicFramePr>
        <p:xfrm>
          <a:off x="3502938" y="1782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1601175"/>
              </a:tblGrid>
              <a:tr h="759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А</a:t>
                      </a:r>
                      <a:r>
                        <a:rPr lang="en" sz="1800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бітурієнтів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DEF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400</a:t>
                      </a:r>
                      <a:endParaRPr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EE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120</a:t>
                      </a:r>
                      <a:endParaRPr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EE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60</a:t>
                      </a:r>
                      <a:endParaRPr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EE7"/>
                    </a:solidFill>
                  </a:tcPr>
                </a:tc>
              </a:tr>
              <a:tr h="50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60</a:t>
                      </a:r>
                      <a:endParaRPr>
                        <a:solidFill>
                          <a:schemeClr val="accent3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pSp>
        <p:nvGrpSpPr>
          <p:cNvPr id="1563" name="Google Shape;1563;p65"/>
          <p:cNvGrpSpPr/>
          <p:nvPr/>
        </p:nvGrpSpPr>
        <p:grpSpPr>
          <a:xfrm>
            <a:off x="5327316" y="2848820"/>
            <a:ext cx="3699602" cy="2110670"/>
            <a:chOff x="688150" y="880400"/>
            <a:chExt cx="6269450" cy="3576800"/>
          </a:xfrm>
        </p:grpSpPr>
        <p:sp>
          <p:nvSpPr>
            <p:cNvPr id="1564" name="Google Shape;1564;p65"/>
            <p:cNvSpPr/>
            <p:nvPr/>
          </p:nvSpPr>
          <p:spPr>
            <a:xfrm>
              <a:off x="1681350" y="1410950"/>
              <a:ext cx="4609775" cy="2661475"/>
            </a:xfrm>
            <a:custGeom>
              <a:rect b="b" l="l" r="r" t="t"/>
              <a:pathLst>
                <a:path extrusionOk="0" h="106459" w="184391">
                  <a:moveTo>
                    <a:pt x="13330" y="1"/>
                  </a:moveTo>
                  <a:lnTo>
                    <a:pt x="1" y="7696"/>
                  </a:lnTo>
                  <a:lnTo>
                    <a:pt x="157732" y="106458"/>
                  </a:lnTo>
                  <a:lnTo>
                    <a:pt x="184391" y="91066"/>
                  </a:lnTo>
                  <a:lnTo>
                    <a:pt x="13330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65"/>
            <p:cNvSpPr/>
            <p:nvPr/>
          </p:nvSpPr>
          <p:spPr>
            <a:xfrm>
              <a:off x="1459175" y="1282550"/>
              <a:ext cx="777600" cy="448975"/>
            </a:xfrm>
            <a:custGeom>
              <a:rect b="b" l="l" r="r" t="t"/>
              <a:pathLst>
                <a:path extrusionOk="0" h="17959" w="31104">
                  <a:moveTo>
                    <a:pt x="31104" y="1"/>
                  </a:moveTo>
                  <a:lnTo>
                    <a:pt x="2223" y="1284"/>
                  </a:lnTo>
                  <a:lnTo>
                    <a:pt x="1" y="17958"/>
                  </a:lnTo>
                  <a:lnTo>
                    <a:pt x="31104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65"/>
            <p:cNvSpPr/>
            <p:nvPr/>
          </p:nvSpPr>
          <p:spPr>
            <a:xfrm>
              <a:off x="1093825" y="2959725"/>
              <a:ext cx="4752975" cy="1273025"/>
            </a:xfrm>
            <a:custGeom>
              <a:rect b="b" l="l" r="r" t="t"/>
              <a:pathLst>
                <a:path extrusionOk="0" h="50921" w="190119">
                  <a:moveTo>
                    <a:pt x="55317" y="0"/>
                  </a:moveTo>
                  <a:cubicBezTo>
                    <a:pt x="41262" y="0"/>
                    <a:pt x="27207" y="1054"/>
                    <a:pt x="13637" y="3153"/>
                  </a:cubicBezTo>
                  <a:lnTo>
                    <a:pt x="0" y="5262"/>
                  </a:lnTo>
                  <a:lnTo>
                    <a:pt x="3664" y="14339"/>
                  </a:lnTo>
                  <a:cubicBezTo>
                    <a:pt x="14901" y="12895"/>
                    <a:pt x="26416" y="12171"/>
                    <a:pt x="37931" y="12171"/>
                  </a:cubicBezTo>
                  <a:cubicBezTo>
                    <a:pt x="48806" y="12171"/>
                    <a:pt x="59679" y="12817"/>
                    <a:pt x="70317" y="14112"/>
                  </a:cubicBezTo>
                  <a:cubicBezTo>
                    <a:pt x="100204" y="17751"/>
                    <a:pt x="127420" y="26265"/>
                    <a:pt x="149018" y="38735"/>
                  </a:cubicBezTo>
                  <a:lnTo>
                    <a:pt x="170124" y="50921"/>
                  </a:lnTo>
                  <a:lnTo>
                    <a:pt x="190119" y="39374"/>
                  </a:lnTo>
                  <a:lnTo>
                    <a:pt x="169013" y="27188"/>
                  </a:lnTo>
                  <a:cubicBezTo>
                    <a:pt x="146905" y="14424"/>
                    <a:pt x="119048" y="5709"/>
                    <a:pt x="88456" y="1985"/>
                  </a:cubicBezTo>
                  <a:cubicBezTo>
                    <a:pt x="77570" y="661"/>
                    <a:pt x="66444" y="0"/>
                    <a:pt x="55317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65"/>
            <p:cNvSpPr/>
            <p:nvPr/>
          </p:nvSpPr>
          <p:spPr>
            <a:xfrm>
              <a:off x="688150" y="2886000"/>
              <a:ext cx="616150" cy="658000"/>
            </a:xfrm>
            <a:custGeom>
              <a:rect b="b" l="l" r="r" t="t"/>
              <a:pathLst>
                <a:path extrusionOk="0" h="26320" w="24646">
                  <a:moveTo>
                    <a:pt x="12430" y="0"/>
                  </a:moveTo>
                  <a:lnTo>
                    <a:pt x="0" y="16062"/>
                  </a:lnTo>
                  <a:lnTo>
                    <a:pt x="24646" y="26319"/>
                  </a:lnTo>
                  <a:lnTo>
                    <a:pt x="12430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65"/>
            <p:cNvSpPr/>
            <p:nvPr/>
          </p:nvSpPr>
          <p:spPr>
            <a:xfrm>
              <a:off x="4320125" y="1031675"/>
              <a:ext cx="2248700" cy="2784225"/>
            </a:xfrm>
            <a:custGeom>
              <a:rect b="b" l="l" r="r" t="t"/>
              <a:pathLst>
                <a:path extrusionOk="0" h="111369" w="89948">
                  <a:moveTo>
                    <a:pt x="28165" y="0"/>
                  </a:moveTo>
                  <a:lnTo>
                    <a:pt x="10869" y="1604"/>
                  </a:lnTo>
                  <a:lnTo>
                    <a:pt x="7217" y="9477"/>
                  </a:lnTo>
                  <a:cubicBezTo>
                    <a:pt x="699" y="23519"/>
                    <a:pt x="1" y="38455"/>
                    <a:pt x="5195" y="52675"/>
                  </a:cubicBezTo>
                  <a:cubicBezTo>
                    <a:pt x="11645" y="70337"/>
                    <a:pt x="26739" y="86419"/>
                    <a:pt x="48848" y="99183"/>
                  </a:cubicBezTo>
                  <a:lnTo>
                    <a:pt x="69953" y="111369"/>
                  </a:lnTo>
                  <a:lnTo>
                    <a:pt x="89947" y="99825"/>
                  </a:lnTo>
                  <a:lnTo>
                    <a:pt x="68842" y="87639"/>
                  </a:lnTo>
                  <a:cubicBezTo>
                    <a:pt x="47244" y="75171"/>
                    <a:pt x="32496" y="59457"/>
                    <a:pt x="26193" y="42202"/>
                  </a:cubicBezTo>
                  <a:cubicBezTo>
                    <a:pt x="21118" y="28309"/>
                    <a:pt x="21802" y="13717"/>
                    <a:pt x="28165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65"/>
            <p:cNvSpPr/>
            <p:nvPr/>
          </p:nvSpPr>
          <p:spPr>
            <a:xfrm>
              <a:off x="4194350" y="880400"/>
              <a:ext cx="1139775" cy="355725"/>
            </a:xfrm>
            <a:custGeom>
              <a:rect b="b" l="l" r="r" t="t"/>
              <a:pathLst>
                <a:path extrusionOk="0" h="14229" w="45591">
                  <a:moveTo>
                    <a:pt x="27824" y="0"/>
                  </a:moveTo>
                  <a:lnTo>
                    <a:pt x="0" y="7177"/>
                  </a:lnTo>
                  <a:lnTo>
                    <a:pt x="45590" y="14229"/>
                  </a:lnTo>
                  <a:lnTo>
                    <a:pt x="27824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65"/>
            <p:cNvSpPr/>
            <p:nvPr/>
          </p:nvSpPr>
          <p:spPr>
            <a:xfrm>
              <a:off x="5180300" y="3431050"/>
              <a:ext cx="1777300" cy="1026150"/>
            </a:xfrm>
            <a:custGeom>
              <a:rect b="b" l="l" r="r" t="t"/>
              <a:pathLst>
                <a:path extrusionOk="0" h="41046" w="71092">
                  <a:moveTo>
                    <a:pt x="48876" y="1"/>
                  </a:moveTo>
                  <a:lnTo>
                    <a:pt x="1" y="28220"/>
                  </a:lnTo>
                  <a:lnTo>
                    <a:pt x="22217" y="41046"/>
                  </a:lnTo>
                  <a:lnTo>
                    <a:pt x="71092" y="12828"/>
                  </a:lnTo>
                  <a:lnTo>
                    <a:pt x="48876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65"/>
            <p:cNvSpPr/>
            <p:nvPr/>
          </p:nvSpPr>
          <p:spPr>
            <a:xfrm>
              <a:off x="5276825" y="3455775"/>
              <a:ext cx="1170850" cy="676000"/>
            </a:xfrm>
            <a:custGeom>
              <a:rect b="b" l="l" r="r" t="t"/>
              <a:pathLst>
                <a:path extrusionOk="0" h="27040" w="46834">
                  <a:moveTo>
                    <a:pt x="23418" y="1"/>
                  </a:moveTo>
                  <a:cubicBezTo>
                    <a:pt x="17207" y="1"/>
                    <a:pt x="11252" y="1425"/>
                    <a:pt x="6860" y="3960"/>
                  </a:cubicBezTo>
                  <a:cubicBezTo>
                    <a:pt x="2468" y="6496"/>
                    <a:pt x="1" y="9935"/>
                    <a:pt x="1" y="13520"/>
                  </a:cubicBezTo>
                  <a:cubicBezTo>
                    <a:pt x="1" y="17106"/>
                    <a:pt x="2468" y="20545"/>
                    <a:pt x="6860" y="23080"/>
                  </a:cubicBezTo>
                  <a:cubicBezTo>
                    <a:pt x="11252" y="25615"/>
                    <a:pt x="17207" y="27039"/>
                    <a:pt x="23418" y="27039"/>
                  </a:cubicBezTo>
                  <a:cubicBezTo>
                    <a:pt x="29629" y="27039"/>
                    <a:pt x="35584" y="25615"/>
                    <a:pt x="39976" y="23080"/>
                  </a:cubicBezTo>
                  <a:cubicBezTo>
                    <a:pt x="44368" y="20545"/>
                    <a:pt x="46833" y="17106"/>
                    <a:pt x="46833" y="13520"/>
                  </a:cubicBezTo>
                  <a:cubicBezTo>
                    <a:pt x="46833" y="9935"/>
                    <a:pt x="44368" y="6496"/>
                    <a:pt x="39976" y="3960"/>
                  </a:cubicBezTo>
                  <a:cubicBezTo>
                    <a:pt x="35584" y="1425"/>
                    <a:pt x="29629" y="1"/>
                    <a:pt x="23418" y="1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65"/>
            <p:cNvSpPr/>
            <p:nvPr/>
          </p:nvSpPr>
          <p:spPr>
            <a:xfrm>
              <a:off x="6091275" y="1448075"/>
              <a:ext cx="298400" cy="783475"/>
            </a:xfrm>
            <a:custGeom>
              <a:rect b="b" l="l" r="r" t="t"/>
              <a:pathLst>
                <a:path extrusionOk="0" h="31339" w="11936">
                  <a:moveTo>
                    <a:pt x="898" y="0"/>
                  </a:moveTo>
                  <a:cubicBezTo>
                    <a:pt x="597" y="0"/>
                    <a:pt x="297" y="35"/>
                    <a:pt x="1" y="105"/>
                  </a:cubicBezTo>
                  <a:lnTo>
                    <a:pt x="2616" y="13439"/>
                  </a:lnTo>
                  <a:lnTo>
                    <a:pt x="5174" y="20263"/>
                  </a:lnTo>
                  <a:lnTo>
                    <a:pt x="1088" y="26549"/>
                  </a:lnTo>
                  <a:cubicBezTo>
                    <a:pt x="1088" y="26549"/>
                    <a:pt x="3735" y="30978"/>
                    <a:pt x="3829" y="31317"/>
                  </a:cubicBezTo>
                  <a:lnTo>
                    <a:pt x="3829" y="31317"/>
                  </a:lnTo>
                  <a:cubicBezTo>
                    <a:pt x="4106" y="30810"/>
                    <a:pt x="11935" y="21631"/>
                    <a:pt x="11662" y="20560"/>
                  </a:cubicBezTo>
                  <a:cubicBezTo>
                    <a:pt x="11030" y="18085"/>
                    <a:pt x="7994" y="8635"/>
                    <a:pt x="6474" y="4929"/>
                  </a:cubicBezTo>
                  <a:cubicBezTo>
                    <a:pt x="5145" y="1690"/>
                    <a:pt x="2995" y="0"/>
                    <a:pt x="898" y="0"/>
                  </a:cubicBezTo>
                  <a:close/>
                  <a:moveTo>
                    <a:pt x="3829" y="31317"/>
                  </a:moveTo>
                  <a:lnTo>
                    <a:pt x="3829" y="31317"/>
                  </a:lnTo>
                  <a:cubicBezTo>
                    <a:pt x="3822" y="31331"/>
                    <a:pt x="3820" y="31339"/>
                    <a:pt x="3825" y="31339"/>
                  </a:cubicBezTo>
                  <a:cubicBezTo>
                    <a:pt x="3826" y="31339"/>
                    <a:pt x="3828" y="31338"/>
                    <a:pt x="3830" y="31337"/>
                  </a:cubicBezTo>
                  <a:cubicBezTo>
                    <a:pt x="3833" y="31336"/>
                    <a:pt x="3833" y="31329"/>
                    <a:pt x="3829" y="313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65"/>
            <p:cNvSpPr/>
            <p:nvPr/>
          </p:nvSpPr>
          <p:spPr>
            <a:xfrm>
              <a:off x="5991750" y="3504050"/>
              <a:ext cx="252575" cy="265325"/>
            </a:xfrm>
            <a:custGeom>
              <a:rect b="b" l="l" r="r" t="t"/>
              <a:pathLst>
                <a:path extrusionOk="0" h="10613" w="10103">
                  <a:moveTo>
                    <a:pt x="1880" y="0"/>
                  </a:moveTo>
                  <a:cubicBezTo>
                    <a:pt x="1680" y="0"/>
                    <a:pt x="1488" y="33"/>
                    <a:pt x="1310" y="109"/>
                  </a:cubicBezTo>
                  <a:cubicBezTo>
                    <a:pt x="324" y="530"/>
                    <a:pt x="0" y="1158"/>
                    <a:pt x="389" y="2604"/>
                  </a:cubicBezTo>
                  <a:cubicBezTo>
                    <a:pt x="818" y="4205"/>
                    <a:pt x="1967" y="5270"/>
                    <a:pt x="3030" y="6411"/>
                  </a:cubicBezTo>
                  <a:cubicBezTo>
                    <a:pt x="4256" y="7727"/>
                    <a:pt x="4837" y="8675"/>
                    <a:pt x="5696" y="9753"/>
                  </a:cubicBezTo>
                  <a:cubicBezTo>
                    <a:pt x="6171" y="10350"/>
                    <a:pt x="7068" y="10612"/>
                    <a:pt x="7931" y="10612"/>
                  </a:cubicBezTo>
                  <a:cubicBezTo>
                    <a:pt x="8317" y="10612"/>
                    <a:pt x="8697" y="10559"/>
                    <a:pt x="9029" y="10461"/>
                  </a:cubicBezTo>
                  <a:cubicBezTo>
                    <a:pt x="10102" y="10142"/>
                    <a:pt x="9907" y="8542"/>
                    <a:pt x="9870" y="7625"/>
                  </a:cubicBezTo>
                  <a:cubicBezTo>
                    <a:pt x="9821" y="6414"/>
                    <a:pt x="9740" y="5805"/>
                    <a:pt x="9421" y="5683"/>
                  </a:cubicBezTo>
                  <a:cubicBezTo>
                    <a:pt x="9100" y="5563"/>
                    <a:pt x="6778" y="1974"/>
                    <a:pt x="5861" y="1718"/>
                  </a:cubicBezTo>
                  <a:cubicBezTo>
                    <a:pt x="4938" y="1459"/>
                    <a:pt x="3208" y="0"/>
                    <a:pt x="1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65"/>
            <p:cNvSpPr/>
            <p:nvPr/>
          </p:nvSpPr>
          <p:spPr>
            <a:xfrm>
              <a:off x="6123550" y="3582525"/>
              <a:ext cx="103725" cy="86775"/>
            </a:xfrm>
            <a:custGeom>
              <a:rect b="b" l="l" r="r" t="t"/>
              <a:pathLst>
                <a:path extrusionOk="0" h="3471" w="4149">
                  <a:moveTo>
                    <a:pt x="1" y="0"/>
                  </a:moveTo>
                  <a:cubicBezTo>
                    <a:pt x="1" y="0"/>
                    <a:pt x="325" y="2869"/>
                    <a:pt x="391" y="3013"/>
                  </a:cubicBezTo>
                  <a:cubicBezTo>
                    <a:pt x="1085" y="3353"/>
                    <a:pt x="1713" y="3470"/>
                    <a:pt x="2249" y="3470"/>
                  </a:cubicBezTo>
                  <a:cubicBezTo>
                    <a:pt x="3421" y="3470"/>
                    <a:pt x="4149" y="2911"/>
                    <a:pt x="4149" y="2911"/>
                  </a:cubicBezTo>
                  <a:lnTo>
                    <a:pt x="4149" y="14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65"/>
            <p:cNvSpPr/>
            <p:nvPr/>
          </p:nvSpPr>
          <p:spPr>
            <a:xfrm>
              <a:off x="5565725" y="3843650"/>
              <a:ext cx="412475" cy="221150"/>
            </a:xfrm>
            <a:custGeom>
              <a:rect b="b" l="l" r="r" t="t"/>
              <a:pathLst>
                <a:path extrusionOk="0" h="8846" w="16499">
                  <a:moveTo>
                    <a:pt x="15397" y="1"/>
                  </a:moveTo>
                  <a:lnTo>
                    <a:pt x="10484" y="101"/>
                  </a:lnTo>
                  <a:cubicBezTo>
                    <a:pt x="8552" y="2233"/>
                    <a:pt x="4379" y="4117"/>
                    <a:pt x="4343" y="4133"/>
                  </a:cubicBezTo>
                  <a:cubicBezTo>
                    <a:pt x="351" y="5835"/>
                    <a:pt x="0" y="6171"/>
                    <a:pt x="273" y="6873"/>
                  </a:cubicBezTo>
                  <a:cubicBezTo>
                    <a:pt x="547" y="7574"/>
                    <a:pt x="2302" y="8555"/>
                    <a:pt x="3996" y="8756"/>
                  </a:cubicBezTo>
                  <a:cubicBezTo>
                    <a:pt x="4454" y="8809"/>
                    <a:pt x="4915" y="8845"/>
                    <a:pt x="5375" y="8845"/>
                  </a:cubicBezTo>
                  <a:cubicBezTo>
                    <a:pt x="6360" y="8845"/>
                    <a:pt x="7340" y="8679"/>
                    <a:pt x="8266" y="8162"/>
                  </a:cubicBezTo>
                  <a:cubicBezTo>
                    <a:pt x="9575" y="7432"/>
                    <a:pt x="11484" y="6600"/>
                    <a:pt x="12717" y="6600"/>
                  </a:cubicBezTo>
                  <a:cubicBezTo>
                    <a:pt x="12724" y="6600"/>
                    <a:pt x="12730" y="6600"/>
                    <a:pt x="12736" y="6600"/>
                  </a:cubicBezTo>
                  <a:cubicBezTo>
                    <a:pt x="12770" y="6601"/>
                    <a:pt x="12804" y="6601"/>
                    <a:pt x="12837" y="6601"/>
                  </a:cubicBezTo>
                  <a:cubicBezTo>
                    <a:pt x="14684" y="6601"/>
                    <a:pt x="15873" y="6168"/>
                    <a:pt x="16183" y="5502"/>
                  </a:cubicBezTo>
                  <a:cubicBezTo>
                    <a:pt x="16499" y="4826"/>
                    <a:pt x="16236" y="3324"/>
                    <a:pt x="16054" y="2425"/>
                  </a:cubicBezTo>
                  <a:cubicBezTo>
                    <a:pt x="15824" y="1295"/>
                    <a:pt x="15397" y="1"/>
                    <a:pt x="153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65"/>
            <p:cNvSpPr/>
            <p:nvPr/>
          </p:nvSpPr>
          <p:spPr>
            <a:xfrm>
              <a:off x="5826475" y="3803475"/>
              <a:ext cx="124325" cy="81025"/>
            </a:xfrm>
            <a:custGeom>
              <a:rect b="b" l="l" r="r" t="t"/>
              <a:pathLst>
                <a:path extrusionOk="0" h="3241" w="4973">
                  <a:moveTo>
                    <a:pt x="4967" y="1"/>
                  </a:moveTo>
                  <a:lnTo>
                    <a:pt x="54" y="101"/>
                  </a:lnTo>
                  <a:lnTo>
                    <a:pt x="54" y="1709"/>
                  </a:lnTo>
                  <a:cubicBezTo>
                    <a:pt x="0" y="2823"/>
                    <a:pt x="946" y="3187"/>
                    <a:pt x="2301" y="3237"/>
                  </a:cubicBezTo>
                  <a:cubicBezTo>
                    <a:pt x="2367" y="3239"/>
                    <a:pt x="2433" y="3240"/>
                    <a:pt x="2497" y="3240"/>
                  </a:cubicBezTo>
                  <a:cubicBezTo>
                    <a:pt x="4279" y="3240"/>
                    <a:pt x="4972" y="2345"/>
                    <a:pt x="4967" y="1736"/>
                  </a:cubicBezTo>
                  <a:cubicBezTo>
                    <a:pt x="4962" y="1105"/>
                    <a:pt x="4967" y="1"/>
                    <a:pt x="4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65"/>
            <p:cNvSpPr/>
            <p:nvPr/>
          </p:nvSpPr>
          <p:spPr>
            <a:xfrm>
              <a:off x="5692525" y="2081225"/>
              <a:ext cx="588375" cy="1739325"/>
            </a:xfrm>
            <a:custGeom>
              <a:rect b="b" l="l" r="r" t="t"/>
              <a:pathLst>
                <a:path extrusionOk="0" h="69573" w="23535">
                  <a:moveTo>
                    <a:pt x="15498" y="1"/>
                  </a:moveTo>
                  <a:cubicBezTo>
                    <a:pt x="9826" y="1"/>
                    <a:pt x="1112" y="871"/>
                    <a:pt x="723" y="6179"/>
                  </a:cubicBezTo>
                  <a:cubicBezTo>
                    <a:pt x="0" y="16016"/>
                    <a:pt x="958" y="35025"/>
                    <a:pt x="1219" y="38499"/>
                  </a:cubicBezTo>
                  <a:cubicBezTo>
                    <a:pt x="1480" y="41974"/>
                    <a:pt x="1803" y="43539"/>
                    <a:pt x="3032" y="50801"/>
                  </a:cubicBezTo>
                  <a:cubicBezTo>
                    <a:pt x="3967" y="56326"/>
                    <a:pt x="5412" y="68991"/>
                    <a:pt x="5412" y="68991"/>
                  </a:cubicBezTo>
                  <a:cubicBezTo>
                    <a:pt x="6213" y="69424"/>
                    <a:pt x="7002" y="69572"/>
                    <a:pt x="7704" y="69572"/>
                  </a:cubicBezTo>
                  <a:cubicBezTo>
                    <a:pt x="9212" y="69572"/>
                    <a:pt x="10325" y="68891"/>
                    <a:pt x="10325" y="68891"/>
                  </a:cubicBezTo>
                  <a:cubicBezTo>
                    <a:pt x="10325" y="68891"/>
                    <a:pt x="11879" y="53074"/>
                    <a:pt x="11715" y="49065"/>
                  </a:cubicBezTo>
                  <a:cubicBezTo>
                    <a:pt x="11517" y="44170"/>
                    <a:pt x="10195" y="40313"/>
                    <a:pt x="10195" y="40313"/>
                  </a:cubicBezTo>
                  <a:cubicBezTo>
                    <a:pt x="10195" y="40313"/>
                    <a:pt x="11373" y="24285"/>
                    <a:pt x="11718" y="21732"/>
                  </a:cubicBezTo>
                  <a:cubicBezTo>
                    <a:pt x="11718" y="21732"/>
                    <a:pt x="12312" y="26819"/>
                    <a:pt x="12573" y="30292"/>
                  </a:cubicBezTo>
                  <a:cubicBezTo>
                    <a:pt x="12834" y="33768"/>
                    <a:pt x="13865" y="37086"/>
                    <a:pt x="14872" y="43539"/>
                  </a:cubicBezTo>
                  <a:cubicBezTo>
                    <a:pt x="15743" y="49139"/>
                    <a:pt x="17363" y="61653"/>
                    <a:pt x="17363" y="61653"/>
                  </a:cubicBezTo>
                  <a:cubicBezTo>
                    <a:pt x="18147" y="62078"/>
                    <a:pt x="18843" y="62224"/>
                    <a:pt x="19430" y="62224"/>
                  </a:cubicBezTo>
                  <a:cubicBezTo>
                    <a:pt x="20731" y="62224"/>
                    <a:pt x="21496" y="61505"/>
                    <a:pt x="21496" y="61505"/>
                  </a:cubicBezTo>
                  <a:cubicBezTo>
                    <a:pt x="21496" y="61505"/>
                    <a:pt x="23535" y="45721"/>
                    <a:pt x="22853" y="40862"/>
                  </a:cubicBezTo>
                  <a:cubicBezTo>
                    <a:pt x="22173" y="36004"/>
                    <a:pt x="21039" y="33215"/>
                    <a:pt x="21039" y="33215"/>
                  </a:cubicBezTo>
                  <a:cubicBezTo>
                    <a:pt x="21039" y="33215"/>
                    <a:pt x="21877" y="26637"/>
                    <a:pt x="22364" y="20315"/>
                  </a:cubicBezTo>
                  <a:cubicBezTo>
                    <a:pt x="23236" y="8990"/>
                    <a:pt x="22536" y="5287"/>
                    <a:pt x="20308" y="208"/>
                  </a:cubicBezTo>
                  <a:cubicBezTo>
                    <a:pt x="20308" y="208"/>
                    <a:pt x="18265" y="1"/>
                    <a:pt x="15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65"/>
            <p:cNvSpPr/>
            <p:nvPr/>
          </p:nvSpPr>
          <p:spPr>
            <a:xfrm>
              <a:off x="5847900" y="1351950"/>
              <a:ext cx="183750" cy="218400"/>
            </a:xfrm>
            <a:custGeom>
              <a:rect b="b" l="l" r="r" t="t"/>
              <a:pathLst>
                <a:path extrusionOk="0" h="8736" w="7350">
                  <a:moveTo>
                    <a:pt x="6613" y="1"/>
                  </a:moveTo>
                  <a:lnTo>
                    <a:pt x="0" y="1392"/>
                  </a:lnTo>
                  <a:lnTo>
                    <a:pt x="894" y="8735"/>
                  </a:lnTo>
                  <a:lnTo>
                    <a:pt x="7350" y="8152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65"/>
            <p:cNvSpPr/>
            <p:nvPr/>
          </p:nvSpPr>
          <p:spPr>
            <a:xfrm>
              <a:off x="5697925" y="1450525"/>
              <a:ext cx="563250" cy="950375"/>
            </a:xfrm>
            <a:custGeom>
              <a:rect b="b" l="l" r="r" t="t"/>
              <a:pathLst>
                <a:path extrusionOk="0" h="38015" w="22530">
                  <a:moveTo>
                    <a:pt x="15518" y="1"/>
                  </a:moveTo>
                  <a:cubicBezTo>
                    <a:pt x="15289" y="1"/>
                    <a:pt x="15059" y="21"/>
                    <a:pt x="14828" y="64"/>
                  </a:cubicBezTo>
                  <a:cubicBezTo>
                    <a:pt x="14181" y="184"/>
                    <a:pt x="13614" y="278"/>
                    <a:pt x="13005" y="400"/>
                  </a:cubicBezTo>
                  <a:cubicBezTo>
                    <a:pt x="12965" y="1594"/>
                    <a:pt x="11367" y="2382"/>
                    <a:pt x="9313" y="2382"/>
                  </a:cubicBezTo>
                  <a:cubicBezTo>
                    <a:pt x="8456" y="2382"/>
                    <a:pt x="7519" y="2245"/>
                    <a:pt x="6583" y="1942"/>
                  </a:cubicBezTo>
                  <a:cubicBezTo>
                    <a:pt x="5628" y="2215"/>
                    <a:pt x="4754" y="2495"/>
                    <a:pt x="3959" y="2778"/>
                  </a:cubicBezTo>
                  <a:cubicBezTo>
                    <a:pt x="1686" y="3590"/>
                    <a:pt x="772" y="7365"/>
                    <a:pt x="723" y="13680"/>
                  </a:cubicBezTo>
                  <a:cubicBezTo>
                    <a:pt x="672" y="19995"/>
                    <a:pt x="1" y="35748"/>
                    <a:pt x="1" y="35748"/>
                  </a:cubicBezTo>
                  <a:lnTo>
                    <a:pt x="2658" y="36584"/>
                  </a:lnTo>
                  <a:lnTo>
                    <a:pt x="3899" y="31976"/>
                  </a:lnTo>
                  <a:lnTo>
                    <a:pt x="4398" y="37495"/>
                  </a:lnTo>
                  <a:cubicBezTo>
                    <a:pt x="5789" y="37845"/>
                    <a:pt x="7213" y="38014"/>
                    <a:pt x="8683" y="38014"/>
                  </a:cubicBezTo>
                  <a:cubicBezTo>
                    <a:pt x="10255" y="38014"/>
                    <a:pt x="11880" y="37821"/>
                    <a:pt x="13575" y="37451"/>
                  </a:cubicBezTo>
                  <a:cubicBezTo>
                    <a:pt x="20404" y="35959"/>
                    <a:pt x="22530" y="32273"/>
                    <a:pt x="22530" y="32273"/>
                  </a:cubicBezTo>
                  <a:cubicBezTo>
                    <a:pt x="22530" y="32273"/>
                    <a:pt x="21690" y="26557"/>
                    <a:pt x="17659" y="20335"/>
                  </a:cubicBezTo>
                  <a:cubicBezTo>
                    <a:pt x="21082" y="11231"/>
                    <a:pt x="21488" y="6553"/>
                    <a:pt x="20434" y="3685"/>
                  </a:cubicBezTo>
                  <a:cubicBezTo>
                    <a:pt x="19791" y="1933"/>
                    <a:pt x="17745" y="1"/>
                    <a:pt x="155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65"/>
            <p:cNvSpPr/>
            <p:nvPr/>
          </p:nvSpPr>
          <p:spPr>
            <a:xfrm>
              <a:off x="5712100" y="1756975"/>
              <a:ext cx="102975" cy="205550"/>
            </a:xfrm>
            <a:custGeom>
              <a:rect b="b" l="l" r="r" t="t"/>
              <a:pathLst>
                <a:path extrusionOk="0" h="8222" w="4119">
                  <a:moveTo>
                    <a:pt x="4118" y="1"/>
                  </a:moveTo>
                  <a:lnTo>
                    <a:pt x="101" y="4571"/>
                  </a:lnTo>
                  <a:lnTo>
                    <a:pt x="1" y="8222"/>
                  </a:lnTo>
                  <a:lnTo>
                    <a:pt x="4118" y="1"/>
                  </a:lnTo>
                  <a:close/>
                  <a:moveTo>
                    <a:pt x="1" y="8222"/>
                  </a:moveTo>
                  <a:lnTo>
                    <a:pt x="1" y="8222"/>
                  </a:lnTo>
                  <a:lnTo>
                    <a:pt x="1" y="82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65"/>
            <p:cNvSpPr/>
            <p:nvPr/>
          </p:nvSpPr>
          <p:spPr>
            <a:xfrm>
              <a:off x="4963900" y="1508775"/>
              <a:ext cx="943750" cy="554975"/>
            </a:xfrm>
            <a:custGeom>
              <a:rect b="b" l="l" r="r" t="t"/>
              <a:pathLst>
                <a:path extrusionOk="0" h="22199" w="37750">
                  <a:moveTo>
                    <a:pt x="34580" y="1"/>
                  </a:moveTo>
                  <a:cubicBezTo>
                    <a:pt x="34580" y="1"/>
                    <a:pt x="30636" y="310"/>
                    <a:pt x="28944" y="2871"/>
                  </a:cubicBezTo>
                  <a:cubicBezTo>
                    <a:pt x="27251" y="5433"/>
                    <a:pt x="20634" y="14902"/>
                    <a:pt x="20634" y="14902"/>
                  </a:cubicBezTo>
                  <a:cubicBezTo>
                    <a:pt x="20634" y="14902"/>
                    <a:pt x="10103" y="9632"/>
                    <a:pt x="9585" y="9006"/>
                  </a:cubicBezTo>
                  <a:cubicBezTo>
                    <a:pt x="9067" y="8381"/>
                    <a:pt x="9359" y="7118"/>
                    <a:pt x="9501" y="6423"/>
                  </a:cubicBezTo>
                  <a:cubicBezTo>
                    <a:pt x="9643" y="5727"/>
                    <a:pt x="9880" y="4182"/>
                    <a:pt x="10035" y="3749"/>
                  </a:cubicBezTo>
                  <a:cubicBezTo>
                    <a:pt x="10153" y="3416"/>
                    <a:pt x="10003" y="3269"/>
                    <a:pt x="9742" y="3269"/>
                  </a:cubicBezTo>
                  <a:cubicBezTo>
                    <a:pt x="9408" y="3269"/>
                    <a:pt x="8894" y="3507"/>
                    <a:pt x="8523" y="3904"/>
                  </a:cubicBezTo>
                  <a:cubicBezTo>
                    <a:pt x="7847" y="4629"/>
                    <a:pt x="7570" y="5995"/>
                    <a:pt x="7241" y="6233"/>
                  </a:cubicBezTo>
                  <a:cubicBezTo>
                    <a:pt x="7228" y="6243"/>
                    <a:pt x="7212" y="6247"/>
                    <a:pt x="7192" y="6247"/>
                  </a:cubicBezTo>
                  <a:cubicBezTo>
                    <a:pt x="6715" y="6247"/>
                    <a:pt x="4358" y="3534"/>
                    <a:pt x="3189" y="2198"/>
                  </a:cubicBezTo>
                  <a:cubicBezTo>
                    <a:pt x="2216" y="1086"/>
                    <a:pt x="1657" y="241"/>
                    <a:pt x="1055" y="241"/>
                  </a:cubicBezTo>
                  <a:cubicBezTo>
                    <a:pt x="904" y="241"/>
                    <a:pt x="751" y="294"/>
                    <a:pt x="588" y="408"/>
                  </a:cubicBezTo>
                  <a:cubicBezTo>
                    <a:pt x="1" y="823"/>
                    <a:pt x="378" y="1648"/>
                    <a:pt x="1250" y="2839"/>
                  </a:cubicBezTo>
                  <a:cubicBezTo>
                    <a:pt x="2121" y="4032"/>
                    <a:pt x="2249" y="4159"/>
                    <a:pt x="2375" y="4417"/>
                  </a:cubicBezTo>
                  <a:cubicBezTo>
                    <a:pt x="2479" y="4631"/>
                    <a:pt x="2157" y="4800"/>
                    <a:pt x="2031" y="4915"/>
                  </a:cubicBezTo>
                  <a:cubicBezTo>
                    <a:pt x="1795" y="5127"/>
                    <a:pt x="1376" y="5472"/>
                    <a:pt x="1345" y="5802"/>
                  </a:cubicBezTo>
                  <a:cubicBezTo>
                    <a:pt x="1329" y="5982"/>
                    <a:pt x="1363" y="6168"/>
                    <a:pt x="1313" y="6342"/>
                  </a:cubicBezTo>
                  <a:cubicBezTo>
                    <a:pt x="1199" y="6738"/>
                    <a:pt x="709" y="6925"/>
                    <a:pt x="569" y="7314"/>
                  </a:cubicBezTo>
                  <a:cubicBezTo>
                    <a:pt x="469" y="7594"/>
                    <a:pt x="579" y="7908"/>
                    <a:pt x="523" y="8201"/>
                  </a:cubicBezTo>
                  <a:cubicBezTo>
                    <a:pt x="487" y="8390"/>
                    <a:pt x="382" y="8561"/>
                    <a:pt x="349" y="8751"/>
                  </a:cubicBezTo>
                  <a:cubicBezTo>
                    <a:pt x="282" y="9122"/>
                    <a:pt x="495" y="9485"/>
                    <a:pt x="739" y="9774"/>
                  </a:cubicBezTo>
                  <a:cubicBezTo>
                    <a:pt x="1593" y="10790"/>
                    <a:pt x="2761" y="11179"/>
                    <a:pt x="3881" y="11798"/>
                  </a:cubicBezTo>
                  <a:cubicBezTo>
                    <a:pt x="4812" y="12313"/>
                    <a:pt x="5773" y="12540"/>
                    <a:pt x="6845" y="13015"/>
                  </a:cubicBezTo>
                  <a:cubicBezTo>
                    <a:pt x="7860" y="13467"/>
                    <a:pt x="19269" y="22199"/>
                    <a:pt x="22147" y="22199"/>
                  </a:cubicBezTo>
                  <a:cubicBezTo>
                    <a:pt x="22308" y="22199"/>
                    <a:pt x="22442" y="22171"/>
                    <a:pt x="22546" y="22114"/>
                  </a:cubicBezTo>
                  <a:cubicBezTo>
                    <a:pt x="24516" y="21027"/>
                    <a:pt x="34393" y="9526"/>
                    <a:pt x="34393" y="9526"/>
                  </a:cubicBezTo>
                  <a:cubicBezTo>
                    <a:pt x="37749" y="4182"/>
                    <a:pt x="34580" y="1"/>
                    <a:pt x="34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65"/>
            <p:cNvSpPr/>
            <p:nvPr/>
          </p:nvSpPr>
          <p:spPr>
            <a:xfrm>
              <a:off x="5694125" y="934150"/>
              <a:ext cx="489250" cy="435775"/>
            </a:xfrm>
            <a:custGeom>
              <a:rect b="b" l="l" r="r" t="t"/>
              <a:pathLst>
                <a:path extrusionOk="0" h="17431" w="19570">
                  <a:moveTo>
                    <a:pt x="8623" y="0"/>
                  </a:moveTo>
                  <a:cubicBezTo>
                    <a:pt x="5697" y="0"/>
                    <a:pt x="3308" y="1011"/>
                    <a:pt x="1841" y="3315"/>
                  </a:cubicBezTo>
                  <a:cubicBezTo>
                    <a:pt x="0" y="6203"/>
                    <a:pt x="2523" y="9050"/>
                    <a:pt x="2523" y="9050"/>
                  </a:cubicBezTo>
                  <a:lnTo>
                    <a:pt x="9673" y="17431"/>
                  </a:lnTo>
                  <a:lnTo>
                    <a:pt x="9673" y="17431"/>
                  </a:lnTo>
                  <a:cubicBezTo>
                    <a:pt x="9442" y="14943"/>
                    <a:pt x="19569" y="12264"/>
                    <a:pt x="19333" y="8634"/>
                  </a:cubicBezTo>
                  <a:cubicBezTo>
                    <a:pt x="19025" y="3926"/>
                    <a:pt x="15592" y="1318"/>
                    <a:pt x="13138" y="660"/>
                  </a:cubicBezTo>
                  <a:cubicBezTo>
                    <a:pt x="11539" y="230"/>
                    <a:pt x="10020" y="0"/>
                    <a:pt x="86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65"/>
            <p:cNvSpPr/>
            <p:nvPr/>
          </p:nvSpPr>
          <p:spPr>
            <a:xfrm>
              <a:off x="5688175" y="1187975"/>
              <a:ext cx="34350" cy="71800"/>
            </a:xfrm>
            <a:custGeom>
              <a:rect b="b" l="l" r="r" t="t"/>
              <a:pathLst>
                <a:path extrusionOk="0" h="2872" w="1374">
                  <a:moveTo>
                    <a:pt x="1374" y="1"/>
                  </a:moveTo>
                  <a:cubicBezTo>
                    <a:pt x="1374" y="1"/>
                    <a:pt x="0" y="2204"/>
                    <a:pt x="193" y="2429"/>
                  </a:cubicBezTo>
                  <a:cubicBezTo>
                    <a:pt x="386" y="2652"/>
                    <a:pt x="1303" y="2871"/>
                    <a:pt x="1303" y="2871"/>
                  </a:cubicBezTo>
                  <a:lnTo>
                    <a:pt x="13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65"/>
            <p:cNvSpPr/>
            <p:nvPr/>
          </p:nvSpPr>
          <p:spPr>
            <a:xfrm>
              <a:off x="5709350" y="997175"/>
              <a:ext cx="377375" cy="402475"/>
            </a:xfrm>
            <a:custGeom>
              <a:rect b="b" l="l" r="r" t="t"/>
              <a:pathLst>
                <a:path extrusionOk="0" h="16099" w="15095">
                  <a:moveTo>
                    <a:pt x="7887" y="1"/>
                  </a:moveTo>
                  <a:cubicBezTo>
                    <a:pt x="6459" y="1"/>
                    <a:pt x="5287" y="340"/>
                    <a:pt x="4719" y="654"/>
                  </a:cubicBezTo>
                  <a:cubicBezTo>
                    <a:pt x="3345" y="1411"/>
                    <a:pt x="975" y="2805"/>
                    <a:pt x="494" y="7951"/>
                  </a:cubicBezTo>
                  <a:cubicBezTo>
                    <a:pt x="0" y="13233"/>
                    <a:pt x="1222" y="15030"/>
                    <a:pt x="1958" y="15702"/>
                  </a:cubicBezTo>
                  <a:cubicBezTo>
                    <a:pt x="2237" y="15955"/>
                    <a:pt x="3145" y="16098"/>
                    <a:pt x="4116" y="16098"/>
                  </a:cubicBezTo>
                  <a:cubicBezTo>
                    <a:pt x="4880" y="16098"/>
                    <a:pt x="5684" y="16010"/>
                    <a:pt x="6253" y="15816"/>
                  </a:cubicBezTo>
                  <a:cubicBezTo>
                    <a:pt x="7872" y="15265"/>
                    <a:pt x="11360" y="13423"/>
                    <a:pt x="12944" y="10660"/>
                  </a:cubicBezTo>
                  <a:cubicBezTo>
                    <a:pt x="14808" y="7411"/>
                    <a:pt x="15095" y="3140"/>
                    <a:pt x="12799" y="1530"/>
                  </a:cubicBezTo>
                  <a:cubicBezTo>
                    <a:pt x="11149" y="371"/>
                    <a:pt x="9379" y="1"/>
                    <a:pt x="78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65"/>
            <p:cNvSpPr/>
            <p:nvPr/>
          </p:nvSpPr>
          <p:spPr>
            <a:xfrm>
              <a:off x="5790075" y="967775"/>
              <a:ext cx="423500" cy="425800"/>
            </a:xfrm>
            <a:custGeom>
              <a:rect b="b" l="l" r="r" t="t"/>
              <a:pathLst>
                <a:path extrusionOk="0" h="17032" w="16940">
                  <a:moveTo>
                    <a:pt x="7100" y="1"/>
                  </a:moveTo>
                  <a:cubicBezTo>
                    <a:pt x="3310" y="1"/>
                    <a:pt x="1084" y="2060"/>
                    <a:pt x="1084" y="2060"/>
                  </a:cubicBezTo>
                  <a:cubicBezTo>
                    <a:pt x="1084" y="2060"/>
                    <a:pt x="0" y="6896"/>
                    <a:pt x="1536" y="9892"/>
                  </a:cubicBezTo>
                  <a:cubicBezTo>
                    <a:pt x="1536" y="9892"/>
                    <a:pt x="2163" y="8408"/>
                    <a:pt x="3433" y="8408"/>
                  </a:cubicBezTo>
                  <a:cubicBezTo>
                    <a:pt x="3599" y="8408"/>
                    <a:pt x="3775" y="8433"/>
                    <a:pt x="3963" y="8490"/>
                  </a:cubicBezTo>
                  <a:cubicBezTo>
                    <a:pt x="5599" y="8987"/>
                    <a:pt x="5509" y="11154"/>
                    <a:pt x="4263" y="12294"/>
                  </a:cubicBezTo>
                  <a:cubicBezTo>
                    <a:pt x="3622" y="12880"/>
                    <a:pt x="2979" y="13022"/>
                    <a:pt x="2506" y="13022"/>
                  </a:cubicBezTo>
                  <a:cubicBezTo>
                    <a:pt x="2058" y="13022"/>
                    <a:pt x="1762" y="12895"/>
                    <a:pt x="1762" y="12895"/>
                  </a:cubicBezTo>
                  <a:lnTo>
                    <a:pt x="1762" y="12895"/>
                  </a:lnTo>
                  <a:cubicBezTo>
                    <a:pt x="1762" y="12895"/>
                    <a:pt x="2505" y="14934"/>
                    <a:pt x="4177" y="16543"/>
                  </a:cubicBezTo>
                  <a:cubicBezTo>
                    <a:pt x="4177" y="16543"/>
                    <a:pt x="5273" y="17031"/>
                    <a:pt x="6871" y="17031"/>
                  </a:cubicBezTo>
                  <a:cubicBezTo>
                    <a:pt x="8623" y="17031"/>
                    <a:pt x="10979" y="16444"/>
                    <a:pt x="13158" y="13984"/>
                  </a:cubicBezTo>
                  <a:cubicBezTo>
                    <a:pt x="16939" y="9717"/>
                    <a:pt x="16236" y="2272"/>
                    <a:pt x="10445" y="516"/>
                  </a:cubicBezTo>
                  <a:cubicBezTo>
                    <a:pt x="9228" y="146"/>
                    <a:pt x="8109" y="1"/>
                    <a:pt x="71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65"/>
            <p:cNvSpPr/>
            <p:nvPr/>
          </p:nvSpPr>
          <p:spPr>
            <a:xfrm>
              <a:off x="5834125" y="1149975"/>
              <a:ext cx="343325" cy="305850"/>
            </a:xfrm>
            <a:custGeom>
              <a:rect b="b" l="l" r="r" t="t"/>
              <a:pathLst>
                <a:path extrusionOk="0" h="12234" w="13733">
                  <a:moveTo>
                    <a:pt x="13733" y="1"/>
                  </a:moveTo>
                  <a:lnTo>
                    <a:pt x="7569" y="3948"/>
                  </a:lnTo>
                  <a:lnTo>
                    <a:pt x="4652" y="6529"/>
                  </a:lnTo>
                  <a:lnTo>
                    <a:pt x="1702" y="6289"/>
                  </a:lnTo>
                  <a:lnTo>
                    <a:pt x="0" y="5608"/>
                  </a:lnTo>
                  <a:lnTo>
                    <a:pt x="0" y="12234"/>
                  </a:lnTo>
                  <a:lnTo>
                    <a:pt x="7769" y="11171"/>
                  </a:lnTo>
                  <a:cubicBezTo>
                    <a:pt x="11186" y="10704"/>
                    <a:pt x="13733" y="7785"/>
                    <a:pt x="13733" y="4336"/>
                  </a:cubicBezTo>
                  <a:lnTo>
                    <a:pt x="137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65"/>
            <p:cNvSpPr/>
            <p:nvPr/>
          </p:nvSpPr>
          <p:spPr>
            <a:xfrm>
              <a:off x="5671350" y="915600"/>
              <a:ext cx="250975" cy="299500"/>
            </a:xfrm>
            <a:custGeom>
              <a:rect b="b" l="l" r="r" t="t"/>
              <a:pathLst>
                <a:path extrusionOk="0" h="11980" w="10039">
                  <a:moveTo>
                    <a:pt x="7156" y="1"/>
                  </a:moveTo>
                  <a:cubicBezTo>
                    <a:pt x="5259" y="1"/>
                    <a:pt x="3282" y="796"/>
                    <a:pt x="2079" y="2088"/>
                  </a:cubicBezTo>
                  <a:cubicBezTo>
                    <a:pt x="0" y="4321"/>
                    <a:pt x="48" y="10603"/>
                    <a:pt x="6285" y="11979"/>
                  </a:cubicBezTo>
                  <a:lnTo>
                    <a:pt x="10039" y="753"/>
                  </a:lnTo>
                  <a:cubicBezTo>
                    <a:pt x="9193" y="236"/>
                    <a:pt x="8187" y="1"/>
                    <a:pt x="7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65"/>
            <p:cNvSpPr/>
            <p:nvPr/>
          </p:nvSpPr>
          <p:spPr>
            <a:xfrm>
              <a:off x="5789125" y="1198775"/>
              <a:ext cx="44150" cy="59775"/>
            </a:xfrm>
            <a:custGeom>
              <a:rect b="b" l="l" r="r" t="t"/>
              <a:pathLst>
                <a:path extrusionOk="0" h="2391" w="1766">
                  <a:moveTo>
                    <a:pt x="1377" y="0"/>
                  </a:moveTo>
                  <a:cubicBezTo>
                    <a:pt x="864" y="0"/>
                    <a:pt x="384" y="326"/>
                    <a:pt x="214" y="841"/>
                  </a:cubicBezTo>
                  <a:cubicBezTo>
                    <a:pt x="0" y="1485"/>
                    <a:pt x="351" y="2180"/>
                    <a:pt x="995" y="2390"/>
                  </a:cubicBezTo>
                  <a:lnTo>
                    <a:pt x="1766" y="64"/>
                  </a:lnTo>
                  <a:cubicBezTo>
                    <a:pt x="1637" y="21"/>
                    <a:pt x="1506" y="0"/>
                    <a:pt x="13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65"/>
            <p:cNvSpPr/>
            <p:nvPr/>
          </p:nvSpPr>
          <p:spPr>
            <a:xfrm>
              <a:off x="5985475" y="2473675"/>
              <a:ext cx="153950" cy="394450"/>
            </a:xfrm>
            <a:custGeom>
              <a:rect b="b" l="l" r="r" t="t"/>
              <a:pathLst>
                <a:path extrusionOk="0" h="15778" w="6158">
                  <a:moveTo>
                    <a:pt x="6157" y="0"/>
                  </a:moveTo>
                  <a:lnTo>
                    <a:pt x="6157" y="0"/>
                  </a:lnTo>
                  <a:cubicBezTo>
                    <a:pt x="3149" y="1925"/>
                    <a:pt x="359" y="2195"/>
                    <a:pt x="359" y="2195"/>
                  </a:cubicBezTo>
                  <a:lnTo>
                    <a:pt x="0" y="6036"/>
                  </a:lnTo>
                  <a:lnTo>
                    <a:pt x="972" y="15778"/>
                  </a:lnTo>
                  <a:lnTo>
                    <a:pt x="1180" y="7767"/>
                  </a:lnTo>
                  <a:lnTo>
                    <a:pt x="1533" y="2879"/>
                  </a:lnTo>
                  <a:cubicBezTo>
                    <a:pt x="4923" y="1979"/>
                    <a:pt x="6157" y="1"/>
                    <a:pt x="615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66"/>
          <p:cNvSpPr txBox="1"/>
          <p:nvPr>
            <p:ph type="title"/>
          </p:nvPr>
        </p:nvSpPr>
        <p:spPr>
          <a:xfrm>
            <a:off x="3550161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ЯК МИ ДОСЯГНЕМО ЦИХ РЕЗУЛЬТАТІВ</a:t>
            </a:r>
            <a:r>
              <a:rPr b="1" lang="en" sz="2100"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pic>
        <p:nvPicPr>
          <p:cNvPr id="1595" name="Google Shape;1595;p66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0475" y="1692787"/>
            <a:ext cx="5033325" cy="3112274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66"/>
          <p:cNvSpPr txBox="1"/>
          <p:nvPr>
            <p:ph idx="4294967295" type="subTitle"/>
          </p:nvPr>
        </p:nvSpPr>
        <p:spPr>
          <a:xfrm>
            <a:off x="599075" y="2128256"/>
            <a:ext cx="1977300" cy="12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Докладніше про кожну з послуг</a:t>
            </a:r>
            <a:endParaRPr b="1" sz="2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66"/>
          <p:cNvSpPr txBox="1"/>
          <p:nvPr>
            <p:ph idx="4294967295" type="subTitle"/>
          </p:nvPr>
        </p:nvSpPr>
        <p:spPr>
          <a:xfrm>
            <a:off x="4404771" y="1355200"/>
            <a:ext cx="968400" cy="4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Factor 1</a:t>
            </a:r>
            <a:endParaRPr sz="1400"/>
          </a:p>
        </p:txBody>
      </p:sp>
      <p:sp>
        <p:nvSpPr>
          <p:cNvPr id="1598" name="Google Shape;1598;p66"/>
          <p:cNvSpPr/>
          <p:nvPr/>
        </p:nvSpPr>
        <p:spPr>
          <a:xfrm>
            <a:off x="4249371" y="1486000"/>
            <a:ext cx="155400" cy="155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66"/>
          <p:cNvSpPr txBox="1"/>
          <p:nvPr>
            <p:ph idx="4294967295" type="subTitle"/>
          </p:nvPr>
        </p:nvSpPr>
        <p:spPr>
          <a:xfrm>
            <a:off x="5528571" y="1355200"/>
            <a:ext cx="968400" cy="4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Factor 2</a:t>
            </a:r>
            <a:endParaRPr sz="1400"/>
          </a:p>
        </p:txBody>
      </p:sp>
      <p:sp>
        <p:nvSpPr>
          <p:cNvPr id="1600" name="Google Shape;1600;p66"/>
          <p:cNvSpPr/>
          <p:nvPr/>
        </p:nvSpPr>
        <p:spPr>
          <a:xfrm>
            <a:off x="5373171" y="1486000"/>
            <a:ext cx="155400" cy="155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66"/>
          <p:cNvSpPr txBox="1"/>
          <p:nvPr>
            <p:ph idx="4294967295" type="subTitle"/>
          </p:nvPr>
        </p:nvSpPr>
        <p:spPr>
          <a:xfrm>
            <a:off x="6652371" y="1355200"/>
            <a:ext cx="968400" cy="4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Factor 3</a:t>
            </a:r>
            <a:endParaRPr sz="1400"/>
          </a:p>
        </p:txBody>
      </p:sp>
      <p:sp>
        <p:nvSpPr>
          <p:cNvPr id="1602" name="Google Shape;1602;p66"/>
          <p:cNvSpPr/>
          <p:nvPr/>
        </p:nvSpPr>
        <p:spPr>
          <a:xfrm>
            <a:off x="6496971" y="1486000"/>
            <a:ext cx="155400" cy="155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66">
            <a:hlinkClick r:id="rId5"/>
          </p:cNvPr>
          <p:cNvSpPr/>
          <p:nvPr/>
        </p:nvSpPr>
        <p:spPr>
          <a:xfrm>
            <a:off x="3913150" y="4496175"/>
            <a:ext cx="3914100" cy="209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67"/>
          <p:cNvSpPr txBox="1"/>
          <p:nvPr>
            <p:ph idx="6" type="title"/>
          </p:nvPr>
        </p:nvSpPr>
        <p:spPr>
          <a:xfrm>
            <a:off x="1059300" y="372700"/>
            <a:ext cx="549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ТАРГЕТИРОВАНА РЕКЛАМА В FACEBOOK та INSTAGRAM</a:t>
            </a:r>
            <a:endParaRPr/>
          </a:p>
        </p:txBody>
      </p:sp>
      <p:sp>
        <p:nvSpPr>
          <p:cNvPr id="1609" name="Google Shape;1609;p67"/>
          <p:cNvSpPr/>
          <p:nvPr/>
        </p:nvSpPr>
        <p:spPr>
          <a:xfrm>
            <a:off x="1424027" y="42954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67"/>
          <p:cNvSpPr/>
          <p:nvPr/>
        </p:nvSpPr>
        <p:spPr>
          <a:xfrm>
            <a:off x="3345927" y="42954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67"/>
          <p:cNvSpPr/>
          <p:nvPr/>
        </p:nvSpPr>
        <p:spPr>
          <a:xfrm>
            <a:off x="5267827" y="42954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67"/>
          <p:cNvSpPr/>
          <p:nvPr/>
        </p:nvSpPr>
        <p:spPr>
          <a:xfrm>
            <a:off x="7189727" y="4295400"/>
            <a:ext cx="807900" cy="75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13" name="Google Shape;1613;p67"/>
          <p:cNvGrpSpPr/>
          <p:nvPr/>
        </p:nvGrpSpPr>
        <p:grpSpPr>
          <a:xfrm>
            <a:off x="3511948" y="4472864"/>
            <a:ext cx="475849" cy="404364"/>
            <a:chOff x="2659157" y="2017412"/>
            <a:chExt cx="319190" cy="271240"/>
          </a:xfrm>
        </p:grpSpPr>
        <p:sp>
          <p:nvSpPr>
            <p:cNvPr id="1614" name="Google Shape;1614;p67"/>
            <p:cNvSpPr/>
            <p:nvPr/>
          </p:nvSpPr>
          <p:spPr>
            <a:xfrm>
              <a:off x="2808183" y="2086765"/>
              <a:ext cx="164125" cy="149314"/>
            </a:xfrm>
            <a:custGeom>
              <a:rect b="b" l="l" r="r" t="t"/>
              <a:pathLst>
                <a:path extrusionOk="0" h="5686" w="6250">
                  <a:moveTo>
                    <a:pt x="3934" y="1"/>
                  </a:moveTo>
                  <a:lnTo>
                    <a:pt x="2728" y="919"/>
                  </a:lnTo>
                  <a:lnTo>
                    <a:pt x="1733" y="584"/>
                  </a:lnTo>
                  <a:lnTo>
                    <a:pt x="0" y="1991"/>
                  </a:lnTo>
                  <a:lnTo>
                    <a:pt x="2670" y="5685"/>
                  </a:lnTo>
                  <a:lnTo>
                    <a:pt x="6250" y="3140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67"/>
            <p:cNvSpPr/>
            <p:nvPr/>
          </p:nvSpPr>
          <p:spPr>
            <a:xfrm>
              <a:off x="2881816" y="2017412"/>
              <a:ext cx="96532" cy="177334"/>
            </a:xfrm>
            <a:custGeom>
              <a:rect b="b" l="l" r="r" t="t"/>
              <a:pathLst>
                <a:path extrusionOk="0" h="6753" w="3676">
                  <a:moveTo>
                    <a:pt x="3675" y="0"/>
                  </a:moveTo>
                  <a:lnTo>
                    <a:pt x="106" y="2536"/>
                  </a:lnTo>
                  <a:cubicBezTo>
                    <a:pt x="10" y="2594"/>
                    <a:pt x="0" y="2718"/>
                    <a:pt x="58" y="2804"/>
                  </a:cubicBezTo>
                  <a:lnTo>
                    <a:pt x="3063" y="6680"/>
                  </a:lnTo>
                  <a:cubicBezTo>
                    <a:pt x="3101" y="6729"/>
                    <a:pt x="3153" y="6753"/>
                    <a:pt x="3208" y="6753"/>
                  </a:cubicBezTo>
                  <a:cubicBezTo>
                    <a:pt x="3250" y="6753"/>
                    <a:pt x="3293" y="6738"/>
                    <a:pt x="3331" y="6709"/>
                  </a:cubicBezTo>
                  <a:lnTo>
                    <a:pt x="3675" y="6441"/>
                  </a:lnTo>
                  <a:lnTo>
                    <a:pt x="36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67"/>
            <p:cNvSpPr/>
            <p:nvPr/>
          </p:nvSpPr>
          <p:spPr>
            <a:xfrm>
              <a:off x="2947650" y="2150603"/>
              <a:ext cx="30698" cy="44196"/>
            </a:xfrm>
            <a:custGeom>
              <a:rect b="b" l="l" r="r" t="t"/>
              <a:pathLst>
                <a:path extrusionOk="0" h="1683" w="1169">
                  <a:moveTo>
                    <a:pt x="1168" y="0"/>
                  </a:moveTo>
                  <a:lnTo>
                    <a:pt x="1" y="890"/>
                  </a:lnTo>
                  <a:lnTo>
                    <a:pt x="556" y="1608"/>
                  </a:lnTo>
                  <a:cubicBezTo>
                    <a:pt x="595" y="1658"/>
                    <a:pt x="650" y="1683"/>
                    <a:pt x="707" y="1683"/>
                  </a:cubicBezTo>
                  <a:cubicBezTo>
                    <a:pt x="747" y="1683"/>
                    <a:pt x="788" y="1670"/>
                    <a:pt x="824" y="1646"/>
                  </a:cubicBezTo>
                  <a:lnTo>
                    <a:pt x="1168" y="136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67"/>
            <p:cNvSpPr/>
            <p:nvPr/>
          </p:nvSpPr>
          <p:spPr>
            <a:xfrm>
              <a:off x="2818976" y="2136029"/>
              <a:ext cx="124682" cy="83034"/>
            </a:xfrm>
            <a:custGeom>
              <a:rect b="b" l="l" r="r" t="t"/>
              <a:pathLst>
                <a:path extrusionOk="0" h="3162" w="4748">
                  <a:moveTo>
                    <a:pt x="546" y="0"/>
                  </a:moveTo>
                  <a:lnTo>
                    <a:pt x="1" y="1005"/>
                  </a:lnTo>
                  <a:lnTo>
                    <a:pt x="3829" y="3092"/>
                  </a:lnTo>
                  <a:cubicBezTo>
                    <a:pt x="3916" y="3139"/>
                    <a:pt x="4009" y="3162"/>
                    <a:pt x="4101" y="3162"/>
                  </a:cubicBezTo>
                  <a:cubicBezTo>
                    <a:pt x="4303" y="3162"/>
                    <a:pt x="4499" y="3053"/>
                    <a:pt x="4604" y="2862"/>
                  </a:cubicBezTo>
                  <a:cubicBezTo>
                    <a:pt x="4748" y="2584"/>
                    <a:pt x="4652" y="2240"/>
                    <a:pt x="4374" y="2087"/>
                  </a:cubicBezTo>
                  <a:lnTo>
                    <a:pt x="546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67"/>
            <p:cNvSpPr/>
            <p:nvPr/>
          </p:nvSpPr>
          <p:spPr>
            <a:xfrm>
              <a:off x="2867741" y="2177730"/>
              <a:ext cx="73160" cy="41360"/>
            </a:xfrm>
            <a:custGeom>
              <a:rect b="b" l="l" r="r" t="t"/>
              <a:pathLst>
                <a:path extrusionOk="0" h="1575" w="2786">
                  <a:moveTo>
                    <a:pt x="240" y="1"/>
                  </a:moveTo>
                  <a:lnTo>
                    <a:pt x="1" y="432"/>
                  </a:lnTo>
                  <a:lnTo>
                    <a:pt x="1972" y="1504"/>
                  </a:lnTo>
                  <a:cubicBezTo>
                    <a:pt x="2058" y="1552"/>
                    <a:pt x="2152" y="1575"/>
                    <a:pt x="2244" y="1575"/>
                  </a:cubicBezTo>
                  <a:cubicBezTo>
                    <a:pt x="2478" y="1575"/>
                    <a:pt x="2703" y="1428"/>
                    <a:pt x="2785" y="1188"/>
                  </a:cubicBezTo>
                  <a:lnTo>
                    <a:pt x="2785" y="1188"/>
                  </a:lnTo>
                  <a:cubicBezTo>
                    <a:pt x="2729" y="1205"/>
                    <a:pt x="2672" y="1214"/>
                    <a:pt x="2615" y="1214"/>
                  </a:cubicBezTo>
                  <a:cubicBezTo>
                    <a:pt x="2517" y="1214"/>
                    <a:pt x="2421" y="1188"/>
                    <a:pt x="2336" y="1140"/>
                  </a:cubicBezTo>
                  <a:lnTo>
                    <a:pt x="240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67"/>
            <p:cNvSpPr/>
            <p:nvPr/>
          </p:nvSpPr>
          <p:spPr>
            <a:xfrm>
              <a:off x="2795867" y="2157641"/>
              <a:ext cx="124919" cy="82798"/>
            </a:xfrm>
            <a:custGeom>
              <a:rect b="b" l="l" r="r" t="t"/>
              <a:pathLst>
                <a:path extrusionOk="0" h="3153" w="4757">
                  <a:moveTo>
                    <a:pt x="546" y="0"/>
                  </a:moveTo>
                  <a:lnTo>
                    <a:pt x="0" y="996"/>
                  </a:lnTo>
                  <a:lnTo>
                    <a:pt x="3829" y="3082"/>
                  </a:lnTo>
                  <a:cubicBezTo>
                    <a:pt x="3916" y="3130"/>
                    <a:pt x="4010" y="3153"/>
                    <a:pt x="4102" y="3153"/>
                  </a:cubicBezTo>
                  <a:cubicBezTo>
                    <a:pt x="4304" y="3153"/>
                    <a:pt x="4499" y="3046"/>
                    <a:pt x="4604" y="2862"/>
                  </a:cubicBezTo>
                  <a:cubicBezTo>
                    <a:pt x="4757" y="2584"/>
                    <a:pt x="4652" y="2240"/>
                    <a:pt x="4374" y="2087"/>
                  </a:cubicBezTo>
                  <a:lnTo>
                    <a:pt x="546" y="0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67"/>
            <p:cNvSpPr/>
            <p:nvPr/>
          </p:nvSpPr>
          <p:spPr>
            <a:xfrm>
              <a:off x="2852667" y="2204620"/>
              <a:ext cx="65099" cy="35845"/>
            </a:xfrm>
            <a:custGeom>
              <a:rect b="b" l="l" r="r" t="t"/>
              <a:pathLst>
                <a:path extrusionOk="0" h="1365" w="2479">
                  <a:moveTo>
                    <a:pt x="220" y="1"/>
                  </a:moveTo>
                  <a:lnTo>
                    <a:pt x="0" y="384"/>
                  </a:lnTo>
                  <a:lnTo>
                    <a:pt x="1666" y="1293"/>
                  </a:lnTo>
                  <a:cubicBezTo>
                    <a:pt x="1752" y="1342"/>
                    <a:pt x="1845" y="1364"/>
                    <a:pt x="1937" y="1364"/>
                  </a:cubicBezTo>
                  <a:cubicBezTo>
                    <a:pt x="2171" y="1364"/>
                    <a:pt x="2397" y="1218"/>
                    <a:pt x="2479" y="977"/>
                  </a:cubicBezTo>
                  <a:lnTo>
                    <a:pt x="2479" y="977"/>
                  </a:lnTo>
                  <a:cubicBezTo>
                    <a:pt x="2405" y="1012"/>
                    <a:pt x="2325" y="1029"/>
                    <a:pt x="2245" y="1029"/>
                  </a:cubicBezTo>
                  <a:cubicBezTo>
                    <a:pt x="2150" y="1029"/>
                    <a:pt x="2055" y="1005"/>
                    <a:pt x="1972" y="958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67"/>
            <p:cNvSpPr/>
            <p:nvPr/>
          </p:nvSpPr>
          <p:spPr>
            <a:xfrm>
              <a:off x="2772732" y="2178990"/>
              <a:ext cx="124945" cy="83060"/>
            </a:xfrm>
            <a:custGeom>
              <a:rect b="b" l="l" r="r" t="t"/>
              <a:pathLst>
                <a:path extrusionOk="0" h="3163" w="4758">
                  <a:moveTo>
                    <a:pt x="546" y="1"/>
                  </a:moveTo>
                  <a:lnTo>
                    <a:pt x="1" y="1006"/>
                  </a:lnTo>
                  <a:lnTo>
                    <a:pt x="3829" y="3092"/>
                  </a:lnTo>
                  <a:cubicBezTo>
                    <a:pt x="3916" y="3140"/>
                    <a:pt x="4009" y="3163"/>
                    <a:pt x="4101" y="3163"/>
                  </a:cubicBezTo>
                  <a:cubicBezTo>
                    <a:pt x="4303" y="3163"/>
                    <a:pt x="4499" y="3053"/>
                    <a:pt x="4604" y="2862"/>
                  </a:cubicBezTo>
                  <a:cubicBezTo>
                    <a:pt x="4757" y="2585"/>
                    <a:pt x="4652" y="2240"/>
                    <a:pt x="4375" y="2097"/>
                  </a:cubicBezTo>
                  <a:lnTo>
                    <a:pt x="54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67"/>
            <p:cNvSpPr/>
            <p:nvPr/>
          </p:nvSpPr>
          <p:spPr>
            <a:xfrm>
              <a:off x="2837594" y="2231011"/>
              <a:ext cx="56800" cy="31013"/>
            </a:xfrm>
            <a:custGeom>
              <a:rect b="b" l="l" r="r" t="t"/>
              <a:pathLst>
                <a:path extrusionOk="0" h="1181" w="2163">
                  <a:moveTo>
                    <a:pt x="211" y="1"/>
                  </a:moveTo>
                  <a:lnTo>
                    <a:pt x="0" y="365"/>
                  </a:lnTo>
                  <a:lnTo>
                    <a:pt x="1359" y="1111"/>
                  </a:lnTo>
                  <a:cubicBezTo>
                    <a:pt x="1445" y="1158"/>
                    <a:pt x="1539" y="1181"/>
                    <a:pt x="1631" y="1181"/>
                  </a:cubicBezTo>
                  <a:cubicBezTo>
                    <a:pt x="1856" y="1181"/>
                    <a:pt x="2075" y="1048"/>
                    <a:pt x="2163" y="824"/>
                  </a:cubicBezTo>
                  <a:lnTo>
                    <a:pt x="2163" y="824"/>
                  </a:lnTo>
                  <a:cubicBezTo>
                    <a:pt x="2092" y="853"/>
                    <a:pt x="2019" y="868"/>
                    <a:pt x="1946" y="868"/>
                  </a:cubicBezTo>
                  <a:cubicBezTo>
                    <a:pt x="1853" y="868"/>
                    <a:pt x="1761" y="844"/>
                    <a:pt x="1675" y="795"/>
                  </a:cubicBezTo>
                  <a:lnTo>
                    <a:pt x="211" y="1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67"/>
            <p:cNvSpPr/>
            <p:nvPr/>
          </p:nvSpPr>
          <p:spPr>
            <a:xfrm>
              <a:off x="2749623" y="2200602"/>
              <a:ext cx="124919" cy="82955"/>
            </a:xfrm>
            <a:custGeom>
              <a:rect b="b" l="l" r="r" t="t"/>
              <a:pathLst>
                <a:path extrusionOk="0" h="3159" w="4757">
                  <a:moveTo>
                    <a:pt x="546" y="1"/>
                  </a:moveTo>
                  <a:lnTo>
                    <a:pt x="0" y="996"/>
                  </a:lnTo>
                  <a:lnTo>
                    <a:pt x="3829" y="3092"/>
                  </a:lnTo>
                  <a:cubicBezTo>
                    <a:pt x="3915" y="3137"/>
                    <a:pt x="4008" y="3158"/>
                    <a:pt x="4100" y="3158"/>
                  </a:cubicBezTo>
                  <a:cubicBezTo>
                    <a:pt x="4302" y="3158"/>
                    <a:pt x="4498" y="3053"/>
                    <a:pt x="4604" y="2862"/>
                  </a:cubicBezTo>
                  <a:cubicBezTo>
                    <a:pt x="4757" y="2585"/>
                    <a:pt x="4652" y="2240"/>
                    <a:pt x="4374" y="2087"/>
                  </a:cubicBezTo>
                  <a:lnTo>
                    <a:pt x="54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67"/>
            <p:cNvSpPr/>
            <p:nvPr/>
          </p:nvSpPr>
          <p:spPr>
            <a:xfrm>
              <a:off x="2822495" y="2255906"/>
              <a:ext cx="49054" cy="27494"/>
            </a:xfrm>
            <a:custGeom>
              <a:rect b="b" l="l" r="r" t="t"/>
              <a:pathLst>
                <a:path extrusionOk="0" h="1047" w="1868">
                  <a:moveTo>
                    <a:pt x="240" y="0"/>
                  </a:moveTo>
                  <a:lnTo>
                    <a:pt x="1" y="402"/>
                  </a:lnTo>
                  <a:lnTo>
                    <a:pt x="1054" y="976"/>
                  </a:lnTo>
                  <a:cubicBezTo>
                    <a:pt x="1140" y="1024"/>
                    <a:pt x="1234" y="1047"/>
                    <a:pt x="1326" y="1047"/>
                  </a:cubicBezTo>
                  <a:cubicBezTo>
                    <a:pt x="1528" y="1047"/>
                    <a:pt x="1724" y="938"/>
                    <a:pt x="1829" y="747"/>
                  </a:cubicBezTo>
                  <a:cubicBezTo>
                    <a:pt x="1848" y="728"/>
                    <a:pt x="1857" y="699"/>
                    <a:pt x="1867" y="670"/>
                  </a:cubicBezTo>
                  <a:lnTo>
                    <a:pt x="1867" y="670"/>
                  </a:lnTo>
                  <a:cubicBezTo>
                    <a:pt x="1801" y="695"/>
                    <a:pt x="1732" y="707"/>
                    <a:pt x="1663" y="707"/>
                  </a:cubicBezTo>
                  <a:cubicBezTo>
                    <a:pt x="1572" y="707"/>
                    <a:pt x="1480" y="685"/>
                    <a:pt x="1398" y="642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FCECEE"/>
            </a:solidFill>
            <a:ln cap="flat" cmpd="sng" w="9525">
              <a:solidFill>
                <a:srgbClr val="FCEC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67"/>
            <p:cNvSpPr/>
            <p:nvPr/>
          </p:nvSpPr>
          <p:spPr>
            <a:xfrm>
              <a:off x="2673968" y="2097059"/>
              <a:ext cx="159109" cy="144036"/>
            </a:xfrm>
            <a:custGeom>
              <a:rect b="b" l="l" r="r" t="t"/>
              <a:pathLst>
                <a:path extrusionOk="0" h="5485" w="6059">
                  <a:moveTo>
                    <a:pt x="1896" y="1"/>
                  </a:moveTo>
                  <a:lnTo>
                    <a:pt x="1" y="3418"/>
                  </a:lnTo>
                  <a:lnTo>
                    <a:pt x="3877" y="5485"/>
                  </a:lnTo>
                  <a:lnTo>
                    <a:pt x="6059" y="1484"/>
                  </a:lnTo>
                  <a:lnTo>
                    <a:pt x="4145" y="680"/>
                  </a:lnTo>
                  <a:cubicBezTo>
                    <a:pt x="4106" y="661"/>
                    <a:pt x="4078" y="661"/>
                    <a:pt x="4039" y="661"/>
                  </a:cubicBezTo>
                  <a:lnTo>
                    <a:pt x="3274" y="757"/>
                  </a:lnTo>
                  <a:cubicBezTo>
                    <a:pt x="3226" y="757"/>
                    <a:pt x="3188" y="747"/>
                    <a:pt x="3149" y="728"/>
                  </a:cubicBezTo>
                  <a:lnTo>
                    <a:pt x="1896" y="1"/>
                  </a:lnTo>
                  <a:close/>
                </a:path>
              </a:pathLst>
            </a:custGeom>
            <a:solidFill>
              <a:srgbClr val="F2A0A9"/>
            </a:solidFill>
            <a:ln cap="flat" cmpd="sng" w="9525">
              <a:solidFill>
                <a:srgbClr val="F2A0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67"/>
            <p:cNvSpPr/>
            <p:nvPr/>
          </p:nvSpPr>
          <p:spPr>
            <a:xfrm>
              <a:off x="2659157" y="2039261"/>
              <a:ext cx="98528" cy="170191"/>
            </a:xfrm>
            <a:custGeom>
              <a:rect b="b" l="l" r="r" t="t"/>
              <a:pathLst>
                <a:path extrusionOk="0" h="6481" w="3752">
                  <a:moveTo>
                    <a:pt x="0" y="1"/>
                  </a:moveTo>
                  <a:lnTo>
                    <a:pt x="0" y="5810"/>
                  </a:lnTo>
                  <a:lnTo>
                    <a:pt x="1101" y="6451"/>
                  </a:lnTo>
                  <a:cubicBezTo>
                    <a:pt x="1133" y="6471"/>
                    <a:pt x="1170" y="6480"/>
                    <a:pt x="1207" y="6480"/>
                  </a:cubicBezTo>
                  <a:cubicBezTo>
                    <a:pt x="1279" y="6480"/>
                    <a:pt x="1350" y="6444"/>
                    <a:pt x="1388" y="6375"/>
                  </a:cubicBezTo>
                  <a:lnTo>
                    <a:pt x="3694" y="2384"/>
                  </a:lnTo>
                  <a:cubicBezTo>
                    <a:pt x="3752" y="2288"/>
                    <a:pt x="3713" y="2154"/>
                    <a:pt x="3618" y="209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67"/>
            <p:cNvSpPr/>
            <p:nvPr/>
          </p:nvSpPr>
          <p:spPr>
            <a:xfrm>
              <a:off x="2659157" y="2039261"/>
              <a:ext cx="75918" cy="159109"/>
            </a:xfrm>
            <a:custGeom>
              <a:rect b="b" l="l" r="r" t="t"/>
              <a:pathLst>
                <a:path extrusionOk="0" h="6059" w="2891">
                  <a:moveTo>
                    <a:pt x="0" y="1"/>
                  </a:moveTo>
                  <a:lnTo>
                    <a:pt x="0" y="5810"/>
                  </a:lnTo>
                  <a:lnTo>
                    <a:pt x="431" y="6059"/>
                  </a:lnTo>
                  <a:lnTo>
                    <a:pt x="2890" y="167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67"/>
            <p:cNvSpPr/>
            <p:nvPr/>
          </p:nvSpPr>
          <p:spPr>
            <a:xfrm>
              <a:off x="2659157" y="2159138"/>
              <a:ext cx="47268" cy="50314"/>
            </a:xfrm>
            <a:custGeom>
              <a:rect b="b" l="l" r="r" t="t"/>
              <a:pathLst>
                <a:path extrusionOk="0" h="1916" w="1800">
                  <a:moveTo>
                    <a:pt x="0" y="1"/>
                  </a:moveTo>
                  <a:lnTo>
                    <a:pt x="0" y="1245"/>
                  </a:lnTo>
                  <a:lnTo>
                    <a:pt x="1101" y="1886"/>
                  </a:lnTo>
                  <a:cubicBezTo>
                    <a:pt x="1133" y="1906"/>
                    <a:pt x="1170" y="1915"/>
                    <a:pt x="1207" y="1915"/>
                  </a:cubicBezTo>
                  <a:cubicBezTo>
                    <a:pt x="1279" y="1915"/>
                    <a:pt x="1350" y="1879"/>
                    <a:pt x="1388" y="1810"/>
                  </a:cubicBezTo>
                  <a:lnTo>
                    <a:pt x="1799" y="10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67"/>
            <p:cNvSpPr/>
            <p:nvPr/>
          </p:nvSpPr>
          <p:spPr>
            <a:xfrm>
              <a:off x="2659157" y="2159138"/>
              <a:ext cx="24894" cy="39232"/>
            </a:xfrm>
            <a:custGeom>
              <a:rect b="b" l="l" r="r" t="t"/>
              <a:pathLst>
                <a:path extrusionOk="0" h="1494" w="948">
                  <a:moveTo>
                    <a:pt x="0" y="1"/>
                  </a:moveTo>
                  <a:lnTo>
                    <a:pt x="0" y="1245"/>
                  </a:lnTo>
                  <a:lnTo>
                    <a:pt x="431" y="1494"/>
                  </a:lnTo>
                  <a:lnTo>
                    <a:pt x="948" y="57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67"/>
            <p:cNvSpPr/>
            <p:nvPr/>
          </p:nvSpPr>
          <p:spPr>
            <a:xfrm>
              <a:off x="2706898" y="2179463"/>
              <a:ext cx="67121" cy="53859"/>
            </a:xfrm>
            <a:custGeom>
              <a:rect b="b" l="l" r="r" t="t"/>
              <a:pathLst>
                <a:path extrusionOk="0" h="2051" w="2556">
                  <a:moveTo>
                    <a:pt x="1902" y="1"/>
                  </a:moveTo>
                  <a:cubicBezTo>
                    <a:pt x="1788" y="1"/>
                    <a:pt x="1672" y="35"/>
                    <a:pt x="1570" y="107"/>
                  </a:cubicBezTo>
                  <a:lnTo>
                    <a:pt x="316" y="1016"/>
                  </a:lnTo>
                  <a:cubicBezTo>
                    <a:pt x="58" y="1198"/>
                    <a:pt x="1" y="1562"/>
                    <a:pt x="192" y="1811"/>
                  </a:cubicBezTo>
                  <a:cubicBezTo>
                    <a:pt x="302" y="1968"/>
                    <a:pt x="477" y="2051"/>
                    <a:pt x="654" y="2051"/>
                  </a:cubicBezTo>
                  <a:cubicBezTo>
                    <a:pt x="769" y="2051"/>
                    <a:pt x="885" y="2016"/>
                    <a:pt x="986" y="1945"/>
                  </a:cubicBezTo>
                  <a:lnTo>
                    <a:pt x="2240" y="1045"/>
                  </a:lnTo>
                  <a:cubicBezTo>
                    <a:pt x="2508" y="854"/>
                    <a:pt x="2556" y="490"/>
                    <a:pt x="2364" y="232"/>
                  </a:cubicBezTo>
                  <a:cubicBezTo>
                    <a:pt x="2249" y="81"/>
                    <a:pt x="2077" y="1"/>
                    <a:pt x="1902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67"/>
            <p:cNvSpPr/>
            <p:nvPr/>
          </p:nvSpPr>
          <p:spPr>
            <a:xfrm>
              <a:off x="2710154" y="2180513"/>
              <a:ext cx="63864" cy="52914"/>
            </a:xfrm>
            <a:custGeom>
              <a:rect b="b" l="l" r="r" t="t"/>
              <a:pathLst>
                <a:path extrusionOk="0" h="2015" w="2432">
                  <a:moveTo>
                    <a:pt x="2001" y="0"/>
                  </a:moveTo>
                  <a:lnTo>
                    <a:pt x="2001" y="0"/>
                  </a:lnTo>
                  <a:cubicBezTo>
                    <a:pt x="2097" y="249"/>
                    <a:pt x="2011" y="527"/>
                    <a:pt x="1800" y="680"/>
                  </a:cubicBezTo>
                  <a:lnTo>
                    <a:pt x="546" y="1589"/>
                  </a:lnTo>
                  <a:cubicBezTo>
                    <a:pt x="445" y="1661"/>
                    <a:pt x="329" y="1699"/>
                    <a:pt x="211" y="1699"/>
                  </a:cubicBezTo>
                  <a:cubicBezTo>
                    <a:pt x="141" y="1699"/>
                    <a:pt x="69" y="1685"/>
                    <a:pt x="1" y="1656"/>
                  </a:cubicBezTo>
                  <a:lnTo>
                    <a:pt x="1" y="1656"/>
                  </a:lnTo>
                  <a:cubicBezTo>
                    <a:pt x="89" y="1883"/>
                    <a:pt x="303" y="2015"/>
                    <a:pt x="525" y="2015"/>
                  </a:cubicBezTo>
                  <a:cubicBezTo>
                    <a:pt x="640" y="2015"/>
                    <a:pt x="758" y="1980"/>
                    <a:pt x="862" y="1905"/>
                  </a:cubicBezTo>
                  <a:lnTo>
                    <a:pt x="2116" y="1005"/>
                  </a:lnTo>
                  <a:cubicBezTo>
                    <a:pt x="2384" y="814"/>
                    <a:pt x="2432" y="440"/>
                    <a:pt x="2240" y="192"/>
                  </a:cubicBezTo>
                  <a:cubicBezTo>
                    <a:pt x="2173" y="106"/>
                    <a:pt x="2097" y="39"/>
                    <a:pt x="2001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67"/>
            <p:cNvSpPr/>
            <p:nvPr/>
          </p:nvSpPr>
          <p:spPr>
            <a:xfrm>
              <a:off x="2732528" y="2203254"/>
              <a:ext cx="59847" cy="48528"/>
            </a:xfrm>
            <a:custGeom>
              <a:rect b="b" l="l" r="r" t="t"/>
              <a:pathLst>
                <a:path extrusionOk="0" h="1848" w="2279">
                  <a:moveTo>
                    <a:pt x="1629" y="1"/>
                  </a:moveTo>
                  <a:cubicBezTo>
                    <a:pt x="1512" y="1"/>
                    <a:pt x="1394" y="37"/>
                    <a:pt x="1293" y="110"/>
                  </a:cubicBezTo>
                  <a:lnTo>
                    <a:pt x="326" y="809"/>
                  </a:lnTo>
                  <a:cubicBezTo>
                    <a:pt x="68" y="1000"/>
                    <a:pt x="1" y="1364"/>
                    <a:pt x="192" y="1623"/>
                  </a:cubicBezTo>
                  <a:cubicBezTo>
                    <a:pt x="306" y="1770"/>
                    <a:pt x="473" y="1847"/>
                    <a:pt x="643" y="1847"/>
                  </a:cubicBezTo>
                  <a:cubicBezTo>
                    <a:pt x="759" y="1847"/>
                    <a:pt x="876" y="1811"/>
                    <a:pt x="977" y="1737"/>
                  </a:cubicBezTo>
                  <a:lnTo>
                    <a:pt x="1963" y="1039"/>
                  </a:lnTo>
                  <a:cubicBezTo>
                    <a:pt x="2221" y="847"/>
                    <a:pt x="2278" y="484"/>
                    <a:pt x="2077" y="225"/>
                  </a:cubicBezTo>
                  <a:cubicBezTo>
                    <a:pt x="1969" y="77"/>
                    <a:pt x="1801" y="1"/>
                    <a:pt x="1629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67"/>
            <p:cNvSpPr/>
            <p:nvPr/>
          </p:nvSpPr>
          <p:spPr>
            <a:xfrm>
              <a:off x="2735810" y="2204384"/>
              <a:ext cx="56564" cy="47399"/>
            </a:xfrm>
            <a:custGeom>
              <a:rect b="b" l="l" r="r" t="t"/>
              <a:pathLst>
                <a:path extrusionOk="0" h="1805" w="2154">
                  <a:moveTo>
                    <a:pt x="1713" y="0"/>
                  </a:moveTo>
                  <a:lnTo>
                    <a:pt x="1713" y="0"/>
                  </a:lnTo>
                  <a:cubicBezTo>
                    <a:pt x="1809" y="240"/>
                    <a:pt x="1732" y="517"/>
                    <a:pt x="1522" y="670"/>
                  </a:cubicBezTo>
                  <a:lnTo>
                    <a:pt x="546" y="1379"/>
                  </a:lnTo>
                  <a:cubicBezTo>
                    <a:pt x="444" y="1450"/>
                    <a:pt x="328" y="1488"/>
                    <a:pt x="211" y="1488"/>
                  </a:cubicBezTo>
                  <a:cubicBezTo>
                    <a:pt x="140" y="1488"/>
                    <a:pt x="69" y="1474"/>
                    <a:pt x="0" y="1446"/>
                  </a:cubicBezTo>
                  <a:lnTo>
                    <a:pt x="0" y="1446"/>
                  </a:lnTo>
                  <a:cubicBezTo>
                    <a:pt x="19" y="1493"/>
                    <a:pt x="38" y="1541"/>
                    <a:pt x="67" y="1580"/>
                  </a:cubicBezTo>
                  <a:cubicBezTo>
                    <a:pt x="181" y="1727"/>
                    <a:pt x="348" y="1804"/>
                    <a:pt x="520" y="1804"/>
                  </a:cubicBezTo>
                  <a:cubicBezTo>
                    <a:pt x="637" y="1804"/>
                    <a:pt x="756" y="1768"/>
                    <a:pt x="861" y="1694"/>
                  </a:cubicBezTo>
                  <a:lnTo>
                    <a:pt x="1838" y="996"/>
                  </a:lnTo>
                  <a:cubicBezTo>
                    <a:pt x="2096" y="804"/>
                    <a:pt x="2153" y="441"/>
                    <a:pt x="1952" y="182"/>
                  </a:cubicBezTo>
                  <a:cubicBezTo>
                    <a:pt x="1895" y="106"/>
                    <a:pt x="1809" y="39"/>
                    <a:pt x="1713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67"/>
            <p:cNvSpPr/>
            <p:nvPr/>
          </p:nvSpPr>
          <p:spPr>
            <a:xfrm>
              <a:off x="2758158" y="2226967"/>
              <a:ext cx="52310" cy="43303"/>
            </a:xfrm>
            <a:custGeom>
              <a:rect b="b" l="l" r="r" t="t"/>
              <a:pathLst>
                <a:path extrusionOk="0" h="1649" w="1992">
                  <a:moveTo>
                    <a:pt x="1340" y="1"/>
                  </a:moveTo>
                  <a:cubicBezTo>
                    <a:pt x="1227" y="1"/>
                    <a:pt x="1114" y="35"/>
                    <a:pt x="1015" y="107"/>
                  </a:cubicBezTo>
                  <a:lnTo>
                    <a:pt x="317" y="614"/>
                  </a:lnTo>
                  <a:cubicBezTo>
                    <a:pt x="58" y="796"/>
                    <a:pt x="1" y="1160"/>
                    <a:pt x="183" y="1409"/>
                  </a:cubicBezTo>
                  <a:cubicBezTo>
                    <a:pt x="299" y="1566"/>
                    <a:pt x="475" y="1648"/>
                    <a:pt x="652" y="1648"/>
                  </a:cubicBezTo>
                  <a:cubicBezTo>
                    <a:pt x="766" y="1648"/>
                    <a:pt x="879" y="1614"/>
                    <a:pt x="977" y="1543"/>
                  </a:cubicBezTo>
                  <a:lnTo>
                    <a:pt x="1676" y="1035"/>
                  </a:lnTo>
                  <a:cubicBezTo>
                    <a:pt x="1944" y="844"/>
                    <a:pt x="1991" y="480"/>
                    <a:pt x="1800" y="231"/>
                  </a:cubicBezTo>
                  <a:cubicBezTo>
                    <a:pt x="1684" y="81"/>
                    <a:pt x="1513" y="1"/>
                    <a:pt x="1340" y="1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67"/>
            <p:cNvSpPr/>
            <p:nvPr/>
          </p:nvSpPr>
          <p:spPr>
            <a:xfrm>
              <a:off x="2761178" y="2228018"/>
              <a:ext cx="49290" cy="42252"/>
            </a:xfrm>
            <a:custGeom>
              <a:rect b="b" l="l" r="r" t="t"/>
              <a:pathLst>
                <a:path extrusionOk="0" h="1609" w="1877">
                  <a:moveTo>
                    <a:pt x="1417" y="0"/>
                  </a:moveTo>
                  <a:cubicBezTo>
                    <a:pt x="1503" y="230"/>
                    <a:pt x="1417" y="498"/>
                    <a:pt x="1216" y="651"/>
                  </a:cubicBezTo>
                  <a:lnTo>
                    <a:pt x="517" y="1148"/>
                  </a:lnTo>
                  <a:cubicBezTo>
                    <a:pt x="419" y="1222"/>
                    <a:pt x="305" y="1261"/>
                    <a:pt x="190" y="1261"/>
                  </a:cubicBezTo>
                  <a:cubicBezTo>
                    <a:pt x="126" y="1261"/>
                    <a:pt x="62" y="1249"/>
                    <a:pt x="1" y="1225"/>
                  </a:cubicBezTo>
                  <a:lnTo>
                    <a:pt x="1" y="1225"/>
                  </a:lnTo>
                  <a:cubicBezTo>
                    <a:pt x="20" y="1273"/>
                    <a:pt x="39" y="1321"/>
                    <a:pt x="68" y="1369"/>
                  </a:cubicBezTo>
                  <a:cubicBezTo>
                    <a:pt x="184" y="1526"/>
                    <a:pt x="360" y="1608"/>
                    <a:pt x="539" y="1608"/>
                  </a:cubicBezTo>
                  <a:cubicBezTo>
                    <a:pt x="654" y="1608"/>
                    <a:pt x="770" y="1574"/>
                    <a:pt x="872" y="1503"/>
                  </a:cubicBezTo>
                  <a:lnTo>
                    <a:pt x="1561" y="995"/>
                  </a:lnTo>
                  <a:cubicBezTo>
                    <a:pt x="1829" y="804"/>
                    <a:pt x="1876" y="440"/>
                    <a:pt x="1685" y="182"/>
                  </a:cubicBezTo>
                  <a:cubicBezTo>
                    <a:pt x="1618" y="96"/>
                    <a:pt x="1522" y="29"/>
                    <a:pt x="1417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67"/>
            <p:cNvSpPr/>
            <p:nvPr/>
          </p:nvSpPr>
          <p:spPr>
            <a:xfrm>
              <a:off x="2783814" y="2250706"/>
              <a:ext cx="45010" cy="37919"/>
            </a:xfrm>
            <a:custGeom>
              <a:rect b="b" l="l" r="r" t="t"/>
              <a:pathLst>
                <a:path extrusionOk="0" h="1444" w="1714">
                  <a:moveTo>
                    <a:pt x="1057" y="0"/>
                  </a:moveTo>
                  <a:cubicBezTo>
                    <a:pt x="942" y="0"/>
                    <a:pt x="826" y="34"/>
                    <a:pt x="727" y="103"/>
                  </a:cubicBezTo>
                  <a:lnTo>
                    <a:pt x="316" y="409"/>
                  </a:lnTo>
                  <a:cubicBezTo>
                    <a:pt x="57" y="600"/>
                    <a:pt x="0" y="954"/>
                    <a:pt x="182" y="1203"/>
                  </a:cubicBezTo>
                  <a:cubicBezTo>
                    <a:pt x="298" y="1360"/>
                    <a:pt x="475" y="1443"/>
                    <a:pt x="651" y="1443"/>
                  </a:cubicBezTo>
                  <a:cubicBezTo>
                    <a:pt x="765" y="1443"/>
                    <a:pt x="879" y="1409"/>
                    <a:pt x="976" y="1337"/>
                  </a:cubicBezTo>
                  <a:lnTo>
                    <a:pt x="1397" y="1031"/>
                  </a:lnTo>
                  <a:cubicBezTo>
                    <a:pt x="1656" y="849"/>
                    <a:pt x="1713" y="485"/>
                    <a:pt x="1512" y="227"/>
                  </a:cubicBezTo>
                  <a:cubicBezTo>
                    <a:pt x="1403" y="77"/>
                    <a:pt x="1231" y="0"/>
                    <a:pt x="1057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67"/>
            <p:cNvSpPr/>
            <p:nvPr/>
          </p:nvSpPr>
          <p:spPr>
            <a:xfrm>
              <a:off x="2786807" y="2251888"/>
              <a:ext cx="42016" cy="36764"/>
            </a:xfrm>
            <a:custGeom>
              <a:rect b="b" l="l" r="r" t="t"/>
              <a:pathLst>
                <a:path extrusionOk="0" h="1400" w="1600">
                  <a:moveTo>
                    <a:pt x="1149" y="0"/>
                  </a:moveTo>
                  <a:lnTo>
                    <a:pt x="1149" y="0"/>
                  </a:lnTo>
                  <a:cubicBezTo>
                    <a:pt x="1245" y="239"/>
                    <a:pt x="1168" y="517"/>
                    <a:pt x="958" y="661"/>
                  </a:cubicBezTo>
                  <a:lnTo>
                    <a:pt x="537" y="967"/>
                  </a:lnTo>
                  <a:cubicBezTo>
                    <a:pt x="442" y="1038"/>
                    <a:pt x="329" y="1072"/>
                    <a:pt x="213" y="1072"/>
                  </a:cubicBezTo>
                  <a:cubicBezTo>
                    <a:pt x="142" y="1072"/>
                    <a:pt x="70" y="1059"/>
                    <a:pt x="1" y="1034"/>
                  </a:cubicBezTo>
                  <a:lnTo>
                    <a:pt x="1" y="1034"/>
                  </a:lnTo>
                  <a:cubicBezTo>
                    <a:pt x="90" y="1263"/>
                    <a:pt x="311" y="1400"/>
                    <a:pt x="537" y="1400"/>
                  </a:cubicBezTo>
                  <a:cubicBezTo>
                    <a:pt x="650" y="1400"/>
                    <a:pt x="763" y="1366"/>
                    <a:pt x="862" y="1292"/>
                  </a:cubicBezTo>
                  <a:lnTo>
                    <a:pt x="1283" y="986"/>
                  </a:lnTo>
                  <a:cubicBezTo>
                    <a:pt x="1542" y="804"/>
                    <a:pt x="1599" y="431"/>
                    <a:pt x="1398" y="182"/>
                  </a:cubicBezTo>
                  <a:cubicBezTo>
                    <a:pt x="1331" y="96"/>
                    <a:pt x="1255" y="38"/>
                    <a:pt x="1149" y="0"/>
                  </a:cubicBez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67"/>
            <p:cNvSpPr/>
            <p:nvPr/>
          </p:nvSpPr>
          <p:spPr>
            <a:xfrm>
              <a:off x="2788829" y="2102101"/>
              <a:ext cx="64862" cy="99788"/>
            </a:xfrm>
            <a:custGeom>
              <a:rect b="b" l="l" r="r" t="t"/>
              <a:pathLst>
                <a:path extrusionOk="0" h="3800" w="2470">
                  <a:moveTo>
                    <a:pt x="527" y="0"/>
                  </a:moveTo>
                  <a:cubicBezTo>
                    <a:pt x="441" y="0"/>
                    <a:pt x="364" y="58"/>
                    <a:pt x="345" y="144"/>
                  </a:cubicBezTo>
                  <a:lnTo>
                    <a:pt x="0" y="1522"/>
                  </a:lnTo>
                  <a:lnTo>
                    <a:pt x="0" y="3034"/>
                  </a:lnTo>
                  <a:cubicBezTo>
                    <a:pt x="0" y="3455"/>
                    <a:pt x="345" y="3800"/>
                    <a:pt x="766" y="3800"/>
                  </a:cubicBezTo>
                  <a:cubicBezTo>
                    <a:pt x="1178" y="3800"/>
                    <a:pt x="1522" y="3455"/>
                    <a:pt x="1522" y="3034"/>
                  </a:cubicBezTo>
                  <a:lnTo>
                    <a:pt x="1522" y="1895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67"/>
            <p:cNvSpPr/>
            <p:nvPr/>
          </p:nvSpPr>
          <p:spPr>
            <a:xfrm>
              <a:off x="2788829" y="2102101"/>
              <a:ext cx="27415" cy="99788"/>
            </a:xfrm>
            <a:custGeom>
              <a:rect b="b" l="l" r="r" t="t"/>
              <a:pathLst>
                <a:path extrusionOk="0" h="3800" w="1044">
                  <a:moveTo>
                    <a:pt x="527" y="0"/>
                  </a:moveTo>
                  <a:cubicBezTo>
                    <a:pt x="441" y="0"/>
                    <a:pt x="364" y="58"/>
                    <a:pt x="335" y="144"/>
                  </a:cubicBezTo>
                  <a:lnTo>
                    <a:pt x="0" y="1512"/>
                  </a:lnTo>
                  <a:lnTo>
                    <a:pt x="0" y="3034"/>
                  </a:lnTo>
                  <a:cubicBezTo>
                    <a:pt x="0" y="3455"/>
                    <a:pt x="335" y="3800"/>
                    <a:pt x="756" y="3800"/>
                  </a:cubicBezTo>
                  <a:cubicBezTo>
                    <a:pt x="852" y="3800"/>
                    <a:pt x="948" y="3781"/>
                    <a:pt x="1044" y="3742"/>
                  </a:cubicBezTo>
                  <a:cubicBezTo>
                    <a:pt x="756" y="3627"/>
                    <a:pt x="565" y="3350"/>
                    <a:pt x="565" y="3034"/>
                  </a:cubicBezTo>
                  <a:lnTo>
                    <a:pt x="565" y="1522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rgbClr val="F5C1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0" name="Google Shape;1640;p67"/>
          <p:cNvGrpSpPr/>
          <p:nvPr/>
        </p:nvGrpSpPr>
        <p:grpSpPr>
          <a:xfrm>
            <a:off x="1514550" y="4389517"/>
            <a:ext cx="626844" cy="571058"/>
            <a:chOff x="1628025" y="1322542"/>
            <a:chExt cx="626844" cy="571058"/>
          </a:xfrm>
        </p:grpSpPr>
        <p:sp>
          <p:nvSpPr>
            <p:cNvPr id="1641" name="Google Shape;1641;p67"/>
            <p:cNvSpPr/>
            <p:nvPr/>
          </p:nvSpPr>
          <p:spPr>
            <a:xfrm>
              <a:off x="1644478" y="1439782"/>
              <a:ext cx="92936" cy="210026"/>
            </a:xfrm>
            <a:custGeom>
              <a:rect b="b" l="l" r="r" t="t"/>
              <a:pathLst>
                <a:path extrusionOk="0" h="5365" w="2374">
                  <a:moveTo>
                    <a:pt x="2068" y="1"/>
                  </a:moveTo>
                  <a:cubicBezTo>
                    <a:pt x="1979" y="1"/>
                    <a:pt x="1890" y="49"/>
                    <a:pt x="1848" y="162"/>
                  </a:cubicBezTo>
                  <a:lnTo>
                    <a:pt x="49" y="5043"/>
                  </a:lnTo>
                  <a:cubicBezTo>
                    <a:pt x="1" y="5167"/>
                    <a:pt x="58" y="5301"/>
                    <a:pt x="192" y="5349"/>
                  </a:cubicBezTo>
                  <a:cubicBezTo>
                    <a:pt x="220" y="5360"/>
                    <a:pt x="247" y="5365"/>
                    <a:pt x="275" y="5365"/>
                  </a:cubicBezTo>
                  <a:cubicBezTo>
                    <a:pt x="371" y="5365"/>
                    <a:pt x="461" y="5303"/>
                    <a:pt x="498" y="5206"/>
                  </a:cubicBezTo>
                  <a:lnTo>
                    <a:pt x="2307" y="325"/>
                  </a:lnTo>
                  <a:cubicBezTo>
                    <a:pt x="2373" y="138"/>
                    <a:pt x="2220" y="1"/>
                    <a:pt x="206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42" name="Google Shape;1642;p67"/>
            <p:cNvGrpSpPr/>
            <p:nvPr/>
          </p:nvGrpSpPr>
          <p:grpSpPr>
            <a:xfrm>
              <a:off x="1628025" y="1322542"/>
              <a:ext cx="626844" cy="571058"/>
              <a:chOff x="1277409" y="1961347"/>
              <a:chExt cx="420475" cy="383055"/>
            </a:xfrm>
          </p:grpSpPr>
          <p:sp>
            <p:nvSpPr>
              <p:cNvPr id="1643" name="Google Shape;1643;p67"/>
              <p:cNvSpPr/>
              <p:nvPr/>
            </p:nvSpPr>
            <p:spPr>
              <a:xfrm>
                <a:off x="1293244" y="2187288"/>
                <a:ext cx="108848" cy="47531"/>
              </a:xfrm>
              <a:custGeom>
                <a:rect b="b" l="l" r="r" t="t"/>
                <a:pathLst>
                  <a:path extrusionOk="0" h="1810" w="4145">
                    <a:moveTo>
                      <a:pt x="1" y="1"/>
                    </a:moveTo>
                    <a:cubicBezTo>
                      <a:pt x="144" y="1034"/>
                      <a:pt x="1025" y="1809"/>
                      <a:pt x="2077" y="1809"/>
                    </a:cubicBezTo>
                    <a:cubicBezTo>
                      <a:pt x="3120" y="1809"/>
                      <a:pt x="4011" y="1034"/>
                      <a:pt x="41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67"/>
              <p:cNvSpPr/>
              <p:nvPr/>
            </p:nvSpPr>
            <p:spPr>
              <a:xfrm>
                <a:off x="1349650" y="2040049"/>
                <a:ext cx="63129" cy="140832"/>
              </a:xfrm>
              <a:custGeom>
                <a:rect b="b" l="l" r="r" t="t"/>
                <a:pathLst>
                  <a:path extrusionOk="0" h="5363" w="2404">
                    <a:moveTo>
                      <a:pt x="307" y="1"/>
                    </a:moveTo>
                    <a:cubicBezTo>
                      <a:pt x="156" y="1"/>
                      <a:pt x="1" y="138"/>
                      <a:pt x="73" y="325"/>
                    </a:cubicBezTo>
                    <a:lnTo>
                      <a:pt x="1882" y="5206"/>
                    </a:lnTo>
                    <a:cubicBezTo>
                      <a:pt x="1921" y="5315"/>
                      <a:pt x="2008" y="5362"/>
                      <a:pt x="2097" y="5362"/>
                    </a:cubicBezTo>
                    <a:cubicBezTo>
                      <a:pt x="2248" y="5362"/>
                      <a:pt x="2404" y="5226"/>
                      <a:pt x="2331" y="5033"/>
                    </a:cubicBezTo>
                    <a:lnTo>
                      <a:pt x="523" y="162"/>
                    </a:lnTo>
                    <a:cubicBezTo>
                      <a:pt x="484" y="49"/>
                      <a:pt x="396" y="1"/>
                      <a:pt x="307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67"/>
              <p:cNvSpPr/>
              <p:nvPr/>
            </p:nvSpPr>
            <p:spPr>
              <a:xfrm>
                <a:off x="1562907" y="2041493"/>
                <a:ext cx="62499" cy="139441"/>
              </a:xfrm>
              <a:custGeom>
                <a:rect b="b" l="l" r="r" t="t"/>
                <a:pathLst>
                  <a:path extrusionOk="0" h="5310" w="2380">
                    <a:moveTo>
                      <a:pt x="2073" y="1"/>
                    </a:moveTo>
                    <a:cubicBezTo>
                      <a:pt x="1986" y="1"/>
                      <a:pt x="1899" y="47"/>
                      <a:pt x="1857" y="155"/>
                    </a:cubicBezTo>
                    <a:lnTo>
                      <a:pt x="48" y="4978"/>
                    </a:lnTo>
                    <a:cubicBezTo>
                      <a:pt x="1" y="5103"/>
                      <a:pt x="68" y="5246"/>
                      <a:pt x="192" y="5294"/>
                    </a:cubicBezTo>
                    <a:cubicBezTo>
                      <a:pt x="219" y="5305"/>
                      <a:pt x="248" y="5310"/>
                      <a:pt x="276" y="5310"/>
                    </a:cubicBezTo>
                    <a:cubicBezTo>
                      <a:pt x="375" y="5310"/>
                      <a:pt x="468" y="5248"/>
                      <a:pt x="498" y="5151"/>
                    </a:cubicBezTo>
                    <a:lnTo>
                      <a:pt x="2307" y="327"/>
                    </a:lnTo>
                    <a:cubicBezTo>
                      <a:pt x="2380" y="139"/>
                      <a:pt x="2225" y="1"/>
                      <a:pt x="2073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67"/>
              <p:cNvSpPr/>
              <p:nvPr/>
            </p:nvSpPr>
            <p:spPr>
              <a:xfrm>
                <a:off x="1624330" y="2041493"/>
                <a:ext cx="62919" cy="139309"/>
              </a:xfrm>
              <a:custGeom>
                <a:rect b="b" l="l" r="r" t="t"/>
                <a:pathLst>
                  <a:path extrusionOk="0" h="5305" w="2396">
                    <a:moveTo>
                      <a:pt x="307" y="1"/>
                    </a:moveTo>
                    <a:cubicBezTo>
                      <a:pt x="155" y="1"/>
                      <a:pt x="0" y="139"/>
                      <a:pt x="73" y="327"/>
                    </a:cubicBezTo>
                    <a:lnTo>
                      <a:pt x="1872" y="5151"/>
                    </a:lnTo>
                    <a:cubicBezTo>
                      <a:pt x="1914" y="5259"/>
                      <a:pt x="2001" y="5305"/>
                      <a:pt x="2089" y="5305"/>
                    </a:cubicBezTo>
                    <a:cubicBezTo>
                      <a:pt x="2241" y="5305"/>
                      <a:pt x="2395" y="5167"/>
                      <a:pt x="2322" y="4978"/>
                    </a:cubicBezTo>
                    <a:lnTo>
                      <a:pt x="523" y="155"/>
                    </a:lnTo>
                    <a:cubicBezTo>
                      <a:pt x="481" y="47"/>
                      <a:pt x="394" y="1"/>
                      <a:pt x="307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67"/>
              <p:cNvSpPr/>
              <p:nvPr/>
            </p:nvSpPr>
            <p:spPr>
              <a:xfrm>
                <a:off x="1351725" y="2013106"/>
                <a:ext cx="129357" cy="40257"/>
              </a:xfrm>
              <a:custGeom>
                <a:rect b="b" l="l" r="r" t="t"/>
                <a:pathLst>
                  <a:path extrusionOk="0" h="1533" w="4926">
                    <a:moveTo>
                      <a:pt x="4587" y="0"/>
                    </a:moveTo>
                    <a:cubicBezTo>
                      <a:pt x="4563" y="0"/>
                      <a:pt x="4538" y="4"/>
                      <a:pt x="4511" y="11"/>
                    </a:cubicBezTo>
                    <a:cubicBezTo>
                      <a:pt x="1334" y="882"/>
                      <a:pt x="1114" y="968"/>
                      <a:pt x="310" y="1045"/>
                    </a:cubicBezTo>
                    <a:cubicBezTo>
                      <a:pt x="0" y="1063"/>
                      <a:pt x="12" y="1524"/>
                      <a:pt x="320" y="1524"/>
                    </a:cubicBezTo>
                    <a:cubicBezTo>
                      <a:pt x="326" y="1524"/>
                      <a:pt x="332" y="1524"/>
                      <a:pt x="338" y="1523"/>
                    </a:cubicBezTo>
                    <a:lnTo>
                      <a:pt x="358" y="1533"/>
                    </a:lnTo>
                    <a:cubicBezTo>
                      <a:pt x="1200" y="1447"/>
                      <a:pt x="1439" y="1351"/>
                      <a:pt x="4645" y="470"/>
                    </a:cubicBezTo>
                    <a:cubicBezTo>
                      <a:pt x="4925" y="392"/>
                      <a:pt x="4845" y="0"/>
                      <a:pt x="4587" y="0"/>
                    </a:cubicBezTo>
                    <a:close/>
                  </a:path>
                </a:pathLst>
              </a:custGeom>
              <a:solidFill>
                <a:srgbClr val="3B25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67"/>
              <p:cNvSpPr/>
              <p:nvPr/>
            </p:nvSpPr>
            <p:spPr>
              <a:xfrm>
                <a:off x="1491191" y="2012344"/>
                <a:ext cx="133900" cy="41281"/>
              </a:xfrm>
              <a:custGeom>
                <a:rect b="b" l="l" r="r" t="t"/>
                <a:pathLst>
                  <a:path extrusionOk="0" h="1572" w="5099">
                    <a:moveTo>
                      <a:pt x="341" y="1"/>
                    </a:moveTo>
                    <a:cubicBezTo>
                      <a:pt x="82" y="1"/>
                      <a:pt x="1" y="401"/>
                      <a:pt x="282" y="480"/>
                    </a:cubicBezTo>
                    <a:cubicBezTo>
                      <a:pt x="3631" y="1389"/>
                      <a:pt x="3861" y="1495"/>
                      <a:pt x="4741" y="1571"/>
                    </a:cubicBezTo>
                    <a:lnTo>
                      <a:pt x="4760" y="1571"/>
                    </a:lnTo>
                    <a:lnTo>
                      <a:pt x="4760" y="1562"/>
                    </a:lnTo>
                    <a:cubicBezTo>
                      <a:pt x="4767" y="1562"/>
                      <a:pt x="4773" y="1562"/>
                      <a:pt x="4779" y="1562"/>
                    </a:cubicBezTo>
                    <a:cubicBezTo>
                      <a:pt x="5077" y="1562"/>
                      <a:pt x="5099" y="1102"/>
                      <a:pt x="4780" y="1083"/>
                    </a:cubicBezTo>
                    <a:cubicBezTo>
                      <a:pt x="3957" y="1016"/>
                      <a:pt x="3765" y="930"/>
                      <a:pt x="415" y="11"/>
                    </a:cubicBezTo>
                    <a:cubicBezTo>
                      <a:pt x="389" y="4"/>
                      <a:pt x="364" y="1"/>
                      <a:pt x="341" y="1"/>
                    </a:cubicBezTo>
                    <a:close/>
                  </a:path>
                </a:pathLst>
              </a:custGeom>
              <a:solidFill>
                <a:srgbClr val="3B25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67"/>
              <p:cNvSpPr/>
              <p:nvPr/>
            </p:nvSpPr>
            <p:spPr>
              <a:xfrm>
                <a:off x="1474700" y="1961347"/>
                <a:ext cx="25157" cy="32195"/>
              </a:xfrm>
              <a:custGeom>
                <a:rect b="b" l="l" r="r" t="t"/>
                <a:pathLst>
                  <a:path extrusionOk="0" h="1226" w="958">
                    <a:moveTo>
                      <a:pt x="335" y="1"/>
                    </a:moveTo>
                    <a:cubicBezTo>
                      <a:pt x="153" y="1"/>
                      <a:pt x="0" y="154"/>
                      <a:pt x="0" y="336"/>
                    </a:cubicBezTo>
                    <a:lnTo>
                      <a:pt x="0" y="1226"/>
                    </a:lnTo>
                    <a:cubicBezTo>
                      <a:pt x="144" y="1149"/>
                      <a:pt x="307" y="1102"/>
                      <a:pt x="479" y="1102"/>
                    </a:cubicBezTo>
                    <a:cubicBezTo>
                      <a:pt x="642" y="1102"/>
                      <a:pt x="804" y="1140"/>
                      <a:pt x="957" y="1226"/>
                    </a:cubicBezTo>
                    <a:lnTo>
                      <a:pt x="957" y="336"/>
                    </a:lnTo>
                    <a:cubicBezTo>
                      <a:pt x="957" y="154"/>
                      <a:pt x="804" y="1"/>
                      <a:pt x="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67"/>
              <p:cNvSpPr/>
              <p:nvPr/>
            </p:nvSpPr>
            <p:spPr>
              <a:xfrm>
                <a:off x="1474700" y="2036503"/>
                <a:ext cx="24894" cy="259633"/>
              </a:xfrm>
              <a:custGeom>
                <a:rect b="b" l="l" r="r" t="t"/>
                <a:pathLst>
                  <a:path extrusionOk="0" h="9887" w="948">
                    <a:moveTo>
                      <a:pt x="0" y="0"/>
                    </a:moveTo>
                    <a:lnTo>
                      <a:pt x="0" y="9887"/>
                    </a:lnTo>
                    <a:lnTo>
                      <a:pt x="948" y="9887"/>
                    </a:lnTo>
                    <a:lnTo>
                      <a:pt x="948" y="0"/>
                    </a:lnTo>
                    <a:cubicBezTo>
                      <a:pt x="799" y="82"/>
                      <a:pt x="637" y="123"/>
                      <a:pt x="474" y="123"/>
                    </a:cubicBezTo>
                    <a:cubicBezTo>
                      <a:pt x="311" y="123"/>
                      <a:pt x="149" y="8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67"/>
              <p:cNvSpPr/>
              <p:nvPr/>
            </p:nvSpPr>
            <p:spPr>
              <a:xfrm>
                <a:off x="1474700" y="1961347"/>
                <a:ext cx="20877" cy="32195"/>
              </a:xfrm>
              <a:custGeom>
                <a:rect b="b" l="l" r="r" t="t"/>
                <a:pathLst>
                  <a:path extrusionOk="0" h="1226" w="795">
                    <a:moveTo>
                      <a:pt x="326" y="1"/>
                    </a:moveTo>
                    <a:cubicBezTo>
                      <a:pt x="144" y="1"/>
                      <a:pt x="0" y="154"/>
                      <a:pt x="0" y="336"/>
                    </a:cubicBezTo>
                    <a:lnTo>
                      <a:pt x="0" y="1226"/>
                    </a:lnTo>
                    <a:cubicBezTo>
                      <a:pt x="144" y="1140"/>
                      <a:pt x="309" y="1097"/>
                      <a:pt x="475" y="1097"/>
                    </a:cubicBezTo>
                    <a:cubicBezTo>
                      <a:pt x="531" y="1097"/>
                      <a:pt x="587" y="1102"/>
                      <a:pt x="642" y="1111"/>
                    </a:cubicBezTo>
                    <a:lnTo>
                      <a:pt x="642" y="326"/>
                    </a:lnTo>
                    <a:cubicBezTo>
                      <a:pt x="642" y="221"/>
                      <a:pt x="699" y="116"/>
                      <a:pt x="795" y="58"/>
                    </a:cubicBezTo>
                    <a:cubicBezTo>
                      <a:pt x="737" y="20"/>
                      <a:pt x="680" y="1"/>
                      <a:pt x="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67"/>
              <p:cNvSpPr/>
              <p:nvPr/>
            </p:nvSpPr>
            <p:spPr>
              <a:xfrm>
                <a:off x="1474700" y="2036503"/>
                <a:ext cx="16596" cy="259633"/>
              </a:xfrm>
              <a:custGeom>
                <a:rect b="b" l="l" r="r" t="t"/>
                <a:pathLst>
                  <a:path extrusionOk="0" h="9887" w="632">
                    <a:moveTo>
                      <a:pt x="0" y="0"/>
                    </a:moveTo>
                    <a:lnTo>
                      <a:pt x="0" y="9887"/>
                    </a:lnTo>
                    <a:lnTo>
                      <a:pt x="632" y="9887"/>
                    </a:lnTo>
                    <a:lnTo>
                      <a:pt x="632" y="115"/>
                    </a:lnTo>
                    <a:cubicBezTo>
                      <a:pt x="584" y="115"/>
                      <a:pt x="527" y="125"/>
                      <a:pt x="479" y="125"/>
                    </a:cubicBezTo>
                    <a:cubicBezTo>
                      <a:pt x="307" y="125"/>
                      <a:pt x="144" y="7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67"/>
              <p:cNvSpPr/>
              <p:nvPr/>
            </p:nvSpPr>
            <p:spPr>
              <a:xfrm>
                <a:off x="1551852" y="2161921"/>
                <a:ext cx="145796" cy="25393"/>
              </a:xfrm>
              <a:custGeom>
                <a:rect b="b" l="l" r="r" t="t"/>
                <a:pathLst>
                  <a:path extrusionOk="0" h="967" w="5552">
                    <a:moveTo>
                      <a:pt x="412" y="0"/>
                    </a:moveTo>
                    <a:cubicBezTo>
                      <a:pt x="182" y="0"/>
                      <a:pt x="0" y="182"/>
                      <a:pt x="0" y="402"/>
                    </a:cubicBezTo>
                    <a:lnTo>
                      <a:pt x="0" y="565"/>
                    </a:lnTo>
                    <a:cubicBezTo>
                      <a:pt x="0" y="785"/>
                      <a:pt x="182" y="967"/>
                      <a:pt x="412" y="967"/>
                    </a:cubicBezTo>
                    <a:lnTo>
                      <a:pt x="5149" y="967"/>
                    </a:lnTo>
                    <a:cubicBezTo>
                      <a:pt x="5369" y="967"/>
                      <a:pt x="5551" y="785"/>
                      <a:pt x="5551" y="565"/>
                    </a:cubicBezTo>
                    <a:lnTo>
                      <a:pt x="5551" y="402"/>
                    </a:lnTo>
                    <a:cubicBezTo>
                      <a:pt x="5551" y="182"/>
                      <a:pt x="5369" y="0"/>
                      <a:pt x="51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67"/>
              <p:cNvSpPr/>
              <p:nvPr/>
            </p:nvSpPr>
            <p:spPr>
              <a:xfrm>
                <a:off x="1551852" y="2166175"/>
                <a:ext cx="146032" cy="21139"/>
              </a:xfrm>
              <a:custGeom>
                <a:rect b="b" l="l" r="r" t="t"/>
                <a:pathLst>
                  <a:path extrusionOk="0" h="805" w="5561">
                    <a:moveTo>
                      <a:pt x="87" y="1"/>
                    </a:moveTo>
                    <a:cubicBezTo>
                      <a:pt x="29" y="68"/>
                      <a:pt x="0" y="154"/>
                      <a:pt x="0" y="240"/>
                    </a:cubicBezTo>
                    <a:lnTo>
                      <a:pt x="0" y="393"/>
                    </a:lnTo>
                    <a:cubicBezTo>
                      <a:pt x="0" y="623"/>
                      <a:pt x="182" y="805"/>
                      <a:pt x="412" y="805"/>
                    </a:cubicBezTo>
                    <a:lnTo>
                      <a:pt x="5149" y="805"/>
                    </a:lnTo>
                    <a:cubicBezTo>
                      <a:pt x="5379" y="805"/>
                      <a:pt x="5561" y="623"/>
                      <a:pt x="5561" y="393"/>
                    </a:cubicBezTo>
                    <a:lnTo>
                      <a:pt x="5561" y="240"/>
                    </a:lnTo>
                    <a:cubicBezTo>
                      <a:pt x="5561" y="154"/>
                      <a:pt x="5532" y="68"/>
                      <a:pt x="5475" y="1"/>
                    </a:cubicBezTo>
                    <a:cubicBezTo>
                      <a:pt x="5398" y="96"/>
                      <a:pt x="5283" y="163"/>
                      <a:pt x="5149" y="163"/>
                    </a:cubicBezTo>
                    <a:lnTo>
                      <a:pt x="412" y="163"/>
                    </a:lnTo>
                    <a:cubicBezTo>
                      <a:pt x="278" y="163"/>
                      <a:pt x="163" y="96"/>
                      <a:pt x="87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67"/>
              <p:cNvSpPr/>
              <p:nvPr/>
            </p:nvSpPr>
            <p:spPr>
              <a:xfrm>
                <a:off x="1572965" y="2187288"/>
                <a:ext cx="108848" cy="47531"/>
              </a:xfrm>
              <a:custGeom>
                <a:rect b="b" l="l" r="r" t="t"/>
                <a:pathLst>
                  <a:path extrusionOk="0" h="1810" w="4145">
                    <a:moveTo>
                      <a:pt x="0" y="1"/>
                    </a:moveTo>
                    <a:cubicBezTo>
                      <a:pt x="144" y="1034"/>
                      <a:pt x="1024" y="1809"/>
                      <a:pt x="2077" y="1809"/>
                    </a:cubicBezTo>
                    <a:cubicBezTo>
                      <a:pt x="3120" y="1809"/>
                      <a:pt x="4010" y="1034"/>
                      <a:pt x="414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67"/>
              <p:cNvSpPr/>
              <p:nvPr/>
            </p:nvSpPr>
            <p:spPr>
              <a:xfrm>
                <a:off x="1293244" y="2187288"/>
                <a:ext cx="67121" cy="47531"/>
              </a:xfrm>
              <a:custGeom>
                <a:rect b="b" l="l" r="r" t="t"/>
                <a:pathLst>
                  <a:path extrusionOk="0" h="1810" w="2556">
                    <a:moveTo>
                      <a:pt x="1" y="1"/>
                    </a:moveTo>
                    <a:cubicBezTo>
                      <a:pt x="149" y="1059"/>
                      <a:pt x="1048" y="1810"/>
                      <a:pt x="2067" y="1810"/>
                    </a:cubicBezTo>
                    <a:cubicBezTo>
                      <a:pt x="2228" y="1810"/>
                      <a:pt x="2392" y="1791"/>
                      <a:pt x="2556" y="1752"/>
                    </a:cubicBezTo>
                    <a:cubicBezTo>
                      <a:pt x="1714" y="1551"/>
                      <a:pt x="1082" y="862"/>
                      <a:pt x="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67"/>
              <p:cNvSpPr/>
              <p:nvPr/>
            </p:nvSpPr>
            <p:spPr>
              <a:xfrm>
                <a:off x="1572965" y="2187288"/>
                <a:ext cx="67121" cy="47531"/>
              </a:xfrm>
              <a:custGeom>
                <a:rect b="b" l="l" r="r" t="t"/>
                <a:pathLst>
                  <a:path extrusionOk="0" h="1810" w="2556">
                    <a:moveTo>
                      <a:pt x="0" y="1"/>
                    </a:moveTo>
                    <a:cubicBezTo>
                      <a:pt x="141" y="1059"/>
                      <a:pt x="1045" y="1810"/>
                      <a:pt x="2066" y="1810"/>
                    </a:cubicBezTo>
                    <a:cubicBezTo>
                      <a:pt x="2227" y="1810"/>
                      <a:pt x="2391" y="1791"/>
                      <a:pt x="2556" y="1752"/>
                    </a:cubicBezTo>
                    <a:cubicBezTo>
                      <a:pt x="1713" y="1551"/>
                      <a:pt x="1082" y="862"/>
                      <a:pt x="9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67"/>
              <p:cNvSpPr/>
              <p:nvPr/>
            </p:nvSpPr>
            <p:spPr>
              <a:xfrm>
                <a:off x="1333211" y="2029466"/>
                <a:ext cx="34191" cy="33954"/>
              </a:xfrm>
              <a:custGeom>
                <a:rect b="b" l="l" r="r" t="t"/>
                <a:pathLst>
                  <a:path extrusionOk="0" h="1293" w="1302">
                    <a:moveTo>
                      <a:pt x="651" y="1"/>
                    </a:moveTo>
                    <a:cubicBezTo>
                      <a:pt x="297" y="1"/>
                      <a:pt x="0" y="288"/>
                      <a:pt x="0" y="651"/>
                    </a:cubicBezTo>
                    <a:cubicBezTo>
                      <a:pt x="0" y="1005"/>
                      <a:pt x="297" y="1293"/>
                      <a:pt x="651" y="1293"/>
                    </a:cubicBezTo>
                    <a:cubicBezTo>
                      <a:pt x="1005" y="1293"/>
                      <a:pt x="1302" y="1005"/>
                      <a:pt x="1302" y="651"/>
                    </a:cubicBezTo>
                    <a:cubicBezTo>
                      <a:pt x="1302" y="288"/>
                      <a:pt x="1005" y="1"/>
                      <a:pt x="6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67"/>
              <p:cNvSpPr/>
              <p:nvPr/>
            </p:nvSpPr>
            <p:spPr>
              <a:xfrm>
                <a:off x="1607891" y="2029466"/>
                <a:ext cx="33954" cy="33954"/>
              </a:xfrm>
              <a:custGeom>
                <a:rect b="b" l="l" r="r" t="t"/>
                <a:pathLst>
                  <a:path extrusionOk="0" h="1293" w="1293">
                    <a:moveTo>
                      <a:pt x="642" y="1"/>
                    </a:moveTo>
                    <a:cubicBezTo>
                      <a:pt x="288" y="1"/>
                      <a:pt x="1" y="288"/>
                      <a:pt x="1" y="651"/>
                    </a:cubicBezTo>
                    <a:cubicBezTo>
                      <a:pt x="1" y="1005"/>
                      <a:pt x="288" y="1293"/>
                      <a:pt x="642" y="1293"/>
                    </a:cubicBezTo>
                    <a:cubicBezTo>
                      <a:pt x="1005" y="1293"/>
                      <a:pt x="1293" y="1005"/>
                      <a:pt x="1293" y="651"/>
                    </a:cubicBezTo>
                    <a:cubicBezTo>
                      <a:pt x="1293" y="288"/>
                      <a:pt x="1005" y="1"/>
                      <a:pt x="6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67"/>
              <p:cNvSpPr/>
              <p:nvPr/>
            </p:nvSpPr>
            <p:spPr>
              <a:xfrm>
                <a:off x="1428456" y="2293589"/>
                <a:ext cx="117382" cy="27941"/>
              </a:xfrm>
              <a:custGeom>
                <a:rect b="b" l="l" r="r" t="t"/>
                <a:pathLst>
                  <a:path extrusionOk="0" h="1064" w="4470">
                    <a:moveTo>
                      <a:pt x="402" y="1"/>
                    </a:moveTo>
                    <a:cubicBezTo>
                      <a:pt x="182" y="1"/>
                      <a:pt x="0" y="183"/>
                      <a:pt x="0" y="403"/>
                    </a:cubicBezTo>
                    <a:lnTo>
                      <a:pt x="0" y="1063"/>
                    </a:lnTo>
                    <a:lnTo>
                      <a:pt x="4470" y="1063"/>
                    </a:lnTo>
                    <a:lnTo>
                      <a:pt x="4470" y="403"/>
                    </a:lnTo>
                    <a:cubicBezTo>
                      <a:pt x="4470" y="183"/>
                      <a:pt x="4288" y="1"/>
                      <a:pt x="4068" y="1"/>
                    </a:cubicBezTo>
                    <a:close/>
                  </a:path>
                </a:pathLst>
              </a:custGeom>
              <a:solidFill>
                <a:srgbClr val="3B25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67"/>
              <p:cNvSpPr/>
              <p:nvPr/>
            </p:nvSpPr>
            <p:spPr>
              <a:xfrm>
                <a:off x="1428456" y="2302150"/>
                <a:ext cx="117382" cy="19380"/>
              </a:xfrm>
              <a:custGeom>
                <a:rect b="b" l="l" r="r" t="t"/>
                <a:pathLst>
                  <a:path extrusionOk="0" h="738" w="4470">
                    <a:moveTo>
                      <a:pt x="10" y="0"/>
                    </a:moveTo>
                    <a:cubicBezTo>
                      <a:pt x="0" y="19"/>
                      <a:pt x="0" y="48"/>
                      <a:pt x="0" y="77"/>
                    </a:cubicBezTo>
                    <a:lnTo>
                      <a:pt x="0" y="737"/>
                    </a:lnTo>
                    <a:lnTo>
                      <a:pt x="4470" y="737"/>
                    </a:lnTo>
                    <a:lnTo>
                      <a:pt x="4470" y="77"/>
                    </a:lnTo>
                    <a:cubicBezTo>
                      <a:pt x="4470" y="48"/>
                      <a:pt x="4470" y="19"/>
                      <a:pt x="4460" y="0"/>
                    </a:cubicBezTo>
                    <a:close/>
                  </a:path>
                </a:pathLst>
              </a:custGeom>
              <a:solidFill>
                <a:srgbClr val="3B25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67"/>
              <p:cNvSpPr/>
              <p:nvPr/>
            </p:nvSpPr>
            <p:spPr>
              <a:xfrm>
                <a:off x="1414381" y="2318982"/>
                <a:ext cx="146032" cy="25420"/>
              </a:xfrm>
              <a:custGeom>
                <a:rect b="b" l="l" r="r" t="t"/>
                <a:pathLst>
                  <a:path extrusionOk="0" h="968" w="5561">
                    <a:moveTo>
                      <a:pt x="412" y="0"/>
                    </a:moveTo>
                    <a:cubicBezTo>
                      <a:pt x="182" y="0"/>
                      <a:pt x="0" y="182"/>
                      <a:pt x="0" y="402"/>
                    </a:cubicBezTo>
                    <a:lnTo>
                      <a:pt x="0" y="565"/>
                    </a:lnTo>
                    <a:cubicBezTo>
                      <a:pt x="0" y="785"/>
                      <a:pt x="182" y="967"/>
                      <a:pt x="412" y="967"/>
                    </a:cubicBezTo>
                    <a:lnTo>
                      <a:pt x="5149" y="967"/>
                    </a:lnTo>
                    <a:cubicBezTo>
                      <a:pt x="5369" y="967"/>
                      <a:pt x="5551" y="785"/>
                      <a:pt x="5561" y="565"/>
                    </a:cubicBezTo>
                    <a:lnTo>
                      <a:pt x="5561" y="402"/>
                    </a:lnTo>
                    <a:cubicBezTo>
                      <a:pt x="5551" y="182"/>
                      <a:pt x="5369" y="0"/>
                      <a:pt x="51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67"/>
              <p:cNvSpPr/>
              <p:nvPr/>
            </p:nvSpPr>
            <p:spPr>
              <a:xfrm>
                <a:off x="1414381" y="2323263"/>
                <a:ext cx="146032" cy="21139"/>
              </a:xfrm>
              <a:custGeom>
                <a:rect b="b" l="l" r="r" t="t"/>
                <a:pathLst>
                  <a:path extrusionOk="0" h="805" w="5561">
                    <a:moveTo>
                      <a:pt x="87" y="0"/>
                    </a:moveTo>
                    <a:cubicBezTo>
                      <a:pt x="29" y="67"/>
                      <a:pt x="0" y="153"/>
                      <a:pt x="0" y="239"/>
                    </a:cubicBezTo>
                    <a:lnTo>
                      <a:pt x="0" y="393"/>
                    </a:lnTo>
                    <a:cubicBezTo>
                      <a:pt x="0" y="622"/>
                      <a:pt x="182" y="804"/>
                      <a:pt x="412" y="804"/>
                    </a:cubicBezTo>
                    <a:lnTo>
                      <a:pt x="5149" y="804"/>
                    </a:lnTo>
                    <a:cubicBezTo>
                      <a:pt x="5379" y="804"/>
                      <a:pt x="5561" y="622"/>
                      <a:pt x="5561" y="393"/>
                    </a:cubicBezTo>
                    <a:lnTo>
                      <a:pt x="5561" y="239"/>
                    </a:lnTo>
                    <a:cubicBezTo>
                      <a:pt x="5561" y="153"/>
                      <a:pt x="5532" y="67"/>
                      <a:pt x="5475" y="0"/>
                    </a:cubicBezTo>
                    <a:cubicBezTo>
                      <a:pt x="5398" y="105"/>
                      <a:pt x="5274" y="163"/>
                      <a:pt x="5149" y="163"/>
                    </a:cubicBezTo>
                    <a:lnTo>
                      <a:pt x="412" y="163"/>
                    </a:lnTo>
                    <a:cubicBezTo>
                      <a:pt x="278" y="163"/>
                      <a:pt x="163" y="105"/>
                      <a:pt x="87" y="0"/>
                    </a:cubicBezTo>
                    <a:close/>
                  </a:path>
                </a:pathLst>
              </a:custGeom>
              <a:solidFill>
                <a:srgbClr val="3B256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67"/>
              <p:cNvSpPr/>
              <p:nvPr/>
            </p:nvSpPr>
            <p:spPr>
              <a:xfrm>
                <a:off x="1462384" y="1990260"/>
                <a:ext cx="49526" cy="49526"/>
              </a:xfrm>
              <a:custGeom>
                <a:rect b="b" l="l" r="r" t="t"/>
                <a:pathLst>
                  <a:path extrusionOk="0" h="1886" w="1886">
                    <a:moveTo>
                      <a:pt x="938" y="1"/>
                    </a:moveTo>
                    <a:cubicBezTo>
                      <a:pt x="421" y="1"/>
                      <a:pt x="0" y="422"/>
                      <a:pt x="0" y="938"/>
                    </a:cubicBezTo>
                    <a:cubicBezTo>
                      <a:pt x="0" y="1465"/>
                      <a:pt x="421" y="1886"/>
                      <a:pt x="938" y="1886"/>
                    </a:cubicBezTo>
                    <a:cubicBezTo>
                      <a:pt x="1465" y="1886"/>
                      <a:pt x="1886" y="1465"/>
                      <a:pt x="1886" y="938"/>
                    </a:cubicBezTo>
                    <a:cubicBezTo>
                      <a:pt x="1886" y="422"/>
                      <a:pt x="1465" y="1"/>
                      <a:pt x="938" y="1"/>
                    </a:cubicBezTo>
                    <a:close/>
                  </a:path>
                </a:pathLst>
              </a:custGeom>
              <a:solidFill>
                <a:srgbClr val="F2A0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67"/>
              <p:cNvSpPr/>
              <p:nvPr/>
            </p:nvSpPr>
            <p:spPr>
              <a:xfrm>
                <a:off x="1333211" y="2029571"/>
                <a:ext cx="29674" cy="33980"/>
              </a:xfrm>
              <a:custGeom>
                <a:rect b="b" l="l" r="r" t="t"/>
                <a:pathLst>
                  <a:path extrusionOk="0" h="1294" w="1130">
                    <a:moveTo>
                      <a:pt x="654" y="1"/>
                    </a:moveTo>
                    <a:cubicBezTo>
                      <a:pt x="322" y="1"/>
                      <a:pt x="0" y="255"/>
                      <a:pt x="0" y="647"/>
                    </a:cubicBezTo>
                    <a:cubicBezTo>
                      <a:pt x="0" y="1040"/>
                      <a:pt x="322" y="1294"/>
                      <a:pt x="654" y="1294"/>
                    </a:cubicBezTo>
                    <a:cubicBezTo>
                      <a:pt x="824" y="1294"/>
                      <a:pt x="997" y="1227"/>
                      <a:pt x="1130" y="1078"/>
                    </a:cubicBezTo>
                    <a:cubicBezTo>
                      <a:pt x="1024" y="963"/>
                      <a:pt x="967" y="810"/>
                      <a:pt x="967" y="647"/>
                    </a:cubicBezTo>
                    <a:cubicBezTo>
                      <a:pt x="967" y="485"/>
                      <a:pt x="1024" y="331"/>
                      <a:pt x="1130" y="217"/>
                    </a:cubicBezTo>
                    <a:cubicBezTo>
                      <a:pt x="997" y="67"/>
                      <a:pt x="824" y="1"/>
                      <a:pt x="6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67"/>
              <p:cNvSpPr/>
              <p:nvPr/>
            </p:nvSpPr>
            <p:spPr>
              <a:xfrm>
                <a:off x="1607891" y="2029571"/>
                <a:ext cx="29674" cy="33980"/>
              </a:xfrm>
              <a:custGeom>
                <a:rect b="b" l="l" r="r" t="t"/>
                <a:pathLst>
                  <a:path extrusionOk="0" h="1294" w="1130">
                    <a:moveTo>
                      <a:pt x="650" y="1"/>
                    </a:moveTo>
                    <a:cubicBezTo>
                      <a:pt x="319" y="1"/>
                      <a:pt x="1" y="255"/>
                      <a:pt x="1" y="647"/>
                    </a:cubicBezTo>
                    <a:cubicBezTo>
                      <a:pt x="1" y="1040"/>
                      <a:pt x="319" y="1294"/>
                      <a:pt x="650" y="1294"/>
                    </a:cubicBezTo>
                    <a:cubicBezTo>
                      <a:pt x="820" y="1294"/>
                      <a:pt x="994" y="1227"/>
                      <a:pt x="1130" y="1078"/>
                    </a:cubicBezTo>
                    <a:cubicBezTo>
                      <a:pt x="1025" y="963"/>
                      <a:pt x="967" y="810"/>
                      <a:pt x="967" y="647"/>
                    </a:cubicBezTo>
                    <a:cubicBezTo>
                      <a:pt x="967" y="485"/>
                      <a:pt x="1025" y="331"/>
                      <a:pt x="1130" y="217"/>
                    </a:cubicBezTo>
                    <a:cubicBezTo>
                      <a:pt x="994" y="67"/>
                      <a:pt x="820" y="1"/>
                      <a:pt x="6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67"/>
              <p:cNvSpPr/>
              <p:nvPr/>
            </p:nvSpPr>
            <p:spPr>
              <a:xfrm>
                <a:off x="1462384" y="1990286"/>
                <a:ext cx="37473" cy="49763"/>
              </a:xfrm>
              <a:custGeom>
                <a:rect b="b" l="l" r="r" t="t"/>
                <a:pathLst>
                  <a:path extrusionOk="0" h="1895" w="1427">
                    <a:moveTo>
                      <a:pt x="948" y="1"/>
                    </a:moveTo>
                    <a:cubicBezTo>
                      <a:pt x="454" y="1"/>
                      <a:pt x="0" y="397"/>
                      <a:pt x="0" y="947"/>
                    </a:cubicBezTo>
                    <a:cubicBezTo>
                      <a:pt x="0" y="1502"/>
                      <a:pt x="451" y="1895"/>
                      <a:pt x="944" y="1895"/>
                    </a:cubicBezTo>
                    <a:cubicBezTo>
                      <a:pt x="1105" y="1895"/>
                      <a:pt x="1271" y="1853"/>
                      <a:pt x="1426" y="1760"/>
                    </a:cubicBezTo>
                    <a:cubicBezTo>
                      <a:pt x="1139" y="1588"/>
                      <a:pt x="967" y="1282"/>
                      <a:pt x="967" y="947"/>
                    </a:cubicBezTo>
                    <a:cubicBezTo>
                      <a:pt x="967" y="612"/>
                      <a:pt x="1139" y="306"/>
                      <a:pt x="1426" y="134"/>
                    </a:cubicBezTo>
                    <a:cubicBezTo>
                      <a:pt x="1272" y="42"/>
                      <a:pt x="1108" y="1"/>
                      <a:pt x="948" y="1"/>
                    </a:cubicBezTo>
                    <a:close/>
                  </a:path>
                </a:pathLst>
              </a:custGeom>
              <a:solidFill>
                <a:srgbClr val="E4959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67"/>
              <p:cNvSpPr/>
              <p:nvPr/>
            </p:nvSpPr>
            <p:spPr>
              <a:xfrm>
                <a:off x="1277409" y="2161921"/>
                <a:ext cx="145796" cy="25393"/>
              </a:xfrm>
              <a:custGeom>
                <a:rect b="b" l="l" r="r" t="t"/>
                <a:pathLst>
                  <a:path extrusionOk="0" h="967" w="5552">
                    <a:moveTo>
                      <a:pt x="403" y="0"/>
                    </a:moveTo>
                    <a:cubicBezTo>
                      <a:pt x="182" y="0"/>
                      <a:pt x="1" y="182"/>
                      <a:pt x="1" y="402"/>
                    </a:cubicBezTo>
                    <a:lnTo>
                      <a:pt x="1" y="565"/>
                    </a:lnTo>
                    <a:cubicBezTo>
                      <a:pt x="1" y="785"/>
                      <a:pt x="182" y="967"/>
                      <a:pt x="403" y="967"/>
                    </a:cubicBezTo>
                    <a:lnTo>
                      <a:pt x="5149" y="967"/>
                    </a:lnTo>
                    <a:cubicBezTo>
                      <a:pt x="5370" y="967"/>
                      <a:pt x="5551" y="785"/>
                      <a:pt x="5551" y="565"/>
                    </a:cubicBezTo>
                    <a:lnTo>
                      <a:pt x="5551" y="402"/>
                    </a:lnTo>
                    <a:cubicBezTo>
                      <a:pt x="5551" y="182"/>
                      <a:pt x="5370" y="0"/>
                      <a:pt x="51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67"/>
              <p:cNvSpPr/>
              <p:nvPr/>
            </p:nvSpPr>
            <p:spPr>
              <a:xfrm>
                <a:off x="1277409" y="2166175"/>
                <a:ext cx="145796" cy="21139"/>
              </a:xfrm>
              <a:custGeom>
                <a:rect b="b" l="l" r="r" t="t"/>
                <a:pathLst>
                  <a:path extrusionOk="0" h="805" w="5552">
                    <a:moveTo>
                      <a:pt x="77" y="1"/>
                    </a:moveTo>
                    <a:cubicBezTo>
                      <a:pt x="29" y="68"/>
                      <a:pt x="1" y="154"/>
                      <a:pt x="1" y="240"/>
                    </a:cubicBezTo>
                    <a:lnTo>
                      <a:pt x="1" y="393"/>
                    </a:lnTo>
                    <a:cubicBezTo>
                      <a:pt x="1" y="623"/>
                      <a:pt x="182" y="805"/>
                      <a:pt x="403" y="805"/>
                    </a:cubicBezTo>
                    <a:lnTo>
                      <a:pt x="5149" y="805"/>
                    </a:lnTo>
                    <a:cubicBezTo>
                      <a:pt x="5370" y="805"/>
                      <a:pt x="5551" y="623"/>
                      <a:pt x="5551" y="393"/>
                    </a:cubicBezTo>
                    <a:lnTo>
                      <a:pt x="5551" y="240"/>
                    </a:lnTo>
                    <a:cubicBezTo>
                      <a:pt x="5551" y="154"/>
                      <a:pt x="5523" y="68"/>
                      <a:pt x="5475" y="1"/>
                    </a:cubicBezTo>
                    <a:cubicBezTo>
                      <a:pt x="5398" y="96"/>
                      <a:pt x="5274" y="163"/>
                      <a:pt x="5149" y="163"/>
                    </a:cubicBezTo>
                    <a:lnTo>
                      <a:pt x="403" y="163"/>
                    </a:lnTo>
                    <a:cubicBezTo>
                      <a:pt x="278" y="163"/>
                      <a:pt x="154" y="96"/>
                      <a:pt x="77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70" name="Google Shape;1670;p67"/>
          <p:cNvGrpSpPr/>
          <p:nvPr/>
        </p:nvGrpSpPr>
        <p:grpSpPr>
          <a:xfrm>
            <a:off x="5390938" y="4395918"/>
            <a:ext cx="561662" cy="558256"/>
            <a:chOff x="2180884" y="2888719"/>
            <a:chExt cx="376752" cy="374468"/>
          </a:xfrm>
        </p:grpSpPr>
        <p:sp>
          <p:nvSpPr>
            <p:cNvPr id="1671" name="Google Shape;1671;p67"/>
            <p:cNvSpPr/>
            <p:nvPr/>
          </p:nvSpPr>
          <p:spPr>
            <a:xfrm>
              <a:off x="2180884" y="2954054"/>
              <a:ext cx="309395" cy="309133"/>
            </a:xfrm>
            <a:custGeom>
              <a:rect b="b" l="l" r="r" t="t"/>
              <a:pathLst>
                <a:path extrusionOk="0" h="11772" w="11782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67"/>
            <p:cNvSpPr/>
            <p:nvPr/>
          </p:nvSpPr>
          <p:spPr>
            <a:xfrm>
              <a:off x="2465648" y="2888719"/>
              <a:ext cx="91989" cy="89993"/>
            </a:xfrm>
            <a:custGeom>
              <a:rect b="b" l="l" r="r" t="t"/>
              <a:pathLst>
                <a:path extrusionOk="0" h="3427" w="3503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67"/>
            <p:cNvSpPr/>
            <p:nvPr/>
          </p:nvSpPr>
          <p:spPr>
            <a:xfrm>
              <a:off x="2465648" y="2888719"/>
              <a:ext cx="61842" cy="90229"/>
            </a:xfrm>
            <a:custGeom>
              <a:rect b="b" l="l" r="r" t="t"/>
              <a:pathLst>
                <a:path extrusionOk="0" h="3436" w="2355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67"/>
            <p:cNvSpPr/>
            <p:nvPr/>
          </p:nvSpPr>
          <p:spPr>
            <a:xfrm>
              <a:off x="2218094" y="2991002"/>
              <a:ext cx="235263" cy="235263"/>
            </a:xfrm>
            <a:custGeom>
              <a:rect b="b" l="l" r="r" t="t"/>
              <a:pathLst>
                <a:path extrusionOk="0" h="8959" w="8959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67"/>
            <p:cNvSpPr/>
            <p:nvPr/>
          </p:nvSpPr>
          <p:spPr>
            <a:xfrm>
              <a:off x="2249003" y="3021910"/>
              <a:ext cx="173185" cy="173421"/>
            </a:xfrm>
            <a:custGeom>
              <a:rect b="b" l="l" r="r" t="t"/>
              <a:pathLst>
                <a:path extrusionOk="0" h="6604" w="6595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67"/>
            <p:cNvSpPr/>
            <p:nvPr/>
          </p:nvSpPr>
          <p:spPr>
            <a:xfrm>
              <a:off x="2286187" y="3059094"/>
              <a:ext cx="99053" cy="99053"/>
            </a:xfrm>
            <a:custGeom>
              <a:rect b="b" l="l" r="r" t="t"/>
              <a:pathLst>
                <a:path extrusionOk="0" h="3772" w="3772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67"/>
            <p:cNvSpPr/>
            <p:nvPr/>
          </p:nvSpPr>
          <p:spPr>
            <a:xfrm>
              <a:off x="2317095" y="3090002"/>
              <a:ext cx="37237" cy="37237"/>
            </a:xfrm>
            <a:custGeom>
              <a:rect b="b" l="l" r="r" t="t"/>
              <a:pathLst>
                <a:path extrusionOk="0" h="1418" w="1418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67"/>
            <p:cNvSpPr/>
            <p:nvPr/>
          </p:nvSpPr>
          <p:spPr>
            <a:xfrm>
              <a:off x="2326496" y="3073169"/>
              <a:ext cx="44668" cy="41570"/>
            </a:xfrm>
            <a:custGeom>
              <a:rect b="b" l="l" r="r" t="t"/>
              <a:pathLst>
                <a:path extrusionOk="0" h="1583" w="1701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67"/>
            <p:cNvSpPr/>
            <p:nvPr/>
          </p:nvSpPr>
          <p:spPr>
            <a:xfrm>
              <a:off x="2355566" y="2901954"/>
              <a:ext cx="188704" cy="185080"/>
            </a:xfrm>
            <a:custGeom>
              <a:rect b="b" l="l" r="r" t="t"/>
              <a:pathLst>
                <a:path extrusionOk="0" h="7048" w="7186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FCE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0" name="Google Shape;1680;p67"/>
          <p:cNvGrpSpPr/>
          <p:nvPr/>
        </p:nvGrpSpPr>
        <p:grpSpPr>
          <a:xfrm>
            <a:off x="7417940" y="4395702"/>
            <a:ext cx="351474" cy="558687"/>
            <a:chOff x="2694083" y="2888430"/>
            <a:chExt cx="235762" cy="374756"/>
          </a:xfrm>
        </p:grpSpPr>
        <p:sp>
          <p:nvSpPr>
            <p:cNvPr id="1681" name="Google Shape;1681;p67"/>
            <p:cNvSpPr/>
            <p:nvPr/>
          </p:nvSpPr>
          <p:spPr>
            <a:xfrm>
              <a:off x="2808682" y="2888430"/>
              <a:ext cx="30173" cy="36002"/>
            </a:xfrm>
            <a:custGeom>
              <a:rect b="b" l="l" r="r" t="t"/>
              <a:pathLst>
                <a:path extrusionOk="0" h="1371" w="1149">
                  <a:moveTo>
                    <a:pt x="145" y="1"/>
                  </a:moveTo>
                  <a:cubicBezTo>
                    <a:pt x="66" y="1"/>
                    <a:pt x="0" y="56"/>
                    <a:pt x="0" y="136"/>
                  </a:cubicBezTo>
                  <a:lnTo>
                    <a:pt x="0" y="1131"/>
                  </a:lnTo>
                  <a:lnTo>
                    <a:pt x="1149" y="1370"/>
                  </a:lnTo>
                  <a:cubicBezTo>
                    <a:pt x="1149" y="308"/>
                    <a:pt x="479" y="59"/>
                    <a:pt x="163" y="2"/>
                  </a:cubicBezTo>
                  <a:cubicBezTo>
                    <a:pt x="157" y="1"/>
                    <a:pt x="151" y="1"/>
                    <a:pt x="1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67"/>
            <p:cNvSpPr/>
            <p:nvPr/>
          </p:nvSpPr>
          <p:spPr>
            <a:xfrm>
              <a:off x="2784549" y="2912091"/>
              <a:ext cx="139257" cy="266408"/>
            </a:xfrm>
            <a:custGeom>
              <a:rect b="b" l="l" r="r" t="t"/>
              <a:pathLst>
                <a:path extrusionOk="0" h="10145" w="5303">
                  <a:moveTo>
                    <a:pt x="422" y="0"/>
                  </a:moveTo>
                  <a:cubicBezTo>
                    <a:pt x="307" y="0"/>
                    <a:pt x="211" y="77"/>
                    <a:pt x="192" y="192"/>
                  </a:cubicBezTo>
                  <a:lnTo>
                    <a:pt x="1" y="1158"/>
                  </a:lnTo>
                  <a:lnTo>
                    <a:pt x="2767" y="5771"/>
                  </a:lnTo>
                  <a:lnTo>
                    <a:pt x="2996" y="10145"/>
                  </a:lnTo>
                  <a:lnTo>
                    <a:pt x="4145" y="10145"/>
                  </a:lnTo>
                  <a:cubicBezTo>
                    <a:pt x="4145" y="7379"/>
                    <a:pt x="5303" y="6699"/>
                    <a:pt x="5303" y="4154"/>
                  </a:cubicBezTo>
                  <a:cubicBezTo>
                    <a:pt x="5303" y="287"/>
                    <a:pt x="1341" y="19"/>
                    <a:pt x="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67"/>
            <p:cNvSpPr/>
            <p:nvPr/>
          </p:nvSpPr>
          <p:spPr>
            <a:xfrm>
              <a:off x="2694083" y="2934202"/>
              <a:ext cx="223945" cy="256376"/>
            </a:xfrm>
            <a:custGeom>
              <a:rect b="b" l="l" r="r" t="t"/>
              <a:pathLst>
                <a:path extrusionOk="0" h="9763" w="8528">
                  <a:moveTo>
                    <a:pt x="3398" y="1"/>
                  </a:moveTo>
                  <a:cubicBezTo>
                    <a:pt x="3101" y="1"/>
                    <a:pt x="2859" y="16"/>
                    <a:pt x="2709" y="29"/>
                  </a:cubicBezTo>
                  <a:cubicBezTo>
                    <a:pt x="2470" y="48"/>
                    <a:pt x="2288" y="249"/>
                    <a:pt x="2288" y="489"/>
                  </a:cubicBezTo>
                  <a:lnTo>
                    <a:pt x="2288" y="776"/>
                  </a:lnTo>
                  <a:lnTo>
                    <a:pt x="163" y="2900"/>
                  </a:lnTo>
                  <a:cubicBezTo>
                    <a:pt x="48" y="3015"/>
                    <a:pt x="0" y="3168"/>
                    <a:pt x="39" y="3321"/>
                  </a:cubicBezTo>
                  <a:lnTo>
                    <a:pt x="192" y="4077"/>
                  </a:lnTo>
                  <a:cubicBezTo>
                    <a:pt x="201" y="4173"/>
                    <a:pt x="278" y="4240"/>
                    <a:pt x="364" y="4259"/>
                  </a:cubicBezTo>
                  <a:cubicBezTo>
                    <a:pt x="616" y="4313"/>
                    <a:pt x="850" y="4336"/>
                    <a:pt x="1066" y="4336"/>
                  </a:cubicBezTo>
                  <a:cubicBezTo>
                    <a:pt x="1884" y="4336"/>
                    <a:pt x="2442" y="4006"/>
                    <a:pt x="2738" y="3771"/>
                  </a:cubicBezTo>
                  <a:cubicBezTo>
                    <a:pt x="2820" y="3699"/>
                    <a:pt x="2925" y="3663"/>
                    <a:pt x="3030" y="3663"/>
                  </a:cubicBezTo>
                  <a:cubicBezTo>
                    <a:pt x="3108" y="3663"/>
                    <a:pt x="3185" y="3683"/>
                    <a:pt x="3254" y="3723"/>
                  </a:cubicBezTo>
                  <a:cubicBezTo>
                    <a:pt x="3612" y="3931"/>
                    <a:pt x="4013" y="4037"/>
                    <a:pt x="4417" y="4037"/>
                  </a:cubicBezTo>
                  <a:cubicBezTo>
                    <a:pt x="4553" y="4037"/>
                    <a:pt x="4689" y="4025"/>
                    <a:pt x="4824" y="4001"/>
                  </a:cubicBezTo>
                  <a:lnTo>
                    <a:pt x="4824" y="4001"/>
                  </a:lnTo>
                  <a:cubicBezTo>
                    <a:pt x="2718" y="6116"/>
                    <a:pt x="2058" y="7542"/>
                    <a:pt x="2058" y="8384"/>
                  </a:cubicBezTo>
                  <a:cubicBezTo>
                    <a:pt x="2058" y="8920"/>
                    <a:pt x="2316" y="9437"/>
                    <a:pt x="2747" y="9762"/>
                  </a:cubicBezTo>
                  <a:lnTo>
                    <a:pt x="7819" y="9762"/>
                  </a:lnTo>
                  <a:cubicBezTo>
                    <a:pt x="7819" y="9762"/>
                    <a:pt x="7073" y="8623"/>
                    <a:pt x="7896" y="4805"/>
                  </a:cubicBezTo>
                  <a:cubicBezTo>
                    <a:pt x="8528" y="1867"/>
                    <a:pt x="7092" y="814"/>
                    <a:pt x="5475" y="297"/>
                  </a:cubicBezTo>
                  <a:cubicBezTo>
                    <a:pt x="4750" y="58"/>
                    <a:pt x="3971" y="1"/>
                    <a:pt x="339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67"/>
            <p:cNvSpPr/>
            <p:nvPr/>
          </p:nvSpPr>
          <p:spPr>
            <a:xfrm>
              <a:off x="2771997" y="2954238"/>
              <a:ext cx="12710" cy="18461"/>
            </a:xfrm>
            <a:custGeom>
              <a:rect b="b" l="l" r="r" t="t"/>
              <a:pathLst>
                <a:path extrusionOk="0" h="703" w="484">
                  <a:moveTo>
                    <a:pt x="243" y="1"/>
                  </a:moveTo>
                  <a:cubicBezTo>
                    <a:pt x="122" y="1"/>
                    <a:pt x="0" y="84"/>
                    <a:pt x="10" y="252"/>
                  </a:cubicBezTo>
                  <a:lnTo>
                    <a:pt x="10" y="472"/>
                  </a:lnTo>
                  <a:cubicBezTo>
                    <a:pt x="10" y="600"/>
                    <a:pt x="106" y="702"/>
                    <a:pt x="232" y="702"/>
                  </a:cubicBezTo>
                  <a:cubicBezTo>
                    <a:pt x="238" y="702"/>
                    <a:pt x="243" y="702"/>
                    <a:pt x="249" y="702"/>
                  </a:cubicBezTo>
                  <a:cubicBezTo>
                    <a:pt x="373" y="702"/>
                    <a:pt x="469" y="596"/>
                    <a:pt x="469" y="482"/>
                  </a:cubicBezTo>
                  <a:lnTo>
                    <a:pt x="469" y="252"/>
                  </a:lnTo>
                  <a:cubicBezTo>
                    <a:pt x="484" y="84"/>
                    <a:pt x="364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67"/>
            <p:cNvSpPr/>
            <p:nvPr/>
          </p:nvSpPr>
          <p:spPr>
            <a:xfrm>
              <a:off x="2695843" y="2997830"/>
              <a:ext cx="155853" cy="186709"/>
            </a:xfrm>
            <a:custGeom>
              <a:rect b="b" l="l" r="r" t="t"/>
              <a:pathLst>
                <a:path extrusionOk="0" h="7110" w="5935">
                  <a:moveTo>
                    <a:pt x="3139" y="1"/>
                  </a:moveTo>
                  <a:cubicBezTo>
                    <a:pt x="2975" y="1"/>
                    <a:pt x="2822" y="55"/>
                    <a:pt x="2680" y="200"/>
                  </a:cubicBezTo>
                  <a:cubicBezTo>
                    <a:pt x="2239" y="641"/>
                    <a:pt x="1365" y="1082"/>
                    <a:pt x="151" y="1082"/>
                  </a:cubicBezTo>
                  <a:cubicBezTo>
                    <a:pt x="101" y="1082"/>
                    <a:pt x="51" y="1082"/>
                    <a:pt x="0" y="1080"/>
                  </a:cubicBezTo>
                  <a:lnTo>
                    <a:pt x="0" y="1080"/>
                  </a:lnTo>
                  <a:lnTo>
                    <a:pt x="115" y="1664"/>
                  </a:lnTo>
                  <a:cubicBezTo>
                    <a:pt x="134" y="1760"/>
                    <a:pt x="201" y="1827"/>
                    <a:pt x="297" y="1846"/>
                  </a:cubicBezTo>
                  <a:cubicBezTo>
                    <a:pt x="546" y="1897"/>
                    <a:pt x="777" y="1919"/>
                    <a:pt x="991" y="1919"/>
                  </a:cubicBezTo>
                  <a:cubicBezTo>
                    <a:pt x="1812" y="1919"/>
                    <a:pt x="2372" y="1593"/>
                    <a:pt x="2661" y="1358"/>
                  </a:cubicBezTo>
                  <a:cubicBezTo>
                    <a:pt x="2751" y="1284"/>
                    <a:pt x="2859" y="1247"/>
                    <a:pt x="2967" y="1247"/>
                  </a:cubicBezTo>
                  <a:cubicBezTo>
                    <a:pt x="3042" y="1247"/>
                    <a:pt x="3117" y="1265"/>
                    <a:pt x="3187" y="1300"/>
                  </a:cubicBezTo>
                  <a:cubicBezTo>
                    <a:pt x="3545" y="1508"/>
                    <a:pt x="3946" y="1614"/>
                    <a:pt x="4350" y="1614"/>
                  </a:cubicBezTo>
                  <a:cubicBezTo>
                    <a:pt x="4486" y="1614"/>
                    <a:pt x="4622" y="1602"/>
                    <a:pt x="4757" y="1578"/>
                  </a:cubicBezTo>
                  <a:lnTo>
                    <a:pt x="4757" y="1578"/>
                  </a:lnTo>
                  <a:cubicBezTo>
                    <a:pt x="2651" y="3693"/>
                    <a:pt x="1991" y="5119"/>
                    <a:pt x="1991" y="5961"/>
                  </a:cubicBezTo>
                  <a:cubicBezTo>
                    <a:pt x="1991" y="6382"/>
                    <a:pt x="2144" y="6794"/>
                    <a:pt x="2431" y="7109"/>
                  </a:cubicBezTo>
                  <a:lnTo>
                    <a:pt x="3838" y="7109"/>
                  </a:lnTo>
                  <a:lnTo>
                    <a:pt x="3838" y="6880"/>
                  </a:lnTo>
                  <a:cubicBezTo>
                    <a:pt x="3838" y="6880"/>
                    <a:pt x="2910" y="5272"/>
                    <a:pt x="4527" y="3425"/>
                  </a:cubicBezTo>
                  <a:cubicBezTo>
                    <a:pt x="5934" y="1817"/>
                    <a:pt x="5905" y="965"/>
                    <a:pt x="5781" y="621"/>
                  </a:cubicBezTo>
                  <a:cubicBezTo>
                    <a:pt x="5749" y="532"/>
                    <a:pt x="5662" y="471"/>
                    <a:pt x="5567" y="471"/>
                  </a:cubicBezTo>
                  <a:cubicBezTo>
                    <a:pt x="5549" y="471"/>
                    <a:pt x="5531" y="473"/>
                    <a:pt x="5513" y="477"/>
                  </a:cubicBezTo>
                  <a:cubicBezTo>
                    <a:pt x="5365" y="513"/>
                    <a:pt x="5222" y="529"/>
                    <a:pt x="5085" y="529"/>
                  </a:cubicBezTo>
                  <a:cubicBezTo>
                    <a:pt x="4281" y="529"/>
                    <a:pt x="3651" y="1"/>
                    <a:pt x="3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67"/>
            <p:cNvSpPr/>
            <p:nvPr/>
          </p:nvSpPr>
          <p:spPr>
            <a:xfrm>
              <a:off x="2736047" y="3178735"/>
              <a:ext cx="181719" cy="30173"/>
            </a:xfrm>
            <a:custGeom>
              <a:rect b="b" l="l" r="r" t="t"/>
              <a:pathLst>
                <a:path extrusionOk="0" h="1149" w="6920">
                  <a:moveTo>
                    <a:pt x="460" y="0"/>
                  </a:moveTo>
                  <a:cubicBezTo>
                    <a:pt x="211" y="0"/>
                    <a:pt x="1" y="201"/>
                    <a:pt x="1" y="460"/>
                  </a:cubicBezTo>
                  <a:lnTo>
                    <a:pt x="1" y="1149"/>
                  </a:lnTo>
                  <a:lnTo>
                    <a:pt x="6920" y="1149"/>
                  </a:lnTo>
                  <a:lnTo>
                    <a:pt x="6910" y="460"/>
                  </a:lnTo>
                  <a:cubicBezTo>
                    <a:pt x="6910" y="201"/>
                    <a:pt x="6709" y="0"/>
                    <a:pt x="6451" y="0"/>
                  </a:cubicBez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67"/>
            <p:cNvSpPr/>
            <p:nvPr/>
          </p:nvSpPr>
          <p:spPr>
            <a:xfrm>
              <a:off x="2736047" y="3178735"/>
              <a:ext cx="60608" cy="30173"/>
            </a:xfrm>
            <a:custGeom>
              <a:rect b="b" l="l" r="r" t="t"/>
              <a:pathLst>
                <a:path extrusionOk="0" h="1149" w="2308">
                  <a:moveTo>
                    <a:pt x="460" y="0"/>
                  </a:moveTo>
                  <a:cubicBezTo>
                    <a:pt x="211" y="0"/>
                    <a:pt x="1" y="201"/>
                    <a:pt x="1" y="460"/>
                  </a:cubicBezTo>
                  <a:lnTo>
                    <a:pt x="1" y="1149"/>
                  </a:lnTo>
                  <a:lnTo>
                    <a:pt x="1848" y="1149"/>
                  </a:lnTo>
                  <a:lnTo>
                    <a:pt x="1848" y="460"/>
                  </a:lnTo>
                  <a:cubicBezTo>
                    <a:pt x="1848" y="201"/>
                    <a:pt x="2049" y="0"/>
                    <a:pt x="23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67"/>
            <p:cNvSpPr/>
            <p:nvPr/>
          </p:nvSpPr>
          <p:spPr>
            <a:xfrm>
              <a:off x="2723993" y="3202605"/>
              <a:ext cx="205852" cy="60582"/>
            </a:xfrm>
            <a:custGeom>
              <a:rect b="b" l="l" r="r" t="t"/>
              <a:pathLst>
                <a:path extrusionOk="0" h="2307" w="7839">
                  <a:moveTo>
                    <a:pt x="460" y="0"/>
                  </a:moveTo>
                  <a:cubicBezTo>
                    <a:pt x="201" y="0"/>
                    <a:pt x="0" y="211"/>
                    <a:pt x="0" y="469"/>
                  </a:cubicBezTo>
                  <a:lnTo>
                    <a:pt x="0" y="1848"/>
                  </a:lnTo>
                  <a:cubicBezTo>
                    <a:pt x="0" y="2106"/>
                    <a:pt x="201" y="2307"/>
                    <a:pt x="460" y="2307"/>
                  </a:cubicBezTo>
                  <a:lnTo>
                    <a:pt x="7379" y="2307"/>
                  </a:lnTo>
                  <a:cubicBezTo>
                    <a:pt x="7628" y="2307"/>
                    <a:pt x="7838" y="2106"/>
                    <a:pt x="7838" y="1848"/>
                  </a:cubicBezTo>
                  <a:lnTo>
                    <a:pt x="7838" y="469"/>
                  </a:lnTo>
                  <a:cubicBezTo>
                    <a:pt x="7838" y="211"/>
                    <a:pt x="7628" y="0"/>
                    <a:pt x="7379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67"/>
            <p:cNvSpPr/>
            <p:nvPr/>
          </p:nvSpPr>
          <p:spPr>
            <a:xfrm>
              <a:off x="2723993" y="3202605"/>
              <a:ext cx="78675" cy="60582"/>
            </a:xfrm>
            <a:custGeom>
              <a:rect b="b" l="l" r="r" t="t"/>
              <a:pathLst>
                <a:path extrusionOk="0" h="2307" w="2996">
                  <a:moveTo>
                    <a:pt x="460" y="0"/>
                  </a:moveTo>
                  <a:cubicBezTo>
                    <a:pt x="201" y="0"/>
                    <a:pt x="0" y="211"/>
                    <a:pt x="0" y="469"/>
                  </a:cubicBezTo>
                  <a:lnTo>
                    <a:pt x="0" y="1848"/>
                  </a:lnTo>
                  <a:cubicBezTo>
                    <a:pt x="0" y="2106"/>
                    <a:pt x="201" y="2307"/>
                    <a:pt x="460" y="2307"/>
                  </a:cubicBezTo>
                  <a:lnTo>
                    <a:pt x="2996" y="2307"/>
                  </a:lnTo>
                  <a:cubicBezTo>
                    <a:pt x="2737" y="2307"/>
                    <a:pt x="2536" y="2106"/>
                    <a:pt x="2536" y="1848"/>
                  </a:cubicBezTo>
                  <a:lnTo>
                    <a:pt x="2536" y="469"/>
                  </a:lnTo>
                  <a:cubicBezTo>
                    <a:pt x="2536" y="211"/>
                    <a:pt x="2737" y="0"/>
                    <a:pt x="2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690" name="Google Shape;1690;p67"/>
          <p:cNvGraphicFramePr/>
          <p:nvPr/>
        </p:nvGraphicFramePr>
        <p:xfrm>
          <a:off x="1203000" y="91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{81787AF5-6764-4F75-AD3C-BE4928455F75}</a:tableStyleId>
              </a:tblPr>
              <a:tblGrid>
                <a:gridCol w="501250"/>
                <a:gridCol w="6345250"/>
              </a:tblGrid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1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Тестування 3 креативів перед повноцінним запуском</a:t>
                      </a:r>
                      <a:endParaRPr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2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</a:rPr>
                        <a:t>Аналіз та сегментація аудиторії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3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Налаштування від 6 змінних для вибору максимально релевантних ЦА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4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Створення офферів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5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Створення шляху трансформації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6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Створення автоворонки в Messenger</a:t>
                      </a:r>
                      <a:endParaRPr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7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Створення теплої аудиторії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434343"/>
                          </a:solidFill>
                        </a:rPr>
                        <a:t>8</a:t>
                      </a:r>
                      <a:endParaRPr b="1" sz="12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434343"/>
                          </a:solidFill>
                        </a:rPr>
                        <a:t>Аналіз та коригування рекламної кампанії протягом місяця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p68"/>
          <p:cNvSpPr/>
          <p:nvPr/>
        </p:nvSpPr>
        <p:spPr>
          <a:xfrm>
            <a:off x="7182033" y="3308734"/>
            <a:ext cx="3364241" cy="2277986"/>
          </a:xfrm>
          <a:custGeom>
            <a:rect b="b" l="l" r="r" t="t"/>
            <a:pathLst>
              <a:path extrusionOk="0" h="54351" w="80273">
                <a:moveTo>
                  <a:pt x="44877" y="1"/>
                </a:moveTo>
                <a:cubicBezTo>
                  <a:pt x="42549" y="1"/>
                  <a:pt x="39903" y="2281"/>
                  <a:pt x="36746" y="4146"/>
                </a:cubicBezTo>
                <a:cubicBezTo>
                  <a:pt x="35105" y="5115"/>
                  <a:pt x="33524" y="5368"/>
                  <a:pt x="31965" y="5368"/>
                </a:cubicBezTo>
                <a:cubicBezTo>
                  <a:pt x="30257" y="5368"/>
                  <a:pt x="28576" y="5064"/>
                  <a:pt x="26872" y="5064"/>
                </a:cubicBezTo>
                <a:cubicBezTo>
                  <a:pt x="24896" y="5064"/>
                  <a:pt x="22889" y="5473"/>
                  <a:pt x="20771" y="7238"/>
                </a:cubicBezTo>
                <a:cubicBezTo>
                  <a:pt x="16302" y="10963"/>
                  <a:pt x="26857" y="16486"/>
                  <a:pt x="13197" y="24729"/>
                </a:cubicBezTo>
                <a:cubicBezTo>
                  <a:pt x="1" y="32690"/>
                  <a:pt x="10608" y="44610"/>
                  <a:pt x="17946" y="44610"/>
                </a:cubicBezTo>
                <a:cubicBezTo>
                  <a:pt x="18206" y="44610"/>
                  <a:pt x="18460" y="44595"/>
                  <a:pt x="18710" y="44565"/>
                </a:cubicBezTo>
                <a:cubicBezTo>
                  <a:pt x="21459" y="44230"/>
                  <a:pt x="23415" y="43800"/>
                  <a:pt x="25200" y="43800"/>
                </a:cubicBezTo>
                <a:cubicBezTo>
                  <a:pt x="28066" y="43800"/>
                  <a:pt x="30492" y="44908"/>
                  <a:pt x="35052" y="49298"/>
                </a:cubicBezTo>
                <a:cubicBezTo>
                  <a:pt x="38456" y="52573"/>
                  <a:pt x="43845" y="54350"/>
                  <a:pt x="48792" y="54350"/>
                </a:cubicBezTo>
                <a:cubicBezTo>
                  <a:pt x="54599" y="54350"/>
                  <a:pt x="59795" y="51900"/>
                  <a:pt x="60444" y="46546"/>
                </a:cubicBezTo>
                <a:cubicBezTo>
                  <a:pt x="61459" y="38177"/>
                  <a:pt x="79648" y="43469"/>
                  <a:pt x="76927" y="37878"/>
                </a:cubicBezTo>
                <a:cubicBezTo>
                  <a:pt x="72570" y="28926"/>
                  <a:pt x="80273" y="28661"/>
                  <a:pt x="78036" y="22802"/>
                </a:cubicBezTo>
                <a:cubicBezTo>
                  <a:pt x="76482" y="18728"/>
                  <a:pt x="70366" y="17313"/>
                  <a:pt x="62839" y="16643"/>
                </a:cubicBezTo>
                <a:cubicBezTo>
                  <a:pt x="53177" y="15782"/>
                  <a:pt x="51489" y="9576"/>
                  <a:pt x="49660" y="4980"/>
                </a:cubicBezTo>
                <a:cubicBezTo>
                  <a:pt x="48190" y="1282"/>
                  <a:pt x="46623" y="1"/>
                  <a:pt x="4487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68"/>
          <p:cNvSpPr txBox="1"/>
          <p:nvPr/>
        </p:nvSpPr>
        <p:spPr>
          <a:xfrm>
            <a:off x="535400" y="559325"/>
            <a:ext cx="8157900" cy="10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Що ми робимо, чого не вміють інші, щоб дати максимальний результат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у Messenger</a:t>
            </a:r>
            <a:endParaRPr sz="2400">
              <a:solidFill>
                <a:schemeClr val="accent3"/>
              </a:solidFill>
            </a:endParaRPr>
          </a:p>
        </p:txBody>
      </p:sp>
      <p:pic>
        <p:nvPicPr>
          <p:cNvPr id="1697" name="Google Shape;1697;p68"/>
          <p:cNvPicPr preferRelativeResize="0"/>
          <p:nvPr/>
        </p:nvPicPr>
        <p:blipFill rotWithShape="1">
          <a:blip r:embed="rId3">
            <a:alphaModFix/>
          </a:blip>
          <a:srcRect b="0" l="7655" r="0" t="0"/>
          <a:stretch/>
        </p:blipFill>
        <p:spPr>
          <a:xfrm>
            <a:off x="2657875" y="2682500"/>
            <a:ext cx="4749300" cy="240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8" name="Google Shape;1698;p68"/>
          <p:cNvPicPr preferRelativeResize="0"/>
          <p:nvPr/>
        </p:nvPicPr>
        <p:blipFill rotWithShape="1">
          <a:blip r:embed="rId4">
            <a:alphaModFix/>
          </a:blip>
          <a:srcRect b="0" l="0" r="88545" t="0"/>
          <a:stretch/>
        </p:blipFill>
        <p:spPr>
          <a:xfrm>
            <a:off x="152400" y="2478050"/>
            <a:ext cx="635124" cy="266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69"/>
          <p:cNvSpPr txBox="1"/>
          <p:nvPr/>
        </p:nvSpPr>
        <p:spPr>
          <a:xfrm>
            <a:off x="1466475" y="1829800"/>
            <a:ext cx="6982500" cy="24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Email-маркетинг для 99% підприємців – інструмент №1 для просування своїх послуг. Але це кам'яний вік у порівнянні з автоворонкою в Messenger, яку поки що мало хто вміє створювати.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Відкриття листів в email-маркетингу всього 23%.</a:t>
            </a:r>
            <a:endParaRPr sz="1800">
              <a:solidFill>
                <a:schemeClr val="accent3"/>
              </a:solidFill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Відкриваність повідомлень Messenger - 95%.</a:t>
            </a:r>
            <a:endParaRPr sz="1800">
              <a:solidFill>
                <a:schemeClr val="accent3"/>
              </a:solidFill>
            </a:endParaRPr>
          </a:p>
        </p:txBody>
      </p:sp>
      <p:sp>
        <p:nvSpPr>
          <p:cNvPr id="1704" name="Google Shape;1704;p69"/>
          <p:cNvSpPr txBox="1"/>
          <p:nvPr/>
        </p:nvSpPr>
        <p:spPr>
          <a:xfrm>
            <a:off x="966900" y="717975"/>
            <a:ext cx="7074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</a:t>
            </a:r>
            <a:r>
              <a:rPr lang="en" sz="2400">
                <a:solidFill>
                  <a:schemeClr val="accent3"/>
                </a:solidFill>
              </a:rPr>
              <a:t>у</a:t>
            </a:r>
            <a:r>
              <a:rPr lang="en" sz="2400">
                <a:solidFill>
                  <a:schemeClr val="accent3"/>
                </a:solidFill>
              </a:rPr>
              <a:t> Messenger </a:t>
            </a:r>
            <a:endParaRPr sz="2400">
              <a:solidFill>
                <a:schemeClr val="accent3"/>
              </a:solidFill>
            </a:endParaRPr>
          </a:p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</a:rPr>
              <a:t>маркетингові функції</a:t>
            </a:r>
            <a:endParaRPr sz="24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70"/>
          <p:cNvSpPr txBox="1"/>
          <p:nvPr/>
        </p:nvSpPr>
        <p:spPr>
          <a:xfrm>
            <a:off x="966900" y="717975"/>
            <a:ext cx="7074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у Messenger </a:t>
            </a:r>
            <a:endParaRPr sz="2400">
              <a:solidFill>
                <a:schemeClr val="accent3"/>
              </a:solidFill>
            </a:endParaRPr>
          </a:p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</a:rPr>
              <a:t>маркетингові функції</a:t>
            </a:r>
            <a:endParaRPr sz="2400">
              <a:solidFill>
                <a:schemeClr val="accent3"/>
              </a:solidFill>
            </a:endParaRPr>
          </a:p>
        </p:txBody>
      </p:sp>
      <p:sp>
        <p:nvSpPr>
          <p:cNvPr id="1710" name="Google Shape;1710;p70"/>
          <p:cNvSpPr txBox="1"/>
          <p:nvPr/>
        </p:nvSpPr>
        <p:spPr>
          <a:xfrm>
            <a:off x="1449300" y="2133225"/>
            <a:ext cx="5697900" cy="2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Підвищує конверсію втричі. У потенційного клієнта, що потрапив у воронку, шанс обрати конкурента прагне нулю.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Тому що автоворонка у підсумку запропонує послугу, яка підійде саме йому.</a:t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5" name="Google Shape;1715;p71"/>
          <p:cNvGrpSpPr/>
          <p:nvPr/>
        </p:nvGrpSpPr>
        <p:grpSpPr>
          <a:xfrm>
            <a:off x="5545185" y="3075346"/>
            <a:ext cx="2723930" cy="1900907"/>
            <a:chOff x="4218975" y="9856225"/>
            <a:chExt cx="2862775" cy="1997800"/>
          </a:xfrm>
        </p:grpSpPr>
        <p:sp>
          <p:nvSpPr>
            <p:cNvPr id="1716" name="Google Shape;1716;p71"/>
            <p:cNvSpPr/>
            <p:nvPr/>
          </p:nvSpPr>
          <p:spPr>
            <a:xfrm>
              <a:off x="4218975" y="10208075"/>
              <a:ext cx="2862775" cy="1645950"/>
            </a:xfrm>
            <a:custGeom>
              <a:rect b="b" l="l" r="r" t="t"/>
              <a:pathLst>
                <a:path extrusionOk="0" h="65838" w="114511">
                  <a:moveTo>
                    <a:pt x="57256" y="1"/>
                  </a:moveTo>
                  <a:cubicBezTo>
                    <a:pt x="54279" y="1"/>
                    <a:pt x="51302" y="136"/>
                    <a:pt x="48334" y="408"/>
                  </a:cubicBezTo>
                  <a:cubicBezTo>
                    <a:pt x="42492" y="933"/>
                    <a:pt x="36747" y="1994"/>
                    <a:pt x="31366" y="3581"/>
                  </a:cubicBezTo>
                  <a:cubicBezTo>
                    <a:pt x="26163" y="5113"/>
                    <a:pt x="21283" y="7134"/>
                    <a:pt x="16938" y="9644"/>
                  </a:cubicBezTo>
                  <a:cubicBezTo>
                    <a:pt x="12591" y="12152"/>
                    <a:pt x="9091" y="14970"/>
                    <a:pt x="6447" y="17968"/>
                  </a:cubicBezTo>
                  <a:cubicBezTo>
                    <a:pt x="3699" y="21076"/>
                    <a:pt x="1861" y="24393"/>
                    <a:pt x="941" y="27771"/>
                  </a:cubicBezTo>
                  <a:cubicBezTo>
                    <a:pt x="11" y="31178"/>
                    <a:pt x="1" y="34660"/>
                    <a:pt x="941" y="38074"/>
                  </a:cubicBezTo>
                  <a:cubicBezTo>
                    <a:pt x="1849" y="41445"/>
                    <a:pt x="3689" y="44764"/>
                    <a:pt x="6436" y="47870"/>
                  </a:cubicBezTo>
                  <a:cubicBezTo>
                    <a:pt x="9090" y="50875"/>
                    <a:pt x="12589" y="53691"/>
                    <a:pt x="16936" y="56200"/>
                  </a:cubicBezTo>
                  <a:cubicBezTo>
                    <a:pt x="21282" y="58710"/>
                    <a:pt x="26162" y="60731"/>
                    <a:pt x="31354" y="62257"/>
                  </a:cubicBezTo>
                  <a:cubicBezTo>
                    <a:pt x="36735" y="63844"/>
                    <a:pt x="42481" y="64905"/>
                    <a:pt x="48332" y="65435"/>
                  </a:cubicBezTo>
                  <a:cubicBezTo>
                    <a:pt x="51300" y="65704"/>
                    <a:pt x="54277" y="65838"/>
                    <a:pt x="57254" y="65838"/>
                  </a:cubicBezTo>
                  <a:cubicBezTo>
                    <a:pt x="60231" y="65838"/>
                    <a:pt x="63208" y="65704"/>
                    <a:pt x="66176" y="65435"/>
                  </a:cubicBezTo>
                  <a:cubicBezTo>
                    <a:pt x="72028" y="64905"/>
                    <a:pt x="77774" y="63843"/>
                    <a:pt x="83154" y="62257"/>
                  </a:cubicBezTo>
                  <a:cubicBezTo>
                    <a:pt x="88347" y="60731"/>
                    <a:pt x="93227" y="58708"/>
                    <a:pt x="97573" y="56200"/>
                  </a:cubicBezTo>
                  <a:cubicBezTo>
                    <a:pt x="101919" y="53691"/>
                    <a:pt x="105419" y="50873"/>
                    <a:pt x="108073" y="47870"/>
                  </a:cubicBezTo>
                  <a:cubicBezTo>
                    <a:pt x="110821" y="44764"/>
                    <a:pt x="112660" y="41445"/>
                    <a:pt x="113568" y="38074"/>
                  </a:cubicBezTo>
                  <a:cubicBezTo>
                    <a:pt x="114511" y="34660"/>
                    <a:pt x="114499" y="31178"/>
                    <a:pt x="113570" y="27771"/>
                  </a:cubicBezTo>
                  <a:cubicBezTo>
                    <a:pt x="112651" y="24393"/>
                    <a:pt x="110811" y="21074"/>
                    <a:pt x="108065" y="17968"/>
                  </a:cubicBezTo>
                  <a:cubicBezTo>
                    <a:pt x="105421" y="14970"/>
                    <a:pt x="101921" y="12154"/>
                    <a:pt x="97574" y="9644"/>
                  </a:cubicBezTo>
                  <a:cubicBezTo>
                    <a:pt x="93229" y="7132"/>
                    <a:pt x="88348" y="5113"/>
                    <a:pt x="83146" y="3581"/>
                  </a:cubicBezTo>
                  <a:cubicBezTo>
                    <a:pt x="77765" y="1994"/>
                    <a:pt x="72019" y="933"/>
                    <a:pt x="66178" y="408"/>
                  </a:cubicBezTo>
                  <a:cubicBezTo>
                    <a:pt x="63210" y="136"/>
                    <a:pt x="60233" y="1"/>
                    <a:pt x="57256" y="1"/>
                  </a:cubicBez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71"/>
            <p:cNvSpPr/>
            <p:nvPr/>
          </p:nvSpPr>
          <p:spPr>
            <a:xfrm>
              <a:off x="4224950" y="10902050"/>
              <a:ext cx="2850825" cy="145325"/>
            </a:xfrm>
            <a:custGeom>
              <a:rect b="b" l="l" r="r" t="t"/>
              <a:pathLst>
                <a:path extrusionOk="0" h="5813" w="114033">
                  <a:moveTo>
                    <a:pt x="0" y="1"/>
                  </a:moveTo>
                  <a:lnTo>
                    <a:pt x="0" y="5494"/>
                  </a:lnTo>
                  <a:lnTo>
                    <a:pt x="114032" y="5812"/>
                  </a:lnTo>
                  <a:lnTo>
                    <a:pt x="114032" y="1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71"/>
            <p:cNvSpPr/>
            <p:nvPr/>
          </p:nvSpPr>
          <p:spPr>
            <a:xfrm>
              <a:off x="5003075" y="10089675"/>
              <a:ext cx="647025" cy="812400"/>
            </a:xfrm>
            <a:custGeom>
              <a:rect b="b" l="l" r="r" t="t"/>
              <a:pathLst>
                <a:path extrusionOk="0" h="32496" w="25881">
                  <a:moveTo>
                    <a:pt x="16968" y="0"/>
                  </a:moveTo>
                  <a:cubicBezTo>
                    <a:pt x="11128" y="525"/>
                    <a:pt x="5383" y="1587"/>
                    <a:pt x="0" y="3173"/>
                  </a:cubicBezTo>
                  <a:lnTo>
                    <a:pt x="25880" y="32496"/>
                  </a:lnTo>
                  <a:lnTo>
                    <a:pt x="16968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71"/>
            <p:cNvSpPr/>
            <p:nvPr/>
          </p:nvSpPr>
          <p:spPr>
            <a:xfrm>
              <a:off x="5427275" y="10079475"/>
              <a:ext cx="446150" cy="822750"/>
            </a:xfrm>
            <a:custGeom>
              <a:rect b="b" l="l" r="r" t="t"/>
              <a:pathLst>
                <a:path extrusionOk="0" h="32910" w="17846">
                  <a:moveTo>
                    <a:pt x="8923" y="1"/>
                  </a:moveTo>
                  <a:cubicBezTo>
                    <a:pt x="5946" y="1"/>
                    <a:pt x="2968" y="136"/>
                    <a:pt x="0" y="408"/>
                  </a:cubicBezTo>
                  <a:lnTo>
                    <a:pt x="8914" y="32904"/>
                  </a:lnTo>
                  <a:lnTo>
                    <a:pt x="8924" y="32910"/>
                  </a:lnTo>
                  <a:lnTo>
                    <a:pt x="8935" y="32904"/>
                  </a:lnTo>
                  <a:lnTo>
                    <a:pt x="17846" y="408"/>
                  </a:lnTo>
                  <a:cubicBezTo>
                    <a:pt x="14878" y="136"/>
                    <a:pt x="11900" y="1"/>
                    <a:pt x="89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71"/>
            <p:cNvSpPr/>
            <p:nvPr/>
          </p:nvSpPr>
          <p:spPr>
            <a:xfrm>
              <a:off x="5650650" y="10089675"/>
              <a:ext cx="646975" cy="812400"/>
            </a:xfrm>
            <a:custGeom>
              <a:rect b="b" l="l" r="r" t="t"/>
              <a:pathLst>
                <a:path extrusionOk="0" h="32496" w="25879">
                  <a:moveTo>
                    <a:pt x="8911" y="0"/>
                  </a:moveTo>
                  <a:lnTo>
                    <a:pt x="0" y="32496"/>
                  </a:lnTo>
                  <a:lnTo>
                    <a:pt x="25879" y="3173"/>
                  </a:lnTo>
                  <a:cubicBezTo>
                    <a:pt x="20498" y="1587"/>
                    <a:pt x="14752" y="525"/>
                    <a:pt x="891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71"/>
            <p:cNvSpPr/>
            <p:nvPr/>
          </p:nvSpPr>
          <p:spPr>
            <a:xfrm>
              <a:off x="5650600" y="10528675"/>
              <a:ext cx="1407625" cy="373850"/>
            </a:xfrm>
            <a:custGeom>
              <a:rect b="b" l="l" r="r" t="t"/>
              <a:pathLst>
                <a:path extrusionOk="0" h="14954" w="56305">
                  <a:moveTo>
                    <a:pt x="50800" y="0"/>
                  </a:moveTo>
                  <a:lnTo>
                    <a:pt x="11" y="14942"/>
                  </a:lnTo>
                  <a:lnTo>
                    <a:pt x="1" y="14947"/>
                  </a:lnTo>
                  <a:lnTo>
                    <a:pt x="11" y="14953"/>
                  </a:lnTo>
                  <a:lnTo>
                    <a:pt x="56305" y="9802"/>
                  </a:lnTo>
                  <a:cubicBezTo>
                    <a:pt x="55386" y="6423"/>
                    <a:pt x="53546" y="3106"/>
                    <a:pt x="50800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71"/>
            <p:cNvSpPr/>
            <p:nvPr/>
          </p:nvSpPr>
          <p:spPr>
            <a:xfrm>
              <a:off x="5650850" y="10773700"/>
              <a:ext cx="1430900" cy="257625"/>
            </a:xfrm>
            <a:custGeom>
              <a:rect b="b" l="l" r="r" t="t"/>
              <a:pathLst>
                <a:path extrusionOk="0" h="10305" w="57236">
                  <a:moveTo>
                    <a:pt x="56295" y="1"/>
                  </a:moveTo>
                  <a:lnTo>
                    <a:pt x="1" y="5152"/>
                  </a:lnTo>
                  <a:lnTo>
                    <a:pt x="56295" y="10305"/>
                  </a:lnTo>
                  <a:cubicBezTo>
                    <a:pt x="57236" y="6890"/>
                    <a:pt x="57224" y="3409"/>
                    <a:pt x="5629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71"/>
            <p:cNvSpPr/>
            <p:nvPr/>
          </p:nvSpPr>
          <p:spPr>
            <a:xfrm>
              <a:off x="5650850" y="10902525"/>
              <a:ext cx="1407375" cy="373700"/>
            </a:xfrm>
            <a:custGeom>
              <a:rect b="b" l="l" r="r" t="t"/>
              <a:pathLst>
                <a:path extrusionOk="0" h="14948" w="56295">
                  <a:moveTo>
                    <a:pt x="1" y="0"/>
                  </a:moveTo>
                  <a:lnTo>
                    <a:pt x="50800" y="14948"/>
                  </a:lnTo>
                  <a:cubicBezTo>
                    <a:pt x="53548" y="11842"/>
                    <a:pt x="55386" y="8523"/>
                    <a:pt x="56295" y="5152"/>
                  </a:cubicBezTo>
                  <a:lnTo>
                    <a:pt x="56295" y="515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71"/>
            <p:cNvSpPr/>
            <p:nvPr/>
          </p:nvSpPr>
          <p:spPr>
            <a:xfrm>
              <a:off x="5650350" y="10902350"/>
              <a:ext cx="1270500" cy="582125"/>
            </a:xfrm>
            <a:custGeom>
              <a:rect b="b" l="l" r="r" t="t"/>
              <a:pathLst>
                <a:path extrusionOk="0" h="23285" w="50820">
                  <a:moveTo>
                    <a:pt x="11" y="0"/>
                  </a:moveTo>
                  <a:lnTo>
                    <a:pt x="1" y="7"/>
                  </a:lnTo>
                  <a:lnTo>
                    <a:pt x="40319" y="23285"/>
                  </a:lnTo>
                  <a:cubicBezTo>
                    <a:pt x="44666" y="20776"/>
                    <a:pt x="48166" y="17958"/>
                    <a:pt x="50820" y="14955"/>
                  </a:cubicBezTo>
                  <a:lnTo>
                    <a:pt x="21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71"/>
            <p:cNvSpPr/>
            <p:nvPr/>
          </p:nvSpPr>
          <p:spPr>
            <a:xfrm>
              <a:off x="5650350" y="10902675"/>
              <a:ext cx="647525" cy="812700"/>
            </a:xfrm>
            <a:custGeom>
              <a:rect b="b" l="l" r="r" t="t"/>
              <a:pathLst>
                <a:path extrusionOk="0" h="32508" w="25901">
                  <a:moveTo>
                    <a:pt x="12" y="0"/>
                  </a:moveTo>
                  <a:lnTo>
                    <a:pt x="1" y="6"/>
                  </a:lnTo>
                  <a:lnTo>
                    <a:pt x="8923" y="32507"/>
                  </a:lnTo>
                  <a:cubicBezTo>
                    <a:pt x="14774" y="31977"/>
                    <a:pt x="20520" y="30914"/>
                    <a:pt x="25901" y="2932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71"/>
            <p:cNvSpPr/>
            <p:nvPr/>
          </p:nvSpPr>
          <p:spPr>
            <a:xfrm>
              <a:off x="5427275" y="10902800"/>
              <a:ext cx="446150" cy="822625"/>
            </a:xfrm>
            <a:custGeom>
              <a:rect b="b" l="l" r="r" t="t"/>
              <a:pathLst>
                <a:path extrusionOk="0" h="32905" w="17846">
                  <a:moveTo>
                    <a:pt x="8924" y="1"/>
                  </a:moveTo>
                  <a:lnTo>
                    <a:pt x="0" y="32502"/>
                  </a:lnTo>
                  <a:cubicBezTo>
                    <a:pt x="2968" y="32771"/>
                    <a:pt x="5945" y="32905"/>
                    <a:pt x="8923" y="32905"/>
                  </a:cubicBezTo>
                  <a:cubicBezTo>
                    <a:pt x="11900" y="32905"/>
                    <a:pt x="14877" y="32771"/>
                    <a:pt x="17846" y="32502"/>
                  </a:cubicBezTo>
                  <a:lnTo>
                    <a:pt x="8924" y="1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71"/>
            <p:cNvSpPr/>
            <p:nvPr/>
          </p:nvSpPr>
          <p:spPr>
            <a:xfrm>
              <a:off x="5002825" y="10902675"/>
              <a:ext cx="647550" cy="812700"/>
            </a:xfrm>
            <a:custGeom>
              <a:rect b="b" l="l" r="r" t="t"/>
              <a:pathLst>
                <a:path extrusionOk="0" h="32508" w="25902">
                  <a:moveTo>
                    <a:pt x="25890" y="0"/>
                  </a:moveTo>
                  <a:lnTo>
                    <a:pt x="0" y="29329"/>
                  </a:lnTo>
                  <a:cubicBezTo>
                    <a:pt x="5381" y="30914"/>
                    <a:pt x="11127" y="31977"/>
                    <a:pt x="16978" y="32507"/>
                  </a:cubicBezTo>
                  <a:lnTo>
                    <a:pt x="25902" y="6"/>
                  </a:lnTo>
                  <a:lnTo>
                    <a:pt x="25890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71"/>
            <p:cNvSpPr/>
            <p:nvPr/>
          </p:nvSpPr>
          <p:spPr>
            <a:xfrm>
              <a:off x="4642375" y="10902675"/>
              <a:ext cx="1007725" cy="733225"/>
            </a:xfrm>
            <a:custGeom>
              <a:rect b="b" l="l" r="r" t="t"/>
              <a:pathLst>
                <a:path extrusionOk="0" h="29329" w="40309">
                  <a:moveTo>
                    <a:pt x="40308" y="0"/>
                  </a:moveTo>
                  <a:lnTo>
                    <a:pt x="0" y="23272"/>
                  </a:lnTo>
                  <a:cubicBezTo>
                    <a:pt x="4347" y="25780"/>
                    <a:pt x="9226" y="27803"/>
                    <a:pt x="14418" y="29329"/>
                  </a:cubicBezTo>
                  <a:lnTo>
                    <a:pt x="40308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71"/>
            <p:cNvSpPr/>
            <p:nvPr/>
          </p:nvSpPr>
          <p:spPr>
            <a:xfrm>
              <a:off x="4242475" y="10902525"/>
              <a:ext cx="1407375" cy="373700"/>
            </a:xfrm>
            <a:custGeom>
              <a:rect b="b" l="l" r="r" t="t"/>
              <a:pathLst>
                <a:path extrusionOk="0" h="14948" w="56295">
                  <a:moveTo>
                    <a:pt x="56294" y="0"/>
                  </a:moveTo>
                  <a:lnTo>
                    <a:pt x="1" y="5152"/>
                  </a:lnTo>
                  <a:cubicBezTo>
                    <a:pt x="909" y="8523"/>
                    <a:pt x="2749" y="11842"/>
                    <a:pt x="5496" y="14948"/>
                  </a:cubicBezTo>
                  <a:lnTo>
                    <a:pt x="56294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71"/>
            <p:cNvSpPr/>
            <p:nvPr/>
          </p:nvSpPr>
          <p:spPr>
            <a:xfrm>
              <a:off x="4218975" y="10773750"/>
              <a:ext cx="1430875" cy="257575"/>
            </a:xfrm>
            <a:custGeom>
              <a:rect b="b" l="l" r="r" t="t"/>
              <a:pathLst>
                <a:path extrusionOk="0" h="10303" w="57235">
                  <a:moveTo>
                    <a:pt x="941" y="0"/>
                  </a:moveTo>
                  <a:cubicBezTo>
                    <a:pt x="11" y="3409"/>
                    <a:pt x="1" y="6888"/>
                    <a:pt x="941" y="10303"/>
                  </a:cubicBezTo>
                  <a:lnTo>
                    <a:pt x="57234" y="5151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71"/>
            <p:cNvSpPr/>
            <p:nvPr/>
          </p:nvSpPr>
          <p:spPr>
            <a:xfrm>
              <a:off x="4242475" y="10528675"/>
              <a:ext cx="1407625" cy="373875"/>
            </a:xfrm>
            <a:custGeom>
              <a:rect b="b" l="l" r="r" t="t"/>
              <a:pathLst>
                <a:path extrusionOk="0" h="14955" w="56305">
                  <a:moveTo>
                    <a:pt x="5507" y="0"/>
                  </a:moveTo>
                  <a:cubicBezTo>
                    <a:pt x="2759" y="3106"/>
                    <a:pt x="921" y="6425"/>
                    <a:pt x="1" y="9802"/>
                  </a:cubicBezTo>
                  <a:lnTo>
                    <a:pt x="56294" y="14954"/>
                  </a:lnTo>
                  <a:lnTo>
                    <a:pt x="56304" y="14947"/>
                  </a:lnTo>
                  <a:lnTo>
                    <a:pt x="56294" y="14942"/>
                  </a:lnTo>
                  <a:lnTo>
                    <a:pt x="5507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71"/>
            <p:cNvSpPr/>
            <p:nvPr/>
          </p:nvSpPr>
          <p:spPr>
            <a:xfrm>
              <a:off x="4380100" y="10320550"/>
              <a:ext cx="1269750" cy="581675"/>
            </a:xfrm>
            <a:custGeom>
              <a:rect b="b" l="l" r="r" t="t"/>
              <a:pathLst>
                <a:path extrusionOk="0" h="23267" w="50790">
                  <a:moveTo>
                    <a:pt x="10491" y="1"/>
                  </a:moveTo>
                  <a:cubicBezTo>
                    <a:pt x="6146" y="2511"/>
                    <a:pt x="2645" y="5327"/>
                    <a:pt x="1" y="8325"/>
                  </a:cubicBezTo>
                  <a:lnTo>
                    <a:pt x="50789" y="23267"/>
                  </a:lnTo>
                  <a:lnTo>
                    <a:pt x="10491" y="1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71"/>
            <p:cNvSpPr/>
            <p:nvPr/>
          </p:nvSpPr>
          <p:spPr>
            <a:xfrm>
              <a:off x="5650350" y="10169000"/>
              <a:ext cx="1008000" cy="733375"/>
            </a:xfrm>
            <a:custGeom>
              <a:rect b="b" l="l" r="r" t="t"/>
              <a:pathLst>
                <a:path extrusionOk="0" h="29335" w="40320">
                  <a:moveTo>
                    <a:pt x="25891" y="0"/>
                  </a:moveTo>
                  <a:lnTo>
                    <a:pt x="12" y="29323"/>
                  </a:lnTo>
                  <a:lnTo>
                    <a:pt x="1" y="29329"/>
                  </a:lnTo>
                  <a:lnTo>
                    <a:pt x="12" y="29334"/>
                  </a:lnTo>
                  <a:lnTo>
                    <a:pt x="40319" y="6063"/>
                  </a:lnTo>
                  <a:cubicBezTo>
                    <a:pt x="35974" y="3554"/>
                    <a:pt x="31093" y="1533"/>
                    <a:pt x="2589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71"/>
            <p:cNvSpPr/>
            <p:nvPr/>
          </p:nvSpPr>
          <p:spPr>
            <a:xfrm>
              <a:off x="5650850" y="10320550"/>
              <a:ext cx="1269750" cy="581725"/>
            </a:xfrm>
            <a:custGeom>
              <a:rect b="b" l="l" r="r" t="t"/>
              <a:pathLst>
                <a:path extrusionOk="0" h="23269" w="50790">
                  <a:moveTo>
                    <a:pt x="40299" y="1"/>
                  </a:moveTo>
                  <a:lnTo>
                    <a:pt x="1" y="23268"/>
                  </a:lnTo>
                  <a:lnTo>
                    <a:pt x="50790" y="8326"/>
                  </a:lnTo>
                  <a:cubicBezTo>
                    <a:pt x="48146" y="5327"/>
                    <a:pt x="44646" y="2511"/>
                    <a:pt x="40299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71"/>
            <p:cNvSpPr/>
            <p:nvPr/>
          </p:nvSpPr>
          <p:spPr>
            <a:xfrm>
              <a:off x="4379875" y="10902350"/>
              <a:ext cx="1270500" cy="582125"/>
            </a:xfrm>
            <a:custGeom>
              <a:rect b="b" l="l" r="r" t="t"/>
              <a:pathLst>
                <a:path extrusionOk="0" h="23285" w="50820">
                  <a:moveTo>
                    <a:pt x="50808" y="0"/>
                  </a:moveTo>
                  <a:lnTo>
                    <a:pt x="50798" y="7"/>
                  </a:lnTo>
                  <a:lnTo>
                    <a:pt x="1" y="14955"/>
                  </a:lnTo>
                  <a:cubicBezTo>
                    <a:pt x="2654" y="17958"/>
                    <a:pt x="6153" y="20776"/>
                    <a:pt x="10500" y="23285"/>
                  </a:cubicBezTo>
                  <a:lnTo>
                    <a:pt x="50820" y="7"/>
                  </a:lnTo>
                  <a:lnTo>
                    <a:pt x="50808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71"/>
            <p:cNvSpPr/>
            <p:nvPr/>
          </p:nvSpPr>
          <p:spPr>
            <a:xfrm>
              <a:off x="4642375" y="10169000"/>
              <a:ext cx="1008000" cy="733375"/>
            </a:xfrm>
            <a:custGeom>
              <a:rect b="b" l="l" r="r" t="t"/>
              <a:pathLst>
                <a:path extrusionOk="0" h="29335" w="40320">
                  <a:moveTo>
                    <a:pt x="14428" y="0"/>
                  </a:moveTo>
                  <a:cubicBezTo>
                    <a:pt x="9226" y="1533"/>
                    <a:pt x="4347" y="3554"/>
                    <a:pt x="0" y="6063"/>
                  </a:cubicBezTo>
                  <a:lnTo>
                    <a:pt x="40308" y="29334"/>
                  </a:lnTo>
                  <a:lnTo>
                    <a:pt x="40320" y="29329"/>
                  </a:lnTo>
                  <a:lnTo>
                    <a:pt x="40308" y="29323"/>
                  </a:lnTo>
                  <a:lnTo>
                    <a:pt x="14428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71"/>
            <p:cNvSpPr/>
            <p:nvPr/>
          </p:nvSpPr>
          <p:spPr>
            <a:xfrm>
              <a:off x="5650650" y="10902675"/>
              <a:ext cx="1007700" cy="733225"/>
            </a:xfrm>
            <a:custGeom>
              <a:rect b="b" l="l" r="r" t="t"/>
              <a:pathLst>
                <a:path extrusionOk="0" h="29329" w="40308">
                  <a:moveTo>
                    <a:pt x="0" y="0"/>
                  </a:moveTo>
                  <a:lnTo>
                    <a:pt x="25889" y="29329"/>
                  </a:lnTo>
                  <a:cubicBezTo>
                    <a:pt x="31081" y="27803"/>
                    <a:pt x="35960" y="25782"/>
                    <a:pt x="40307" y="232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71"/>
            <p:cNvSpPr/>
            <p:nvPr/>
          </p:nvSpPr>
          <p:spPr>
            <a:xfrm>
              <a:off x="5494225" y="9966450"/>
              <a:ext cx="697650" cy="432325"/>
            </a:xfrm>
            <a:custGeom>
              <a:rect b="b" l="l" r="r" t="t"/>
              <a:pathLst>
                <a:path extrusionOk="0" h="17293" w="27906">
                  <a:moveTo>
                    <a:pt x="6506" y="1"/>
                  </a:moveTo>
                  <a:cubicBezTo>
                    <a:pt x="3056" y="1"/>
                    <a:pt x="1" y="1295"/>
                    <a:pt x="1" y="7396"/>
                  </a:cubicBezTo>
                  <a:lnTo>
                    <a:pt x="2234" y="15537"/>
                  </a:lnTo>
                  <a:cubicBezTo>
                    <a:pt x="3557" y="15454"/>
                    <a:pt x="4885" y="15412"/>
                    <a:pt x="6213" y="15412"/>
                  </a:cubicBezTo>
                  <a:cubicBezTo>
                    <a:pt x="11401" y="15412"/>
                    <a:pt x="16585" y="16043"/>
                    <a:pt x="21407" y="17292"/>
                  </a:cubicBezTo>
                  <a:lnTo>
                    <a:pt x="27906" y="9928"/>
                  </a:lnTo>
                  <a:cubicBezTo>
                    <a:pt x="27906" y="1255"/>
                    <a:pt x="17344" y="1073"/>
                    <a:pt x="12678" y="649"/>
                  </a:cubicBezTo>
                  <a:cubicBezTo>
                    <a:pt x="10880" y="486"/>
                    <a:pt x="8619" y="1"/>
                    <a:pt x="6506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71"/>
            <p:cNvSpPr/>
            <p:nvPr/>
          </p:nvSpPr>
          <p:spPr>
            <a:xfrm>
              <a:off x="5494225" y="9966450"/>
              <a:ext cx="697650" cy="432325"/>
            </a:xfrm>
            <a:custGeom>
              <a:rect b="b" l="l" r="r" t="t"/>
              <a:pathLst>
                <a:path extrusionOk="0" h="17293" w="27906">
                  <a:moveTo>
                    <a:pt x="6506" y="1"/>
                  </a:moveTo>
                  <a:cubicBezTo>
                    <a:pt x="3056" y="1"/>
                    <a:pt x="1" y="1295"/>
                    <a:pt x="1" y="7396"/>
                  </a:cubicBezTo>
                  <a:lnTo>
                    <a:pt x="2234" y="15537"/>
                  </a:lnTo>
                  <a:cubicBezTo>
                    <a:pt x="3557" y="15454"/>
                    <a:pt x="4885" y="15412"/>
                    <a:pt x="6213" y="15412"/>
                  </a:cubicBezTo>
                  <a:cubicBezTo>
                    <a:pt x="11401" y="15412"/>
                    <a:pt x="16585" y="16043"/>
                    <a:pt x="21407" y="17292"/>
                  </a:cubicBezTo>
                  <a:lnTo>
                    <a:pt x="27906" y="9928"/>
                  </a:lnTo>
                  <a:cubicBezTo>
                    <a:pt x="27906" y="1255"/>
                    <a:pt x="17344" y="1073"/>
                    <a:pt x="12678" y="649"/>
                  </a:cubicBezTo>
                  <a:cubicBezTo>
                    <a:pt x="10880" y="486"/>
                    <a:pt x="8619" y="1"/>
                    <a:pt x="6506" y="1"/>
                  </a:cubicBez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71"/>
            <p:cNvSpPr/>
            <p:nvPr/>
          </p:nvSpPr>
          <p:spPr>
            <a:xfrm>
              <a:off x="5494225" y="9856225"/>
              <a:ext cx="697650" cy="252925"/>
            </a:xfrm>
            <a:custGeom>
              <a:rect b="b" l="l" r="r" t="t"/>
              <a:pathLst>
                <a:path extrusionOk="0" h="10117" w="27906">
                  <a:moveTo>
                    <a:pt x="6277" y="1"/>
                  </a:moveTo>
                  <a:cubicBezTo>
                    <a:pt x="4181" y="1"/>
                    <a:pt x="2084" y="74"/>
                    <a:pt x="1" y="221"/>
                  </a:cubicBezTo>
                  <a:lnTo>
                    <a:pt x="2234" y="8360"/>
                  </a:lnTo>
                  <a:cubicBezTo>
                    <a:pt x="3554" y="8277"/>
                    <a:pt x="4879" y="8236"/>
                    <a:pt x="6204" y="8236"/>
                  </a:cubicBezTo>
                  <a:cubicBezTo>
                    <a:pt x="11395" y="8236"/>
                    <a:pt x="16582" y="8867"/>
                    <a:pt x="21407" y="10117"/>
                  </a:cubicBezTo>
                  <a:lnTo>
                    <a:pt x="27906" y="2752"/>
                  </a:lnTo>
                  <a:cubicBezTo>
                    <a:pt x="21071" y="915"/>
                    <a:pt x="13674" y="1"/>
                    <a:pt x="62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71"/>
            <p:cNvSpPr/>
            <p:nvPr/>
          </p:nvSpPr>
          <p:spPr>
            <a:xfrm>
              <a:off x="5494225" y="9861700"/>
              <a:ext cx="55875" cy="493175"/>
            </a:xfrm>
            <a:custGeom>
              <a:rect b="b" l="l" r="r" t="t"/>
              <a:pathLst>
                <a:path extrusionOk="0" h="19727" w="2235">
                  <a:moveTo>
                    <a:pt x="1" y="0"/>
                  </a:moveTo>
                  <a:lnTo>
                    <a:pt x="1" y="11586"/>
                  </a:lnTo>
                  <a:lnTo>
                    <a:pt x="2234" y="19727"/>
                  </a:lnTo>
                  <a:lnTo>
                    <a:pt x="2234" y="814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71"/>
            <p:cNvSpPr/>
            <p:nvPr/>
          </p:nvSpPr>
          <p:spPr>
            <a:xfrm>
              <a:off x="6029400" y="9925025"/>
              <a:ext cx="162475" cy="473750"/>
            </a:xfrm>
            <a:custGeom>
              <a:rect b="b" l="l" r="r" t="t"/>
              <a:pathLst>
                <a:path extrusionOk="0" h="18950" w="6499">
                  <a:moveTo>
                    <a:pt x="6499" y="0"/>
                  </a:moveTo>
                  <a:lnTo>
                    <a:pt x="0" y="7365"/>
                  </a:lnTo>
                  <a:lnTo>
                    <a:pt x="0" y="18949"/>
                  </a:lnTo>
                  <a:lnTo>
                    <a:pt x="6499" y="11585"/>
                  </a:lnTo>
                  <a:lnTo>
                    <a:pt x="6499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71"/>
            <p:cNvSpPr/>
            <p:nvPr/>
          </p:nvSpPr>
          <p:spPr>
            <a:xfrm>
              <a:off x="5494225" y="9861700"/>
              <a:ext cx="55875" cy="493175"/>
            </a:xfrm>
            <a:custGeom>
              <a:rect b="b" l="l" r="r" t="t"/>
              <a:pathLst>
                <a:path extrusionOk="0" h="19727" w="2235">
                  <a:moveTo>
                    <a:pt x="1" y="0"/>
                  </a:moveTo>
                  <a:lnTo>
                    <a:pt x="1" y="11586"/>
                  </a:lnTo>
                  <a:lnTo>
                    <a:pt x="2234" y="19727"/>
                  </a:lnTo>
                  <a:lnTo>
                    <a:pt x="2234" y="814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71"/>
            <p:cNvSpPr/>
            <p:nvPr/>
          </p:nvSpPr>
          <p:spPr>
            <a:xfrm>
              <a:off x="6029400" y="9925025"/>
              <a:ext cx="162475" cy="473750"/>
            </a:xfrm>
            <a:custGeom>
              <a:rect b="b" l="l" r="r" t="t"/>
              <a:pathLst>
                <a:path extrusionOk="0" h="18950" w="6499">
                  <a:moveTo>
                    <a:pt x="6499" y="0"/>
                  </a:moveTo>
                  <a:lnTo>
                    <a:pt x="0" y="7365"/>
                  </a:lnTo>
                  <a:lnTo>
                    <a:pt x="0" y="18949"/>
                  </a:lnTo>
                  <a:lnTo>
                    <a:pt x="6499" y="11585"/>
                  </a:lnTo>
                  <a:lnTo>
                    <a:pt x="64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71"/>
            <p:cNvSpPr/>
            <p:nvPr/>
          </p:nvSpPr>
          <p:spPr>
            <a:xfrm>
              <a:off x="6108825" y="10130650"/>
              <a:ext cx="661775" cy="489550"/>
            </a:xfrm>
            <a:custGeom>
              <a:rect b="b" l="l" r="r" t="t"/>
              <a:pathLst>
                <a:path extrusionOk="0" h="19582" w="26471">
                  <a:moveTo>
                    <a:pt x="1648" y="1"/>
                  </a:moveTo>
                  <a:cubicBezTo>
                    <a:pt x="1118" y="1"/>
                    <a:pt x="569" y="24"/>
                    <a:pt x="0" y="72"/>
                  </a:cubicBezTo>
                  <a:lnTo>
                    <a:pt x="0" y="11657"/>
                  </a:lnTo>
                  <a:cubicBezTo>
                    <a:pt x="2790" y="12578"/>
                    <a:pt x="5430" y="13702"/>
                    <a:pt x="7809" y="15074"/>
                  </a:cubicBezTo>
                  <a:cubicBezTo>
                    <a:pt x="10187" y="16447"/>
                    <a:pt x="12134" y="17972"/>
                    <a:pt x="13727" y="19582"/>
                  </a:cubicBezTo>
                  <a:lnTo>
                    <a:pt x="26471" y="15834"/>
                  </a:lnTo>
                  <a:cubicBezTo>
                    <a:pt x="24208" y="13474"/>
                    <a:pt x="21358" y="11252"/>
                    <a:pt x="17894" y="9252"/>
                  </a:cubicBezTo>
                  <a:cubicBezTo>
                    <a:pt x="14613" y="7358"/>
                    <a:pt x="11086" y="1"/>
                    <a:pt x="1648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71"/>
            <p:cNvSpPr/>
            <p:nvPr/>
          </p:nvSpPr>
          <p:spPr>
            <a:xfrm>
              <a:off x="6108825" y="10130650"/>
              <a:ext cx="661775" cy="489550"/>
            </a:xfrm>
            <a:custGeom>
              <a:rect b="b" l="l" r="r" t="t"/>
              <a:pathLst>
                <a:path extrusionOk="0" h="19582" w="26471">
                  <a:moveTo>
                    <a:pt x="1648" y="1"/>
                  </a:moveTo>
                  <a:cubicBezTo>
                    <a:pt x="1118" y="1"/>
                    <a:pt x="569" y="24"/>
                    <a:pt x="0" y="72"/>
                  </a:cubicBezTo>
                  <a:lnTo>
                    <a:pt x="0" y="11657"/>
                  </a:lnTo>
                  <a:cubicBezTo>
                    <a:pt x="2790" y="12578"/>
                    <a:pt x="5430" y="13702"/>
                    <a:pt x="7809" y="15074"/>
                  </a:cubicBezTo>
                  <a:cubicBezTo>
                    <a:pt x="10187" y="16447"/>
                    <a:pt x="12134" y="17972"/>
                    <a:pt x="13727" y="19582"/>
                  </a:cubicBezTo>
                  <a:lnTo>
                    <a:pt x="26471" y="15834"/>
                  </a:lnTo>
                  <a:cubicBezTo>
                    <a:pt x="24208" y="13474"/>
                    <a:pt x="21358" y="11252"/>
                    <a:pt x="17894" y="9252"/>
                  </a:cubicBezTo>
                  <a:cubicBezTo>
                    <a:pt x="14613" y="7358"/>
                    <a:pt x="11086" y="1"/>
                    <a:pt x="1648" y="1"/>
                  </a:cubicBez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71"/>
            <p:cNvSpPr/>
            <p:nvPr/>
          </p:nvSpPr>
          <p:spPr>
            <a:xfrm>
              <a:off x="6108825" y="9948525"/>
              <a:ext cx="661775" cy="382075"/>
            </a:xfrm>
            <a:custGeom>
              <a:rect b="b" l="l" r="r" t="t"/>
              <a:pathLst>
                <a:path extrusionOk="0" h="15283" w="26471">
                  <a:moveTo>
                    <a:pt x="6494" y="0"/>
                  </a:moveTo>
                  <a:lnTo>
                    <a:pt x="0" y="7357"/>
                  </a:lnTo>
                  <a:cubicBezTo>
                    <a:pt x="2790" y="8277"/>
                    <a:pt x="5430" y="9401"/>
                    <a:pt x="7809" y="10774"/>
                  </a:cubicBezTo>
                  <a:cubicBezTo>
                    <a:pt x="10187" y="12148"/>
                    <a:pt x="12134" y="13672"/>
                    <a:pt x="13727" y="15282"/>
                  </a:cubicBezTo>
                  <a:lnTo>
                    <a:pt x="26471" y="11533"/>
                  </a:lnTo>
                  <a:cubicBezTo>
                    <a:pt x="24208" y="9174"/>
                    <a:pt x="21358" y="6952"/>
                    <a:pt x="17894" y="4952"/>
                  </a:cubicBezTo>
                  <a:cubicBezTo>
                    <a:pt x="14429" y="2951"/>
                    <a:pt x="10582" y="1306"/>
                    <a:pt x="64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71"/>
            <p:cNvSpPr/>
            <p:nvPr/>
          </p:nvSpPr>
          <p:spPr>
            <a:xfrm>
              <a:off x="6451975" y="10236850"/>
              <a:ext cx="318625" cy="383400"/>
            </a:xfrm>
            <a:custGeom>
              <a:rect b="b" l="l" r="r" t="t"/>
              <a:pathLst>
                <a:path extrusionOk="0" h="15336" w="12745">
                  <a:moveTo>
                    <a:pt x="12745" y="0"/>
                  </a:moveTo>
                  <a:lnTo>
                    <a:pt x="1" y="3749"/>
                  </a:lnTo>
                  <a:lnTo>
                    <a:pt x="1" y="15335"/>
                  </a:lnTo>
                  <a:lnTo>
                    <a:pt x="12745" y="11586"/>
                  </a:lnTo>
                  <a:lnTo>
                    <a:pt x="12745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71"/>
            <p:cNvSpPr/>
            <p:nvPr/>
          </p:nvSpPr>
          <p:spPr>
            <a:xfrm>
              <a:off x="6451975" y="10236850"/>
              <a:ext cx="318625" cy="383400"/>
            </a:xfrm>
            <a:custGeom>
              <a:rect b="b" l="l" r="r" t="t"/>
              <a:pathLst>
                <a:path extrusionOk="0" h="15336" w="12745">
                  <a:moveTo>
                    <a:pt x="12745" y="0"/>
                  </a:moveTo>
                  <a:lnTo>
                    <a:pt x="1" y="3749"/>
                  </a:lnTo>
                  <a:lnTo>
                    <a:pt x="1" y="15335"/>
                  </a:lnTo>
                  <a:lnTo>
                    <a:pt x="12745" y="11586"/>
                  </a:lnTo>
                  <a:lnTo>
                    <a:pt x="127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71"/>
            <p:cNvSpPr/>
            <p:nvPr/>
          </p:nvSpPr>
          <p:spPr>
            <a:xfrm>
              <a:off x="6492425" y="10376450"/>
              <a:ext cx="438025" cy="598650"/>
            </a:xfrm>
            <a:custGeom>
              <a:rect b="b" l="l" r="r" t="t"/>
              <a:pathLst>
                <a:path extrusionOk="0" h="23946" w="17521">
                  <a:moveTo>
                    <a:pt x="0" y="1"/>
                  </a:moveTo>
                  <a:lnTo>
                    <a:pt x="0" y="11585"/>
                  </a:lnTo>
                  <a:cubicBezTo>
                    <a:pt x="2717" y="15082"/>
                    <a:pt x="3745" y="18907"/>
                    <a:pt x="3042" y="22656"/>
                  </a:cubicBezTo>
                  <a:lnTo>
                    <a:pt x="17141" y="23946"/>
                  </a:lnTo>
                  <a:cubicBezTo>
                    <a:pt x="17390" y="22765"/>
                    <a:pt x="17493" y="21578"/>
                    <a:pt x="17497" y="20392"/>
                  </a:cubicBezTo>
                  <a:lnTo>
                    <a:pt x="17520" y="20392"/>
                  </a:lnTo>
                  <a:lnTo>
                    <a:pt x="17520" y="8445"/>
                  </a:lnTo>
                  <a:lnTo>
                    <a:pt x="13203" y="8445"/>
                  </a:lnTo>
                  <a:cubicBezTo>
                    <a:pt x="13049" y="8242"/>
                    <a:pt x="12918" y="8034"/>
                    <a:pt x="12756" y="783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71"/>
            <p:cNvSpPr/>
            <p:nvPr/>
          </p:nvSpPr>
          <p:spPr>
            <a:xfrm>
              <a:off x="6492425" y="10376450"/>
              <a:ext cx="438025" cy="598650"/>
            </a:xfrm>
            <a:custGeom>
              <a:rect b="b" l="l" r="r" t="t"/>
              <a:pathLst>
                <a:path extrusionOk="0" h="23946" w="17521">
                  <a:moveTo>
                    <a:pt x="0" y="1"/>
                  </a:moveTo>
                  <a:lnTo>
                    <a:pt x="0" y="11585"/>
                  </a:lnTo>
                  <a:cubicBezTo>
                    <a:pt x="2717" y="15082"/>
                    <a:pt x="3745" y="18907"/>
                    <a:pt x="3042" y="22656"/>
                  </a:cubicBezTo>
                  <a:lnTo>
                    <a:pt x="17141" y="23946"/>
                  </a:lnTo>
                  <a:cubicBezTo>
                    <a:pt x="17390" y="22765"/>
                    <a:pt x="17493" y="21578"/>
                    <a:pt x="17497" y="20392"/>
                  </a:cubicBezTo>
                  <a:lnTo>
                    <a:pt x="17520" y="20392"/>
                  </a:lnTo>
                  <a:lnTo>
                    <a:pt x="17520" y="8445"/>
                  </a:lnTo>
                  <a:lnTo>
                    <a:pt x="13203" y="8445"/>
                  </a:lnTo>
                  <a:cubicBezTo>
                    <a:pt x="13049" y="8242"/>
                    <a:pt x="12918" y="8034"/>
                    <a:pt x="12756" y="783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B1CC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71"/>
            <p:cNvSpPr/>
            <p:nvPr/>
          </p:nvSpPr>
          <p:spPr>
            <a:xfrm>
              <a:off x="6492425" y="10282650"/>
              <a:ext cx="457275" cy="402800"/>
            </a:xfrm>
            <a:custGeom>
              <a:rect b="b" l="l" r="r" t="t"/>
              <a:pathLst>
                <a:path extrusionOk="0" h="16112" w="18291">
                  <a:moveTo>
                    <a:pt x="12756" y="1"/>
                  </a:moveTo>
                  <a:lnTo>
                    <a:pt x="0" y="3753"/>
                  </a:lnTo>
                  <a:cubicBezTo>
                    <a:pt x="2717" y="7248"/>
                    <a:pt x="3745" y="11075"/>
                    <a:pt x="3042" y="14823"/>
                  </a:cubicBezTo>
                  <a:lnTo>
                    <a:pt x="17141" y="16112"/>
                  </a:lnTo>
                  <a:cubicBezTo>
                    <a:pt x="18290" y="10662"/>
                    <a:pt x="16837" y="5065"/>
                    <a:pt x="127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71"/>
            <p:cNvSpPr/>
            <p:nvPr/>
          </p:nvSpPr>
          <p:spPr>
            <a:xfrm>
              <a:off x="6568475" y="10653200"/>
              <a:ext cx="352475" cy="321875"/>
            </a:xfrm>
            <a:custGeom>
              <a:rect b="b" l="l" r="r" t="t"/>
              <a:pathLst>
                <a:path extrusionOk="0" h="12875" w="14099">
                  <a:moveTo>
                    <a:pt x="0" y="1"/>
                  </a:moveTo>
                  <a:lnTo>
                    <a:pt x="0" y="11585"/>
                  </a:lnTo>
                  <a:lnTo>
                    <a:pt x="14099" y="12874"/>
                  </a:lnTo>
                  <a:lnTo>
                    <a:pt x="14099" y="12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71"/>
            <p:cNvSpPr/>
            <p:nvPr/>
          </p:nvSpPr>
          <p:spPr>
            <a:xfrm>
              <a:off x="6568475" y="10653200"/>
              <a:ext cx="352475" cy="321875"/>
            </a:xfrm>
            <a:custGeom>
              <a:rect b="b" l="l" r="r" t="t"/>
              <a:pathLst>
                <a:path extrusionOk="0" h="12875" w="14099">
                  <a:moveTo>
                    <a:pt x="0" y="1"/>
                  </a:moveTo>
                  <a:lnTo>
                    <a:pt x="0" y="11585"/>
                  </a:lnTo>
                  <a:lnTo>
                    <a:pt x="14099" y="12874"/>
                  </a:lnTo>
                  <a:lnTo>
                    <a:pt x="14099" y="12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71"/>
            <p:cNvSpPr/>
            <p:nvPr/>
          </p:nvSpPr>
          <p:spPr>
            <a:xfrm>
              <a:off x="4777200" y="10039525"/>
              <a:ext cx="684900" cy="450625"/>
            </a:xfrm>
            <a:custGeom>
              <a:rect b="b" l="l" r="r" t="t"/>
              <a:pathLst>
                <a:path extrusionOk="0" h="18025" w="27396">
                  <a:moveTo>
                    <a:pt x="20518" y="0"/>
                  </a:moveTo>
                  <a:cubicBezTo>
                    <a:pt x="12850" y="0"/>
                    <a:pt x="3685" y="4095"/>
                    <a:pt x="1" y="12197"/>
                  </a:cubicBezTo>
                  <a:lnTo>
                    <a:pt x="10095" y="18024"/>
                  </a:lnTo>
                  <a:cubicBezTo>
                    <a:pt x="14934" y="15493"/>
                    <a:pt x="20898" y="13725"/>
                    <a:pt x="27395" y="12939"/>
                  </a:cubicBezTo>
                  <a:lnTo>
                    <a:pt x="27395" y="1353"/>
                  </a:lnTo>
                  <a:cubicBezTo>
                    <a:pt x="25437" y="450"/>
                    <a:pt x="23060" y="0"/>
                    <a:pt x="20518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71"/>
            <p:cNvSpPr/>
            <p:nvPr/>
          </p:nvSpPr>
          <p:spPr>
            <a:xfrm>
              <a:off x="4777200" y="10039525"/>
              <a:ext cx="684900" cy="450625"/>
            </a:xfrm>
            <a:custGeom>
              <a:rect b="b" l="l" r="r" t="t"/>
              <a:pathLst>
                <a:path extrusionOk="0" h="18025" w="27396">
                  <a:moveTo>
                    <a:pt x="20518" y="0"/>
                  </a:moveTo>
                  <a:cubicBezTo>
                    <a:pt x="12850" y="0"/>
                    <a:pt x="3685" y="4095"/>
                    <a:pt x="1" y="12197"/>
                  </a:cubicBezTo>
                  <a:lnTo>
                    <a:pt x="10095" y="18024"/>
                  </a:lnTo>
                  <a:cubicBezTo>
                    <a:pt x="14934" y="15493"/>
                    <a:pt x="20898" y="13725"/>
                    <a:pt x="27395" y="12939"/>
                  </a:cubicBezTo>
                  <a:lnTo>
                    <a:pt x="27395" y="1353"/>
                  </a:lnTo>
                  <a:cubicBezTo>
                    <a:pt x="25437" y="450"/>
                    <a:pt x="23060" y="0"/>
                    <a:pt x="20518" y="0"/>
                  </a:cubicBez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71"/>
            <p:cNvSpPr/>
            <p:nvPr/>
          </p:nvSpPr>
          <p:spPr>
            <a:xfrm>
              <a:off x="4777250" y="9869225"/>
              <a:ext cx="684850" cy="331275"/>
            </a:xfrm>
            <a:custGeom>
              <a:rect b="b" l="l" r="r" t="t"/>
              <a:pathLst>
                <a:path extrusionOk="0" h="13251" w="27394">
                  <a:moveTo>
                    <a:pt x="25153" y="0"/>
                  </a:moveTo>
                  <a:cubicBezTo>
                    <a:pt x="15658" y="1071"/>
                    <a:pt x="6960" y="3683"/>
                    <a:pt x="0" y="7423"/>
                  </a:cubicBezTo>
                  <a:lnTo>
                    <a:pt x="10093" y="13250"/>
                  </a:lnTo>
                  <a:cubicBezTo>
                    <a:pt x="14932" y="10721"/>
                    <a:pt x="20896" y="8951"/>
                    <a:pt x="27393" y="8165"/>
                  </a:cubicBezTo>
                  <a:lnTo>
                    <a:pt x="25153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71"/>
            <p:cNvSpPr/>
            <p:nvPr/>
          </p:nvSpPr>
          <p:spPr>
            <a:xfrm>
              <a:off x="4777250" y="10054800"/>
              <a:ext cx="252325" cy="435350"/>
            </a:xfrm>
            <a:custGeom>
              <a:rect b="b" l="l" r="r" t="t"/>
              <a:pathLst>
                <a:path extrusionOk="0" h="17414" w="10093">
                  <a:moveTo>
                    <a:pt x="0" y="0"/>
                  </a:moveTo>
                  <a:lnTo>
                    <a:pt x="0" y="11586"/>
                  </a:lnTo>
                  <a:lnTo>
                    <a:pt x="10093" y="17413"/>
                  </a:lnTo>
                  <a:lnTo>
                    <a:pt x="10093" y="5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8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71"/>
            <p:cNvSpPr/>
            <p:nvPr/>
          </p:nvSpPr>
          <p:spPr>
            <a:xfrm>
              <a:off x="4393225" y="10237025"/>
              <a:ext cx="573550" cy="539175"/>
            </a:xfrm>
            <a:custGeom>
              <a:rect b="b" l="l" r="r" t="t"/>
              <a:pathLst>
                <a:path extrusionOk="0" h="21567" w="22942">
                  <a:moveTo>
                    <a:pt x="14899" y="0"/>
                  </a:moveTo>
                  <a:lnTo>
                    <a:pt x="12824" y="5743"/>
                  </a:lnTo>
                  <a:cubicBezTo>
                    <a:pt x="6047" y="9935"/>
                    <a:pt x="1764" y="14990"/>
                    <a:pt x="0" y="20276"/>
                  </a:cubicBezTo>
                  <a:lnTo>
                    <a:pt x="14115" y="21566"/>
                  </a:lnTo>
                  <a:cubicBezTo>
                    <a:pt x="15411" y="17944"/>
                    <a:pt x="18368" y="14491"/>
                    <a:pt x="22941" y="11583"/>
                  </a:cubicBezTo>
                  <a:lnTo>
                    <a:pt x="22941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71"/>
            <p:cNvSpPr/>
            <p:nvPr/>
          </p:nvSpPr>
          <p:spPr>
            <a:xfrm>
              <a:off x="4393225" y="10237025"/>
              <a:ext cx="573550" cy="539175"/>
            </a:xfrm>
            <a:custGeom>
              <a:rect b="b" l="l" r="r" t="t"/>
              <a:pathLst>
                <a:path extrusionOk="0" h="21567" w="22942">
                  <a:moveTo>
                    <a:pt x="14899" y="0"/>
                  </a:moveTo>
                  <a:lnTo>
                    <a:pt x="12824" y="5743"/>
                  </a:lnTo>
                  <a:cubicBezTo>
                    <a:pt x="6047" y="9935"/>
                    <a:pt x="1764" y="14990"/>
                    <a:pt x="0" y="20276"/>
                  </a:cubicBezTo>
                  <a:lnTo>
                    <a:pt x="14115" y="21566"/>
                  </a:lnTo>
                  <a:cubicBezTo>
                    <a:pt x="15411" y="17944"/>
                    <a:pt x="18368" y="14491"/>
                    <a:pt x="22941" y="11583"/>
                  </a:cubicBezTo>
                  <a:lnTo>
                    <a:pt x="22941" y="0"/>
                  </a:lnTo>
                  <a:close/>
                </a:path>
              </a:pathLst>
            </a:custGeom>
            <a:solidFill>
              <a:srgbClr val="B166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71"/>
            <p:cNvSpPr/>
            <p:nvPr/>
          </p:nvSpPr>
          <p:spPr>
            <a:xfrm>
              <a:off x="4393225" y="10090975"/>
              <a:ext cx="573550" cy="395600"/>
            </a:xfrm>
            <a:custGeom>
              <a:rect b="b" l="l" r="r" t="t"/>
              <a:pathLst>
                <a:path extrusionOk="0" h="15824" w="22942">
                  <a:moveTo>
                    <a:pt x="12824" y="1"/>
                  </a:moveTo>
                  <a:cubicBezTo>
                    <a:pt x="6047" y="4191"/>
                    <a:pt x="1764" y="9246"/>
                    <a:pt x="0" y="14533"/>
                  </a:cubicBezTo>
                  <a:lnTo>
                    <a:pt x="14115" y="15824"/>
                  </a:lnTo>
                  <a:cubicBezTo>
                    <a:pt x="15411" y="12201"/>
                    <a:pt x="18368" y="8749"/>
                    <a:pt x="22941" y="5842"/>
                  </a:cubicBezTo>
                  <a:lnTo>
                    <a:pt x="12824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71"/>
            <p:cNvSpPr/>
            <p:nvPr/>
          </p:nvSpPr>
          <p:spPr>
            <a:xfrm>
              <a:off x="4393225" y="10454300"/>
              <a:ext cx="352875" cy="321900"/>
            </a:xfrm>
            <a:custGeom>
              <a:rect b="b" l="l" r="r" t="t"/>
              <a:pathLst>
                <a:path extrusionOk="0" h="12876" w="14115">
                  <a:moveTo>
                    <a:pt x="0" y="0"/>
                  </a:moveTo>
                  <a:lnTo>
                    <a:pt x="0" y="11585"/>
                  </a:lnTo>
                  <a:lnTo>
                    <a:pt x="14115" y="12875"/>
                  </a:lnTo>
                  <a:lnTo>
                    <a:pt x="14115" y="12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8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71"/>
            <p:cNvSpPr/>
            <p:nvPr/>
          </p:nvSpPr>
          <p:spPr>
            <a:xfrm>
              <a:off x="4370225" y="10527775"/>
              <a:ext cx="438050" cy="669800"/>
            </a:xfrm>
            <a:custGeom>
              <a:rect b="b" l="l" r="r" t="t"/>
              <a:pathLst>
                <a:path extrusionOk="0" h="26792" w="17522">
                  <a:moveTo>
                    <a:pt x="10280" y="0"/>
                  </a:moveTo>
                  <a:lnTo>
                    <a:pt x="0" y="2683"/>
                  </a:lnTo>
                  <a:lnTo>
                    <a:pt x="0" y="14255"/>
                  </a:lnTo>
                  <a:lnTo>
                    <a:pt x="25" y="14255"/>
                  </a:lnTo>
                  <a:cubicBezTo>
                    <a:pt x="13" y="18543"/>
                    <a:pt x="1574" y="22830"/>
                    <a:pt x="4765" y="26792"/>
                  </a:cubicBezTo>
                  <a:lnTo>
                    <a:pt x="17522" y="23040"/>
                  </a:lnTo>
                  <a:cubicBezTo>
                    <a:pt x="14805" y="19543"/>
                    <a:pt x="13777" y="15718"/>
                    <a:pt x="14480" y="11970"/>
                  </a:cubicBezTo>
                  <a:lnTo>
                    <a:pt x="14480" y="385"/>
                  </a:lnTo>
                  <a:lnTo>
                    <a:pt x="10280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71"/>
            <p:cNvSpPr/>
            <p:nvPr/>
          </p:nvSpPr>
          <p:spPr>
            <a:xfrm>
              <a:off x="4370225" y="10527775"/>
              <a:ext cx="438050" cy="669800"/>
            </a:xfrm>
            <a:custGeom>
              <a:rect b="b" l="l" r="r" t="t"/>
              <a:pathLst>
                <a:path extrusionOk="0" h="26792" w="17522">
                  <a:moveTo>
                    <a:pt x="10280" y="0"/>
                  </a:moveTo>
                  <a:lnTo>
                    <a:pt x="0" y="2683"/>
                  </a:lnTo>
                  <a:lnTo>
                    <a:pt x="0" y="14255"/>
                  </a:lnTo>
                  <a:lnTo>
                    <a:pt x="25" y="14255"/>
                  </a:lnTo>
                  <a:cubicBezTo>
                    <a:pt x="13" y="18543"/>
                    <a:pt x="1574" y="22830"/>
                    <a:pt x="4765" y="26792"/>
                  </a:cubicBezTo>
                  <a:lnTo>
                    <a:pt x="17522" y="23040"/>
                  </a:lnTo>
                  <a:cubicBezTo>
                    <a:pt x="14805" y="19543"/>
                    <a:pt x="13777" y="15718"/>
                    <a:pt x="14480" y="11970"/>
                  </a:cubicBezTo>
                  <a:lnTo>
                    <a:pt x="14480" y="385"/>
                  </a:lnTo>
                  <a:lnTo>
                    <a:pt x="102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71"/>
            <p:cNvSpPr/>
            <p:nvPr/>
          </p:nvSpPr>
          <p:spPr>
            <a:xfrm>
              <a:off x="4489375" y="10814150"/>
              <a:ext cx="318900" cy="383425"/>
            </a:xfrm>
            <a:custGeom>
              <a:rect b="b" l="l" r="r" t="t"/>
              <a:pathLst>
                <a:path extrusionOk="0" h="15337" w="12756">
                  <a:moveTo>
                    <a:pt x="12756" y="0"/>
                  </a:moveTo>
                  <a:lnTo>
                    <a:pt x="1" y="3752"/>
                  </a:lnTo>
                  <a:lnTo>
                    <a:pt x="1" y="15337"/>
                  </a:lnTo>
                  <a:lnTo>
                    <a:pt x="12756" y="11585"/>
                  </a:lnTo>
                  <a:lnTo>
                    <a:pt x="12756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71"/>
            <p:cNvSpPr/>
            <p:nvPr/>
          </p:nvSpPr>
          <p:spPr>
            <a:xfrm>
              <a:off x="4351000" y="10505175"/>
              <a:ext cx="457325" cy="402800"/>
            </a:xfrm>
            <a:custGeom>
              <a:rect b="b" l="l" r="r" t="t"/>
              <a:pathLst>
                <a:path extrusionOk="0" h="16112" w="18293">
                  <a:moveTo>
                    <a:pt x="1150" y="0"/>
                  </a:moveTo>
                  <a:cubicBezTo>
                    <a:pt x="1" y="5448"/>
                    <a:pt x="1454" y="11047"/>
                    <a:pt x="5536" y="16111"/>
                  </a:cubicBezTo>
                  <a:lnTo>
                    <a:pt x="18292" y="12359"/>
                  </a:lnTo>
                  <a:cubicBezTo>
                    <a:pt x="15574" y="8862"/>
                    <a:pt x="14546" y="5036"/>
                    <a:pt x="15249" y="1289"/>
                  </a:cubicBezTo>
                  <a:lnTo>
                    <a:pt x="11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71"/>
            <p:cNvSpPr/>
            <p:nvPr/>
          </p:nvSpPr>
          <p:spPr>
            <a:xfrm>
              <a:off x="4885600" y="10595275"/>
              <a:ext cx="1529550" cy="731175"/>
            </a:xfrm>
            <a:custGeom>
              <a:rect b="b" l="l" r="r" t="t"/>
              <a:pathLst>
                <a:path extrusionOk="0" h="29247" w="61182">
                  <a:moveTo>
                    <a:pt x="0" y="0"/>
                  </a:moveTo>
                  <a:lnTo>
                    <a:pt x="0" y="11586"/>
                  </a:lnTo>
                  <a:cubicBezTo>
                    <a:pt x="0" y="16105"/>
                    <a:pt x="2987" y="20625"/>
                    <a:pt x="8961" y="24073"/>
                  </a:cubicBezTo>
                  <a:cubicBezTo>
                    <a:pt x="14934" y="27522"/>
                    <a:pt x="22763" y="29247"/>
                    <a:pt x="30591" y="29247"/>
                  </a:cubicBezTo>
                  <a:cubicBezTo>
                    <a:pt x="38420" y="29247"/>
                    <a:pt x="46248" y="27522"/>
                    <a:pt x="52221" y="24073"/>
                  </a:cubicBezTo>
                  <a:cubicBezTo>
                    <a:pt x="58195" y="20625"/>
                    <a:pt x="61181" y="16105"/>
                    <a:pt x="61181" y="11585"/>
                  </a:cubicBezTo>
                  <a:lnTo>
                    <a:pt x="61181" y="0"/>
                  </a:lnTo>
                  <a:close/>
                </a:path>
              </a:pathLst>
            </a:custGeom>
            <a:solidFill>
              <a:srgbClr val="5B9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71"/>
            <p:cNvSpPr/>
            <p:nvPr/>
          </p:nvSpPr>
          <p:spPr>
            <a:xfrm>
              <a:off x="4885625" y="10153725"/>
              <a:ext cx="1529525" cy="883100"/>
            </a:xfrm>
            <a:custGeom>
              <a:rect b="b" l="l" r="r" t="t"/>
              <a:pathLst>
                <a:path extrusionOk="0" h="35324" w="61181">
                  <a:moveTo>
                    <a:pt x="30590" y="1"/>
                  </a:moveTo>
                  <a:cubicBezTo>
                    <a:pt x="22477" y="1"/>
                    <a:pt x="14697" y="1862"/>
                    <a:pt x="8960" y="5173"/>
                  </a:cubicBezTo>
                  <a:cubicBezTo>
                    <a:pt x="3222" y="8486"/>
                    <a:pt x="1" y="12979"/>
                    <a:pt x="1" y="17662"/>
                  </a:cubicBezTo>
                  <a:cubicBezTo>
                    <a:pt x="1" y="22347"/>
                    <a:pt x="3222" y="26838"/>
                    <a:pt x="8960" y="30151"/>
                  </a:cubicBezTo>
                  <a:cubicBezTo>
                    <a:pt x="14697" y="33462"/>
                    <a:pt x="22477" y="35323"/>
                    <a:pt x="30590" y="35323"/>
                  </a:cubicBezTo>
                  <a:cubicBezTo>
                    <a:pt x="38703" y="35323"/>
                    <a:pt x="46484" y="33462"/>
                    <a:pt x="52220" y="30151"/>
                  </a:cubicBezTo>
                  <a:cubicBezTo>
                    <a:pt x="57957" y="26838"/>
                    <a:pt x="61180" y="22347"/>
                    <a:pt x="61180" y="17662"/>
                  </a:cubicBezTo>
                  <a:cubicBezTo>
                    <a:pt x="61180" y="12979"/>
                    <a:pt x="57957" y="8486"/>
                    <a:pt x="52220" y="5173"/>
                  </a:cubicBezTo>
                  <a:cubicBezTo>
                    <a:pt x="46484" y="1862"/>
                    <a:pt x="38703" y="1"/>
                    <a:pt x="30590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71"/>
            <p:cNvSpPr/>
            <p:nvPr/>
          </p:nvSpPr>
          <p:spPr>
            <a:xfrm>
              <a:off x="4530100" y="10953725"/>
              <a:ext cx="661775" cy="578000"/>
            </a:xfrm>
            <a:custGeom>
              <a:rect b="b" l="l" r="r" t="t"/>
              <a:pathLst>
                <a:path extrusionOk="0" h="23120" w="26471">
                  <a:moveTo>
                    <a:pt x="0" y="0"/>
                  </a:moveTo>
                  <a:lnTo>
                    <a:pt x="0" y="11585"/>
                  </a:lnTo>
                  <a:cubicBezTo>
                    <a:pt x="2264" y="13945"/>
                    <a:pt x="5113" y="16167"/>
                    <a:pt x="8577" y="18166"/>
                  </a:cubicBezTo>
                  <a:cubicBezTo>
                    <a:pt x="12041" y="20167"/>
                    <a:pt x="15889" y="21813"/>
                    <a:pt x="19978" y="23119"/>
                  </a:cubicBezTo>
                  <a:lnTo>
                    <a:pt x="26471" y="15761"/>
                  </a:lnTo>
                  <a:cubicBezTo>
                    <a:pt x="24182" y="15006"/>
                    <a:pt x="22004" y="14105"/>
                    <a:pt x="19978" y="13051"/>
                  </a:cubicBezTo>
                  <a:lnTo>
                    <a:pt x="19978" y="11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71"/>
            <p:cNvSpPr/>
            <p:nvPr/>
          </p:nvSpPr>
          <p:spPr>
            <a:xfrm>
              <a:off x="4530100" y="10953725"/>
              <a:ext cx="661775" cy="578000"/>
            </a:xfrm>
            <a:custGeom>
              <a:rect b="b" l="l" r="r" t="t"/>
              <a:pathLst>
                <a:path extrusionOk="0" h="23120" w="26471">
                  <a:moveTo>
                    <a:pt x="0" y="0"/>
                  </a:moveTo>
                  <a:lnTo>
                    <a:pt x="0" y="11585"/>
                  </a:lnTo>
                  <a:cubicBezTo>
                    <a:pt x="2264" y="13945"/>
                    <a:pt x="5113" y="16167"/>
                    <a:pt x="8577" y="18166"/>
                  </a:cubicBezTo>
                  <a:cubicBezTo>
                    <a:pt x="12041" y="20167"/>
                    <a:pt x="15889" y="21813"/>
                    <a:pt x="19978" y="23119"/>
                  </a:cubicBezTo>
                  <a:lnTo>
                    <a:pt x="26471" y="15761"/>
                  </a:lnTo>
                  <a:cubicBezTo>
                    <a:pt x="24182" y="15006"/>
                    <a:pt x="22004" y="14105"/>
                    <a:pt x="19978" y="13051"/>
                  </a:cubicBezTo>
                  <a:lnTo>
                    <a:pt x="19978" y="11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71"/>
            <p:cNvSpPr/>
            <p:nvPr/>
          </p:nvSpPr>
          <p:spPr>
            <a:xfrm>
              <a:off x="4530100" y="10860000"/>
              <a:ext cx="661775" cy="382075"/>
            </a:xfrm>
            <a:custGeom>
              <a:rect b="b" l="l" r="r" t="t"/>
              <a:pathLst>
                <a:path extrusionOk="0" h="15283" w="26471">
                  <a:moveTo>
                    <a:pt x="12744" y="0"/>
                  </a:moveTo>
                  <a:lnTo>
                    <a:pt x="0" y="3749"/>
                  </a:lnTo>
                  <a:cubicBezTo>
                    <a:pt x="2264" y="6110"/>
                    <a:pt x="5113" y="8332"/>
                    <a:pt x="8577" y="10331"/>
                  </a:cubicBezTo>
                  <a:cubicBezTo>
                    <a:pt x="12041" y="12332"/>
                    <a:pt x="15889" y="13976"/>
                    <a:pt x="19978" y="15283"/>
                  </a:cubicBezTo>
                  <a:lnTo>
                    <a:pt x="26471" y="7925"/>
                  </a:lnTo>
                  <a:cubicBezTo>
                    <a:pt x="23681" y="7005"/>
                    <a:pt x="21041" y="5881"/>
                    <a:pt x="18663" y="4508"/>
                  </a:cubicBezTo>
                  <a:cubicBezTo>
                    <a:pt x="16284" y="3135"/>
                    <a:pt x="14339" y="1610"/>
                    <a:pt x="12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71"/>
            <p:cNvSpPr/>
            <p:nvPr/>
          </p:nvSpPr>
          <p:spPr>
            <a:xfrm>
              <a:off x="5029525" y="11058125"/>
              <a:ext cx="162350" cy="473600"/>
            </a:xfrm>
            <a:custGeom>
              <a:rect b="b" l="l" r="r" t="t"/>
              <a:pathLst>
                <a:path extrusionOk="0" h="18944" w="6494">
                  <a:moveTo>
                    <a:pt x="6494" y="0"/>
                  </a:moveTo>
                  <a:lnTo>
                    <a:pt x="1" y="7358"/>
                  </a:lnTo>
                  <a:lnTo>
                    <a:pt x="1" y="18943"/>
                  </a:lnTo>
                  <a:lnTo>
                    <a:pt x="6494" y="11586"/>
                  </a:lnTo>
                  <a:lnTo>
                    <a:pt x="6494" y="0"/>
                  </a:lnTo>
                  <a:close/>
                </a:path>
              </a:pathLst>
            </a:custGeom>
            <a:solidFill>
              <a:srgbClr val="462A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71"/>
            <p:cNvSpPr/>
            <p:nvPr/>
          </p:nvSpPr>
          <p:spPr>
            <a:xfrm>
              <a:off x="5108825" y="11265575"/>
              <a:ext cx="697650" cy="358425"/>
            </a:xfrm>
            <a:custGeom>
              <a:rect b="b" l="l" r="r" t="t"/>
              <a:pathLst>
                <a:path extrusionOk="0" h="14337" w="27906">
                  <a:moveTo>
                    <a:pt x="0" y="1"/>
                  </a:moveTo>
                  <a:lnTo>
                    <a:pt x="0" y="11585"/>
                  </a:lnTo>
                  <a:cubicBezTo>
                    <a:pt x="6837" y="13421"/>
                    <a:pt x="14234" y="14337"/>
                    <a:pt x="21633" y="14337"/>
                  </a:cubicBezTo>
                  <a:cubicBezTo>
                    <a:pt x="23728" y="14337"/>
                    <a:pt x="25823" y="14263"/>
                    <a:pt x="27905" y="14117"/>
                  </a:cubicBezTo>
                  <a:lnTo>
                    <a:pt x="27905" y="25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71"/>
            <p:cNvSpPr/>
            <p:nvPr/>
          </p:nvSpPr>
          <p:spPr>
            <a:xfrm>
              <a:off x="5108825" y="11265575"/>
              <a:ext cx="697650" cy="358425"/>
            </a:xfrm>
            <a:custGeom>
              <a:rect b="b" l="l" r="r" t="t"/>
              <a:pathLst>
                <a:path extrusionOk="0" h="14337" w="27906">
                  <a:moveTo>
                    <a:pt x="0" y="1"/>
                  </a:moveTo>
                  <a:lnTo>
                    <a:pt x="0" y="11585"/>
                  </a:lnTo>
                  <a:cubicBezTo>
                    <a:pt x="6837" y="13421"/>
                    <a:pt x="14234" y="14337"/>
                    <a:pt x="21633" y="14337"/>
                  </a:cubicBezTo>
                  <a:cubicBezTo>
                    <a:pt x="23728" y="14337"/>
                    <a:pt x="25823" y="14263"/>
                    <a:pt x="27905" y="14117"/>
                  </a:cubicBezTo>
                  <a:lnTo>
                    <a:pt x="27905" y="25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71"/>
            <p:cNvSpPr/>
            <p:nvPr/>
          </p:nvSpPr>
          <p:spPr>
            <a:xfrm>
              <a:off x="5108825" y="11081475"/>
              <a:ext cx="697650" cy="252900"/>
            </a:xfrm>
            <a:custGeom>
              <a:rect b="b" l="l" r="r" t="t"/>
              <a:pathLst>
                <a:path extrusionOk="0" h="10116" w="27906">
                  <a:moveTo>
                    <a:pt x="6499" y="0"/>
                  </a:moveTo>
                  <a:lnTo>
                    <a:pt x="0" y="7365"/>
                  </a:lnTo>
                  <a:cubicBezTo>
                    <a:pt x="6838" y="9201"/>
                    <a:pt x="14237" y="10116"/>
                    <a:pt x="21637" y="10116"/>
                  </a:cubicBezTo>
                  <a:cubicBezTo>
                    <a:pt x="23730" y="10116"/>
                    <a:pt x="25824" y="10042"/>
                    <a:pt x="27905" y="9896"/>
                  </a:cubicBezTo>
                  <a:lnTo>
                    <a:pt x="25672" y="1756"/>
                  </a:lnTo>
                  <a:cubicBezTo>
                    <a:pt x="24349" y="1839"/>
                    <a:pt x="23021" y="1880"/>
                    <a:pt x="21693" y="1880"/>
                  </a:cubicBezTo>
                  <a:cubicBezTo>
                    <a:pt x="16505" y="1880"/>
                    <a:pt x="11322" y="1249"/>
                    <a:pt x="6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71"/>
            <p:cNvSpPr/>
            <p:nvPr/>
          </p:nvSpPr>
          <p:spPr>
            <a:xfrm>
              <a:off x="6333950" y="10736275"/>
              <a:ext cx="573525" cy="652975"/>
            </a:xfrm>
            <a:custGeom>
              <a:rect b="b" l="l" r="r" t="t"/>
              <a:pathLst>
                <a:path extrusionOk="0" h="26119" w="22941">
                  <a:moveTo>
                    <a:pt x="22941" y="0"/>
                  </a:moveTo>
                  <a:lnTo>
                    <a:pt x="8828" y="10296"/>
                  </a:lnTo>
                  <a:cubicBezTo>
                    <a:pt x="7531" y="13918"/>
                    <a:pt x="4574" y="17371"/>
                    <a:pt x="0" y="20277"/>
                  </a:cubicBezTo>
                  <a:lnTo>
                    <a:pt x="10118" y="26119"/>
                  </a:lnTo>
                  <a:cubicBezTo>
                    <a:pt x="16894" y="21927"/>
                    <a:pt x="21177" y="16872"/>
                    <a:pt x="22941" y="11586"/>
                  </a:cubicBezTo>
                  <a:lnTo>
                    <a:pt x="22941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71"/>
            <p:cNvSpPr/>
            <p:nvPr/>
          </p:nvSpPr>
          <p:spPr>
            <a:xfrm>
              <a:off x="6333950" y="10736275"/>
              <a:ext cx="573525" cy="652975"/>
            </a:xfrm>
            <a:custGeom>
              <a:rect b="b" l="l" r="r" t="t"/>
              <a:pathLst>
                <a:path extrusionOk="0" h="26119" w="22941">
                  <a:moveTo>
                    <a:pt x="22941" y="0"/>
                  </a:moveTo>
                  <a:lnTo>
                    <a:pt x="8828" y="10296"/>
                  </a:lnTo>
                  <a:cubicBezTo>
                    <a:pt x="7531" y="13918"/>
                    <a:pt x="4574" y="17371"/>
                    <a:pt x="0" y="20277"/>
                  </a:cubicBezTo>
                  <a:lnTo>
                    <a:pt x="10118" y="26119"/>
                  </a:lnTo>
                  <a:cubicBezTo>
                    <a:pt x="16894" y="21927"/>
                    <a:pt x="21177" y="16872"/>
                    <a:pt x="22941" y="11586"/>
                  </a:cubicBezTo>
                  <a:lnTo>
                    <a:pt x="22941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71"/>
            <p:cNvSpPr/>
            <p:nvPr/>
          </p:nvSpPr>
          <p:spPr>
            <a:xfrm>
              <a:off x="6333950" y="10704000"/>
              <a:ext cx="573525" cy="395650"/>
            </a:xfrm>
            <a:custGeom>
              <a:rect b="b" l="l" r="r" t="t"/>
              <a:pathLst>
                <a:path extrusionOk="0" h="15826" w="22941">
                  <a:moveTo>
                    <a:pt x="8828" y="1"/>
                  </a:moveTo>
                  <a:cubicBezTo>
                    <a:pt x="7531" y="3625"/>
                    <a:pt x="4574" y="7077"/>
                    <a:pt x="0" y="9984"/>
                  </a:cubicBezTo>
                  <a:lnTo>
                    <a:pt x="10118" y="15825"/>
                  </a:lnTo>
                  <a:cubicBezTo>
                    <a:pt x="16894" y="11634"/>
                    <a:pt x="21177" y="6578"/>
                    <a:pt x="22941" y="1291"/>
                  </a:cubicBezTo>
                  <a:lnTo>
                    <a:pt x="88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71"/>
            <p:cNvSpPr/>
            <p:nvPr/>
          </p:nvSpPr>
          <p:spPr>
            <a:xfrm>
              <a:off x="6333950" y="10953575"/>
              <a:ext cx="252975" cy="435675"/>
            </a:xfrm>
            <a:custGeom>
              <a:rect b="b" l="l" r="r" t="t"/>
              <a:pathLst>
                <a:path extrusionOk="0" h="17427" w="10119">
                  <a:moveTo>
                    <a:pt x="0" y="1"/>
                  </a:moveTo>
                  <a:lnTo>
                    <a:pt x="0" y="11585"/>
                  </a:lnTo>
                  <a:lnTo>
                    <a:pt x="10118" y="17427"/>
                  </a:lnTo>
                  <a:lnTo>
                    <a:pt x="10118" y="58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71"/>
            <p:cNvSpPr/>
            <p:nvPr/>
          </p:nvSpPr>
          <p:spPr>
            <a:xfrm>
              <a:off x="6333950" y="10953575"/>
              <a:ext cx="252975" cy="435675"/>
            </a:xfrm>
            <a:custGeom>
              <a:rect b="b" l="l" r="r" t="t"/>
              <a:pathLst>
                <a:path extrusionOk="0" h="17427" w="10119">
                  <a:moveTo>
                    <a:pt x="0" y="1"/>
                  </a:moveTo>
                  <a:lnTo>
                    <a:pt x="0" y="11585"/>
                  </a:lnTo>
                  <a:lnTo>
                    <a:pt x="10118" y="17427"/>
                  </a:lnTo>
                  <a:lnTo>
                    <a:pt x="10118" y="58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8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71"/>
            <p:cNvSpPr/>
            <p:nvPr/>
          </p:nvSpPr>
          <p:spPr>
            <a:xfrm>
              <a:off x="5838675" y="11136025"/>
              <a:ext cx="685175" cy="474750"/>
            </a:xfrm>
            <a:custGeom>
              <a:rect b="b" l="l" r="r" t="t"/>
              <a:pathLst>
                <a:path extrusionOk="0" h="18990" w="27407">
                  <a:moveTo>
                    <a:pt x="27407" y="0"/>
                  </a:moveTo>
                  <a:lnTo>
                    <a:pt x="2235" y="7403"/>
                  </a:lnTo>
                  <a:lnTo>
                    <a:pt x="2235" y="10528"/>
                  </a:lnTo>
                  <a:cubicBezTo>
                    <a:pt x="1495" y="10645"/>
                    <a:pt x="751" y="10749"/>
                    <a:pt x="1" y="10840"/>
                  </a:cubicBezTo>
                  <a:lnTo>
                    <a:pt x="2235" y="18989"/>
                  </a:lnTo>
                  <a:cubicBezTo>
                    <a:pt x="11393" y="17969"/>
                    <a:pt x="20149" y="15498"/>
                    <a:pt x="27407" y="11585"/>
                  </a:cubicBezTo>
                  <a:lnTo>
                    <a:pt x="27407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71"/>
            <p:cNvSpPr/>
            <p:nvPr/>
          </p:nvSpPr>
          <p:spPr>
            <a:xfrm>
              <a:off x="5838675" y="11136025"/>
              <a:ext cx="685175" cy="474750"/>
            </a:xfrm>
            <a:custGeom>
              <a:rect b="b" l="l" r="r" t="t"/>
              <a:pathLst>
                <a:path extrusionOk="0" h="18990" w="27407">
                  <a:moveTo>
                    <a:pt x="27407" y="0"/>
                  </a:moveTo>
                  <a:lnTo>
                    <a:pt x="2235" y="7403"/>
                  </a:lnTo>
                  <a:lnTo>
                    <a:pt x="2235" y="10528"/>
                  </a:lnTo>
                  <a:cubicBezTo>
                    <a:pt x="1495" y="10645"/>
                    <a:pt x="751" y="10749"/>
                    <a:pt x="1" y="10840"/>
                  </a:cubicBezTo>
                  <a:lnTo>
                    <a:pt x="2235" y="18989"/>
                  </a:lnTo>
                  <a:cubicBezTo>
                    <a:pt x="11393" y="17969"/>
                    <a:pt x="20149" y="15498"/>
                    <a:pt x="27407" y="11585"/>
                  </a:cubicBezTo>
                  <a:lnTo>
                    <a:pt x="27407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71"/>
            <p:cNvSpPr/>
            <p:nvPr/>
          </p:nvSpPr>
          <p:spPr>
            <a:xfrm>
              <a:off x="5838675" y="10989950"/>
              <a:ext cx="685175" cy="331175"/>
            </a:xfrm>
            <a:custGeom>
              <a:rect b="b" l="l" r="r" t="t"/>
              <a:pathLst>
                <a:path extrusionOk="0" h="13247" w="27407">
                  <a:moveTo>
                    <a:pt x="17290" y="0"/>
                  </a:moveTo>
                  <a:cubicBezTo>
                    <a:pt x="12255" y="2642"/>
                    <a:pt x="6277" y="4349"/>
                    <a:pt x="1" y="5097"/>
                  </a:cubicBezTo>
                  <a:lnTo>
                    <a:pt x="2235" y="13246"/>
                  </a:lnTo>
                  <a:cubicBezTo>
                    <a:pt x="11393" y="12227"/>
                    <a:pt x="20148" y="9755"/>
                    <a:pt x="27407" y="5842"/>
                  </a:cubicBezTo>
                  <a:lnTo>
                    <a:pt x="172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71"/>
            <p:cNvSpPr/>
            <p:nvPr/>
          </p:nvSpPr>
          <p:spPr>
            <a:xfrm>
              <a:off x="5838675" y="11117375"/>
              <a:ext cx="55900" cy="493350"/>
            </a:xfrm>
            <a:custGeom>
              <a:rect b="b" l="l" r="r" t="t"/>
              <a:pathLst>
                <a:path extrusionOk="0" h="19734" w="2236">
                  <a:moveTo>
                    <a:pt x="1" y="0"/>
                  </a:moveTo>
                  <a:lnTo>
                    <a:pt x="1" y="11586"/>
                  </a:lnTo>
                  <a:lnTo>
                    <a:pt x="2235" y="19734"/>
                  </a:lnTo>
                  <a:lnTo>
                    <a:pt x="2235" y="81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71"/>
            <p:cNvSpPr/>
            <p:nvPr/>
          </p:nvSpPr>
          <p:spPr>
            <a:xfrm>
              <a:off x="5838675" y="11117375"/>
              <a:ext cx="55900" cy="493350"/>
            </a:xfrm>
            <a:custGeom>
              <a:rect b="b" l="l" r="r" t="t"/>
              <a:pathLst>
                <a:path extrusionOk="0" h="19734" w="2236">
                  <a:moveTo>
                    <a:pt x="1" y="0"/>
                  </a:moveTo>
                  <a:lnTo>
                    <a:pt x="1" y="11586"/>
                  </a:lnTo>
                  <a:lnTo>
                    <a:pt x="2235" y="19734"/>
                  </a:lnTo>
                  <a:lnTo>
                    <a:pt x="2235" y="81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8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786" name="Google Shape;1786;p71"/>
          <p:cNvCxnSpPr/>
          <p:nvPr/>
        </p:nvCxnSpPr>
        <p:spPr>
          <a:xfrm>
            <a:off x="4782200" y="2372125"/>
            <a:ext cx="1630800" cy="857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F2A0A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7" name="Google Shape;1787;p71"/>
          <p:cNvCxnSpPr/>
          <p:nvPr/>
        </p:nvCxnSpPr>
        <p:spPr>
          <a:xfrm>
            <a:off x="4782200" y="3963700"/>
            <a:ext cx="1358700" cy="2571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8" name="Google Shape;1788;p71"/>
          <p:cNvCxnSpPr/>
          <p:nvPr/>
        </p:nvCxnSpPr>
        <p:spPr>
          <a:xfrm flipH="1">
            <a:off x="7582500" y="2372125"/>
            <a:ext cx="1449600" cy="947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9" name="Google Shape;1789;p71"/>
          <p:cNvCxnSpPr/>
          <p:nvPr/>
        </p:nvCxnSpPr>
        <p:spPr>
          <a:xfrm flipH="1">
            <a:off x="7364100" y="3963700"/>
            <a:ext cx="1668000" cy="407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0" name="Google Shape;1790;p71"/>
          <p:cNvSpPr txBox="1"/>
          <p:nvPr/>
        </p:nvSpPr>
        <p:spPr>
          <a:xfrm>
            <a:off x="966900" y="717975"/>
            <a:ext cx="7074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у Messenger </a:t>
            </a:r>
            <a:endParaRPr sz="2400">
              <a:solidFill>
                <a:schemeClr val="accent3"/>
              </a:solidFill>
            </a:endParaRPr>
          </a:p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</a:rPr>
              <a:t>маркетингові функції</a:t>
            </a:r>
            <a:endParaRPr sz="2400">
              <a:solidFill>
                <a:schemeClr val="accent3"/>
              </a:solidFill>
            </a:endParaRPr>
          </a:p>
        </p:txBody>
      </p:sp>
      <p:sp>
        <p:nvSpPr>
          <p:cNvPr id="1791" name="Google Shape;1791;p71"/>
          <p:cNvSpPr txBox="1"/>
          <p:nvPr/>
        </p:nvSpPr>
        <p:spPr>
          <a:xfrm>
            <a:off x="492500" y="2020600"/>
            <a:ext cx="3629700" cy="21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Скасовує витрати на ретаргетинг. Це економить рекламний бюджет у 2-3 рази на наступні періоди.</a:t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72"/>
          <p:cNvSpPr txBox="1"/>
          <p:nvPr/>
        </p:nvSpPr>
        <p:spPr>
          <a:xfrm>
            <a:off x="966900" y="717975"/>
            <a:ext cx="7074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у Messenger </a:t>
            </a:r>
            <a:endParaRPr sz="2400">
              <a:solidFill>
                <a:schemeClr val="accent3"/>
              </a:solidFill>
            </a:endParaRPr>
          </a:p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</a:rPr>
              <a:t>маркетингові функції</a:t>
            </a:r>
            <a:endParaRPr sz="2400">
              <a:solidFill>
                <a:schemeClr val="accent3"/>
              </a:solidFill>
            </a:endParaRPr>
          </a:p>
        </p:txBody>
      </p:sp>
      <p:sp>
        <p:nvSpPr>
          <p:cNvPr id="1797" name="Google Shape;1797;p72"/>
          <p:cNvSpPr txBox="1"/>
          <p:nvPr/>
        </p:nvSpPr>
        <p:spPr>
          <a:xfrm>
            <a:off x="475775" y="1844975"/>
            <a:ext cx="8204400" cy="28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Збирає в базу навіть тих, хто не </a:t>
            </a:r>
            <a:r>
              <a:rPr lang="en" sz="2100">
                <a:solidFill>
                  <a:schemeClr val="accent3"/>
                </a:solidFill>
              </a:rPr>
              <a:t>зареєструвався</a:t>
            </a:r>
            <a:r>
              <a:rPr lang="en" sz="2100">
                <a:solidFill>
                  <a:schemeClr val="accent3"/>
                </a:solidFill>
              </a:rPr>
              <a:t>.</a:t>
            </a:r>
            <a:endParaRPr sz="21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І ми можемо автоматично надсилати йому ту інформацію, яку вважаємо за потрібну, щоб людина прийшла до ОНМедУ, коли їй знадобиться послуга стоматолога.</a:t>
            </a:r>
            <a:endParaRPr sz="21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 </a:t>
            </a:r>
            <a:endParaRPr sz="2100">
              <a:solidFill>
                <a:schemeClr val="accent3"/>
              </a:solidFill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Тоді як без автоворонки за повернення цих людей треба платити знову і знову.</a:t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2" name="Google Shape;1802;p73"/>
          <p:cNvGrpSpPr/>
          <p:nvPr/>
        </p:nvGrpSpPr>
        <p:grpSpPr>
          <a:xfrm>
            <a:off x="5773629" y="1261722"/>
            <a:ext cx="2948679" cy="3758694"/>
            <a:chOff x="-224149" y="1009777"/>
            <a:chExt cx="3146265" cy="4010557"/>
          </a:xfrm>
        </p:grpSpPr>
        <p:sp>
          <p:nvSpPr>
            <p:cNvPr id="1803" name="Google Shape;1803;p73"/>
            <p:cNvSpPr/>
            <p:nvPr/>
          </p:nvSpPr>
          <p:spPr>
            <a:xfrm>
              <a:off x="1284892" y="4675118"/>
              <a:ext cx="724308" cy="345217"/>
            </a:xfrm>
            <a:custGeom>
              <a:rect b="b" l="l" r="r" t="t"/>
              <a:pathLst>
                <a:path extrusionOk="0" h="16805" w="35259">
                  <a:moveTo>
                    <a:pt x="17630" y="1"/>
                  </a:moveTo>
                  <a:cubicBezTo>
                    <a:pt x="12955" y="1"/>
                    <a:pt x="8470" y="886"/>
                    <a:pt x="5165" y="2462"/>
                  </a:cubicBezTo>
                  <a:cubicBezTo>
                    <a:pt x="1858" y="4037"/>
                    <a:pt x="1" y="6174"/>
                    <a:pt x="1" y="8403"/>
                  </a:cubicBezTo>
                  <a:cubicBezTo>
                    <a:pt x="1" y="10631"/>
                    <a:pt x="1858" y="12768"/>
                    <a:pt x="5165" y="14343"/>
                  </a:cubicBezTo>
                  <a:cubicBezTo>
                    <a:pt x="8470" y="15920"/>
                    <a:pt x="12955" y="16805"/>
                    <a:pt x="17630" y="16805"/>
                  </a:cubicBezTo>
                  <a:cubicBezTo>
                    <a:pt x="22304" y="16805"/>
                    <a:pt x="26789" y="15920"/>
                    <a:pt x="30094" y="14343"/>
                  </a:cubicBezTo>
                  <a:cubicBezTo>
                    <a:pt x="33401" y="12768"/>
                    <a:pt x="35258" y="10631"/>
                    <a:pt x="35258" y="8403"/>
                  </a:cubicBezTo>
                  <a:cubicBezTo>
                    <a:pt x="35258" y="6174"/>
                    <a:pt x="33401" y="4037"/>
                    <a:pt x="30094" y="2462"/>
                  </a:cubicBezTo>
                  <a:cubicBezTo>
                    <a:pt x="26789" y="886"/>
                    <a:pt x="22304" y="1"/>
                    <a:pt x="17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73"/>
            <p:cNvSpPr/>
            <p:nvPr/>
          </p:nvSpPr>
          <p:spPr>
            <a:xfrm>
              <a:off x="1878311" y="1514758"/>
              <a:ext cx="51151" cy="35271"/>
            </a:xfrm>
            <a:custGeom>
              <a:rect b="b" l="l" r="r" t="t"/>
              <a:pathLst>
                <a:path extrusionOk="0" h="1717" w="2490">
                  <a:moveTo>
                    <a:pt x="446" y="0"/>
                  </a:moveTo>
                  <a:cubicBezTo>
                    <a:pt x="312" y="0"/>
                    <a:pt x="181" y="70"/>
                    <a:pt x="109" y="195"/>
                  </a:cubicBezTo>
                  <a:cubicBezTo>
                    <a:pt x="0" y="383"/>
                    <a:pt x="65" y="624"/>
                    <a:pt x="254" y="731"/>
                  </a:cubicBezTo>
                  <a:lnTo>
                    <a:pt x="1871" y="1664"/>
                  </a:lnTo>
                  <a:cubicBezTo>
                    <a:pt x="1929" y="1699"/>
                    <a:pt x="1996" y="1716"/>
                    <a:pt x="2065" y="1716"/>
                  </a:cubicBezTo>
                  <a:cubicBezTo>
                    <a:pt x="2242" y="1716"/>
                    <a:pt x="2397" y="1598"/>
                    <a:pt x="2443" y="1427"/>
                  </a:cubicBezTo>
                  <a:cubicBezTo>
                    <a:pt x="2489" y="1256"/>
                    <a:pt x="2414" y="1075"/>
                    <a:pt x="2261" y="987"/>
                  </a:cubicBezTo>
                  <a:lnTo>
                    <a:pt x="645" y="54"/>
                  </a:lnTo>
                  <a:cubicBezTo>
                    <a:pt x="582" y="17"/>
                    <a:pt x="514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73"/>
            <p:cNvSpPr/>
            <p:nvPr/>
          </p:nvSpPr>
          <p:spPr>
            <a:xfrm>
              <a:off x="-224149" y="1009777"/>
              <a:ext cx="2110269" cy="3018823"/>
            </a:xfrm>
            <a:custGeom>
              <a:rect b="b" l="l" r="r" t="t"/>
              <a:pathLst>
                <a:path extrusionOk="0" h="146955" w="102727">
                  <a:moveTo>
                    <a:pt x="101900" y="0"/>
                  </a:moveTo>
                  <a:cubicBezTo>
                    <a:pt x="101699" y="0"/>
                    <a:pt x="101472" y="66"/>
                    <a:pt x="101232" y="204"/>
                  </a:cubicBezTo>
                  <a:lnTo>
                    <a:pt x="1493" y="57788"/>
                  </a:lnTo>
                  <a:cubicBezTo>
                    <a:pt x="669" y="58264"/>
                    <a:pt x="1" y="59422"/>
                    <a:pt x="1" y="60375"/>
                  </a:cubicBezTo>
                  <a:lnTo>
                    <a:pt x="1" y="145888"/>
                  </a:lnTo>
                  <a:cubicBezTo>
                    <a:pt x="1" y="146563"/>
                    <a:pt x="337" y="146954"/>
                    <a:pt x="827" y="146954"/>
                  </a:cubicBezTo>
                  <a:cubicBezTo>
                    <a:pt x="1027" y="146954"/>
                    <a:pt x="1254" y="146889"/>
                    <a:pt x="1493" y="146750"/>
                  </a:cubicBezTo>
                  <a:lnTo>
                    <a:pt x="101232" y="89167"/>
                  </a:lnTo>
                  <a:cubicBezTo>
                    <a:pt x="102058" y="88690"/>
                    <a:pt x="102726" y="87532"/>
                    <a:pt x="102726" y="86580"/>
                  </a:cubicBezTo>
                  <a:lnTo>
                    <a:pt x="102726" y="1066"/>
                  </a:lnTo>
                  <a:cubicBezTo>
                    <a:pt x="102726" y="391"/>
                    <a:pt x="102390" y="0"/>
                    <a:pt x="101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73"/>
            <p:cNvSpPr/>
            <p:nvPr/>
          </p:nvSpPr>
          <p:spPr>
            <a:xfrm>
              <a:off x="15655" y="1467015"/>
              <a:ext cx="1726577" cy="1174066"/>
            </a:xfrm>
            <a:custGeom>
              <a:rect b="b" l="l" r="r" t="t"/>
              <a:pathLst>
                <a:path extrusionOk="0" h="57153" w="84049">
                  <a:moveTo>
                    <a:pt x="84049" y="0"/>
                  </a:moveTo>
                  <a:lnTo>
                    <a:pt x="4979" y="45651"/>
                  </a:lnTo>
                  <a:cubicBezTo>
                    <a:pt x="2229" y="47238"/>
                    <a:pt x="1" y="50938"/>
                    <a:pt x="1" y="53916"/>
                  </a:cubicBezTo>
                  <a:cubicBezTo>
                    <a:pt x="1" y="55978"/>
                    <a:pt x="1070" y="57153"/>
                    <a:pt x="2641" y="57153"/>
                  </a:cubicBezTo>
                  <a:cubicBezTo>
                    <a:pt x="3338" y="57153"/>
                    <a:pt x="4134" y="56922"/>
                    <a:pt x="4979" y="56434"/>
                  </a:cubicBezTo>
                  <a:lnTo>
                    <a:pt x="84049" y="10783"/>
                  </a:lnTo>
                  <a:lnTo>
                    <a:pt x="840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73"/>
            <p:cNvSpPr/>
            <p:nvPr/>
          </p:nvSpPr>
          <p:spPr>
            <a:xfrm>
              <a:off x="1742293" y="1372802"/>
              <a:ext cx="239813" cy="315718"/>
            </a:xfrm>
            <a:custGeom>
              <a:rect b="b" l="l" r="r" t="t"/>
              <a:pathLst>
                <a:path extrusionOk="0" h="15369" w="11674">
                  <a:moveTo>
                    <a:pt x="9033" y="1"/>
                  </a:moveTo>
                  <a:cubicBezTo>
                    <a:pt x="8337" y="1"/>
                    <a:pt x="7541" y="232"/>
                    <a:pt x="6696" y="719"/>
                  </a:cubicBezTo>
                  <a:lnTo>
                    <a:pt x="1" y="4586"/>
                  </a:lnTo>
                  <a:lnTo>
                    <a:pt x="1" y="15369"/>
                  </a:lnTo>
                  <a:lnTo>
                    <a:pt x="6696" y="11503"/>
                  </a:lnTo>
                  <a:cubicBezTo>
                    <a:pt x="9444" y="9916"/>
                    <a:pt x="11674" y="6216"/>
                    <a:pt x="11674" y="3238"/>
                  </a:cubicBezTo>
                  <a:cubicBezTo>
                    <a:pt x="11674" y="1175"/>
                    <a:pt x="10605" y="1"/>
                    <a:pt x="90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73"/>
            <p:cNvSpPr/>
            <p:nvPr/>
          </p:nvSpPr>
          <p:spPr>
            <a:xfrm>
              <a:off x="1795603" y="1431249"/>
              <a:ext cx="114360" cy="143058"/>
            </a:xfrm>
            <a:custGeom>
              <a:rect b="b" l="l" r="r" t="t"/>
              <a:pathLst>
                <a:path extrusionOk="0" h="6964" w="5567">
                  <a:moveTo>
                    <a:pt x="3850" y="782"/>
                  </a:moveTo>
                  <a:cubicBezTo>
                    <a:pt x="4011" y="782"/>
                    <a:pt x="4156" y="818"/>
                    <a:pt x="4279" y="891"/>
                  </a:cubicBezTo>
                  <a:cubicBezTo>
                    <a:pt x="4606" y="1079"/>
                    <a:pt x="4785" y="1509"/>
                    <a:pt x="4785" y="2101"/>
                  </a:cubicBezTo>
                  <a:cubicBezTo>
                    <a:pt x="4785" y="3476"/>
                    <a:pt x="3779" y="5219"/>
                    <a:pt x="2588" y="5906"/>
                  </a:cubicBezTo>
                  <a:cubicBezTo>
                    <a:pt x="2272" y="6088"/>
                    <a:pt x="1975" y="6181"/>
                    <a:pt x="1717" y="6181"/>
                  </a:cubicBezTo>
                  <a:cubicBezTo>
                    <a:pt x="1557" y="6181"/>
                    <a:pt x="1412" y="6145"/>
                    <a:pt x="1288" y="6073"/>
                  </a:cubicBezTo>
                  <a:cubicBezTo>
                    <a:pt x="961" y="5886"/>
                    <a:pt x="781" y="5456"/>
                    <a:pt x="781" y="4864"/>
                  </a:cubicBezTo>
                  <a:cubicBezTo>
                    <a:pt x="781" y="3488"/>
                    <a:pt x="1788" y="1746"/>
                    <a:pt x="2979" y="1058"/>
                  </a:cubicBezTo>
                  <a:cubicBezTo>
                    <a:pt x="3295" y="876"/>
                    <a:pt x="3592" y="782"/>
                    <a:pt x="3850" y="782"/>
                  </a:cubicBezTo>
                  <a:close/>
                  <a:moveTo>
                    <a:pt x="3852" y="1"/>
                  </a:moveTo>
                  <a:cubicBezTo>
                    <a:pt x="3456" y="1"/>
                    <a:pt x="3027" y="128"/>
                    <a:pt x="2588" y="381"/>
                  </a:cubicBezTo>
                  <a:cubicBezTo>
                    <a:pt x="1137" y="1219"/>
                    <a:pt x="1" y="3188"/>
                    <a:pt x="1" y="4864"/>
                  </a:cubicBezTo>
                  <a:cubicBezTo>
                    <a:pt x="1" y="5746"/>
                    <a:pt x="319" y="6417"/>
                    <a:pt x="897" y="6750"/>
                  </a:cubicBezTo>
                  <a:cubicBezTo>
                    <a:pt x="1140" y="6890"/>
                    <a:pt x="1415" y="6964"/>
                    <a:pt x="1695" y="6964"/>
                  </a:cubicBezTo>
                  <a:cubicBezTo>
                    <a:pt x="1701" y="6964"/>
                    <a:pt x="1708" y="6964"/>
                    <a:pt x="1715" y="6963"/>
                  </a:cubicBezTo>
                  <a:cubicBezTo>
                    <a:pt x="2111" y="6963"/>
                    <a:pt x="2541" y="6836"/>
                    <a:pt x="2979" y="6583"/>
                  </a:cubicBezTo>
                  <a:cubicBezTo>
                    <a:pt x="4430" y="5745"/>
                    <a:pt x="5566" y="3776"/>
                    <a:pt x="5566" y="2101"/>
                  </a:cubicBezTo>
                  <a:cubicBezTo>
                    <a:pt x="5566" y="1217"/>
                    <a:pt x="5249" y="546"/>
                    <a:pt x="4671" y="214"/>
                  </a:cubicBezTo>
                  <a:cubicBezTo>
                    <a:pt x="4424" y="71"/>
                    <a:pt x="4147" y="1"/>
                    <a:pt x="3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73"/>
            <p:cNvSpPr/>
            <p:nvPr/>
          </p:nvSpPr>
          <p:spPr>
            <a:xfrm>
              <a:off x="303448" y="1868190"/>
              <a:ext cx="1630643" cy="1468214"/>
            </a:xfrm>
            <a:custGeom>
              <a:rect b="b" l="l" r="r" t="t"/>
              <a:pathLst>
                <a:path extrusionOk="0" h="71472" w="79379">
                  <a:moveTo>
                    <a:pt x="78552" y="0"/>
                  </a:moveTo>
                  <a:cubicBezTo>
                    <a:pt x="78351" y="0"/>
                    <a:pt x="78124" y="66"/>
                    <a:pt x="77885" y="204"/>
                  </a:cubicBezTo>
                  <a:lnTo>
                    <a:pt x="1494" y="44309"/>
                  </a:lnTo>
                  <a:cubicBezTo>
                    <a:pt x="669" y="44785"/>
                    <a:pt x="0" y="45944"/>
                    <a:pt x="0" y="46895"/>
                  </a:cubicBezTo>
                  <a:lnTo>
                    <a:pt x="0" y="70406"/>
                  </a:lnTo>
                  <a:cubicBezTo>
                    <a:pt x="0" y="71081"/>
                    <a:pt x="337" y="71472"/>
                    <a:pt x="827" y="71472"/>
                  </a:cubicBezTo>
                  <a:cubicBezTo>
                    <a:pt x="1028" y="71472"/>
                    <a:pt x="1254" y="71406"/>
                    <a:pt x="1494" y="71268"/>
                  </a:cubicBezTo>
                  <a:lnTo>
                    <a:pt x="77886" y="27163"/>
                  </a:lnTo>
                  <a:cubicBezTo>
                    <a:pt x="78710" y="26687"/>
                    <a:pt x="79378" y="25528"/>
                    <a:pt x="79378" y="24577"/>
                  </a:cubicBezTo>
                  <a:lnTo>
                    <a:pt x="79378" y="1066"/>
                  </a:lnTo>
                  <a:cubicBezTo>
                    <a:pt x="79378" y="391"/>
                    <a:pt x="79042" y="0"/>
                    <a:pt x="78552" y="0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73"/>
            <p:cNvSpPr/>
            <p:nvPr/>
          </p:nvSpPr>
          <p:spPr>
            <a:xfrm>
              <a:off x="303448" y="1868190"/>
              <a:ext cx="1630643" cy="1468214"/>
            </a:xfrm>
            <a:custGeom>
              <a:rect b="b" l="l" r="r" t="t"/>
              <a:pathLst>
                <a:path extrusionOk="0" h="71472" w="79379">
                  <a:moveTo>
                    <a:pt x="78552" y="0"/>
                  </a:moveTo>
                  <a:cubicBezTo>
                    <a:pt x="78351" y="0"/>
                    <a:pt x="78124" y="66"/>
                    <a:pt x="77885" y="204"/>
                  </a:cubicBezTo>
                  <a:lnTo>
                    <a:pt x="1494" y="44309"/>
                  </a:lnTo>
                  <a:cubicBezTo>
                    <a:pt x="669" y="44785"/>
                    <a:pt x="0" y="45944"/>
                    <a:pt x="0" y="46895"/>
                  </a:cubicBezTo>
                  <a:lnTo>
                    <a:pt x="0" y="70406"/>
                  </a:lnTo>
                  <a:cubicBezTo>
                    <a:pt x="0" y="71081"/>
                    <a:pt x="337" y="71472"/>
                    <a:pt x="827" y="71472"/>
                  </a:cubicBezTo>
                  <a:cubicBezTo>
                    <a:pt x="1028" y="71472"/>
                    <a:pt x="1254" y="71406"/>
                    <a:pt x="1494" y="71268"/>
                  </a:cubicBezTo>
                  <a:lnTo>
                    <a:pt x="77886" y="27163"/>
                  </a:lnTo>
                  <a:cubicBezTo>
                    <a:pt x="78710" y="26687"/>
                    <a:pt x="79378" y="25528"/>
                    <a:pt x="79378" y="24577"/>
                  </a:cubicBezTo>
                  <a:lnTo>
                    <a:pt x="79378" y="1066"/>
                  </a:lnTo>
                  <a:cubicBezTo>
                    <a:pt x="79378" y="391"/>
                    <a:pt x="79042" y="0"/>
                    <a:pt x="785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73"/>
            <p:cNvSpPr/>
            <p:nvPr/>
          </p:nvSpPr>
          <p:spPr>
            <a:xfrm>
              <a:off x="878994" y="2361420"/>
              <a:ext cx="335726" cy="227077"/>
            </a:xfrm>
            <a:custGeom>
              <a:rect b="b" l="l" r="r" t="t"/>
              <a:pathLst>
                <a:path extrusionOk="0" h="11054" w="16343">
                  <a:moveTo>
                    <a:pt x="15682" y="0"/>
                  </a:moveTo>
                  <a:cubicBezTo>
                    <a:pt x="15508" y="0"/>
                    <a:pt x="15309" y="58"/>
                    <a:pt x="15098" y="180"/>
                  </a:cubicBezTo>
                  <a:lnTo>
                    <a:pt x="1245" y="8179"/>
                  </a:lnTo>
                  <a:cubicBezTo>
                    <a:pt x="557" y="8576"/>
                    <a:pt x="0" y="9500"/>
                    <a:pt x="0" y="10244"/>
                  </a:cubicBezTo>
                  <a:cubicBezTo>
                    <a:pt x="0" y="10760"/>
                    <a:pt x="267" y="11054"/>
                    <a:pt x="660" y="11054"/>
                  </a:cubicBezTo>
                  <a:cubicBezTo>
                    <a:pt x="834" y="11054"/>
                    <a:pt x="1032" y="10996"/>
                    <a:pt x="1244" y="10874"/>
                  </a:cubicBezTo>
                  <a:lnTo>
                    <a:pt x="15098" y="2876"/>
                  </a:lnTo>
                  <a:cubicBezTo>
                    <a:pt x="15786" y="2479"/>
                    <a:pt x="16342" y="1554"/>
                    <a:pt x="16342" y="810"/>
                  </a:cubicBezTo>
                  <a:cubicBezTo>
                    <a:pt x="16342" y="294"/>
                    <a:pt x="16075" y="0"/>
                    <a:pt x="15682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73"/>
            <p:cNvSpPr/>
            <p:nvPr/>
          </p:nvSpPr>
          <p:spPr>
            <a:xfrm>
              <a:off x="878994" y="2139899"/>
              <a:ext cx="911245" cy="559372"/>
            </a:xfrm>
            <a:custGeom>
              <a:rect b="b" l="l" r="r" t="t"/>
              <a:pathLst>
                <a:path extrusionOk="0" h="27230" w="44359">
                  <a:moveTo>
                    <a:pt x="43698" y="1"/>
                  </a:moveTo>
                  <a:cubicBezTo>
                    <a:pt x="43524" y="1"/>
                    <a:pt x="43325" y="58"/>
                    <a:pt x="43114" y="180"/>
                  </a:cubicBezTo>
                  <a:lnTo>
                    <a:pt x="1245" y="24353"/>
                  </a:lnTo>
                  <a:cubicBezTo>
                    <a:pt x="557" y="24751"/>
                    <a:pt x="0" y="25676"/>
                    <a:pt x="0" y="26421"/>
                  </a:cubicBezTo>
                  <a:cubicBezTo>
                    <a:pt x="0" y="26936"/>
                    <a:pt x="267" y="27230"/>
                    <a:pt x="659" y="27230"/>
                  </a:cubicBezTo>
                  <a:cubicBezTo>
                    <a:pt x="834" y="27230"/>
                    <a:pt x="1033" y="27172"/>
                    <a:pt x="1245" y="27049"/>
                  </a:cubicBezTo>
                  <a:lnTo>
                    <a:pt x="43114" y="2876"/>
                  </a:lnTo>
                  <a:cubicBezTo>
                    <a:pt x="43801" y="2480"/>
                    <a:pt x="44358" y="1554"/>
                    <a:pt x="44358" y="810"/>
                  </a:cubicBezTo>
                  <a:cubicBezTo>
                    <a:pt x="44358" y="294"/>
                    <a:pt x="44091" y="1"/>
                    <a:pt x="4369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73"/>
            <p:cNvSpPr/>
            <p:nvPr/>
          </p:nvSpPr>
          <p:spPr>
            <a:xfrm>
              <a:off x="878994" y="2250649"/>
              <a:ext cx="911245" cy="559372"/>
            </a:xfrm>
            <a:custGeom>
              <a:rect b="b" l="l" r="r" t="t"/>
              <a:pathLst>
                <a:path extrusionOk="0" h="27230" w="44359">
                  <a:moveTo>
                    <a:pt x="43699" y="1"/>
                  </a:moveTo>
                  <a:cubicBezTo>
                    <a:pt x="43524" y="1"/>
                    <a:pt x="43325" y="59"/>
                    <a:pt x="43114" y="181"/>
                  </a:cubicBezTo>
                  <a:lnTo>
                    <a:pt x="1245" y="24355"/>
                  </a:lnTo>
                  <a:cubicBezTo>
                    <a:pt x="557" y="24751"/>
                    <a:pt x="0" y="25676"/>
                    <a:pt x="0" y="26420"/>
                  </a:cubicBezTo>
                  <a:cubicBezTo>
                    <a:pt x="0" y="26936"/>
                    <a:pt x="267" y="27230"/>
                    <a:pt x="660" y="27230"/>
                  </a:cubicBezTo>
                  <a:cubicBezTo>
                    <a:pt x="834" y="27230"/>
                    <a:pt x="1033" y="27172"/>
                    <a:pt x="1245" y="27050"/>
                  </a:cubicBezTo>
                  <a:lnTo>
                    <a:pt x="43114" y="2876"/>
                  </a:lnTo>
                  <a:cubicBezTo>
                    <a:pt x="43801" y="2479"/>
                    <a:pt x="44358" y="1554"/>
                    <a:pt x="44358" y="810"/>
                  </a:cubicBezTo>
                  <a:cubicBezTo>
                    <a:pt x="44358" y="294"/>
                    <a:pt x="44091" y="1"/>
                    <a:pt x="43699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73"/>
            <p:cNvSpPr/>
            <p:nvPr/>
          </p:nvSpPr>
          <p:spPr>
            <a:xfrm>
              <a:off x="878994" y="2361399"/>
              <a:ext cx="911245" cy="559372"/>
            </a:xfrm>
            <a:custGeom>
              <a:rect b="b" l="l" r="r" t="t"/>
              <a:pathLst>
                <a:path extrusionOk="0" h="27230" w="44359">
                  <a:moveTo>
                    <a:pt x="43698" y="0"/>
                  </a:moveTo>
                  <a:cubicBezTo>
                    <a:pt x="43524" y="0"/>
                    <a:pt x="43325" y="58"/>
                    <a:pt x="43114" y="180"/>
                  </a:cubicBezTo>
                  <a:lnTo>
                    <a:pt x="1245" y="24354"/>
                  </a:lnTo>
                  <a:cubicBezTo>
                    <a:pt x="557" y="24750"/>
                    <a:pt x="0" y="25676"/>
                    <a:pt x="0" y="26420"/>
                  </a:cubicBezTo>
                  <a:cubicBezTo>
                    <a:pt x="0" y="26935"/>
                    <a:pt x="267" y="27229"/>
                    <a:pt x="659" y="27229"/>
                  </a:cubicBezTo>
                  <a:cubicBezTo>
                    <a:pt x="834" y="27229"/>
                    <a:pt x="1033" y="27171"/>
                    <a:pt x="1245" y="27049"/>
                  </a:cubicBezTo>
                  <a:lnTo>
                    <a:pt x="43114" y="2876"/>
                  </a:lnTo>
                  <a:cubicBezTo>
                    <a:pt x="43801" y="2479"/>
                    <a:pt x="44358" y="1554"/>
                    <a:pt x="44358" y="809"/>
                  </a:cubicBezTo>
                  <a:cubicBezTo>
                    <a:pt x="44358" y="294"/>
                    <a:pt x="44091" y="0"/>
                    <a:pt x="43698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73"/>
            <p:cNvSpPr/>
            <p:nvPr/>
          </p:nvSpPr>
          <p:spPr>
            <a:xfrm>
              <a:off x="351397" y="2588159"/>
              <a:ext cx="431660" cy="665207"/>
            </a:xfrm>
            <a:custGeom>
              <a:rect b="b" l="l" r="r" t="t"/>
              <a:pathLst>
                <a:path extrusionOk="0" h="32382" w="21013">
                  <a:moveTo>
                    <a:pt x="20187" y="1"/>
                  </a:moveTo>
                  <a:cubicBezTo>
                    <a:pt x="19986" y="1"/>
                    <a:pt x="19760" y="66"/>
                    <a:pt x="19520" y="205"/>
                  </a:cubicBezTo>
                  <a:lnTo>
                    <a:pt x="1495" y="10611"/>
                  </a:lnTo>
                  <a:cubicBezTo>
                    <a:pt x="669" y="11087"/>
                    <a:pt x="2" y="12245"/>
                    <a:pt x="1" y="13197"/>
                  </a:cubicBezTo>
                  <a:lnTo>
                    <a:pt x="1" y="31316"/>
                  </a:lnTo>
                  <a:cubicBezTo>
                    <a:pt x="1" y="31991"/>
                    <a:pt x="337" y="32382"/>
                    <a:pt x="827" y="32382"/>
                  </a:cubicBezTo>
                  <a:cubicBezTo>
                    <a:pt x="1028" y="32382"/>
                    <a:pt x="1255" y="32316"/>
                    <a:pt x="1495" y="32178"/>
                  </a:cubicBezTo>
                  <a:lnTo>
                    <a:pt x="19520" y="21770"/>
                  </a:lnTo>
                  <a:cubicBezTo>
                    <a:pt x="20344" y="21295"/>
                    <a:pt x="21012" y="20137"/>
                    <a:pt x="21012" y="19184"/>
                  </a:cubicBezTo>
                  <a:lnTo>
                    <a:pt x="21012" y="1067"/>
                  </a:lnTo>
                  <a:cubicBezTo>
                    <a:pt x="21012" y="391"/>
                    <a:pt x="20676" y="1"/>
                    <a:pt x="20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73"/>
            <p:cNvSpPr/>
            <p:nvPr/>
          </p:nvSpPr>
          <p:spPr>
            <a:xfrm>
              <a:off x="351417" y="2767936"/>
              <a:ext cx="431639" cy="485440"/>
            </a:xfrm>
            <a:custGeom>
              <a:rect b="b" l="l" r="r" t="t"/>
              <a:pathLst>
                <a:path extrusionOk="0" h="23631" w="21012">
                  <a:moveTo>
                    <a:pt x="16779" y="1"/>
                  </a:moveTo>
                  <a:cubicBezTo>
                    <a:pt x="16505" y="1"/>
                    <a:pt x="16248" y="171"/>
                    <a:pt x="16090" y="498"/>
                  </a:cubicBezTo>
                  <a:lnTo>
                    <a:pt x="10731" y="11614"/>
                  </a:lnTo>
                  <a:lnTo>
                    <a:pt x="7999" y="10037"/>
                  </a:lnTo>
                  <a:cubicBezTo>
                    <a:pt x="7818" y="9932"/>
                    <a:pt x="7621" y="9882"/>
                    <a:pt x="7426" y="9882"/>
                  </a:cubicBezTo>
                  <a:cubicBezTo>
                    <a:pt x="7029" y="9882"/>
                    <a:pt x="6643" y="10089"/>
                    <a:pt x="6429" y="10458"/>
                  </a:cubicBezTo>
                  <a:lnTo>
                    <a:pt x="1" y="21592"/>
                  </a:lnTo>
                  <a:lnTo>
                    <a:pt x="1" y="22565"/>
                  </a:lnTo>
                  <a:cubicBezTo>
                    <a:pt x="1" y="23240"/>
                    <a:pt x="337" y="23631"/>
                    <a:pt x="827" y="23631"/>
                  </a:cubicBezTo>
                  <a:cubicBezTo>
                    <a:pt x="1028" y="23631"/>
                    <a:pt x="1254" y="23565"/>
                    <a:pt x="1494" y="23427"/>
                  </a:cubicBezTo>
                  <a:lnTo>
                    <a:pt x="19519" y="13019"/>
                  </a:lnTo>
                  <a:cubicBezTo>
                    <a:pt x="20343" y="12544"/>
                    <a:pt x="21011" y="11387"/>
                    <a:pt x="21011" y="10436"/>
                  </a:cubicBezTo>
                  <a:lnTo>
                    <a:pt x="21011" y="4070"/>
                  </a:lnTo>
                  <a:lnTo>
                    <a:pt x="17385" y="291"/>
                  </a:lnTo>
                  <a:cubicBezTo>
                    <a:pt x="17197" y="96"/>
                    <a:pt x="16983" y="1"/>
                    <a:pt x="16779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73"/>
            <p:cNvSpPr/>
            <p:nvPr/>
          </p:nvSpPr>
          <p:spPr>
            <a:xfrm>
              <a:off x="351397" y="2757643"/>
              <a:ext cx="134245" cy="195441"/>
            </a:xfrm>
            <a:custGeom>
              <a:rect b="b" l="l" r="r" t="t"/>
              <a:pathLst>
                <a:path extrusionOk="0" h="9514" w="6535">
                  <a:moveTo>
                    <a:pt x="5583" y="1"/>
                  </a:moveTo>
                  <a:lnTo>
                    <a:pt x="1495" y="2361"/>
                  </a:lnTo>
                  <a:cubicBezTo>
                    <a:pt x="669" y="2837"/>
                    <a:pt x="1" y="3995"/>
                    <a:pt x="1" y="4947"/>
                  </a:cubicBezTo>
                  <a:lnTo>
                    <a:pt x="1" y="9259"/>
                  </a:lnTo>
                  <a:cubicBezTo>
                    <a:pt x="291" y="9427"/>
                    <a:pt x="627" y="9514"/>
                    <a:pt x="998" y="9514"/>
                  </a:cubicBezTo>
                  <a:cubicBezTo>
                    <a:pt x="1512" y="9514"/>
                    <a:pt x="2093" y="9346"/>
                    <a:pt x="2707" y="8991"/>
                  </a:cubicBezTo>
                  <a:cubicBezTo>
                    <a:pt x="4822" y="7771"/>
                    <a:pt x="6535" y="4803"/>
                    <a:pt x="6535" y="2361"/>
                  </a:cubicBezTo>
                  <a:cubicBezTo>
                    <a:pt x="6535" y="1245"/>
                    <a:pt x="6173" y="437"/>
                    <a:pt x="5583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73"/>
            <p:cNvSpPr/>
            <p:nvPr/>
          </p:nvSpPr>
          <p:spPr>
            <a:xfrm>
              <a:off x="303448" y="2588159"/>
              <a:ext cx="1630643" cy="1468214"/>
            </a:xfrm>
            <a:custGeom>
              <a:rect b="b" l="l" r="r" t="t"/>
              <a:pathLst>
                <a:path extrusionOk="0" h="71472" w="79379">
                  <a:moveTo>
                    <a:pt x="78552" y="1"/>
                  </a:moveTo>
                  <a:cubicBezTo>
                    <a:pt x="78351" y="1"/>
                    <a:pt x="78125" y="66"/>
                    <a:pt x="77885" y="205"/>
                  </a:cubicBezTo>
                  <a:lnTo>
                    <a:pt x="1494" y="44310"/>
                  </a:lnTo>
                  <a:cubicBezTo>
                    <a:pt x="669" y="44785"/>
                    <a:pt x="0" y="45943"/>
                    <a:pt x="0" y="46896"/>
                  </a:cubicBezTo>
                  <a:lnTo>
                    <a:pt x="0" y="70405"/>
                  </a:lnTo>
                  <a:cubicBezTo>
                    <a:pt x="0" y="71081"/>
                    <a:pt x="336" y="71471"/>
                    <a:pt x="826" y="71471"/>
                  </a:cubicBezTo>
                  <a:cubicBezTo>
                    <a:pt x="1027" y="71471"/>
                    <a:pt x="1254" y="71406"/>
                    <a:pt x="1494" y="71267"/>
                  </a:cubicBezTo>
                  <a:lnTo>
                    <a:pt x="77886" y="27162"/>
                  </a:lnTo>
                  <a:cubicBezTo>
                    <a:pt x="78710" y="26687"/>
                    <a:pt x="79378" y="25529"/>
                    <a:pt x="79378" y="24576"/>
                  </a:cubicBezTo>
                  <a:lnTo>
                    <a:pt x="79378" y="1068"/>
                  </a:lnTo>
                  <a:cubicBezTo>
                    <a:pt x="79378" y="391"/>
                    <a:pt x="79042" y="1"/>
                    <a:pt x="78552" y="1"/>
                  </a:cubicBezTo>
                  <a:close/>
                </a:path>
              </a:pathLst>
            </a:custGeom>
            <a:solidFill>
              <a:srgbClr val="27DE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73"/>
            <p:cNvSpPr/>
            <p:nvPr/>
          </p:nvSpPr>
          <p:spPr>
            <a:xfrm>
              <a:off x="303448" y="2588159"/>
              <a:ext cx="1630643" cy="1468214"/>
            </a:xfrm>
            <a:custGeom>
              <a:rect b="b" l="l" r="r" t="t"/>
              <a:pathLst>
                <a:path extrusionOk="0" h="71472" w="79379">
                  <a:moveTo>
                    <a:pt x="78552" y="1"/>
                  </a:moveTo>
                  <a:cubicBezTo>
                    <a:pt x="78351" y="1"/>
                    <a:pt x="78125" y="66"/>
                    <a:pt x="77885" y="205"/>
                  </a:cubicBezTo>
                  <a:lnTo>
                    <a:pt x="1494" y="44310"/>
                  </a:lnTo>
                  <a:cubicBezTo>
                    <a:pt x="669" y="44785"/>
                    <a:pt x="0" y="45943"/>
                    <a:pt x="0" y="46896"/>
                  </a:cubicBezTo>
                  <a:lnTo>
                    <a:pt x="0" y="70405"/>
                  </a:lnTo>
                  <a:cubicBezTo>
                    <a:pt x="0" y="71081"/>
                    <a:pt x="336" y="71471"/>
                    <a:pt x="826" y="71471"/>
                  </a:cubicBezTo>
                  <a:cubicBezTo>
                    <a:pt x="1027" y="71471"/>
                    <a:pt x="1254" y="71406"/>
                    <a:pt x="1494" y="71267"/>
                  </a:cubicBezTo>
                  <a:lnTo>
                    <a:pt x="77886" y="27162"/>
                  </a:lnTo>
                  <a:cubicBezTo>
                    <a:pt x="78710" y="26687"/>
                    <a:pt x="79378" y="25529"/>
                    <a:pt x="79378" y="24576"/>
                  </a:cubicBezTo>
                  <a:lnTo>
                    <a:pt x="79378" y="1068"/>
                  </a:lnTo>
                  <a:cubicBezTo>
                    <a:pt x="79378" y="391"/>
                    <a:pt x="79042" y="1"/>
                    <a:pt x="785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73"/>
            <p:cNvSpPr/>
            <p:nvPr/>
          </p:nvSpPr>
          <p:spPr>
            <a:xfrm>
              <a:off x="878994" y="3081389"/>
              <a:ext cx="335726" cy="227097"/>
            </a:xfrm>
            <a:custGeom>
              <a:rect b="b" l="l" r="r" t="t"/>
              <a:pathLst>
                <a:path extrusionOk="0" h="11055" w="16343">
                  <a:moveTo>
                    <a:pt x="15682" y="1"/>
                  </a:moveTo>
                  <a:cubicBezTo>
                    <a:pt x="15508" y="1"/>
                    <a:pt x="15309" y="59"/>
                    <a:pt x="15098" y="181"/>
                  </a:cubicBezTo>
                  <a:lnTo>
                    <a:pt x="1245" y="8179"/>
                  </a:lnTo>
                  <a:cubicBezTo>
                    <a:pt x="557" y="8577"/>
                    <a:pt x="0" y="9501"/>
                    <a:pt x="0" y="10245"/>
                  </a:cubicBezTo>
                  <a:cubicBezTo>
                    <a:pt x="0" y="10761"/>
                    <a:pt x="267" y="11054"/>
                    <a:pt x="660" y="11054"/>
                  </a:cubicBezTo>
                  <a:cubicBezTo>
                    <a:pt x="834" y="11054"/>
                    <a:pt x="1033" y="10997"/>
                    <a:pt x="1245" y="10875"/>
                  </a:cubicBezTo>
                  <a:lnTo>
                    <a:pt x="15098" y="2877"/>
                  </a:lnTo>
                  <a:cubicBezTo>
                    <a:pt x="15786" y="2480"/>
                    <a:pt x="16342" y="1554"/>
                    <a:pt x="16342" y="810"/>
                  </a:cubicBezTo>
                  <a:cubicBezTo>
                    <a:pt x="16342" y="295"/>
                    <a:pt x="16075" y="1"/>
                    <a:pt x="15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73"/>
            <p:cNvSpPr/>
            <p:nvPr/>
          </p:nvSpPr>
          <p:spPr>
            <a:xfrm>
              <a:off x="878994" y="2859848"/>
              <a:ext cx="911245" cy="559393"/>
            </a:xfrm>
            <a:custGeom>
              <a:rect b="b" l="l" r="r" t="t"/>
              <a:pathLst>
                <a:path extrusionOk="0" h="27231" w="44359">
                  <a:moveTo>
                    <a:pt x="43698" y="1"/>
                  </a:moveTo>
                  <a:cubicBezTo>
                    <a:pt x="43524" y="1"/>
                    <a:pt x="43325" y="59"/>
                    <a:pt x="43114" y="181"/>
                  </a:cubicBezTo>
                  <a:lnTo>
                    <a:pt x="1245" y="24355"/>
                  </a:lnTo>
                  <a:cubicBezTo>
                    <a:pt x="557" y="24751"/>
                    <a:pt x="0" y="25677"/>
                    <a:pt x="0" y="26421"/>
                  </a:cubicBezTo>
                  <a:cubicBezTo>
                    <a:pt x="0" y="26937"/>
                    <a:pt x="267" y="27230"/>
                    <a:pt x="660" y="27230"/>
                  </a:cubicBezTo>
                  <a:cubicBezTo>
                    <a:pt x="834" y="27230"/>
                    <a:pt x="1033" y="27173"/>
                    <a:pt x="1245" y="27051"/>
                  </a:cubicBezTo>
                  <a:lnTo>
                    <a:pt x="43114" y="2877"/>
                  </a:lnTo>
                  <a:cubicBezTo>
                    <a:pt x="43801" y="2480"/>
                    <a:pt x="44358" y="1555"/>
                    <a:pt x="44358" y="810"/>
                  </a:cubicBezTo>
                  <a:cubicBezTo>
                    <a:pt x="44358" y="295"/>
                    <a:pt x="44091" y="1"/>
                    <a:pt x="43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73"/>
            <p:cNvSpPr/>
            <p:nvPr/>
          </p:nvSpPr>
          <p:spPr>
            <a:xfrm>
              <a:off x="878994" y="2970619"/>
              <a:ext cx="911245" cy="559372"/>
            </a:xfrm>
            <a:custGeom>
              <a:rect b="b" l="l" r="r" t="t"/>
              <a:pathLst>
                <a:path extrusionOk="0" h="27230" w="44359">
                  <a:moveTo>
                    <a:pt x="43699" y="1"/>
                  </a:moveTo>
                  <a:cubicBezTo>
                    <a:pt x="43524" y="1"/>
                    <a:pt x="43325" y="59"/>
                    <a:pt x="43114" y="181"/>
                  </a:cubicBezTo>
                  <a:lnTo>
                    <a:pt x="1245" y="24353"/>
                  </a:lnTo>
                  <a:cubicBezTo>
                    <a:pt x="557" y="24750"/>
                    <a:pt x="0" y="25676"/>
                    <a:pt x="0" y="26420"/>
                  </a:cubicBezTo>
                  <a:cubicBezTo>
                    <a:pt x="0" y="26935"/>
                    <a:pt x="267" y="27229"/>
                    <a:pt x="660" y="27229"/>
                  </a:cubicBezTo>
                  <a:cubicBezTo>
                    <a:pt x="834" y="27229"/>
                    <a:pt x="1033" y="27171"/>
                    <a:pt x="1245" y="27049"/>
                  </a:cubicBezTo>
                  <a:lnTo>
                    <a:pt x="43114" y="2877"/>
                  </a:lnTo>
                  <a:cubicBezTo>
                    <a:pt x="43801" y="2479"/>
                    <a:pt x="44358" y="1555"/>
                    <a:pt x="44358" y="810"/>
                  </a:cubicBezTo>
                  <a:cubicBezTo>
                    <a:pt x="44358" y="294"/>
                    <a:pt x="44091" y="1"/>
                    <a:pt x="43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73"/>
            <p:cNvSpPr/>
            <p:nvPr/>
          </p:nvSpPr>
          <p:spPr>
            <a:xfrm>
              <a:off x="878994" y="3081348"/>
              <a:ext cx="911245" cy="559372"/>
            </a:xfrm>
            <a:custGeom>
              <a:rect b="b" l="l" r="r" t="t"/>
              <a:pathLst>
                <a:path extrusionOk="0" h="27230" w="44359">
                  <a:moveTo>
                    <a:pt x="43699" y="1"/>
                  </a:moveTo>
                  <a:cubicBezTo>
                    <a:pt x="43524" y="1"/>
                    <a:pt x="43325" y="59"/>
                    <a:pt x="43114" y="181"/>
                  </a:cubicBezTo>
                  <a:lnTo>
                    <a:pt x="1245" y="24354"/>
                  </a:lnTo>
                  <a:cubicBezTo>
                    <a:pt x="557" y="24751"/>
                    <a:pt x="0" y="25676"/>
                    <a:pt x="0" y="26420"/>
                  </a:cubicBezTo>
                  <a:cubicBezTo>
                    <a:pt x="0" y="26936"/>
                    <a:pt x="267" y="27230"/>
                    <a:pt x="660" y="27230"/>
                  </a:cubicBezTo>
                  <a:cubicBezTo>
                    <a:pt x="834" y="27230"/>
                    <a:pt x="1033" y="27172"/>
                    <a:pt x="1245" y="27050"/>
                  </a:cubicBezTo>
                  <a:lnTo>
                    <a:pt x="43114" y="2876"/>
                  </a:lnTo>
                  <a:cubicBezTo>
                    <a:pt x="43801" y="2480"/>
                    <a:pt x="44358" y="1554"/>
                    <a:pt x="44358" y="810"/>
                  </a:cubicBezTo>
                  <a:cubicBezTo>
                    <a:pt x="44358" y="294"/>
                    <a:pt x="44091" y="1"/>
                    <a:pt x="43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73"/>
            <p:cNvSpPr/>
            <p:nvPr/>
          </p:nvSpPr>
          <p:spPr>
            <a:xfrm>
              <a:off x="351397" y="3308129"/>
              <a:ext cx="431660" cy="665207"/>
            </a:xfrm>
            <a:custGeom>
              <a:rect b="b" l="l" r="r" t="t"/>
              <a:pathLst>
                <a:path extrusionOk="0" h="32382" w="21013">
                  <a:moveTo>
                    <a:pt x="20186" y="0"/>
                  </a:moveTo>
                  <a:cubicBezTo>
                    <a:pt x="19986" y="0"/>
                    <a:pt x="19759" y="66"/>
                    <a:pt x="19520" y="204"/>
                  </a:cubicBezTo>
                  <a:lnTo>
                    <a:pt x="1495" y="10610"/>
                  </a:lnTo>
                  <a:cubicBezTo>
                    <a:pt x="669" y="11087"/>
                    <a:pt x="2" y="12245"/>
                    <a:pt x="1" y="13197"/>
                  </a:cubicBezTo>
                  <a:lnTo>
                    <a:pt x="1" y="31315"/>
                  </a:lnTo>
                  <a:cubicBezTo>
                    <a:pt x="1" y="31991"/>
                    <a:pt x="337" y="32382"/>
                    <a:pt x="828" y="32382"/>
                  </a:cubicBezTo>
                  <a:cubicBezTo>
                    <a:pt x="1028" y="32382"/>
                    <a:pt x="1255" y="32316"/>
                    <a:pt x="1495" y="32178"/>
                  </a:cubicBezTo>
                  <a:lnTo>
                    <a:pt x="19520" y="21771"/>
                  </a:lnTo>
                  <a:cubicBezTo>
                    <a:pt x="20344" y="21295"/>
                    <a:pt x="21012" y="20136"/>
                    <a:pt x="21012" y="19185"/>
                  </a:cubicBezTo>
                  <a:lnTo>
                    <a:pt x="21012" y="1066"/>
                  </a:lnTo>
                  <a:cubicBezTo>
                    <a:pt x="21012" y="391"/>
                    <a:pt x="20676" y="0"/>
                    <a:pt x="201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73"/>
            <p:cNvSpPr/>
            <p:nvPr/>
          </p:nvSpPr>
          <p:spPr>
            <a:xfrm>
              <a:off x="351417" y="3487905"/>
              <a:ext cx="431639" cy="485440"/>
            </a:xfrm>
            <a:custGeom>
              <a:rect b="b" l="l" r="r" t="t"/>
              <a:pathLst>
                <a:path extrusionOk="0" h="23631" w="21012">
                  <a:moveTo>
                    <a:pt x="16778" y="0"/>
                  </a:moveTo>
                  <a:cubicBezTo>
                    <a:pt x="16505" y="0"/>
                    <a:pt x="16248" y="170"/>
                    <a:pt x="16090" y="498"/>
                  </a:cubicBezTo>
                  <a:lnTo>
                    <a:pt x="10731" y="11613"/>
                  </a:lnTo>
                  <a:lnTo>
                    <a:pt x="7999" y="10036"/>
                  </a:lnTo>
                  <a:cubicBezTo>
                    <a:pt x="7818" y="9932"/>
                    <a:pt x="7621" y="9882"/>
                    <a:pt x="7426" y="9882"/>
                  </a:cubicBezTo>
                  <a:cubicBezTo>
                    <a:pt x="7029" y="9882"/>
                    <a:pt x="6643" y="10088"/>
                    <a:pt x="6429" y="10457"/>
                  </a:cubicBezTo>
                  <a:lnTo>
                    <a:pt x="1" y="21592"/>
                  </a:lnTo>
                  <a:lnTo>
                    <a:pt x="1" y="22564"/>
                  </a:lnTo>
                  <a:cubicBezTo>
                    <a:pt x="1" y="23240"/>
                    <a:pt x="337" y="23631"/>
                    <a:pt x="827" y="23631"/>
                  </a:cubicBezTo>
                  <a:cubicBezTo>
                    <a:pt x="1028" y="23631"/>
                    <a:pt x="1254" y="23565"/>
                    <a:pt x="1494" y="23427"/>
                  </a:cubicBezTo>
                  <a:lnTo>
                    <a:pt x="19519" y="13020"/>
                  </a:lnTo>
                  <a:cubicBezTo>
                    <a:pt x="20343" y="12544"/>
                    <a:pt x="21011" y="11386"/>
                    <a:pt x="21011" y="10435"/>
                  </a:cubicBezTo>
                  <a:lnTo>
                    <a:pt x="21011" y="4070"/>
                  </a:lnTo>
                  <a:lnTo>
                    <a:pt x="17385" y="292"/>
                  </a:lnTo>
                  <a:cubicBezTo>
                    <a:pt x="17197" y="96"/>
                    <a:pt x="16983" y="0"/>
                    <a:pt x="167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73"/>
            <p:cNvSpPr/>
            <p:nvPr/>
          </p:nvSpPr>
          <p:spPr>
            <a:xfrm>
              <a:off x="351397" y="3477634"/>
              <a:ext cx="134245" cy="195421"/>
            </a:xfrm>
            <a:custGeom>
              <a:rect b="b" l="l" r="r" t="t"/>
              <a:pathLst>
                <a:path extrusionOk="0" h="9513" w="6535">
                  <a:moveTo>
                    <a:pt x="5583" y="0"/>
                  </a:moveTo>
                  <a:lnTo>
                    <a:pt x="1495" y="2361"/>
                  </a:lnTo>
                  <a:cubicBezTo>
                    <a:pt x="669" y="2837"/>
                    <a:pt x="1" y="3996"/>
                    <a:pt x="1" y="4947"/>
                  </a:cubicBezTo>
                  <a:lnTo>
                    <a:pt x="1" y="9259"/>
                  </a:lnTo>
                  <a:cubicBezTo>
                    <a:pt x="291" y="9426"/>
                    <a:pt x="627" y="9512"/>
                    <a:pt x="997" y="9512"/>
                  </a:cubicBezTo>
                  <a:cubicBezTo>
                    <a:pt x="1512" y="9512"/>
                    <a:pt x="2093" y="9345"/>
                    <a:pt x="2707" y="8991"/>
                  </a:cubicBezTo>
                  <a:cubicBezTo>
                    <a:pt x="4822" y="7770"/>
                    <a:pt x="6535" y="4802"/>
                    <a:pt x="6535" y="2361"/>
                  </a:cubicBezTo>
                  <a:cubicBezTo>
                    <a:pt x="6535" y="1245"/>
                    <a:pt x="6173" y="437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73"/>
            <p:cNvSpPr/>
            <p:nvPr/>
          </p:nvSpPr>
          <p:spPr>
            <a:xfrm>
              <a:off x="-224149" y="1009777"/>
              <a:ext cx="2110269" cy="1315583"/>
            </a:xfrm>
            <a:custGeom>
              <a:rect b="b" l="l" r="r" t="t"/>
              <a:pathLst>
                <a:path extrusionOk="0" h="64042" w="102727">
                  <a:moveTo>
                    <a:pt x="101900" y="0"/>
                  </a:moveTo>
                  <a:cubicBezTo>
                    <a:pt x="101699" y="0"/>
                    <a:pt x="101472" y="66"/>
                    <a:pt x="101232" y="204"/>
                  </a:cubicBezTo>
                  <a:lnTo>
                    <a:pt x="1495" y="57788"/>
                  </a:lnTo>
                  <a:cubicBezTo>
                    <a:pt x="669" y="58264"/>
                    <a:pt x="1" y="59422"/>
                    <a:pt x="1" y="60375"/>
                  </a:cubicBezTo>
                  <a:lnTo>
                    <a:pt x="1" y="64041"/>
                  </a:lnTo>
                  <a:lnTo>
                    <a:pt x="102726" y="4733"/>
                  </a:lnTo>
                  <a:lnTo>
                    <a:pt x="102726" y="1066"/>
                  </a:lnTo>
                  <a:cubicBezTo>
                    <a:pt x="102726" y="391"/>
                    <a:pt x="102390" y="0"/>
                    <a:pt x="1019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73"/>
            <p:cNvSpPr/>
            <p:nvPr/>
          </p:nvSpPr>
          <p:spPr>
            <a:xfrm>
              <a:off x="1663036" y="4718238"/>
              <a:ext cx="267669" cy="140593"/>
            </a:xfrm>
            <a:custGeom>
              <a:rect b="b" l="l" r="r" t="t"/>
              <a:pathLst>
                <a:path extrusionOk="0" h="6844" w="13030">
                  <a:moveTo>
                    <a:pt x="2256" y="0"/>
                  </a:moveTo>
                  <a:cubicBezTo>
                    <a:pt x="2006" y="0"/>
                    <a:pt x="1781" y="23"/>
                    <a:pt x="1583" y="76"/>
                  </a:cubicBezTo>
                  <a:cubicBezTo>
                    <a:pt x="1" y="500"/>
                    <a:pt x="1107" y="2336"/>
                    <a:pt x="1932" y="3001"/>
                  </a:cubicBezTo>
                  <a:cubicBezTo>
                    <a:pt x="2639" y="3567"/>
                    <a:pt x="3386" y="3912"/>
                    <a:pt x="4878" y="4336"/>
                  </a:cubicBezTo>
                  <a:cubicBezTo>
                    <a:pt x="6369" y="4761"/>
                    <a:pt x="7158" y="5522"/>
                    <a:pt x="8206" y="6148"/>
                  </a:cubicBezTo>
                  <a:cubicBezTo>
                    <a:pt x="8960" y="6599"/>
                    <a:pt x="9732" y="6844"/>
                    <a:pt x="10433" y="6844"/>
                  </a:cubicBezTo>
                  <a:cubicBezTo>
                    <a:pt x="10706" y="6844"/>
                    <a:pt x="10968" y="6807"/>
                    <a:pt x="11215" y="6730"/>
                  </a:cubicBezTo>
                  <a:cubicBezTo>
                    <a:pt x="12094" y="6458"/>
                    <a:pt x="12811" y="5724"/>
                    <a:pt x="12921" y="5397"/>
                  </a:cubicBezTo>
                  <a:cubicBezTo>
                    <a:pt x="13029" y="5071"/>
                    <a:pt x="12974" y="4554"/>
                    <a:pt x="12811" y="3887"/>
                  </a:cubicBezTo>
                  <a:cubicBezTo>
                    <a:pt x="12648" y="3219"/>
                    <a:pt x="12619" y="2726"/>
                    <a:pt x="12458" y="2513"/>
                  </a:cubicBezTo>
                  <a:lnTo>
                    <a:pt x="9736" y="1288"/>
                  </a:lnTo>
                  <a:cubicBezTo>
                    <a:pt x="6995" y="1169"/>
                    <a:pt x="4023" y="0"/>
                    <a:pt x="2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73"/>
            <p:cNvSpPr/>
            <p:nvPr/>
          </p:nvSpPr>
          <p:spPr>
            <a:xfrm>
              <a:off x="1844209" y="4727360"/>
              <a:ext cx="75617" cy="70399"/>
            </a:xfrm>
            <a:custGeom>
              <a:rect b="b" l="l" r="r" t="t"/>
              <a:pathLst>
                <a:path extrusionOk="0" h="3427" w="3681">
                  <a:moveTo>
                    <a:pt x="3493" y="0"/>
                  </a:moveTo>
                  <a:lnTo>
                    <a:pt x="0" y="129"/>
                  </a:lnTo>
                  <a:lnTo>
                    <a:pt x="434" y="2462"/>
                  </a:lnTo>
                  <a:cubicBezTo>
                    <a:pt x="643" y="3173"/>
                    <a:pt x="1225" y="3426"/>
                    <a:pt x="1840" y="3426"/>
                  </a:cubicBezTo>
                  <a:cubicBezTo>
                    <a:pt x="2727" y="3426"/>
                    <a:pt x="3680" y="2900"/>
                    <a:pt x="3679" y="2462"/>
                  </a:cubicBezTo>
                  <a:cubicBezTo>
                    <a:pt x="3679" y="2196"/>
                    <a:pt x="3493" y="0"/>
                    <a:pt x="3493" y="0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73"/>
            <p:cNvSpPr/>
            <p:nvPr/>
          </p:nvSpPr>
          <p:spPr>
            <a:xfrm>
              <a:off x="1695515" y="3737694"/>
              <a:ext cx="221880" cy="1012622"/>
            </a:xfrm>
            <a:custGeom>
              <a:rect b="b" l="l" r="r" t="t"/>
              <a:pathLst>
                <a:path extrusionOk="0" h="49294" w="10801">
                  <a:moveTo>
                    <a:pt x="7370" y="1"/>
                  </a:moveTo>
                  <a:lnTo>
                    <a:pt x="1" y="6728"/>
                  </a:lnTo>
                  <a:lnTo>
                    <a:pt x="1622" y="17723"/>
                  </a:lnTo>
                  <a:lnTo>
                    <a:pt x="2186" y="26566"/>
                  </a:lnTo>
                  <a:lnTo>
                    <a:pt x="7377" y="49103"/>
                  </a:lnTo>
                  <a:cubicBezTo>
                    <a:pt x="7852" y="49241"/>
                    <a:pt x="8297" y="49294"/>
                    <a:pt x="8698" y="49294"/>
                  </a:cubicBezTo>
                  <a:cubicBezTo>
                    <a:pt x="9967" y="49294"/>
                    <a:pt x="10801" y="48769"/>
                    <a:pt x="10801" y="48769"/>
                  </a:cubicBezTo>
                  <a:cubicBezTo>
                    <a:pt x="10777" y="32694"/>
                    <a:pt x="10775" y="32717"/>
                    <a:pt x="10543" y="29229"/>
                  </a:cubicBezTo>
                  <a:cubicBezTo>
                    <a:pt x="10340" y="26159"/>
                    <a:pt x="9059" y="24251"/>
                    <a:pt x="9059" y="24251"/>
                  </a:cubicBezTo>
                  <a:cubicBezTo>
                    <a:pt x="9614" y="16552"/>
                    <a:pt x="10222" y="13533"/>
                    <a:pt x="10222" y="9624"/>
                  </a:cubicBezTo>
                  <a:cubicBezTo>
                    <a:pt x="10222" y="7497"/>
                    <a:pt x="9952" y="4300"/>
                    <a:pt x="9952" y="4300"/>
                  </a:cubicBezTo>
                  <a:cubicBezTo>
                    <a:pt x="9243" y="2859"/>
                    <a:pt x="8319" y="1477"/>
                    <a:pt x="7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73"/>
            <p:cNvSpPr/>
            <p:nvPr/>
          </p:nvSpPr>
          <p:spPr>
            <a:xfrm>
              <a:off x="1325301" y="4824325"/>
              <a:ext cx="277262" cy="119763"/>
            </a:xfrm>
            <a:custGeom>
              <a:rect b="b" l="l" r="r" t="t"/>
              <a:pathLst>
                <a:path extrusionOk="0" h="5830" w="13497">
                  <a:moveTo>
                    <a:pt x="2844" y="1"/>
                  </a:moveTo>
                  <a:cubicBezTo>
                    <a:pt x="2312" y="1"/>
                    <a:pt x="1859" y="53"/>
                    <a:pt x="1518" y="192"/>
                  </a:cubicBezTo>
                  <a:cubicBezTo>
                    <a:pt x="0" y="811"/>
                    <a:pt x="1325" y="2494"/>
                    <a:pt x="2227" y="3050"/>
                  </a:cubicBezTo>
                  <a:cubicBezTo>
                    <a:pt x="2999" y="3524"/>
                    <a:pt x="3782" y="3775"/>
                    <a:pt x="5315" y="4009"/>
                  </a:cubicBezTo>
                  <a:cubicBezTo>
                    <a:pt x="6849" y="4245"/>
                    <a:pt x="7728" y="4902"/>
                    <a:pt x="8844" y="5392"/>
                  </a:cubicBezTo>
                  <a:cubicBezTo>
                    <a:pt x="9496" y="5679"/>
                    <a:pt x="10144" y="5829"/>
                    <a:pt x="10736" y="5829"/>
                  </a:cubicBezTo>
                  <a:cubicBezTo>
                    <a:pt x="11159" y="5829"/>
                    <a:pt x="11553" y="5753"/>
                    <a:pt x="11902" y="5595"/>
                  </a:cubicBezTo>
                  <a:cubicBezTo>
                    <a:pt x="12741" y="5216"/>
                    <a:pt x="13362" y="4398"/>
                    <a:pt x="13429" y="4060"/>
                  </a:cubicBezTo>
                  <a:cubicBezTo>
                    <a:pt x="13496" y="3722"/>
                    <a:pt x="13439" y="3263"/>
                    <a:pt x="13353" y="2583"/>
                  </a:cubicBezTo>
                  <a:cubicBezTo>
                    <a:pt x="13270" y="1929"/>
                    <a:pt x="13333" y="1568"/>
                    <a:pt x="13146" y="1375"/>
                  </a:cubicBezTo>
                  <a:lnTo>
                    <a:pt x="9958" y="438"/>
                  </a:lnTo>
                  <a:cubicBezTo>
                    <a:pt x="9630" y="464"/>
                    <a:pt x="9296" y="476"/>
                    <a:pt x="8958" y="476"/>
                  </a:cubicBezTo>
                  <a:cubicBezTo>
                    <a:pt x="6786" y="476"/>
                    <a:pt x="4452" y="1"/>
                    <a:pt x="28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73"/>
            <p:cNvSpPr/>
            <p:nvPr/>
          </p:nvSpPr>
          <p:spPr>
            <a:xfrm>
              <a:off x="1527018" y="4782807"/>
              <a:ext cx="83156" cy="96858"/>
            </a:xfrm>
            <a:custGeom>
              <a:rect b="b" l="l" r="r" t="t"/>
              <a:pathLst>
                <a:path extrusionOk="0" h="4715" w="4048">
                  <a:moveTo>
                    <a:pt x="200" y="1"/>
                  </a:moveTo>
                  <a:lnTo>
                    <a:pt x="0" y="3562"/>
                  </a:lnTo>
                  <a:cubicBezTo>
                    <a:pt x="0" y="4345"/>
                    <a:pt x="762" y="4715"/>
                    <a:pt x="1559" y="4715"/>
                  </a:cubicBezTo>
                  <a:cubicBezTo>
                    <a:pt x="2336" y="4715"/>
                    <a:pt x="3148" y="4363"/>
                    <a:pt x="3317" y="3699"/>
                  </a:cubicBezTo>
                  <a:cubicBezTo>
                    <a:pt x="3459" y="3142"/>
                    <a:pt x="4048" y="638"/>
                    <a:pt x="4048" y="638"/>
                  </a:cubicBezTo>
                  <a:lnTo>
                    <a:pt x="200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73"/>
            <p:cNvSpPr/>
            <p:nvPr/>
          </p:nvSpPr>
          <p:spPr>
            <a:xfrm>
              <a:off x="1529113" y="3751253"/>
              <a:ext cx="243244" cy="1082446"/>
            </a:xfrm>
            <a:custGeom>
              <a:rect b="b" l="l" r="r" t="t"/>
              <a:pathLst>
                <a:path extrusionOk="0" h="52693" w="11841">
                  <a:moveTo>
                    <a:pt x="8759" y="0"/>
                  </a:moveTo>
                  <a:lnTo>
                    <a:pt x="1623" y="6927"/>
                  </a:lnTo>
                  <a:lnTo>
                    <a:pt x="1280" y="17064"/>
                  </a:lnTo>
                  <a:lnTo>
                    <a:pt x="0" y="51957"/>
                  </a:lnTo>
                  <a:cubicBezTo>
                    <a:pt x="561" y="52550"/>
                    <a:pt x="1515" y="52693"/>
                    <a:pt x="2300" y="52693"/>
                  </a:cubicBezTo>
                  <a:cubicBezTo>
                    <a:pt x="3023" y="52693"/>
                    <a:pt x="3604" y="52572"/>
                    <a:pt x="3604" y="52572"/>
                  </a:cubicBezTo>
                  <a:cubicBezTo>
                    <a:pt x="3604" y="52572"/>
                    <a:pt x="8152" y="34457"/>
                    <a:pt x="8351" y="32467"/>
                  </a:cubicBezTo>
                  <a:cubicBezTo>
                    <a:pt x="8606" y="29924"/>
                    <a:pt x="8101" y="27239"/>
                    <a:pt x="8101" y="27239"/>
                  </a:cubicBezTo>
                  <a:cubicBezTo>
                    <a:pt x="9107" y="22475"/>
                    <a:pt x="11841" y="15215"/>
                    <a:pt x="11736" y="8624"/>
                  </a:cubicBezTo>
                  <a:cubicBezTo>
                    <a:pt x="11686" y="5504"/>
                    <a:pt x="10251" y="2921"/>
                    <a:pt x="87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73"/>
            <p:cNvSpPr/>
            <p:nvPr/>
          </p:nvSpPr>
          <p:spPr>
            <a:xfrm>
              <a:off x="1667042" y="3363452"/>
              <a:ext cx="115593" cy="127815"/>
            </a:xfrm>
            <a:custGeom>
              <a:rect b="b" l="l" r="r" t="t"/>
              <a:pathLst>
                <a:path extrusionOk="0" h="6222" w="5627">
                  <a:moveTo>
                    <a:pt x="4644" y="0"/>
                  </a:moveTo>
                  <a:lnTo>
                    <a:pt x="0" y="1035"/>
                  </a:lnTo>
                  <a:lnTo>
                    <a:pt x="942" y="6222"/>
                  </a:lnTo>
                  <a:lnTo>
                    <a:pt x="5627" y="5880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73"/>
            <p:cNvSpPr/>
            <p:nvPr/>
          </p:nvSpPr>
          <p:spPr>
            <a:xfrm>
              <a:off x="1562435" y="3421837"/>
              <a:ext cx="338807" cy="513542"/>
            </a:xfrm>
            <a:custGeom>
              <a:rect b="b" l="l" r="r" t="t"/>
              <a:pathLst>
                <a:path extrusionOk="0" h="24999" w="16493">
                  <a:moveTo>
                    <a:pt x="12127" y="0"/>
                  </a:moveTo>
                  <a:cubicBezTo>
                    <a:pt x="11960" y="0"/>
                    <a:pt x="11792" y="15"/>
                    <a:pt x="11624" y="46"/>
                  </a:cubicBezTo>
                  <a:cubicBezTo>
                    <a:pt x="8334" y="657"/>
                    <a:pt x="5721" y="1311"/>
                    <a:pt x="3783" y="2004"/>
                  </a:cubicBezTo>
                  <a:cubicBezTo>
                    <a:pt x="2144" y="2590"/>
                    <a:pt x="652" y="4007"/>
                    <a:pt x="516" y="9399"/>
                  </a:cubicBezTo>
                  <a:lnTo>
                    <a:pt x="1" y="22962"/>
                  </a:lnTo>
                  <a:cubicBezTo>
                    <a:pt x="1" y="22962"/>
                    <a:pt x="854" y="23825"/>
                    <a:pt x="2476" y="24272"/>
                  </a:cubicBezTo>
                  <a:cubicBezTo>
                    <a:pt x="3982" y="24686"/>
                    <a:pt x="5177" y="24998"/>
                    <a:pt x="6720" y="24998"/>
                  </a:cubicBezTo>
                  <a:cubicBezTo>
                    <a:pt x="7733" y="24998"/>
                    <a:pt x="8895" y="24864"/>
                    <a:pt x="10394" y="24536"/>
                  </a:cubicBezTo>
                  <a:cubicBezTo>
                    <a:pt x="15320" y="23461"/>
                    <a:pt x="16492" y="20478"/>
                    <a:pt x="16492" y="20478"/>
                  </a:cubicBezTo>
                  <a:cubicBezTo>
                    <a:pt x="16492" y="20478"/>
                    <a:pt x="16303" y="13301"/>
                    <a:pt x="16155" y="9398"/>
                  </a:cubicBezTo>
                  <a:cubicBezTo>
                    <a:pt x="16029" y="6082"/>
                    <a:pt x="15986" y="3628"/>
                    <a:pt x="15667" y="2659"/>
                  </a:cubicBezTo>
                  <a:cubicBezTo>
                    <a:pt x="15246" y="1381"/>
                    <a:pt x="13738" y="0"/>
                    <a:pt x="12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73"/>
            <p:cNvSpPr/>
            <p:nvPr/>
          </p:nvSpPr>
          <p:spPr>
            <a:xfrm>
              <a:off x="1073993" y="3115081"/>
              <a:ext cx="551977" cy="159636"/>
            </a:xfrm>
            <a:custGeom>
              <a:rect b="b" l="l" r="r" t="t"/>
              <a:pathLst>
                <a:path extrusionOk="0" h="7771" w="26870">
                  <a:moveTo>
                    <a:pt x="2775" y="1"/>
                  </a:moveTo>
                  <a:cubicBezTo>
                    <a:pt x="773" y="1"/>
                    <a:pt x="0" y="4933"/>
                    <a:pt x="2087" y="5291"/>
                  </a:cubicBezTo>
                  <a:lnTo>
                    <a:pt x="26634" y="7771"/>
                  </a:lnTo>
                  <a:lnTo>
                    <a:pt x="26869" y="6499"/>
                  </a:lnTo>
                  <a:lnTo>
                    <a:pt x="2991" y="19"/>
                  </a:lnTo>
                  <a:cubicBezTo>
                    <a:pt x="2918" y="7"/>
                    <a:pt x="2846" y="1"/>
                    <a:pt x="27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73"/>
            <p:cNvSpPr/>
            <p:nvPr/>
          </p:nvSpPr>
          <p:spPr>
            <a:xfrm>
              <a:off x="1270265" y="3159044"/>
              <a:ext cx="224858" cy="428167"/>
            </a:xfrm>
            <a:custGeom>
              <a:rect b="b" l="l" r="r" t="t"/>
              <a:pathLst>
                <a:path extrusionOk="0" h="20843" w="10946">
                  <a:moveTo>
                    <a:pt x="7019" y="0"/>
                  </a:moveTo>
                  <a:cubicBezTo>
                    <a:pt x="6656" y="0"/>
                    <a:pt x="6288" y="53"/>
                    <a:pt x="5946" y="194"/>
                  </a:cubicBezTo>
                  <a:cubicBezTo>
                    <a:pt x="4893" y="628"/>
                    <a:pt x="4093" y="2599"/>
                    <a:pt x="3829" y="3996"/>
                  </a:cubicBezTo>
                  <a:cubicBezTo>
                    <a:pt x="3563" y="5391"/>
                    <a:pt x="3446" y="6122"/>
                    <a:pt x="2506" y="8712"/>
                  </a:cubicBezTo>
                  <a:cubicBezTo>
                    <a:pt x="1566" y="11302"/>
                    <a:pt x="190" y="16609"/>
                    <a:pt x="61" y="18740"/>
                  </a:cubicBezTo>
                  <a:cubicBezTo>
                    <a:pt x="1" y="19723"/>
                    <a:pt x="92" y="20305"/>
                    <a:pt x="1184" y="20566"/>
                  </a:cubicBezTo>
                  <a:cubicBezTo>
                    <a:pt x="2278" y="20828"/>
                    <a:pt x="10307" y="20843"/>
                    <a:pt x="10307" y="20843"/>
                  </a:cubicBezTo>
                  <a:lnTo>
                    <a:pt x="10448" y="15302"/>
                  </a:lnTo>
                  <a:lnTo>
                    <a:pt x="5567" y="15451"/>
                  </a:lnTo>
                  <a:cubicBezTo>
                    <a:pt x="5567" y="15451"/>
                    <a:pt x="6304" y="8190"/>
                    <a:pt x="6756" y="7239"/>
                  </a:cubicBezTo>
                  <a:cubicBezTo>
                    <a:pt x="7208" y="6290"/>
                    <a:pt x="8300" y="6092"/>
                    <a:pt x="9376" y="5783"/>
                  </a:cubicBezTo>
                  <a:cubicBezTo>
                    <a:pt x="10452" y="5474"/>
                    <a:pt x="10456" y="4961"/>
                    <a:pt x="10456" y="4961"/>
                  </a:cubicBezTo>
                  <a:lnTo>
                    <a:pt x="9483" y="4863"/>
                  </a:lnTo>
                  <a:cubicBezTo>
                    <a:pt x="8630" y="4777"/>
                    <a:pt x="8295" y="3712"/>
                    <a:pt x="8662" y="2997"/>
                  </a:cubicBezTo>
                  <a:cubicBezTo>
                    <a:pt x="8816" y="2700"/>
                    <a:pt x="9060" y="2253"/>
                    <a:pt x="9473" y="2253"/>
                  </a:cubicBezTo>
                  <a:cubicBezTo>
                    <a:pt x="9526" y="2253"/>
                    <a:pt x="9582" y="2260"/>
                    <a:pt x="9641" y="2276"/>
                  </a:cubicBezTo>
                  <a:lnTo>
                    <a:pt x="10929" y="2626"/>
                  </a:lnTo>
                  <a:cubicBezTo>
                    <a:pt x="10929" y="2626"/>
                    <a:pt x="10946" y="1481"/>
                    <a:pt x="10522" y="1009"/>
                  </a:cubicBezTo>
                  <a:cubicBezTo>
                    <a:pt x="10093" y="532"/>
                    <a:pt x="9801" y="678"/>
                    <a:pt x="8944" y="381"/>
                  </a:cubicBezTo>
                  <a:cubicBezTo>
                    <a:pt x="8511" y="231"/>
                    <a:pt x="7776" y="0"/>
                    <a:pt x="7019" y="0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73"/>
            <p:cNvSpPr/>
            <p:nvPr/>
          </p:nvSpPr>
          <p:spPr>
            <a:xfrm>
              <a:off x="1572481" y="3258434"/>
              <a:ext cx="23336" cy="45995"/>
            </a:xfrm>
            <a:custGeom>
              <a:rect b="b" l="l" r="r" t="t"/>
              <a:pathLst>
                <a:path extrusionOk="0" h="2239" w="1136">
                  <a:moveTo>
                    <a:pt x="1135" y="1"/>
                  </a:moveTo>
                  <a:lnTo>
                    <a:pt x="1135" y="1"/>
                  </a:lnTo>
                  <a:cubicBezTo>
                    <a:pt x="1135" y="1"/>
                    <a:pt x="1" y="1682"/>
                    <a:pt x="145" y="1861"/>
                  </a:cubicBezTo>
                  <a:cubicBezTo>
                    <a:pt x="289" y="2041"/>
                    <a:pt x="998" y="2238"/>
                    <a:pt x="998" y="2238"/>
                  </a:cubicBezTo>
                  <a:lnTo>
                    <a:pt x="1135" y="1"/>
                  </a:ln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73"/>
            <p:cNvSpPr/>
            <p:nvPr/>
          </p:nvSpPr>
          <p:spPr>
            <a:xfrm>
              <a:off x="1584088" y="3140391"/>
              <a:ext cx="247722" cy="251913"/>
            </a:xfrm>
            <a:custGeom>
              <a:rect b="b" l="l" r="r" t="t"/>
              <a:pathLst>
                <a:path extrusionOk="0" h="12263" w="12059">
                  <a:moveTo>
                    <a:pt x="6271" y="0"/>
                  </a:moveTo>
                  <a:cubicBezTo>
                    <a:pt x="5272" y="0"/>
                    <a:pt x="4454" y="213"/>
                    <a:pt x="4037" y="424"/>
                  </a:cubicBezTo>
                  <a:cubicBezTo>
                    <a:pt x="2945" y="975"/>
                    <a:pt x="1057" y="1995"/>
                    <a:pt x="535" y="5994"/>
                  </a:cubicBezTo>
                  <a:cubicBezTo>
                    <a:pt x="0" y="10099"/>
                    <a:pt x="705" y="11422"/>
                    <a:pt x="1260" y="11967"/>
                  </a:cubicBezTo>
                  <a:cubicBezTo>
                    <a:pt x="1461" y="12164"/>
                    <a:pt x="2147" y="12262"/>
                    <a:pt x="2895" y="12262"/>
                  </a:cubicBezTo>
                  <a:cubicBezTo>
                    <a:pt x="3536" y="12262"/>
                    <a:pt x="4223" y="12191"/>
                    <a:pt x="4694" y="12049"/>
                  </a:cubicBezTo>
                  <a:cubicBezTo>
                    <a:pt x="5972" y="11666"/>
                    <a:pt x="8853" y="10572"/>
                    <a:pt x="10167" y="8462"/>
                  </a:cubicBezTo>
                  <a:cubicBezTo>
                    <a:pt x="11713" y="5980"/>
                    <a:pt x="12059" y="2657"/>
                    <a:pt x="10314" y="1336"/>
                  </a:cubicBezTo>
                  <a:cubicBezTo>
                    <a:pt x="8967" y="316"/>
                    <a:pt x="7486" y="0"/>
                    <a:pt x="6271" y="0"/>
                  </a:cubicBezTo>
                  <a:close/>
                </a:path>
              </a:pathLst>
            </a:custGeom>
            <a:solidFill>
              <a:srgbClr val="5B2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73"/>
            <p:cNvSpPr/>
            <p:nvPr/>
          </p:nvSpPr>
          <p:spPr>
            <a:xfrm>
              <a:off x="1732905" y="3953607"/>
              <a:ext cx="154480" cy="296264"/>
            </a:xfrm>
            <a:custGeom>
              <a:rect b="b" l="l" r="r" t="t"/>
              <a:pathLst>
                <a:path extrusionOk="0" h="14422" w="7520">
                  <a:moveTo>
                    <a:pt x="7519" y="0"/>
                  </a:moveTo>
                  <a:lnTo>
                    <a:pt x="7519" y="0"/>
                  </a:lnTo>
                  <a:cubicBezTo>
                    <a:pt x="5511" y="2384"/>
                    <a:pt x="2492" y="3353"/>
                    <a:pt x="2492" y="3353"/>
                  </a:cubicBezTo>
                  <a:lnTo>
                    <a:pt x="0" y="10391"/>
                  </a:lnTo>
                  <a:lnTo>
                    <a:pt x="263" y="14422"/>
                  </a:lnTo>
                  <a:lnTo>
                    <a:pt x="286" y="10721"/>
                  </a:lnTo>
                  <a:lnTo>
                    <a:pt x="3014" y="4062"/>
                  </a:lnTo>
                  <a:cubicBezTo>
                    <a:pt x="6964" y="2007"/>
                    <a:pt x="7519" y="0"/>
                    <a:pt x="75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73"/>
            <p:cNvSpPr/>
            <p:nvPr/>
          </p:nvSpPr>
          <p:spPr>
            <a:xfrm>
              <a:off x="1581047" y="3096058"/>
              <a:ext cx="290471" cy="293018"/>
            </a:xfrm>
            <a:custGeom>
              <a:rect b="b" l="l" r="r" t="t"/>
              <a:pathLst>
                <a:path extrusionOk="0" h="14264" w="14140">
                  <a:moveTo>
                    <a:pt x="8206" y="1"/>
                  </a:moveTo>
                  <a:cubicBezTo>
                    <a:pt x="5920" y="1"/>
                    <a:pt x="4014" y="1214"/>
                    <a:pt x="1999" y="1214"/>
                  </a:cubicBezTo>
                  <a:cubicBezTo>
                    <a:pt x="1787" y="1214"/>
                    <a:pt x="1574" y="1201"/>
                    <a:pt x="1359" y="1171"/>
                  </a:cubicBezTo>
                  <a:cubicBezTo>
                    <a:pt x="1294" y="1162"/>
                    <a:pt x="1231" y="1158"/>
                    <a:pt x="1172" y="1158"/>
                  </a:cubicBezTo>
                  <a:cubicBezTo>
                    <a:pt x="1" y="1158"/>
                    <a:pt x="65" y="2885"/>
                    <a:pt x="456" y="3957"/>
                  </a:cubicBezTo>
                  <a:cubicBezTo>
                    <a:pt x="816" y="4942"/>
                    <a:pt x="1420" y="7353"/>
                    <a:pt x="3936" y="8360"/>
                  </a:cubicBezTo>
                  <a:cubicBezTo>
                    <a:pt x="3936" y="8360"/>
                    <a:pt x="4258" y="6974"/>
                    <a:pt x="5398" y="6974"/>
                  </a:cubicBezTo>
                  <a:cubicBezTo>
                    <a:pt x="5458" y="6974"/>
                    <a:pt x="5521" y="6978"/>
                    <a:pt x="5585" y="6986"/>
                  </a:cubicBezTo>
                  <a:cubicBezTo>
                    <a:pt x="6886" y="7151"/>
                    <a:pt x="7098" y="8798"/>
                    <a:pt x="6305" y="9819"/>
                  </a:cubicBezTo>
                  <a:cubicBezTo>
                    <a:pt x="5842" y="10414"/>
                    <a:pt x="5388" y="10538"/>
                    <a:pt x="5089" y="10538"/>
                  </a:cubicBezTo>
                  <a:cubicBezTo>
                    <a:pt x="4874" y="10538"/>
                    <a:pt x="4740" y="10474"/>
                    <a:pt x="4740" y="10474"/>
                  </a:cubicBezTo>
                  <a:lnTo>
                    <a:pt x="4740" y="10474"/>
                  </a:lnTo>
                  <a:cubicBezTo>
                    <a:pt x="4740" y="10474"/>
                    <a:pt x="4567" y="12677"/>
                    <a:pt x="6038" y="13676"/>
                  </a:cubicBezTo>
                  <a:cubicBezTo>
                    <a:pt x="6038" y="13676"/>
                    <a:pt x="6964" y="14263"/>
                    <a:pt x="8188" y="14263"/>
                  </a:cubicBezTo>
                  <a:cubicBezTo>
                    <a:pt x="8658" y="14263"/>
                    <a:pt x="9172" y="14176"/>
                    <a:pt x="9694" y="13937"/>
                  </a:cubicBezTo>
                  <a:cubicBezTo>
                    <a:pt x="10541" y="13548"/>
                    <a:pt x="11738" y="11520"/>
                    <a:pt x="12440" y="9858"/>
                  </a:cubicBezTo>
                  <a:cubicBezTo>
                    <a:pt x="13926" y="6339"/>
                    <a:pt x="14140" y="3516"/>
                    <a:pt x="11893" y="2626"/>
                  </a:cubicBezTo>
                  <a:cubicBezTo>
                    <a:pt x="11616" y="1027"/>
                    <a:pt x="10897" y="426"/>
                    <a:pt x="9448" y="126"/>
                  </a:cubicBezTo>
                  <a:cubicBezTo>
                    <a:pt x="9021" y="38"/>
                    <a:pt x="8608" y="1"/>
                    <a:pt x="8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73"/>
            <p:cNvSpPr/>
            <p:nvPr/>
          </p:nvSpPr>
          <p:spPr>
            <a:xfrm>
              <a:off x="1821221" y="3133878"/>
              <a:ext cx="35374" cy="27157"/>
            </a:xfrm>
            <a:custGeom>
              <a:rect b="b" l="l" r="r" t="t"/>
              <a:pathLst>
                <a:path extrusionOk="0" h="1322" w="1722">
                  <a:moveTo>
                    <a:pt x="985" y="1"/>
                  </a:moveTo>
                  <a:cubicBezTo>
                    <a:pt x="830" y="1"/>
                    <a:pt x="673" y="43"/>
                    <a:pt x="531" y="131"/>
                  </a:cubicBezTo>
                  <a:cubicBezTo>
                    <a:pt x="125" y="383"/>
                    <a:pt x="1" y="916"/>
                    <a:pt x="253" y="1322"/>
                  </a:cubicBezTo>
                  <a:lnTo>
                    <a:pt x="1722" y="410"/>
                  </a:lnTo>
                  <a:cubicBezTo>
                    <a:pt x="1558" y="146"/>
                    <a:pt x="1275" y="1"/>
                    <a:pt x="9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73"/>
            <p:cNvSpPr/>
            <p:nvPr/>
          </p:nvSpPr>
          <p:spPr>
            <a:xfrm>
              <a:off x="1401764" y="3463007"/>
              <a:ext cx="312657" cy="145770"/>
            </a:xfrm>
            <a:custGeom>
              <a:rect b="b" l="l" r="r" t="t"/>
              <a:pathLst>
                <a:path extrusionOk="0" h="7096" w="15220">
                  <a:moveTo>
                    <a:pt x="11613" y="0"/>
                  </a:moveTo>
                  <a:cubicBezTo>
                    <a:pt x="11610" y="0"/>
                    <a:pt x="11607" y="0"/>
                    <a:pt x="11604" y="0"/>
                  </a:cubicBezTo>
                  <a:cubicBezTo>
                    <a:pt x="9821" y="11"/>
                    <a:pt x="2952" y="404"/>
                    <a:pt x="2952" y="404"/>
                  </a:cubicBezTo>
                  <a:cubicBezTo>
                    <a:pt x="1" y="4181"/>
                    <a:pt x="2583" y="7095"/>
                    <a:pt x="2583" y="7095"/>
                  </a:cubicBezTo>
                  <a:cubicBezTo>
                    <a:pt x="2583" y="7095"/>
                    <a:pt x="5479" y="7095"/>
                    <a:pt x="8302" y="6960"/>
                  </a:cubicBezTo>
                  <a:cubicBezTo>
                    <a:pt x="11147" y="6822"/>
                    <a:pt x="13403" y="6362"/>
                    <a:pt x="14125" y="5019"/>
                  </a:cubicBezTo>
                  <a:cubicBezTo>
                    <a:pt x="15220" y="2983"/>
                    <a:pt x="13394" y="0"/>
                    <a:pt x="116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73"/>
            <p:cNvSpPr/>
            <p:nvPr/>
          </p:nvSpPr>
          <p:spPr>
            <a:xfrm>
              <a:off x="1572789" y="3566135"/>
              <a:ext cx="119167" cy="54890"/>
            </a:xfrm>
            <a:custGeom>
              <a:rect b="b" l="l" r="r" t="t"/>
              <a:pathLst>
                <a:path extrusionOk="0" h="2672" w="5801">
                  <a:moveTo>
                    <a:pt x="5800" y="1"/>
                  </a:moveTo>
                  <a:lnTo>
                    <a:pt x="5800" y="1"/>
                  </a:lnTo>
                  <a:cubicBezTo>
                    <a:pt x="4379" y="1881"/>
                    <a:pt x="25" y="1937"/>
                    <a:pt x="25" y="1937"/>
                  </a:cubicBezTo>
                  <a:lnTo>
                    <a:pt x="1" y="2672"/>
                  </a:lnTo>
                  <a:cubicBezTo>
                    <a:pt x="1" y="2672"/>
                    <a:pt x="2120" y="2577"/>
                    <a:pt x="3781" y="1859"/>
                  </a:cubicBezTo>
                  <a:cubicBezTo>
                    <a:pt x="5468" y="1129"/>
                    <a:pt x="5800" y="1"/>
                    <a:pt x="58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73"/>
            <p:cNvSpPr/>
            <p:nvPr/>
          </p:nvSpPr>
          <p:spPr>
            <a:xfrm>
              <a:off x="1073993" y="3115081"/>
              <a:ext cx="126377" cy="115778"/>
            </a:xfrm>
            <a:custGeom>
              <a:rect b="b" l="l" r="r" t="t"/>
              <a:pathLst>
                <a:path extrusionOk="0" h="5636" w="6152">
                  <a:moveTo>
                    <a:pt x="2775" y="1"/>
                  </a:moveTo>
                  <a:cubicBezTo>
                    <a:pt x="773" y="1"/>
                    <a:pt x="0" y="4933"/>
                    <a:pt x="2087" y="5291"/>
                  </a:cubicBezTo>
                  <a:lnTo>
                    <a:pt x="5511" y="5636"/>
                  </a:lnTo>
                  <a:cubicBezTo>
                    <a:pt x="4148" y="5498"/>
                    <a:pt x="5028" y="865"/>
                    <a:pt x="6060" y="865"/>
                  </a:cubicBezTo>
                  <a:cubicBezTo>
                    <a:pt x="6090" y="865"/>
                    <a:pt x="6121" y="869"/>
                    <a:pt x="6152" y="877"/>
                  </a:cubicBezTo>
                  <a:lnTo>
                    <a:pt x="6152" y="877"/>
                  </a:lnTo>
                  <a:lnTo>
                    <a:pt x="2991" y="19"/>
                  </a:lnTo>
                  <a:cubicBezTo>
                    <a:pt x="2918" y="7"/>
                    <a:pt x="2846" y="1"/>
                    <a:pt x="27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73"/>
            <p:cNvSpPr/>
            <p:nvPr/>
          </p:nvSpPr>
          <p:spPr>
            <a:xfrm>
              <a:off x="2703440" y="2977192"/>
              <a:ext cx="218675" cy="218675"/>
            </a:xfrm>
            <a:custGeom>
              <a:rect b="b" l="l" r="r" t="t"/>
              <a:pathLst>
                <a:path extrusionOk="0" h="10645" w="10645">
                  <a:moveTo>
                    <a:pt x="5323" y="0"/>
                  </a:moveTo>
                  <a:cubicBezTo>
                    <a:pt x="2385" y="0"/>
                    <a:pt x="0" y="2386"/>
                    <a:pt x="0" y="5322"/>
                  </a:cubicBezTo>
                  <a:cubicBezTo>
                    <a:pt x="0" y="6470"/>
                    <a:pt x="372" y="7587"/>
                    <a:pt x="1058" y="8507"/>
                  </a:cubicBezTo>
                  <a:cubicBezTo>
                    <a:pt x="1058" y="8512"/>
                    <a:pt x="1063" y="8512"/>
                    <a:pt x="1069" y="8518"/>
                  </a:cubicBezTo>
                  <a:lnTo>
                    <a:pt x="1420" y="8944"/>
                  </a:lnTo>
                  <a:cubicBezTo>
                    <a:pt x="2426" y="10029"/>
                    <a:pt x="3838" y="10645"/>
                    <a:pt x="5318" y="10645"/>
                  </a:cubicBezTo>
                  <a:cubicBezTo>
                    <a:pt x="5320" y="10645"/>
                    <a:pt x="5321" y="10645"/>
                    <a:pt x="5323" y="10645"/>
                  </a:cubicBezTo>
                  <a:cubicBezTo>
                    <a:pt x="8259" y="10645"/>
                    <a:pt x="10645" y="8260"/>
                    <a:pt x="10645" y="5322"/>
                  </a:cubicBezTo>
                  <a:cubicBezTo>
                    <a:pt x="10643" y="4175"/>
                    <a:pt x="10273" y="3058"/>
                    <a:pt x="9587" y="2138"/>
                  </a:cubicBezTo>
                  <a:cubicBezTo>
                    <a:pt x="9587" y="2135"/>
                    <a:pt x="9585" y="2133"/>
                    <a:pt x="9581" y="2133"/>
                  </a:cubicBezTo>
                  <a:lnTo>
                    <a:pt x="9219" y="1696"/>
                  </a:lnTo>
                  <a:cubicBezTo>
                    <a:pt x="8212" y="615"/>
                    <a:pt x="6800" y="0"/>
                    <a:pt x="532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73"/>
            <p:cNvSpPr/>
            <p:nvPr/>
          </p:nvSpPr>
          <p:spPr>
            <a:xfrm>
              <a:off x="2269870" y="2491563"/>
              <a:ext cx="652224" cy="704279"/>
            </a:xfrm>
            <a:custGeom>
              <a:rect b="b" l="l" r="r" t="t"/>
              <a:pathLst>
                <a:path extrusionOk="0" h="34284" w="31750">
                  <a:moveTo>
                    <a:pt x="9340" y="0"/>
                  </a:moveTo>
                  <a:lnTo>
                    <a:pt x="0" y="5391"/>
                  </a:lnTo>
                  <a:lnTo>
                    <a:pt x="22163" y="32146"/>
                  </a:lnTo>
                  <a:cubicBezTo>
                    <a:pt x="22163" y="32151"/>
                    <a:pt x="22168" y="32151"/>
                    <a:pt x="22174" y="32157"/>
                  </a:cubicBezTo>
                  <a:lnTo>
                    <a:pt x="22525" y="32583"/>
                  </a:lnTo>
                  <a:cubicBezTo>
                    <a:pt x="23531" y="33668"/>
                    <a:pt x="24943" y="34284"/>
                    <a:pt x="26423" y="34284"/>
                  </a:cubicBezTo>
                  <a:cubicBezTo>
                    <a:pt x="26425" y="34284"/>
                    <a:pt x="26426" y="34284"/>
                    <a:pt x="26428" y="34284"/>
                  </a:cubicBezTo>
                  <a:cubicBezTo>
                    <a:pt x="29364" y="34284"/>
                    <a:pt x="31750" y="31899"/>
                    <a:pt x="31750" y="28961"/>
                  </a:cubicBezTo>
                  <a:cubicBezTo>
                    <a:pt x="31748" y="27814"/>
                    <a:pt x="31378" y="26697"/>
                    <a:pt x="30692" y="25778"/>
                  </a:cubicBezTo>
                  <a:cubicBezTo>
                    <a:pt x="30692" y="25774"/>
                    <a:pt x="30690" y="25772"/>
                    <a:pt x="30686" y="25772"/>
                  </a:cubicBezTo>
                  <a:lnTo>
                    <a:pt x="30324" y="25335"/>
                  </a:lnTo>
                  <a:lnTo>
                    <a:pt x="9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73"/>
            <p:cNvSpPr/>
            <p:nvPr/>
          </p:nvSpPr>
          <p:spPr>
            <a:xfrm>
              <a:off x="2489069" y="2727034"/>
              <a:ext cx="245812" cy="242751"/>
            </a:xfrm>
            <a:custGeom>
              <a:rect b="b" l="l" r="r" t="t"/>
              <a:pathLst>
                <a:path extrusionOk="0" h="11817" w="11966">
                  <a:moveTo>
                    <a:pt x="8162" y="0"/>
                  </a:moveTo>
                  <a:lnTo>
                    <a:pt x="8178" y="19"/>
                  </a:lnTo>
                  <a:lnTo>
                    <a:pt x="8178" y="19"/>
                  </a:lnTo>
                  <a:cubicBezTo>
                    <a:pt x="8175" y="15"/>
                    <a:pt x="8172" y="11"/>
                    <a:pt x="8168" y="7"/>
                  </a:cubicBezTo>
                  <a:cubicBezTo>
                    <a:pt x="8168" y="3"/>
                    <a:pt x="8166" y="0"/>
                    <a:pt x="8162" y="0"/>
                  </a:cubicBezTo>
                  <a:close/>
                  <a:moveTo>
                    <a:pt x="8178" y="19"/>
                  </a:moveTo>
                  <a:cubicBezTo>
                    <a:pt x="8858" y="937"/>
                    <a:pt x="9225" y="2048"/>
                    <a:pt x="9226" y="3191"/>
                  </a:cubicBezTo>
                  <a:cubicBezTo>
                    <a:pt x="9226" y="6128"/>
                    <a:pt x="6840" y="8514"/>
                    <a:pt x="3904" y="8514"/>
                  </a:cubicBezTo>
                  <a:cubicBezTo>
                    <a:pt x="3902" y="8514"/>
                    <a:pt x="3901" y="8514"/>
                    <a:pt x="3899" y="8514"/>
                  </a:cubicBezTo>
                  <a:cubicBezTo>
                    <a:pt x="2419" y="8514"/>
                    <a:pt x="1007" y="7897"/>
                    <a:pt x="1" y="6811"/>
                  </a:cubicBezTo>
                  <a:lnTo>
                    <a:pt x="1" y="6811"/>
                  </a:lnTo>
                  <a:lnTo>
                    <a:pt x="2742" y="10115"/>
                  </a:lnTo>
                  <a:cubicBezTo>
                    <a:pt x="3747" y="11201"/>
                    <a:pt x="5160" y="11817"/>
                    <a:pt x="6639" y="11817"/>
                  </a:cubicBezTo>
                  <a:cubicBezTo>
                    <a:pt x="6640" y="11817"/>
                    <a:pt x="6642" y="11817"/>
                    <a:pt x="6643" y="11817"/>
                  </a:cubicBezTo>
                  <a:cubicBezTo>
                    <a:pt x="9580" y="11817"/>
                    <a:pt x="11966" y="9431"/>
                    <a:pt x="11966" y="6495"/>
                  </a:cubicBezTo>
                  <a:cubicBezTo>
                    <a:pt x="11964" y="5348"/>
                    <a:pt x="11594" y="4230"/>
                    <a:pt x="10908" y="3310"/>
                  </a:cubicBezTo>
                  <a:cubicBezTo>
                    <a:pt x="10908" y="3307"/>
                    <a:pt x="10906" y="3305"/>
                    <a:pt x="10902" y="3305"/>
                  </a:cubicBezTo>
                  <a:lnTo>
                    <a:pt x="8178" y="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73"/>
            <p:cNvSpPr/>
            <p:nvPr/>
          </p:nvSpPr>
          <p:spPr>
            <a:xfrm>
              <a:off x="1529873" y="1534562"/>
              <a:ext cx="1022359" cy="1363550"/>
            </a:xfrm>
            <a:custGeom>
              <a:rect b="b" l="l" r="r" t="t"/>
              <a:pathLst>
                <a:path extrusionOk="0" h="66377" w="49768">
                  <a:moveTo>
                    <a:pt x="35815" y="1"/>
                  </a:moveTo>
                  <a:cubicBezTo>
                    <a:pt x="32486" y="1"/>
                    <a:pt x="28729" y="1089"/>
                    <a:pt x="24753" y="3382"/>
                  </a:cubicBezTo>
                  <a:cubicBezTo>
                    <a:pt x="11090" y="11273"/>
                    <a:pt x="8" y="30466"/>
                    <a:pt x="8" y="46246"/>
                  </a:cubicBezTo>
                  <a:cubicBezTo>
                    <a:pt x="1" y="54000"/>
                    <a:pt x="2652" y="59539"/>
                    <a:pt x="7001" y="62175"/>
                  </a:cubicBezTo>
                  <a:lnTo>
                    <a:pt x="7095" y="62229"/>
                  </a:lnTo>
                  <a:lnTo>
                    <a:pt x="14291" y="66376"/>
                  </a:lnTo>
                  <a:cubicBezTo>
                    <a:pt x="13042" y="65568"/>
                    <a:pt x="11938" y="64526"/>
                    <a:pt x="11008" y="63254"/>
                  </a:cubicBezTo>
                  <a:lnTo>
                    <a:pt x="11008" y="63254"/>
                  </a:lnTo>
                  <a:cubicBezTo>
                    <a:pt x="11556" y="63319"/>
                    <a:pt x="12117" y="63352"/>
                    <a:pt x="12691" y="63352"/>
                  </a:cubicBezTo>
                  <a:cubicBezTo>
                    <a:pt x="13849" y="63352"/>
                    <a:pt x="15057" y="63218"/>
                    <a:pt x="16310" y="62948"/>
                  </a:cubicBezTo>
                  <a:cubicBezTo>
                    <a:pt x="16941" y="62811"/>
                    <a:pt x="17582" y="62644"/>
                    <a:pt x="18229" y="62438"/>
                  </a:cubicBezTo>
                  <a:cubicBezTo>
                    <a:pt x="18146" y="62410"/>
                    <a:pt x="18065" y="62377"/>
                    <a:pt x="17985" y="62340"/>
                  </a:cubicBezTo>
                  <a:cubicBezTo>
                    <a:pt x="17642" y="62179"/>
                    <a:pt x="17306" y="61997"/>
                    <a:pt x="16995" y="61776"/>
                  </a:cubicBezTo>
                  <a:cubicBezTo>
                    <a:pt x="16446" y="61395"/>
                    <a:pt x="15951" y="60923"/>
                    <a:pt x="15502" y="60360"/>
                  </a:cubicBezTo>
                  <a:cubicBezTo>
                    <a:pt x="14946" y="59666"/>
                    <a:pt x="14482" y="58851"/>
                    <a:pt x="14100" y="57922"/>
                  </a:cubicBezTo>
                  <a:cubicBezTo>
                    <a:pt x="13632" y="57988"/>
                    <a:pt x="13158" y="58021"/>
                    <a:pt x="12684" y="58021"/>
                  </a:cubicBezTo>
                  <a:cubicBezTo>
                    <a:pt x="11458" y="58021"/>
                    <a:pt x="10384" y="57807"/>
                    <a:pt x="9432" y="57373"/>
                  </a:cubicBezTo>
                  <a:cubicBezTo>
                    <a:pt x="9192" y="57266"/>
                    <a:pt x="8960" y="57141"/>
                    <a:pt x="8740" y="57000"/>
                  </a:cubicBezTo>
                  <a:cubicBezTo>
                    <a:pt x="8533" y="56871"/>
                    <a:pt x="8334" y="56726"/>
                    <a:pt x="8137" y="56574"/>
                  </a:cubicBezTo>
                  <a:cubicBezTo>
                    <a:pt x="7741" y="54784"/>
                    <a:pt x="7536" y="52812"/>
                    <a:pt x="7536" y="50656"/>
                  </a:cubicBezTo>
                  <a:cubicBezTo>
                    <a:pt x="7536" y="34875"/>
                    <a:pt x="18617" y="15681"/>
                    <a:pt x="32289" y="7790"/>
                  </a:cubicBezTo>
                  <a:cubicBezTo>
                    <a:pt x="34184" y="6694"/>
                    <a:pt x="36036" y="5879"/>
                    <a:pt x="37809" y="5315"/>
                  </a:cubicBezTo>
                  <a:cubicBezTo>
                    <a:pt x="38328" y="5528"/>
                    <a:pt x="38814" y="5810"/>
                    <a:pt x="39257" y="6153"/>
                  </a:cubicBezTo>
                  <a:cubicBezTo>
                    <a:pt x="39726" y="6513"/>
                    <a:pt x="40147" y="6931"/>
                    <a:pt x="40514" y="7395"/>
                  </a:cubicBezTo>
                  <a:cubicBezTo>
                    <a:pt x="41070" y="8088"/>
                    <a:pt x="41534" y="8910"/>
                    <a:pt x="41923" y="9839"/>
                  </a:cubicBezTo>
                  <a:cubicBezTo>
                    <a:pt x="42392" y="9774"/>
                    <a:pt x="42866" y="9741"/>
                    <a:pt x="43340" y="9741"/>
                  </a:cubicBezTo>
                  <a:cubicBezTo>
                    <a:pt x="44771" y="9741"/>
                    <a:pt x="46005" y="10037"/>
                    <a:pt x="47063" y="10647"/>
                  </a:cubicBezTo>
                  <a:cubicBezTo>
                    <a:pt x="47354" y="10802"/>
                    <a:pt x="47629" y="10983"/>
                    <a:pt x="47886" y="11187"/>
                  </a:cubicBezTo>
                  <a:cubicBezTo>
                    <a:pt x="47787" y="10723"/>
                    <a:pt x="47673" y="10274"/>
                    <a:pt x="47543" y="9839"/>
                  </a:cubicBezTo>
                  <a:cubicBezTo>
                    <a:pt x="46965" y="7769"/>
                    <a:pt x="46106" y="5987"/>
                    <a:pt x="45016" y="4510"/>
                  </a:cubicBezTo>
                  <a:lnTo>
                    <a:pt x="45016" y="4510"/>
                  </a:lnTo>
                  <a:cubicBezTo>
                    <a:pt x="46752" y="4714"/>
                    <a:pt x="48344" y="5233"/>
                    <a:pt x="49768" y="6056"/>
                  </a:cubicBezTo>
                  <a:lnTo>
                    <a:pt x="43026" y="2133"/>
                  </a:lnTo>
                  <a:cubicBezTo>
                    <a:pt x="40987" y="733"/>
                    <a:pt x="38545" y="1"/>
                    <a:pt x="358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73"/>
            <p:cNvSpPr/>
            <p:nvPr/>
          </p:nvSpPr>
          <p:spPr>
            <a:xfrm>
              <a:off x="1684668" y="1625159"/>
              <a:ext cx="1016854" cy="1312953"/>
            </a:xfrm>
            <a:custGeom>
              <a:rect b="b" l="l" r="r" t="t"/>
              <a:pathLst>
                <a:path extrusionOk="0" h="63914" w="49500">
                  <a:moveTo>
                    <a:pt x="35804" y="5331"/>
                  </a:moveTo>
                  <a:cubicBezTo>
                    <a:pt x="36916" y="5331"/>
                    <a:pt x="37906" y="5514"/>
                    <a:pt x="38789" y="5879"/>
                  </a:cubicBezTo>
                  <a:cubicBezTo>
                    <a:pt x="39044" y="5979"/>
                    <a:pt x="39293" y="6099"/>
                    <a:pt x="39528" y="6238"/>
                  </a:cubicBezTo>
                  <a:cubicBezTo>
                    <a:pt x="39819" y="6392"/>
                    <a:pt x="40094" y="6573"/>
                    <a:pt x="40351" y="6778"/>
                  </a:cubicBezTo>
                  <a:cubicBezTo>
                    <a:pt x="40778" y="7114"/>
                    <a:pt x="41167" y="7510"/>
                    <a:pt x="41532" y="7959"/>
                  </a:cubicBezTo>
                  <a:cubicBezTo>
                    <a:pt x="43253" y="10122"/>
                    <a:pt x="44167" y="13481"/>
                    <a:pt x="44167" y="17670"/>
                  </a:cubicBezTo>
                  <a:cubicBezTo>
                    <a:pt x="44167" y="31486"/>
                    <a:pt x="34053" y="49004"/>
                    <a:pt x="22079" y="55918"/>
                  </a:cubicBezTo>
                  <a:cubicBezTo>
                    <a:pt x="19064" y="57663"/>
                    <a:pt x="16162" y="58584"/>
                    <a:pt x="13693" y="58584"/>
                  </a:cubicBezTo>
                  <a:cubicBezTo>
                    <a:pt x="12573" y="58584"/>
                    <a:pt x="11583" y="58401"/>
                    <a:pt x="10693" y="58028"/>
                  </a:cubicBezTo>
                  <a:cubicBezTo>
                    <a:pt x="10609" y="58000"/>
                    <a:pt x="10528" y="57967"/>
                    <a:pt x="10449" y="57930"/>
                  </a:cubicBezTo>
                  <a:cubicBezTo>
                    <a:pt x="10106" y="57769"/>
                    <a:pt x="9771" y="57587"/>
                    <a:pt x="9458" y="57366"/>
                  </a:cubicBezTo>
                  <a:cubicBezTo>
                    <a:pt x="9072" y="57094"/>
                    <a:pt x="8715" y="56783"/>
                    <a:pt x="8392" y="56437"/>
                  </a:cubicBezTo>
                  <a:lnTo>
                    <a:pt x="8385" y="56437"/>
                  </a:lnTo>
                  <a:cubicBezTo>
                    <a:pt x="8240" y="56284"/>
                    <a:pt x="8103" y="56117"/>
                    <a:pt x="7966" y="55950"/>
                  </a:cubicBezTo>
                  <a:cubicBezTo>
                    <a:pt x="7411" y="55256"/>
                    <a:pt x="6946" y="54441"/>
                    <a:pt x="6565" y="53512"/>
                  </a:cubicBezTo>
                  <a:cubicBezTo>
                    <a:pt x="5750" y="51546"/>
                    <a:pt x="5331" y="49087"/>
                    <a:pt x="5331" y="46246"/>
                  </a:cubicBezTo>
                  <a:cubicBezTo>
                    <a:pt x="5331" y="46063"/>
                    <a:pt x="5331" y="45880"/>
                    <a:pt x="5346" y="45689"/>
                  </a:cubicBezTo>
                  <a:cubicBezTo>
                    <a:pt x="5598" y="31958"/>
                    <a:pt x="15606" y="14814"/>
                    <a:pt x="27418" y="7997"/>
                  </a:cubicBezTo>
                  <a:cubicBezTo>
                    <a:pt x="27692" y="7837"/>
                    <a:pt x="27966" y="7685"/>
                    <a:pt x="28241" y="7540"/>
                  </a:cubicBezTo>
                  <a:cubicBezTo>
                    <a:pt x="30404" y="6389"/>
                    <a:pt x="32490" y="5674"/>
                    <a:pt x="34387" y="5430"/>
                  </a:cubicBezTo>
                  <a:cubicBezTo>
                    <a:pt x="34856" y="5364"/>
                    <a:pt x="35330" y="5332"/>
                    <a:pt x="35804" y="5331"/>
                  </a:cubicBezTo>
                  <a:close/>
                  <a:moveTo>
                    <a:pt x="35783" y="0"/>
                  </a:moveTo>
                  <a:cubicBezTo>
                    <a:pt x="34753" y="0"/>
                    <a:pt x="33681" y="106"/>
                    <a:pt x="32574" y="320"/>
                  </a:cubicBezTo>
                  <a:cubicBezTo>
                    <a:pt x="31821" y="465"/>
                    <a:pt x="31059" y="663"/>
                    <a:pt x="30273" y="906"/>
                  </a:cubicBezTo>
                  <a:cubicBezTo>
                    <a:pt x="28500" y="1470"/>
                    <a:pt x="26648" y="2284"/>
                    <a:pt x="24753" y="3382"/>
                  </a:cubicBezTo>
                  <a:cubicBezTo>
                    <a:pt x="11081" y="11273"/>
                    <a:pt x="0" y="30465"/>
                    <a:pt x="0" y="46247"/>
                  </a:cubicBezTo>
                  <a:cubicBezTo>
                    <a:pt x="0" y="48402"/>
                    <a:pt x="205" y="50374"/>
                    <a:pt x="601" y="52165"/>
                  </a:cubicBezTo>
                  <a:cubicBezTo>
                    <a:pt x="677" y="52515"/>
                    <a:pt x="761" y="52851"/>
                    <a:pt x="852" y="53185"/>
                  </a:cubicBezTo>
                  <a:cubicBezTo>
                    <a:pt x="1439" y="55393"/>
                    <a:pt x="2331" y="57290"/>
                    <a:pt x="3472" y="58844"/>
                  </a:cubicBezTo>
                  <a:cubicBezTo>
                    <a:pt x="4015" y="59595"/>
                    <a:pt x="4641" y="60282"/>
                    <a:pt x="5338" y="60893"/>
                  </a:cubicBezTo>
                  <a:cubicBezTo>
                    <a:pt x="5784" y="61285"/>
                    <a:pt x="6257" y="61645"/>
                    <a:pt x="6755" y="61966"/>
                  </a:cubicBezTo>
                  <a:cubicBezTo>
                    <a:pt x="8737" y="63245"/>
                    <a:pt x="11082" y="63913"/>
                    <a:pt x="13691" y="63913"/>
                  </a:cubicBezTo>
                  <a:cubicBezTo>
                    <a:pt x="17017" y="63913"/>
                    <a:pt x="20771" y="62827"/>
                    <a:pt x="24745" y="60535"/>
                  </a:cubicBezTo>
                  <a:cubicBezTo>
                    <a:pt x="38416" y="52644"/>
                    <a:pt x="49498" y="33451"/>
                    <a:pt x="49498" y="17671"/>
                  </a:cubicBezTo>
                  <a:cubicBezTo>
                    <a:pt x="49499" y="9764"/>
                    <a:pt x="46718" y="4220"/>
                    <a:pt x="42233" y="1646"/>
                  </a:cubicBezTo>
                  <a:cubicBezTo>
                    <a:pt x="42103" y="1568"/>
                    <a:pt x="41974" y="1500"/>
                    <a:pt x="41844" y="1431"/>
                  </a:cubicBezTo>
                  <a:cubicBezTo>
                    <a:pt x="40518" y="732"/>
                    <a:pt x="39063" y="287"/>
                    <a:pt x="37479" y="100"/>
                  </a:cubicBezTo>
                  <a:cubicBezTo>
                    <a:pt x="36928" y="34"/>
                    <a:pt x="36362" y="0"/>
                    <a:pt x="357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73"/>
            <p:cNvSpPr/>
            <p:nvPr/>
          </p:nvSpPr>
          <p:spPr>
            <a:xfrm>
              <a:off x="1839238" y="1735601"/>
              <a:ext cx="752759" cy="1093046"/>
            </a:xfrm>
            <a:custGeom>
              <a:rect b="b" l="l" r="r" t="t"/>
              <a:pathLst>
                <a:path extrusionOk="0" h="53209" w="36644">
                  <a:moveTo>
                    <a:pt x="29125" y="1"/>
                  </a:moveTo>
                  <a:cubicBezTo>
                    <a:pt x="30558" y="2164"/>
                    <a:pt x="31312" y="5279"/>
                    <a:pt x="31312" y="9080"/>
                  </a:cubicBezTo>
                  <a:cubicBezTo>
                    <a:pt x="31312" y="22895"/>
                    <a:pt x="21197" y="40413"/>
                    <a:pt x="9224" y="47329"/>
                  </a:cubicBezTo>
                  <a:cubicBezTo>
                    <a:pt x="6208" y="49072"/>
                    <a:pt x="3306" y="49994"/>
                    <a:pt x="838" y="49994"/>
                  </a:cubicBezTo>
                  <a:cubicBezTo>
                    <a:pt x="549" y="49994"/>
                    <a:pt x="267" y="49979"/>
                    <a:pt x="0" y="49956"/>
                  </a:cubicBezTo>
                  <a:lnTo>
                    <a:pt x="0" y="49956"/>
                  </a:lnTo>
                  <a:cubicBezTo>
                    <a:pt x="138" y="50177"/>
                    <a:pt x="290" y="50375"/>
                    <a:pt x="442" y="50574"/>
                  </a:cubicBezTo>
                  <a:cubicBezTo>
                    <a:pt x="892" y="51136"/>
                    <a:pt x="1387" y="51609"/>
                    <a:pt x="1936" y="51990"/>
                  </a:cubicBezTo>
                  <a:cubicBezTo>
                    <a:pt x="2247" y="52211"/>
                    <a:pt x="2583" y="52393"/>
                    <a:pt x="2926" y="52554"/>
                  </a:cubicBezTo>
                  <a:cubicBezTo>
                    <a:pt x="3004" y="52591"/>
                    <a:pt x="3085" y="52624"/>
                    <a:pt x="3169" y="52652"/>
                  </a:cubicBezTo>
                  <a:cubicBezTo>
                    <a:pt x="4061" y="53025"/>
                    <a:pt x="5051" y="53208"/>
                    <a:pt x="6170" y="53208"/>
                  </a:cubicBezTo>
                  <a:cubicBezTo>
                    <a:pt x="8012" y="53208"/>
                    <a:pt x="10107" y="52690"/>
                    <a:pt x="12301" y="51700"/>
                  </a:cubicBezTo>
                  <a:cubicBezTo>
                    <a:pt x="12307" y="51700"/>
                    <a:pt x="12312" y="51697"/>
                    <a:pt x="12317" y="51692"/>
                  </a:cubicBezTo>
                  <a:cubicBezTo>
                    <a:pt x="13055" y="51365"/>
                    <a:pt x="13802" y="50976"/>
                    <a:pt x="14556" y="50542"/>
                  </a:cubicBezTo>
                  <a:cubicBezTo>
                    <a:pt x="26529" y="43627"/>
                    <a:pt x="36643" y="26110"/>
                    <a:pt x="36643" y="12294"/>
                  </a:cubicBezTo>
                  <a:cubicBezTo>
                    <a:pt x="36643" y="11791"/>
                    <a:pt x="36628" y="11296"/>
                    <a:pt x="36597" y="10816"/>
                  </a:cubicBezTo>
                  <a:cubicBezTo>
                    <a:pt x="36414" y="7313"/>
                    <a:pt x="35523" y="4487"/>
                    <a:pt x="34007" y="2583"/>
                  </a:cubicBezTo>
                  <a:cubicBezTo>
                    <a:pt x="33642" y="2134"/>
                    <a:pt x="33254" y="1738"/>
                    <a:pt x="32827" y="1402"/>
                  </a:cubicBezTo>
                  <a:cubicBezTo>
                    <a:pt x="32570" y="1197"/>
                    <a:pt x="32295" y="1016"/>
                    <a:pt x="32004" y="862"/>
                  </a:cubicBezTo>
                  <a:cubicBezTo>
                    <a:pt x="31159" y="375"/>
                    <a:pt x="30207" y="84"/>
                    <a:pt x="29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73"/>
            <p:cNvSpPr/>
            <p:nvPr/>
          </p:nvSpPr>
          <p:spPr>
            <a:xfrm>
              <a:off x="1794206" y="1734656"/>
              <a:ext cx="750397" cy="1061287"/>
            </a:xfrm>
            <a:custGeom>
              <a:rect b="b" l="l" r="r" t="t"/>
              <a:pathLst>
                <a:path extrusionOk="0" h="51663" w="36529">
                  <a:moveTo>
                    <a:pt x="30473" y="1"/>
                  </a:moveTo>
                  <a:cubicBezTo>
                    <a:pt x="29999" y="1"/>
                    <a:pt x="29525" y="34"/>
                    <a:pt x="29056" y="100"/>
                  </a:cubicBezTo>
                  <a:cubicBezTo>
                    <a:pt x="27160" y="344"/>
                    <a:pt x="25073" y="1059"/>
                    <a:pt x="22910" y="2209"/>
                  </a:cubicBezTo>
                  <a:cubicBezTo>
                    <a:pt x="22635" y="2355"/>
                    <a:pt x="22361" y="2507"/>
                    <a:pt x="22087" y="2667"/>
                  </a:cubicBezTo>
                  <a:cubicBezTo>
                    <a:pt x="10275" y="9483"/>
                    <a:pt x="267" y="26628"/>
                    <a:pt x="15" y="40359"/>
                  </a:cubicBezTo>
                  <a:cubicBezTo>
                    <a:pt x="0" y="40550"/>
                    <a:pt x="0" y="40732"/>
                    <a:pt x="0" y="40916"/>
                  </a:cubicBezTo>
                  <a:cubicBezTo>
                    <a:pt x="0" y="43756"/>
                    <a:pt x="419" y="46216"/>
                    <a:pt x="1235" y="48182"/>
                  </a:cubicBezTo>
                  <a:cubicBezTo>
                    <a:pt x="1615" y="49111"/>
                    <a:pt x="2080" y="49925"/>
                    <a:pt x="2635" y="50618"/>
                  </a:cubicBezTo>
                  <a:cubicBezTo>
                    <a:pt x="2772" y="50787"/>
                    <a:pt x="2909" y="50954"/>
                    <a:pt x="3054" y="51106"/>
                  </a:cubicBezTo>
                  <a:lnTo>
                    <a:pt x="3062" y="51106"/>
                  </a:lnTo>
                  <a:cubicBezTo>
                    <a:pt x="3953" y="51480"/>
                    <a:pt x="4935" y="51662"/>
                    <a:pt x="6054" y="51662"/>
                  </a:cubicBezTo>
                  <a:cubicBezTo>
                    <a:pt x="8523" y="51662"/>
                    <a:pt x="11425" y="50741"/>
                    <a:pt x="14440" y="48997"/>
                  </a:cubicBezTo>
                  <a:cubicBezTo>
                    <a:pt x="26413" y="42081"/>
                    <a:pt x="36528" y="24564"/>
                    <a:pt x="36528" y="10748"/>
                  </a:cubicBezTo>
                  <a:cubicBezTo>
                    <a:pt x="36528" y="6560"/>
                    <a:pt x="35613" y="3200"/>
                    <a:pt x="33893" y="1037"/>
                  </a:cubicBezTo>
                  <a:cubicBezTo>
                    <a:pt x="33755" y="870"/>
                    <a:pt x="33611" y="701"/>
                    <a:pt x="33458" y="549"/>
                  </a:cubicBezTo>
                  <a:cubicBezTo>
                    <a:pt x="32575" y="184"/>
                    <a:pt x="31585" y="1"/>
                    <a:pt x="304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53" name="Google Shape;1853;p73"/>
          <p:cNvSpPr txBox="1"/>
          <p:nvPr/>
        </p:nvSpPr>
        <p:spPr>
          <a:xfrm>
            <a:off x="966900" y="717975"/>
            <a:ext cx="7074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Авто</a:t>
            </a:r>
            <a:r>
              <a:rPr lang="en" sz="2400">
                <a:solidFill>
                  <a:schemeClr val="accent3"/>
                </a:solidFill>
              </a:rPr>
              <a:t>воронка у Messenger </a:t>
            </a:r>
            <a:endParaRPr sz="2400">
              <a:solidFill>
                <a:schemeClr val="accent3"/>
              </a:solidFill>
            </a:endParaRPr>
          </a:p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</a:rPr>
              <a:t>маркетингові функції</a:t>
            </a:r>
            <a:endParaRPr sz="2400">
              <a:solidFill>
                <a:schemeClr val="accent3"/>
              </a:solidFill>
            </a:endParaRPr>
          </a:p>
        </p:txBody>
      </p:sp>
      <p:sp>
        <p:nvSpPr>
          <p:cNvPr id="1854" name="Google Shape;1854;p73"/>
          <p:cNvSpPr txBox="1"/>
          <p:nvPr/>
        </p:nvSpPr>
        <p:spPr>
          <a:xfrm>
            <a:off x="333600" y="1752975"/>
            <a:ext cx="5511600" cy="29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3"/>
                </a:solidFill>
              </a:rPr>
              <a:t>Якщо потенційний клієнт не записався на День В</a:t>
            </a:r>
            <a:r>
              <a:rPr lang="en" sz="2100">
                <a:solidFill>
                  <a:schemeClr val="accent3"/>
                </a:solidFill>
              </a:rPr>
              <a:t>і</a:t>
            </a:r>
            <a:r>
              <a:rPr lang="en" sz="2100">
                <a:solidFill>
                  <a:schemeClr val="accent3"/>
                </a:solidFill>
              </a:rPr>
              <a:t>дкритих Дверей, йому надсилатимуться повідомлення, що на нього натискають через 1, 2, 3 дні з нагадуванням про закінчення терміну дії реестрац</a:t>
            </a:r>
            <a:r>
              <a:rPr lang="en" sz="2100">
                <a:solidFill>
                  <a:schemeClr val="accent3"/>
                </a:solidFill>
              </a:rPr>
              <a:t>ії</a:t>
            </a:r>
            <a:r>
              <a:rPr lang="en" sz="2100">
                <a:solidFill>
                  <a:schemeClr val="accent3"/>
                </a:solidFill>
              </a:rPr>
              <a:t> або пропонуватимуться інші послуги.</a:t>
            </a:r>
            <a:endParaRPr sz="18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74"/>
          <p:cNvSpPr txBox="1"/>
          <p:nvPr/>
        </p:nvSpPr>
        <p:spPr>
          <a:xfrm>
            <a:off x="2070263" y="217225"/>
            <a:ext cx="55257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accent3"/>
                </a:solidFill>
              </a:rPr>
              <a:t>ВАРТІСТЬ НАДАНИХ ПОСЛУГ</a:t>
            </a:r>
            <a:endParaRPr b="1" sz="2100">
              <a:solidFill>
                <a:schemeClr val="accent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accent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0" name="Google Shape;1860;p74"/>
          <p:cNvSpPr txBox="1"/>
          <p:nvPr/>
        </p:nvSpPr>
        <p:spPr>
          <a:xfrm>
            <a:off x="3010050" y="2805650"/>
            <a:ext cx="55656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РАЗОМ</a:t>
            </a:r>
            <a:r>
              <a:rPr b="0" i="0" lang="en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" strike="sngStrike">
                <a:solidFill>
                  <a:schemeClr val="accent3"/>
                </a:solidFill>
              </a:rPr>
              <a:t>$600</a:t>
            </a:r>
            <a:r>
              <a:rPr lang="en">
                <a:solidFill>
                  <a:schemeClr val="accent3"/>
                </a:solidFill>
              </a:rPr>
              <a:t> </a:t>
            </a:r>
            <a:r>
              <a:rPr lang="en" strike="sngStrike">
                <a:solidFill>
                  <a:schemeClr val="accent3"/>
                </a:solidFill>
              </a:rPr>
              <a:t>$300</a:t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61" name="Google Shape;1861;p74"/>
          <p:cNvGraphicFramePr/>
          <p:nvPr/>
        </p:nvGraphicFramePr>
        <p:xfrm>
          <a:off x="754200" y="6969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{6FBC2FCD-4BC1-42E5-9683-679DB6C0995F}</a:tableStyleId>
              </a:tblPr>
              <a:tblGrid>
                <a:gridCol w="1741950"/>
                <a:gridCol w="4327625"/>
                <a:gridCol w="1860175"/>
              </a:tblGrid>
              <a:tr h="39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Сегмент систем</a:t>
                      </a:r>
                      <a:r>
                        <a:rPr b="1" lang="en">
                          <a:solidFill>
                            <a:schemeClr val="accent3"/>
                          </a:solidFill>
                        </a:rPr>
                        <a:t>и</a:t>
                      </a:r>
                      <a:r>
                        <a:rPr b="1" lang="en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прода</a:t>
                      </a:r>
                      <a:r>
                        <a:rPr b="1" lang="en">
                          <a:solidFill>
                            <a:schemeClr val="accent3"/>
                          </a:solidFill>
                        </a:rPr>
                        <a:t>жів</a:t>
                      </a:r>
                      <a:endParaRPr b="1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</a:rPr>
                        <a:t>По</a:t>
                      </a:r>
                      <a:r>
                        <a:rPr b="1" lang="en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слуга</a:t>
                      </a:r>
                      <a:endParaRPr b="1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>
                          <a:solidFill>
                            <a:schemeClr val="accent3"/>
                          </a:solidFill>
                        </a:rPr>
                        <a:t>Ціна</a:t>
                      </a:r>
                      <a:r>
                        <a:rPr b="1" lang="en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 $</a:t>
                      </a:r>
                      <a:endParaRPr b="1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84650">
                <a:tc rowSpan="4">
                  <a:txBody>
                    <a:bodyPr/>
                    <a:lstStyle/>
                    <a:p>
                      <a:pPr indent="0" lvl="0" marL="0" marR="38100" rtl="0" algn="l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Створення потоку нових клієнтів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Створення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 автоворонки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300</a:t>
                      </a:r>
                      <a:endParaRPr sz="1200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46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лаштування</a:t>
                      </a:r>
                      <a:r>
                        <a:rPr lang="en" sz="1200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реклам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и</a:t>
                      </a:r>
                      <a:r>
                        <a:rPr lang="en" sz="1200" u="none" cap="none" strike="noStrik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 Facebook</a:t>
                      </a:r>
                      <a:endParaRPr sz="1200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100</a:t>
                      </a:r>
                      <a:endParaRPr sz="1200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19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Налаштування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 реклами в Instagram</a:t>
                      </a:r>
                      <a:endParaRPr sz="1200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100</a:t>
                      </a:r>
                      <a:endParaRPr sz="1200" u="none" cap="none" strike="noStrik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19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Супровід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 РК (аналітика та корекція) - 1 місяц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</a:txBody>
                  <a:tcPr marT="38100" marB="38100" marR="38100" marL="38100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100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8B8B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62" name="Google Shape;1862;p74"/>
          <p:cNvSpPr txBox="1"/>
          <p:nvPr/>
        </p:nvSpPr>
        <p:spPr>
          <a:xfrm>
            <a:off x="838750" y="3114000"/>
            <a:ext cx="8108100" cy="16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Я зацікавлена ​​в тривалій та плідній спільній праці, тому готова зробити знижку </a:t>
            </a:r>
            <a:r>
              <a:rPr lang="en" strike="sngStrike">
                <a:solidFill>
                  <a:schemeClr val="accent3"/>
                </a:solidFill>
              </a:rPr>
              <a:t>50%</a:t>
            </a:r>
            <a:r>
              <a:rPr lang="en">
                <a:solidFill>
                  <a:schemeClr val="accent3"/>
                </a:solidFill>
              </a:rPr>
              <a:t> 100% для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початку співробітництва, щоб Ви могли переконатися в якості послуг, що надаються мною, і побачити, який прибуток це Вам принесе. Таким чином, вартість становитиме $0.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Ця знижка актуальна протягом 3 днів - до 03.02.24, т.к. мені потрібно розуміти обсяг своєї роботи на найближчий період.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75"/>
          <p:cNvSpPr txBox="1"/>
          <p:nvPr>
            <p:ph type="title"/>
          </p:nvPr>
        </p:nvSpPr>
        <p:spPr>
          <a:xfrm>
            <a:off x="3550161" y="481425"/>
            <a:ext cx="481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rial"/>
                <a:ea typeface="Arial"/>
                <a:cs typeface="Arial"/>
                <a:sym typeface="Arial"/>
              </a:rPr>
              <a:t>ПІДСУМКИ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8" name="Google Shape;1868;p75"/>
          <p:cNvSpPr txBox="1"/>
          <p:nvPr/>
        </p:nvSpPr>
        <p:spPr>
          <a:xfrm>
            <a:off x="6074826" y="1378625"/>
            <a:ext cx="2348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Лендінг</a:t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69" name="Google Shape;1869;p75"/>
          <p:cNvSpPr txBox="1"/>
          <p:nvPr/>
        </p:nvSpPr>
        <p:spPr>
          <a:xfrm>
            <a:off x="6075133" y="1637099"/>
            <a:ext cx="2347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 існує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0" name="Google Shape;1870;p75"/>
          <p:cNvSpPr txBox="1"/>
          <p:nvPr/>
        </p:nvSpPr>
        <p:spPr>
          <a:xfrm>
            <a:off x="6074826" y="2512097"/>
            <a:ext cx="2348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Бюджет</a:t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71" name="Google Shape;1871;p75"/>
          <p:cNvSpPr txBox="1"/>
          <p:nvPr/>
        </p:nvSpPr>
        <p:spPr>
          <a:xfrm>
            <a:off x="6082608" y="2839697"/>
            <a:ext cx="2347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$1200 + 30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2" name="Google Shape;1872;p75"/>
          <p:cNvSpPr txBox="1"/>
          <p:nvPr/>
        </p:nvSpPr>
        <p:spPr>
          <a:xfrm>
            <a:off x="6074826" y="3647951"/>
            <a:ext cx="2348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Стратегія</a:t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73" name="Google Shape;1873;p75"/>
          <p:cNvSpPr txBox="1"/>
          <p:nvPr/>
        </p:nvSpPr>
        <p:spPr>
          <a:xfrm>
            <a:off x="6082608" y="3975550"/>
            <a:ext cx="2347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Немає централізовано розробленої стратегії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4" name="Google Shape;1874;p75"/>
          <p:cNvSpPr txBox="1"/>
          <p:nvPr/>
        </p:nvSpPr>
        <p:spPr>
          <a:xfrm>
            <a:off x="719433" y="1378625"/>
            <a:ext cx="2348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Аналіз ринку</a:t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75" name="Google Shape;1875;p75"/>
          <p:cNvSpPr txBox="1"/>
          <p:nvPr/>
        </p:nvSpPr>
        <p:spPr>
          <a:xfrm>
            <a:off x="720033" y="1706224"/>
            <a:ext cx="2347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ОНМедУ в топі немає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6" name="Google Shape;1876;p75"/>
          <p:cNvSpPr txBox="1"/>
          <p:nvPr/>
        </p:nvSpPr>
        <p:spPr>
          <a:xfrm>
            <a:off x="719433" y="2512097"/>
            <a:ext cx="2348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Проблеми</a:t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77" name="Google Shape;1877;p75"/>
          <p:cNvSpPr txBox="1"/>
          <p:nvPr/>
        </p:nvSpPr>
        <p:spPr>
          <a:xfrm>
            <a:off x="492624" y="2839700"/>
            <a:ext cx="2575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Негативні відгуки про вуз на форумах та інших ресурсах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8" name="Google Shape;1878;p75"/>
          <p:cNvSpPr txBox="1"/>
          <p:nvPr/>
        </p:nvSpPr>
        <p:spPr>
          <a:xfrm>
            <a:off x="492500" y="3647950"/>
            <a:ext cx="25752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Цільова аудиторія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879" name="Google Shape;1879;p75"/>
          <p:cNvSpPr txBox="1"/>
          <p:nvPr/>
        </p:nvSpPr>
        <p:spPr>
          <a:xfrm>
            <a:off x="720033" y="3975550"/>
            <a:ext cx="2347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Ніхто не працює з ЦА коректно</a:t>
            </a:r>
            <a:endParaRPr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880" name="Google Shape;1880;p75"/>
          <p:cNvCxnSpPr>
            <a:stCxn id="1874" idx="3"/>
            <a:endCxn id="1881" idx="1"/>
          </p:cNvCxnSpPr>
          <p:nvPr/>
        </p:nvCxnSpPr>
        <p:spPr>
          <a:xfrm>
            <a:off x="3067833" y="1481075"/>
            <a:ext cx="773400" cy="1743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2" name="Google Shape;1882;p75"/>
          <p:cNvCxnSpPr>
            <a:stCxn id="1878" idx="3"/>
            <a:endCxn id="1881" idx="3"/>
          </p:cNvCxnSpPr>
          <p:nvPr/>
        </p:nvCxnSpPr>
        <p:spPr>
          <a:xfrm flipH="1" rot="10800000">
            <a:off x="3067700" y="3177850"/>
            <a:ext cx="773400" cy="633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3" name="Google Shape;1883;p75"/>
          <p:cNvCxnSpPr>
            <a:stCxn id="1872" idx="1"/>
            <a:endCxn id="1881" idx="5"/>
          </p:cNvCxnSpPr>
          <p:nvPr/>
        </p:nvCxnSpPr>
        <p:spPr>
          <a:xfrm rot="10800000">
            <a:off x="5302626" y="3116501"/>
            <a:ext cx="772200" cy="633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4" name="Google Shape;1884;p75"/>
          <p:cNvCxnSpPr>
            <a:stCxn id="1868" idx="1"/>
            <a:endCxn id="1881" idx="7"/>
          </p:cNvCxnSpPr>
          <p:nvPr/>
        </p:nvCxnSpPr>
        <p:spPr>
          <a:xfrm flipH="1">
            <a:off x="5302626" y="1481075"/>
            <a:ext cx="772200" cy="1743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5" name="Google Shape;1885;p75"/>
          <p:cNvCxnSpPr>
            <a:stCxn id="1876" idx="3"/>
          </p:cNvCxnSpPr>
          <p:nvPr/>
        </p:nvCxnSpPr>
        <p:spPr>
          <a:xfrm>
            <a:off x="3067833" y="2614547"/>
            <a:ext cx="5211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6" name="Google Shape;1886;p75"/>
          <p:cNvCxnSpPr>
            <a:endCxn id="1870" idx="1"/>
          </p:cNvCxnSpPr>
          <p:nvPr/>
        </p:nvCxnSpPr>
        <p:spPr>
          <a:xfrm>
            <a:off x="5553726" y="2614547"/>
            <a:ext cx="5211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887" name="Google Shape;1887;p75"/>
          <p:cNvGrpSpPr/>
          <p:nvPr/>
        </p:nvGrpSpPr>
        <p:grpSpPr>
          <a:xfrm>
            <a:off x="3699418" y="1481087"/>
            <a:ext cx="1492709" cy="1651026"/>
            <a:chOff x="7009280" y="-1688115"/>
            <a:chExt cx="3079020" cy="3405581"/>
          </a:xfrm>
        </p:grpSpPr>
        <p:sp>
          <p:nvSpPr>
            <p:cNvPr id="1888" name="Google Shape;1888;p75"/>
            <p:cNvSpPr/>
            <p:nvPr/>
          </p:nvSpPr>
          <p:spPr>
            <a:xfrm>
              <a:off x="7009280" y="-20299"/>
              <a:ext cx="3012775" cy="1737766"/>
            </a:xfrm>
            <a:custGeom>
              <a:rect b="b" l="l" r="r" t="t"/>
              <a:pathLst>
                <a:path extrusionOk="0" h="106923" w="185373">
                  <a:moveTo>
                    <a:pt x="77588" y="1"/>
                  </a:moveTo>
                  <a:cubicBezTo>
                    <a:pt x="76693" y="1"/>
                    <a:pt x="75798" y="198"/>
                    <a:pt x="75120" y="592"/>
                  </a:cubicBezTo>
                  <a:lnTo>
                    <a:pt x="1351" y="43462"/>
                  </a:lnTo>
                  <a:cubicBezTo>
                    <a:pt x="1" y="44247"/>
                    <a:pt x="8" y="45533"/>
                    <a:pt x="1367" y="46318"/>
                  </a:cubicBezTo>
                  <a:lnTo>
                    <a:pt x="105321" y="106333"/>
                  </a:lnTo>
                  <a:cubicBezTo>
                    <a:pt x="106000" y="106726"/>
                    <a:pt x="106894" y="106922"/>
                    <a:pt x="107788" y="106922"/>
                  </a:cubicBezTo>
                  <a:cubicBezTo>
                    <a:pt x="108681" y="106922"/>
                    <a:pt x="109574" y="106726"/>
                    <a:pt x="110249" y="106333"/>
                  </a:cubicBezTo>
                  <a:lnTo>
                    <a:pt x="184018" y="63464"/>
                  </a:lnTo>
                  <a:cubicBezTo>
                    <a:pt x="185373" y="62676"/>
                    <a:pt x="185365" y="61391"/>
                    <a:pt x="184007" y="60606"/>
                  </a:cubicBezTo>
                  <a:lnTo>
                    <a:pt x="80053" y="588"/>
                  </a:lnTo>
                  <a:cubicBezTo>
                    <a:pt x="79374" y="197"/>
                    <a:pt x="78481" y="1"/>
                    <a:pt x="775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75"/>
            <p:cNvSpPr/>
            <p:nvPr/>
          </p:nvSpPr>
          <p:spPr>
            <a:xfrm>
              <a:off x="7014660" y="561654"/>
              <a:ext cx="3001820" cy="1063840"/>
            </a:xfrm>
            <a:custGeom>
              <a:rect b="b" l="l" r="r" t="t"/>
              <a:pathLst>
                <a:path extrusionOk="0" h="65457" w="184699">
                  <a:moveTo>
                    <a:pt x="184698" y="17165"/>
                  </a:moveTo>
                  <a:lnTo>
                    <a:pt x="184698" y="17167"/>
                  </a:lnTo>
                  <a:lnTo>
                    <a:pt x="184698" y="17167"/>
                  </a:lnTo>
                  <a:cubicBezTo>
                    <a:pt x="184698" y="17166"/>
                    <a:pt x="184698" y="17165"/>
                    <a:pt x="184698" y="17165"/>
                  </a:cubicBezTo>
                  <a:close/>
                  <a:moveTo>
                    <a:pt x="12" y="1"/>
                  </a:moveTo>
                  <a:lnTo>
                    <a:pt x="2" y="3414"/>
                  </a:lnTo>
                  <a:cubicBezTo>
                    <a:pt x="0" y="3934"/>
                    <a:pt x="342" y="4456"/>
                    <a:pt x="1026" y="4851"/>
                  </a:cubicBezTo>
                  <a:lnTo>
                    <a:pt x="104979" y="64869"/>
                  </a:lnTo>
                  <a:cubicBezTo>
                    <a:pt x="105659" y="65261"/>
                    <a:pt x="106554" y="65457"/>
                    <a:pt x="107447" y="65457"/>
                  </a:cubicBezTo>
                  <a:cubicBezTo>
                    <a:pt x="108341" y="65457"/>
                    <a:pt x="109233" y="65261"/>
                    <a:pt x="109907" y="64869"/>
                  </a:cubicBezTo>
                  <a:lnTo>
                    <a:pt x="183677" y="21998"/>
                  </a:lnTo>
                  <a:cubicBezTo>
                    <a:pt x="184350" y="21607"/>
                    <a:pt x="184687" y="21093"/>
                    <a:pt x="184688" y="20578"/>
                  </a:cubicBezTo>
                  <a:lnTo>
                    <a:pt x="184698" y="17167"/>
                  </a:lnTo>
                  <a:lnTo>
                    <a:pt x="184698" y="17167"/>
                  </a:lnTo>
                  <a:cubicBezTo>
                    <a:pt x="184696" y="17681"/>
                    <a:pt x="184359" y="18195"/>
                    <a:pt x="183687" y="18586"/>
                  </a:cubicBezTo>
                  <a:lnTo>
                    <a:pt x="109918" y="61457"/>
                  </a:lnTo>
                  <a:cubicBezTo>
                    <a:pt x="109243" y="61849"/>
                    <a:pt x="108350" y="62045"/>
                    <a:pt x="107457" y="62045"/>
                  </a:cubicBezTo>
                  <a:cubicBezTo>
                    <a:pt x="106563" y="62045"/>
                    <a:pt x="105669" y="61849"/>
                    <a:pt x="104990" y="61457"/>
                  </a:cubicBezTo>
                  <a:lnTo>
                    <a:pt x="1036" y="1438"/>
                  </a:lnTo>
                  <a:cubicBezTo>
                    <a:pt x="353" y="1043"/>
                    <a:pt x="11" y="522"/>
                    <a:pt x="12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75"/>
            <p:cNvSpPr/>
            <p:nvPr/>
          </p:nvSpPr>
          <p:spPr>
            <a:xfrm>
              <a:off x="7009280" y="-167710"/>
              <a:ext cx="3012775" cy="1737750"/>
            </a:xfrm>
            <a:custGeom>
              <a:rect b="b" l="l" r="r" t="t"/>
              <a:pathLst>
                <a:path extrusionOk="0" h="106922" w="185373">
                  <a:moveTo>
                    <a:pt x="77587" y="0"/>
                  </a:moveTo>
                  <a:cubicBezTo>
                    <a:pt x="76692" y="0"/>
                    <a:pt x="75798" y="197"/>
                    <a:pt x="75120" y="590"/>
                  </a:cubicBezTo>
                  <a:lnTo>
                    <a:pt x="1351" y="43460"/>
                  </a:lnTo>
                  <a:cubicBezTo>
                    <a:pt x="1" y="44245"/>
                    <a:pt x="8" y="45531"/>
                    <a:pt x="1367" y="46315"/>
                  </a:cubicBezTo>
                  <a:lnTo>
                    <a:pt x="105321" y="106334"/>
                  </a:lnTo>
                  <a:cubicBezTo>
                    <a:pt x="106000" y="106726"/>
                    <a:pt x="106894" y="106922"/>
                    <a:pt x="107788" y="106922"/>
                  </a:cubicBezTo>
                  <a:cubicBezTo>
                    <a:pt x="108681" y="106922"/>
                    <a:pt x="109574" y="106726"/>
                    <a:pt x="110249" y="106334"/>
                  </a:cubicBezTo>
                  <a:lnTo>
                    <a:pt x="184018" y="63463"/>
                  </a:lnTo>
                  <a:cubicBezTo>
                    <a:pt x="185373" y="62676"/>
                    <a:pt x="185365" y="61390"/>
                    <a:pt x="184007" y="60606"/>
                  </a:cubicBezTo>
                  <a:lnTo>
                    <a:pt x="80053" y="588"/>
                  </a:lnTo>
                  <a:cubicBezTo>
                    <a:pt x="79374" y="196"/>
                    <a:pt x="78481" y="0"/>
                    <a:pt x="77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75"/>
            <p:cNvSpPr/>
            <p:nvPr/>
          </p:nvSpPr>
          <p:spPr>
            <a:xfrm>
              <a:off x="7577549" y="-93517"/>
              <a:ext cx="2216288" cy="1281965"/>
            </a:xfrm>
            <a:custGeom>
              <a:rect b="b" l="l" r="r" t="t"/>
              <a:pathLst>
                <a:path extrusionOk="0" h="78878" w="136366">
                  <a:moveTo>
                    <a:pt x="38357" y="1"/>
                  </a:moveTo>
                  <a:lnTo>
                    <a:pt x="0" y="22292"/>
                  </a:lnTo>
                  <a:lnTo>
                    <a:pt x="98010" y="78878"/>
                  </a:lnTo>
                  <a:lnTo>
                    <a:pt x="136366" y="56587"/>
                  </a:lnTo>
                  <a:lnTo>
                    <a:pt x="3835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75"/>
            <p:cNvSpPr/>
            <p:nvPr/>
          </p:nvSpPr>
          <p:spPr>
            <a:xfrm>
              <a:off x="9311967" y="631068"/>
              <a:ext cx="192430" cy="111476"/>
            </a:xfrm>
            <a:custGeom>
              <a:rect b="b" l="l" r="r" t="t"/>
              <a:pathLst>
                <a:path extrusionOk="0" h="6859" w="11840">
                  <a:moveTo>
                    <a:pt x="5900" y="0"/>
                  </a:moveTo>
                  <a:lnTo>
                    <a:pt x="0" y="3429"/>
                  </a:lnTo>
                  <a:lnTo>
                    <a:pt x="5939" y="6858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75"/>
            <p:cNvSpPr/>
            <p:nvPr/>
          </p:nvSpPr>
          <p:spPr>
            <a:xfrm>
              <a:off x="9192056" y="700759"/>
              <a:ext cx="192413" cy="111460"/>
            </a:xfrm>
            <a:custGeom>
              <a:rect b="b" l="l" r="r" t="t"/>
              <a:pathLst>
                <a:path extrusionOk="0" h="6858" w="11839">
                  <a:moveTo>
                    <a:pt x="5900" y="1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75"/>
            <p:cNvSpPr/>
            <p:nvPr/>
          </p:nvSpPr>
          <p:spPr>
            <a:xfrm>
              <a:off x="9312763" y="770434"/>
              <a:ext cx="192413" cy="111476"/>
            </a:xfrm>
            <a:custGeom>
              <a:rect b="b" l="l" r="r" t="t"/>
              <a:pathLst>
                <a:path extrusionOk="0" h="6859" w="11839">
                  <a:moveTo>
                    <a:pt x="5900" y="1"/>
                  </a:moveTo>
                  <a:lnTo>
                    <a:pt x="0" y="3430"/>
                  </a:lnTo>
                  <a:lnTo>
                    <a:pt x="5939" y="6859"/>
                  </a:lnTo>
                  <a:lnTo>
                    <a:pt x="11839" y="3430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75"/>
            <p:cNvSpPr/>
            <p:nvPr/>
          </p:nvSpPr>
          <p:spPr>
            <a:xfrm>
              <a:off x="9432674" y="700759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0" y="1"/>
                  </a:moveTo>
                  <a:lnTo>
                    <a:pt x="0" y="3429"/>
                  </a:lnTo>
                  <a:lnTo>
                    <a:pt x="5938" y="6857"/>
                  </a:lnTo>
                  <a:lnTo>
                    <a:pt x="11839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75"/>
            <p:cNvSpPr/>
            <p:nvPr/>
          </p:nvSpPr>
          <p:spPr>
            <a:xfrm>
              <a:off x="9553300" y="770401"/>
              <a:ext cx="192478" cy="111508"/>
            </a:xfrm>
            <a:custGeom>
              <a:rect b="b" l="l" r="r" t="t"/>
              <a:pathLst>
                <a:path extrusionOk="0" h="6861" w="11843">
                  <a:moveTo>
                    <a:pt x="5900" y="0"/>
                  </a:moveTo>
                  <a:lnTo>
                    <a:pt x="1" y="3429"/>
                  </a:lnTo>
                  <a:lnTo>
                    <a:pt x="5943" y="6861"/>
                  </a:lnTo>
                  <a:lnTo>
                    <a:pt x="11843" y="3431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75"/>
            <p:cNvSpPr/>
            <p:nvPr/>
          </p:nvSpPr>
          <p:spPr>
            <a:xfrm>
              <a:off x="8950739" y="561426"/>
              <a:ext cx="192413" cy="111460"/>
            </a:xfrm>
            <a:custGeom>
              <a:rect b="b" l="l" r="r" t="t"/>
              <a:pathLst>
                <a:path extrusionOk="0" h="6858" w="11839">
                  <a:moveTo>
                    <a:pt x="5900" y="1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75"/>
            <p:cNvSpPr/>
            <p:nvPr/>
          </p:nvSpPr>
          <p:spPr>
            <a:xfrm>
              <a:off x="9072129" y="770401"/>
              <a:ext cx="192511" cy="111508"/>
            </a:xfrm>
            <a:custGeom>
              <a:rect b="b" l="l" r="r" t="t"/>
              <a:pathLst>
                <a:path extrusionOk="0" h="6861" w="11845">
                  <a:moveTo>
                    <a:pt x="5905" y="0"/>
                  </a:moveTo>
                  <a:lnTo>
                    <a:pt x="1" y="3432"/>
                  </a:lnTo>
                  <a:lnTo>
                    <a:pt x="5940" y="6861"/>
                  </a:lnTo>
                  <a:lnTo>
                    <a:pt x="11844" y="342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75"/>
            <p:cNvSpPr/>
            <p:nvPr/>
          </p:nvSpPr>
          <p:spPr>
            <a:xfrm>
              <a:off x="8227405" y="282680"/>
              <a:ext cx="192560" cy="111557"/>
            </a:xfrm>
            <a:custGeom>
              <a:rect b="b" l="l" r="r" t="t"/>
              <a:pathLst>
                <a:path extrusionOk="0" h="6864" w="11848">
                  <a:moveTo>
                    <a:pt x="5905" y="1"/>
                  </a:moveTo>
                  <a:lnTo>
                    <a:pt x="0" y="3432"/>
                  </a:lnTo>
                  <a:lnTo>
                    <a:pt x="5943" y="6864"/>
                  </a:lnTo>
                  <a:lnTo>
                    <a:pt x="11847" y="3432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75"/>
            <p:cNvSpPr/>
            <p:nvPr/>
          </p:nvSpPr>
          <p:spPr>
            <a:xfrm>
              <a:off x="7986933" y="282728"/>
              <a:ext cx="192397" cy="111460"/>
            </a:xfrm>
            <a:custGeom>
              <a:rect b="b" l="l" r="r" t="t"/>
              <a:pathLst>
                <a:path extrusionOk="0" h="6858" w="11838">
                  <a:moveTo>
                    <a:pt x="5900" y="0"/>
                  </a:moveTo>
                  <a:lnTo>
                    <a:pt x="0" y="3429"/>
                  </a:lnTo>
                  <a:lnTo>
                    <a:pt x="5938" y="6857"/>
                  </a:lnTo>
                  <a:lnTo>
                    <a:pt x="11838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75"/>
            <p:cNvSpPr/>
            <p:nvPr/>
          </p:nvSpPr>
          <p:spPr>
            <a:xfrm>
              <a:off x="8829251" y="352354"/>
              <a:ext cx="192478" cy="111525"/>
            </a:xfrm>
            <a:custGeom>
              <a:rect b="b" l="l" r="r" t="t"/>
              <a:pathLst>
                <a:path extrusionOk="0" h="6862" w="11843">
                  <a:moveTo>
                    <a:pt x="5900" y="1"/>
                  </a:moveTo>
                  <a:lnTo>
                    <a:pt x="1" y="3431"/>
                  </a:lnTo>
                  <a:lnTo>
                    <a:pt x="5943" y="6861"/>
                  </a:lnTo>
                  <a:lnTo>
                    <a:pt x="11843" y="3433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75"/>
            <p:cNvSpPr/>
            <p:nvPr/>
          </p:nvSpPr>
          <p:spPr>
            <a:xfrm>
              <a:off x="8588714" y="352403"/>
              <a:ext cx="192413" cy="111476"/>
            </a:xfrm>
            <a:custGeom>
              <a:rect b="b" l="l" r="r" t="t"/>
              <a:pathLst>
                <a:path extrusionOk="0" h="6859" w="11839">
                  <a:moveTo>
                    <a:pt x="5900" y="0"/>
                  </a:moveTo>
                  <a:lnTo>
                    <a:pt x="0" y="3430"/>
                  </a:lnTo>
                  <a:lnTo>
                    <a:pt x="5938" y="6858"/>
                  </a:lnTo>
                  <a:lnTo>
                    <a:pt x="11839" y="3430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75"/>
            <p:cNvSpPr/>
            <p:nvPr/>
          </p:nvSpPr>
          <p:spPr>
            <a:xfrm>
              <a:off x="8348080" y="352387"/>
              <a:ext cx="192511" cy="111492"/>
            </a:xfrm>
            <a:custGeom>
              <a:rect b="b" l="l" r="r" t="t"/>
              <a:pathLst>
                <a:path extrusionOk="0" h="6860" w="11845">
                  <a:moveTo>
                    <a:pt x="5905" y="0"/>
                  </a:moveTo>
                  <a:lnTo>
                    <a:pt x="1" y="3431"/>
                  </a:lnTo>
                  <a:lnTo>
                    <a:pt x="5940" y="6859"/>
                  </a:lnTo>
                  <a:lnTo>
                    <a:pt x="11844" y="342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75"/>
            <p:cNvSpPr/>
            <p:nvPr/>
          </p:nvSpPr>
          <p:spPr>
            <a:xfrm>
              <a:off x="8107543" y="352387"/>
              <a:ext cx="192495" cy="111492"/>
            </a:xfrm>
            <a:custGeom>
              <a:rect b="b" l="l" r="r" t="t"/>
              <a:pathLst>
                <a:path extrusionOk="0" h="6860" w="11844">
                  <a:moveTo>
                    <a:pt x="5901" y="0"/>
                  </a:moveTo>
                  <a:lnTo>
                    <a:pt x="0" y="3429"/>
                  </a:lnTo>
                  <a:lnTo>
                    <a:pt x="5944" y="6859"/>
                  </a:lnTo>
                  <a:lnTo>
                    <a:pt x="11844" y="3431"/>
                  </a:lnTo>
                  <a:lnTo>
                    <a:pt x="59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75"/>
            <p:cNvSpPr/>
            <p:nvPr/>
          </p:nvSpPr>
          <p:spPr>
            <a:xfrm>
              <a:off x="7867006" y="352419"/>
              <a:ext cx="192413" cy="111460"/>
            </a:xfrm>
            <a:custGeom>
              <a:rect b="b" l="l" r="r" t="t"/>
              <a:pathLst>
                <a:path extrusionOk="0" h="6858" w="11839">
                  <a:moveTo>
                    <a:pt x="5901" y="0"/>
                  </a:moveTo>
                  <a:lnTo>
                    <a:pt x="1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75"/>
            <p:cNvSpPr/>
            <p:nvPr/>
          </p:nvSpPr>
          <p:spPr>
            <a:xfrm>
              <a:off x="8949942" y="422061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75"/>
            <p:cNvSpPr/>
            <p:nvPr/>
          </p:nvSpPr>
          <p:spPr>
            <a:xfrm>
              <a:off x="8709340" y="422061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0"/>
                  </a:moveTo>
                  <a:lnTo>
                    <a:pt x="0" y="3429"/>
                  </a:lnTo>
                  <a:lnTo>
                    <a:pt x="5943" y="6859"/>
                  </a:lnTo>
                  <a:lnTo>
                    <a:pt x="11843" y="3431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75"/>
            <p:cNvSpPr/>
            <p:nvPr/>
          </p:nvSpPr>
          <p:spPr>
            <a:xfrm>
              <a:off x="8468787" y="422061"/>
              <a:ext cx="192495" cy="111492"/>
            </a:xfrm>
            <a:custGeom>
              <a:rect b="b" l="l" r="r" t="t"/>
              <a:pathLst>
                <a:path extrusionOk="0" h="6860" w="11844">
                  <a:moveTo>
                    <a:pt x="5905" y="0"/>
                  </a:moveTo>
                  <a:lnTo>
                    <a:pt x="1" y="3431"/>
                  </a:lnTo>
                  <a:lnTo>
                    <a:pt x="5940" y="6859"/>
                  </a:lnTo>
                  <a:lnTo>
                    <a:pt x="11843" y="342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75"/>
            <p:cNvSpPr/>
            <p:nvPr/>
          </p:nvSpPr>
          <p:spPr>
            <a:xfrm>
              <a:off x="8228250" y="422061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75"/>
            <p:cNvSpPr/>
            <p:nvPr/>
          </p:nvSpPr>
          <p:spPr>
            <a:xfrm>
              <a:off x="9070650" y="491736"/>
              <a:ext cx="192430" cy="111476"/>
            </a:xfrm>
            <a:custGeom>
              <a:rect b="b" l="l" r="r" t="t"/>
              <a:pathLst>
                <a:path extrusionOk="0" h="6859" w="11840">
                  <a:moveTo>
                    <a:pt x="5900" y="0"/>
                  </a:moveTo>
                  <a:lnTo>
                    <a:pt x="0" y="3430"/>
                  </a:lnTo>
                  <a:lnTo>
                    <a:pt x="5938" y="6858"/>
                  </a:lnTo>
                  <a:lnTo>
                    <a:pt x="11839" y="3430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75"/>
            <p:cNvSpPr/>
            <p:nvPr/>
          </p:nvSpPr>
          <p:spPr>
            <a:xfrm>
              <a:off x="8830032" y="491752"/>
              <a:ext cx="192413" cy="111460"/>
            </a:xfrm>
            <a:custGeom>
              <a:rect b="b" l="l" r="r" t="t"/>
              <a:pathLst>
                <a:path extrusionOk="0" h="6858" w="11839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75"/>
            <p:cNvSpPr/>
            <p:nvPr/>
          </p:nvSpPr>
          <p:spPr>
            <a:xfrm>
              <a:off x="8589429" y="491687"/>
              <a:ext cx="192560" cy="111557"/>
            </a:xfrm>
            <a:custGeom>
              <a:rect b="b" l="l" r="r" t="t"/>
              <a:pathLst>
                <a:path extrusionOk="0" h="6864" w="11848">
                  <a:moveTo>
                    <a:pt x="5905" y="1"/>
                  </a:moveTo>
                  <a:lnTo>
                    <a:pt x="0" y="3433"/>
                  </a:lnTo>
                  <a:lnTo>
                    <a:pt x="5943" y="6864"/>
                  </a:lnTo>
                  <a:lnTo>
                    <a:pt x="11847" y="3433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75"/>
            <p:cNvSpPr/>
            <p:nvPr/>
          </p:nvSpPr>
          <p:spPr>
            <a:xfrm>
              <a:off x="8348958" y="491752"/>
              <a:ext cx="192397" cy="111460"/>
            </a:xfrm>
            <a:custGeom>
              <a:rect b="b" l="l" r="r" t="t"/>
              <a:pathLst>
                <a:path extrusionOk="0" h="6858" w="11838">
                  <a:moveTo>
                    <a:pt x="5900" y="0"/>
                  </a:moveTo>
                  <a:lnTo>
                    <a:pt x="0" y="3429"/>
                  </a:lnTo>
                  <a:lnTo>
                    <a:pt x="5938" y="6857"/>
                  </a:lnTo>
                  <a:lnTo>
                    <a:pt x="11838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75"/>
            <p:cNvSpPr/>
            <p:nvPr/>
          </p:nvSpPr>
          <p:spPr>
            <a:xfrm>
              <a:off x="9191276" y="561394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0"/>
                  </a:moveTo>
                  <a:lnTo>
                    <a:pt x="1" y="3429"/>
                  </a:lnTo>
                  <a:lnTo>
                    <a:pt x="5943" y="6859"/>
                  </a:lnTo>
                  <a:lnTo>
                    <a:pt x="11843" y="3431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75"/>
            <p:cNvSpPr/>
            <p:nvPr/>
          </p:nvSpPr>
          <p:spPr>
            <a:xfrm>
              <a:off x="8710104" y="561394"/>
              <a:ext cx="192511" cy="111492"/>
            </a:xfrm>
            <a:custGeom>
              <a:rect b="b" l="l" r="r" t="t"/>
              <a:pathLst>
                <a:path extrusionOk="0" h="6860" w="11845">
                  <a:moveTo>
                    <a:pt x="5905" y="0"/>
                  </a:moveTo>
                  <a:lnTo>
                    <a:pt x="1" y="3431"/>
                  </a:lnTo>
                  <a:lnTo>
                    <a:pt x="5940" y="6859"/>
                  </a:lnTo>
                  <a:lnTo>
                    <a:pt x="11844" y="342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75"/>
            <p:cNvSpPr/>
            <p:nvPr/>
          </p:nvSpPr>
          <p:spPr>
            <a:xfrm>
              <a:off x="8469584" y="561394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0"/>
                  </a:moveTo>
                  <a:lnTo>
                    <a:pt x="1" y="3429"/>
                  </a:lnTo>
                  <a:lnTo>
                    <a:pt x="5943" y="6859"/>
                  </a:lnTo>
                  <a:lnTo>
                    <a:pt x="11843" y="3431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75"/>
            <p:cNvSpPr/>
            <p:nvPr/>
          </p:nvSpPr>
          <p:spPr>
            <a:xfrm>
              <a:off x="8590275" y="631068"/>
              <a:ext cx="192430" cy="111476"/>
            </a:xfrm>
            <a:custGeom>
              <a:rect b="b" l="l" r="r" t="t"/>
              <a:pathLst>
                <a:path extrusionOk="0" h="6859" w="11840">
                  <a:moveTo>
                    <a:pt x="5900" y="0"/>
                  </a:moveTo>
                  <a:lnTo>
                    <a:pt x="0" y="3430"/>
                  </a:lnTo>
                  <a:lnTo>
                    <a:pt x="5939" y="6858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75"/>
            <p:cNvSpPr/>
            <p:nvPr/>
          </p:nvSpPr>
          <p:spPr>
            <a:xfrm>
              <a:off x="8830812" y="631068"/>
              <a:ext cx="433032" cy="181183"/>
            </a:xfrm>
            <a:custGeom>
              <a:rect b="b" l="l" r="r" t="t"/>
              <a:pathLst>
                <a:path extrusionOk="0" h="11148" w="26644">
                  <a:moveTo>
                    <a:pt x="5905" y="0"/>
                  </a:moveTo>
                  <a:lnTo>
                    <a:pt x="1" y="3432"/>
                  </a:lnTo>
                  <a:lnTo>
                    <a:pt x="7423" y="7717"/>
                  </a:lnTo>
                  <a:lnTo>
                    <a:pt x="13366" y="11148"/>
                  </a:lnTo>
                  <a:lnTo>
                    <a:pt x="19270" y="7717"/>
                  </a:lnTo>
                  <a:lnTo>
                    <a:pt x="26644" y="3432"/>
                  </a:lnTo>
                  <a:lnTo>
                    <a:pt x="20701" y="0"/>
                  </a:lnTo>
                  <a:lnTo>
                    <a:pt x="13328" y="4286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75"/>
            <p:cNvSpPr/>
            <p:nvPr/>
          </p:nvSpPr>
          <p:spPr>
            <a:xfrm>
              <a:off x="8710982" y="700759"/>
              <a:ext cx="192397" cy="111460"/>
            </a:xfrm>
            <a:custGeom>
              <a:rect b="b" l="l" r="r" t="t"/>
              <a:pathLst>
                <a:path extrusionOk="0" h="6858" w="11838">
                  <a:moveTo>
                    <a:pt x="5900" y="1"/>
                  </a:moveTo>
                  <a:lnTo>
                    <a:pt x="0" y="3429"/>
                  </a:lnTo>
                  <a:lnTo>
                    <a:pt x="5938" y="6857"/>
                  </a:lnTo>
                  <a:lnTo>
                    <a:pt x="11838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75"/>
            <p:cNvSpPr/>
            <p:nvPr/>
          </p:nvSpPr>
          <p:spPr>
            <a:xfrm>
              <a:off x="8831608" y="770401"/>
              <a:ext cx="192478" cy="111508"/>
            </a:xfrm>
            <a:custGeom>
              <a:rect b="b" l="l" r="r" t="t"/>
              <a:pathLst>
                <a:path extrusionOk="0" h="6861" w="11843">
                  <a:moveTo>
                    <a:pt x="5900" y="0"/>
                  </a:moveTo>
                  <a:lnTo>
                    <a:pt x="1" y="3429"/>
                  </a:lnTo>
                  <a:lnTo>
                    <a:pt x="5943" y="6861"/>
                  </a:lnTo>
                  <a:lnTo>
                    <a:pt x="11843" y="3432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75"/>
            <p:cNvSpPr/>
            <p:nvPr/>
          </p:nvSpPr>
          <p:spPr>
            <a:xfrm>
              <a:off x="7987648" y="422061"/>
              <a:ext cx="916527" cy="529523"/>
            </a:xfrm>
            <a:custGeom>
              <a:rect b="b" l="l" r="r" t="t"/>
              <a:pathLst>
                <a:path extrusionOk="0" h="32581" w="56393">
                  <a:moveTo>
                    <a:pt x="5900" y="0"/>
                  </a:moveTo>
                  <a:lnTo>
                    <a:pt x="0" y="3429"/>
                  </a:lnTo>
                  <a:lnTo>
                    <a:pt x="50493" y="32581"/>
                  </a:lnTo>
                  <a:lnTo>
                    <a:pt x="56393" y="29152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75"/>
            <p:cNvSpPr/>
            <p:nvPr/>
          </p:nvSpPr>
          <p:spPr>
            <a:xfrm>
              <a:off x="8347316" y="213054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0"/>
                  </a:moveTo>
                  <a:lnTo>
                    <a:pt x="0" y="3429"/>
                  </a:lnTo>
                  <a:lnTo>
                    <a:pt x="5943" y="6859"/>
                  </a:lnTo>
                  <a:lnTo>
                    <a:pt x="11843" y="3431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75"/>
            <p:cNvSpPr/>
            <p:nvPr/>
          </p:nvSpPr>
          <p:spPr>
            <a:xfrm>
              <a:off x="8468007" y="282728"/>
              <a:ext cx="192413" cy="111460"/>
            </a:xfrm>
            <a:custGeom>
              <a:rect b="b" l="l" r="r" t="t"/>
              <a:pathLst>
                <a:path extrusionOk="0" h="6858" w="11839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75"/>
            <p:cNvSpPr/>
            <p:nvPr/>
          </p:nvSpPr>
          <p:spPr>
            <a:xfrm>
              <a:off x="8587918" y="213054"/>
              <a:ext cx="192430" cy="111443"/>
            </a:xfrm>
            <a:custGeom>
              <a:rect b="b" l="l" r="r" t="t"/>
              <a:pathLst>
                <a:path extrusionOk="0" h="6857" w="11840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75"/>
            <p:cNvSpPr/>
            <p:nvPr/>
          </p:nvSpPr>
          <p:spPr>
            <a:xfrm>
              <a:off x="8708625" y="282728"/>
              <a:ext cx="192397" cy="111460"/>
            </a:xfrm>
            <a:custGeom>
              <a:rect b="b" l="l" r="r" t="t"/>
              <a:pathLst>
                <a:path extrusionOk="0" h="6858" w="11838">
                  <a:moveTo>
                    <a:pt x="5900" y="0"/>
                  </a:moveTo>
                  <a:lnTo>
                    <a:pt x="0" y="3429"/>
                  </a:lnTo>
                  <a:lnTo>
                    <a:pt x="5938" y="6857"/>
                  </a:lnTo>
                  <a:lnTo>
                    <a:pt x="11838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75"/>
            <p:cNvSpPr/>
            <p:nvPr/>
          </p:nvSpPr>
          <p:spPr>
            <a:xfrm>
              <a:off x="8225894" y="4014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0" y="1"/>
                  </a:moveTo>
                  <a:lnTo>
                    <a:pt x="0" y="3429"/>
                  </a:lnTo>
                  <a:lnTo>
                    <a:pt x="5939" y="6858"/>
                  </a:lnTo>
                  <a:lnTo>
                    <a:pt x="11839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75"/>
            <p:cNvSpPr/>
            <p:nvPr/>
          </p:nvSpPr>
          <p:spPr>
            <a:xfrm>
              <a:off x="8346601" y="73721"/>
              <a:ext cx="192430" cy="111443"/>
            </a:xfrm>
            <a:custGeom>
              <a:rect b="b" l="l" r="r" t="t"/>
              <a:pathLst>
                <a:path extrusionOk="0" h="6857" w="11840">
                  <a:moveTo>
                    <a:pt x="5900" y="0"/>
                  </a:moveTo>
                  <a:lnTo>
                    <a:pt x="0" y="3428"/>
                  </a:lnTo>
                  <a:lnTo>
                    <a:pt x="5938" y="6857"/>
                  </a:lnTo>
                  <a:lnTo>
                    <a:pt x="11839" y="3428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75"/>
            <p:cNvSpPr/>
            <p:nvPr/>
          </p:nvSpPr>
          <p:spPr>
            <a:xfrm>
              <a:off x="8467227" y="143347"/>
              <a:ext cx="192478" cy="111508"/>
            </a:xfrm>
            <a:custGeom>
              <a:rect b="b" l="l" r="r" t="t"/>
              <a:pathLst>
                <a:path extrusionOk="0" h="6861" w="11843">
                  <a:moveTo>
                    <a:pt x="5900" y="1"/>
                  </a:moveTo>
                  <a:lnTo>
                    <a:pt x="1" y="3429"/>
                  </a:lnTo>
                  <a:lnTo>
                    <a:pt x="5943" y="6860"/>
                  </a:lnTo>
                  <a:lnTo>
                    <a:pt x="11843" y="3432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75"/>
            <p:cNvSpPr/>
            <p:nvPr/>
          </p:nvSpPr>
          <p:spPr>
            <a:xfrm>
              <a:off x="8105203" y="-65660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1"/>
                  </a:moveTo>
                  <a:lnTo>
                    <a:pt x="1" y="3429"/>
                  </a:lnTo>
                  <a:lnTo>
                    <a:pt x="5943" y="6860"/>
                  </a:lnTo>
                  <a:lnTo>
                    <a:pt x="11843" y="3431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75"/>
            <p:cNvSpPr/>
            <p:nvPr/>
          </p:nvSpPr>
          <p:spPr>
            <a:xfrm>
              <a:off x="9073721" y="1049099"/>
              <a:ext cx="192478" cy="111525"/>
            </a:xfrm>
            <a:custGeom>
              <a:rect b="b" l="l" r="r" t="t"/>
              <a:pathLst>
                <a:path extrusionOk="0" h="6862" w="11843">
                  <a:moveTo>
                    <a:pt x="5900" y="1"/>
                  </a:moveTo>
                  <a:lnTo>
                    <a:pt x="0" y="3429"/>
                  </a:lnTo>
                  <a:lnTo>
                    <a:pt x="5943" y="6861"/>
                  </a:lnTo>
                  <a:lnTo>
                    <a:pt x="11843" y="3433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75"/>
            <p:cNvSpPr/>
            <p:nvPr/>
          </p:nvSpPr>
          <p:spPr>
            <a:xfrm>
              <a:off x="9193632" y="979424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1"/>
                  </a:moveTo>
                  <a:lnTo>
                    <a:pt x="1" y="3429"/>
                  </a:lnTo>
                  <a:lnTo>
                    <a:pt x="5943" y="6860"/>
                  </a:lnTo>
                  <a:lnTo>
                    <a:pt x="11843" y="3431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75"/>
            <p:cNvSpPr/>
            <p:nvPr/>
          </p:nvSpPr>
          <p:spPr>
            <a:xfrm>
              <a:off x="8832388" y="909766"/>
              <a:ext cx="192413" cy="111476"/>
            </a:xfrm>
            <a:custGeom>
              <a:rect b="b" l="l" r="r" t="t"/>
              <a:pathLst>
                <a:path extrusionOk="0" h="6859" w="11839">
                  <a:moveTo>
                    <a:pt x="5900" y="1"/>
                  </a:moveTo>
                  <a:lnTo>
                    <a:pt x="0" y="3430"/>
                  </a:lnTo>
                  <a:lnTo>
                    <a:pt x="5939" y="6859"/>
                  </a:lnTo>
                  <a:lnTo>
                    <a:pt x="11839" y="3430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75"/>
            <p:cNvSpPr/>
            <p:nvPr/>
          </p:nvSpPr>
          <p:spPr>
            <a:xfrm>
              <a:off x="8952299" y="840092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0" y="1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75"/>
            <p:cNvSpPr/>
            <p:nvPr/>
          </p:nvSpPr>
          <p:spPr>
            <a:xfrm>
              <a:off x="8953079" y="979457"/>
              <a:ext cx="192430" cy="111460"/>
            </a:xfrm>
            <a:custGeom>
              <a:rect b="b" l="l" r="r" t="t"/>
              <a:pathLst>
                <a:path extrusionOk="0" h="6858" w="11840">
                  <a:moveTo>
                    <a:pt x="5901" y="1"/>
                  </a:moveTo>
                  <a:lnTo>
                    <a:pt x="1" y="3429"/>
                  </a:lnTo>
                  <a:lnTo>
                    <a:pt x="5939" y="6858"/>
                  </a:lnTo>
                  <a:lnTo>
                    <a:pt x="11840" y="3429"/>
                  </a:lnTo>
                  <a:lnTo>
                    <a:pt x="59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75"/>
            <p:cNvSpPr/>
            <p:nvPr/>
          </p:nvSpPr>
          <p:spPr>
            <a:xfrm>
              <a:off x="9073006" y="909766"/>
              <a:ext cx="192397" cy="111476"/>
            </a:xfrm>
            <a:custGeom>
              <a:rect b="b" l="l" r="r" t="t"/>
              <a:pathLst>
                <a:path extrusionOk="0" h="6859" w="11838">
                  <a:moveTo>
                    <a:pt x="5900" y="1"/>
                  </a:moveTo>
                  <a:lnTo>
                    <a:pt x="0" y="3430"/>
                  </a:lnTo>
                  <a:lnTo>
                    <a:pt x="5938" y="6859"/>
                  </a:lnTo>
                  <a:lnTo>
                    <a:pt x="11838" y="3429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75"/>
            <p:cNvSpPr/>
            <p:nvPr/>
          </p:nvSpPr>
          <p:spPr>
            <a:xfrm>
              <a:off x="9192836" y="840092"/>
              <a:ext cx="192495" cy="111492"/>
            </a:xfrm>
            <a:custGeom>
              <a:rect b="b" l="l" r="r" t="t"/>
              <a:pathLst>
                <a:path extrusionOk="0" h="6860" w="11844">
                  <a:moveTo>
                    <a:pt x="5905" y="1"/>
                  </a:moveTo>
                  <a:lnTo>
                    <a:pt x="1" y="3431"/>
                  </a:lnTo>
                  <a:lnTo>
                    <a:pt x="5940" y="6860"/>
                  </a:lnTo>
                  <a:lnTo>
                    <a:pt x="11843" y="3429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75"/>
            <p:cNvSpPr/>
            <p:nvPr/>
          </p:nvSpPr>
          <p:spPr>
            <a:xfrm>
              <a:off x="9313478" y="909734"/>
              <a:ext cx="192560" cy="111557"/>
            </a:xfrm>
            <a:custGeom>
              <a:rect b="b" l="l" r="r" t="t"/>
              <a:pathLst>
                <a:path extrusionOk="0" h="6864" w="11848">
                  <a:moveTo>
                    <a:pt x="5905" y="0"/>
                  </a:moveTo>
                  <a:lnTo>
                    <a:pt x="0" y="3431"/>
                  </a:lnTo>
                  <a:lnTo>
                    <a:pt x="5943" y="6863"/>
                  </a:lnTo>
                  <a:lnTo>
                    <a:pt x="11847" y="3431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75"/>
            <p:cNvSpPr/>
            <p:nvPr/>
          </p:nvSpPr>
          <p:spPr>
            <a:xfrm>
              <a:off x="9433389" y="840092"/>
              <a:ext cx="192478" cy="111492"/>
            </a:xfrm>
            <a:custGeom>
              <a:rect b="b" l="l" r="r" t="t"/>
              <a:pathLst>
                <a:path extrusionOk="0" h="6860" w="11843">
                  <a:moveTo>
                    <a:pt x="5900" y="1"/>
                  </a:moveTo>
                  <a:lnTo>
                    <a:pt x="0" y="3429"/>
                  </a:lnTo>
                  <a:lnTo>
                    <a:pt x="5943" y="6860"/>
                  </a:lnTo>
                  <a:lnTo>
                    <a:pt x="11843" y="3431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75"/>
            <p:cNvSpPr/>
            <p:nvPr/>
          </p:nvSpPr>
          <p:spPr>
            <a:xfrm>
              <a:off x="8105983" y="73721"/>
              <a:ext cx="192413" cy="111443"/>
            </a:xfrm>
            <a:custGeom>
              <a:rect b="b" l="l" r="r" t="t"/>
              <a:pathLst>
                <a:path extrusionOk="0" h="6857" w="11839">
                  <a:moveTo>
                    <a:pt x="5900" y="0"/>
                  </a:moveTo>
                  <a:lnTo>
                    <a:pt x="0" y="3428"/>
                  </a:lnTo>
                  <a:lnTo>
                    <a:pt x="5939" y="6857"/>
                  </a:lnTo>
                  <a:lnTo>
                    <a:pt x="11839" y="3428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75"/>
            <p:cNvSpPr/>
            <p:nvPr/>
          </p:nvSpPr>
          <p:spPr>
            <a:xfrm>
              <a:off x="8226690" y="143396"/>
              <a:ext cx="192413" cy="111476"/>
            </a:xfrm>
            <a:custGeom>
              <a:rect b="b" l="l" r="r" t="t"/>
              <a:pathLst>
                <a:path extrusionOk="0" h="6859" w="11839">
                  <a:moveTo>
                    <a:pt x="5900" y="0"/>
                  </a:moveTo>
                  <a:lnTo>
                    <a:pt x="0" y="3429"/>
                  </a:lnTo>
                  <a:lnTo>
                    <a:pt x="5938" y="6858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75"/>
            <p:cNvSpPr/>
            <p:nvPr/>
          </p:nvSpPr>
          <p:spPr>
            <a:xfrm>
              <a:off x="7745535" y="143347"/>
              <a:ext cx="192478" cy="111525"/>
            </a:xfrm>
            <a:custGeom>
              <a:rect b="b" l="l" r="r" t="t"/>
              <a:pathLst>
                <a:path extrusionOk="0" h="6862" w="11843">
                  <a:moveTo>
                    <a:pt x="5900" y="1"/>
                  </a:moveTo>
                  <a:lnTo>
                    <a:pt x="0" y="3429"/>
                  </a:lnTo>
                  <a:lnTo>
                    <a:pt x="5943" y="6861"/>
                  </a:lnTo>
                  <a:lnTo>
                    <a:pt x="11843" y="3432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75"/>
            <p:cNvSpPr/>
            <p:nvPr/>
          </p:nvSpPr>
          <p:spPr>
            <a:xfrm>
              <a:off x="7865381" y="73673"/>
              <a:ext cx="192560" cy="111541"/>
            </a:xfrm>
            <a:custGeom>
              <a:rect b="b" l="l" r="r" t="t"/>
              <a:pathLst>
                <a:path extrusionOk="0" h="6863" w="11848">
                  <a:moveTo>
                    <a:pt x="5905" y="1"/>
                  </a:moveTo>
                  <a:lnTo>
                    <a:pt x="0" y="3431"/>
                  </a:lnTo>
                  <a:lnTo>
                    <a:pt x="5943" y="6862"/>
                  </a:lnTo>
                  <a:lnTo>
                    <a:pt x="11847" y="3431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75"/>
            <p:cNvSpPr/>
            <p:nvPr/>
          </p:nvSpPr>
          <p:spPr>
            <a:xfrm>
              <a:off x="7985292" y="4014"/>
              <a:ext cx="192478" cy="111525"/>
            </a:xfrm>
            <a:custGeom>
              <a:rect b="b" l="l" r="r" t="t"/>
              <a:pathLst>
                <a:path extrusionOk="0" h="6862" w="11843">
                  <a:moveTo>
                    <a:pt x="5900" y="1"/>
                  </a:moveTo>
                  <a:lnTo>
                    <a:pt x="0" y="3429"/>
                  </a:lnTo>
                  <a:lnTo>
                    <a:pt x="5943" y="6861"/>
                  </a:lnTo>
                  <a:lnTo>
                    <a:pt x="11843" y="3432"/>
                  </a:lnTo>
                  <a:lnTo>
                    <a:pt x="5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75"/>
            <p:cNvSpPr/>
            <p:nvPr/>
          </p:nvSpPr>
          <p:spPr>
            <a:xfrm>
              <a:off x="7986055" y="143347"/>
              <a:ext cx="192511" cy="111525"/>
            </a:xfrm>
            <a:custGeom>
              <a:rect b="b" l="l" r="r" t="t"/>
              <a:pathLst>
                <a:path extrusionOk="0" h="6862" w="11845">
                  <a:moveTo>
                    <a:pt x="5905" y="1"/>
                  </a:moveTo>
                  <a:lnTo>
                    <a:pt x="1" y="3432"/>
                  </a:lnTo>
                  <a:lnTo>
                    <a:pt x="5940" y="6861"/>
                  </a:lnTo>
                  <a:lnTo>
                    <a:pt x="11844" y="3429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75"/>
            <p:cNvSpPr/>
            <p:nvPr/>
          </p:nvSpPr>
          <p:spPr>
            <a:xfrm>
              <a:off x="8106763" y="213054"/>
              <a:ext cx="192495" cy="111492"/>
            </a:xfrm>
            <a:custGeom>
              <a:rect b="b" l="l" r="r" t="t"/>
              <a:pathLst>
                <a:path extrusionOk="0" h="6860" w="11844">
                  <a:moveTo>
                    <a:pt x="5905" y="0"/>
                  </a:moveTo>
                  <a:lnTo>
                    <a:pt x="1" y="3431"/>
                  </a:lnTo>
                  <a:lnTo>
                    <a:pt x="5939" y="6859"/>
                  </a:lnTo>
                  <a:lnTo>
                    <a:pt x="11843" y="342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75"/>
            <p:cNvSpPr/>
            <p:nvPr/>
          </p:nvSpPr>
          <p:spPr>
            <a:xfrm>
              <a:off x="7866226" y="213054"/>
              <a:ext cx="192430" cy="111443"/>
            </a:xfrm>
            <a:custGeom>
              <a:rect b="b" l="l" r="r" t="t"/>
              <a:pathLst>
                <a:path extrusionOk="0" h="6857" w="11840">
                  <a:moveTo>
                    <a:pt x="5900" y="0"/>
                  </a:moveTo>
                  <a:lnTo>
                    <a:pt x="0" y="3429"/>
                  </a:lnTo>
                  <a:lnTo>
                    <a:pt x="5939" y="6857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75"/>
            <p:cNvSpPr/>
            <p:nvPr/>
          </p:nvSpPr>
          <p:spPr>
            <a:xfrm>
              <a:off x="7625607" y="213054"/>
              <a:ext cx="192495" cy="111492"/>
            </a:xfrm>
            <a:custGeom>
              <a:rect b="b" l="l" r="r" t="t"/>
              <a:pathLst>
                <a:path extrusionOk="0" h="6860" w="11844">
                  <a:moveTo>
                    <a:pt x="5901" y="0"/>
                  </a:moveTo>
                  <a:lnTo>
                    <a:pt x="0" y="3429"/>
                  </a:lnTo>
                  <a:lnTo>
                    <a:pt x="5944" y="6859"/>
                  </a:lnTo>
                  <a:lnTo>
                    <a:pt x="11844" y="3431"/>
                  </a:lnTo>
                  <a:lnTo>
                    <a:pt x="59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75"/>
            <p:cNvSpPr/>
            <p:nvPr/>
          </p:nvSpPr>
          <p:spPr>
            <a:xfrm>
              <a:off x="7746315" y="282728"/>
              <a:ext cx="192413" cy="111476"/>
            </a:xfrm>
            <a:custGeom>
              <a:rect b="b" l="l" r="r" t="t"/>
              <a:pathLst>
                <a:path extrusionOk="0" h="6859" w="11839">
                  <a:moveTo>
                    <a:pt x="5900" y="0"/>
                  </a:moveTo>
                  <a:lnTo>
                    <a:pt x="0" y="3429"/>
                  </a:lnTo>
                  <a:lnTo>
                    <a:pt x="5939" y="6858"/>
                  </a:lnTo>
                  <a:lnTo>
                    <a:pt x="11839" y="3429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75"/>
            <p:cNvSpPr/>
            <p:nvPr/>
          </p:nvSpPr>
          <p:spPr>
            <a:xfrm>
              <a:off x="7681451" y="709958"/>
              <a:ext cx="579564" cy="332835"/>
            </a:xfrm>
            <a:custGeom>
              <a:rect b="b" l="l" r="r" t="t"/>
              <a:pathLst>
                <a:path extrusionOk="0" h="20479" w="35660">
                  <a:moveTo>
                    <a:pt x="13327" y="1"/>
                  </a:moveTo>
                  <a:cubicBezTo>
                    <a:pt x="12971" y="1"/>
                    <a:pt x="12616" y="79"/>
                    <a:pt x="12345" y="236"/>
                  </a:cubicBezTo>
                  <a:lnTo>
                    <a:pt x="541" y="7097"/>
                  </a:lnTo>
                  <a:cubicBezTo>
                    <a:pt x="1" y="7410"/>
                    <a:pt x="4" y="7924"/>
                    <a:pt x="552" y="8241"/>
                  </a:cubicBezTo>
                  <a:lnTo>
                    <a:pt x="21339" y="20243"/>
                  </a:lnTo>
                  <a:cubicBezTo>
                    <a:pt x="21613" y="20401"/>
                    <a:pt x="21970" y="20479"/>
                    <a:pt x="22326" y="20479"/>
                  </a:cubicBezTo>
                  <a:cubicBezTo>
                    <a:pt x="22684" y="20479"/>
                    <a:pt x="23040" y="20400"/>
                    <a:pt x="23310" y="20243"/>
                  </a:cubicBezTo>
                  <a:lnTo>
                    <a:pt x="35114" y="13382"/>
                  </a:lnTo>
                  <a:cubicBezTo>
                    <a:pt x="35660" y="13067"/>
                    <a:pt x="35656" y="12557"/>
                    <a:pt x="35109" y="12241"/>
                  </a:cubicBezTo>
                  <a:lnTo>
                    <a:pt x="14322" y="240"/>
                  </a:lnTo>
                  <a:cubicBezTo>
                    <a:pt x="14047" y="80"/>
                    <a:pt x="13686" y="1"/>
                    <a:pt x="13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75"/>
            <p:cNvSpPr/>
            <p:nvPr/>
          </p:nvSpPr>
          <p:spPr>
            <a:xfrm>
              <a:off x="8274147" y="-1688115"/>
              <a:ext cx="1814153" cy="2495198"/>
            </a:xfrm>
            <a:custGeom>
              <a:rect b="b" l="l" r="r" t="t"/>
              <a:pathLst>
                <a:path extrusionOk="0" h="153527" w="111623">
                  <a:moveTo>
                    <a:pt x="4099" y="1"/>
                  </a:moveTo>
                  <a:cubicBezTo>
                    <a:pt x="3855" y="1"/>
                    <a:pt x="3634" y="59"/>
                    <a:pt x="3443" y="170"/>
                  </a:cubicBezTo>
                  <a:lnTo>
                    <a:pt x="0" y="2169"/>
                  </a:lnTo>
                  <a:cubicBezTo>
                    <a:pt x="191" y="2059"/>
                    <a:pt x="412" y="2002"/>
                    <a:pt x="655" y="2002"/>
                  </a:cubicBezTo>
                  <a:cubicBezTo>
                    <a:pt x="988" y="2002"/>
                    <a:pt x="1363" y="2110"/>
                    <a:pt x="1758" y="2338"/>
                  </a:cubicBezTo>
                  <a:lnTo>
                    <a:pt x="105711" y="62355"/>
                  </a:lnTo>
                  <a:cubicBezTo>
                    <a:pt x="107069" y="63140"/>
                    <a:pt x="108180" y="65063"/>
                    <a:pt x="108175" y="66624"/>
                  </a:cubicBezTo>
                  <a:lnTo>
                    <a:pt x="107933" y="151945"/>
                  </a:lnTo>
                  <a:cubicBezTo>
                    <a:pt x="107930" y="152720"/>
                    <a:pt x="107654" y="153268"/>
                    <a:pt x="107209" y="153527"/>
                  </a:cubicBezTo>
                  <a:lnTo>
                    <a:pt x="110652" y="151526"/>
                  </a:lnTo>
                  <a:cubicBezTo>
                    <a:pt x="111097" y="151268"/>
                    <a:pt x="111373" y="150720"/>
                    <a:pt x="111375" y="149944"/>
                  </a:cubicBezTo>
                  <a:lnTo>
                    <a:pt x="111618" y="64623"/>
                  </a:lnTo>
                  <a:cubicBezTo>
                    <a:pt x="111622" y="63062"/>
                    <a:pt x="110512" y="61139"/>
                    <a:pt x="109153" y="60355"/>
                  </a:cubicBezTo>
                  <a:lnTo>
                    <a:pt x="5201" y="337"/>
                  </a:lnTo>
                  <a:cubicBezTo>
                    <a:pt x="4806" y="109"/>
                    <a:pt x="4431" y="1"/>
                    <a:pt x="40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75"/>
            <p:cNvSpPr/>
            <p:nvPr/>
          </p:nvSpPr>
          <p:spPr>
            <a:xfrm>
              <a:off x="8258399" y="-1655593"/>
              <a:ext cx="1773944" cy="2465407"/>
            </a:xfrm>
            <a:custGeom>
              <a:rect b="b" l="l" r="r" t="t"/>
              <a:pathLst>
                <a:path extrusionOk="0" h="151694" w="109149">
                  <a:moveTo>
                    <a:pt x="1624" y="1"/>
                  </a:moveTo>
                  <a:cubicBezTo>
                    <a:pt x="812" y="1"/>
                    <a:pt x="249" y="643"/>
                    <a:pt x="246" y="1750"/>
                  </a:cubicBezTo>
                  <a:lnTo>
                    <a:pt x="5" y="87072"/>
                  </a:lnTo>
                  <a:cubicBezTo>
                    <a:pt x="0" y="88632"/>
                    <a:pt x="1109" y="90555"/>
                    <a:pt x="2469" y="91340"/>
                  </a:cubicBezTo>
                  <a:lnTo>
                    <a:pt x="106422" y="151357"/>
                  </a:lnTo>
                  <a:cubicBezTo>
                    <a:pt x="106817" y="151585"/>
                    <a:pt x="107192" y="151693"/>
                    <a:pt x="107525" y="151693"/>
                  </a:cubicBezTo>
                  <a:cubicBezTo>
                    <a:pt x="108336" y="151693"/>
                    <a:pt x="108899" y="151051"/>
                    <a:pt x="108902" y="149944"/>
                  </a:cubicBezTo>
                  <a:lnTo>
                    <a:pt x="109144" y="64623"/>
                  </a:lnTo>
                  <a:cubicBezTo>
                    <a:pt x="109149" y="63062"/>
                    <a:pt x="108038" y="61139"/>
                    <a:pt x="106680" y="60354"/>
                  </a:cubicBezTo>
                  <a:lnTo>
                    <a:pt x="2727" y="337"/>
                  </a:lnTo>
                  <a:cubicBezTo>
                    <a:pt x="2332" y="109"/>
                    <a:pt x="1957" y="1"/>
                    <a:pt x="16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75"/>
            <p:cNvSpPr/>
            <p:nvPr/>
          </p:nvSpPr>
          <p:spPr>
            <a:xfrm>
              <a:off x="8326432" y="-1534301"/>
              <a:ext cx="1580426" cy="2167645"/>
            </a:xfrm>
            <a:custGeom>
              <a:rect b="b" l="l" r="r" t="t"/>
              <a:pathLst>
                <a:path extrusionOk="0" h="133373" w="97242">
                  <a:moveTo>
                    <a:pt x="220" y="1"/>
                  </a:moveTo>
                  <a:lnTo>
                    <a:pt x="0" y="77356"/>
                  </a:lnTo>
                  <a:lnTo>
                    <a:pt x="97021" y="133372"/>
                  </a:lnTo>
                  <a:lnTo>
                    <a:pt x="97241" y="56016"/>
                  </a:lnTo>
                  <a:lnTo>
                    <a:pt x="2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75"/>
            <p:cNvSpPr/>
            <p:nvPr/>
          </p:nvSpPr>
          <p:spPr>
            <a:xfrm>
              <a:off x="8395180" y="-1192934"/>
              <a:ext cx="581108" cy="985860"/>
            </a:xfrm>
            <a:custGeom>
              <a:rect b="b" l="l" r="r" t="t"/>
              <a:pathLst>
                <a:path extrusionOk="0" h="60659" w="35755">
                  <a:moveTo>
                    <a:pt x="660" y="1"/>
                  </a:moveTo>
                  <a:cubicBezTo>
                    <a:pt x="336" y="1"/>
                    <a:pt x="113" y="259"/>
                    <a:pt x="112" y="702"/>
                  </a:cubicBezTo>
                  <a:lnTo>
                    <a:pt x="2" y="39382"/>
                  </a:lnTo>
                  <a:cubicBezTo>
                    <a:pt x="0" y="40011"/>
                    <a:pt x="440" y="40772"/>
                    <a:pt x="987" y="41090"/>
                  </a:cubicBezTo>
                  <a:lnTo>
                    <a:pt x="34646" y="60522"/>
                  </a:lnTo>
                  <a:cubicBezTo>
                    <a:pt x="34807" y="60614"/>
                    <a:pt x="34959" y="60658"/>
                    <a:pt x="35094" y="60658"/>
                  </a:cubicBezTo>
                  <a:cubicBezTo>
                    <a:pt x="35418" y="60658"/>
                    <a:pt x="35641" y="60403"/>
                    <a:pt x="35643" y="59959"/>
                  </a:cubicBezTo>
                  <a:lnTo>
                    <a:pt x="35752" y="21279"/>
                  </a:lnTo>
                  <a:cubicBezTo>
                    <a:pt x="35754" y="20654"/>
                    <a:pt x="35310" y="19884"/>
                    <a:pt x="34763" y="19569"/>
                  </a:cubicBezTo>
                  <a:lnTo>
                    <a:pt x="1104" y="136"/>
                  </a:lnTo>
                  <a:cubicBezTo>
                    <a:pt x="944" y="44"/>
                    <a:pt x="794" y="1"/>
                    <a:pt x="660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75"/>
            <p:cNvSpPr/>
            <p:nvPr/>
          </p:nvSpPr>
          <p:spPr>
            <a:xfrm>
              <a:off x="8621024" y="-790847"/>
              <a:ext cx="72096" cy="83359"/>
            </a:xfrm>
            <a:custGeom>
              <a:rect b="b" l="l" r="r" t="t"/>
              <a:pathLst>
                <a:path extrusionOk="0" h="5129" w="4436">
                  <a:moveTo>
                    <a:pt x="286" y="1"/>
                  </a:moveTo>
                  <a:cubicBezTo>
                    <a:pt x="129" y="1"/>
                    <a:pt x="14" y="120"/>
                    <a:pt x="12" y="351"/>
                  </a:cubicBezTo>
                  <a:lnTo>
                    <a:pt x="1" y="4201"/>
                  </a:lnTo>
                  <a:cubicBezTo>
                    <a:pt x="0" y="4529"/>
                    <a:pt x="235" y="4904"/>
                    <a:pt x="495" y="5055"/>
                  </a:cubicBezTo>
                  <a:cubicBezTo>
                    <a:pt x="563" y="5096"/>
                    <a:pt x="639" y="5119"/>
                    <a:pt x="717" y="5121"/>
                  </a:cubicBezTo>
                  <a:lnTo>
                    <a:pt x="4069" y="5128"/>
                  </a:lnTo>
                  <a:cubicBezTo>
                    <a:pt x="4069" y="5128"/>
                    <a:pt x="4069" y="5128"/>
                    <a:pt x="4070" y="5128"/>
                  </a:cubicBezTo>
                  <a:cubicBezTo>
                    <a:pt x="4434" y="5128"/>
                    <a:pt x="4435" y="4530"/>
                    <a:pt x="4071" y="4109"/>
                  </a:cubicBezTo>
                  <a:lnTo>
                    <a:pt x="732" y="258"/>
                  </a:lnTo>
                  <a:cubicBezTo>
                    <a:pt x="669" y="183"/>
                    <a:pt x="593" y="119"/>
                    <a:pt x="508" y="68"/>
                  </a:cubicBezTo>
                  <a:cubicBezTo>
                    <a:pt x="430" y="23"/>
                    <a:pt x="354" y="1"/>
                    <a:pt x="2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75"/>
            <p:cNvSpPr/>
            <p:nvPr/>
          </p:nvSpPr>
          <p:spPr>
            <a:xfrm>
              <a:off x="8516326" y="-909392"/>
              <a:ext cx="282095" cy="362089"/>
            </a:xfrm>
            <a:custGeom>
              <a:rect b="b" l="l" r="r" t="t"/>
              <a:pathLst>
                <a:path extrusionOk="0" h="22279" w="17357">
                  <a:moveTo>
                    <a:pt x="5267" y="1273"/>
                  </a:moveTo>
                  <a:cubicBezTo>
                    <a:pt x="6302" y="1273"/>
                    <a:pt x="7469" y="1610"/>
                    <a:pt x="8702" y="2322"/>
                  </a:cubicBezTo>
                  <a:cubicBezTo>
                    <a:pt x="12933" y="4766"/>
                    <a:pt x="16362" y="10709"/>
                    <a:pt x="16347" y="15567"/>
                  </a:cubicBezTo>
                  <a:cubicBezTo>
                    <a:pt x="16338" y="19013"/>
                    <a:pt x="14603" y="21007"/>
                    <a:pt x="12086" y="21007"/>
                  </a:cubicBezTo>
                  <a:cubicBezTo>
                    <a:pt x="11051" y="21007"/>
                    <a:pt x="9884" y="20670"/>
                    <a:pt x="8651" y="19957"/>
                  </a:cubicBezTo>
                  <a:cubicBezTo>
                    <a:pt x="4420" y="17515"/>
                    <a:pt x="991" y="11572"/>
                    <a:pt x="1004" y="6708"/>
                  </a:cubicBezTo>
                  <a:cubicBezTo>
                    <a:pt x="1014" y="3266"/>
                    <a:pt x="2750" y="1273"/>
                    <a:pt x="5267" y="1273"/>
                  </a:cubicBezTo>
                  <a:close/>
                  <a:moveTo>
                    <a:pt x="4826" y="1"/>
                  </a:moveTo>
                  <a:cubicBezTo>
                    <a:pt x="1987" y="1"/>
                    <a:pt x="27" y="2250"/>
                    <a:pt x="16" y="6138"/>
                  </a:cubicBezTo>
                  <a:cubicBezTo>
                    <a:pt x="1" y="11625"/>
                    <a:pt x="3872" y="18336"/>
                    <a:pt x="8649" y="21094"/>
                  </a:cubicBezTo>
                  <a:cubicBezTo>
                    <a:pt x="10040" y="21898"/>
                    <a:pt x="11358" y="22278"/>
                    <a:pt x="12527" y="22278"/>
                  </a:cubicBezTo>
                  <a:cubicBezTo>
                    <a:pt x="15368" y="22278"/>
                    <a:pt x="17331" y="20029"/>
                    <a:pt x="17341" y="16141"/>
                  </a:cubicBezTo>
                  <a:cubicBezTo>
                    <a:pt x="17357" y="10653"/>
                    <a:pt x="13481" y="3943"/>
                    <a:pt x="8704" y="1186"/>
                  </a:cubicBezTo>
                  <a:cubicBezTo>
                    <a:pt x="7312" y="382"/>
                    <a:pt x="5995" y="1"/>
                    <a:pt x="48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75"/>
            <p:cNvSpPr/>
            <p:nvPr/>
          </p:nvSpPr>
          <p:spPr>
            <a:xfrm>
              <a:off x="8329747" y="-1532757"/>
              <a:ext cx="1577110" cy="1021258"/>
            </a:xfrm>
            <a:custGeom>
              <a:rect b="b" l="l" r="r" t="t"/>
              <a:pathLst>
                <a:path extrusionOk="0" h="62837" w="97038">
                  <a:moveTo>
                    <a:pt x="20" y="1"/>
                  </a:moveTo>
                  <a:lnTo>
                    <a:pt x="1" y="6824"/>
                  </a:lnTo>
                  <a:lnTo>
                    <a:pt x="97017" y="62837"/>
                  </a:lnTo>
                  <a:lnTo>
                    <a:pt x="97037" y="56013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75"/>
            <p:cNvSpPr/>
            <p:nvPr/>
          </p:nvSpPr>
          <p:spPr>
            <a:xfrm>
              <a:off x="8329763" y="-1534854"/>
              <a:ext cx="1577045" cy="1002812"/>
            </a:xfrm>
            <a:custGeom>
              <a:rect b="b" l="l" r="r" t="t"/>
              <a:pathLst>
                <a:path extrusionOk="0" h="61702" w="97034">
                  <a:moveTo>
                    <a:pt x="17" y="0"/>
                  </a:moveTo>
                  <a:lnTo>
                    <a:pt x="1" y="5687"/>
                  </a:lnTo>
                  <a:lnTo>
                    <a:pt x="97018" y="61701"/>
                  </a:lnTo>
                  <a:lnTo>
                    <a:pt x="97034" y="5601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75"/>
            <p:cNvSpPr/>
            <p:nvPr/>
          </p:nvSpPr>
          <p:spPr>
            <a:xfrm>
              <a:off x="9842237" y="-618050"/>
              <a:ext cx="32212" cy="41379"/>
            </a:xfrm>
            <a:custGeom>
              <a:rect b="b" l="l" r="r" t="t"/>
              <a:pathLst>
                <a:path extrusionOk="0" h="2546" w="1982">
                  <a:moveTo>
                    <a:pt x="551" y="1"/>
                  </a:moveTo>
                  <a:cubicBezTo>
                    <a:pt x="226" y="1"/>
                    <a:pt x="3" y="259"/>
                    <a:pt x="2" y="702"/>
                  </a:cubicBezTo>
                  <a:cubicBezTo>
                    <a:pt x="0" y="1332"/>
                    <a:pt x="440" y="2093"/>
                    <a:pt x="987" y="2409"/>
                  </a:cubicBezTo>
                  <a:cubicBezTo>
                    <a:pt x="1148" y="2501"/>
                    <a:pt x="1299" y="2545"/>
                    <a:pt x="1433" y="2545"/>
                  </a:cubicBezTo>
                  <a:cubicBezTo>
                    <a:pt x="1757" y="2545"/>
                    <a:pt x="1978" y="2289"/>
                    <a:pt x="1980" y="1844"/>
                  </a:cubicBezTo>
                  <a:cubicBezTo>
                    <a:pt x="1981" y="1219"/>
                    <a:pt x="1542" y="453"/>
                    <a:pt x="994" y="136"/>
                  </a:cubicBezTo>
                  <a:cubicBezTo>
                    <a:pt x="835" y="44"/>
                    <a:pt x="685" y="1"/>
                    <a:pt x="5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75"/>
            <p:cNvSpPr/>
            <p:nvPr/>
          </p:nvSpPr>
          <p:spPr>
            <a:xfrm>
              <a:off x="9793951" y="-645907"/>
              <a:ext cx="32229" cy="41346"/>
            </a:xfrm>
            <a:custGeom>
              <a:rect b="b" l="l" r="r" t="t"/>
              <a:pathLst>
                <a:path extrusionOk="0" h="2544" w="1983">
                  <a:moveTo>
                    <a:pt x="553" y="1"/>
                  </a:moveTo>
                  <a:cubicBezTo>
                    <a:pt x="228" y="1"/>
                    <a:pt x="3" y="257"/>
                    <a:pt x="2" y="700"/>
                  </a:cubicBezTo>
                  <a:cubicBezTo>
                    <a:pt x="0" y="1330"/>
                    <a:pt x="444" y="2093"/>
                    <a:pt x="988" y="2407"/>
                  </a:cubicBezTo>
                  <a:cubicBezTo>
                    <a:pt x="1149" y="2500"/>
                    <a:pt x="1300" y="2544"/>
                    <a:pt x="1434" y="2544"/>
                  </a:cubicBezTo>
                  <a:cubicBezTo>
                    <a:pt x="1757" y="2544"/>
                    <a:pt x="1979" y="2287"/>
                    <a:pt x="1980" y="1842"/>
                  </a:cubicBezTo>
                  <a:cubicBezTo>
                    <a:pt x="1982" y="1218"/>
                    <a:pt x="1543" y="451"/>
                    <a:pt x="994" y="135"/>
                  </a:cubicBezTo>
                  <a:cubicBezTo>
                    <a:pt x="836" y="44"/>
                    <a:pt x="686" y="1"/>
                    <a:pt x="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75"/>
            <p:cNvSpPr/>
            <p:nvPr/>
          </p:nvSpPr>
          <p:spPr>
            <a:xfrm>
              <a:off x="9745632" y="-673780"/>
              <a:ext cx="32310" cy="41363"/>
            </a:xfrm>
            <a:custGeom>
              <a:rect b="b" l="l" r="r" t="t"/>
              <a:pathLst>
                <a:path extrusionOk="0" h="2545" w="1988">
                  <a:moveTo>
                    <a:pt x="554" y="1"/>
                  </a:moveTo>
                  <a:cubicBezTo>
                    <a:pt x="229" y="1"/>
                    <a:pt x="4" y="257"/>
                    <a:pt x="3" y="699"/>
                  </a:cubicBezTo>
                  <a:cubicBezTo>
                    <a:pt x="1" y="1329"/>
                    <a:pt x="445" y="2094"/>
                    <a:pt x="993" y="2409"/>
                  </a:cubicBezTo>
                  <a:cubicBezTo>
                    <a:pt x="1152" y="2501"/>
                    <a:pt x="1303" y="2545"/>
                    <a:pt x="1437" y="2545"/>
                  </a:cubicBezTo>
                  <a:cubicBezTo>
                    <a:pt x="1760" y="2545"/>
                    <a:pt x="1984" y="2290"/>
                    <a:pt x="1985" y="1844"/>
                  </a:cubicBezTo>
                  <a:cubicBezTo>
                    <a:pt x="1987" y="1220"/>
                    <a:pt x="1543" y="451"/>
                    <a:pt x="999" y="136"/>
                  </a:cubicBezTo>
                  <a:cubicBezTo>
                    <a:pt x="839" y="44"/>
                    <a:pt x="688" y="1"/>
                    <a:pt x="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75"/>
            <p:cNvSpPr/>
            <p:nvPr/>
          </p:nvSpPr>
          <p:spPr>
            <a:xfrm>
              <a:off x="9034537" y="-847292"/>
              <a:ext cx="708560" cy="612183"/>
            </a:xfrm>
            <a:custGeom>
              <a:rect b="b" l="l" r="r" t="t"/>
              <a:pathLst>
                <a:path extrusionOk="0" h="37667" w="43597">
                  <a:moveTo>
                    <a:pt x="36" y="1"/>
                  </a:moveTo>
                  <a:lnTo>
                    <a:pt x="0" y="12517"/>
                  </a:lnTo>
                  <a:lnTo>
                    <a:pt x="43561" y="37667"/>
                  </a:lnTo>
                  <a:lnTo>
                    <a:pt x="43597" y="2515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75"/>
            <p:cNvSpPr/>
            <p:nvPr/>
          </p:nvSpPr>
          <p:spPr>
            <a:xfrm>
              <a:off x="9034537" y="-609127"/>
              <a:ext cx="708560" cy="612102"/>
            </a:xfrm>
            <a:custGeom>
              <a:rect b="b" l="l" r="r" t="t"/>
              <a:pathLst>
                <a:path extrusionOk="0" h="37662" w="43597">
                  <a:moveTo>
                    <a:pt x="36" y="0"/>
                  </a:moveTo>
                  <a:lnTo>
                    <a:pt x="0" y="12511"/>
                  </a:lnTo>
                  <a:lnTo>
                    <a:pt x="43561" y="37661"/>
                  </a:lnTo>
                  <a:lnTo>
                    <a:pt x="43597" y="251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75"/>
            <p:cNvSpPr/>
            <p:nvPr/>
          </p:nvSpPr>
          <p:spPr>
            <a:xfrm>
              <a:off x="9034537" y="-370963"/>
              <a:ext cx="708560" cy="612102"/>
            </a:xfrm>
            <a:custGeom>
              <a:rect b="b" l="l" r="r" t="t"/>
              <a:pathLst>
                <a:path extrusionOk="0" h="37662" w="43597">
                  <a:moveTo>
                    <a:pt x="36" y="1"/>
                  </a:moveTo>
                  <a:lnTo>
                    <a:pt x="0" y="12512"/>
                  </a:lnTo>
                  <a:lnTo>
                    <a:pt x="43561" y="37662"/>
                  </a:lnTo>
                  <a:lnTo>
                    <a:pt x="43597" y="25151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75"/>
            <p:cNvSpPr/>
            <p:nvPr/>
          </p:nvSpPr>
          <p:spPr>
            <a:xfrm>
              <a:off x="9052024" y="-811146"/>
              <a:ext cx="129175" cy="222253"/>
            </a:xfrm>
            <a:custGeom>
              <a:rect b="b" l="l" r="r" t="t"/>
              <a:pathLst>
                <a:path extrusionOk="0" h="13675" w="7948">
                  <a:moveTo>
                    <a:pt x="27" y="0"/>
                  </a:moveTo>
                  <a:lnTo>
                    <a:pt x="0" y="9102"/>
                  </a:lnTo>
                  <a:lnTo>
                    <a:pt x="7921" y="13675"/>
                  </a:lnTo>
                  <a:lnTo>
                    <a:pt x="7948" y="457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75"/>
            <p:cNvSpPr/>
            <p:nvPr/>
          </p:nvSpPr>
          <p:spPr>
            <a:xfrm>
              <a:off x="9052024" y="-572982"/>
              <a:ext cx="129175" cy="222269"/>
            </a:xfrm>
            <a:custGeom>
              <a:rect b="b" l="l" r="r" t="t"/>
              <a:pathLst>
                <a:path extrusionOk="0" h="13676" w="7948">
                  <a:moveTo>
                    <a:pt x="27" y="1"/>
                  </a:moveTo>
                  <a:lnTo>
                    <a:pt x="0" y="9102"/>
                  </a:lnTo>
                  <a:lnTo>
                    <a:pt x="7921" y="13675"/>
                  </a:lnTo>
                  <a:lnTo>
                    <a:pt x="7948" y="457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75"/>
            <p:cNvSpPr/>
            <p:nvPr/>
          </p:nvSpPr>
          <p:spPr>
            <a:xfrm>
              <a:off x="9052024" y="-334802"/>
              <a:ext cx="129175" cy="222253"/>
            </a:xfrm>
            <a:custGeom>
              <a:rect b="b" l="l" r="r" t="t"/>
              <a:pathLst>
                <a:path extrusionOk="0" h="13675" w="7948">
                  <a:moveTo>
                    <a:pt x="27" y="0"/>
                  </a:moveTo>
                  <a:lnTo>
                    <a:pt x="0" y="9103"/>
                  </a:lnTo>
                  <a:lnTo>
                    <a:pt x="7921" y="13675"/>
                  </a:lnTo>
                  <a:lnTo>
                    <a:pt x="7948" y="457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76"/>
          <p:cNvSpPr txBox="1"/>
          <p:nvPr>
            <p:ph type="title"/>
          </p:nvPr>
        </p:nvSpPr>
        <p:spPr>
          <a:xfrm>
            <a:off x="766575" y="557625"/>
            <a:ext cx="4817400" cy="122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Пеліван Кристина</a:t>
            </a:r>
            <a:endParaRPr/>
          </a:p>
        </p:txBody>
      </p:sp>
      <p:sp>
        <p:nvSpPr>
          <p:cNvPr id="1972" name="Google Shape;1972;p76"/>
          <p:cNvSpPr txBox="1"/>
          <p:nvPr/>
        </p:nvSpPr>
        <p:spPr>
          <a:xfrm>
            <a:off x="766575" y="3485075"/>
            <a:ext cx="34473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Please keep this slide for attribution.</a:t>
            </a:r>
            <a:endParaRPr b="1" sz="11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973" name="Google Shape;1973;p76"/>
          <p:cNvGrpSpPr/>
          <p:nvPr/>
        </p:nvGrpSpPr>
        <p:grpSpPr>
          <a:xfrm>
            <a:off x="4523813" y="330160"/>
            <a:ext cx="4542537" cy="4130974"/>
            <a:chOff x="929700" y="238100"/>
            <a:chExt cx="5759525" cy="5237700"/>
          </a:xfrm>
        </p:grpSpPr>
        <p:sp>
          <p:nvSpPr>
            <p:cNvPr id="1974" name="Google Shape;1974;p76"/>
            <p:cNvSpPr/>
            <p:nvPr/>
          </p:nvSpPr>
          <p:spPr>
            <a:xfrm>
              <a:off x="929700" y="2974850"/>
              <a:ext cx="5759525" cy="2500950"/>
            </a:xfrm>
            <a:custGeom>
              <a:rect b="b" l="l" r="r" t="t"/>
              <a:pathLst>
                <a:path extrusionOk="0" h="100038" w="230381">
                  <a:moveTo>
                    <a:pt x="115191" y="0"/>
                  </a:moveTo>
                  <a:cubicBezTo>
                    <a:pt x="88333" y="0"/>
                    <a:pt x="61475" y="4884"/>
                    <a:pt x="40983" y="14651"/>
                  </a:cubicBezTo>
                  <a:cubicBezTo>
                    <a:pt x="0" y="34184"/>
                    <a:pt x="0" y="65853"/>
                    <a:pt x="40984" y="85387"/>
                  </a:cubicBezTo>
                  <a:cubicBezTo>
                    <a:pt x="61476" y="95154"/>
                    <a:pt x="88333" y="100038"/>
                    <a:pt x="115191" y="100038"/>
                  </a:cubicBezTo>
                  <a:cubicBezTo>
                    <a:pt x="142049" y="100038"/>
                    <a:pt x="168906" y="95154"/>
                    <a:pt x="189398" y="85387"/>
                  </a:cubicBezTo>
                  <a:cubicBezTo>
                    <a:pt x="230381" y="65853"/>
                    <a:pt x="230381" y="34184"/>
                    <a:pt x="189398" y="14651"/>
                  </a:cubicBezTo>
                  <a:cubicBezTo>
                    <a:pt x="168906" y="4884"/>
                    <a:pt x="142049" y="0"/>
                    <a:pt x="115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76"/>
            <p:cNvSpPr/>
            <p:nvPr/>
          </p:nvSpPr>
          <p:spPr>
            <a:xfrm>
              <a:off x="1420050" y="414150"/>
              <a:ext cx="641800" cy="887725"/>
            </a:xfrm>
            <a:custGeom>
              <a:rect b="b" l="l" r="r" t="t"/>
              <a:pathLst>
                <a:path extrusionOk="0" h="35509" w="25672">
                  <a:moveTo>
                    <a:pt x="19254" y="1"/>
                  </a:moveTo>
                  <a:cubicBezTo>
                    <a:pt x="18428" y="1"/>
                    <a:pt x="17603" y="183"/>
                    <a:pt x="16973" y="546"/>
                  </a:cubicBezTo>
                  <a:lnTo>
                    <a:pt x="2281" y="9029"/>
                  </a:lnTo>
                  <a:cubicBezTo>
                    <a:pt x="1628" y="9406"/>
                    <a:pt x="1040" y="10064"/>
                    <a:pt x="624" y="10812"/>
                  </a:cubicBezTo>
                  <a:cubicBezTo>
                    <a:pt x="289" y="11417"/>
                    <a:pt x="65" y="12079"/>
                    <a:pt x="13" y="12702"/>
                  </a:cubicBezTo>
                  <a:cubicBezTo>
                    <a:pt x="5" y="12795"/>
                    <a:pt x="1" y="12887"/>
                    <a:pt x="1" y="12978"/>
                  </a:cubicBezTo>
                  <a:lnTo>
                    <a:pt x="1" y="29943"/>
                  </a:lnTo>
                  <a:cubicBezTo>
                    <a:pt x="1" y="31397"/>
                    <a:pt x="1022" y="33166"/>
                    <a:pt x="2281" y="33893"/>
                  </a:cubicBezTo>
                  <a:lnTo>
                    <a:pt x="4138" y="34965"/>
                  </a:lnTo>
                  <a:cubicBezTo>
                    <a:pt x="4213" y="35008"/>
                    <a:pt x="4291" y="35049"/>
                    <a:pt x="4371" y="35086"/>
                  </a:cubicBezTo>
                  <a:cubicBezTo>
                    <a:pt x="4400" y="35101"/>
                    <a:pt x="4430" y="35112"/>
                    <a:pt x="4460" y="35126"/>
                  </a:cubicBezTo>
                  <a:cubicBezTo>
                    <a:pt x="4512" y="35149"/>
                    <a:pt x="4565" y="35171"/>
                    <a:pt x="4618" y="35192"/>
                  </a:cubicBezTo>
                  <a:cubicBezTo>
                    <a:pt x="4657" y="35208"/>
                    <a:pt x="4697" y="35220"/>
                    <a:pt x="4738" y="35235"/>
                  </a:cubicBezTo>
                  <a:cubicBezTo>
                    <a:pt x="4783" y="35251"/>
                    <a:pt x="4827" y="35267"/>
                    <a:pt x="4874" y="35282"/>
                  </a:cubicBezTo>
                  <a:cubicBezTo>
                    <a:pt x="4921" y="35296"/>
                    <a:pt x="4970" y="35310"/>
                    <a:pt x="5020" y="35324"/>
                  </a:cubicBezTo>
                  <a:cubicBezTo>
                    <a:pt x="5058" y="35334"/>
                    <a:pt x="5096" y="35345"/>
                    <a:pt x="5134" y="35354"/>
                  </a:cubicBezTo>
                  <a:cubicBezTo>
                    <a:pt x="5192" y="35369"/>
                    <a:pt x="5251" y="35383"/>
                    <a:pt x="5310" y="35394"/>
                  </a:cubicBezTo>
                  <a:cubicBezTo>
                    <a:pt x="5338" y="35401"/>
                    <a:pt x="5367" y="35407"/>
                    <a:pt x="5395" y="35412"/>
                  </a:cubicBezTo>
                  <a:cubicBezTo>
                    <a:pt x="5465" y="35425"/>
                    <a:pt x="5536" y="35437"/>
                    <a:pt x="5608" y="35449"/>
                  </a:cubicBezTo>
                  <a:lnTo>
                    <a:pt x="5648" y="35454"/>
                  </a:lnTo>
                  <a:cubicBezTo>
                    <a:pt x="5902" y="35490"/>
                    <a:pt x="6162" y="35508"/>
                    <a:pt x="6422" y="35508"/>
                  </a:cubicBezTo>
                  <a:cubicBezTo>
                    <a:pt x="7246" y="35508"/>
                    <a:pt x="8070" y="35327"/>
                    <a:pt x="8699" y="34965"/>
                  </a:cubicBezTo>
                  <a:lnTo>
                    <a:pt x="23390" y="26482"/>
                  </a:lnTo>
                  <a:cubicBezTo>
                    <a:pt x="24650" y="25755"/>
                    <a:pt x="25672" y="23987"/>
                    <a:pt x="25672" y="22533"/>
                  </a:cubicBezTo>
                  <a:lnTo>
                    <a:pt x="25671" y="5568"/>
                  </a:lnTo>
                  <a:cubicBezTo>
                    <a:pt x="25671" y="4114"/>
                    <a:pt x="24650" y="2346"/>
                    <a:pt x="23390" y="1619"/>
                  </a:cubicBezTo>
                  <a:lnTo>
                    <a:pt x="21534" y="546"/>
                  </a:lnTo>
                  <a:cubicBezTo>
                    <a:pt x="20905" y="183"/>
                    <a:pt x="20079" y="1"/>
                    <a:pt x="19254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76"/>
            <p:cNvSpPr/>
            <p:nvPr/>
          </p:nvSpPr>
          <p:spPr>
            <a:xfrm>
              <a:off x="1435650" y="414150"/>
              <a:ext cx="626175" cy="396075"/>
            </a:xfrm>
            <a:custGeom>
              <a:rect b="b" l="l" r="r" t="t"/>
              <a:pathLst>
                <a:path extrusionOk="0" h="15843" w="25047">
                  <a:moveTo>
                    <a:pt x="45" y="10731"/>
                  </a:moveTo>
                  <a:cubicBezTo>
                    <a:pt x="29" y="10758"/>
                    <a:pt x="15" y="10785"/>
                    <a:pt x="0" y="10812"/>
                  </a:cubicBezTo>
                  <a:cubicBezTo>
                    <a:pt x="15" y="10785"/>
                    <a:pt x="31" y="10758"/>
                    <a:pt x="46" y="10731"/>
                  </a:cubicBezTo>
                  <a:lnTo>
                    <a:pt x="46" y="10731"/>
                  </a:lnTo>
                  <a:lnTo>
                    <a:pt x="45" y="10731"/>
                  </a:lnTo>
                  <a:close/>
                  <a:moveTo>
                    <a:pt x="18630" y="1"/>
                  </a:moveTo>
                  <a:cubicBezTo>
                    <a:pt x="17804" y="1"/>
                    <a:pt x="16979" y="183"/>
                    <a:pt x="16349" y="546"/>
                  </a:cubicBezTo>
                  <a:lnTo>
                    <a:pt x="1657" y="9029"/>
                  </a:lnTo>
                  <a:cubicBezTo>
                    <a:pt x="1027" y="9392"/>
                    <a:pt x="459" y="10016"/>
                    <a:pt x="46" y="10731"/>
                  </a:cubicBezTo>
                  <a:lnTo>
                    <a:pt x="46" y="10731"/>
                  </a:lnTo>
                  <a:lnTo>
                    <a:pt x="6463" y="14436"/>
                  </a:lnTo>
                  <a:cubicBezTo>
                    <a:pt x="6422" y="14506"/>
                    <a:pt x="6384" y="14577"/>
                    <a:pt x="6346" y="14648"/>
                  </a:cubicBezTo>
                  <a:lnTo>
                    <a:pt x="6346" y="14648"/>
                  </a:lnTo>
                  <a:cubicBezTo>
                    <a:pt x="6764" y="13846"/>
                    <a:pt x="7384" y="13134"/>
                    <a:pt x="8075" y="12735"/>
                  </a:cubicBezTo>
                  <a:lnTo>
                    <a:pt x="22766" y="4251"/>
                  </a:lnTo>
                  <a:cubicBezTo>
                    <a:pt x="23133" y="4040"/>
                    <a:pt x="23478" y="3940"/>
                    <a:pt x="23785" y="3940"/>
                  </a:cubicBezTo>
                  <a:cubicBezTo>
                    <a:pt x="24532" y="3940"/>
                    <a:pt x="25046" y="4535"/>
                    <a:pt x="25047" y="5565"/>
                  </a:cubicBezTo>
                  <a:lnTo>
                    <a:pt x="25047" y="5565"/>
                  </a:lnTo>
                  <a:cubicBezTo>
                    <a:pt x="25045" y="4111"/>
                    <a:pt x="24025" y="2345"/>
                    <a:pt x="22766" y="1619"/>
                  </a:cubicBezTo>
                  <a:lnTo>
                    <a:pt x="20910" y="546"/>
                  </a:lnTo>
                  <a:cubicBezTo>
                    <a:pt x="20281" y="183"/>
                    <a:pt x="19455" y="1"/>
                    <a:pt x="18630" y="1"/>
                  </a:cubicBezTo>
                  <a:close/>
                  <a:moveTo>
                    <a:pt x="6346" y="14648"/>
                  </a:moveTo>
                  <a:cubicBezTo>
                    <a:pt x="6145" y="15034"/>
                    <a:pt x="5991" y="15440"/>
                    <a:pt x="5897" y="15842"/>
                  </a:cubicBezTo>
                  <a:cubicBezTo>
                    <a:pt x="5991" y="15440"/>
                    <a:pt x="6145" y="15034"/>
                    <a:pt x="6346" y="146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76"/>
            <p:cNvSpPr/>
            <p:nvPr/>
          </p:nvSpPr>
          <p:spPr>
            <a:xfrm>
              <a:off x="1420075" y="682400"/>
              <a:ext cx="205650" cy="619425"/>
            </a:xfrm>
            <a:custGeom>
              <a:rect b="b" l="l" r="r" t="t"/>
              <a:pathLst>
                <a:path extrusionOk="0" h="24777" w="8226">
                  <a:moveTo>
                    <a:pt x="669" y="1"/>
                  </a:moveTo>
                  <a:cubicBezTo>
                    <a:pt x="653" y="28"/>
                    <a:pt x="639" y="55"/>
                    <a:pt x="625" y="82"/>
                  </a:cubicBezTo>
                  <a:cubicBezTo>
                    <a:pt x="288" y="687"/>
                    <a:pt x="64" y="1349"/>
                    <a:pt x="12" y="1972"/>
                  </a:cubicBezTo>
                  <a:cubicBezTo>
                    <a:pt x="4" y="2064"/>
                    <a:pt x="1" y="2156"/>
                    <a:pt x="1" y="2247"/>
                  </a:cubicBezTo>
                  <a:lnTo>
                    <a:pt x="1" y="19213"/>
                  </a:lnTo>
                  <a:cubicBezTo>
                    <a:pt x="1" y="20667"/>
                    <a:pt x="1021" y="22436"/>
                    <a:pt x="2281" y="23163"/>
                  </a:cubicBezTo>
                  <a:lnTo>
                    <a:pt x="4137" y="24235"/>
                  </a:lnTo>
                  <a:cubicBezTo>
                    <a:pt x="4212" y="24278"/>
                    <a:pt x="4290" y="24319"/>
                    <a:pt x="4370" y="24356"/>
                  </a:cubicBezTo>
                  <a:cubicBezTo>
                    <a:pt x="4399" y="24371"/>
                    <a:pt x="4429" y="24382"/>
                    <a:pt x="4459" y="24396"/>
                  </a:cubicBezTo>
                  <a:cubicBezTo>
                    <a:pt x="4511" y="24419"/>
                    <a:pt x="4564" y="24441"/>
                    <a:pt x="4617" y="24462"/>
                  </a:cubicBezTo>
                  <a:cubicBezTo>
                    <a:pt x="4656" y="24478"/>
                    <a:pt x="4696" y="24490"/>
                    <a:pt x="4737" y="24505"/>
                  </a:cubicBezTo>
                  <a:cubicBezTo>
                    <a:pt x="4782" y="24521"/>
                    <a:pt x="4826" y="24537"/>
                    <a:pt x="4873" y="24552"/>
                  </a:cubicBezTo>
                  <a:cubicBezTo>
                    <a:pt x="4920" y="24566"/>
                    <a:pt x="4969" y="24580"/>
                    <a:pt x="5019" y="24594"/>
                  </a:cubicBezTo>
                  <a:cubicBezTo>
                    <a:pt x="5057" y="24604"/>
                    <a:pt x="5095" y="24614"/>
                    <a:pt x="5133" y="24624"/>
                  </a:cubicBezTo>
                  <a:cubicBezTo>
                    <a:pt x="5191" y="24639"/>
                    <a:pt x="5250" y="24653"/>
                    <a:pt x="5309" y="24664"/>
                  </a:cubicBezTo>
                  <a:cubicBezTo>
                    <a:pt x="5337" y="24671"/>
                    <a:pt x="5366" y="24677"/>
                    <a:pt x="5394" y="24682"/>
                  </a:cubicBezTo>
                  <a:cubicBezTo>
                    <a:pt x="5464" y="24695"/>
                    <a:pt x="5536" y="24707"/>
                    <a:pt x="5607" y="24719"/>
                  </a:cubicBezTo>
                  <a:cubicBezTo>
                    <a:pt x="5621" y="24720"/>
                    <a:pt x="5634" y="24722"/>
                    <a:pt x="5647" y="24724"/>
                  </a:cubicBezTo>
                  <a:cubicBezTo>
                    <a:pt x="5895" y="24759"/>
                    <a:pt x="6148" y="24776"/>
                    <a:pt x="6401" y="24776"/>
                  </a:cubicBezTo>
                  <a:cubicBezTo>
                    <a:pt x="7038" y="24776"/>
                    <a:pt x="7676" y="24667"/>
                    <a:pt x="8225" y="24452"/>
                  </a:cubicBezTo>
                  <a:lnTo>
                    <a:pt x="8225" y="24452"/>
                  </a:lnTo>
                  <a:cubicBezTo>
                    <a:pt x="8189" y="24463"/>
                    <a:pt x="8153" y="24472"/>
                    <a:pt x="8117" y="24481"/>
                  </a:cubicBezTo>
                  <a:cubicBezTo>
                    <a:pt x="8113" y="24482"/>
                    <a:pt x="8109" y="24483"/>
                    <a:pt x="8106" y="24485"/>
                  </a:cubicBezTo>
                  <a:cubicBezTo>
                    <a:pt x="8045" y="24501"/>
                    <a:pt x="7984" y="24514"/>
                    <a:pt x="7925" y="24523"/>
                  </a:cubicBezTo>
                  <a:lnTo>
                    <a:pt x="7912" y="24526"/>
                  </a:lnTo>
                  <a:cubicBezTo>
                    <a:pt x="7855" y="24535"/>
                    <a:pt x="7797" y="24540"/>
                    <a:pt x="7740" y="24543"/>
                  </a:cubicBezTo>
                  <a:lnTo>
                    <a:pt x="7728" y="24543"/>
                  </a:lnTo>
                  <a:cubicBezTo>
                    <a:pt x="7709" y="24543"/>
                    <a:pt x="7691" y="24544"/>
                    <a:pt x="7672" y="24544"/>
                  </a:cubicBezTo>
                  <a:cubicBezTo>
                    <a:pt x="7635" y="24544"/>
                    <a:pt x="7598" y="24542"/>
                    <a:pt x="7561" y="24539"/>
                  </a:cubicBezTo>
                  <a:lnTo>
                    <a:pt x="7560" y="24539"/>
                  </a:lnTo>
                  <a:cubicBezTo>
                    <a:pt x="7348" y="24522"/>
                    <a:pt x="7147" y="24446"/>
                    <a:pt x="6978" y="24321"/>
                  </a:cubicBezTo>
                  <a:cubicBezTo>
                    <a:pt x="6972" y="24315"/>
                    <a:pt x="6965" y="24312"/>
                    <a:pt x="6959" y="24307"/>
                  </a:cubicBezTo>
                  <a:cubicBezTo>
                    <a:pt x="6930" y="24284"/>
                    <a:pt x="6902" y="24259"/>
                    <a:pt x="6876" y="24232"/>
                  </a:cubicBezTo>
                  <a:cubicBezTo>
                    <a:pt x="6861" y="24218"/>
                    <a:pt x="6845" y="24204"/>
                    <a:pt x="6830" y="24188"/>
                  </a:cubicBezTo>
                  <a:cubicBezTo>
                    <a:pt x="6807" y="24164"/>
                    <a:pt x="6787" y="24138"/>
                    <a:pt x="6765" y="24111"/>
                  </a:cubicBezTo>
                  <a:cubicBezTo>
                    <a:pt x="6749" y="24090"/>
                    <a:pt x="6732" y="24070"/>
                    <a:pt x="6718" y="24047"/>
                  </a:cubicBezTo>
                  <a:cubicBezTo>
                    <a:pt x="6699" y="24021"/>
                    <a:pt x="6682" y="23994"/>
                    <a:pt x="6667" y="23967"/>
                  </a:cubicBezTo>
                  <a:cubicBezTo>
                    <a:pt x="6649" y="23938"/>
                    <a:pt x="6636" y="23912"/>
                    <a:pt x="6621" y="23884"/>
                  </a:cubicBezTo>
                  <a:cubicBezTo>
                    <a:pt x="6606" y="23855"/>
                    <a:pt x="6594" y="23828"/>
                    <a:pt x="6581" y="23798"/>
                  </a:cubicBezTo>
                  <a:cubicBezTo>
                    <a:pt x="6567" y="23765"/>
                    <a:pt x="6554" y="23731"/>
                    <a:pt x="6542" y="23697"/>
                  </a:cubicBezTo>
                  <a:cubicBezTo>
                    <a:pt x="6531" y="23669"/>
                    <a:pt x="6521" y="23639"/>
                    <a:pt x="6512" y="23609"/>
                  </a:cubicBezTo>
                  <a:cubicBezTo>
                    <a:pt x="6501" y="23569"/>
                    <a:pt x="6490" y="23528"/>
                    <a:pt x="6480" y="23487"/>
                  </a:cubicBezTo>
                  <a:cubicBezTo>
                    <a:pt x="6475" y="23458"/>
                    <a:pt x="6467" y="23429"/>
                    <a:pt x="6461" y="23398"/>
                  </a:cubicBezTo>
                  <a:cubicBezTo>
                    <a:pt x="6452" y="23350"/>
                    <a:pt x="6445" y="23298"/>
                    <a:pt x="6439" y="23247"/>
                  </a:cubicBezTo>
                  <a:cubicBezTo>
                    <a:pt x="6436" y="23221"/>
                    <a:pt x="6431" y="23195"/>
                    <a:pt x="6429" y="23168"/>
                  </a:cubicBezTo>
                  <a:cubicBezTo>
                    <a:pt x="6422" y="23088"/>
                    <a:pt x="6418" y="23005"/>
                    <a:pt x="6418" y="22919"/>
                  </a:cubicBezTo>
                  <a:lnTo>
                    <a:pt x="6418" y="5954"/>
                  </a:lnTo>
                  <a:cubicBezTo>
                    <a:pt x="6419" y="5770"/>
                    <a:pt x="6434" y="5587"/>
                    <a:pt x="6463" y="5406"/>
                  </a:cubicBezTo>
                  <a:cubicBezTo>
                    <a:pt x="6463" y="5403"/>
                    <a:pt x="6463" y="5400"/>
                    <a:pt x="6464" y="5396"/>
                  </a:cubicBezTo>
                  <a:cubicBezTo>
                    <a:pt x="6476" y="5328"/>
                    <a:pt x="6490" y="5260"/>
                    <a:pt x="6505" y="5192"/>
                  </a:cubicBezTo>
                  <a:cubicBezTo>
                    <a:pt x="6511" y="5164"/>
                    <a:pt x="6514" y="5138"/>
                    <a:pt x="6520" y="5112"/>
                  </a:cubicBezTo>
                  <a:cubicBezTo>
                    <a:pt x="6631" y="4635"/>
                    <a:pt x="6828" y="4153"/>
                    <a:pt x="7086" y="3706"/>
                  </a:cubicBezTo>
                  <a:lnTo>
                    <a:pt x="669" y="1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76"/>
            <p:cNvSpPr/>
            <p:nvPr/>
          </p:nvSpPr>
          <p:spPr>
            <a:xfrm>
              <a:off x="1674050" y="681700"/>
              <a:ext cx="294275" cy="445300"/>
            </a:xfrm>
            <a:custGeom>
              <a:rect b="b" l="l" r="r" t="t"/>
              <a:pathLst>
                <a:path extrusionOk="0" h="17812" w="11771">
                  <a:moveTo>
                    <a:pt x="11446" y="0"/>
                  </a:moveTo>
                  <a:cubicBezTo>
                    <a:pt x="10979" y="639"/>
                    <a:pt x="10462" y="1206"/>
                    <a:pt x="9912" y="1667"/>
                  </a:cubicBezTo>
                  <a:cubicBezTo>
                    <a:pt x="9688" y="1478"/>
                    <a:pt x="9415" y="1378"/>
                    <a:pt x="9110" y="1378"/>
                  </a:cubicBezTo>
                  <a:cubicBezTo>
                    <a:pt x="8815" y="1378"/>
                    <a:pt x="8490" y="1471"/>
                    <a:pt x="8148" y="1668"/>
                  </a:cubicBezTo>
                  <a:cubicBezTo>
                    <a:pt x="6591" y="2568"/>
                    <a:pt x="5444" y="5170"/>
                    <a:pt x="5797" y="6980"/>
                  </a:cubicBezTo>
                  <a:cubicBezTo>
                    <a:pt x="4955" y="7409"/>
                    <a:pt x="4153" y="7614"/>
                    <a:pt x="3418" y="7614"/>
                  </a:cubicBezTo>
                  <a:cubicBezTo>
                    <a:pt x="2401" y="7614"/>
                    <a:pt x="1511" y="7221"/>
                    <a:pt x="819" y="6489"/>
                  </a:cubicBezTo>
                  <a:lnTo>
                    <a:pt x="819" y="6489"/>
                  </a:lnTo>
                  <a:cubicBezTo>
                    <a:pt x="186" y="8302"/>
                    <a:pt x="491" y="10020"/>
                    <a:pt x="1567" y="10357"/>
                  </a:cubicBezTo>
                  <a:cubicBezTo>
                    <a:pt x="1255" y="10524"/>
                    <a:pt x="957" y="10603"/>
                    <a:pt x="686" y="10603"/>
                  </a:cubicBezTo>
                  <a:cubicBezTo>
                    <a:pt x="613" y="10603"/>
                    <a:pt x="542" y="10597"/>
                    <a:pt x="473" y="10586"/>
                  </a:cubicBezTo>
                  <a:lnTo>
                    <a:pt x="473" y="10586"/>
                  </a:lnTo>
                  <a:cubicBezTo>
                    <a:pt x="450" y="11874"/>
                    <a:pt x="1033" y="12743"/>
                    <a:pt x="1928" y="12743"/>
                  </a:cubicBezTo>
                  <a:cubicBezTo>
                    <a:pt x="2080" y="12743"/>
                    <a:pt x="2241" y="12718"/>
                    <a:pt x="2409" y="12666"/>
                  </a:cubicBezTo>
                  <a:lnTo>
                    <a:pt x="2409" y="12666"/>
                  </a:lnTo>
                  <a:cubicBezTo>
                    <a:pt x="2069" y="12985"/>
                    <a:pt x="1697" y="13228"/>
                    <a:pt x="1319" y="13350"/>
                  </a:cubicBezTo>
                  <a:cubicBezTo>
                    <a:pt x="1532" y="14114"/>
                    <a:pt x="2026" y="14548"/>
                    <a:pt x="2660" y="14548"/>
                  </a:cubicBezTo>
                  <a:cubicBezTo>
                    <a:pt x="2941" y="14548"/>
                    <a:pt x="3250" y="14463"/>
                    <a:pt x="3574" y="14284"/>
                  </a:cubicBezTo>
                  <a:lnTo>
                    <a:pt x="3574" y="14284"/>
                  </a:lnTo>
                  <a:cubicBezTo>
                    <a:pt x="2560" y="15931"/>
                    <a:pt x="1280" y="17144"/>
                    <a:pt x="0" y="17681"/>
                  </a:cubicBezTo>
                  <a:cubicBezTo>
                    <a:pt x="311" y="17767"/>
                    <a:pt x="639" y="17812"/>
                    <a:pt x="982" y="17812"/>
                  </a:cubicBezTo>
                  <a:cubicBezTo>
                    <a:pt x="1816" y="17812"/>
                    <a:pt x="2735" y="17549"/>
                    <a:pt x="3702" y="16991"/>
                  </a:cubicBezTo>
                  <a:cubicBezTo>
                    <a:pt x="6090" y="15612"/>
                    <a:pt x="7923" y="13120"/>
                    <a:pt x="9095" y="10422"/>
                  </a:cubicBezTo>
                  <a:cubicBezTo>
                    <a:pt x="10122" y="8053"/>
                    <a:pt x="10637" y="5525"/>
                    <a:pt x="10565" y="3450"/>
                  </a:cubicBezTo>
                  <a:cubicBezTo>
                    <a:pt x="11047" y="2705"/>
                    <a:pt x="11450" y="1913"/>
                    <a:pt x="11770" y="1086"/>
                  </a:cubicBezTo>
                  <a:lnTo>
                    <a:pt x="11770" y="1086"/>
                  </a:lnTo>
                  <a:cubicBezTo>
                    <a:pt x="11338" y="1593"/>
                    <a:pt x="10872" y="2035"/>
                    <a:pt x="10383" y="2394"/>
                  </a:cubicBezTo>
                  <a:cubicBezTo>
                    <a:pt x="10882" y="1709"/>
                    <a:pt x="11265" y="857"/>
                    <a:pt x="11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76"/>
            <p:cNvSpPr/>
            <p:nvPr/>
          </p:nvSpPr>
          <p:spPr>
            <a:xfrm>
              <a:off x="1420050" y="1958500"/>
              <a:ext cx="641800" cy="887700"/>
            </a:xfrm>
            <a:custGeom>
              <a:rect b="b" l="l" r="r" t="t"/>
              <a:pathLst>
                <a:path extrusionOk="0" h="35508" w="25672">
                  <a:moveTo>
                    <a:pt x="19254" y="0"/>
                  </a:moveTo>
                  <a:cubicBezTo>
                    <a:pt x="18428" y="0"/>
                    <a:pt x="17603" y="182"/>
                    <a:pt x="16973" y="546"/>
                  </a:cubicBezTo>
                  <a:lnTo>
                    <a:pt x="2281" y="9028"/>
                  </a:lnTo>
                  <a:cubicBezTo>
                    <a:pt x="1628" y="9405"/>
                    <a:pt x="1040" y="10063"/>
                    <a:pt x="624" y="10812"/>
                  </a:cubicBezTo>
                  <a:cubicBezTo>
                    <a:pt x="289" y="11415"/>
                    <a:pt x="65" y="12079"/>
                    <a:pt x="13" y="12701"/>
                  </a:cubicBezTo>
                  <a:cubicBezTo>
                    <a:pt x="5" y="12795"/>
                    <a:pt x="1" y="12887"/>
                    <a:pt x="1" y="12977"/>
                  </a:cubicBezTo>
                  <a:lnTo>
                    <a:pt x="1" y="29942"/>
                  </a:lnTo>
                  <a:cubicBezTo>
                    <a:pt x="1" y="31397"/>
                    <a:pt x="1022" y="33165"/>
                    <a:pt x="2281" y="33892"/>
                  </a:cubicBezTo>
                  <a:lnTo>
                    <a:pt x="4138" y="34964"/>
                  </a:lnTo>
                  <a:cubicBezTo>
                    <a:pt x="4213" y="35007"/>
                    <a:pt x="4291" y="35048"/>
                    <a:pt x="4371" y="35086"/>
                  </a:cubicBezTo>
                  <a:cubicBezTo>
                    <a:pt x="4400" y="35101"/>
                    <a:pt x="4430" y="35112"/>
                    <a:pt x="4460" y="35124"/>
                  </a:cubicBezTo>
                  <a:cubicBezTo>
                    <a:pt x="4512" y="35147"/>
                    <a:pt x="4565" y="35171"/>
                    <a:pt x="4618" y="35191"/>
                  </a:cubicBezTo>
                  <a:cubicBezTo>
                    <a:pt x="4657" y="35207"/>
                    <a:pt x="4697" y="35220"/>
                    <a:pt x="4738" y="35235"/>
                  </a:cubicBezTo>
                  <a:cubicBezTo>
                    <a:pt x="4783" y="35250"/>
                    <a:pt x="4827" y="35266"/>
                    <a:pt x="4874" y="35281"/>
                  </a:cubicBezTo>
                  <a:cubicBezTo>
                    <a:pt x="4921" y="35296"/>
                    <a:pt x="4970" y="35310"/>
                    <a:pt x="5020" y="35323"/>
                  </a:cubicBezTo>
                  <a:cubicBezTo>
                    <a:pt x="5058" y="35335"/>
                    <a:pt x="5096" y="35345"/>
                    <a:pt x="5134" y="35354"/>
                  </a:cubicBezTo>
                  <a:cubicBezTo>
                    <a:pt x="5192" y="35369"/>
                    <a:pt x="5251" y="35381"/>
                    <a:pt x="5310" y="35394"/>
                  </a:cubicBezTo>
                  <a:cubicBezTo>
                    <a:pt x="5338" y="35400"/>
                    <a:pt x="5367" y="35406"/>
                    <a:pt x="5395" y="35412"/>
                  </a:cubicBezTo>
                  <a:cubicBezTo>
                    <a:pt x="5465" y="35425"/>
                    <a:pt x="5536" y="35437"/>
                    <a:pt x="5608" y="35448"/>
                  </a:cubicBezTo>
                  <a:lnTo>
                    <a:pt x="5648" y="35454"/>
                  </a:lnTo>
                  <a:cubicBezTo>
                    <a:pt x="5902" y="35490"/>
                    <a:pt x="6162" y="35508"/>
                    <a:pt x="6422" y="35508"/>
                  </a:cubicBezTo>
                  <a:cubicBezTo>
                    <a:pt x="7246" y="35508"/>
                    <a:pt x="8070" y="35327"/>
                    <a:pt x="8699" y="34964"/>
                  </a:cubicBezTo>
                  <a:lnTo>
                    <a:pt x="23390" y="26482"/>
                  </a:lnTo>
                  <a:cubicBezTo>
                    <a:pt x="24650" y="25755"/>
                    <a:pt x="25672" y="23987"/>
                    <a:pt x="25672" y="22531"/>
                  </a:cubicBezTo>
                  <a:lnTo>
                    <a:pt x="25671" y="5566"/>
                  </a:lnTo>
                  <a:cubicBezTo>
                    <a:pt x="25671" y="4113"/>
                    <a:pt x="24650" y="2344"/>
                    <a:pt x="23390" y="1617"/>
                  </a:cubicBezTo>
                  <a:lnTo>
                    <a:pt x="21534" y="546"/>
                  </a:lnTo>
                  <a:cubicBezTo>
                    <a:pt x="20905" y="182"/>
                    <a:pt x="20079" y="0"/>
                    <a:pt x="19254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76"/>
            <p:cNvSpPr/>
            <p:nvPr/>
          </p:nvSpPr>
          <p:spPr>
            <a:xfrm>
              <a:off x="1435650" y="1958500"/>
              <a:ext cx="626175" cy="396025"/>
            </a:xfrm>
            <a:custGeom>
              <a:rect b="b" l="l" r="r" t="t"/>
              <a:pathLst>
                <a:path extrusionOk="0" h="15841" w="25047">
                  <a:moveTo>
                    <a:pt x="45" y="10730"/>
                  </a:moveTo>
                  <a:cubicBezTo>
                    <a:pt x="29" y="10757"/>
                    <a:pt x="15" y="10785"/>
                    <a:pt x="0" y="10812"/>
                  </a:cubicBezTo>
                  <a:cubicBezTo>
                    <a:pt x="15" y="10785"/>
                    <a:pt x="31" y="10758"/>
                    <a:pt x="46" y="10731"/>
                  </a:cubicBezTo>
                  <a:lnTo>
                    <a:pt x="46" y="10731"/>
                  </a:lnTo>
                  <a:lnTo>
                    <a:pt x="45" y="10730"/>
                  </a:lnTo>
                  <a:close/>
                  <a:moveTo>
                    <a:pt x="18630" y="0"/>
                  </a:moveTo>
                  <a:cubicBezTo>
                    <a:pt x="17804" y="0"/>
                    <a:pt x="16979" y="182"/>
                    <a:pt x="16349" y="546"/>
                  </a:cubicBezTo>
                  <a:lnTo>
                    <a:pt x="1657" y="9028"/>
                  </a:lnTo>
                  <a:cubicBezTo>
                    <a:pt x="1027" y="9392"/>
                    <a:pt x="459" y="10016"/>
                    <a:pt x="46" y="10731"/>
                  </a:cubicBezTo>
                  <a:lnTo>
                    <a:pt x="46" y="10731"/>
                  </a:lnTo>
                  <a:lnTo>
                    <a:pt x="6462" y="14435"/>
                  </a:lnTo>
                  <a:lnTo>
                    <a:pt x="6462" y="14435"/>
                  </a:lnTo>
                  <a:cubicBezTo>
                    <a:pt x="6875" y="13720"/>
                    <a:pt x="7445" y="13097"/>
                    <a:pt x="8075" y="12733"/>
                  </a:cubicBezTo>
                  <a:lnTo>
                    <a:pt x="22766" y="4251"/>
                  </a:lnTo>
                  <a:cubicBezTo>
                    <a:pt x="23133" y="4039"/>
                    <a:pt x="23479" y="3939"/>
                    <a:pt x="23785" y="3939"/>
                  </a:cubicBezTo>
                  <a:cubicBezTo>
                    <a:pt x="24533" y="3939"/>
                    <a:pt x="25046" y="4534"/>
                    <a:pt x="25047" y="5563"/>
                  </a:cubicBezTo>
                  <a:lnTo>
                    <a:pt x="25047" y="5563"/>
                  </a:lnTo>
                  <a:cubicBezTo>
                    <a:pt x="25045" y="4111"/>
                    <a:pt x="24025" y="2344"/>
                    <a:pt x="22766" y="1617"/>
                  </a:cubicBezTo>
                  <a:lnTo>
                    <a:pt x="20910" y="546"/>
                  </a:lnTo>
                  <a:cubicBezTo>
                    <a:pt x="20281" y="182"/>
                    <a:pt x="19455" y="0"/>
                    <a:pt x="18630" y="0"/>
                  </a:cubicBezTo>
                  <a:close/>
                  <a:moveTo>
                    <a:pt x="6462" y="14435"/>
                  </a:moveTo>
                  <a:lnTo>
                    <a:pt x="6462" y="14435"/>
                  </a:lnTo>
                  <a:cubicBezTo>
                    <a:pt x="6204" y="14882"/>
                    <a:pt x="6008" y="15364"/>
                    <a:pt x="5897" y="15841"/>
                  </a:cubicBezTo>
                  <a:cubicBezTo>
                    <a:pt x="6008" y="15364"/>
                    <a:pt x="6205" y="14882"/>
                    <a:pt x="6463" y="14435"/>
                  </a:cubicBezTo>
                  <a:lnTo>
                    <a:pt x="6462" y="144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76"/>
            <p:cNvSpPr/>
            <p:nvPr/>
          </p:nvSpPr>
          <p:spPr>
            <a:xfrm>
              <a:off x="1420050" y="2226750"/>
              <a:ext cx="205675" cy="619400"/>
            </a:xfrm>
            <a:custGeom>
              <a:rect b="b" l="l" r="r" t="t"/>
              <a:pathLst>
                <a:path extrusionOk="0" h="24776" w="8227">
                  <a:moveTo>
                    <a:pt x="669" y="0"/>
                  </a:moveTo>
                  <a:cubicBezTo>
                    <a:pt x="653" y="26"/>
                    <a:pt x="639" y="55"/>
                    <a:pt x="624" y="82"/>
                  </a:cubicBezTo>
                  <a:cubicBezTo>
                    <a:pt x="289" y="686"/>
                    <a:pt x="65" y="1349"/>
                    <a:pt x="13" y="1971"/>
                  </a:cubicBezTo>
                  <a:cubicBezTo>
                    <a:pt x="5" y="2065"/>
                    <a:pt x="1" y="2157"/>
                    <a:pt x="1" y="2247"/>
                  </a:cubicBezTo>
                  <a:lnTo>
                    <a:pt x="1" y="19212"/>
                  </a:lnTo>
                  <a:cubicBezTo>
                    <a:pt x="1" y="20667"/>
                    <a:pt x="1022" y="22435"/>
                    <a:pt x="2281" y="23162"/>
                  </a:cubicBezTo>
                  <a:lnTo>
                    <a:pt x="4138" y="24234"/>
                  </a:lnTo>
                  <a:cubicBezTo>
                    <a:pt x="4213" y="24277"/>
                    <a:pt x="4291" y="24318"/>
                    <a:pt x="4371" y="24356"/>
                  </a:cubicBezTo>
                  <a:cubicBezTo>
                    <a:pt x="4400" y="24371"/>
                    <a:pt x="4430" y="24382"/>
                    <a:pt x="4460" y="24394"/>
                  </a:cubicBezTo>
                  <a:cubicBezTo>
                    <a:pt x="4512" y="24417"/>
                    <a:pt x="4565" y="24441"/>
                    <a:pt x="4618" y="24461"/>
                  </a:cubicBezTo>
                  <a:cubicBezTo>
                    <a:pt x="4657" y="24477"/>
                    <a:pt x="4697" y="24490"/>
                    <a:pt x="4738" y="24505"/>
                  </a:cubicBezTo>
                  <a:cubicBezTo>
                    <a:pt x="4783" y="24520"/>
                    <a:pt x="4827" y="24536"/>
                    <a:pt x="4874" y="24551"/>
                  </a:cubicBezTo>
                  <a:cubicBezTo>
                    <a:pt x="4921" y="24566"/>
                    <a:pt x="4970" y="24580"/>
                    <a:pt x="5020" y="24593"/>
                  </a:cubicBezTo>
                  <a:cubicBezTo>
                    <a:pt x="5058" y="24605"/>
                    <a:pt x="5096" y="24615"/>
                    <a:pt x="5134" y="24624"/>
                  </a:cubicBezTo>
                  <a:cubicBezTo>
                    <a:pt x="5192" y="24639"/>
                    <a:pt x="5251" y="24652"/>
                    <a:pt x="5310" y="24664"/>
                  </a:cubicBezTo>
                  <a:cubicBezTo>
                    <a:pt x="5338" y="24670"/>
                    <a:pt x="5367" y="24676"/>
                    <a:pt x="5395" y="24682"/>
                  </a:cubicBezTo>
                  <a:cubicBezTo>
                    <a:pt x="5465" y="24694"/>
                    <a:pt x="5537" y="24707"/>
                    <a:pt x="5608" y="24718"/>
                  </a:cubicBezTo>
                  <a:cubicBezTo>
                    <a:pt x="5622" y="24720"/>
                    <a:pt x="5635" y="24722"/>
                    <a:pt x="5648" y="24724"/>
                  </a:cubicBezTo>
                  <a:cubicBezTo>
                    <a:pt x="5896" y="24758"/>
                    <a:pt x="6149" y="24776"/>
                    <a:pt x="6402" y="24776"/>
                  </a:cubicBezTo>
                  <a:cubicBezTo>
                    <a:pt x="7039" y="24776"/>
                    <a:pt x="7677" y="24666"/>
                    <a:pt x="8226" y="24450"/>
                  </a:cubicBezTo>
                  <a:lnTo>
                    <a:pt x="8226" y="24450"/>
                  </a:lnTo>
                  <a:cubicBezTo>
                    <a:pt x="8190" y="24461"/>
                    <a:pt x="8154" y="24470"/>
                    <a:pt x="8118" y="24480"/>
                  </a:cubicBezTo>
                  <a:cubicBezTo>
                    <a:pt x="8114" y="24481"/>
                    <a:pt x="8110" y="24482"/>
                    <a:pt x="8107" y="24483"/>
                  </a:cubicBezTo>
                  <a:cubicBezTo>
                    <a:pt x="8047" y="24499"/>
                    <a:pt x="7988" y="24511"/>
                    <a:pt x="7926" y="24522"/>
                  </a:cubicBezTo>
                  <a:lnTo>
                    <a:pt x="7913" y="24524"/>
                  </a:lnTo>
                  <a:cubicBezTo>
                    <a:pt x="7856" y="24533"/>
                    <a:pt x="7798" y="24539"/>
                    <a:pt x="7741" y="24541"/>
                  </a:cubicBezTo>
                  <a:lnTo>
                    <a:pt x="7729" y="24541"/>
                  </a:lnTo>
                  <a:cubicBezTo>
                    <a:pt x="7710" y="24542"/>
                    <a:pt x="7692" y="24542"/>
                    <a:pt x="7673" y="24542"/>
                  </a:cubicBezTo>
                  <a:cubicBezTo>
                    <a:pt x="7636" y="24542"/>
                    <a:pt x="7599" y="24541"/>
                    <a:pt x="7562" y="24538"/>
                  </a:cubicBezTo>
                  <a:lnTo>
                    <a:pt x="7561" y="24538"/>
                  </a:lnTo>
                  <a:cubicBezTo>
                    <a:pt x="7349" y="24520"/>
                    <a:pt x="7148" y="24445"/>
                    <a:pt x="6979" y="24319"/>
                  </a:cubicBezTo>
                  <a:cubicBezTo>
                    <a:pt x="6972" y="24314"/>
                    <a:pt x="6965" y="24310"/>
                    <a:pt x="6960" y="24306"/>
                  </a:cubicBezTo>
                  <a:cubicBezTo>
                    <a:pt x="6930" y="24282"/>
                    <a:pt x="6903" y="24257"/>
                    <a:pt x="6875" y="24231"/>
                  </a:cubicBezTo>
                  <a:cubicBezTo>
                    <a:pt x="6862" y="24216"/>
                    <a:pt x="6845" y="24202"/>
                    <a:pt x="6831" y="24188"/>
                  </a:cubicBezTo>
                  <a:cubicBezTo>
                    <a:pt x="6808" y="24163"/>
                    <a:pt x="6787" y="24136"/>
                    <a:pt x="6766" y="24110"/>
                  </a:cubicBezTo>
                  <a:cubicBezTo>
                    <a:pt x="6749" y="24089"/>
                    <a:pt x="6733" y="24068"/>
                    <a:pt x="6718" y="24046"/>
                  </a:cubicBezTo>
                  <a:cubicBezTo>
                    <a:pt x="6699" y="24019"/>
                    <a:pt x="6683" y="23992"/>
                    <a:pt x="6666" y="23965"/>
                  </a:cubicBezTo>
                  <a:cubicBezTo>
                    <a:pt x="6650" y="23936"/>
                    <a:pt x="6636" y="23910"/>
                    <a:pt x="6621" y="23882"/>
                  </a:cubicBezTo>
                  <a:cubicBezTo>
                    <a:pt x="6606" y="23854"/>
                    <a:pt x="6594" y="23826"/>
                    <a:pt x="6581" y="23797"/>
                  </a:cubicBezTo>
                  <a:cubicBezTo>
                    <a:pt x="6568" y="23764"/>
                    <a:pt x="6554" y="23730"/>
                    <a:pt x="6543" y="23696"/>
                  </a:cubicBezTo>
                  <a:cubicBezTo>
                    <a:pt x="6531" y="23667"/>
                    <a:pt x="6521" y="23638"/>
                    <a:pt x="6512" y="23607"/>
                  </a:cubicBezTo>
                  <a:cubicBezTo>
                    <a:pt x="6501" y="23567"/>
                    <a:pt x="6490" y="23526"/>
                    <a:pt x="6481" y="23485"/>
                  </a:cubicBezTo>
                  <a:cubicBezTo>
                    <a:pt x="6474" y="23456"/>
                    <a:pt x="6466" y="23428"/>
                    <a:pt x="6461" y="23397"/>
                  </a:cubicBezTo>
                  <a:cubicBezTo>
                    <a:pt x="6452" y="23348"/>
                    <a:pt x="6446" y="23297"/>
                    <a:pt x="6440" y="23246"/>
                  </a:cubicBezTo>
                  <a:cubicBezTo>
                    <a:pt x="6437" y="23220"/>
                    <a:pt x="6432" y="23193"/>
                    <a:pt x="6430" y="23166"/>
                  </a:cubicBezTo>
                  <a:cubicBezTo>
                    <a:pt x="6422" y="23087"/>
                    <a:pt x="6419" y="23004"/>
                    <a:pt x="6419" y="22917"/>
                  </a:cubicBezTo>
                  <a:lnTo>
                    <a:pt x="6419" y="5952"/>
                  </a:lnTo>
                  <a:cubicBezTo>
                    <a:pt x="6419" y="5768"/>
                    <a:pt x="6435" y="5585"/>
                    <a:pt x="6464" y="5405"/>
                  </a:cubicBezTo>
                  <a:cubicBezTo>
                    <a:pt x="6464" y="5401"/>
                    <a:pt x="6464" y="5398"/>
                    <a:pt x="6465" y="5395"/>
                  </a:cubicBezTo>
                  <a:cubicBezTo>
                    <a:pt x="6476" y="5326"/>
                    <a:pt x="6490" y="5258"/>
                    <a:pt x="6505" y="5189"/>
                  </a:cubicBezTo>
                  <a:cubicBezTo>
                    <a:pt x="6511" y="5163"/>
                    <a:pt x="6515" y="5137"/>
                    <a:pt x="6521" y="5111"/>
                  </a:cubicBezTo>
                  <a:cubicBezTo>
                    <a:pt x="6632" y="4633"/>
                    <a:pt x="6829" y="4152"/>
                    <a:pt x="7087" y="3705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76"/>
            <p:cNvSpPr/>
            <p:nvPr/>
          </p:nvSpPr>
          <p:spPr>
            <a:xfrm>
              <a:off x="1680400" y="2216875"/>
              <a:ext cx="281550" cy="462375"/>
            </a:xfrm>
            <a:custGeom>
              <a:rect b="b" l="l" r="r" t="t"/>
              <a:pathLst>
                <a:path extrusionOk="0" h="18495" w="11262">
                  <a:moveTo>
                    <a:pt x="8904" y="2523"/>
                  </a:moveTo>
                  <a:cubicBezTo>
                    <a:pt x="8822" y="2523"/>
                    <a:pt x="8732" y="2549"/>
                    <a:pt x="8636" y="2604"/>
                  </a:cubicBezTo>
                  <a:cubicBezTo>
                    <a:pt x="8264" y="2820"/>
                    <a:pt x="7961" y="3398"/>
                    <a:pt x="7961" y="3896"/>
                  </a:cubicBezTo>
                  <a:cubicBezTo>
                    <a:pt x="7961" y="4266"/>
                    <a:pt x="8129" y="4488"/>
                    <a:pt x="8369" y="4488"/>
                  </a:cubicBezTo>
                  <a:cubicBezTo>
                    <a:pt x="8451" y="4488"/>
                    <a:pt x="8541" y="4462"/>
                    <a:pt x="8636" y="4407"/>
                  </a:cubicBezTo>
                  <a:cubicBezTo>
                    <a:pt x="9010" y="4192"/>
                    <a:pt x="9312" y="3613"/>
                    <a:pt x="9312" y="3115"/>
                  </a:cubicBezTo>
                  <a:cubicBezTo>
                    <a:pt x="9312" y="2745"/>
                    <a:pt x="9144" y="2523"/>
                    <a:pt x="8904" y="2523"/>
                  </a:cubicBezTo>
                  <a:close/>
                  <a:moveTo>
                    <a:pt x="6376" y="6521"/>
                  </a:moveTo>
                  <a:cubicBezTo>
                    <a:pt x="7042" y="6521"/>
                    <a:pt x="7508" y="7136"/>
                    <a:pt x="7508" y="8165"/>
                  </a:cubicBezTo>
                  <a:cubicBezTo>
                    <a:pt x="7508" y="9548"/>
                    <a:pt x="6667" y="11153"/>
                    <a:pt x="5631" y="11752"/>
                  </a:cubicBezTo>
                  <a:cubicBezTo>
                    <a:pt x="5366" y="11905"/>
                    <a:pt x="5115" y="11977"/>
                    <a:pt x="4886" y="11977"/>
                  </a:cubicBezTo>
                  <a:cubicBezTo>
                    <a:pt x="4220" y="11977"/>
                    <a:pt x="3754" y="11362"/>
                    <a:pt x="3754" y="10333"/>
                  </a:cubicBezTo>
                  <a:cubicBezTo>
                    <a:pt x="3754" y="8950"/>
                    <a:pt x="4594" y="7345"/>
                    <a:pt x="5631" y="6746"/>
                  </a:cubicBezTo>
                  <a:cubicBezTo>
                    <a:pt x="5896" y="6593"/>
                    <a:pt x="6148" y="6521"/>
                    <a:pt x="6376" y="6521"/>
                  </a:cubicBezTo>
                  <a:close/>
                  <a:moveTo>
                    <a:pt x="6780" y="5046"/>
                  </a:moveTo>
                  <a:cubicBezTo>
                    <a:pt x="6428" y="5046"/>
                    <a:pt x="6039" y="5158"/>
                    <a:pt x="5631" y="5394"/>
                  </a:cubicBezTo>
                  <a:lnTo>
                    <a:pt x="5631" y="5392"/>
                  </a:lnTo>
                  <a:cubicBezTo>
                    <a:pt x="4035" y="6314"/>
                    <a:pt x="2740" y="8788"/>
                    <a:pt x="2740" y="10918"/>
                  </a:cubicBezTo>
                  <a:cubicBezTo>
                    <a:pt x="2740" y="12504"/>
                    <a:pt x="3457" y="13451"/>
                    <a:pt x="4483" y="13451"/>
                  </a:cubicBezTo>
                  <a:cubicBezTo>
                    <a:pt x="4835" y="13451"/>
                    <a:pt x="5223" y="13340"/>
                    <a:pt x="5631" y="13104"/>
                  </a:cubicBezTo>
                  <a:cubicBezTo>
                    <a:pt x="7228" y="12183"/>
                    <a:pt x="8523" y="9708"/>
                    <a:pt x="8523" y="7580"/>
                  </a:cubicBezTo>
                  <a:cubicBezTo>
                    <a:pt x="8523" y="5995"/>
                    <a:pt x="7805" y="5046"/>
                    <a:pt x="6780" y="5046"/>
                  </a:cubicBezTo>
                  <a:close/>
                  <a:moveTo>
                    <a:pt x="9033" y="1476"/>
                  </a:moveTo>
                  <a:cubicBezTo>
                    <a:pt x="9255" y="1476"/>
                    <a:pt x="9423" y="1532"/>
                    <a:pt x="9599" y="1665"/>
                  </a:cubicBezTo>
                  <a:cubicBezTo>
                    <a:pt x="9796" y="1814"/>
                    <a:pt x="9918" y="1995"/>
                    <a:pt x="10020" y="2286"/>
                  </a:cubicBezTo>
                  <a:cubicBezTo>
                    <a:pt x="10097" y="2506"/>
                    <a:pt x="10189" y="2850"/>
                    <a:pt x="10214" y="3568"/>
                  </a:cubicBezTo>
                  <a:cubicBezTo>
                    <a:pt x="10242" y="4344"/>
                    <a:pt x="10247" y="4578"/>
                    <a:pt x="10247" y="6583"/>
                  </a:cubicBezTo>
                  <a:cubicBezTo>
                    <a:pt x="10247" y="8588"/>
                    <a:pt x="10242" y="8829"/>
                    <a:pt x="10214" y="9635"/>
                  </a:cubicBezTo>
                  <a:cubicBezTo>
                    <a:pt x="10189" y="10382"/>
                    <a:pt x="10097" y="10833"/>
                    <a:pt x="10020" y="11141"/>
                  </a:cubicBezTo>
                  <a:cubicBezTo>
                    <a:pt x="9927" y="11526"/>
                    <a:pt x="9786" y="11899"/>
                    <a:pt x="9599" y="12247"/>
                  </a:cubicBezTo>
                  <a:cubicBezTo>
                    <a:pt x="9402" y="12625"/>
                    <a:pt x="9215" y="12895"/>
                    <a:pt x="8952" y="13184"/>
                  </a:cubicBezTo>
                  <a:cubicBezTo>
                    <a:pt x="8753" y="13401"/>
                    <a:pt x="8455" y="13695"/>
                    <a:pt x="7907" y="14046"/>
                  </a:cubicBezTo>
                  <a:cubicBezTo>
                    <a:pt x="7313" y="14424"/>
                    <a:pt x="7134" y="14534"/>
                    <a:pt x="5631" y="15403"/>
                  </a:cubicBezTo>
                  <a:cubicBezTo>
                    <a:pt x="4127" y="16271"/>
                    <a:pt x="3950" y="16366"/>
                    <a:pt x="3356" y="16673"/>
                  </a:cubicBezTo>
                  <a:cubicBezTo>
                    <a:pt x="2807" y="16957"/>
                    <a:pt x="2508" y="17006"/>
                    <a:pt x="2310" y="17018"/>
                  </a:cubicBezTo>
                  <a:cubicBezTo>
                    <a:pt x="2281" y="17020"/>
                    <a:pt x="2253" y="17021"/>
                    <a:pt x="2225" y="17021"/>
                  </a:cubicBezTo>
                  <a:cubicBezTo>
                    <a:pt x="2005" y="17021"/>
                    <a:pt x="1837" y="16963"/>
                    <a:pt x="1663" y="16830"/>
                  </a:cubicBezTo>
                  <a:cubicBezTo>
                    <a:pt x="1466" y="16681"/>
                    <a:pt x="1343" y="16501"/>
                    <a:pt x="1241" y="16210"/>
                  </a:cubicBezTo>
                  <a:cubicBezTo>
                    <a:pt x="1164" y="15990"/>
                    <a:pt x="1073" y="15646"/>
                    <a:pt x="1047" y="14928"/>
                  </a:cubicBezTo>
                  <a:cubicBezTo>
                    <a:pt x="1021" y="14152"/>
                    <a:pt x="1015" y="13918"/>
                    <a:pt x="1015" y="11913"/>
                  </a:cubicBezTo>
                  <a:cubicBezTo>
                    <a:pt x="1015" y="9908"/>
                    <a:pt x="1021" y="9667"/>
                    <a:pt x="1047" y="8861"/>
                  </a:cubicBezTo>
                  <a:cubicBezTo>
                    <a:pt x="1073" y="8114"/>
                    <a:pt x="1164" y="7663"/>
                    <a:pt x="1241" y="7354"/>
                  </a:cubicBezTo>
                  <a:cubicBezTo>
                    <a:pt x="1334" y="6969"/>
                    <a:pt x="1476" y="6597"/>
                    <a:pt x="1663" y="6247"/>
                  </a:cubicBezTo>
                  <a:cubicBezTo>
                    <a:pt x="1859" y="5871"/>
                    <a:pt x="2047" y="5600"/>
                    <a:pt x="2310" y="5312"/>
                  </a:cubicBezTo>
                  <a:cubicBezTo>
                    <a:pt x="2509" y="5095"/>
                    <a:pt x="2807" y="4801"/>
                    <a:pt x="3356" y="4450"/>
                  </a:cubicBezTo>
                  <a:cubicBezTo>
                    <a:pt x="3950" y="4072"/>
                    <a:pt x="4127" y="3960"/>
                    <a:pt x="5631" y="3092"/>
                  </a:cubicBezTo>
                  <a:lnTo>
                    <a:pt x="5631" y="3093"/>
                  </a:lnTo>
                  <a:cubicBezTo>
                    <a:pt x="7134" y="2225"/>
                    <a:pt x="7313" y="2130"/>
                    <a:pt x="7907" y="1823"/>
                  </a:cubicBezTo>
                  <a:cubicBezTo>
                    <a:pt x="8456" y="1539"/>
                    <a:pt x="8753" y="1490"/>
                    <a:pt x="8952" y="1478"/>
                  </a:cubicBezTo>
                  <a:cubicBezTo>
                    <a:pt x="8980" y="1476"/>
                    <a:pt x="9007" y="1476"/>
                    <a:pt x="9033" y="1476"/>
                  </a:cubicBezTo>
                  <a:close/>
                  <a:moveTo>
                    <a:pt x="9437" y="1"/>
                  </a:moveTo>
                  <a:cubicBezTo>
                    <a:pt x="9398" y="1"/>
                    <a:pt x="9359" y="2"/>
                    <a:pt x="9319" y="4"/>
                  </a:cubicBezTo>
                  <a:cubicBezTo>
                    <a:pt x="8961" y="26"/>
                    <a:pt x="8552" y="135"/>
                    <a:pt x="7952" y="445"/>
                  </a:cubicBezTo>
                  <a:cubicBezTo>
                    <a:pt x="7353" y="754"/>
                    <a:pt x="7161" y="856"/>
                    <a:pt x="5631" y="1739"/>
                  </a:cubicBezTo>
                  <a:lnTo>
                    <a:pt x="5631" y="1740"/>
                  </a:lnTo>
                  <a:cubicBezTo>
                    <a:pt x="4102" y="2623"/>
                    <a:pt x="3910" y="2742"/>
                    <a:pt x="3309" y="3125"/>
                  </a:cubicBezTo>
                  <a:cubicBezTo>
                    <a:pt x="2709" y="3508"/>
                    <a:pt x="2301" y="3872"/>
                    <a:pt x="1942" y="4264"/>
                  </a:cubicBezTo>
                  <a:cubicBezTo>
                    <a:pt x="1572" y="4669"/>
                    <a:pt x="1258" y="5108"/>
                    <a:pt x="946" y="5705"/>
                  </a:cubicBezTo>
                  <a:cubicBezTo>
                    <a:pt x="659" y="6245"/>
                    <a:pt x="441" y="6818"/>
                    <a:pt x="296" y="7411"/>
                  </a:cubicBezTo>
                  <a:cubicBezTo>
                    <a:pt x="156" y="7968"/>
                    <a:pt x="61" y="8569"/>
                    <a:pt x="35" y="9383"/>
                  </a:cubicBezTo>
                  <a:cubicBezTo>
                    <a:pt x="7" y="10199"/>
                    <a:pt x="1" y="10460"/>
                    <a:pt x="1" y="12499"/>
                  </a:cubicBezTo>
                  <a:cubicBezTo>
                    <a:pt x="1" y="14538"/>
                    <a:pt x="6" y="14790"/>
                    <a:pt x="35" y="15574"/>
                  </a:cubicBezTo>
                  <a:cubicBezTo>
                    <a:pt x="62" y="16359"/>
                    <a:pt x="156" y="16849"/>
                    <a:pt x="296" y="17245"/>
                  </a:cubicBezTo>
                  <a:cubicBezTo>
                    <a:pt x="440" y="17657"/>
                    <a:pt x="632" y="17965"/>
                    <a:pt x="946" y="18201"/>
                  </a:cubicBezTo>
                  <a:cubicBezTo>
                    <a:pt x="1224" y="18411"/>
                    <a:pt x="1502" y="18494"/>
                    <a:pt x="1821" y="18494"/>
                  </a:cubicBezTo>
                  <a:cubicBezTo>
                    <a:pt x="1861" y="18494"/>
                    <a:pt x="1901" y="18493"/>
                    <a:pt x="1942" y="18491"/>
                  </a:cubicBezTo>
                  <a:cubicBezTo>
                    <a:pt x="2301" y="18470"/>
                    <a:pt x="2709" y="18360"/>
                    <a:pt x="3309" y="18051"/>
                  </a:cubicBezTo>
                  <a:cubicBezTo>
                    <a:pt x="3910" y="17741"/>
                    <a:pt x="4102" y="17638"/>
                    <a:pt x="5631" y="16756"/>
                  </a:cubicBezTo>
                  <a:cubicBezTo>
                    <a:pt x="7161" y="15873"/>
                    <a:pt x="7353" y="15754"/>
                    <a:pt x="7952" y="15370"/>
                  </a:cubicBezTo>
                  <a:cubicBezTo>
                    <a:pt x="8553" y="14987"/>
                    <a:pt x="8961" y="14624"/>
                    <a:pt x="9319" y="14232"/>
                  </a:cubicBezTo>
                  <a:cubicBezTo>
                    <a:pt x="9690" y="13827"/>
                    <a:pt x="10004" y="13388"/>
                    <a:pt x="10317" y="12789"/>
                  </a:cubicBezTo>
                  <a:cubicBezTo>
                    <a:pt x="10603" y="12251"/>
                    <a:pt x="10821" y="11678"/>
                    <a:pt x="10967" y="11085"/>
                  </a:cubicBezTo>
                  <a:cubicBezTo>
                    <a:pt x="11105" y="10527"/>
                    <a:pt x="11201" y="9927"/>
                    <a:pt x="11228" y="9112"/>
                  </a:cubicBezTo>
                  <a:cubicBezTo>
                    <a:pt x="11255" y="8296"/>
                    <a:pt x="11262" y="8036"/>
                    <a:pt x="11262" y="5996"/>
                  </a:cubicBezTo>
                  <a:cubicBezTo>
                    <a:pt x="11262" y="3957"/>
                    <a:pt x="11255" y="3706"/>
                    <a:pt x="11228" y="2921"/>
                  </a:cubicBezTo>
                  <a:cubicBezTo>
                    <a:pt x="11201" y="2137"/>
                    <a:pt x="11105" y="1647"/>
                    <a:pt x="10967" y="1250"/>
                  </a:cubicBezTo>
                  <a:cubicBezTo>
                    <a:pt x="10822" y="839"/>
                    <a:pt x="10629" y="531"/>
                    <a:pt x="10317" y="295"/>
                  </a:cubicBezTo>
                  <a:cubicBezTo>
                    <a:pt x="10037" y="83"/>
                    <a:pt x="9757" y="1"/>
                    <a:pt x="9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76"/>
            <p:cNvSpPr/>
            <p:nvPr/>
          </p:nvSpPr>
          <p:spPr>
            <a:xfrm>
              <a:off x="2059525" y="970975"/>
              <a:ext cx="641800" cy="887725"/>
            </a:xfrm>
            <a:custGeom>
              <a:rect b="b" l="l" r="r" t="t"/>
              <a:pathLst>
                <a:path extrusionOk="0" h="35509" w="25672">
                  <a:moveTo>
                    <a:pt x="19253" y="1"/>
                  </a:moveTo>
                  <a:cubicBezTo>
                    <a:pt x="18428" y="1"/>
                    <a:pt x="17602" y="183"/>
                    <a:pt x="16972" y="546"/>
                  </a:cubicBezTo>
                  <a:lnTo>
                    <a:pt x="2281" y="9029"/>
                  </a:lnTo>
                  <a:cubicBezTo>
                    <a:pt x="1628" y="9406"/>
                    <a:pt x="1040" y="10065"/>
                    <a:pt x="625" y="10812"/>
                  </a:cubicBezTo>
                  <a:cubicBezTo>
                    <a:pt x="289" y="11417"/>
                    <a:pt x="66" y="12079"/>
                    <a:pt x="13" y="12702"/>
                  </a:cubicBezTo>
                  <a:cubicBezTo>
                    <a:pt x="5" y="12795"/>
                    <a:pt x="1" y="12887"/>
                    <a:pt x="1" y="12978"/>
                  </a:cubicBezTo>
                  <a:lnTo>
                    <a:pt x="1" y="29943"/>
                  </a:lnTo>
                  <a:cubicBezTo>
                    <a:pt x="1" y="31397"/>
                    <a:pt x="1022" y="33166"/>
                    <a:pt x="2281" y="33893"/>
                  </a:cubicBezTo>
                  <a:lnTo>
                    <a:pt x="4139" y="34965"/>
                  </a:lnTo>
                  <a:cubicBezTo>
                    <a:pt x="4214" y="35008"/>
                    <a:pt x="4292" y="35049"/>
                    <a:pt x="4372" y="35086"/>
                  </a:cubicBezTo>
                  <a:cubicBezTo>
                    <a:pt x="4400" y="35101"/>
                    <a:pt x="4432" y="35112"/>
                    <a:pt x="4461" y="35126"/>
                  </a:cubicBezTo>
                  <a:cubicBezTo>
                    <a:pt x="4512" y="35149"/>
                    <a:pt x="4565" y="35171"/>
                    <a:pt x="4618" y="35192"/>
                  </a:cubicBezTo>
                  <a:cubicBezTo>
                    <a:pt x="4658" y="35208"/>
                    <a:pt x="4699" y="35220"/>
                    <a:pt x="4738" y="35235"/>
                  </a:cubicBezTo>
                  <a:cubicBezTo>
                    <a:pt x="4783" y="35251"/>
                    <a:pt x="4828" y="35267"/>
                    <a:pt x="4874" y="35282"/>
                  </a:cubicBezTo>
                  <a:cubicBezTo>
                    <a:pt x="4923" y="35296"/>
                    <a:pt x="4971" y="35310"/>
                    <a:pt x="5020" y="35325"/>
                  </a:cubicBezTo>
                  <a:cubicBezTo>
                    <a:pt x="5059" y="35335"/>
                    <a:pt x="5096" y="35345"/>
                    <a:pt x="5134" y="35356"/>
                  </a:cubicBezTo>
                  <a:cubicBezTo>
                    <a:pt x="5192" y="35369"/>
                    <a:pt x="5251" y="35384"/>
                    <a:pt x="5310" y="35395"/>
                  </a:cubicBezTo>
                  <a:cubicBezTo>
                    <a:pt x="5338" y="35401"/>
                    <a:pt x="5367" y="35407"/>
                    <a:pt x="5395" y="35412"/>
                  </a:cubicBezTo>
                  <a:cubicBezTo>
                    <a:pt x="5466" y="35426"/>
                    <a:pt x="5537" y="35438"/>
                    <a:pt x="5609" y="35449"/>
                  </a:cubicBezTo>
                  <a:lnTo>
                    <a:pt x="5649" y="35454"/>
                  </a:lnTo>
                  <a:cubicBezTo>
                    <a:pt x="5903" y="35490"/>
                    <a:pt x="6164" y="35509"/>
                    <a:pt x="6424" y="35509"/>
                  </a:cubicBezTo>
                  <a:cubicBezTo>
                    <a:pt x="7248" y="35509"/>
                    <a:pt x="8071" y="35328"/>
                    <a:pt x="8699" y="34965"/>
                  </a:cubicBezTo>
                  <a:lnTo>
                    <a:pt x="23392" y="26482"/>
                  </a:lnTo>
                  <a:cubicBezTo>
                    <a:pt x="24651" y="25756"/>
                    <a:pt x="25672" y="23987"/>
                    <a:pt x="25672" y="22533"/>
                  </a:cubicBezTo>
                  <a:lnTo>
                    <a:pt x="25671" y="5568"/>
                  </a:lnTo>
                  <a:cubicBezTo>
                    <a:pt x="25671" y="4114"/>
                    <a:pt x="24651" y="2346"/>
                    <a:pt x="23391" y="1619"/>
                  </a:cubicBezTo>
                  <a:lnTo>
                    <a:pt x="21534" y="546"/>
                  </a:lnTo>
                  <a:cubicBezTo>
                    <a:pt x="20904" y="183"/>
                    <a:pt x="20079" y="1"/>
                    <a:pt x="19253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76"/>
            <p:cNvSpPr/>
            <p:nvPr/>
          </p:nvSpPr>
          <p:spPr>
            <a:xfrm>
              <a:off x="2075125" y="970975"/>
              <a:ext cx="626175" cy="396050"/>
            </a:xfrm>
            <a:custGeom>
              <a:rect b="b" l="l" r="r" t="t"/>
              <a:pathLst>
                <a:path extrusionOk="0" h="15842" w="25047">
                  <a:moveTo>
                    <a:pt x="45" y="10731"/>
                  </a:moveTo>
                  <a:cubicBezTo>
                    <a:pt x="29" y="10758"/>
                    <a:pt x="15" y="10785"/>
                    <a:pt x="1" y="10812"/>
                  </a:cubicBezTo>
                  <a:cubicBezTo>
                    <a:pt x="16" y="10785"/>
                    <a:pt x="31" y="10758"/>
                    <a:pt x="46" y="10732"/>
                  </a:cubicBezTo>
                  <a:lnTo>
                    <a:pt x="46" y="10732"/>
                  </a:lnTo>
                  <a:lnTo>
                    <a:pt x="45" y="10731"/>
                  </a:lnTo>
                  <a:close/>
                  <a:moveTo>
                    <a:pt x="18629" y="1"/>
                  </a:moveTo>
                  <a:cubicBezTo>
                    <a:pt x="17804" y="1"/>
                    <a:pt x="16978" y="183"/>
                    <a:pt x="16348" y="546"/>
                  </a:cubicBezTo>
                  <a:lnTo>
                    <a:pt x="1657" y="9029"/>
                  </a:lnTo>
                  <a:cubicBezTo>
                    <a:pt x="1027" y="9392"/>
                    <a:pt x="459" y="10018"/>
                    <a:pt x="46" y="10732"/>
                  </a:cubicBezTo>
                  <a:lnTo>
                    <a:pt x="46" y="10732"/>
                  </a:lnTo>
                  <a:lnTo>
                    <a:pt x="6463" y="14435"/>
                  </a:lnTo>
                  <a:lnTo>
                    <a:pt x="6463" y="14435"/>
                  </a:lnTo>
                  <a:cubicBezTo>
                    <a:pt x="6875" y="13721"/>
                    <a:pt x="7445" y="13097"/>
                    <a:pt x="8075" y="12734"/>
                  </a:cubicBezTo>
                  <a:lnTo>
                    <a:pt x="22767" y="4251"/>
                  </a:lnTo>
                  <a:cubicBezTo>
                    <a:pt x="23133" y="4040"/>
                    <a:pt x="23479" y="3940"/>
                    <a:pt x="23785" y="3940"/>
                  </a:cubicBezTo>
                  <a:cubicBezTo>
                    <a:pt x="24533" y="3940"/>
                    <a:pt x="25046" y="4535"/>
                    <a:pt x="25047" y="5565"/>
                  </a:cubicBezTo>
                  <a:lnTo>
                    <a:pt x="25047" y="5565"/>
                  </a:lnTo>
                  <a:cubicBezTo>
                    <a:pt x="25045" y="4111"/>
                    <a:pt x="24026" y="2345"/>
                    <a:pt x="22767" y="1619"/>
                  </a:cubicBezTo>
                  <a:lnTo>
                    <a:pt x="20910" y="546"/>
                  </a:lnTo>
                  <a:cubicBezTo>
                    <a:pt x="20280" y="183"/>
                    <a:pt x="19455" y="1"/>
                    <a:pt x="18629" y="1"/>
                  </a:cubicBezTo>
                  <a:close/>
                  <a:moveTo>
                    <a:pt x="6463" y="14435"/>
                  </a:moveTo>
                  <a:cubicBezTo>
                    <a:pt x="6205" y="14882"/>
                    <a:pt x="6008" y="15365"/>
                    <a:pt x="5897" y="15841"/>
                  </a:cubicBezTo>
                  <a:cubicBezTo>
                    <a:pt x="6008" y="15365"/>
                    <a:pt x="6205" y="14883"/>
                    <a:pt x="6463" y="14436"/>
                  </a:cubicBezTo>
                  <a:lnTo>
                    <a:pt x="6463" y="144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76"/>
            <p:cNvSpPr/>
            <p:nvPr/>
          </p:nvSpPr>
          <p:spPr>
            <a:xfrm>
              <a:off x="2059525" y="1239225"/>
              <a:ext cx="205675" cy="619425"/>
            </a:xfrm>
            <a:custGeom>
              <a:rect b="b" l="l" r="r" t="t"/>
              <a:pathLst>
                <a:path extrusionOk="0" h="24777" w="8227">
                  <a:moveTo>
                    <a:pt x="669" y="1"/>
                  </a:moveTo>
                  <a:cubicBezTo>
                    <a:pt x="653" y="28"/>
                    <a:pt x="639" y="55"/>
                    <a:pt x="625" y="82"/>
                  </a:cubicBezTo>
                  <a:cubicBezTo>
                    <a:pt x="289" y="687"/>
                    <a:pt x="66" y="1349"/>
                    <a:pt x="13" y="1972"/>
                  </a:cubicBezTo>
                  <a:cubicBezTo>
                    <a:pt x="5" y="2065"/>
                    <a:pt x="1" y="2157"/>
                    <a:pt x="1" y="2248"/>
                  </a:cubicBezTo>
                  <a:lnTo>
                    <a:pt x="1" y="19213"/>
                  </a:lnTo>
                  <a:cubicBezTo>
                    <a:pt x="1" y="20667"/>
                    <a:pt x="1022" y="22436"/>
                    <a:pt x="2281" y="23163"/>
                  </a:cubicBezTo>
                  <a:lnTo>
                    <a:pt x="4139" y="24235"/>
                  </a:lnTo>
                  <a:cubicBezTo>
                    <a:pt x="4214" y="24278"/>
                    <a:pt x="4292" y="24319"/>
                    <a:pt x="4372" y="24356"/>
                  </a:cubicBezTo>
                  <a:cubicBezTo>
                    <a:pt x="4400" y="24371"/>
                    <a:pt x="4432" y="24382"/>
                    <a:pt x="4461" y="24396"/>
                  </a:cubicBezTo>
                  <a:cubicBezTo>
                    <a:pt x="4512" y="24419"/>
                    <a:pt x="4565" y="24441"/>
                    <a:pt x="4618" y="24462"/>
                  </a:cubicBezTo>
                  <a:cubicBezTo>
                    <a:pt x="4658" y="24478"/>
                    <a:pt x="4699" y="24491"/>
                    <a:pt x="4738" y="24505"/>
                  </a:cubicBezTo>
                  <a:cubicBezTo>
                    <a:pt x="4783" y="24521"/>
                    <a:pt x="4828" y="24537"/>
                    <a:pt x="4874" y="24552"/>
                  </a:cubicBezTo>
                  <a:cubicBezTo>
                    <a:pt x="4923" y="24566"/>
                    <a:pt x="4971" y="24580"/>
                    <a:pt x="5020" y="24595"/>
                  </a:cubicBezTo>
                  <a:cubicBezTo>
                    <a:pt x="5058" y="24605"/>
                    <a:pt x="5096" y="24615"/>
                    <a:pt x="5134" y="24626"/>
                  </a:cubicBezTo>
                  <a:cubicBezTo>
                    <a:pt x="5192" y="24639"/>
                    <a:pt x="5251" y="24653"/>
                    <a:pt x="5310" y="24665"/>
                  </a:cubicBezTo>
                  <a:cubicBezTo>
                    <a:pt x="5338" y="24671"/>
                    <a:pt x="5367" y="24677"/>
                    <a:pt x="5395" y="24682"/>
                  </a:cubicBezTo>
                  <a:cubicBezTo>
                    <a:pt x="5467" y="24696"/>
                    <a:pt x="5536" y="24708"/>
                    <a:pt x="5609" y="24719"/>
                  </a:cubicBezTo>
                  <a:lnTo>
                    <a:pt x="5649" y="24724"/>
                  </a:lnTo>
                  <a:cubicBezTo>
                    <a:pt x="5896" y="24759"/>
                    <a:pt x="6149" y="24776"/>
                    <a:pt x="6402" y="24776"/>
                  </a:cubicBezTo>
                  <a:cubicBezTo>
                    <a:pt x="7039" y="24776"/>
                    <a:pt x="7677" y="24667"/>
                    <a:pt x="8226" y="24451"/>
                  </a:cubicBezTo>
                  <a:lnTo>
                    <a:pt x="8226" y="24451"/>
                  </a:lnTo>
                  <a:cubicBezTo>
                    <a:pt x="8190" y="24463"/>
                    <a:pt x="8154" y="24471"/>
                    <a:pt x="8119" y="24481"/>
                  </a:cubicBezTo>
                  <a:lnTo>
                    <a:pt x="8107" y="24485"/>
                  </a:lnTo>
                  <a:cubicBezTo>
                    <a:pt x="8048" y="24501"/>
                    <a:pt x="7988" y="24513"/>
                    <a:pt x="7927" y="24523"/>
                  </a:cubicBezTo>
                  <a:lnTo>
                    <a:pt x="7913" y="24526"/>
                  </a:lnTo>
                  <a:cubicBezTo>
                    <a:pt x="7856" y="24534"/>
                    <a:pt x="7798" y="24539"/>
                    <a:pt x="7741" y="24543"/>
                  </a:cubicBezTo>
                  <a:lnTo>
                    <a:pt x="7729" y="24543"/>
                  </a:lnTo>
                  <a:cubicBezTo>
                    <a:pt x="7716" y="24543"/>
                    <a:pt x="7703" y="24543"/>
                    <a:pt x="7689" y="24543"/>
                  </a:cubicBezTo>
                  <a:cubicBezTo>
                    <a:pt x="7647" y="24543"/>
                    <a:pt x="7604" y="24542"/>
                    <a:pt x="7562" y="24538"/>
                  </a:cubicBezTo>
                  <a:lnTo>
                    <a:pt x="7561" y="24538"/>
                  </a:lnTo>
                  <a:cubicBezTo>
                    <a:pt x="7349" y="24521"/>
                    <a:pt x="7148" y="24446"/>
                    <a:pt x="6979" y="24320"/>
                  </a:cubicBezTo>
                  <a:cubicBezTo>
                    <a:pt x="6972" y="24315"/>
                    <a:pt x="6965" y="24311"/>
                    <a:pt x="6960" y="24306"/>
                  </a:cubicBezTo>
                  <a:cubicBezTo>
                    <a:pt x="6930" y="24284"/>
                    <a:pt x="6903" y="24257"/>
                    <a:pt x="6877" y="24231"/>
                  </a:cubicBezTo>
                  <a:cubicBezTo>
                    <a:pt x="6861" y="24217"/>
                    <a:pt x="6846" y="24203"/>
                    <a:pt x="6831" y="24188"/>
                  </a:cubicBezTo>
                  <a:cubicBezTo>
                    <a:pt x="6809" y="24163"/>
                    <a:pt x="6788" y="24137"/>
                    <a:pt x="6768" y="24111"/>
                  </a:cubicBezTo>
                  <a:cubicBezTo>
                    <a:pt x="6751" y="24089"/>
                    <a:pt x="6734" y="24069"/>
                    <a:pt x="6719" y="24046"/>
                  </a:cubicBezTo>
                  <a:cubicBezTo>
                    <a:pt x="6701" y="24020"/>
                    <a:pt x="6684" y="23993"/>
                    <a:pt x="6668" y="23965"/>
                  </a:cubicBezTo>
                  <a:cubicBezTo>
                    <a:pt x="6651" y="23937"/>
                    <a:pt x="6637" y="23911"/>
                    <a:pt x="6622" y="23883"/>
                  </a:cubicBezTo>
                  <a:cubicBezTo>
                    <a:pt x="6607" y="23854"/>
                    <a:pt x="6595" y="23827"/>
                    <a:pt x="6582" y="23797"/>
                  </a:cubicBezTo>
                  <a:cubicBezTo>
                    <a:pt x="6568" y="23764"/>
                    <a:pt x="6555" y="23730"/>
                    <a:pt x="6543" y="23696"/>
                  </a:cubicBezTo>
                  <a:cubicBezTo>
                    <a:pt x="6532" y="23668"/>
                    <a:pt x="6522" y="23638"/>
                    <a:pt x="6513" y="23608"/>
                  </a:cubicBezTo>
                  <a:cubicBezTo>
                    <a:pt x="6502" y="23569"/>
                    <a:pt x="6492" y="23527"/>
                    <a:pt x="6482" y="23486"/>
                  </a:cubicBezTo>
                  <a:cubicBezTo>
                    <a:pt x="6476" y="23456"/>
                    <a:pt x="6468" y="23428"/>
                    <a:pt x="6462" y="23397"/>
                  </a:cubicBezTo>
                  <a:cubicBezTo>
                    <a:pt x="6453" y="23350"/>
                    <a:pt x="6446" y="23299"/>
                    <a:pt x="6440" y="23246"/>
                  </a:cubicBezTo>
                  <a:cubicBezTo>
                    <a:pt x="6437" y="23220"/>
                    <a:pt x="6432" y="23195"/>
                    <a:pt x="6430" y="23168"/>
                  </a:cubicBezTo>
                  <a:cubicBezTo>
                    <a:pt x="6423" y="23087"/>
                    <a:pt x="6419" y="23004"/>
                    <a:pt x="6419" y="22918"/>
                  </a:cubicBezTo>
                  <a:lnTo>
                    <a:pt x="6419" y="5954"/>
                  </a:lnTo>
                  <a:cubicBezTo>
                    <a:pt x="6420" y="5770"/>
                    <a:pt x="6435" y="5587"/>
                    <a:pt x="6464" y="5405"/>
                  </a:cubicBezTo>
                  <a:cubicBezTo>
                    <a:pt x="6464" y="5403"/>
                    <a:pt x="6464" y="5400"/>
                    <a:pt x="6465" y="5396"/>
                  </a:cubicBezTo>
                  <a:cubicBezTo>
                    <a:pt x="6477" y="5328"/>
                    <a:pt x="6492" y="5260"/>
                    <a:pt x="6506" y="5191"/>
                  </a:cubicBezTo>
                  <a:cubicBezTo>
                    <a:pt x="6512" y="5164"/>
                    <a:pt x="6515" y="5138"/>
                    <a:pt x="6521" y="5111"/>
                  </a:cubicBezTo>
                  <a:cubicBezTo>
                    <a:pt x="6632" y="4635"/>
                    <a:pt x="6829" y="4153"/>
                    <a:pt x="7087" y="3706"/>
                  </a:cubicBezTo>
                  <a:lnTo>
                    <a:pt x="669" y="1"/>
                  </a:lnTo>
                  <a:close/>
                </a:path>
              </a:pathLst>
            </a:custGeom>
            <a:solidFill>
              <a:srgbClr val="E495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76"/>
            <p:cNvSpPr/>
            <p:nvPr/>
          </p:nvSpPr>
          <p:spPr>
            <a:xfrm>
              <a:off x="2389100" y="1227925"/>
              <a:ext cx="140475" cy="468450"/>
            </a:xfrm>
            <a:custGeom>
              <a:rect b="b" l="l" r="r" t="t"/>
              <a:pathLst>
                <a:path extrusionOk="0" h="18738" w="5619">
                  <a:moveTo>
                    <a:pt x="5619" y="0"/>
                  </a:moveTo>
                  <a:lnTo>
                    <a:pt x="3921" y="981"/>
                  </a:lnTo>
                  <a:cubicBezTo>
                    <a:pt x="2098" y="2034"/>
                    <a:pt x="1275" y="3579"/>
                    <a:pt x="1275" y="5629"/>
                  </a:cubicBezTo>
                  <a:lnTo>
                    <a:pt x="1275" y="7814"/>
                  </a:lnTo>
                  <a:lnTo>
                    <a:pt x="0" y="8550"/>
                  </a:lnTo>
                  <a:lnTo>
                    <a:pt x="0" y="11324"/>
                  </a:lnTo>
                  <a:lnTo>
                    <a:pt x="1275" y="10588"/>
                  </a:lnTo>
                  <a:lnTo>
                    <a:pt x="1275" y="18738"/>
                  </a:lnTo>
                  <a:lnTo>
                    <a:pt x="3726" y="17322"/>
                  </a:lnTo>
                  <a:lnTo>
                    <a:pt x="3726" y="9139"/>
                  </a:lnTo>
                  <a:lnTo>
                    <a:pt x="5436" y="8151"/>
                  </a:lnTo>
                  <a:lnTo>
                    <a:pt x="5619" y="5306"/>
                  </a:lnTo>
                  <a:lnTo>
                    <a:pt x="3726" y="6399"/>
                  </a:lnTo>
                  <a:lnTo>
                    <a:pt x="3726" y="4838"/>
                  </a:lnTo>
                  <a:cubicBezTo>
                    <a:pt x="3726" y="4193"/>
                    <a:pt x="3824" y="3880"/>
                    <a:pt x="4292" y="3610"/>
                  </a:cubicBezTo>
                  <a:cubicBezTo>
                    <a:pt x="4669" y="3393"/>
                    <a:pt x="5619" y="2844"/>
                    <a:pt x="5619" y="2844"/>
                  </a:cubicBezTo>
                  <a:lnTo>
                    <a:pt x="56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76"/>
            <p:cNvSpPr/>
            <p:nvPr/>
          </p:nvSpPr>
          <p:spPr>
            <a:xfrm>
              <a:off x="1840575" y="2967375"/>
              <a:ext cx="3931025" cy="2260450"/>
            </a:xfrm>
            <a:custGeom>
              <a:rect b="b" l="l" r="r" t="t"/>
              <a:pathLst>
                <a:path extrusionOk="0" h="90418" w="157241">
                  <a:moveTo>
                    <a:pt x="95051" y="0"/>
                  </a:moveTo>
                  <a:cubicBezTo>
                    <a:pt x="94246" y="0"/>
                    <a:pt x="93440" y="178"/>
                    <a:pt x="92825" y="533"/>
                  </a:cubicBezTo>
                  <a:lnTo>
                    <a:pt x="1230" y="53416"/>
                  </a:lnTo>
                  <a:cubicBezTo>
                    <a:pt x="0" y="54125"/>
                    <a:pt x="0" y="55276"/>
                    <a:pt x="1230" y="55985"/>
                  </a:cubicBezTo>
                  <a:lnTo>
                    <a:pt x="59962" y="89885"/>
                  </a:lnTo>
                  <a:cubicBezTo>
                    <a:pt x="60577" y="90240"/>
                    <a:pt x="61383" y="90418"/>
                    <a:pt x="62188" y="90418"/>
                  </a:cubicBezTo>
                  <a:cubicBezTo>
                    <a:pt x="62994" y="90418"/>
                    <a:pt x="63799" y="90240"/>
                    <a:pt x="64414" y="89885"/>
                  </a:cubicBezTo>
                  <a:lnTo>
                    <a:pt x="156011" y="37012"/>
                  </a:lnTo>
                  <a:cubicBezTo>
                    <a:pt x="157240" y="36302"/>
                    <a:pt x="157240" y="35153"/>
                    <a:pt x="156011" y="34443"/>
                  </a:cubicBezTo>
                  <a:lnTo>
                    <a:pt x="97277" y="533"/>
                  </a:lnTo>
                  <a:cubicBezTo>
                    <a:pt x="96662" y="178"/>
                    <a:pt x="95857" y="0"/>
                    <a:pt x="95051" y="0"/>
                  </a:cubicBezTo>
                  <a:close/>
                </a:path>
              </a:pathLst>
            </a:custGeom>
            <a:solidFill>
              <a:srgbClr val="DED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76"/>
            <p:cNvSpPr/>
            <p:nvPr/>
          </p:nvSpPr>
          <p:spPr>
            <a:xfrm>
              <a:off x="1886400" y="2778250"/>
              <a:ext cx="3863475" cy="2221600"/>
            </a:xfrm>
            <a:custGeom>
              <a:rect b="b" l="l" r="r" t="t"/>
              <a:pathLst>
                <a:path extrusionOk="0" h="88864" w="154539">
                  <a:moveTo>
                    <a:pt x="93973" y="1"/>
                  </a:moveTo>
                  <a:cubicBezTo>
                    <a:pt x="93159" y="1"/>
                    <a:pt x="92344" y="180"/>
                    <a:pt x="91723" y="539"/>
                  </a:cubicBezTo>
                  <a:lnTo>
                    <a:pt x="1243" y="52778"/>
                  </a:lnTo>
                  <a:cubicBezTo>
                    <a:pt x="1" y="53496"/>
                    <a:pt x="1" y="54659"/>
                    <a:pt x="1243" y="55377"/>
                  </a:cubicBezTo>
                  <a:lnTo>
                    <a:pt x="58316" y="88326"/>
                  </a:lnTo>
                  <a:cubicBezTo>
                    <a:pt x="58937" y="88684"/>
                    <a:pt x="59751" y="88864"/>
                    <a:pt x="60566" y="88864"/>
                  </a:cubicBezTo>
                  <a:cubicBezTo>
                    <a:pt x="61380" y="88864"/>
                    <a:pt x="62195" y="88684"/>
                    <a:pt x="62816" y="88326"/>
                  </a:cubicBezTo>
                  <a:lnTo>
                    <a:pt x="153295" y="36087"/>
                  </a:lnTo>
                  <a:cubicBezTo>
                    <a:pt x="154538" y="35370"/>
                    <a:pt x="154538" y="34207"/>
                    <a:pt x="153295" y="33489"/>
                  </a:cubicBezTo>
                  <a:lnTo>
                    <a:pt x="96223" y="539"/>
                  </a:lnTo>
                  <a:cubicBezTo>
                    <a:pt x="95602" y="180"/>
                    <a:pt x="94787" y="1"/>
                    <a:pt x="9397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76"/>
            <p:cNvSpPr/>
            <p:nvPr/>
          </p:nvSpPr>
          <p:spPr>
            <a:xfrm>
              <a:off x="1861225" y="4103775"/>
              <a:ext cx="1539325" cy="1078875"/>
            </a:xfrm>
            <a:custGeom>
              <a:rect b="b" l="l" r="r" t="t"/>
              <a:pathLst>
                <a:path extrusionOk="0" h="43155" w="61573">
                  <a:moveTo>
                    <a:pt x="1900" y="0"/>
                  </a:moveTo>
                  <a:lnTo>
                    <a:pt x="1900" y="0"/>
                  </a:lnTo>
                  <a:cubicBezTo>
                    <a:pt x="825" y="816"/>
                    <a:pt x="0" y="2358"/>
                    <a:pt x="0" y="3654"/>
                  </a:cubicBezTo>
                  <a:lnTo>
                    <a:pt x="0" y="5771"/>
                  </a:lnTo>
                  <a:cubicBezTo>
                    <a:pt x="0" y="7205"/>
                    <a:pt x="1008" y="8950"/>
                    <a:pt x="2250" y="9668"/>
                  </a:cubicBezTo>
                  <a:lnTo>
                    <a:pt x="59323" y="42617"/>
                  </a:lnTo>
                  <a:cubicBezTo>
                    <a:pt x="59944" y="42976"/>
                    <a:pt x="60758" y="43155"/>
                    <a:pt x="61572" y="43155"/>
                  </a:cubicBezTo>
                  <a:lnTo>
                    <a:pt x="61572" y="35844"/>
                  </a:lnTo>
                  <a:cubicBezTo>
                    <a:pt x="60758" y="35844"/>
                    <a:pt x="59944" y="35664"/>
                    <a:pt x="59323" y="35305"/>
                  </a:cubicBezTo>
                  <a:lnTo>
                    <a:pt x="2250" y="2356"/>
                  </a:lnTo>
                  <a:cubicBezTo>
                    <a:pt x="1139" y="1714"/>
                    <a:pt x="1024" y="717"/>
                    <a:pt x="190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76"/>
            <p:cNvSpPr/>
            <p:nvPr/>
          </p:nvSpPr>
          <p:spPr>
            <a:xfrm>
              <a:off x="3400525" y="3621475"/>
              <a:ext cx="2374500" cy="1561175"/>
            </a:xfrm>
            <a:custGeom>
              <a:rect b="b" l="l" r="r" t="t"/>
              <a:pathLst>
                <a:path extrusionOk="0" h="62447" w="94980">
                  <a:moveTo>
                    <a:pt x="93078" y="1"/>
                  </a:moveTo>
                  <a:cubicBezTo>
                    <a:pt x="93957" y="717"/>
                    <a:pt x="93844" y="1716"/>
                    <a:pt x="92730" y="2358"/>
                  </a:cubicBezTo>
                  <a:lnTo>
                    <a:pt x="2251" y="54597"/>
                  </a:lnTo>
                  <a:cubicBezTo>
                    <a:pt x="1630" y="54956"/>
                    <a:pt x="815" y="55136"/>
                    <a:pt x="0" y="55136"/>
                  </a:cubicBezTo>
                  <a:lnTo>
                    <a:pt x="0" y="62447"/>
                  </a:lnTo>
                  <a:cubicBezTo>
                    <a:pt x="815" y="62447"/>
                    <a:pt x="1630" y="62267"/>
                    <a:pt x="2251" y="61908"/>
                  </a:cubicBezTo>
                  <a:lnTo>
                    <a:pt x="92730" y="9669"/>
                  </a:lnTo>
                  <a:cubicBezTo>
                    <a:pt x="93973" y="8952"/>
                    <a:pt x="94980" y="7207"/>
                    <a:pt x="94980" y="5772"/>
                  </a:cubicBezTo>
                  <a:lnTo>
                    <a:pt x="94980" y="3657"/>
                  </a:lnTo>
                  <a:cubicBezTo>
                    <a:pt x="94980" y="2359"/>
                    <a:pt x="94154" y="816"/>
                    <a:pt x="93078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76"/>
            <p:cNvSpPr/>
            <p:nvPr/>
          </p:nvSpPr>
          <p:spPr>
            <a:xfrm>
              <a:off x="2640525" y="4433975"/>
              <a:ext cx="242600" cy="127600"/>
            </a:xfrm>
            <a:custGeom>
              <a:rect b="b" l="l" r="r" t="t"/>
              <a:pathLst>
                <a:path extrusionOk="0" h="5104" w="9704">
                  <a:moveTo>
                    <a:pt x="4852" y="0"/>
                  </a:moveTo>
                  <a:cubicBezTo>
                    <a:pt x="3721" y="0"/>
                    <a:pt x="2590" y="249"/>
                    <a:pt x="1728" y="748"/>
                  </a:cubicBezTo>
                  <a:cubicBezTo>
                    <a:pt x="1" y="1744"/>
                    <a:pt x="1" y="3360"/>
                    <a:pt x="1728" y="4356"/>
                  </a:cubicBezTo>
                  <a:cubicBezTo>
                    <a:pt x="2590" y="4854"/>
                    <a:pt x="3721" y="5103"/>
                    <a:pt x="4852" y="5103"/>
                  </a:cubicBezTo>
                  <a:cubicBezTo>
                    <a:pt x="5984" y="5103"/>
                    <a:pt x="7115" y="4854"/>
                    <a:pt x="7977" y="4356"/>
                  </a:cubicBezTo>
                  <a:cubicBezTo>
                    <a:pt x="9703" y="3360"/>
                    <a:pt x="9703" y="1744"/>
                    <a:pt x="7977" y="748"/>
                  </a:cubicBezTo>
                  <a:cubicBezTo>
                    <a:pt x="7115" y="249"/>
                    <a:pt x="5984" y="0"/>
                    <a:pt x="4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76"/>
            <p:cNvSpPr/>
            <p:nvPr/>
          </p:nvSpPr>
          <p:spPr>
            <a:xfrm>
              <a:off x="2182000" y="2948100"/>
              <a:ext cx="3249350" cy="1871650"/>
            </a:xfrm>
            <a:custGeom>
              <a:rect b="b" l="l" r="r" t="t"/>
              <a:pathLst>
                <a:path extrusionOk="0" h="74866" w="129974">
                  <a:moveTo>
                    <a:pt x="73244" y="1"/>
                  </a:moveTo>
                  <a:cubicBezTo>
                    <a:pt x="72755" y="1"/>
                    <a:pt x="72267" y="108"/>
                    <a:pt x="71894" y="324"/>
                  </a:cubicBezTo>
                  <a:lnTo>
                    <a:pt x="746" y="41420"/>
                  </a:lnTo>
                  <a:cubicBezTo>
                    <a:pt x="1" y="41850"/>
                    <a:pt x="1" y="42547"/>
                    <a:pt x="746" y="42979"/>
                  </a:cubicBezTo>
                  <a:lnTo>
                    <a:pt x="55391" y="74542"/>
                  </a:lnTo>
                  <a:cubicBezTo>
                    <a:pt x="55764" y="74758"/>
                    <a:pt x="56252" y="74865"/>
                    <a:pt x="56741" y="74865"/>
                  </a:cubicBezTo>
                  <a:cubicBezTo>
                    <a:pt x="57229" y="74865"/>
                    <a:pt x="57718" y="74758"/>
                    <a:pt x="58091" y="74542"/>
                  </a:cubicBezTo>
                  <a:lnTo>
                    <a:pt x="129228" y="33439"/>
                  </a:lnTo>
                  <a:cubicBezTo>
                    <a:pt x="129973" y="33009"/>
                    <a:pt x="129973" y="32311"/>
                    <a:pt x="129228" y="31880"/>
                  </a:cubicBezTo>
                  <a:lnTo>
                    <a:pt x="74594" y="324"/>
                  </a:lnTo>
                  <a:cubicBezTo>
                    <a:pt x="74221" y="108"/>
                    <a:pt x="73733" y="1"/>
                    <a:pt x="73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76"/>
            <p:cNvSpPr/>
            <p:nvPr/>
          </p:nvSpPr>
          <p:spPr>
            <a:xfrm>
              <a:off x="4891175" y="3233875"/>
              <a:ext cx="61450" cy="32350"/>
            </a:xfrm>
            <a:custGeom>
              <a:rect b="b" l="l" r="r" t="t"/>
              <a:pathLst>
                <a:path extrusionOk="0" h="1294" w="2458">
                  <a:moveTo>
                    <a:pt x="1229" y="0"/>
                  </a:moveTo>
                  <a:cubicBezTo>
                    <a:pt x="943" y="0"/>
                    <a:pt x="656" y="63"/>
                    <a:pt x="438" y="189"/>
                  </a:cubicBezTo>
                  <a:cubicBezTo>
                    <a:pt x="0" y="441"/>
                    <a:pt x="0" y="852"/>
                    <a:pt x="438" y="1104"/>
                  </a:cubicBezTo>
                  <a:cubicBezTo>
                    <a:pt x="656" y="1230"/>
                    <a:pt x="943" y="1293"/>
                    <a:pt x="1229" y="1293"/>
                  </a:cubicBezTo>
                  <a:cubicBezTo>
                    <a:pt x="1516" y="1293"/>
                    <a:pt x="1802" y="1230"/>
                    <a:pt x="2020" y="1104"/>
                  </a:cubicBezTo>
                  <a:cubicBezTo>
                    <a:pt x="2458" y="852"/>
                    <a:pt x="2458" y="441"/>
                    <a:pt x="2020" y="189"/>
                  </a:cubicBezTo>
                  <a:cubicBezTo>
                    <a:pt x="1802" y="63"/>
                    <a:pt x="1515" y="0"/>
                    <a:pt x="12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76"/>
            <p:cNvSpPr/>
            <p:nvPr/>
          </p:nvSpPr>
          <p:spPr>
            <a:xfrm>
              <a:off x="4943500" y="3385750"/>
              <a:ext cx="122900" cy="64650"/>
            </a:xfrm>
            <a:custGeom>
              <a:rect b="b" l="l" r="r" t="t"/>
              <a:pathLst>
                <a:path extrusionOk="0" h="2586" w="4916">
                  <a:moveTo>
                    <a:pt x="2456" y="0"/>
                  </a:moveTo>
                  <a:cubicBezTo>
                    <a:pt x="1884" y="0"/>
                    <a:pt x="1312" y="126"/>
                    <a:pt x="875" y="379"/>
                  </a:cubicBezTo>
                  <a:cubicBezTo>
                    <a:pt x="0" y="883"/>
                    <a:pt x="0" y="1701"/>
                    <a:pt x="875" y="2207"/>
                  </a:cubicBezTo>
                  <a:cubicBezTo>
                    <a:pt x="1312" y="2459"/>
                    <a:pt x="1885" y="2585"/>
                    <a:pt x="2458" y="2585"/>
                  </a:cubicBezTo>
                  <a:cubicBezTo>
                    <a:pt x="3030" y="2585"/>
                    <a:pt x="3603" y="2459"/>
                    <a:pt x="4040" y="2207"/>
                  </a:cubicBezTo>
                  <a:cubicBezTo>
                    <a:pt x="4915" y="1701"/>
                    <a:pt x="4915" y="883"/>
                    <a:pt x="4040" y="379"/>
                  </a:cubicBezTo>
                  <a:cubicBezTo>
                    <a:pt x="3603" y="127"/>
                    <a:pt x="3029" y="0"/>
                    <a:pt x="24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76"/>
            <p:cNvSpPr/>
            <p:nvPr/>
          </p:nvSpPr>
          <p:spPr>
            <a:xfrm>
              <a:off x="4578350" y="3172550"/>
              <a:ext cx="345800" cy="194875"/>
            </a:xfrm>
            <a:custGeom>
              <a:rect b="b" l="l" r="r" t="t"/>
              <a:pathLst>
                <a:path extrusionOk="0" h="7795" w="13832">
                  <a:moveTo>
                    <a:pt x="1610" y="1"/>
                  </a:moveTo>
                  <a:cubicBezTo>
                    <a:pt x="1233" y="1"/>
                    <a:pt x="864" y="81"/>
                    <a:pt x="585" y="242"/>
                  </a:cubicBezTo>
                  <a:cubicBezTo>
                    <a:pt x="1" y="578"/>
                    <a:pt x="33" y="1141"/>
                    <a:pt x="654" y="1500"/>
                  </a:cubicBezTo>
                  <a:lnTo>
                    <a:pt x="11068" y="7514"/>
                  </a:lnTo>
                  <a:cubicBezTo>
                    <a:pt x="11392" y="7700"/>
                    <a:pt x="11812" y="7795"/>
                    <a:pt x="12223" y="7795"/>
                  </a:cubicBezTo>
                  <a:cubicBezTo>
                    <a:pt x="12600" y="7795"/>
                    <a:pt x="12970" y="7715"/>
                    <a:pt x="13248" y="7554"/>
                  </a:cubicBezTo>
                  <a:cubicBezTo>
                    <a:pt x="13831" y="7218"/>
                    <a:pt x="13801" y="6654"/>
                    <a:pt x="13179" y="6295"/>
                  </a:cubicBezTo>
                  <a:lnTo>
                    <a:pt x="2765" y="282"/>
                  </a:lnTo>
                  <a:cubicBezTo>
                    <a:pt x="2441" y="95"/>
                    <a:pt x="2021" y="1"/>
                    <a:pt x="16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76"/>
            <p:cNvSpPr/>
            <p:nvPr/>
          </p:nvSpPr>
          <p:spPr>
            <a:xfrm>
              <a:off x="3937800" y="3035450"/>
              <a:ext cx="1356850" cy="780675"/>
            </a:xfrm>
            <a:custGeom>
              <a:rect b="b" l="l" r="r" t="t"/>
              <a:pathLst>
                <a:path extrusionOk="0" h="31227" w="54274">
                  <a:moveTo>
                    <a:pt x="9956" y="1"/>
                  </a:moveTo>
                  <a:lnTo>
                    <a:pt x="746" y="5314"/>
                  </a:lnTo>
                  <a:cubicBezTo>
                    <a:pt x="1" y="5745"/>
                    <a:pt x="1" y="6442"/>
                    <a:pt x="746" y="6873"/>
                  </a:cubicBezTo>
                  <a:lnTo>
                    <a:pt x="42370" y="30904"/>
                  </a:lnTo>
                  <a:cubicBezTo>
                    <a:pt x="42743" y="31119"/>
                    <a:pt x="43232" y="31227"/>
                    <a:pt x="43721" y="31227"/>
                  </a:cubicBezTo>
                  <a:cubicBezTo>
                    <a:pt x="44209" y="31227"/>
                    <a:pt x="44697" y="31119"/>
                    <a:pt x="45070" y="30905"/>
                  </a:cubicBezTo>
                  <a:lnTo>
                    <a:pt x="54273" y="25598"/>
                  </a:lnTo>
                  <a:lnTo>
                    <a:pt x="9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76"/>
            <p:cNvSpPr/>
            <p:nvPr/>
          </p:nvSpPr>
          <p:spPr>
            <a:xfrm>
              <a:off x="3784225" y="3222025"/>
              <a:ext cx="186200" cy="96575"/>
            </a:xfrm>
            <a:custGeom>
              <a:rect b="b" l="l" r="r" t="t"/>
              <a:pathLst>
                <a:path extrusionOk="0" h="3863" w="7448">
                  <a:moveTo>
                    <a:pt x="3428" y="1"/>
                  </a:moveTo>
                  <a:cubicBezTo>
                    <a:pt x="3265" y="1"/>
                    <a:pt x="3102" y="37"/>
                    <a:pt x="2978" y="109"/>
                  </a:cubicBezTo>
                  <a:lnTo>
                    <a:pt x="884" y="1318"/>
                  </a:lnTo>
                  <a:cubicBezTo>
                    <a:pt x="637" y="1461"/>
                    <a:pt x="637" y="1694"/>
                    <a:pt x="884" y="1837"/>
                  </a:cubicBezTo>
                  <a:lnTo>
                    <a:pt x="1175" y="2005"/>
                  </a:lnTo>
                  <a:lnTo>
                    <a:pt x="115" y="2566"/>
                  </a:lnTo>
                  <a:cubicBezTo>
                    <a:pt x="5" y="2625"/>
                    <a:pt x="1" y="2665"/>
                    <a:pt x="97" y="2665"/>
                  </a:cubicBezTo>
                  <a:cubicBezTo>
                    <a:pt x="111" y="2665"/>
                    <a:pt x="127" y="2665"/>
                    <a:pt x="145" y="2663"/>
                  </a:cubicBezTo>
                  <a:lnTo>
                    <a:pt x="2008" y="2486"/>
                  </a:lnTo>
                  <a:lnTo>
                    <a:pt x="4208" y="3755"/>
                  </a:lnTo>
                  <a:cubicBezTo>
                    <a:pt x="4332" y="3827"/>
                    <a:pt x="4495" y="3863"/>
                    <a:pt x="4658" y="3863"/>
                  </a:cubicBezTo>
                  <a:cubicBezTo>
                    <a:pt x="4821" y="3863"/>
                    <a:pt x="4984" y="3827"/>
                    <a:pt x="5109" y="3755"/>
                  </a:cubicBezTo>
                  <a:lnTo>
                    <a:pt x="7200" y="2546"/>
                  </a:lnTo>
                  <a:cubicBezTo>
                    <a:pt x="7448" y="2403"/>
                    <a:pt x="7448" y="2170"/>
                    <a:pt x="7199" y="2026"/>
                  </a:cubicBezTo>
                  <a:lnTo>
                    <a:pt x="3878" y="109"/>
                  </a:lnTo>
                  <a:cubicBezTo>
                    <a:pt x="3754" y="37"/>
                    <a:pt x="3591" y="1"/>
                    <a:pt x="342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76"/>
            <p:cNvSpPr/>
            <p:nvPr/>
          </p:nvSpPr>
          <p:spPr>
            <a:xfrm>
              <a:off x="3969325" y="3325250"/>
              <a:ext cx="147475" cy="79250"/>
            </a:xfrm>
            <a:custGeom>
              <a:rect b="b" l="l" r="r" t="t"/>
              <a:pathLst>
                <a:path extrusionOk="0" h="3170" w="5899">
                  <a:moveTo>
                    <a:pt x="2042" y="1"/>
                  </a:moveTo>
                  <a:cubicBezTo>
                    <a:pt x="1635" y="1"/>
                    <a:pt x="1228" y="90"/>
                    <a:pt x="918" y="270"/>
                  </a:cubicBezTo>
                  <a:cubicBezTo>
                    <a:pt x="1" y="799"/>
                    <a:pt x="189" y="1709"/>
                    <a:pt x="509" y="2381"/>
                  </a:cubicBezTo>
                  <a:lnTo>
                    <a:pt x="751" y="2891"/>
                  </a:lnTo>
                  <a:lnTo>
                    <a:pt x="1636" y="3025"/>
                  </a:lnTo>
                  <a:cubicBezTo>
                    <a:pt x="2159" y="3105"/>
                    <a:pt x="2765" y="3170"/>
                    <a:pt x="3356" y="3170"/>
                  </a:cubicBezTo>
                  <a:cubicBezTo>
                    <a:pt x="4081" y="3170"/>
                    <a:pt x="4782" y="3073"/>
                    <a:pt x="5278" y="2786"/>
                  </a:cubicBezTo>
                  <a:cubicBezTo>
                    <a:pt x="5898" y="2429"/>
                    <a:pt x="5898" y="1847"/>
                    <a:pt x="5278" y="1488"/>
                  </a:cubicBezTo>
                  <a:cubicBezTo>
                    <a:pt x="4968" y="1309"/>
                    <a:pt x="4560" y="1219"/>
                    <a:pt x="4153" y="1219"/>
                  </a:cubicBezTo>
                  <a:cubicBezTo>
                    <a:pt x="3926" y="1219"/>
                    <a:pt x="3699" y="1247"/>
                    <a:pt x="3489" y="1303"/>
                  </a:cubicBezTo>
                  <a:cubicBezTo>
                    <a:pt x="3758" y="964"/>
                    <a:pt x="3651" y="549"/>
                    <a:pt x="3167" y="270"/>
                  </a:cubicBezTo>
                  <a:cubicBezTo>
                    <a:pt x="2856" y="90"/>
                    <a:pt x="2449" y="1"/>
                    <a:pt x="2042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76"/>
            <p:cNvSpPr/>
            <p:nvPr/>
          </p:nvSpPr>
          <p:spPr>
            <a:xfrm>
              <a:off x="2829700" y="3332025"/>
              <a:ext cx="1955800" cy="1123900"/>
            </a:xfrm>
            <a:custGeom>
              <a:rect b="b" l="l" r="r" t="t"/>
              <a:pathLst>
                <a:path extrusionOk="0" h="44956" w="78232">
                  <a:moveTo>
                    <a:pt x="34511" y="1"/>
                  </a:moveTo>
                  <a:cubicBezTo>
                    <a:pt x="34022" y="1"/>
                    <a:pt x="33534" y="109"/>
                    <a:pt x="33161" y="324"/>
                  </a:cubicBezTo>
                  <a:lnTo>
                    <a:pt x="746" y="19042"/>
                  </a:lnTo>
                  <a:cubicBezTo>
                    <a:pt x="0" y="19471"/>
                    <a:pt x="0" y="20170"/>
                    <a:pt x="746" y="20601"/>
                  </a:cubicBezTo>
                  <a:lnTo>
                    <a:pt x="42370" y="44633"/>
                  </a:lnTo>
                  <a:cubicBezTo>
                    <a:pt x="42743" y="44848"/>
                    <a:pt x="43232" y="44955"/>
                    <a:pt x="43720" y="44955"/>
                  </a:cubicBezTo>
                  <a:cubicBezTo>
                    <a:pt x="44209" y="44955"/>
                    <a:pt x="44698" y="44848"/>
                    <a:pt x="45071" y="44633"/>
                  </a:cubicBezTo>
                  <a:lnTo>
                    <a:pt x="77485" y="25914"/>
                  </a:lnTo>
                  <a:cubicBezTo>
                    <a:pt x="78232" y="25484"/>
                    <a:pt x="78232" y="24786"/>
                    <a:pt x="77485" y="24356"/>
                  </a:cubicBezTo>
                  <a:lnTo>
                    <a:pt x="35862" y="324"/>
                  </a:lnTo>
                  <a:cubicBezTo>
                    <a:pt x="35488" y="109"/>
                    <a:pt x="34999" y="1"/>
                    <a:pt x="345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76"/>
            <p:cNvSpPr/>
            <p:nvPr/>
          </p:nvSpPr>
          <p:spPr>
            <a:xfrm>
              <a:off x="2676225" y="3861775"/>
              <a:ext cx="186175" cy="96550"/>
            </a:xfrm>
            <a:custGeom>
              <a:rect b="b" l="l" r="r" t="t"/>
              <a:pathLst>
                <a:path extrusionOk="0" h="3862" w="7447">
                  <a:moveTo>
                    <a:pt x="3428" y="1"/>
                  </a:moveTo>
                  <a:cubicBezTo>
                    <a:pt x="3265" y="1"/>
                    <a:pt x="3102" y="37"/>
                    <a:pt x="2977" y="108"/>
                  </a:cubicBezTo>
                  <a:lnTo>
                    <a:pt x="885" y="1316"/>
                  </a:lnTo>
                  <a:cubicBezTo>
                    <a:pt x="636" y="1459"/>
                    <a:pt x="636" y="1692"/>
                    <a:pt x="885" y="1836"/>
                  </a:cubicBezTo>
                  <a:lnTo>
                    <a:pt x="1175" y="2003"/>
                  </a:lnTo>
                  <a:lnTo>
                    <a:pt x="115" y="2565"/>
                  </a:lnTo>
                  <a:cubicBezTo>
                    <a:pt x="4" y="2623"/>
                    <a:pt x="1" y="2665"/>
                    <a:pt x="98" y="2665"/>
                  </a:cubicBezTo>
                  <a:cubicBezTo>
                    <a:pt x="111" y="2665"/>
                    <a:pt x="127" y="2664"/>
                    <a:pt x="144" y="2662"/>
                  </a:cubicBezTo>
                  <a:lnTo>
                    <a:pt x="2007" y="2484"/>
                  </a:lnTo>
                  <a:lnTo>
                    <a:pt x="4208" y="3754"/>
                  </a:lnTo>
                  <a:cubicBezTo>
                    <a:pt x="4332" y="3826"/>
                    <a:pt x="4494" y="3862"/>
                    <a:pt x="4657" y="3862"/>
                  </a:cubicBezTo>
                  <a:cubicBezTo>
                    <a:pt x="4820" y="3862"/>
                    <a:pt x="4983" y="3826"/>
                    <a:pt x="5108" y="3754"/>
                  </a:cubicBezTo>
                  <a:lnTo>
                    <a:pt x="7198" y="2545"/>
                  </a:lnTo>
                  <a:cubicBezTo>
                    <a:pt x="7447" y="2402"/>
                    <a:pt x="7447" y="2169"/>
                    <a:pt x="7199" y="2025"/>
                  </a:cubicBezTo>
                  <a:lnTo>
                    <a:pt x="3877" y="108"/>
                  </a:lnTo>
                  <a:cubicBezTo>
                    <a:pt x="3753" y="37"/>
                    <a:pt x="3591" y="1"/>
                    <a:pt x="342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76"/>
            <p:cNvSpPr/>
            <p:nvPr/>
          </p:nvSpPr>
          <p:spPr>
            <a:xfrm>
              <a:off x="2861300" y="3965000"/>
              <a:ext cx="147500" cy="79250"/>
            </a:xfrm>
            <a:custGeom>
              <a:rect b="b" l="l" r="r" t="t"/>
              <a:pathLst>
                <a:path extrusionOk="0" h="3170" w="5900">
                  <a:moveTo>
                    <a:pt x="2043" y="0"/>
                  </a:moveTo>
                  <a:cubicBezTo>
                    <a:pt x="1636" y="0"/>
                    <a:pt x="1228" y="90"/>
                    <a:pt x="918" y="269"/>
                  </a:cubicBezTo>
                  <a:cubicBezTo>
                    <a:pt x="1" y="798"/>
                    <a:pt x="189" y="1709"/>
                    <a:pt x="509" y="2380"/>
                  </a:cubicBezTo>
                  <a:lnTo>
                    <a:pt x="751" y="2889"/>
                  </a:lnTo>
                  <a:lnTo>
                    <a:pt x="1636" y="3025"/>
                  </a:lnTo>
                  <a:cubicBezTo>
                    <a:pt x="2159" y="3105"/>
                    <a:pt x="2765" y="3169"/>
                    <a:pt x="3356" y="3169"/>
                  </a:cubicBezTo>
                  <a:cubicBezTo>
                    <a:pt x="4081" y="3169"/>
                    <a:pt x="4783" y="3072"/>
                    <a:pt x="5278" y="2786"/>
                  </a:cubicBezTo>
                  <a:cubicBezTo>
                    <a:pt x="5899" y="2427"/>
                    <a:pt x="5900" y="1845"/>
                    <a:pt x="5278" y="1486"/>
                  </a:cubicBezTo>
                  <a:cubicBezTo>
                    <a:pt x="4968" y="1308"/>
                    <a:pt x="4561" y="1218"/>
                    <a:pt x="4154" y="1218"/>
                  </a:cubicBezTo>
                  <a:cubicBezTo>
                    <a:pt x="3927" y="1218"/>
                    <a:pt x="3699" y="1246"/>
                    <a:pt x="3489" y="1302"/>
                  </a:cubicBezTo>
                  <a:cubicBezTo>
                    <a:pt x="3758" y="964"/>
                    <a:pt x="3651" y="549"/>
                    <a:pt x="3167" y="269"/>
                  </a:cubicBezTo>
                  <a:cubicBezTo>
                    <a:pt x="2857" y="90"/>
                    <a:pt x="2450" y="0"/>
                    <a:pt x="2043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76"/>
            <p:cNvSpPr/>
            <p:nvPr/>
          </p:nvSpPr>
          <p:spPr>
            <a:xfrm>
              <a:off x="2338675" y="3971775"/>
              <a:ext cx="1338825" cy="770450"/>
            </a:xfrm>
            <a:custGeom>
              <a:rect b="b" l="l" r="r" t="t"/>
              <a:pathLst>
                <a:path extrusionOk="0" h="30818" w="53553">
                  <a:moveTo>
                    <a:pt x="9834" y="0"/>
                  </a:moveTo>
                  <a:cubicBezTo>
                    <a:pt x="9346" y="0"/>
                    <a:pt x="8857" y="108"/>
                    <a:pt x="8484" y="323"/>
                  </a:cubicBezTo>
                  <a:lnTo>
                    <a:pt x="1" y="5221"/>
                  </a:lnTo>
                  <a:lnTo>
                    <a:pt x="44315" y="30818"/>
                  </a:lnTo>
                  <a:lnTo>
                    <a:pt x="52808" y="25914"/>
                  </a:lnTo>
                  <a:cubicBezTo>
                    <a:pt x="53553" y="25483"/>
                    <a:pt x="53553" y="24786"/>
                    <a:pt x="52808" y="24355"/>
                  </a:cubicBezTo>
                  <a:lnTo>
                    <a:pt x="11184" y="323"/>
                  </a:lnTo>
                  <a:cubicBezTo>
                    <a:pt x="10811" y="108"/>
                    <a:pt x="10323" y="0"/>
                    <a:pt x="98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76"/>
            <p:cNvSpPr/>
            <p:nvPr/>
          </p:nvSpPr>
          <p:spPr>
            <a:xfrm>
              <a:off x="3114400" y="3841500"/>
              <a:ext cx="1192975" cy="614425"/>
            </a:xfrm>
            <a:custGeom>
              <a:rect b="b" l="l" r="r" t="t"/>
              <a:pathLst>
                <a:path extrusionOk="0" h="24577" w="47719">
                  <a:moveTo>
                    <a:pt x="23693" y="0"/>
                  </a:moveTo>
                  <a:lnTo>
                    <a:pt x="1" y="6366"/>
                  </a:lnTo>
                  <a:lnTo>
                    <a:pt x="4" y="6368"/>
                  </a:lnTo>
                  <a:lnTo>
                    <a:pt x="30982" y="24254"/>
                  </a:lnTo>
                  <a:cubicBezTo>
                    <a:pt x="31355" y="24469"/>
                    <a:pt x="31844" y="24576"/>
                    <a:pt x="32332" y="24576"/>
                  </a:cubicBezTo>
                  <a:cubicBezTo>
                    <a:pt x="32821" y="24576"/>
                    <a:pt x="33310" y="24469"/>
                    <a:pt x="33683" y="24254"/>
                  </a:cubicBezTo>
                  <a:lnTo>
                    <a:pt x="34355" y="23865"/>
                  </a:lnTo>
                  <a:lnTo>
                    <a:pt x="47719" y="4252"/>
                  </a:lnTo>
                  <a:lnTo>
                    <a:pt x="19338" y="9826"/>
                  </a:lnTo>
                  <a:lnTo>
                    <a:pt x="19338" y="9826"/>
                  </a:lnTo>
                  <a:lnTo>
                    <a:pt x="236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76"/>
            <p:cNvSpPr/>
            <p:nvPr/>
          </p:nvSpPr>
          <p:spPr>
            <a:xfrm>
              <a:off x="3354100" y="3332000"/>
              <a:ext cx="644700" cy="302475"/>
            </a:xfrm>
            <a:custGeom>
              <a:rect b="b" l="l" r="r" t="t"/>
              <a:pathLst>
                <a:path extrusionOk="0" h="12099" w="25788">
                  <a:moveTo>
                    <a:pt x="13535" y="1"/>
                  </a:moveTo>
                  <a:cubicBezTo>
                    <a:pt x="13046" y="1"/>
                    <a:pt x="12558" y="108"/>
                    <a:pt x="12185" y="324"/>
                  </a:cubicBezTo>
                  <a:lnTo>
                    <a:pt x="1" y="7359"/>
                  </a:lnTo>
                  <a:cubicBezTo>
                    <a:pt x="560" y="8423"/>
                    <a:pt x="1710" y="9431"/>
                    <a:pt x="3456" y="10263"/>
                  </a:cubicBezTo>
                  <a:cubicBezTo>
                    <a:pt x="6022" y="11486"/>
                    <a:pt x="9386" y="12098"/>
                    <a:pt x="12750" y="12098"/>
                  </a:cubicBezTo>
                  <a:cubicBezTo>
                    <a:pt x="16114" y="12098"/>
                    <a:pt x="19478" y="11486"/>
                    <a:pt x="22044" y="10263"/>
                  </a:cubicBezTo>
                  <a:cubicBezTo>
                    <a:pt x="24192" y="9241"/>
                    <a:pt x="25437" y="7952"/>
                    <a:pt x="25788" y="6618"/>
                  </a:cubicBezTo>
                  <a:lnTo>
                    <a:pt x="14886" y="324"/>
                  </a:lnTo>
                  <a:cubicBezTo>
                    <a:pt x="14512" y="108"/>
                    <a:pt x="14023" y="1"/>
                    <a:pt x="13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76"/>
            <p:cNvSpPr/>
            <p:nvPr/>
          </p:nvSpPr>
          <p:spPr>
            <a:xfrm>
              <a:off x="3129575" y="238100"/>
              <a:ext cx="1604425" cy="3578200"/>
            </a:xfrm>
            <a:custGeom>
              <a:rect b="b" l="l" r="r" t="t"/>
              <a:pathLst>
                <a:path extrusionOk="0" h="143128" w="64177">
                  <a:moveTo>
                    <a:pt x="63419" y="1"/>
                  </a:moveTo>
                  <a:cubicBezTo>
                    <a:pt x="63236" y="1"/>
                    <a:pt x="63028" y="61"/>
                    <a:pt x="62809" y="187"/>
                  </a:cubicBezTo>
                  <a:lnTo>
                    <a:pt x="1370" y="35660"/>
                  </a:lnTo>
                  <a:cubicBezTo>
                    <a:pt x="613" y="36096"/>
                    <a:pt x="1" y="37156"/>
                    <a:pt x="1" y="38030"/>
                  </a:cubicBezTo>
                  <a:lnTo>
                    <a:pt x="1" y="138668"/>
                  </a:lnTo>
                  <a:cubicBezTo>
                    <a:pt x="1" y="139287"/>
                    <a:pt x="310" y="139645"/>
                    <a:pt x="759" y="139645"/>
                  </a:cubicBezTo>
                  <a:cubicBezTo>
                    <a:pt x="943" y="139645"/>
                    <a:pt x="1150" y="139585"/>
                    <a:pt x="1370" y="139459"/>
                  </a:cubicBezTo>
                  <a:lnTo>
                    <a:pt x="12837" y="132838"/>
                  </a:lnTo>
                  <a:lnTo>
                    <a:pt x="17097" y="142172"/>
                  </a:lnTo>
                  <a:cubicBezTo>
                    <a:pt x="17389" y="142811"/>
                    <a:pt x="17732" y="143128"/>
                    <a:pt x="18057" y="143128"/>
                  </a:cubicBezTo>
                  <a:cubicBezTo>
                    <a:pt x="18404" y="143128"/>
                    <a:pt x="18729" y="142765"/>
                    <a:pt x="18944" y="142045"/>
                  </a:cubicBezTo>
                  <a:lnTo>
                    <a:pt x="23532" y="126662"/>
                  </a:lnTo>
                  <a:lnTo>
                    <a:pt x="62809" y="103986"/>
                  </a:lnTo>
                  <a:cubicBezTo>
                    <a:pt x="63565" y="103550"/>
                    <a:pt x="64177" y="102488"/>
                    <a:pt x="64177" y="101616"/>
                  </a:cubicBezTo>
                  <a:lnTo>
                    <a:pt x="64177" y="978"/>
                  </a:lnTo>
                  <a:cubicBezTo>
                    <a:pt x="64177" y="359"/>
                    <a:pt x="63869" y="1"/>
                    <a:pt x="634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76"/>
            <p:cNvSpPr/>
            <p:nvPr/>
          </p:nvSpPr>
          <p:spPr>
            <a:xfrm>
              <a:off x="3937975" y="2153550"/>
              <a:ext cx="636425" cy="430500"/>
            </a:xfrm>
            <a:custGeom>
              <a:rect b="b" l="l" r="r" t="t"/>
              <a:pathLst>
                <a:path extrusionOk="0" h="17220" w="25457">
                  <a:moveTo>
                    <a:pt x="24429" y="1"/>
                  </a:moveTo>
                  <a:cubicBezTo>
                    <a:pt x="24158" y="1"/>
                    <a:pt x="23848" y="91"/>
                    <a:pt x="23519" y="281"/>
                  </a:cubicBezTo>
                  <a:lnTo>
                    <a:pt x="1939" y="12740"/>
                  </a:lnTo>
                  <a:cubicBezTo>
                    <a:pt x="868" y="13358"/>
                    <a:pt x="0" y="14800"/>
                    <a:pt x="0" y="15959"/>
                  </a:cubicBezTo>
                  <a:cubicBezTo>
                    <a:pt x="0" y="16761"/>
                    <a:pt x="417" y="17219"/>
                    <a:pt x="1029" y="17219"/>
                  </a:cubicBezTo>
                  <a:cubicBezTo>
                    <a:pt x="1300" y="17219"/>
                    <a:pt x="1610" y="17129"/>
                    <a:pt x="1939" y="16939"/>
                  </a:cubicBezTo>
                  <a:lnTo>
                    <a:pt x="23519" y="4480"/>
                  </a:lnTo>
                  <a:cubicBezTo>
                    <a:pt x="24589" y="3862"/>
                    <a:pt x="25457" y="2420"/>
                    <a:pt x="25457" y="1261"/>
                  </a:cubicBezTo>
                  <a:cubicBezTo>
                    <a:pt x="25457" y="458"/>
                    <a:pt x="25041" y="1"/>
                    <a:pt x="24429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76"/>
            <p:cNvSpPr/>
            <p:nvPr/>
          </p:nvSpPr>
          <p:spPr>
            <a:xfrm>
              <a:off x="3929925" y="2464725"/>
              <a:ext cx="545550" cy="377975"/>
            </a:xfrm>
            <a:custGeom>
              <a:rect b="b" l="l" r="r" t="t"/>
              <a:pathLst>
                <a:path extrusionOk="0" h="15119" w="21822">
                  <a:moveTo>
                    <a:pt x="20794" y="0"/>
                  </a:moveTo>
                  <a:cubicBezTo>
                    <a:pt x="20523" y="0"/>
                    <a:pt x="20213" y="90"/>
                    <a:pt x="19883" y="280"/>
                  </a:cubicBezTo>
                  <a:lnTo>
                    <a:pt x="1939" y="10639"/>
                  </a:lnTo>
                  <a:cubicBezTo>
                    <a:pt x="869" y="11257"/>
                    <a:pt x="1" y="12697"/>
                    <a:pt x="1" y="13857"/>
                  </a:cubicBezTo>
                  <a:cubicBezTo>
                    <a:pt x="1" y="14661"/>
                    <a:pt x="417" y="15118"/>
                    <a:pt x="1029" y="15118"/>
                  </a:cubicBezTo>
                  <a:cubicBezTo>
                    <a:pt x="1300" y="15118"/>
                    <a:pt x="1610" y="15028"/>
                    <a:pt x="1939" y="14838"/>
                  </a:cubicBezTo>
                  <a:lnTo>
                    <a:pt x="19883" y="4478"/>
                  </a:lnTo>
                  <a:cubicBezTo>
                    <a:pt x="20954" y="3860"/>
                    <a:pt x="21822" y="2420"/>
                    <a:pt x="21822" y="1260"/>
                  </a:cubicBezTo>
                  <a:cubicBezTo>
                    <a:pt x="21822" y="457"/>
                    <a:pt x="21405" y="0"/>
                    <a:pt x="20794" y="0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76"/>
            <p:cNvSpPr/>
            <p:nvPr/>
          </p:nvSpPr>
          <p:spPr>
            <a:xfrm>
              <a:off x="3310350" y="2476300"/>
              <a:ext cx="539075" cy="754900"/>
            </a:xfrm>
            <a:custGeom>
              <a:rect b="b" l="l" r="r" t="t"/>
              <a:pathLst>
                <a:path extrusionOk="0" h="30196" w="21563">
                  <a:moveTo>
                    <a:pt x="11641" y="10701"/>
                  </a:moveTo>
                  <a:cubicBezTo>
                    <a:pt x="12769" y="10701"/>
                    <a:pt x="13446" y="11823"/>
                    <a:pt x="13446" y="13602"/>
                  </a:cubicBezTo>
                  <a:cubicBezTo>
                    <a:pt x="13446" y="16078"/>
                    <a:pt x="12281" y="18720"/>
                    <a:pt x="10400" y="19805"/>
                  </a:cubicBezTo>
                  <a:cubicBezTo>
                    <a:pt x="9978" y="20048"/>
                    <a:pt x="9590" y="20162"/>
                    <a:pt x="9243" y="20162"/>
                  </a:cubicBezTo>
                  <a:cubicBezTo>
                    <a:pt x="8101" y="20162"/>
                    <a:pt x="7402" y="18934"/>
                    <a:pt x="7402" y="17061"/>
                  </a:cubicBezTo>
                  <a:cubicBezTo>
                    <a:pt x="7402" y="14712"/>
                    <a:pt x="8592" y="12121"/>
                    <a:pt x="10353" y="11104"/>
                  </a:cubicBezTo>
                  <a:cubicBezTo>
                    <a:pt x="10828" y="10830"/>
                    <a:pt x="11260" y="10701"/>
                    <a:pt x="11641" y="10701"/>
                  </a:cubicBezTo>
                  <a:close/>
                  <a:moveTo>
                    <a:pt x="15558" y="1"/>
                  </a:moveTo>
                  <a:cubicBezTo>
                    <a:pt x="14176" y="1"/>
                    <a:pt x="12611" y="467"/>
                    <a:pt x="10924" y="1441"/>
                  </a:cubicBezTo>
                  <a:cubicBezTo>
                    <a:pt x="4784" y="4986"/>
                    <a:pt x="0" y="13747"/>
                    <a:pt x="0" y="21555"/>
                  </a:cubicBezTo>
                  <a:cubicBezTo>
                    <a:pt x="0" y="27074"/>
                    <a:pt x="2379" y="30196"/>
                    <a:pt x="5974" y="30196"/>
                  </a:cubicBezTo>
                  <a:cubicBezTo>
                    <a:pt x="7362" y="30196"/>
                    <a:pt x="8931" y="29731"/>
                    <a:pt x="10615" y="28759"/>
                  </a:cubicBezTo>
                  <a:cubicBezTo>
                    <a:pt x="12066" y="27921"/>
                    <a:pt x="13869" y="26329"/>
                    <a:pt x="15249" y="24625"/>
                  </a:cubicBezTo>
                  <a:cubicBezTo>
                    <a:pt x="15799" y="23948"/>
                    <a:pt x="15965" y="22960"/>
                    <a:pt x="15696" y="22477"/>
                  </a:cubicBezTo>
                  <a:cubicBezTo>
                    <a:pt x="15595" y="22296"/>
                    <a:pt x="15449" y="22212"/>
                    <a:pt x="15275" y="22212"/>
                  </a:cubicBezTo>
                  <a:cubicBezTo>
                    <a:pt x="14985" y="22212"/>
                    <a:pt x="14620" y="22450"/>
                    <a:pt x="14275" y="22874"/>
                  </a:cubicBezTo>
                  <a:cubicBezTo>
                    <a:pt x="13090" y="24326"/>
                    <a:pt x="11714" y="25490"/>
                    <a:pt x="10615" y="26125"/>
                  </a:cubicBezTo>
                  <a:cubicBezTo>
                    <a:pt x="9248" y="26914"/>
                    <a:pt x="7972" y="27294"/>
                    <a:pt x="6843" y="27294"/>
                  </a:cubicBezTo>
                  <a:cubicBezTo>
                    <a:pt x="3964" y="27294"/>
                    <a:pt x="2047" y="24822"/>
                    <a:pt x="2047" y="20375"/>
                  </a:cubicBezTo>
                  <a:cubicBezTo>
                    <a:pt x="2047" y="14091"/>
                    <a:pt x="5974" y="6872"/>
                    <a:pt x="10924" y="4013"/>
                  </a:cubicBezTo>
                  <a:cubicBezTo>
                    <a:pt x="12352" y="3189"/>
                    <a:pt x="13636" y="2802"/>
                    <a:pt x="14750" y="2802"/>
                  </a:cubicBezTo>
                  <a:cubicBezTo>
                    <a:pt x="17755" y="2802"/>
                    <a:pt x="19517" y="5617"/>
                    <a:pt x="19517" y="10226"/>
                  </a:cubicBezTo>
                  <a:cubicBezTo>
                    <a:pt x="19517" y="13495"/>
                    <a:pt x="18445" y="16367"/>
                    <a:pt x="17279" y="17040"/>
                  </a:cubicBezTo>
                  <a:cubicBezTo>
                    <a:pt x="17100" y="17144"/>
                    <a:pt x="16935" y="17199"/>
                    <a:pt x="16791" y="17199"/>
                  </a:cubicBezTo>
                  <a:cubicBezTo>
                    <a:pt x="16419" y="17199"/>
                    <a:pt x="16183" y="16828"/>
                    <a:pt x="16183" y="15959"/>
                  </a:cubicBezTo>
                  <a:lnTo>
                    <a:pt x="16183" y="6460"/>
                  </a:lnTo>
                  <a:cubicBezTo>
                    <a:pt x="16183" y="5828"/>
                    <a:pt x="15881" y="5456"/>
                    <a:pt x="15445" y="5456"/>
                  </a:cubicBezTo>
                  <a:cubicBezTo>
                    <a:pt x="15279" y="5456"/>
                    <a:pt x="15094" y="5510"/>
                    <a:pt x="14898" y="5623"/>
                  </a:cubicBezTo>
                  <a:cubicBezTo>
                    <a:pt x="14188" y="6033"/>
                    <a:pt x="13613" y="6826"/>
                    <a:pt x="13613" y="7397"/>
                  </a:cubicBezTo>
                  <a:lnTo>
                    <a:pt x="13613" y="8428"/>
                  </a:lnTo>
                  <a:cubicBezTo>
                    <a:pt x="13463" y="8093"/>
                    <a:pt x="12835" y="7614"/>
                    <a:pt x="11864" y="7614"/>
                  </a:cubicBezTo>
                  <a:cubicBezTo>
                    <a:pt x="11300" y="7614"/>
                    <a:pt x="10621" y="7775"/>
                    <a:pt x="9853" y="8219"/>
                  </a:cubicBezTo>
                  <a:cubicBezTo>
                    <a:pt x="6687" y="10046"/>
                    <a:pt x="4617" y="14638"/>
                    <a:pt x="4617" y="18827"/>
                  </a:cubicBezTo>
                  <a:cubicBezTo>
                    <a:pt x="4617" y="22083"/>
                    <a:pt x="6010" y="23751"/>
                    <a:pt x="7896" y="23751"/>
                  </a:cubicBezTo>
                  <a:cubicBezTo>
                    <a:pt x="8584" y="23751"/>
                    <a:pt x="9338" y="23529"/>
                    <a:pt x="10114" y="23081"/>
                  </a:cubicBezTo>
                  <a:cubicBezTo>
                    <a:pt x="11757" y="22132"/>
                    <a:pt x="13233" y="20360"/>
                    <a:pt x="14209" y="17892"/>
                  </a:cubicBezTo>
                  <a:lnTo>
                    <a:pt x="14256" y="18499"/>
                  </a:lnTo>
                  <a:cubicBezTo>
                    <a:pt x="14419" y="19509"/>
                    <a:pt x="14883" y="19964"/>
                    <a:pt x="15560" y="19964"/>
                  </a:cubicBezTo>
                  <a:cubicBezTo>
                    <a:pt x="15973" y="19964"/>
                    <a:pt x="16466" y="19794"/>
                    <a:pt x="17017" y="19475"/>
                  </a:cubicBezTo>
                  <a:cubicBezTo>
                    <a:pt x="19683" y="17936"/>
                    <a:pt x="21563" y="13741"/>
                    <a:pt x="21563" y="8947"/>
                  </a:cubicBezTo>
                  <a:cubicBezTo>
                    <a:pt x="21563" y="3223"/>
                    <a:pt x="19191" y="1"/>
                    <a:pt x="15558" y="1"/>
                  </a:cubicBez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76"/>
            <p:cNvSpPr/>
            <p:nvPr/>
          </p:nvSpPr>
          <p:spPr>
            <a:xfrm>
              <a:off x="3451950" y="986925"/>
              <a:ext cx="959700" cy="1239225"/>
            </a:xfrm>
            <a:custGeom>
              <a:rect b="b" l="l" r="r" t="t"/>
              <a:pathLst>
                <a:path extrusionOk="0" h="49569" w="38388">
                  <a:moveTo>
                    <a:pt x="27766" y="1"/>
                  </a:moveTo>
                  <a:cubicBezTo>
                    <a:pt x="25186" y="1"/>
                    <a:pt x="22275" y="844"/>
                    <a:pt x="19194" y="2623"/>
                  </a:cubicBezTo>
                  <a:cubicBezTo>
                    <a:pt x="8594" y="8742"/>
                    <a:pt x="1" y="23626"/>
                    <a:pt x="1" y="35866"/>
                  </a:cubicBezTo>
                  <a:cubicBezTo>
                    <a:pt x="1" y="44549"/>
                    <a:pt x="4325" y="49569"/>
                    <a:pt x="10623" y="49569"/>
                  </a:cubicBezTo>
                  <a:cubicBezTo>
                    <a:pt x="13203" y="49569"/>
                    <a:pt x="16114" y="48726"/>
                    <a:pt x="19195" y="46947"/>
                  </a:cubicBezTo>
                  <a:cubicBezTo>
                    <a:pt x="29794" y="40828"/>
                    <a:pt x="38388" y="25944"/>
                    <a:pt x="38388" y="13703"/>
                  </a:cubicBezTo>
                  <a:cubicBezTo>
                    <a:pt x="38388" y="5021"/>
                    <a:pt x="34063" y="1"/>
                    <a:pt x="277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76"/>
            <p:cNvSpPr/>
            <p:nvPr/>
          </p:nvSpPr>
          <p:spPr>
            <a:xfrm>
              <a:off x="3451950" y="986925"/>
              <a:ext cx="959700" cy="1239225"/>
            </a:xfrm>
            <a:custGeom>
              <a:rect b="b" l="l" r="r" t="t"/>
              <a:pathLst>
                <a:path extrusionOk="0" h="49569" w="38388">
                  <a:moveTo>
                    <a:pt x="27766" y="1"/>
                  </a:moveTo>
                  <a:cubicBezTo>
                    <a:pt x="25186" y="1"/>
                    <a:pt x="22275" y="844"/>
                    <a:pt x="19194" y="2623"/>
                  </a:cubicBezTo>
                  <a:cubicBezTo>
                    <a:pt x="8594" y="8742"/>
                    <a:pt x="1" y="23626"/>
                    <a:pt x="1" y="35866"/>
                  </a:cubicBezTo>
                  <a:cubicBezTo>
                    <a:pt x="1" y="44549"/>
                    <a:pt x="4325" y="49569"/>
                    <a:pt x="10623" y="49569"/>
                  </a:cubicBezTo>
                  <a:cubicBezTo>
                    <a:pt x="13203" y="49569"/>
                    <a:pt x="16114" y="48726"/>
                    <a:pt x="19195" y="46947"/>
                  </a:cubicBezTo>
                  <a:cubicBezTo>
                    <a:pt x="29794" y="40828"/>
                    <a:pt x="38388" y="25944"/>
                    <a:pt x="38388" y="13703"/>
                  </a:cubicBezTo>
                  <a:cubicBezTo>
                    <a:pt x="38388" y="5021"/>
                    <a:pt x="34063" y="1"/>
                    <a:pt x="27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76"/>
            <p:cNvSpPr/>
            <p:nvPr/>
          </p:nvSpPr>
          <p:spPr>
            <a:xfrm>
              <a:off x="3678450" y="1458750"/>
              <a:ext cx="96400" cy="205100"/>
            </a:xfrm>
            <a:custGeom>
              <a:rect b="b" l="l" r="r" t="t"/>
              <a:pathLst>
                <a:path extrusionOk="0" h="8204" w="3856">
                  <a:moveTo>
                    <a:pt x="3136" y="1"/>
                  </a:moveTo>
                  <a:cubicBezTo>
                    <a:pt x="3136" y="1"/>
                    <a:pt x="1904" y="120"/>
                    <a:pt x="942" y="1360"/>
                  </a:cubicBezTo>
                  <a:cubicBezTo>
                    <a:pt x="1" y="2575"/>
                    <a:pt x="196" y="4307"/>
                    <a:pt x="945" y="8204"/>
                  </a:cubicBezTo>
                  <a:lnTo>
                    <a:pt x="3855" y="7759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76"/>
            <p:cNvSpPr/>
            <p:nvPr/>
          </p:nvSpPr>
          <p:spPr>
            <a:xfrm>
              <a:off x="4137375" y="1287200"/>
              <a:ext cx="114525" cy="116000"/>
            </a:xfrm>
            <a:custGeom>
              <a:rect b="b" l="l" r="r" t="t"/>
              <a:pathLst>
                <a:path extrusionOk="0" h="4640" w="4581">
                  <a:moveTo>
                    <a:pt x="4124" y="0"/>
                  </a:moveTo>
                  <a:cubicBezTo>
                    <a:pt x="3984" y="0"/>
                    <a:pt x="3801" y="82"/>
                    <a:pt x="3577" y="271"/>
                  </a:cubicBezTo>
                  <a:cubicBezTo>
                    <a:pt x="2931" y="814"/>
                    <a:pt x="1756" y="1129"/>
                    <a:pt x="1756" y="1129"/>
                  </a:cubicBezTo>
                  <a:lnTo>
                    <a:pt x="0" y="2590"/>
                  </a:lnTo>
                  <a:cubicBezTo>
                    <a:pt x="0" y="2590"/>
                    <a:pt x="810" y="4520"/>
                    <a:pt x="836" y="4640"/>
                  </a:cubicBezTo>
                  <a:cubicBezTo>
                    <a:pt x="2810" y="3893"/>
                    <a:pt x="3723" y="2499"/>
                    <a:pt x="4214" y="1486"/>
                  </a:cubicBezTo>
                  <a:cubicBezTo>
                    <a:pt x="4581" y="726"/>
                    <a:pt x="4542" y="0"/>
                    <a:pt x="4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76"/>
            <p:cNvSpPr/>
            <p:nvPr/>
          </p:nvSpPr>
          <p:spPr>
            <a:xfrm>
              <a:off x="3581100" y="1818425"/>
              <a:ext cx="661075" cy="523275"/>
            </a:xfrm>
            <a:custGeom>
              <a:rect b="b" l="l" r="r" t="t"/>
              <a:pathLst>
                <a:path extrusionOk="0" h="20931" w="26443">
                  <a:moveTo>
                    <a:pt x="22110" y="1"/>
                  </a:moveTo>
                  <a:cubicBezTo>
                    <a:pt x="20900" y="1"/>
                    <a:pt x="19107" y="483"/>
                    <a:pt x="16386" y="1717"/>
                  </a:cubicBezTo>
                  <a:lnTo>
                    <a:pt x="8705" y="5707"/>
                  </a:lnTo>
                  <a:cubicBezTo>
                    <a:pt x="8705" y="5707"/>
                    <a:pt x="3280" y="9208"/>
                    <a:pt x="2101" y="10443"/>
                  </a:cubicBezTo>
                  <a:cubicBezTo>
                    <a:pt x="922" y="11678"/>
                    <a:pt x="436" y="15521"/>
                    <a:pt x="1" y="20224"/>
                  </a:cubicBezTo>
                  <a:cubicBezTo>
                    <a:pt x="1" y="20224"/>
                    <a:pt x="1675" y="20931"/>
                    <a:pt x="4649" y="20931"/>
                  </a:cubicBezTo>
                  <a:cubicBezTo>
                    <a:pt x="7388" y="20931"/>
                    <a:pt x="11228" y="20332"/>
                    <a:pt x="15876" y="18032"/>
                  </a:cubicBezTo>
                  <a:cubicBezTo>
                    <a:pt x="25574" y="13234"/>
                    <a:pt x="26442" y="9440"/>
                    <a:pt x="26442" y="9440"/>
                  </a:cubicBezTo>
                  <a:cubicBezTo>
                    <a:pt x="26442" y="9440"/>
                    <a:pt x="25190" y="3743"/>
                    <a:pt x="24725" y="2164"/>
                  </a:cubicBezTo>
                  <a:cubicBezTo>
                    <a:pt x="24377" y="986"/>
                    <a:pt x="23840" y="1"/>
                    <a:pt x="221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76"/>
            <p:cNvSpPr/>
            <p:nvPr/>
          </p:nvSpPr>
          <p:spPr>
            <a:xfrm>
              <a:off x="3650775" y="1306950"/>
              <a:ext cx="549475" cy="708675"/>
            </a:xfrm>
            <a:custGeom>
              <a:rect b="b" l="l" r="r" t="t"/>
              <a:pathLst>
                <a:path extrusionOk="0" h="28347" w="21979">
                  <a:moveTo>
                    <a:pt x="15686" y="1"/>
                  </a:moveTo>
                  <a:cubicBezTo>
                    <a:pt x="13190" y="1"/>
                    <a:pt x="10283" y="1368"/>
                    <a:pt x="8138" y="3293"/>
                  </a:cubicBezTo>
                  <a:cubicBezTo>
                    <a:pt x="4050" y="6960"/>
                    <a:pt x="5609" y="13659"/>
                    <a:pt x="5609" y="13659"/>
                  </a:cubicBezTo>
                  <a:cubicBezTo>
                    <a:pt x="5520" y="13736"/>
                    <a:pt x="5423" y="13769"/>
                    <a:pt x="5321" y="13769"/>
                  </a:cubicBezTo>
                  <a:cubicBezTo>
                    <a:pt x="4926" y="13769"/>
                    <a:pt x="4450" y="13282"/>
                    <a:pt x="4027" y="12952"/>
                  </a:cubicBezTo>
                  <a:cubicBezTo>
                    <a:pt x="3824" y="12795"/>
                    <a:pt x="3447" y="12654"/>
                    <a:pt x="3009" y="12654"/>
                  </a:cubicBezTo>
                  <a:cubicBezTo>
                    <a:pt x="2296" y="12654"/>
                    <a:pt x="1424" y="13026"/>
                    <a:pt x="886" y="14303"/>
                  </a:cubicBezTo>
                  <a:cubicBezTo>
                    <a:pt x="1" y="16405"/>
                    <a:pt x="2010" y="18346"/>
                    <a:pt x="3189" y="18849"/>
                  </a:cubicBezTo>
                  <a:cubicBezTo>
                    <a:pt x="3502" y="18983"/>
                    <a:pt x="3797" y="19035"/>
                    <a:pt x="4065" y="19035"/>
                  </a:cubicBezTo>
                  <a:cubicBezTo>
                    <a:pt x="4995" y="19035"/>
                    <a:pt x="5609" y="18410"/>
                    <a:pt x="5609" y="18410"/>
                  </a:cubicBezTo>
                  <a:lnTo>
                    <a:pt x="5918" y="26166"/>
                  </a:lnTo>
                  <a:cubicBezTo>
                    <a:pt x="5918" y="26166"/>
                    <a:pt x="7187" y="28347"/>
                    <a:pt x="10536" y="28347"/>
                  </a:cubicBezTo>
                  <a:cubicBezTo>
                    <a:pt x="10884" y="28347"/>
                    <a:pt x="11255" y="28323"/>
                    <a:pt x="11650" y="28271"/>
                  </a:cubicBezTo>
                  <a:cubicBezTo>
                    <a:pt x="15835" y="27717"/>
                    <a:pt x="14975" y="23499"/>
                    <a:pt x="13599" y="22176"/>
                  </a:cubicBezTo>
                  <a:lnTo>
                    <a:pt x="13593" y="20582"/>
                  </a:lnTo>
                  <a:cubicBezTo>
                    <a:pt x="13593" y="20582"/>
                    <a:pt x="15756" y="20438"/>
                    <a:pt x="16775" y="19893"/>
                  </a:cubicBezTo>
                  <a:cubicBezTo>
                    <a:pt x="17321" y="19601"/>
                    <a:pt x="18623" y="17678"/>
                    <a:pt x="19464" y="15690"/>
                  </a:cubicBezTo>
                  <a:cubicBezTo>
                    <a:pt x="20408" y="13459"/>
                    <a:pt x="21978" y="9527"/>
                    <a:pt x="20580" y="3962"/>
                  </a:cubicBezTo>
                  <a:cubicBezTo>
                    <a:pt x="19867" y="1121"/>
                    <a:pt x="17945" y="1"/>
                    <a:pt x="156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76"/>
            <p:cNvSpPr/>
            <p:nvPr/>
          </p:nvSpPr>
          <p:spPr>
            <a:xfrm>
              <a:off x="3691625" y="1146975"/>
              <a:ext cx="531775" cy="519700"/>
            </a:xfrm>
            <a:custGeom>
              <a:rect b="b" l="l" r="r" t="t"/>
              <a:pathLst>
                <a:path extrusionOk="0" h="20788" w="21271">
                  <a:moveTo>
                    <a:pt x="20210" y="0"/>
                  </a:moveTo>
                  <a:cubicBezTo>
                    <a:pt x="19782" y="0"/>
                    <a:pt x="18991" y="577"/>
                    <a:pt x="17210" y="1827"/>
                  </a:cubicBezTo>
                  <a:cubicBezTo>
                    <a:pt x="14245" y="3910"/>
                    <a:pt x="11918" y="4664"/>
                    <a:pt x="9745" y="5324"/>
                  </a:cubicBezTo>
                  <a:cubicBezTo>
                    <a:pt x="7657" y="5960"/>
                    <a:pt x="4802" y="6464"/>
                    <a:pt x="3328" y="8403"/>
                  </a:cubicBezTo>
                  <a:cubicBezTo>
                    <a:pt x="2547" y="9434"/>
                    <a:pt x="2392" y="10517"/>
                    <a:pt x="2420" y="11305"/>
                  </a:cubicBezTo>
                  <a:cubicBezTo>
                    <a:pt x="2296" y="11189"/>
                    <a:pt x="2145" y="11105"/>
                    <a:pt x="1980" y="11061"/>
                  </a:cubicBezTo>
                  <a:cubicBezTo>
                    <a:pt x="1879" y="11034"/>
                    <a:pt x="1776" y="11021"/>
                    <a:pt x="1671" y="11021"/>
                  </a:cubicBezTo>
                  <a:cubicBezTo>
                    <a:pt x="1021" y="11021"/>
                    <a:pt x="321" y="11515"/>
                    <a:pt x="1" y="12246"/>
                  </a:cubicBezTo>
                  <a:lnTo>
                    <a:pt x="2545" y="12930"/>
                  </a:lnTo>
                  <a:cubicBezTo>
                    <a:pt x="2342" y="14401"/>
                    <a:pt x="1770" y="18951"/>
                    <a:pt x="2393" y="19351"/>
                  </a:cubicBezTo>
                  <a:cubicBezTo>
                    <a:pt x="2918" y="19688"/>
                    <a:pt x="3716" y="20788"/>
                    <a:pt x="3958" y="20788"/>
                  </a:cubicBezTo>
                  <a:cubicBezTo>
                    <a:pt x="3964" y="20788"/>
                    <a:pt x="3970" y="20787"/>
                    <a:pt x="3976" y="20785"/>
                  </a:cubicBezTo>
                  <a:cubicBezTo>
                    <a:pt x="4707" y="20575"/>
                    <a:pt x="5021" y="17331"/>
                    <a:pt x="5401" y="15366"/>
                  </a:cubicBezTo>
                  <a:cubicBezTo>
                    <a:pt x="5834" y="13126"/>
                    <a:pt x="6005" y="12303"/>
                    <a:pt x="6807" y="12198"/>
                  </a:cubicBezTo>
                  <a:cubicBezTo>
                    <a:pt x="7396" y="12121"/>
                    <a:pt x="11704" y="11369"/>
                    <a:pt x="14469" y="10291"/>
                  </a:cubicBezTo>
                  <a:cubicBezTo>
                    <a:pt x="17236" y="9212"/>
                    <a:pt x="18030" y="8294"/>
                    <a:pt x="18030" y="8294"/>
                  </a:cubicBezTo>
                  <a:lnTo>
                    <a:pt x="19503" y="7358"/>
                  </a:lnTo>
                  <a:cubicBezTo>
                    <a:pt x="21270" y="4885"/>
                    <a:pt x="21133" y="1940"/>
                    <a:pt x="20765" y="736"/>
                  </a:cubicBezTo>
                  <a:cubicBezTo>
                    <a:pt x="20618" y="255"/>
                    <a:pt x="20494" y="0"/>
                    <a:pt x="202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76"/>
            <p:cNvSpPr/>
            <p:nvPr/>
          </p:nvSpPr>
          <p:spPr>
            <a:xfrm>
              <a:off x="3812975" y="1785200"/>
              <a:ext cx="177650" cy="64275"/>
            </a:xfrm>
            <a:custGeom>
              <a:rect b="b" l="l" r="r" t="t"/>
              <a:pathLst>
                <a:path extrusionOk="0" h="2571" w="710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255" y="1084"/>
                    <a:pt x="1066" y="1901"/>
                  </a:cubicBezTo>
                  <a:cubicBezTo>
                    <a:pt x="1605" y="2446"/>
                    <a:pt x="3343" y="2571"/>
                    <a:pt x="4818" y="2571"/>
                  </a:cubicBezTo>
                  <a:cubicBezTo>
                    <a:pt x="6055" y="2571"/>
                    <a:pt x="7106" y="2483"/>
                    <a:pt x="7106" y="2483"/>
                  </a:cubicBezTo>
                  <a:lnTo>
                    <a:pt x="7105" y="1452"/>
                  </a:lnTo>
                  <a:cubicBezTo>
                    <a:pt x="7105" y="1452"/>
                    <a:pt x="5750" y="1542"/>
                    <a:pt x="4363" y="1542"/>
                  </a:cubicBezTo>
                  <a:cubicBezTo>
                    <a:pt x="3403" y="1542"/>
                    <a:pt x="2428" y="1499"/>
                    <a:pt x="1874" y="1353"/>
                  </a:cubicBezTo>
                  <a:cubicBezTo>
                    <a:pt x="967" y="1113"/>
                    <a:pt x="220" y="47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76"/>
            <p:cNvSpPr/>
            <p:nvPr/>
          </p:nvSpPr>
          <p:spPr>
            <a:xfrm>
              <a:off x="3961425" y="1709000"/>
              <a:ext cx="48775" cy="27625"/>
            </a:xfrm>
            <a:custGeom>
              <a:rect b="b" l="l" r="r" t="t"/>
              <a:pathLst>
                <a:path extrusionOk="0" h="1105" w="1951">
                  <a:moveTo>
                    <a:pt x="177" y="0"/>
                  </a:moveTo>
                  <a:cubicBezTo>
                    <a:pt x="1" y="555"/>
                    <a:pt x="255" y="1048"/>
                    <a:pt x="746" y="1100"/>
                  </a:cubicBezTo>
                  <a:cubicBezTo>
                    <a:pt x="775" y="1103"/>
                    <a:pt x="803" y="1105"/>
                    <a:pt x="832" y="1105"/>
                  </a:cubicBezTo>
                  <a:cubicBezTo>
                    <a:pt x="1297" y="1105"/>
                    <a:pt x="1785" y="713"/>
                    <a:pt x="1951" y="190"/>
                  </a:cubicBezTo>
                  <a:lnTo>
                    <a:pt x="177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76"/>
            <p:cNvSpPr/>
            <p:nvPr/>
          </p:nvSpPr>
          <p:spPr>
            <a:xfrm>
              <a:off x="4029850" y="1536225"/>
              <a:ext cx="67375" cy="115100"/>
            </a:xfrm>
            <a:custGeom>
              <a:rect b="b" l="l" r="r" t="t"/>
              <a:pathLst>
                <a:path extrusionOk="0" h="4604" w="2695">
                  <a:moveTo>
                    <a:pt x="1" y="0"/>
                  </a:moveTo>
                  <a:lnTo>
                    <a:pt x="255" y="4604"/>
                  </a:lnTo>
                  <a:lnTo>
                    <a:pt x="2695" y="31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A0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76"/>
            <p:cNvSpPr/>
            <p:nvPr/>
          </p:nvSpPr>
          <p:spPr>
            <a:xfrm>
              <a:off x="3928450" y="1561275"/>
              <a:ext cx="38850" cy="41675"/>
            </a:xfrm>
            <a:custGeom>
              <a:rect b="b" l="l" r="r" t="t"/>
              <a:pathLst>
                <a:path extrusionOk="0" h="1667" w="1554">
                  <a:moveTo>
                    <a:pt x="970" y="0"/>
                  </a:moveTo>
                  <a:cubicBezTo>
                    <a:pt x="908" y="0"/>
                    <a:pt x="844" y="9"/>
                    <a:pt x="777" y="26"/>
                  </a:cubicBezTo>
                  <a:cubicBezTo>
                    <a:pt x="349" y="140"/>
                    <a:pt x="1" y="593"/>
                    <a:pt x="1" y="1039"/>
                  </a:cubicBezTo>
                  <a:cubicBezTo>
                    <a:pt x="1" y="1416"/>
                    <a:pt x="248" y="1666"/>
                    <a:pt x="583" y="1666"/>
                  </a:cubicBezTo>
                  <a:cubicBezTo>
                    <a:pt x="645" y="1666"/>
                    <a:pt x="710" y="1658"/>
                    <a:pt x="777" y="1640"/>
                  </a:cubicBezTo>
                  <a:cubicBezTo>
                    <a:pt x="1206" y="1526"/>
                    <a:pt x="1554" y="1073"/>
                    <a:pt x="1554" y="627"/>
                  </a:cubicBezTo>
                  <a:cubicBezTo>
                    <a:pt x="1554" y="250"/>
                    <a:pt x="1306" y="0"/>
                    <a:pt x="9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76"/>
            <p:cNvSpPr/>
            <p:nvPr/>
          </p:nvSpPr>
          <p:spPr>
            <a:xfrm>
              <a:off x="3899025" y="1500925"/>
              <a:ext cx="47700" cy="42300"/>
            </a:xfrm>
            <a:custGeom>
              <a:rect b="b" l="l" r="r" t="t"/>
              <a:pathLst>
                <a:path extrusionOk="0" h="1692" w="1908">
                  <a:moveTo>
                    <a:pt x="1309" y="0"/>
                  </a:moveTo>
                  <a:cubicBezTo>
                    <a:pt x="1089" y="0"/>
                    <a:pt x="848" y="88"/>
                    <a:pt x="633" y="265"/>
                  </a:cubicBezTo>
                  <a:cubicBezTo>
                    <a:pt x="175" y="641"/>
                    <a:pt x="1" y="1279"/>
                    <a:pt x="246" y="1692"/>
                  </a:cubicBezTo>
                  <a:lnTo>
                    <a:pt x="1907" y="329"/>
                  </a:lnTo>
                  <a:cubicBezTo>
                    <a:pt x="1778" y="111"/>
                    <a:pt x="1557" y="0"/>
                    <a:pt x="13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76"/>
            <p:cNvSpPr/>
            <p:nvPr/>
          </p:nvSpPr>
          <p:spPr>
            <a:xfrm>
              <a:off x="4102575" y="1438625"/>
              <a:ext cx="45600" cy="34800"/>
            </a:xfrm>
            <a:custGeom>
              <a:rect b="b" l="l" r="r" t="t"/>
              <a:pathLst>
                <a:path extrusionOk="0" h="1392" w="1824">
                  <a:moveTo>
                    <a:pt x="991" y="1"/>
                  </a:moveTo>
                  <a:cubicBezTo>
                    <a:pt x="631" y="1"/>
                    <a:pt x="235" y="238"/>
                    <a:pt x="0" y="630"/>
                  </a:cubicBezTo>
                  <a:lnTo>
                    <a:pt x="1516" y="1391"/>
                  </a:lnTo>
                  <a:cubicBezTo>
                    <a:pt x="1824" y="874"/>
                    <a:pt x="1736" y="286"/>
                    <a:pt x="1317" y="75"/>
                  </a:cubicBezTo>
                  <a:cubicBezTo>
                    <a:pt x="1216" y="25"/>
                    <a:pt x="1106" y="1"/>
                    <a:pt x="9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76"/>
            <p:cNvSpPr/>
            <p:nvPr/>
          </p:nvSpPr>
          <p:spPr>
            <a:xfrm>
              <a:off x="4089950" y="1512450"/>
              <a:ext cx="38900" cy="41675"/>
            </a:xfrm>
            <a:custGeom>
              <a:rect b="b" l="l" r="r" t="t"/>
              <a:pathLst>
                <a:path extrusionOk="0" h="1667" w="1556">
                  <a:moveTo>
                    <a:pt x="970" y="0"/>
                  </a:moveTo>
                  <a:cubicBezTo>
                    <a:pt x="909" y="0"/>
                    <a:pt x="844" y="9"/>
                    <a:pt x="778" y="26"/>
                  </a:cubicBezTo>
                  <a:cubicBezTo>
                    <a:pt x="349" y="140"/>
                    <a:pt x="1" y="594"/>
                    <a:pt x="1" y="1040"/>
                  </a:cubicBezTo>
                  <a:cubicBezTo>
                    <a:pt x="1" y="1416"/>
                    <a:pt x="249" y="1667"/>
                    <a:pt x="585" y="1667"/>
                  </a:cubicBezTo>
                  <a:cubicBezTo>
                    <a:pt x="647" y="1667"/>
                    <a:pt x="712" y="1658"/>
                    <a:pt x="778" y="1641"/>
                  </a:cubicBezTo>
                  <a:cubicBezTo>
                    <a:pt x="1206" y="1527"/>
                    <a:pt x="1555" y="1074"/>
                    <a:pt x="1555" y="627"/>
                  </a:cubicBezTo>
                  <a:cubicBezTo>
                    <a:pt x="1555" y="251"/>
                    <a:pt x="1306" y="0"/>
                    <a:pt x="9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23" name="Google Shape;202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1470" y="371900"/>
            <a:ext cx="1965578" cy="261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" name="Google Shape;202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213" y="3352875"/>
            <a:ext cx="3281375" cy="1074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5" name="Google Shape;2025;p76"/>
          <p:cNvGrpSpPr/>
          <p:nvPr/>
        </p:nvGrpSpPr>
        <p:grpSpPr>
          <a:xfrm>
            <a:off x="7962154" y="4187212"/>
            <a:ext cx="1060899" cy="886248"/>
            <a:chOff x="754024" y="3933576"/>
            <a:chExt cx="606055" cy="781455"/>
          </a:xfrm>
        </p:grpSpPr>
        <p:sp>
          <p:nvSpPr>
            <p:cNvPr id="2026" name="Google Shape;2026;p76"/>
            <p:cNvSpPr/>
            <p:nvPr/>
          </p:nvSpPr>
          <p:spPr>
            <a:xfrm>
              <a:off x="754024" y="4326419"/>
              <a:ext cx="606055" cy="388611"/>
            </a:xfrm>
            <a:custGeom>
              <a:rect b="b" l="l" r="r" t="t"/>
              <a:pathLst>
                <a:path extrusionOk="0" h="16140" w="25171">
                  <a:moveTo>
                    <a:pt x="21629" y="1"/>
                  </a:moveTo>
                  <a:lnTo>
                    <a:pt x="21452" y="102"/>
                  </a:lnTo>
                  <a:lnTo>
                    <a:pt x="936" y="11941"/>
                  </a:lnTo>
                  <a:lnTo>
                    <a:pt x="734" y="12067"/>
                  </a:lnTo>
                  <a:lnTo>
                    <a:pt x="405" y="12447"/>
                  </a:lnTo>
                  <a:lnTo>
                    <a:pt x="152" y="12953"/>
                  </a:lnTo>
                  <a:lnTo>
                    <a:pt x="0" y="13459"/>
                  </a:lnTo>
                  <a:lnTo>
                    <a:pt x="0" y="13737"/>
                  </a:lnTo>
                  <a:lnTo>
                    <a:pt x="0" y="14040"/>
                  </a:lnTo>
                  <a:lnTo>
                    <a:pt x="228" y="14420"/>
                  </a:lnTo>
                  <a:lnTo>
                    <a:pt x="380" y="14521"/>
                  </a:lnTo>
                  <a:lnTo>
                    <a:pt x="3087" y="16064"/>
                  </a:lnTo>
                  <a:lnTo>
                    <a:pt x="3213" y="16140"/>
                  </a:lnTo>
                  <a:lnTo>
                    <a:pt x="3542" y="16140"/>
                  </a:lnTo>
                  <a:lnTo>
                    <a:pt x="3719" y="16039"/>
                  </a:lnTo>
                  <a:lnTo>
                    <a:pt x="24234" y="4200"/>
                  </a:lnTo>
                  <a:lnTo>
                    <a:pt x="24437" y="4074"/>
                  </a:lnTo>
                  <a:lnTo>
                    <a:pt x="24766" y="3694"/>
                  </a:lnTo>
                  <a:lnTo>
                    <a:pt x="25019" y="3213"/>
                  </a:lnTo>
                  <a:lnTo>
                    <a:pt x="25170" y="2682"/>
                  </a:lnTo>
                  <a:lnTo>
                    <a:pt x="25170" y="2404"/>
                  </a:lnTo>
                  <a:lnTo>
                    <a:pt x="25145" y="2151"/>
                  </a:lnTo>
                  <a:lnTo>
                    <a:pt x="24993" y="1772"/>
                  </a:lnTo>
                  <a:lnTo>
                    <a:pt x="24867" y="1670"/>
                  </a:lnTo>
                  <a:lnTo>
                    <a:pt x="24842" y="1645"/>
                  </a:lnTo>
                  <a:lnTo>
                    <a:pt x="24816" y="1645"/>
                  </a:lnTo>
                  <a:lnTo>
                    <a:pt x="22084" y="51"/>
                  </a:lnTo>
                  <a:lnTo>
                    <a:pt x="21933" y="1"/>
                  </a:lnTo>
                  <a:close/>
                </a:path>
              </a:pathLst>
            </a:custGeom>
            <a:solidFill>
              <a:srgbClr val="422F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76"/>
            <p:cNvSpPr/>
            <p:nvPr/>
          </p:nvSpPr>
          <p:spPr>
            <a:xfrm>
              <a:off x="821031" y="4365400"/>
              <a:ext cx="539047" cy="349629"/>
            </a:xfrm>
            <a:custGeom>
              <a:rect b="b" l="l" r="r" t="t"/>
              <a:pathLst>
                <a:path extrusionOk="0" h="14521" w="22388">
                  <a:moveTo>
                    <a:pt x="21654" y="1"/>
                  </a:moveTo>
                  <a:lnTo>
                    <a:pt x="21451" y="77"/>
                  </a:lnTo>
                  <a:lnTo>
                    <a:pt x="936" y="11941"/>
                  </a:lnTo>
                  <a:lnTo>
                    <a:pt x="734" y="12067"/>
                  </a:lnTo>
                  <a:lnTo>
                    <a:pt x="405" y="12447"/>
                  </a:lnTo>
                  <a:lnTo>
                    <a:pt x="152" y="12927"/>
                  </a:lnTo>
                  <a:lnTo>
                    <a:pt x="25" y="13459"/>
                  </a:lnTo>
                  <a:lnTo>
                    <a:pt x="0" y="13712"/>
                  </a:lnTo>
                  <a:lnTo>
                    <a:pt x="25" y="13964"/>
                  </a:lnTo>
                  <a:lnTo>
                    <a:pt x="152" y="14319"/>
                  </a:lnTo>
                  <a:lnTo>
                    <a:pt x="405" y="14521"/>
                  </a:lnTo>
                  <a:lnTo>
                    <a:pt x="734" y="14521"/>
                  </a:lnTo>
                  <a:lnTo>
                    <a:pt x="936" y="14420"/>
                  </a:lnTo>
                  <a:lnTo>
                    <a:pt x="21451" y="2581"/>
                  </a:lnTo>
                  <a:lnTo>
                    <a:pt x="21654" y="2455"/>
                  </a:lnTo>
                  <a:lnTo>
                    <a:pt x="21983" y="2075"/>
                  </a:lnTo>
                  <a:lnTo>
                    <a:pt x="22236" y="1594"/>
                  </a:lnTo>
                  <a:lnTo>
                    <a:pt x="22387" y="1063"/>
                  </a:lnTo>
                  <a:lnTo>
                    <a:pt x="22387" y="785"/>
                  </a:lnTo>
                  <a:lnTo>
                    <a:pt x="22387" y="557"/>
                  </a:lnTo>
                  <a:lnTo>
                    <a:pt x="22236" y="178"/>
                  </a:lnTo>
                  <a:lnTo>
                    <a:pt x="2198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76"/>
            <p:cNvSpPr/>
            <p:nvPr/>
          </p:nvSpPr>
          <p:spPr>
            <a:xfrm>
              <a:off x="1127388" y="3950622"/>
              <a:ext cx="183952" cy="499488"/>
            </a:xfrm>
            <a:custGeom>
              <a:rect b="b" l="l" r="r" t="t"/>
              <a:pathLst>
                <a:path extrusionOk="0" h="20745" w="7640">
                  <a:moveTo>
                    <a:pt x="4149" y="1"/>
                  </a:moveTo>
                  <a:lnTo>
                    <a:pt x="3972" y="77"/>
                  </a:lnTo>
                  <a:lnTo>
                    <a:pt x="860" y="1873"/>
                  </a:lnTo>
                  <a:lnTo>
                    <a:pt x="683" y="1999"/>
                  </a:lnTo>
                  <a:lnTo>
                    <a:pt x="380" y="2353"/>
                  </a:lnTo>
                  <a:lnTo>
                    <a:pt x="127" y="2809"/>
                  </a:lnTo>
                  <a:lnTo>
                    <a:pt x="0" y="3289"/>
                  </a:lnTo>
                  <a:lnTo>
                    <a:pt x="0" y="3542"/>
                  </a:lnTo>
                  <a:lnTo>
                    <a:pt x="0" y="19150"/>
                  </a:lnTo>
                  <a:lnTo>
                    <a:pt x="2783" y="20744"/>
                  </a:lnTo>
                  <a:lnTo>
                    <a:pt x="7640" y="17936"/>
                  </a:lnTo>
                  <a:lnTo>
                    <a:pt x="7640" y="2353"/>
                  </a:lnTo>
                  <a:lnTo>
                    <a:pt x="7614" y="2126"/>
                  </a:lnTo>
                  <a:lnTo>
                    <a:pt x="7513" y="1797"/>
                  </a:lnTo>
                  <a:lnTo>
                    <a:pt x="7412" y="1696"/>
                  </a:lnTo>
                  <a:lnTo>
                    <a:pt x="5970" y="861"/>
                  </a:lnTo>
                  <a:lnTo>
                    <a:pt x="4604" y="77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rgbClr val="89CB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76"/>
            <p:cNvSpPr/>
            <p:nvPr/>
          </p:nvSpPr>
          <p:spPr>
            <a:xfrm>
              <a:off x="1194371" y="3989002"/>
              <a:ext cx="116968" cy="461108"/>
            </a:xfrm>
            <a:custGeom>
              <a:rect b="b" l="l" r="r" t="t"/>
              <a:pathLst>
                <a:path extrusionOk="0" h="19151" w="4858">
                  <a:moveTo>
                    <a:pt x="4149" y="1"/>
                  </a:moveTo>
                  <a:lnTo>
                    <a:pt x="3972" y="102"/>
                  </a:lnTo>
                  <a:lnTo>
                    <a:pt x="886" y="1872"/>
                  </a:lnTo>
                  <a:lnTo>
                    <a:pt x="709" y="1999"/>
                  </a:lnTo>
                  <a:lnTo>
                    <a:pt x="380" y="2353"/>
                  </a:lnTo>
                  <a:lnTo>
                    <a:pt x="153" y="2808"/>
                  </a:lnTo>
                  <a:lnTo>
                    <a:pt x="26" y="3314"/>
                  </a:lnTo>
                  <a:lnTo>
                    <a:pt x="1" y="3567"/>
                  </a:lnTo>
                  <a:lnTo>
                    <a:pt x="1" y="19150"/>
                  </a:lnTo>
                  <a:lnTo>
                    <a:pt x="4858" y="16342"/>
                  </a:lnTo>
                  <a:lnTo>
                    <a:pt x="4858" y="759"/>
                  </a:lnTo>
                  <a:lnTo>
                    <a:pt x="4832" y="532"/>
                  </a:lnTo>
                  <a:lnTo>
                    <a:pt x="4706" y="178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76"/>
            <p:cNvSpPr/>
            <p:nvPr/>
          </p:nvSpPr>
          <p:spPr>
            <a:xfrm>
              <a:off x="964747" y="4167462"/>
              <a:ext cx="183976" cy="376428"/>
            </a:xfrm>
            <a:custGeom>
              <a:rect b="b" l="l" r="r" t="t"/>
              <a:pathLst>
                <a:path extrusionOk="0" h="15634" w="7641">
                  <a:moveTo>
                    <a:pt x="4175" y="0"/>
                  </a:moveTo>
                  <a:lnTo>
                    <a:pt x="3973" y="102"/>
                  </a:lnTo>
                  <a:lnTo>
                    <a:pt x="886" y="1872"/>
                  </a:lnTo>
                  <a:lnTo>
                    <a:pt x="709" y="1999"/>
                  </a:lnTo>
                  <a:lnTo>
                    <a:pt x="380" y="2353"/>
                  </a:lnTo>
                  <a:lnTo>
                    <a:pt x="153" y="2808"/>
                  </a:lnTo>
                  <a:lnTo>
                    <a:pt x="26" y="3314"/>
                  </a:lnTo>
                  <a:lnTo>
                    <a:pt x="1" y="3567"/>
                  </a:lnTo>
                  <a:lnTo>
                    <a:pt x="1" y="14015"/>
                  </a:lnTo>
                  <a:lnTo>
                    <a:pt x="2809" y="15634"/>
                  </a:lnTo>
                  <a:lnTo>
                    <a:pt x="7641" y="12826"/>
                  </a:lnTo>
                  <a:lnTo>
                    <a:pt x="7641" y="2353"/>
                  </a:lnTo>
                  <a:lnTo>
                    <a:pt x="7641" y="2125"/>
                  </a:lnTo>
                  <a:lnTo>
                    <a:pt x="7489" y="1771"/>
                  </a:lnTo>
                  <a:lnTo>
                    <a:pt x="7362" y="1670"/>
                  </a:lnTo>
                  <a:lnTo>
                    <a:pt x="7337" y="1645"/>
                  </a:lnTo>
                  <a:lnTo>
                    <a:pt x="7312" y="1645"/>
                  </a:lnTo>
                  <a:lnTo>
                    <a:pt x="4605" y="7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rgbClr val="A449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76"/>
            <p:cNvSpPr/>
            <p:nvPr/>
          </p:nvSpPr>
          <p:spPr>
            <a:xfrm>
              <a:off x="1032356" y="4206443"/>
              <a:ext cx="116367" cy="337446"/>
            </a:xfrm>
            <a:custGeom>
              <a:rect b="b" l="l" r="r" t="t"/>
              <a:pathLst>
                <a:path extrusionOk="0" h="14015" w="4833">
                  <a:moveTo>
                    <a:pt x="4150" y="0"/>
                  </a:moveTo>
                  <a:lnTo>
                    <a:pt x="3972" y="76"/>
                  </a:lnTo>
                  <a:lnTo>
                    <a:pt x="861" y="1872"/>
                  </a:lnTo>
                  <a:lnTo>
                    <a:pt x="684" y="1999"/>
                  </a:lnTo>
                  <a:lnTo>
                    <a:pt x="380" y="2353"/>
                  </a:lnTo>
                  <a:lnTo>
                    <a:pt x="127" y="2808"/>
                  </a:lnTo>
                  <a:lnTo>
                    <a:pt x="1" y="3289"/>
                  </a:lnTo>
                  <a:lnTo>
                    <a:pt x="1" y="3542"/>
                  </a:lnTo>
                  <a:lnTo>
                    <a:pt x="1" y="14015"/>
                  </a:lnTo>
                  <a:lnTo>
                    <a:pt x="4833" y="11207"/>
                  </a:lnTo>
                  <a:lnTo>
                    <a:pt x="4833" y="734"/>
                  </a:lnTo>
                  <a:lnTo>
                    <a:pt x="4833" y="506"/>
                  </a:lnTo>
                  <a:lnTo>
                    <a:pt x="4706" y="177"/>
                  </a:lnTo>
                  <a:lnTo>
                    <a:pt x="4453" y="0"/>
                  </a:lnTo>
                  <a:close/>
                </a:path>
              </a:pathLst>
            </a:custGeom>
            <a:solidFill>
              <a:srgbClr val="B45B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76"/>
            <p:cNvSpPr/>
            <p:nvPr/>
          </p:nvSpPr>
          <p:spPr>
            <a:xfrm>
              <a:off x="802756" y="4336171"/>
              <a:ext cx="183952" cy="301523"/>
            </a:xfrm>
            <a:custGeom>
              <a:rect b="b" l="l" r="r" t="t"/>
              <a:pathLst>
                <a:path extrusionOk="0" h="12523" w="7640">
                  <a:moveTo>
                    <a:pt x="4149" y="1"/>
                  </a:moveTo>
                  <a:lnTo>
                    <a:pt x="3972" y="76"/>
                  </a:lnTo>
                  <a:lnTo>
                    <a:pt x="885" y="1873"/>
                  </a:lnTo>
                  <a:lnTo>
                    <a:pt x="708" y="1999"/>
                  </a:lnTo>
                  <a:lnTo>
                    <a:pt x="380" y="2353"/>
                  </a:lnTo>
                  <a:lnTo>
                    <a:pt x="152" y="2808"/>
                  </a:lnTo>
                  <a:lnTo>
                    <a:pt x="0" y="3289"/>
                  </a:lnTo>
                  <a:lnTo>
                    <a:pt x="0" y="3542"/>
                  </a:lnTo>
                  <a:lnTo>
                    <a:pt x="0" y="10903"/>
                  </a:lnTo>
                  <a:lnTo>
                    <a:pt x="2783" y="12522"/>
                  </a:lnTo>
                  <a:lnTo>
                    <a:pt x="7640" y="9714"/>
                  </a:lnTo>
                  <a:lnTo>
                    <a:pt x="7640" y="2353"/>
                  </a:lnTo>
                  <a:lnTo>
                    <a:pt x="7614" y="2050"/>
                  </a:lnTo>
                  <a:lnTo>
                    <a:pt x="7412" y="1670"/>
                  </a:lnTo>
                  <a:lnTo>
                    <a:pt x="7235" y="1594"/>
                  </a:lnTo>
                  <a:lnTo>
                    <a:pt x="4604" y="76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rgbClr val="BBD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76"/>
            <p:cNvSpPr/>
            <p:nvPr/>
          </p:nvSpPr>
          <p:spPr>
            <a:xfrm>
              <a:off x="869739" y="4374550"/>
              <a:ext cx="116968" cy="263143"/>
            </a:xfrm>
            <a:custGeom>
              <a:rect b="b" l="l" r="r" t="t"/>
              <a:pathLst>
                <a:path extrusionOk="0" h="10929" w="4858">
                  <a:moveTo>
                    <a:pt x="4149" y="0"/>
                  </a:moveTo>
                  <a:lnTo>
                    <a:pt x="3972" y="101"/>
                  </a:lnTo>
                  <a:lnTo>
                    <a:pt x="886" y="1872"/>
                  </a:lnTo>
                  <a:lnTo>
                    <a:pt x="709" y="1999"/>
                  </a:lnTo>
                  <a:lnTo>
                    <a:pt x="380" y="2353"/>
                  </a:lnTo>
                  <a:lnTo>
                    <a:pt x="153" y="2808"/>
                  </a:lnTo>
                  <a:lnTo>
                    <a:pt x="26" y="3314"/>
                  </a:lnTo>
                  <a:lnTo>
                    <a:pt x="1" y="3567"/>
                  </a:lnTo>
                  <a:lnTo>
                    <a:pt x="1" y="10928"/>
                  </a:lnTo>
                  <a:lnTo>
                    <a:pt x="4858" y="8120"/>
                  </a:lnTo>
                  <a:lnTo>
                    <a:pt x="4858" y="759"/>
                  </a:lnTo>
                  <a:lnTo>
                    <a:pt x="4858" y="531"/>
                  </a:lnTo>
                  <a:lnTo>
                    <a:pt x="4706" y="177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rgbClr val="C8E4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76"/>
            <p:cNvSpPr/>
            <p:nvPr/>
          </p:nvSpPr>
          <p:spPr>
            <a:xfrm>
              <a:off x="788743" y="3933576"/>
              <a:ext cx="438548" cy="467176"/>
            </a:xfrm>
            <a:custGeom>
              <a:rect b="b" l="l" r="r" t="t"/>
              <a:pathLst>
                <a:path extrusionOk="0" h="19403" w="18214">
                  <a:moveTo>
                    <a:pt x="17430" y="1"/>
                  </a:moveTo>
                  <a:lnTo>
                    <a:pt x="15026" y="127"/>
                  </a:lnTo>
                  <a:lnTo>
                    <a:pt x="14748" y="178"/>
                  </a:lnTo>
                  <a:lnTo>
                    <a:pt x="14394" y="557"/>
                  </a:lnTo>
                  <a:lnTo>
                    <a:pt x="14369" y="835"/>
                  </a:lnTo>
                  <a:lnTo>
                    <a:pt x="14419" y="1114"/>
                  </a:lnTo>
                  <a:lnTo>
                    <a:pt x="14824" y="1493"/>
                  </a:lnTo>
                  <a:lnTo>
                    <a:pt x="15102" y="1518"/>
                  </a:lnTo>
                  <a:lnTo>
                    <a:pt x="15785" y="1468"/>
                  </a:lnTo>
                  <a:lnTo>
                    <a:pt x="15785" y="1468"/>
                  </a:lnTo>
                  <a:lnTo>
                    <a:pt x="177" y="18214"/>
                  </a:lnTo>
                  <a:lnTo>
                    <a:pt x="0" y="18442"/>
                  </a:lnTo>
                  <a:lnTo>
                    <a:pt x="26" y="18998"/>
                  </a:lnTo>
                  <a:lnTo>
                    <a:pt x="203" y="19201"/>
                  </a:lnTo>
                  <a:lnTo>
                    <a:pt x="430" y="19352"/>
                  </a:lnTo>
                  <a:lnTo>
                    <a:pt x="683" y="19403"/>
                  </a:lnTo>
                  <a:lnTo>
                    <a:pt x="962" y="19352"/>
                  </a:lnTo>
                  <a:lnTo>
                    <a:pt x="1189" y="19175"/>
                  </a:lnTo>
                  <a:lnTo>
                    <a:pt x="16797" y="2429"/>
                  </a:lnTo>
                  <a:lnTo>
                    <a:pt x="16823" y="3112"/>
                  </a:lnTo>
                  <a:lnTo>
                    <a:pt x="16873" y="3390"/>
                  </a:lnTo>
                  <a:lnTo>
                    <a:pt x="17253" y="3770"/>
                  </a:lnTo>
                  <a:lnTo>
                    <a:pt x="17531" y="3795"/>
                  </a:lnTo>
                  <a:lnTo>
                    <a:pt x="17809" y="3770"/>
                  </a:lnTo>
                  <a:lnTo>
                    <a:pt x="18189" y="3365"/>
                  </a:lnTo>
                  <a:lnTo>
                    <a:pt x="18214" y="3087"/>
                  </a:lnTo>
                  <a:lnTo>
                    <a:pt x="18163" y="684"/>
                  </a:lnTo>
                  <a:lnTo>
                    <a:pt x="18113" y="405"/>
                  </a:lnTo>
                  <a:lnTo>
                    <a:pt x="17936" y="203"/>
                  </a:lnTo>
                  <a:lnTo>
                    <a:pt x="17708" y="26"/>
                  </a:lnTo>
                  <a:lnTo>
                    <a:pt x="174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5" name="Google Shape;2035;p76"/>
          <p:cNvSpPr txBox="1"/>
          <p:nvPr/>
        </p:nvSpPr>
        <p:spPr>
          <a:xfrm>
            <a:off x="599300" y="2129775"/>
            <a:ext cx="34812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"/>
              <a:buChar char="●"/>
            </a:pPr>
            <a:r>
              <a:rPr lang="en" sz="16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Створення та впровадження комплексних маркетингових стратегій</a:t>
            </a:r>
            <a:endParaRPr sz="16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"/>
              <a:buChar char="●"/>
            </a:pPr>
            <a:r>
              <a:rPr lang="en" sz="16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Створення автоворонок</a:t>
            </a:r>
            <a:endParaRPr sz="18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6" name="Google Shape;2036;p76"/>
          <p:cNvSpPr txBox="1"/>
          <p:nvPr>
            <p:ph idx="1" type="body"/>
          </p:nvPr>
        </p:nvSpPr>
        <p:spPr>
          <a:xfrm>
            <a:off x="833400" y="3921275"/>
            <a:ext cx="2076300" cy="9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+380 97 492 3737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t.me/christy3000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37" name="Google Shape;2037;p76"/>
          <p:cNvSpPr txBox="1"/>
          <p:nvPr/>
        </p:nvSpPr>
        <p:spPr>
          <a:xfrm>
            <a:off x="3934500" y="4116475"/>
            <a:ext cx="2831400" cy="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aleway"/>
              <a:buChar char="●"/>
            </a:pPr>
            <a:r>
              <a:rPr b="1"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20</a:t>
            </a:r>
            <a:r>
              <a:rPr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років у комерції, з яких:</a:t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aleway"/>
              <a:buChar char="●"/>
            </a:pPr>
            <a:r>
              <a:rPr b="1"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17 </a:t>
            </a:r>
            <a:r>
              <a:rPr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років на керівних посадах</a:t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aleway"/>
              <a:buChar char="●"/>
            </a:pPr>
            <a:r>
              <a:rPr b="1"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7</a:t>
            </a:r>
            <a:r>
              <a:rPr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років у маркетингу</a:t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aleway"/>
              <a:buChar char="●"/>
            </a:pPr>
            <a:r>
              <a:rPr b="1"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7</a:t>
            </a:r>
            <a:r>
              <a:rPr lang="en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 років співзасновник</a:t>
            </a:r>
            <a:endParaRPr sz="1200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sometric Marketing Campaign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3D3D3D"/>
      </a:lt2>
      <a:accent1>
        <a:srgbClr val="4B9181"/>
      </a:accent1>
      <a:accent2>
        <a:srgbClr val="F2CED2"/>
      </a:accent2>
      <a:accent3>
        <a:srgbClr val="5B3CA2"/>
      </a:accent3>
      <a:accent4>
        <a:srgbClr val="BB71C2"/>
      </a:accent4>
      <a:accent5>
        <a:srgbClr val="9DD1C7"/>
      </a:accent5>
      <a:accent6>
        <a:srgbClr val="CCDEA3"/>
      </a:accent6>
      <a:hlink>
        <a:srgbClr val="5B3CA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