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52" y="-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325D49-BCBE-4412-99EF-89D792BA3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7F341A8-2023-4929-888B-3DA30F6AC0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BB312F-A083-4DAA-9C13-DA03D0957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E329-8EA8-41F7-BC53-1B9E03BEC5C4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11D4B7-DE0E-4F59-8AA5-1750F4ECB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445B8F-82D9-46F0-8DCA-7089F1137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E0A1D-C90A-4AB4-B873-5AD664487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734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4C6780-08EF-4056-923F-4C6419D29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95CCC6-369D-47AC-99F5-67F213C88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9DA400-D2D2-40A7-B347-8398C9E11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E329-8EA8-41F7-BC53-1B9E03BEC5C4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06C4D0-9056-419B-9962-0C94F2C04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C945BF-97E5-42FE-AECB-587372E29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E0A1D-C90A-4AB4-B873-5AD664487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027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E31130-9AA0-4219-A5D5-540801BEE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445521-ED7B-4BC0-9ED0-32E28B0CC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3E11F9-3F57-4246-B3AF-A6BC4E88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E329-8EA8-41F7-BC53-1B9E03BEC5C4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E3A9C3-50CB-4882-8CAF-0BD78249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128738-0180-4D53-99F1-5F3BF18A7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E0A1D-C90A-4AB4-B873-5AD664487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781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5C266F-4D8D-4111-871C-51964307B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DA1B0A-505D-4EA3-80E3-CC65DC8B30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59A6618-1CC8-4627-983E-E963D884A3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8B3D58-F1B2-4B33-A7C8-B620BB858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E329-8EA8-41F7-BC53-1B9E03BEC5C4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338D3AC-E0AE-46F7-BC9F-0D8A188E4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2FB106-94D4-4408-B39C-126A8B3A7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E0A1D-C90A-4AB4-B873-5AD664487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372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C4094E-10D9-44FF-9934-5D26F8EE7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93F630-4441-4F63-851E-1BE341AF3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3FBCCAC-F559-4F78-9EE9-6180A731D6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97E4621-F66E-4AC7-BC88-D7A8DA4262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E343201-9541-49AF-9BEF-D1683F4030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2A03507-E4AE-4128-9F01-D7AC733CE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E329-8EA8-41F7-BC53-1B9E03BEC5C4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474CB2F-44ED-4F9D-9451-841AADD9A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2C472B8-B020-403E-92F8-B70ED5920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E0A1D-C90A-4AB4-B873-5AD664487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191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430B87-83B0-4E98-99EA-3E8393836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F4AB69C-D4F7-4817-91C7-089BED9A0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E329-8EA8-41F7-BC53-1B9E03BEC5C4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7DF2BAD-EBD4-42E4-B773-C7CC1AD4E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868010D-0BE7-4343-9A8E-EE62ECFB3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E0A1D-C90A-4AB4-B873-5AD664487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991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D896AF-0838-461B-BEC6-A1BC0FE2E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E329-8EA8-41F7-BC53-1B9E03BEC5C4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ED2006-973F-4134-8A83-63D119ECC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829D35-A03A-43F7-8AA2-D2732058E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E0A1D-C90A-4AB4-B873-5AD664487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92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0C19FC-2245-4E7E-9734-A06F6EDC1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9E6DA6-C0E0-4FAC-B9AC-80FB9B88B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E3ABC9-F76B-4CDB-B7C3-1EDFB0C99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9F891D-6CEE-4EF1-B79F-2B1B55C70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E329-8EA8-41F7-BC53-1B9E03BEC5C4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682857-A3E9-47C2-BCC7-CE9C510A9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7920798-0F4F-48E8-9049-ED7593C88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E0A1D-C90A-4AB4-B873-5AD664487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437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ABFCFF-A0EE-4685-8C98-BE2C6F97A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394DAD6-93E1-47E2-8098-B59CFB63D5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6E2AC4-58C3-4E57-9BE1-8C91B0C87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0137A2-CFC4-49EE-99E5-1F2FE32EB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E329-8EA8-41F7-BC53-1B9E03BEC5C4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E94391-B492-4EFB-8715-1E4E5FD9D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05CF1B-B50E-4EC2-A356-D31EA91EF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E0A1D-C90A-4AB4-B873-5AD664487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043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8515C4-98F1-4FE6-8494-52FCC4DE4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8B3110-308A-41E2-B5E4-BD14756153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4FAEEB-2668-4BBA-91A6-58FF4C96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E329-8EA8-41F7-BC53-1B9E03BEC5C4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CFA1AF-2037-4A40-81B7-BE988A425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28D277-5D21-44EC-95BF-F124D42FF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E0A1D-C90A-4AB4-B873-5AD664487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476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A368535-3B25-49A9-BD8F-8DC274AC70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2C758EB-0000-443C-A83F-DF5B839EE5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F4CD81-4E85-45ED-A181-BF92EF34C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E329-8EA8-41F7-BC53-1B9E03BEC5C4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48B3AC-A80C-4798-942A-7617AD8DA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325E25-92C7-47E3-A62C-0F8BCA934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E0A1D-C90A-4AB4-B873-5AD664487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422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1EAB81-E2EE-4505-BB43-9841A376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270168-B525-44B5-B227-DEBECD5C5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94EEED-48AC-4323-830A-6E8FA40A59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EE329-8EA8-41F7-BC53-1B9E03BEC5C4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2AFEEE-FF1B-4E7D-AD88-57BADB8DCA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8F1AA8-BF5F-49F3-A95B-C8A786E787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E0A1D-C90A-4AB4-B873-5AD664487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479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исунки на медицинскую тему">
            <a:extLst>
              <a:ext uri="{FF2B5EF4-FFF2-40B4-BE49-F238E27FC236}">
                <a16:creationId xmlns:a16="http://schemas.microsoft.com/office/drawing/2014/main" id="{CDB39D0F-E68C-4FB0-A217-CF9C58B4B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9105" y="0"/>
            <a:ext cx="67907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9704CD-C787-4027-A641-A2A486B3B16B}"/>
              </a:ext>
            </a:extLst>
          </p:cNvPr>
          <p:cNvSpPr txBox="1"/>
          <p:nvPr/>
        </p:nvSpPr>
        <p:spPr>
          <a:xfrm>
            <a:off x="4723917" y="2424786"/>
            <a:ext cx="746808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СТРАТЕГІЯ СТВОРЕННЯ БРЕНДУ</a:t>
            </a:r>
          </a:p>
        </p:txBody>
      </p:sp>
    </p:spTree>
    <p:extLst>
      <p:ext uri="{BB962C8B-B14F-4D97-AF65-F5344CB8AC3E}">
        <p14:creationId xmlns:p14="http://schemas.microsoft.com/office/powerpoint/2010/main" val="666288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4C8079-0F40-47B2-A22C-8AFA07975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882517-8153-44CC-A6B6-BF2B218A0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Фон для презентации медицина">
            <a:extLst>
              <a:ext uri="{FF2B5EF4-FFF2-40B4-BE49-F238E27FC236}">
                <a16:creationId xmlns:a16="http://schemas.microsoft.com/office/drawing/2014/main" id="{B2BC9D9E-0A6B-476B-A8B3-8DF21398D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8966" y="0"/>
            <a:ext cx="16576292" cy="727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43E60C-CD68-4380-95BC-4C36D9AC078F}"/>
              </a:ext>
            </a:extLst>
          </p:cNvPr>
          <p:cNvSpPr txBox="1"/>
          <p:nvPr/>
        </p:nvSpPr>
        <p:spPr>
          <a:xfrm>
            <a:off x="-1593166" y="389455"/>
            <a:ext cx="795528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бренду.</a:t>
            </a:r>
          </a:p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І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заслуга не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Чималу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правильно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бренду.Розробка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бренду –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комплексна робота, яка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поетапно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реалізуються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Звертаємо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ми не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маємо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увазі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логотипу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6730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и медицина">
            <a:extLst>
              <a:ext uri="{FF2B5EF4-FFF2-40B4-BE49-F238E27FC236}">
                <a16:creationId xmlns:a16="http://schemas.microsoft.com/office/drawing/2014/main" id="{3A80C60B-802B-4618-8E43-77740E400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3612" y="-1"/>
            <a:ext cx="15719612" cy="727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019076-02B8-4439-BF51-CD7A9E6C01A9}"/>
              </a:ext>
            </a:extLst>
          </p:cNvPr>
          <p:cNvSpPr txBox="1"/>
          <p:nvPr/>
        </p:nvSpPr>
        <p:spPr>
          <a:xfrm>
            <a:off x="-1309951" y="705963"/>
            <a:ext cx="785680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–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трудомісткий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бажаного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одразу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суворо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дотримуватись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усієї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роботи.Щоб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розберемо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йтиметься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нижче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395577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и медицина">
            <a:extLst>
              <a:ext uri="{FF2B5EF4-FFF2-40B4-BE49-F238E27FC236}">
                <a16:creationId xmlns:a16="http://schemas.microsoft.com/office/drawing/2014/main" id="{3A80C60B-802B-4618-8E43-77740E400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3612" y="-1"/>
            <a:ext cx="15719612" cy="727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C58258-0D17-4F55-B78A-93DCB6C9D5EA}"/>
              </a:ext>
            </a:extLst>
          </p:cNvPr>
          <p:cNvSpPr txBox="1"/>
          <p:nvPr/>
        </p:nvSpPr>
        <p:spPr>
          <a:xfrm>
            <a:off x="-987222" y="281048"/>
            <a:ext cx="909579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знак –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зареєстрована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логотип,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служить для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індивідуалізації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Логотип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оригінальне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(бренду).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логотипом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оригінальний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графічний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символ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знак,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стилізований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зіставлення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накреслення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знака, як і часто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логотипом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логотипний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блок.</a:t>
            </a:r>
          </a:p>
        </p:txBody>
      </p:sp>
    </p:spTree>
    <p:extLst>
      <p:ext uri="{BB962C8B-B14F-4D97-AF65-F5344CB8AC3E}">
        <p14:creationId xmlns:p14="http://schemas.microsoft.com/office/powerpoint/2010/main" val="564735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и медицина">
            <a:extLst>
              <a:ext uri="{FF2B5EF4-FFF2-40B4-BE49-F238E27FC236}">
                <a16:creationId xmlns:a16="http://schemas.microsoft.com/office/drawing/2014/main" id="{3A80C60B-802B-4618-8E43-77740E400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75628" y="-207499"/>
            <a:ext cx="16601118" cy="727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CE9AB4-C5FA-411F-A9D1-EAE9CBBDF4D9}"/>
              </a:ext>
            </a:extLst>
          </p:cNvPr>
          <p:cNvSpPr txBox="1"/>
          <p:nvPr/>
        </p:nvSpPr>
        <p:spPr>
          <a:xfrm>
            <a:off x="-1501726" y="805265"/>
            <a:ext cx="785680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Вербальна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неймінг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результат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творчий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тестування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логотип,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стиль,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впізнаваність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бренду.</a:t>
            </a:r>
          </a:p>
        </p:txBody>
      </p:sp>
    </p:spTree>
    <p:extLst>
      <p:ext uri="{BB962C8B-B14F-4D97-AF65-F5344CB8AC3E}">
        <p14:creationId xmlns:p14="http://schemas.microsoft.com/office/powerpoint/2010/main" val="3511686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и медицина">
            <a:extLst>
              <a:ext uri="{FF2B5EF4-FFF2-40B4-BE49-F238E27FC236}">
                <a16:creationId xmlns:a16="http://schemas.microsoft.com/office/drawing/2014/main" id="{3A80C60B-802B-4618-8E43-77740E400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3612" y="-1"/>
            <a:ext cx="15719612" cy="727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6FBF70-243F-4E1E-A571-B301342C8502}"/>
              </a:ext>
            </a:extLst>
          </p:cNvPr>
          <p:cNvSpPr txBox="1"/>
          <p:nvPr/>
        </p:nvSpPr>
        <p:spPr>
          <a:xfrm>
            <a:off x="-776568" y="470237"/>
            <a:ext cx="7859806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Передумови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бренда:</a:t>
            </a:r>
          </a:p>
          <a:p>
            <a:pPr marL="285750" indent="-285750" algn="ctr">
              <a:buFontTx/>
              <a:buChar char="-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бренду, запуск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сервісу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ctr"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великого холдингу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ctr"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ринку,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ctr"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застарів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1525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и медицина">
            <a:extLst>
              <a:ext uri="{FF2B5EF4-FFF2-40B4-BE49-F238E27FC236}">
                <a16:creationId xmlns:a16="http://schemas.microsoft.com/office/drawing/2014/main" id="{3A80C60B-802B-4618-8E43-77740E400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3612" y="-1"/>
            <a:ext cx="15719612" cy="727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257FCC-0C02-4864-AD20-9108E04BAFC4}"/>
              </a:ext>
            </a:extLst>
          </p:cNvPr>
          <p:cNvSpPr txBox="1"/>
          <p:nvPr/>
        </p:nvSpPr>
        <p:spPr>
          <a:xfrm>
            <a:off x="-655545" y="943552"/>
            <a:ext cx="861620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Розглянемо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докладніше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бренда:</a:t>
            </a:r>
          </a:p>
          <a:p>
            <a:pPr marL="342900" indent="-342900" algn="ctr">
              <a:buAutoNum type="arabicPeriod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позиціонування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</a:t>
            </a:r>
          </a:p>
          <a:p>
            <a:pPr marL="342900" indent="-342900" algn="ctr">
              <a:buAutoNum type="arabicPeriod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неймінг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 algn="ctr">
              <a:buAutoNum type="arabicPeriod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Візуалізація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</a:t>
            </a:r>
          </a:p>
          <a:p>
            <a:pPr marL="342900" indent="-342900" algn="ctr">
              <a:buAutoNum type="arabicPeriod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Паспортизація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стилю та бренду</a:t>
            </a:r>
          </a:p>
          <a:p>
            <a:pPr marL="342900" indent="-342900" algn="ctr">
              <a:buAutoNum type="arabicPeriod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469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и медицина">
            <a:extLst>
              <a:ext uri="{FF2B5EF4-FFF2-40B4-BE49-F238E27FC236}">
                <a16:creationId xmlns:a16="http://schemas.microsoft.com/office/drawing/2014/main" id="{3A80C60B-802B-4618-8E43-77740E400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2695" y="-207499"/>
            <a:ext cx="16605048" cy="727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2BA6DD-7263-4B5A-A83A-F3E013C50C54}"/>
              </a:ext>
            </a:extLst>
          </p:cNvPr>
          <p:cNvSpPr txBox="1"/>
          <p:nvPr/>
        </p:nvSpPr>
        <p:spPr>
          <a:xfrm>
            <a:off x="-2321169" y="181956"/>
            <a:ext cx="1280159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>
              <a:buAutoNum type="arabicPeriod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позиціонування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бренду.</a:t>
            </a:r>
          </a:p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один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найважливіших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бренду.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провести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ринку,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бренду, суть та стиль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позиціонування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бренду.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ctr">
              <a:buFontTx/>
              <a:buChar char="-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ctr">
              <a:buFontTx/>
              <a:buChar char="-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позиціонування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бренду;</a:t>
            </a:r>
          </a:p>
          <a:p>
            <a:pPr marL="457200" indent="-457200" algn="ctr">
              <a:buFontTx/>
              <a:buChar char="-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</a:t>
            </a:r>
          </a:p>
        </p:txBody>
      </p:sp>
    </p:spTree>
    <p:extLst>
      <p:ext uri="{BB962C8B-B14F-4D97-AF65-F5344CB8AC3E}">
        <p14:creationId xmlns:p14="http://schemas.microsoft.com/office/powerpoint/2010/main" val="2629343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и медицина">
            <a:extLst>
              <a:ext uri="{FF2B5EF4-FFF2-40B4-BE49-F238E27FC236}">
                <a16:creationId xmlns:a16="http://schemas.microsoft.com/office/drawing/2014/main" id="{3A80C60B-802B-4618-8E43-77740E400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7101" y="-295421"/>
            <a:ext cx="16661614" cy="756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AC2FE1-27C6-44FB-9EAD-D8EFEB579321}"/>
              </a:ext>
            </a:extLst>
          </p:cNvPr>
          <p:cNvSpPr txBox="1"/>
          <p:nvPr/>
        </p:nvSpPr>
        <p:spPr>
          <a:xfrm>
            <a:off x="-2307101" y="-116043"/>
            <a:ext cx="12337366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вербальна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неймінг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легенда бренду).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розпочинаємо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брифу. Для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готуємо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клієнтові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назв.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назв.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проходять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Коли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варіантом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ми проводимо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чистоту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ctr">
              <a:buFontTx/>
              <a:buChar char="-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неймінг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 algn="ctr"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торгової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марки;</a:t>
            </a:r>
          </a:p>
          <a:p>
            <a:pPr marL="457200" indent="-457200" algn="ctr"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слогана;</a:t>
            </a:r>
          </a:p>
          <a:p>
            <a:pPr marL="457200" indent="-457200" algn="ctr"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бренду;</a:t>
            </a:r>
          </a:p>
          <a:p>
            <a:pPr marL="457200" indent="-457200" algn="ctr"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брендбука;</a:t>
            </a:r>
          </a:p>
        </p:txBody>
      </p:sp>
    </p:spTree>
    <p:extLst>
      <p:ext uri="{BB962C8B-B14F-4D97-AF65-F5344CB8AC3E}">
        <p14:creationId xmlns:p14="http://schemas.microsoft.com/office/powerpoint/2010/main" val="1417135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и медицина">
            <a:extLst>
              <a:ext uri="{FF2B5EF4-FFF2-40B4-BE49-F238E27FC236}">
                <a16:creationId xmlns:a16="http://schemas.microsoft.com/office/drawing/2014/main" id="{3A80C60B-802B-4618-8E43-77740E400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40419" y="-764298"/>
            <a:ext cx="16474580" cy="762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C0C0DA-1F7C-4074-84D4-95755E410A26}"/>
              </a:ext>
            </a:extLst>
          </p:cNvPr>
          <p:cNvSpPr txBox="1"/>
          <p:nvPr/>
        </p:nvSpPr>
        <p:spPr>
          <a:xfrm>
            <a:off x="-2124222" y="-635771"/>
            <a:ext cx="16121576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ідентифікаторів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стиль).</a:t>
            </a:r>
          </a:p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ідентифікаторів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дизайну бренду.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логотип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набір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фірмової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донести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через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кожному конкретному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ідентифікатори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носіїв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бренду:</a:t>
            </a:r>
          </a:p>
          <a:p>
            <a:pPr marL="285750" indent="-285750" algn="ctr">
              <a:buFontTx/>
              <a:buChar char="-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ctr"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логотип;</a:t>
            </a:r>
          </a:p>
          <a:p>
            <a:pPr marL="285750" indent="-285750" algn="ctr">
              <a:buFontTx/>
              <a:buChar char="-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ctr">
              <a:buFontTx/>
              <a:buChar char="-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носіїв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ctr"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слоган;- логотип;</a:t>
            </a:r>
          </a:p>
          <a:p>
            <a:pPr marL="285750" indent="-285750" algn="ctr"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ctr"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ділова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візитки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папка, бланки).</a:t>
            </a:r>
          </a:p>
        </p:txBody>
      </p:sp>
    </p:spTree>
    <p:extLst>
      <p:ext uri="{BB962C8B-B14F-4D97-AF65-F5344CB8AC3E}">
        <p14:creationId xmlns:p14="http://schemas.microsoft.com/office/powerpoint/2010/main" val="3543936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и медицина">
            <a:extLst>
              <a:ext uri="{FF2B5EF4-FFF2-40B4-BE49-F238E27FC236}">
                <a16:creationId xmlns:a16="http://schemas.microsoft.com/office/drawing/2014/main" id="{3A80C60B-802B-4618-8E43-77740E400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3613" y="-1"/>
            <a:ext cx="16310455" cy="727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DD85E2-B14A-4C0D-AA4F-AFAB30C45525}"/>
              </a:ext>
            </a:extLst>
          </p:cNvPr>
          <p:cNvSpPr txBox="1"/>
          <p:nvPr/>
        </p:nvSpPr>
        <p:spPr>
          <a:xfrm>
            <a:off x="-2003612" y="147918"/>
            <a:ext cx="16310454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Всеосяжний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носіїв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ctr">
              <a:buFontTx/>
              <a:buChar char="-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слоган + легенда бренду + брендбук;- логотип,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патерн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(фон,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візерунок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логотипного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блоку;-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шрифт;</a:t>
            </a:r>
          </a:p>
          <a:p>
            <a:pPr marL="457200" indent="-457200" algn="ctr"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візитки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папка, бланки,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бейдж,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щоденник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 algn="ctr">
              <a:buFontTx/>
              <a:buChar char="-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промо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поліграфія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графічний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дизайн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банери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смуга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буклет, каталог,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листівка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флаєр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POS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іконки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ілюстрації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персонаж);</a:t>
            </a:r>
          </a:p>
          <a:p>
            <a:pPr marL="457200" indent="-457200" algn="ctr"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для товарного брендингу;</a:t>
            </a:r>
          </a:p>
          <a:p>
            <a:pPr marL="457200" indent="-457200" algn="ctr">
              <a:buFontTx/>
              <a:buChar char="-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одяг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транспорту;</a:t>
            </a:r>
          </a:p>
          <a:p>
            <a:pPr marL="457200" indent="-457200" algn="ctr">
              <a:buFontTx/>
              <a:buChar char="-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сувенірна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(ручка,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парасолька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запальничка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блокнот, футболка);</a:t>
            </a:r>
          </a:p>
          <a:p>
            <a:pPr marL="457200" indent="-457200" algn="ctr">
              <a:buFontTx/>
              <a:buChar char="-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дизайн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стилю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інтер'єр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офісу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магазину,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торговельний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виставковий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стенд,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навігація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рецепції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 algn="ctr">
              <a:buFontTx/>
              <a:buChar char="-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діджитал-носії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(сайт,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мобільний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 algn="ctr">
              <a:buFontTx/>
              <a:buChar char="-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мелодія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кожного типу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абсолютно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носіїв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стилю.</a:t>
            </a:r>
          </a:p>
        </p:txBody>
      </p:sp>
    </p:spTree>
    <p:extLst>
      <p:ext uri="{BB962C8B-B14F-4D97-AF65-F5344CB8AC3E}">
        <p14:creationId xmlns:p14="http://schemas.microsoft.com/office/powerpoint/2010/main" val="995814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и медицина">
            <a:extLst>
              <a:ext uri="{FF2B5EF4-FFF2-40B4-BE49-F238E27FC236}">
                <a16:creationId xmlns:a16="http://schemas.microsoft.com/office/drawing/2014/main" id="{3A80C60B-802B-4618-8E43-77740E400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3612" y="-1"/>
            <a:ext cx="15719612" cy="727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D7FF73-B80D-48A1-9A88-64DF408FA3DA}"/>
              </a:ext>
            </a:extLst>
          </p:cNvPr>
          <p:cNvSpPr txBox="1"/>
          <p:nvPr/>
        </p:nvSpPr>
        <p:spPr>
          <a:xfrm>
            <a:off x="-763122" y="874455"/>
            <a:ext cx="1074083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паспорта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стилю.Необхідно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носіїв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попередніх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етапах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скласти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паспортизацію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503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и медицина">
            <a:extLst>
              <a:ext uri="{FF2B5EF4-FFF2-40B4-BE49-F238E27FC236}">
                <a16:creationId xmlns:a16="http://schemas.microsoft.com/office/drawing/2014/main" id="{3A80C60B-802B-4618-8E43-77740E400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3883" y="0"/>
            <a:ext cx="16539882" cy="727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D7FF73-B80D-48A1-9A88-64DF408FA3DA}"/>
              </a:ext>
            </a:extLst>
          </p:cNvPr>
          <p:cNvSpPr txBox="1"/>
          <p:nvPr/>
        </p:nvSpPr>
        <p:spPr>
          <a:xfrm>
            <a:off x="-1379618" y="362226"/>
            <a:ext cx="1435002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Завершальний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брендингу –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супровід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бренд-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аудитЗавершальний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найдорожчий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упаковку,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друковану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вивіски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 та провести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візуалізація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точок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зіткнення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брендом.</a:t>
            </a:r>
          </a:p>
        </p:txBody>
      </p:sp>
    </p:spTree>
    <p:extLst>
      <p:ext uri="{BB962C8B-B14F-4D97-AF65-F5344CB8AC3E}">
        <p14:creationId xmlns:p14="http://schemas.microsoft.com/office/powerpoint/2010/main" val="3181809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и медицина">
            <a:extLst>
              <a:ext uri="{FF2B5EF4-FFF2-40B4-BE49-F238E27FC236}">
                <a16:creationId xmlns:a16="http://schemas.microsoft.com/office/drawing/2014/main" id="{3A80C60B-802B-4618-8E43-77740E400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1748" y="0"/>
            <a:ext cx="15719612" cy="727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D7FF73-B80D-48A1-9A88-64DF408FA3DA}"/>
              </a:ext>
            </a:extLst>
          </p:cNvPr>
          <p:cNvSpPr txBox="1"/>
          <p:nvPr/>
        </p:nvSpPr>
        <p:spPr>
          <a:xfrm>
            <a:off x="1926291" y="3175764"/>
            <a:ext cx="785980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2300948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801</Words>
  <Application>Microsoft Office PowerPoint</Application>
  <PresentationFormat>Широкоэкранный</PresentationFormat>
  <Paragraphs>58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Бусинка</dc:creator>
  <cp:lastModifiedBy>Бусинка</cp:lastModifiedBy>
  <cp:revision>5</cp:revision>
  <dcterms:created xsi:type="dcterms:W3CDTF">2024-02-12T19:24:08Z</dcterms:created>
  <dcterms:modified xsi:type="dcterms:W3CDTF">2024-02-12T20:46:40Z</dcterms:modified>
</cp:coreProperties>
</file>