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63" r:id="rId4"/>
    <p:sldId id="264" r:id="rId5"/>
    <p:sldId id="267" r:id="rId6"/>
    <p:sldId id="266" r:id="rId7"/>
    <p:sldId id="265" r:id="rId8"/>
    <p:sldId id="282" r:id="rId9"/>
    <p:sldId id="280" r:id="rId10"/>
    <p:sldId id="283" r:id="rId11"/>
    <p:sldId id="268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82EAD-E1CB-4857-B1E8-B0A36CDAB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BF5F97-D201-497A-88A7-0FE740E68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CB5CA-05AD-4EAD-BDE7-CEDFA1761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1B740-EE5A-4872-A08C-21234B73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F6520-C857-44DC-BAFA-624DD7174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263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06CF-CA77-430E-BE78-6076C4E9A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B52E70-E1B0-44F4-816F-0A5C40710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27DC3E-5E96-4100-8076-98A5DFB1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0E0CB5-AFCC-44EA-9C9E-7FAF49B44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1F2ED-43C4-47CF-AEC5-7AEA8B1C0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2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9995E-4226-46DC-AC3F-BBFC1903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44DF65-A5CD-489D-8B35-ADC8FF944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EFD32E-4D94-4CC9-B4BB-0A7A19C40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7281E4-55EC-4419-8A3B-39B977A3B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DBDBD-F4E4-4E5F-B748-9069D366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28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D1E57-27AE-4183-BE7C-3C06F11B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EC216F-E807-4799-BB34-87B992E22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DF7A72-DD07-4CBB-AA1F-53AF3193E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CD7E73-CCC5-44CB-A9D5-ABB4A56A2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821338-6213-4842-AB0D-C09B6C248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E91A1E-A566-442E-A1D5-1F614DBB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19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2B9BC-D555-43DA-9BD3-62A4EC4E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6CB2-864A-4716-A7F4-869359832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745C02-74A8-405F-BA75-A21D9435E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14767D-848F-420C-8AAB-C0946B2566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75D7B9-5A42-48FD-88E6-D89792513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99B8F1-B73B-4A00-A596-CE254CB04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48C2CB8-B93C-4FC6-B342-445FBCE80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6A77A9-7B36-4F44-A713-80A615E5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5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9FFDA-9E0C-4C0C-B2DC-32A1D73E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AA4BC1-3248-466B-A438-31BEDFC01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356DA7-24A5-4BDB-B22A-92B7BEA2E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9D6699-F784-4350-B8F1-AC6A057A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65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46D255-1D69-467C-8EFB-808F1D57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95928C-2399-45FE-BFA0-FE0B1D7E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9D7EAB-3C43-454F-BD17-8DA761E9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469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AF156-22BC-45F9-AB60-329841891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AF41C5-0CA4-4E01-89F4-32DC08AEF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B33EBE-F736-485A-BC45-C804CC6C9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AE93A0-525D-4FCF-AA9B-2013BFC7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CC2C10-7A23-41B1-8869-0F667BFA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FAD9F9-E2EF-4F4C-97E4-F9CD214B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705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FE72C-FD2B-4DB3-BC18-607CF4AEA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422C8B-59B9-4FB3-B367-9AF4E0B1B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5E8049-507B-443F-8402-1F9AF8BF7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A7EBF8-8A7F-4CE9-ADE9-350026C24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7BCBC9-90A4-45C8-A457-4B53AA50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F53B72-EB1A-4119-A501-BFB9221B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47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7579F6-E0B7-4CD9-B45C-BC1C3267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CDC079-79C1-40F6-8D59-A2ACA88BF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80CECE-B414-4A91-B2B3-40C6F5AA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5C20D-71F1-4AF4-A804-BD5355DC3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56B840-C496-429C-BC41-A692BA4D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9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D2149F-DE58-4E91-9FA8-68F78C28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82F684-1274-4781-9DAD-B13A436F0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81137F-95B5-4C38-BCCD-A47AF68F5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453FC9-DC73-4D3F-9590-3203EA022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AB2707-59EE-4B62-BD5D-440EC7251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6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1A3E7F-5B5A-42E1-A5B5-283AEA8D5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210049-F5D0-4558-82E1-C85B87D7B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D9C9EA-A5EB-4979-B4CC-C369DE029B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74DF1-EFC2-4FB7-B7A8-CCACE19A920A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415D37-55A9-49DD-93CC-B8C5E216B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0A32E-BCC8-4B11-8E92-A8004A749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513FE-4974-4309-A441-AFAD1432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47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E7DB7F-377F-4DF1-8514-1B09AF497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47" y="0"/>
            <a:ext cx="4787153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249240-EF51-43F8-A201-B406456A5077}"/>
              </a:ext>
            </a:extLst>
          </p:cNvPr>
          <p:cNvSpPr txBox="1"/>
          <p:nvPr/>
        </p:nvSpPr>
        <p:spPr>
          <a:xfrm>
            <a:off x="1738034" y="1747159"/>
            <a:ext cx="60982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і брендинг</a:t>
            </a:r>
          </a:p>
        </p:txBody>
      </p:sp>
    </p:spTree>
    <p:extLst>
      <p:ext uri="{BB962C8B-B14F-4D97-AF65-F5344CB8AC3E}">
        <p14:creationId xmlns:p14="http://schemas.microsoft.com/office/powerpoint/2010/main" val="114050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400" y="0"/>
            <a:ext cx="16069235" cy="720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025F8C-8CAE-408E-84BB-27960A376D33}"/>
              </a:ext>
            </a:extLst>
          </p:cNvPr>
          <p:cNvSpPr txBox="1"/>
          <p:nvPr/>
        </p:nvSpPr>
        <p:spPr>
          <a:xfrm>
            <a:off x="1" y="0"/>
            <a:ext cx="8888506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 (англ.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маркетингу,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символічне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втілення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логотип,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шрифти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).Бренд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марка, оточена набором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асоційованих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людей.Брендом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будь-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товар,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словом,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цілісне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45592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0320" y="0"/>
            <a:ext cx="167124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2E131B-4489-4485-8B8D-6490E0F765C5}"/>
              </a:ext>
            </a:extLst>
          </p:cNvPr>
          <p:cNvSpPr txBox="1"/>
          <p:nvPr/>
        </p:nvSpPr>
        <p:spPr>
          <a:xfrm>
            <a:off x="-2194560" y="0"/>
            <a:ext cx="1065276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Бренди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купівлі-продажу.Брендинг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комплекс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товару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знаком,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 думку менеджменту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є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якнайліпшим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чином.Торгова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потребу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усвідомлювати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Брендинг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невід'ємну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культурного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9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6718" y="0"/>
            <a:ext cx="156792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0554AE-4D77-45C2-BCB7-AF763A58CCE5}"/>
              </a:ext>
            </a:extLst>
          </p:cNvPr>
          <p:cNvSpPr txBox="1"/>
          <p:nvPr/>
        </p:nvSpPr>
        <p:spPr>
          <a:xfrm>
            <a:off x="0" y="278564"/>
            <a:ext cx="8796617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прихильністю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споживачів!Бренд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символічне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втілення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продуктом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логотипу, слогана,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блоки.Брендинг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основа маркетингу,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невіддільний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знаменитість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бренд.Так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само, бренд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логотип і слоган,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думку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62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8794" y="0"/>
            <a:ext cx="165436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280EDC-C50E-4C09-B6A5-B24A6F396B6F}"/>
              </a:ext>
            </a:extLst>
          </p:cNvPr>
          <p:cNvSpPr txBox="1"/>
          <p:nvPr/>
        </p:nvSpPr>
        <p:spPr>
          <a:xfrm>
            <a:off x="121023" y="102423"/>
            <a:ext cx="8337177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є: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сам товар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характеристики;</a:t>
            </a:r>
          </a:p>
          <a:p>
            <a:pPr marL="457200" indent="-45720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 (знак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обіцянка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арсенал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 (знак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стиль, рекламу,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854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8765" y="0"/>
            <a:ext cx="156658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0FFDFF-55E8-4BF0-B0CD-1CBF6DD36A98}"/>
              </a:ext>
            </a:extLst>
          </p:cNvPr>
          <p:cNvSpPr txBox="1"/>
          <p:nvPr/>
        </p:nvSpPr>
        <p:spPr>
          <a:xfrm>
            <a:off x="-1896035" y="0"/>
            <a:ext cx="103542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уже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зазначалося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визначальними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"бренд" є: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марковану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(права,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авторських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винаходів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ноу-хау); </a:t>
            </a:r>
          </a:p>
          <a:p>
            <a:pPr marL="342900" indent="-3429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думки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спонсорство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 </a:t>
            </a:r>
          </a:p>
          <a:p>
            <a:pPr marL="342900" indent="-3429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запатентовані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ноу-хау. </a:t>
            </a:r>
          </a:p>
        </p:txBody>
      </p:sp>
    </p:spTree>
    <p:extLst>
      <p:ext uri="{BB962C8B-B14F-4D97-AF65-F5344CB8AC3E}">
        <p14:creationId xmlns:p14="http://schemas.microsoft.com/office/powerpoint/2010/main" val="2803985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3271" y="0"/>
            <a:ext cx="157196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A3A531-25A6-4C3A-B2EF-30498FCB28D2}"/>
              </a:ext>
            </a:extLst>
          </p:cNvPr>
          <p:cNvSpPr txBox="1"/>
          <p:nvPr/>
        </p:nvSpPr>
        <p:spPr>
          <a:xfrm>
            <a:off x="-1963271" y="-79653"/>
            <a:ext cx="11110632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брендингу,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маркетингом: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є одним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лідерів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перспективу і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2%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за цикл покупки;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питомих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Питомі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 рекламу)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нерозвиненого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2699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FAED937D-1077-49F1-AF5C-0A5026B2F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5236" y="0"/>
            <a:ext cx="165295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0BB4D-2C4C-44D4-86DF-DCEEB68059DE}"/>
              </a:ext>
            </a:extLst>
          </p:cNvPr>
          <p:cNvSpPr txBox="1"/>
          <p:nvPr/>
        </p:nvSpPr>
        <p:spPr>
          <a:xfrm>
            <a:off x="-2335236" y="158990"/>
            <a:ext cx="1048394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40% тих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даний бренд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характеристикою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Мала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вразливість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Принцип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Великий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73640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9643" y="0"/>
            <a:ext cx="16310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FEBC00-44E0-4700-A3E8-2839737C61E4}"/>
              </a:ext>
            </a:extLst>
          </p:cNvPr>
          <p:cNvSpPr txBox="1"/>
          <p:nvPr/>
        </p:nvSpPr>
        <p:spPr>
          <a:xfrm>
            <a:off x="-1801906" y="58847"/>
            <a:ext cx="1034078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Принцип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Попит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кола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знав бренд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Принцип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нееластичності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Попит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нееластичний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99618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C9BF05C7-1ED4-4D46-ABC1-D669747EE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9643" y="0"/>
            <a:ext cx="16310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84AC30-A4FA-4FC8-A7C7-5F0B9C5FC510}"/>
              </a:ext>
            </a:extLst>
          </p:cNvPr>
          <p:cNvSpPr txBox="1"/>
          <p:nvPr/>
        </p:nvSpPr>
        <p:spPr>
          <a:xfrm>
            <a:off x="-1902656" y="219617"/>
            <a:ext cx="1042767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Принцип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  Бренд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дорожче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небрендових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ярмаркових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Принцип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продажами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ліцензування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франчайзинг);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Принцип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марки: спонсорство,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кінофільмах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ТБ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511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68699C-22CE-4C3B-9489-158052149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2247" y="0"/>
            <a:ext cx="156927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FC9986-CA24-4CF4-B5D4-642B66FCC9C4}"/>
              </a:ext>
            </a:extLst>
          </p:cNvPr>
          <p:cNvSpPr txBox="1"/>
          <p:nvPr/>
        </p:nvSpPr>
        <p:spPr>
          <a:xfrm>
            <a:off x="-1842247" y="0"/>
            <a:ext cx="1100031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valuation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і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перекладаються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бренду", але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Brand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valuation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(англ.)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вальтація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бренду.</a:t>
            </a:r>
          </a:p>
          <a:p>
            <a:pPr marL="457200" indent="-457200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Brand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(англ.)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</a:t>
            </a:r>
          </a:p>
          <a:p>
            <a:pPr marL="457200" indent="-457200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вживають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понять, таких 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(Brand Equity), сила бренду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739087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медицина">
            <a:extLst>
              <a:ext uri="{FF2B5EF4-FFF2-40B4-BE49-F238E27FC236}">
                <a16:creationId xmlns:a16="http://schemas.microsoft.com/office/drawing/2014/main" id="{335DB52A-3A5D-4A3B-9CDD-28C7B355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D1B37-7CC6-431E-B2EC-545D8C1A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0294" y="234857"/>
            <a:ext cx="9144000" cy="23876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926943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941</Words>
  <Application>Microsoft Office PowerPoint</Application>
  <PresentationFormat>Широкоэкранный</PresentationFormat>
  <Paragraphs>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Бусинка</dc:creator>
  <cp:lastModifiedBy>Бусинка</cp:lastModifiedBy>
  <cp:revision>7</cp:revision>
  <dcterms:created xsi:type="dcterms:W3CDTF">2024-02-12T18:07:55Z</dcterms:created>
  <dcterms:modified xsi:type="dcterms:W3CDTF">2024-02-12T19:05:08Z</dcterms:modified>
</cp:coreProperties>
</file>