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  <p:sldMasterId id="2147483681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312" r:id="rId9"/>
    <p:sldId id="262" r:id="rId10"/>
    <p:sldId id="263" r:id="rId11"/>
    <p:sldId id="311" r:id="rId12"/>
  </p:sldIdLst>
  <p:sldSz cx="9144000" cy="5143500" type="screen16x9"/>
  <p:notesSz cx="6858000" cy="9144000"/>
  <p:embeddedFontLst>
    <p:embeddedFont>
      <p:font typeface="Archivo" charset="0"/>
      <p:regular r:id="rId14"/>
      <p:bold r:id="rId15"/>
      <p:italic r:id="rId16"/>
      <p:boldItalic r:id="rId17"/>
    </p:embeddedFont>
    <p:embeddedFont>
      <p:font typeface="Assistant Medium" charset="-79"/>
      <p:regular r:id="rId18"/>
      <p:bold r:id="rId19"/>
    </p:embeddedFont>
    <p:embeddedFont>
      <p:font typeface="Anaheim" charset="0"/>
      <p:regular r:id="rId20"/>
    </p:embeddedFont>
    <p:embeddedFont>
      <p:font typeface="Proxima Nova Semibold" charset="0"/>
      <p:regular r:id="rId21"/>
      <p:bold r:id="rId22"/>
      <p:boldItalic r:id="rId23"/>
    </p:embeddedFont>
    <p:embeddedFont>
      <p:font typeface="Proxima Nova" charset="0"/>
      <p:regular r:id="rId24"/>
      <p:bold r:id="rId25"/>
      <p:italic r:id="rId26"/>
      <p:boldItalic r:id="rId27"/>
    </p:embeddedFont>
    <p:embeddedFont>
      <p:font typeface="DM Sans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73787CE5-50CB-440B-9964-09918359EFB0}">
  <a:tblStyle styleId="{73787CE5-50CB-440B-9964-09918359EF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CF9A12C-CA20-4E16-AAA0-CE7C3E1B69C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-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62791495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d5260bdd85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d5260bdd85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0" name="Google Shape;8540;g259e5e09caf_0_178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1" name="Google Shape;8541;g259e5e09caf_0_178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09600" y="0"/>
            <a:ext cx="9353825" cy="5143500"/>
            <a:chOff x="-109600" y="0"/>
            <a:chExt cx="9353825" cy="5143500"/>
          </a:xfrm>
        </p:grpSpPr>
        <p:sp>
          <p:nvSpPr>
            <p:cNvPr id="10" name="Google Shape;10;p2"/>
            <p:cNvSpPr/>
            <p:nvPr/>
          </p:nvSpPr>
          <p:spPr>
            <a:xfrm>
              <a:off x="-109600" y="499470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100175" y="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Google Shape;12;p2"/>
          <p:cNvSpPr/>
          <p:nvPr/>
        </p:nvSpPr>
        <p:spPr>
          <a:xfrm>
            <a:off x="0" y="0"/>
            <a:ext cx="1342725" cy="1393450"/>
          </a:xfrm>
          <a:custGeom>
            <a:avLst/>
            <a:gdLst/>
            <a:ahLst/>
            <a:cxnLst/>
            <a:rect l="l" t="t" r="r" b="b"/>
            <a:pathLst>
              <a:path w="53709" h="55738" extrusionOk="0">
                <a:moveTo>
                  <a:pt x="33918" y="1"/>
                </a:moveTo>
                <a:cubicBezTo>
                  <a:pt x="33532" y="18979"/>
                  <a:pt x="18715" y="34466"/>
                  <a:pt x="1" y="35927"/>
                </a:cubicBezTo>
                <a:lnTo>
                  <a:pt x="1" y="55738"/>
                </a:lnTo>
                <a:cubicBezTo>
                  <a:pt x="29635" y="54256"/>
                  <a:pt x="53302" y="29879"/>
                  <a:pt x="5370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-357280" y="868100"/>
            <a:ext cx="10023705" cy="4371548"/>
            <a:chOff x="-357280" y="868100"/>
            <a:chExt cx="10023705" cy="4371548"/>
          </a:xfrm>
        </p:grpSpPr>
        <p:sp>
          <p:nvSpPr>
            <p:cNvPr id="14" name="Google Shape;14;p2"/>
            <p:cNvSpPr/>
            <p:nvPr/>
          </p:nvSpPr>
          <p:spPr>
            <a:xfrm>
              <a:off x="4303270" y="4500613"/>
              <a:ext cx="735459" cy="739035"/>
            </a:xfrm>
            <a:custGeom>
              <a:avLst/>
              <a:gdLst/>
              <a:ahLst/>
              <a:cxnLst/>
              <a:rect l="l" t="t" r="r" b="b"/>
              <a:pathLst>
                <a:path w="49426" h="49658" extrusionOk="0">
                  <a:moveTo>
                    <a:pt x="21150" y="0"/>
                  </a:moveTo>
                  <a:cubicBezTo>
                    <a:pt x="18065" y="0"/>
                    <a:pt x="16543" y="1523"/>
                    <a:pt x="16543" y="4608"/>
                  </a:cubicBezTo>
                  <a:cubicBezTo>
                    <a:pt x="16523" y="8262"/>
                    <a:pt x="16543" y="11915"/>
                    <a:pt x="16543" y="15569"/>
                  </a:cubicBezTo>
                  <a:lnTo>
                    <a:pt x="16543" y="16563"/>
                  </a:lnTo>
                  <a:lnTo>
                    <a:pt x="15629" y="16563"/>
                  </a:lnTo>
                  <a:cubicBezTo>
                    <a:pt x="13126" y="16563"/>
                    <a:pt x="10623" y="16554"/>
                    <a:pt x="8119" y="16554"/>
                  </a:cubicBezTo>
                  <a:cubicBezTo>
                    <a:pt x="6868" y="16554"/>
                    <a:pt x="5616" y="16557"/>
                    <a:pt x="4364" y="16563"/>
                  </a:cubicBezTo>
                  <a:cubicBezTo>
                    <a:pt x="1584" y="16563"/>
                    <a:pt x="21" y="18126"/>
                    <a:pt x="0" y="20927"/>
                  </a:cubicBezTo>
                  <a:cubicBezTo>
                    <a:pt x="0" y="23525"/>
                    <a:pt x="0" y="26144"/>
                    <a:pt x="0" y="28742"/>
                  </a:cubicBezTo>
                  <a:cubicBezTo>
                    <a:pt x="21" y="29229"/>
                    <a:pt x="41" y="29716"/>
                    <a:pt x="163" y="30183"/>
                  </a:cubicBezTo>
                  <a:cubicBezTo>
                    <a:pt x="650" y="32030"/>
                    <a:pt x="2152" y="33106"/>
                    <a:pt x="4243" y="33106"/>
                  </a:cubicBezTo>
                  <a:lnTo>
                    <a:pt x="16523" y="33106"/>
                  </a:lnTo>
                  <a:lnTo>
                    <a:pt x="16523" y="34121"/>
                  </a:lnTo>
                  <a:cubicBezTo>
                    <a:pt x="16523" y="37855"/>
                    <a:pt x="16502" y="41590"/>
                    <a:pt x="16523" y="45325"/>
                  </a:cubicBezTo>
                  <a:cubicBezTo>
                    <a:pt x="16543" y="48065"/>
                    <a:pt x="18146" y="49628"/>
                    <a:pt x="20887" y="49648"/>
                  </a:cubicBezTo>
                  <a:cubicBezTo>
                    <a:pt x="22592" y="49648"/>
                    <a:pt x="24297" y="49657"/>
                    <a:pt x="26002" y="49657"/>
                  </a:cubicBezTo>
                  <a:cubicBezTo>
                    <a:pt x="26854" y="49657"/>
                    <a:pt x="27707" y="49655"/>
                    <a:pt x="28559" y="49648"/>
                  </a:cubicBezTo>
                  <a:cubicBezTo>
                    <a:pt x="31279" y="49628"/>
                    <a:pt x="32882" y="48025"/>
                    <a:pt x="32882" y="45305"/>
                  </a:cubicBezTo>
                  <a:cubicBezTo>
                    <a:pt x="32882" y="41529"/>
                    <a:pt x="32882" y="37774"/>
                    <a:pt x="32882" y="34019"/>
                  </a:cubicBezTo>
                  <a:lnTo>
                    <a:pt x="32882" y="33106"/>
                  </a:lnTo>
                  <a:lnTo>
                    <a:pt x="45041" y="33106"/>
                  </a:lnTo>
                  <a:cubicBezTo>
                    <a:pt x="47822" y="33106"/>
                    <a:pt x="49425" y="31502"/>
                    <a:pt x="49425" y="28742"/>
                  </a:cubicBezTo>
                  <a:cubicBezTo>
                    <a:pt x="49425" y="26144"/>
                    <a:pt x="49425" y="23525"/>
                    <a:pt x="49425" y="20927"/>
                  </a:cubicBezTo>
                  <a:cubicBezTo>
                    <a:pt x="49425" y="18147"/>
                    <a:pt x="47842" y="16563"/>
                    <a:pt x="45041" y="16563"/>
                  </a:cubicBezTo>
                  <a:cubicBezTo>
                    <a:pt x="43789" y="16557"/>
                    <a:pt x="42537" y="16554"/>
                    <a:pt x="41286" y="16554"/>
                  </a:cubicBezTo>
                  <a:cubicBezTo>
                    <a:pt x="38782" y="16554"/>
                    <a:pt x="36279" y="16563"/>
                    <a:pt x="33776" y="16563"/>
                  </a:cubicBezTo>
                  <a:lnTo>
                    <a:pt x="32882" y="16563"/>
                  </a:lnTo>
                  <a:lnTo>
                    <a:pt x="32882" y="15650"/>
                  </a:lnTo>
                  <a:cubicBezTo>
                    <a:pt x="32882" y="11875"/>
                    <a:pt x="32882" y="8099"/>
                    <a:pt x="32882" y="4304"/>
                  </a:cubicBezTo>
                  <a:cubicBezTo>
                    <a:pt x="32882" y="1624"/>
                    <a:pt x="31279" y="21"/>
                    <a:pt x="286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357280" y="2613250"/>
              <a:ext cx="735459" cy="739035"/>
            </a:xfrm>
            <a:custGeom>
              <a:avLst/>
              <a:gdLst/>
              <a:ahLst/>
              <a:cxnLst/>
              <a:rect l="l" t="t" r="r" b="b"/>
              <a:pathLst>
                <a:path w="49426" h="49658" extrusionOk="0">
                  <a:moveTo>
                    <a:pt x="21150" y="0"/>
                  </a:moveTo>
                  <a:cubicBezTo>
                    <a:pt x="18065" y="0"/>
                    <a:pt x="16543" y="1523"/>
                    <a:pt x="16543" y="4608"/>
                  </a:cubicBezTo>
                  <a:cubicBezTo>
                    <a:pt x="16523" y="8262"/>
                    <a:pt x="16543" y="11915"/>
                    <a:pt x="16543" y="15569"/>
                  </a:cubicBezTo>
                  <a:lnTo>
                    <a:pt x="16543" y="16563"/>
                  </a:lnTo>
                  <a:lnTo>
                    <a:pt x="15629" y="16563"/>
                  </a:lnTo>
                  <a:cubicBezTo>
                    <a:pt x="13126" y="16563"/>
                    <a:pt x="10623" y="16554"/>
                    <a:pt x="8119" y="16554"/>
                  </a:cubicBezTo>
                  <a:cubicBezTo>
                    <a:pt x="6868" y="16554"/>
                    <a:pt x="5616" y="16557"/>
                    <a:pt x="4364" y="16563"/>
                  </a:cubicBezTo>
                  <a:cubicBezTo>
                    <a:pt x="1584" y="16563"/>
                    <a:pt x="21" y="18126"/>
                    <a:pt x="0" y="20927"/>
                  </a:cubicBezTo>
                  <a:cubicBezTo>
                    <a:pt x="0" y="23525"/>
                    <a:pt x="0" y="26144"/>
                    <a:pt x="0" y="28742"/>
                  </a:cubicBezTo>
                  <a:cubicBezTo>
                    <a:pt x="21" y="29229"/>
                    <a:pt x="41" y="29716"/>
                    <a:pt x="163" y="30183"/>
                  </a:cubicBezTo>
                  <a:cubicBezTo>
                    <a:pt x="650" y="32030"/>
                    <a:pt x="2152" y="33106"/>
                    <a:pt x="4243" y="33106"/>
                  </a:cubicBezTo>
                  <a:lnTo>
                    <a:pt x="16523" y="33106"/>
                  </a:lnTo>
                  <a:lnTo>
                    <a:pt x="16523" y="34121"/>
                  </a:lnTo>
                  <a:cubicBezTo>
                    <a:pt x="16523" y="37855"/>
                    <a:pt x="16502" y="41590"/>
                    <a:pt x="16523" y="45325"/>
                  </a:cubicBezTo>
                  <a:cubicBezTo>
                    <a:pt x="16543" y="48065"/>
                    <a:pt x="18146" y="49628"/>
                    <a:pt x="20887" y="49648"/>
                  </a:cubicBezTo>
                  <a:cubicBezTo>
                    <a:pt x="22592" y="49648"/>
                    <a:pt x="24297" y="49657"/>
                    <a:pt x="26002" y="49657"/>
                  </a:cubicBezTo>
                  <a:cubicBezTo>
                    <a:pt x="26854" y="49657"/>
                    <a:pt x="27707" y="49655"/>
                    <a:pt x="28559" y="49648"/>
                  </a:cubicBezTo>
                  <a:cubicBezTo>
                    <a:pt x="31279" y="49628"/>
                    <a:pt x="32882" y="48025"/>
                    <a:pt x="32882" y="45305"/>
                  </a:cubicBezTo>
                  <a:cubicBezTo>
                    <a:pt x="32882" y="41529"/>
                    <a:pt x="32882" y="37774"/>
                    <a:pt x="32882" y="34019"/>
                  </a:cubicBezTo>
                  <a:lnTo>
                    <a:pt x="32882" y="33106"/>
                  </a:lnTo>
                  <a:lnTo>
                    <a:pt x="45041" y="33106"/>
                  </a:lnTo>
                  <a:cubicBezTo>
                    <a:pt x="47822" y="33106"/>
                    <a:pt x="49425" y="31502"/>
                    <a:pt x="49425" y="28742"/>
                  </a:cubicBezTo>
                  <a:cubicBezTo>
                    <a:pt x="49425" y="26144"/>
                    <a:pt x="49425" y="23525"/>
                    <a:pt x="49425" y="20927"/>
                  </a:cubicBezTo>
                  <a:cubicBezTo>
                    <a:pt x="49425" y="18147"/>
                    <a:pt x="47842" y="16563"/>
                    <a:pt x="45041" y="16563"/>
                  </a:cubicBezTo>
                  <a:cubicBezTo>
                    <a:pt x="43789" y="16557"/>
                    <a:pt x="42537" y="16554"/>
                    <a:pt x="41286" y="16554"/>
                  </a:cubicBezTo>
                  <a:cubicBezTo>
                    <a:pt x="38782" y="16554"/>
                    <a:pt x="36279" y="16563"/>
                    <a:pt x="33776" y="16563"/>
                  </a:cubicBezTo>
                  <a:lnTo>
                    <a:pt x="32882" y="16563"/>
                  </a:lnTo>
                  <a:lnTo>
                    <a:pt x="32882" y="15650"/>
                  </a:lnTo>
                  <a:cubicBezTo>
                    <a:pt x="32882" y="11875"/>
                    <a:pt x="32882" y="8099"/>
                    <a:pt x="32882" y="4304"/>
                  </a:cubicBezTo>
                  <a:cubicBezTo>
                    <a:pt x="32882" y="1624"/>
                    <a:pt x="31279" y="21"/>
                    <a:pt x="286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430775" y="868100"/>
              <a:ext cx="1235650" cy="1241450"/>
            </a:xfrm>
            <a:custGeom>
              <a:avLst/>
              <a:gdLst/>
              <a:ahLst/>
              <a:cxnLst/>
              <a:rect l="l" t="t" r="r" b="b"/>
              <a:pathLst>
                <a:path w="49426" h="49658" extrusionOk="0">
                  <a:moveTo>
                    <a:pt x="21150" y="0"/>
                  </a:moveTo>
                  <a:cubicBezTo>
                    <a:pt x="18065" y="0"/>
                    <a:pt x="16543" y="1523"/>
                    <a:pt x="16543" y="4608"/>
                  </a:cubicBezTo>
                  <a:cubicBezTo>
                    <a:pt x="16523" y="8262"/>
                    <a:pt x="16543" y="11915"/>
                    <a:pt x="16543" y="15569"/>
                  </a:cubicBezTo>
                  <a:lnTo>
                    <a:pt x="16543" y="16563"/>
                  </a:lnTo>
                  <a:lnTo>
                    <a:pt x="15629" y="16563"/>
                  </a:lnTo>
                  <a:cubicBezTo>
                    <a:pt x="13126" y="16563"/>
                    <a:pt x="10623" y="16554"/>
                    <a:pt x="8119" y="16554"/>
                  </a:cubicBezTo>
                  <a:cubicBezTo>
                    <a:pt x="6868" y="16554"/>
                    <a:pt x="5616" y="16557"/>
                    <a:pt x="4364" y="16563"/>
                  </a:cubicBezTo>
                  <a:cubicBezTo>
                    <a:pt x="1584" y="16563"/>
                    <a:pt x="21" y="18126"/>
                    <a:pt x="0" y="20927"/>
                  </a:cubicBezTo>
                  <a:cubicBezTo>
                    <a:pt x="0" y="23525"/>
                    <a:pt x="0" y="26144"/>
                    <a:pt x="0" y="28742"/>
                  </a:cubicBezTo>
                  <a:cubicBezTo>
                    <a:pt x="21" y="29229"/>
                    <a:pt x="41" y="29716"/>
                    <a:pt x="163" y="30183"/>
                  </a:cubicBezTo>
                  <a:cubicBezTo>
                    <a:pt x="650" y="32030"/>
                    <a:pt x="2152" y="33106"/>
                    <a:pt x="4243" y="33106"/>
                  </a:cubicBezTo>
                  <a:lnTo>
                    <a:pt x="16523" y="33106"/>
                  </a:lnTo>
                  <a:lnTo>
                    <a:pt x="16523" y="34121"/>
                  </a:lnTo>
                  <a:cubicBezTo>
                    <a:pt x="16523" y="37855"/>
                    <a:pt x="16502" y="41590"/>
                    <a:pt x="16523" y="45325"/>
                  </a:cubicBezTo>
                  <a:cubicBezTo>
                    <a:pt x="16543" y="48065"/>
                    <a:pt x="18146" y="49628"/>
                    <a:pt x="20887" y="49648"/>
                  </a:cubicBezTo>
                  <a:cubicBezTo>
                    <a:pt x="22592" y="49648"/>
                    <a:pt x="24297" y="49657"/>
                    <a:pt x="26002" y="49657"/>
                  </a:cubicBezTo>
                  <a:cubicBezTo>
                    <a:pt x="26854" y="49657"/>
                    <a:pt x="27707" y="49655"/>
                    <a:pt x="28559" y="49648"/>
                  </a:cubicBezTo>
                  <a:cubicBezTo>
                    <a:pt x="31279" y="49628"/>
                    <a:pt x="32882" y="48025"/>
                    <a:pt x="32882" y="45305"/>
                  </a:cubicBezTo>
                  <a:cubicBezTo>
                    <a:pt x="32882" y="41529"/>
                    <a:pt x="32882" y="37774"/>
                    <a:pt x="32882" y="34019"/>
                  </a:cubicBezTo>
                  <a:lnTo>
                    <a:pt x="32882" y="33106"/>
                  </a:lnTo>
                  <a:lnTo>
                    <a:pt x="45041" y="33106"/>
                  </a:lnTo>
                  <a:cubicBezTo>
                    <a:pt x="47822" y="33106"/>
                    <a:pt x="49425" y="31502"/>
                    <a:pt x="49425" y="28742"/>
                  </a:cubicBezTo>
                  <a:cubicBezTo>
                    <a:pt x="49425" y="26144"/>
                    <a:pt x="49425" y="23525"/>
                    <a:pt x="49425" y="20927"/>
                  </a:cubicBezTo>
                  <a:cubicBezTo>
                    <a:pt x="49425" y="18147"/>
                    <a:pt x="47842" y="16563"/>
                    <a:pt x="45041" y="16563"/>
                  </a:cubicBezTo>
                  <a:cubicBezTo>
                    <a:pt x="43789" y="16557"/>
                    <a:pt x="42537" y="16554"/>
                    <a:pt x="41286" y="16554"/>
                  </a:cubicBezTo>
                  <a:cubicBezTo>
                    <a:pt x="38782" y="16554"/>
                    <a:pt x="36279" y="16563"/>
                    <a:pt x="33776" y="16563"/>
                  </a:cubicBezTo>
                  <a:lnTo>
                    <a:pt x="32882" y="16563"/>
                  </a:lnTo>
                  <a:lnTo>
                    <a:pt x="32882" y="15650"/>
                  </a:lnTo>
                  <a:cubicBezTo>
                    <a:pt x="32882" y="11875"/>
                    <a:pt x="32882" y="8099"/>
                    <a:pt x="32882" y="4304"/>
                  </a:cubicBezTo>
                  <a:cubicBezTo>
                    <a:pt x="32882" y="1624"/>
                    <a:pt x="31279" y="21"/>
                    <a:pt x="286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8430775" y="3513575"/>
            <a:ext cx="475790" cy="475790"/>
            <a:chOff x="5104475" y="3698925"/>
            <a:chExt cx="475790" cy="475790"/>
          </a:xfrm>
        </p:grpSpPr>
        <p:sp>
          <p:nvSpPr>
            <p:cNvPr id="18" name="Google Shape;18;p2"/>
            <p:cNvSpPr/>
            <p:nvPr/>
          </p:nvSpPr>
          <p:spPr>
            <a:xfrm>
              <a:off x="5104475" y="3698925"/>
              <a:ext cx="475790" cy="475790"/>
            </a:xfrm>
            <a:custGeom>
              <a:avLst/>
              <a:gdLst/>
              <a:ahLst/>
              <a:cxnLst/>
              <a:rect l="l" t="t" r="r" b="b"/>
              <a:pathLst>
                <a:path w="16929" h="16929" extrusionOk="0">
                  <a:moveTo>
                    <a:pt x="8464" y="0"/>
                  </a:moveTo>
                  <a:cubicBezTo>
                    <a:pt x="3796" y="0"/>
                    <a:pt x="0" y="3796"/>
                    <a:pt x="0" y="8464"/>
                  </a:cubicBezTo>
                  <a:cubicBezTo>
                    <a:pt x="0" y="13133"/>
                    <a:pt x="3796" y="16928"/>
                    <a:pt x="8464" y="16928"/>
                  </a:cubicBezTo>
                  <a:cubicBezTo>
                    <a:pt x="13133" y="16928"/>
                    <a:pt x="16929" y="13133"/>
                    <a:pt x="16929" y="8464"/>
                  </a:cubicBezTo>
                  <a:cubicBezTo>
                    <a:pt x="16929" y="3796"/>
                    <a:pt x="13133" y="0"/>
                    <a:pt x="8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204306" y="3798166"/>
              <a:ext cx="276132" cy="277284"/>
            </a:xfrm>
            <a:custGeom>
              <a:avLst/>
              <a:gdLst/>
              <a:ahLst/>
              <a:cxnLst/>
              <a:rect l="l" t="t" r="r" b="b"/>
              <a:pathLst>
                <a:path w="9825" h="9866" extrusionOk="0">
                  <a:moveTo>
                    <a:pt x="4202" y="1"/>
                  </a:moveTo>
                  <a:cubicBezTo>
                    <a:pt x="3593" y="1"/>
                    <a:pt x="3289" y="285"/>
                    <a:pt x="3289" y="914"/>
                  </a:cubicBezTo>
                  <a:cubicBezTo>
                    <a:pt x="3289" y="1625"/>
                    <a:pt x="3289" y="2355"/>
                    <a:pt x="3289" y="3086"/>
                  </a:cubicBezTo>
                  <a:lnTo>
                    <a:pt x="3289" y="3289"/>
                  </a:lnTo>
                  <a:lnTo>
                    <a:pt x="873" y="3289"/>
                  </a:lnTo>
                  <a:cubicBezTo>
                    <a:pt x="305" y="3289"/>
                    <a:pt x="0" y="3594"/>
                    <a:pt x="0" y="4162"/>
                  </a:cubicBezTo>
                  <a:cubicBezTo>
                    <a:pt x="0" y="4669"/>
                    <a:pt x="0" y="5197"/>
                    <a:pt x="0" y="5705"/>
                  </a:cubicBezTo>
                  <a:cubicBezTo>
                    <a:pt x="0" y="5806"/>
                    <a:pt x="0" y="5908"/>
                    <a:pt x="21" y="6009"/>
                  </a:cubicBezTo>
                  <a:cubicBezTo>
                    <a:pt x="122" y="6374"/>
                    <a:pt x="427" y="6577"/>
                    <a:pt x="833" y="6577"/>
                  </a:cubicBezTo>
                  <a:lnTo>
                    <a:pt x="3289" y="6577"/>
                  </a:lnTo>
                  <a:lnTo>
                    <a:pt x="3289" y="6780"/>
                  </a:lnTo>
                  <a:cubicBezTo>
                    <a:pt x="3289" y="7531"/>
                    <a:pt x="3289" y="8262"/>
                    <a:pt x="3289" y="9013"/>
                  </a:cubicBezTo>
                  <a:cubicBezTo>
                    <a:pt x="3289" y="9561"/>
                    <a:pt x="3613" y="9866"/>
                    <a:pt x="4161" y="9866"/>
                  </a:cubicBezTo>
                  <a:lnTo>
                    <a:pt x="5684" y="9866"/>
                  </a:lnTo>
                  <a:cubicBezTo>
                    <a:pt x="6211" y="9866"/>
                    <a:pt x="6536" y="9561"/>
                    <a:pt x="6536" y="9013"/>
                  </a:cubicBezTo>
                  <a:cubicBezTo>
                    <a:pt x="6536" y="8262"/>
                    <a:pt x="6536" y="7511"/>
                    <a:pt x="6536" y="6760"/>
                  </a:cubicBezTo>
                  <a:lnTo>
                    <a:pt x="6536" y="6577"/>
                  </a:lnTo>
                  <a:lnTo>
                    <a:pt x="8952" y="6577"/>
                  </a:lnTo>
                  <a:cubicBezTo>
                    <a:pt x="9520" y="6577"/>
                    <a:pt x="9824" y="6273"/>
                    <a:pt x="9824" y="5705"/>
                  </a:cubicBezTo>
                  <a:cubicBezTo>
                    <a:pt x="9824" y="5197"/>
                    <a:pt x="9824" y="4669"/>
                    <a:pt x="9824" y="4162"/>
                  </a:cubicBezTo>
                  <a:cubicBezTo>
                    <a:pt x="9824" y="3594"/>
                    <a:pt x="9520" y="3289"/>
                    <a:pt x="8952" y="3289"/>
                  </a:cubicBezTo>
                  <a:lnTo>
                    <a:pt x="6536" y="3289"/>
                  </a:lnTo>
                  <a:lnTo>
                    <a:pt x="6536" y="3106"/>
                  </a:lnTo>
                  <a:cubicBezTo>
                    <a:pt x="6536" y="2355"/>
                    <a:pt x="6536" y="1604"/>
                    <a:pt x="6536" y="853"/>
                  </a:cubicBezTo>
                  <a:cubicBezTo>
                    <a:pt x="6536" y="305"/>
                    <a:pt x="6211" y="1"/>
                    <a:pt x="5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713225" y="1732200"/>
            <a:ext cx="7717500" cy="167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34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713100" y="3622725"/>
            <a:ext cx="7717500" cy="47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3"/>
          <p:cNvGrpSpPr/>
          <p:nvPr/>
        </p:nvGrpSpPr>
        <p:grpSpPr>
          <a:xfrm>
            <a:off x="-109600" y="0"/>
            <a:ext cx="9353825" cy="5143500"/>
            <a:chOff x="-109600" y="0"/>
            <a:chExt cx="9353825" cy="5143500"/>
          </a:xfrm>
        </p:grpSpPr>
        <p:sp>
          <p:nvSpPr>
            <p:cNvPr id="24" name="Google Shape;24;p3"/>
            <p:cNvSpPr/>
            <p:nvPr/>
          </p:nvSpPr>
          <p:spPr>
            <a:xfrm>
              <a:off x="-109600" y="499470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-100175" y="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/>
          <p:nvPr/>
        </p:nvSpPr>
        <p:spPr>
          <a:xfrm rot="5400000">
            <a:off x="7775900" y="-25375"/>
            <a:ext cx="1342725" cy="1393450"/>
          </a:xfrm>
          <a:custGeom>
            <a:avLst/>
            <a:gdLst/>
            <a:ahLst/>
            <a:cxnLst/>
            <a:rect l="l" t="t" r="r" b="b"/>
            <a:pathLst>
              <a:path w="53709" h="55738" extrusionOk="0">
                <a:moveTo>
                  <a:pt x="33918" y="1"/>
                </a:moveTo>
                <a:cubicBezTo>
                  <a:pt x="33532" y="18979"/>
                  <a:pt x="18715" y="34466"/>
                  <a:pt x="1" y="35927"/>
                </a:cubicBezTo>
                <a:lnTo>
                  <a:pt x="1" y="55738"/>
                </a:lnTo>
                <a:cubicBezTo>
                  <a:pt x="29635" y="54256"/>
                  <a:pt x="53302" y="29879"/>
                  <a:pt x="5370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title"/>
          </p:nvPr>
        </p:nvSpPr>
        <p:spPr>
          <a:xfrm>
            <a:off x="1476825" y="2742050"/>
            <a:ext cx="4720800" cy="80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 idx="2" hasCustomPrompt="1"/>
          </p:nvPr>
        </p:nvSpPr>
        <p:spPr>
          <a:xfrm>
            <a:off x="1927950" y="1680750"/>
            <a:ext cx="1504200" cy="91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1476825" y="3626100"/>
            <a:ext cx="4720800" cy="375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-357280" y="2613250"/>
            <a:ext cx="735459" cy="739035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oogle Shape;32;p4"/>
          <p:cNvGrpSpPr/>
          <p:nvPr/>
        </p:nvGrpSpPr>
        <p:grpSpPr>
          <a:xfrm>
            <a:off x="-100175" y="0"/>
            <a:ext cx="9344400" cy="5143500"/>
            <a:chOff x="-100175" y="0"/>
            <a:chExt cx="9344400" cy="5143500"/>
          </a:xfrm>
        </p:grpSpPr>
        <p:sp>
          <p:nvSpPr>
            <p:cNvPr id="33" name="Google Shape;33;p4"/>
            <p:cNvSpPr/>
            <p:nvPr/>
          </p:nvSpPr>
          <p:spPr>
            <a:xfrm>
              <a:off x="-100175" y="499470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-100175" y="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/>
          <p:nvPr/>
        </p:nvSpPr>
        <p:spPr>
          <a:xfrm>
            <a:off x="8309700" y="4031625"/>
            <a:ext cx="834311" cy="838227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" name="Google Shape;36;p4"/>
          <p:cNvGrpSpPr/>
          <p:nvPr/>
        </p:nvGrpSpPr>
        <p:grpSpPr>
          <a:xfrm>
            <a:off x="249731" y="4294483"/>
            <a:ext cx="287798" cy="309523"/>
            <a:chOff x="249731" y="4294483"/>
            <a:chExt cx="287798" cy="309523"/>
          </a:xfrm>
        </p:grpSpPr>
        <p:sp>
          <p:nvSpPr>
            <p:cNvPr id="37" name="Google Shape;37;p4"/>
            <p:cNvSpPr/>
            <p:nvPr/>
          </p:nvSpPr>
          <p:spPr>
            <a:xfrm rot="5400000">
              <a:off x="423281" y="4294483"/>
              <a:ext cx="114248" cy="114248"/>
            </a:xfrm>
            <a:custGeom>
              <a:avLst/>
              <a:gdLst/>
              <a:ahLst/>
              <a:cxnLst/>
              <a:rect l="l" t="t" r="r" b="b"/>
              <a:pathLst>
                <a:path w="2680" h="2680" extrusionOk="0">
                  <a:moveTo>
                    <a:pt x="1259" y="0"/>
                  </a:moveTo>
                  <a:cubicBezTo>
                    <a:pt x="1137" y="0"/>
                    <a:pt x="1015" y="102"/>
                    <a:pt x="1015" y="224"/>
                  </a:cubicBezTo>
                  <a:lnTo>
                    <a:pt x="1015" y="1035"/>
                  </a:lnTo>
                  <a:lnTo>
                    <a:pt x="224" y="1035"/>
                  </a:lnTo>
                  <a:cubicBezTo>
                    <a:pt x="102" y="1035"/>
                    <a:pt x="0" y="1137"/>
                    <a:pt x="0" y="1259"/>
                  </a:cubicBezTo>
                  <a:lnTo>
                    <a:pt x="0" y="1421"/>
                  </a:lnTo>
                  <a:cubicBezTo>
                    <a:pt x="0" y="1543"/>
                    <a:pt x="102" y="1644"/>
                    <a:pt x="224" y="1644"/>
                  </a:cubicBezTo>
                  <a:lnTo>
                    <a:pt x="1015" y="1644"/>
                  </a:lnTo>
                  <a:lnTo>
                    <a:pt x="1015" y="2456"/>
                  </a:lnTo>
                  <a:cubicBezTo>
                    <a:pt x="1015" y="2578"/>
                    <a:pt x="1137" y="2680"/>
                    <a:pt x="1259" y="2680"/>
                  </a:cubicBezTo>
                  <a:lnTo>
                    <a:pt x="1421" y="2680"/>
                  </a:lnTo>
                  <a:cubicBezTo>
                    <a:pt x="1543" y="2680"/>
                    <a:pt x="1644" y="2578"/>
                    <a:pt x="1644" y="2456"/>
                  </a:cubicBezTo>
                  <a:lnTo>
                    <a:pt x="1644" y="1644"/>
                  </a:lnTo>
                  <a:lnTo>
                    <a:pt x="2456" y="1644"/>
                  </a:lnTo>
                  <a:cubicBezTo>
                    <a:pt x="2578" y="1644"/>
                    <a:pt x="2680" y="1543"/>
                    <a:pt x="2680" y="1421"/>
                  </a:cubicBezTo>
                  <a:lnTo>
                    <a:pt x="2680" y="1259"/>
                  </a:lnTo>
                  <a:cubicBezTo>
                    <a:pt x="2680" y="1137"/>
                    <a:pt x="2578" y="1035"/>
                    <a:pt x="2456" y="1035"/>
                  </a:cubicBezTo>
                  <a:lnTo>
                    <a:pt x="1644" y="1035"/>
                  </a:lnTo>
                  <a:lnTo>
                    <a:pt x="1644" y="224"/>
                  </a:lnTo>
                  <a:cubicBezTo>
                    <a:pt x="1644" y="102"/>
                    <a:pt x="1543" y="0"/>
                    <a:pt x="1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 rot="5400000">
              <a:off x="249731" y="4489758"/>
              <a:ext cx="114248" cy="114248"/>
            </a:xfrm>
            <a:custGeom>
              <a:avLst/>
              <a:gdLst/>
              <a:ahLst/>
              <a:cxnLst/>
              <a:rect l="l" t="t" r="r" b="b"/>
              <a:pathLst>
                <a:path w="2680" h="2680" extrusionOk="0">
                  <a:moveTo>
                    <a:pt x="1259" y="0"/>
                  </a:moveTo>
                  <a:cubicBezTo>
                    <a:pt x="1137" y="0"/>
                    <a:pt x="1015" y="102"/>
                    <a:pt x="1015" y="224"/>
                  </a:cubicBezTo>
                  <a:lnTo>
                    <a:pt x="1015" y="1035"/>
                  </a:lnTo>
                  <a:lnTo>
                    <a:pt x="224" y="1035"/>
                  </a:lnTo>
                  <a:cubicBezTo>
                    <a:pt x="102" y="1035"/>
                    <a:pt x="0" y="1137"/>
                    <a:pt x="0" y="1259"/>
                  </a:cubicBezTo>
                  <a:lnTo>
                    <a:pt x="0" y="1421"/>
                  </a:lnTo>
                  <a:cubicBezTo>
                    <a:pt x="0" y="1543"/>
                    <a:pt x="102" y="1644"/>
                    <a:pt x="224" y="1644"/>
                  </a:cubicBezTo>
                  <a:lnTo>
                    <a:pt x="1015" y="1644"/>
                  </a:lnTo>
                  <a:lnTo>
                    <a:pt x="1015" y="2456"/>
                  </a:lnTo>
                  <a:cubicBezTo>
                    <a:pt x="1015" y="2578"/>
                    <a:pt x="1137" y="2680"/>
                    <a:pt x="1259" y="2680"/>
                  </a:cubicBezTo>
                  <a:lnTo>
                    <a:pt x="1421" y="2680"/>
                  </a:lnTo>
                  <a:cubicBezTo>
                    <a:pt x="1543" y="2680"/>
                    <a:pt x="1644" y="2578"/>
                    <a:pt x="1644" y="2456"/>
                  </a:cubicBezTo>
                  <a:lnTo>
                    <a:pt x="1644" y="1644"/>
                  </a:lnTo>
                  <a:lnTo>
                    <a:pt x="2456" y="1644"/>
                  </a:lnTo>
                  <a:cubicBezTo>
                    <a:pt x="2578" y="1644"/>
                    <a:pt x="2680" y="1543"/>
                    <a:pt x="2680" y="1421"/>
                  </a:cubicBezTo>
                  <a:lnTo>
                    <a:pt x="2680" y="1259"/>
                  </a:lnTo>
                  <a:cubicBezTo>
                    <a:pt x="2680" y="1137"/>
                    <a:pt x="2578" y="1035"/>
                    <a:pt x="2456" y="1035"/>
                  </a:cubicBezTo>
                  <a:lnTo>
                    <a:pt x="1644" y="1035"/>
                  </a:lnTo>
                  <a:lnTo>
                    <a:pt x="1644" y="224"/>
                  </a:lnTo>
                  <a:cubicBezTo>
                    <a:pt x="1644" y="102"/>
                    <a:pt x="1543" y="0"/>
                    <a:pt x="1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39;p4"/>
          <p:cNvGrpSpPr/>
          <p:nvPr/>
        </p:nvGrpSpPr>
        <p:grpSpPr>
          <a:xfrm rot="-5400000">
            <a:off x="-258475" y="718250"/>
            <a:ext cx="1130625" cy="114700"/>
            <a:chOff x="3233525" y="2786700"/>
            <a:chExt cx="1130625" cy="114700"/>
          </a:xfrm>
        </p:grpSpPr>
        <p:sp>
          <p:nvSpPr>
            <p:cNvPr id="40" name="Google Shape;40;p4"/>
            <p:cNvSpPr/>
            <p:nvPr/>
          </p:nvSpPr>
          <p:spPr>
            <a:xfrm>
              <a:off x="3233525" y="2786700"/>
              <a:ext cx="114725" cy="114700"/>
            </a:xfrm>
            <a:custGeom>
              <a:avLst/>
              <a:gdLst/>
              <a:ahLst/>
              <a:cxnLst/>
              <a:rect l="l" t="t" r="r" b="b"/>
              <a:pathLst>
                <a:path w="4589" h="4588" extrusionOk="0">
                  <a:moveTo>
                    <a:pt x="2295" y="0"/>
                  </a:moveTo>
                  <a:cubicBezTo>
                    <a:pt x="1036" y="0"/>
                    <a:pt x="1" y="1015"/>
                    <a:pt x="1" y="2294"/>
                  </a:cubicBezTo>
                  <a:cubicBezTo>
                    <a:pt x="1" y="3553"/>
                    <a:pt x="1036" y="4588"/>
                    <a:pt x="2295" y="4588"/>
                  </a:cubicBezTo>
                  <a:cubicBezTo>
                    <a:pt x="3573" y="4588"/>
                    <a:pt x="4588" y="3553"/>
                    <a:pt x="4588" y="2294"/>
                  </a:cubicBezTo>
                  <a:cubicBezTo>
                    <a:pt x="4588" y="1015"/>
                    <a:pt x="3573" y="0"/>
                    <a:pt x="22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3487775" y="2786700"/>
              <a:ext cx="114700" cy="114700"/>
            </a:xfrm>
            <a:custGeom>
              <a:avLst/>
              <a:gdLst/>
              <a:ahLst/>
              <a:cxnLst/>
              <a:rect l="l" t="t" r="r" b="b"/>
              <a:pathLst>
                <a:path w="4588" h="4588" extrusionOk="0">
                  <a:moveTo>
                    <a:pt x="2294" y="0"/>
                  </a:moveTo>
                  <a:cubicBezTo>
                    <a:pt x="1015" y="0"/>
                    <a:pt x="0" y="1015"/>
                    <a:pt x="0" y="2294"/>
                  </a:cubicBezTo>
                  <a:cubicBezTo>
                    <a:pt x="0" y="3553"/>
                    <a:pt x="1015" y="4588"/>
                    <a:pt x="2294" y="4588"/>
                  </a:cubicBezTo>
                  <a:cubicBezTo>
                    <a:pt x="3552" y="4588"/>
                    <a:pt x="4587" y="3553"/>
                    <a:pt x="4587" y="2294"/>
                  </a:cubicBezTo>
                  <a:cubicBezTo>
                    <a:pt x="4587" y="1015"/>
                    <a:pt x="3552" y="0"/>
                    <a:pt x="2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3741475" y="2786700"/>
              <a:ext cx="114725" cy="114700"/>
            </a:xfrm>
            <a:custGeom>
              <a:avLst/>
              <a:gdLst/>
              <a:ahLst/>
              <a:cxnLst/>
              <a:rect l="l" t="t" r="r" b="b"/>
              <a:pathLst>
                <a:path w="4589" h="4588" extrusionOk="0">
                  <a:moveTo>
                    <a:pt x="2294" y="0"/>
                  </a:moveTo>
                  <a:cubicBezTo>
                    <a:pt x="1036" y="0"/>
                    <a:pt x="1" y="1015"/>
                    <a:pt x="1" y="2294"/>
                  </a:cubicBezTo>
                  <a:cubicBezTo>
                    <a:pt x="1" y="3553"/>
                    <a:pt x="1036" y="4588"/>
                    <a:pt x="2294" y="4588"/>
                  </a:cubicBezTo>
                  <a:cubicBezTo>
                    <a:pt x="3553" y="4588"/>
                    <a:pt x="4588" y="3553"/>
                    <a:pt x="4588" y="2294"/>
                  </a:cubicBezTo>
                  <a:cubicBezTo>
                    <a:pt x="4588" y="1015"/>
                    <a:pt x="3553" y="0"/>
                    <a:pt x="2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3995700" y="2786700"/>
              <a:ext cx="114200" cy="114700"/>
            </a:xfrm>
            <a:custGeom>
              <a:avLst/>
              <a:gdLst/>
              <a:ahLst/>
              <a:cxnLst/>
              <a:rect l="l" t="t" r="r" b="b"/>
              <a:pathLst>
                <a:path w="4568" h="4588" extrusionOk="0">
                  <a:moveTo>
                    <a:pt x="2274" y="0"/>
                  </a:moveTo>
                  <a:cubicBezTo>
                    <a:pt x="1016" y="0"/>
                    <a:pt x="1" y="1015"/>
                    <a:pt x="1" y="2294"/>
                  </a:cubicBezTo>
                  <a:cubicBezTo>
                    <a:pt x="1" y="3553"/>
                    <a:pt x="1016" y="4588"/>
                    <a:pt x="2274" y="4588"/>
                  </a:cubicBezTo>
                  <a:cubicBezTo>
                    <a:pt x="3553" y="4588"/>
                    <a:pt x="4568" y="3553"/>
                    <a:pt x="4568" y="2294"/>
                  </a:cubicBezTo>
                  <a:cubicBezTo>
                    <a:pt x="4568" y="1015"/>
                    <a:pt x="3553" y="0"/>
                    <a:pt x="22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>
              <a:off x="4249425" y="2786700"/>
              <a:ext cx="114725" cy="114700"/>
            </a:xfrm>
            <a:custGeom>
              <a:avLst/>
              <a:gdLst/>
              <a:ahLst/>
              <a:cxnLst/>
              <a:rect l="l" t="t" r="r" b="b"/>
              <a:pathLst>
                <a:path w="4589" h="4588" extrusionOk="0">
                  <a:moveTo>
                    <a:pt x="2294" y="0"/>
                  </a:moveTo>
                  <a:cubicBezTo>
                    <a:pt x="1016" y="0"/>
                    <a:pt x="1" y="1015"/>
                    <a:pt x="1" y="2294"/>
                  </a:cubicBezTo>
                  <a:cubicBezTo>
                    <a:pt x="1" y="3553"/>
                    <a:pt x="1016" y="4588"/>
                    <a:pt x="2294" y="4588"/>
                  </a:cubicBezTo>
                  <a:cubicBezTo>
                    <a:pt x="3553" y="4588"/>
                    <a:pt x="4588" y="3553"/>
                    <a:pt x="4588" y="2294"/>
                  </a:cubicBezTo>
                  <a:cubicBezTo>
                    <a:pt x="4588" y="1015"/>
                    <a:pt x="3553" y="0"/>
                    <a:pt x="2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720000" y="1120776"/>
            <a:ext cx="7704000" cy="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7"/>
          <p:cNvGrpSpPr/>
          <p:nvPr/>
        </p:nvGrpSpPr>
        <p:grpSpPr>
          <a:xfrm>
            <a:off x="-109600" y="0"/>
            <a:ext cx="9353825" cy="5143500"/>
            <a:chOff x="-109600" y="0"/>
            <a:chExt cx="9353825" cy="5143500"/>
          </a:xfrm>
        </p:grpSpPr>
        <p:sp>
          <p:nvSpPr>
            <p:cNvPr id="80" name="Google Shape;80;p7"/>
            <p:cNvSpPr/>
            <p:nvPr/>
          </p:nvSpPr>
          <p:spPr>
            <a:xfrm>
              <a:off x="-109600" y="499470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7"/>
            <p:cNvSpPr/>
            <p:nvPr/>
          </p:nvSpPr>
          <p:spPr>
            <a:xfrm>
              <a:off x="-100175" y="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" name="Google Shape;82;p7"/>
          <p:cNvSpPr/>
          <p:nvPr/>
        </p:nvSpPr>
        <p:spPr>
          <a:xfrm rot="5400000">
            <a:off x="7775900" y="-25375"/>
            <a:ext cx="1342725" cy="1393450"/>
          </a:xfrm>
          <a:custGeom>
            <a:avLst/>
            <a:gdLst/>
            <a:ahLst/>
            <a:cxnLst/>
            <a:rect l="l" t="t" r="r" b="b"/>
            <a:pathLst>
              <a:path w="53709" h="55738" extrusionOk="0">
                <a:moveTo>
                  <a:pt x="33918" y="1"/>
                </a:moveTo>
                <a:cubicBezTo>
                  <a:pt x="33532" y="18979"/>
                  <a:pt x="18715" y="34466"/>
                  <a:pt x="1" y="35927"/>
                </a:cubicBezTo>
                <a:lnTo>
                  <a:pt x="1" y="55738"/>
                </a:lnTo>
                <a:cubicBezTo>
                  <a:pt x="29635" y="54256"/>
                  <a:pt x="53302" y="29879"/>
                  <a:pt x="5370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7"/>
          <p:cNvSpPr/>
          <p:nvPr/>
        </p:nvSpPr>
        <p:spPr>
          <a:xfrm rot="5400000">
            <a:off x="8582181" y="4408683"/>
            <a:ext cx="114248" cy="114248"/>
          </a:xfrm>
          <a:custGeom>
            <a:avLst/>
            <a:gdLst/>
            <a:ahLst/>
            <a:cxnLst/>
            <a:rect l="l" t="t" r="r" b="b"/>
            <a:pathLst>
              <a:path w="2680" h="2680" extrusionOk="0">
                <a:moveTo>
                  <a:pt x="1259" y="0"/>
                </a:moveTo>
                <a:cubicBezTo>
                  <a:pt x="1137" y="0"/>
                  <a:pt x="1015" y="102"/>
                  <a:pt x="1015" y="224"/>
                </a:cubicBezTo>
                <a:lnTo>
                  <a:pt x="1015" y="1035"/>
                </a:lnTo>
                <a:lnTo>
                  <a:pt x="224" y="1035"/>
                </a:lnTo>
                <a:cubicBezTo>
                  <a:pt x="102" y="1035"/>
                  <a:pt x="0" y="1137"/>
                  <a:pt x="0" y="1259"/>
                </a:cubicBezTo>
                <a:lnTo>
                  <a:pt x="0" y="1421"/>
                </a:lnTo>
                <a:cubicBezTo>
                  <a:pt x="0" y="1543"/>
                  <a:pt x="102" y="1644"/>
                  <a:pt x="224" y="1644"/>
                </a:cubicBezTo>
                <a:lnTo>
                  <a:pt x="1015" y="1644"/>
                </a:lnTo>
                <a:lnTo>
                  <a:pt x="1015" y="2456"/>
                </a:lnTo>
                <a:cubicBezTo>
                  <a:pt x="1015" y="2578"/>
                  <a:pt x="1137" y="2680"/>
                  <a:pt x="1259" y="2680"/>
                </a:cubicBezTo>
                <a:lnTo>
                  <a:pt x="1421" y="2680"/>
                </a:lnTo>
                <a:cubicBezTo>
                  <a:pt x="1543" y="2680"/>
                  <a:pt x="1644" y="2578"/>
                  <a:pt x="1644" y="2456"/>
                </a:cubicBezTo>
                <a:lnTo>
                  <a:pt x="1644" y="1644"/>
                </a:lnTo>
                <a:lnTo>
                  <a:pt x="2456" y="1644"/>
                </a:lnTo>
                <a:cubicBezTo>
                  <a:pt x="2578" y="1644"/>
                  <a:pt x="2680" y="1543"/>
                  <a:pt x="2680" y="1421"/>
                </a:cubicBezTo>
                <a:lnTo>
                  <a:pt x="2680" y="1259"/>
                </a:lnTo>
                <a:cubicBezTo>
                  <a:pt x="2680" y="1137"/>
                  <a:pt x="2578" y="1035"/>
                  <a:pt x="2456" y="1035"/>
                </a:cubicBezTo>
                <a:lnTo>
                  <a:pt x="1644" y="1035"/>
                </a:lnTo>
                <a:lnTo>
                  <a:pt x="1644" y="224"/>
                </a:lnTo>
                <a:cubicBezTo>
                  <a:pt x="1644" y="102"/>
                  <a:pt x="1543" y="0"/>
                  <a:pt x="142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7"/>
          <p:cNvSpPr/>
          <p:nvPr/>
        </p:nvSpPr>
        <p:spPr>
          <a:xfrm rot="5400000">
            <a:off x="104706" y="1187008"/>
            <a:ext cx="114248" cy="114248"/>
          </a:xfrm>
          <a:custGeom>
            <a:avLst/>
            <a:gdLst/>
            <a:ahLst/>
            <a:cxnLst/>
            <a:rect l="l" t="t" r="r" b="b"/>
            <a:pathLst>
              <a:path w="2680" h="2680" extrusionOk="0">
                <a:moveTo>
                  <a:pt x="1259" y="0"/>
                </a:moveTo>
                <a:cubicBezTo>
                  <a:pt x="1137" y="0"/>
                  <a:pt x="1015" y="102"/>
                  <a:pt x="1015" y="224"/>
                </a:cubicBezTo>
                <a:lnTo>
                  <a:pt x="1015" y="1035"/>
                </a:lnTo>
                <a:lnTo>
                  <a:pt x="224" y="1035"/>
                </a:lnTo>
                <a:cubicBezTo>
                  <a:pt x="102" y="1035"/>
                  <a:pt x="0" y="1137"/>
                  <a:pt x="0" y="1259"/>
                </a:cubicBezTo>
                <a:lnTo>
                  <a:pt x="0" y="1421"/>
                </a:lnTo>
                <a:cubicBezTo>
                  <a:pt x="0" y="1543"/>
                  <a:pt x="102" y="1644"/>
                  <a:pt x="224" y="1644"/>
                </a:cubicBezTo>
                <a:lnTo>
                  <a:pt x="1015" y="1644"/>
                </a:lnTo>
                <a:lnTo>
                  <a:pt x="1015" y="2456"/>
                </a:lnTo>
                <a:cubicBezTo>
                  <a:pt x="1015" y="2578"/>
                  <a:pt x="1137" y="2680"/>
                  <a:pt x="1259" y="2680"/>
                </a:cubicBezTo>
                <a:lnTo>
                  <a:pt x="1421" y="2680"/>
                </a:lnTo>
                <a:cubicBezTo>
                  <a:pt x="1543" y="2680"/>
                  <a:pt x="1644" y="2578"/>
                  <a:pt x="1644" y="2456"/>
                </a:cubicBezTo>
                <a:lnTo>
                  <a:pt x="1644" y="1644"/>
                </a:lnTo>
                <a:lnTo>
                  <a:pt x="2456" y="1644"/>
                </a:lnTo>
                <a:cubicBezTo>
                  <a:pt x="2578" y="1644"/>
                  <a:pt x="2680" y="1543"/>
                  <a:pt x="2680" y="1421"/>
                </a:cubicBezTo>
                <a:lnTo>
                  <a:pt x="2680" y="1259"/>
                </a:lnTo>
                <a:cubicBezTo>
                  <a:pt x="2680" y="1137"/>
                  <a:pt x="2578" y="1035"/>
                  <a:pt x="2456" y="1035"/>
                </a:cubicBezTo>
                <a:lnTo>
                  <a:pt x="1644" y="1035"/>
                </a:lnTo>
                <a:lnTo>
                  <a:pt x="1644" y="224"/>
                </a:lnTo>
                <a:cubicBezTo>
                  <a:pt x="1644" y="102"/>
                  <a:pt x="1543" y="0"/>
                  <a:pt x="142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7"/>
          <p:cNvSpPr/>
          <p:nvPr/>
        </p:nvSpPr>
        <p:spPr>
          <a:xfrm>
            <a:off x="218945" y="447963"/>
            <a:ext cx="735459" cy="739035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7"/>
          <p:cNvSpPr txBox="1">
            <a:spLocks noGrp="1"/>
          </p:cNvSpPr>
          <p:nvPr>
            <p:ph type="title"/>
          </p:nvPr>
        </p:nvSpPr>
        <p:spPr>
          <a:xfrm>
            <a:off x="2436666" y="1045250"/>
            <a:ext cx="4278000" cy="12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7"/>
          <p:cNvSpPr txBox="1">
            <a:spLocks noGrp="1"/>
          </p:cNvSpPr>
          <p:nvPr>
            <p:ph type="subTitle" idx="1"/>
          </p:nvPr>
        </p:nvSpPr>
        <p:spPr>
          <a:xfrm>
            <a:off x="2432925" y="2350750"/>
            <a:ext cx="4278000" cy="17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p9"/>
          <p:cNvGrpSpPr/>
          <p:nvPr/>
        </p:nvGrpSpPr>
        <p:grpSpPr>
          <a:xfrm>
            <a:off x="-109600" y="0"/>
            <a:ext cx="9353825" cy="5143500"/>
            <a:chOff x="-109600" y="0"/>
            <a:chExt cx="9353825" cy="5143500"/>
          </a:xfrm>
        </p:grpSpPr>
        <p:sp>
          <p:nvSpPr>
            <p:cNvPr id="99" name="Google Shape;99;p9"/>
            <p:cNvSpPr/>
            <p:nvPr/>
          </p:nvSpPr>
          <p:spPr>
            <a:xfrm>
              <a:off x="-109600" y="499470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9"/>
            <p:cNvSpPr/>
            <p:nvPr/>
          </p:nvSpPr>
          <p:spPr>
            <a:xfrm>
              <a:off x="-100175" y="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" name="Google Shape;101;p9"/>
          <p:cNvSpPr/>
          <p:nvPr/>
        </p:nvSpPr>
        <p:spPr>
          <a:xfrm rot="-5400000">
            <a:off x="25350" y="3775400"/>
            <a:ext cx="1342725" cy="1393450"/>
          </a:xfrm>
          <a:custGeom>
            <a:avLst/>
            <a:gdLst/>
            <a:ahLst/>
            <a:cxnLst/>
            <a:rect l="l" t="t" r="r" b="b"/>
            <a:pathLst>
              <a:path w="53709" h="55738" extrusionOk="0">
                <a:moveTo>
                  <a:pt x="33918" y="1"/>
                </a:moveTo>
                <a:cubicBezTo>
                  <a:pt x="33532" y="18979"/>
                  <a:pt x="18715" y="34466"/>
                  <a:pt x="1" y="35927"/>
                </a:cubicBezTo>
                <a:lnTo>
                  <a:pt x="1" y="55738"/>
                </a:lnTo>
                <a:cubicBezTo>
                  <a:pt x="29635" y="54256"/>
                  <a:pt x="53302" y="29879"/>
                  <a:pt x="5370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" name="Google Shape;102;p9"/>
          <p:cNvGrpSpPr/>
          <p:nvPr/>
        </p:nvGrpSpPr>
        <p:grpSpPr>
          <a:xfrm>
            <a:off x="7970000" y="4477388"/>
            <a:ext cx="921550" cy="253225"/>
            <a:chOff x="5690050" y="3400200"/>
            <a:chExt cx="921550" cy="253225"/>
          </a:xfrm>
        </p:grpSpPr>
        <p:sp>
          <p:nvSpPr>
            <p:cNvPr id="103" name="Google Shape;103;p9"/>
            <p:cNvSpPr/>
            <p:nvPr/>
          </p:nvSpPr>
          <p:spPr>
            <a:xfrm>
              <a:off x="5690050" y="3400200"/>
              <a:ext cx="54325" cy="54325"/>
            </a:xfrm>
            <a:custGeom>
              <a:avLst/>
              <a:gdLst/>
              <a:ahLst/>
              <a:cxnLst/>
              <a:rect l="l" t="t" r="r" b="b"/>
              <a:pathLst>
                <a:path w="2173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685" y="2172"/>
                    <a:pt x="2173" y="1685"/>
                    <a:pt x="2173" y="1076"/>
                  </a:cubicBezTo>
                  <a:cubicBezTo>
                    <a:pt x="2173" y="487"/>
                    <a:pt x="1685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5906725" y="3400200"/>
              <a:ext cx="54325" cy="54325"/>
            </a:xfrm>
            <a:custGeom>
              <a:avLst/>
              <a:gdLst/>
              <a:ahLst/>
              <a:cxnLst/>
              <a:rect l="l" t="t" r="r" b="b"/>
              <a:pathLst>
                <a:path w="2173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686" y="2172"/>
                    <a:pt x="2173" y="1685"/>
                    <a:pt x="2173" y="1076"/>
                  </a:cubicBezTo>
                  <a:cubicBezTo>
                    <a:pt x="2173" y="487"/>
                    <a:pt x="1686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9"/>
            <p:cNvSpPr/>
            <p:nvPr/>
          </p:nvSpPr>
          <p:spPr>
            <a:xfrm>
              <a:off x="6123400" y="3400200"/>
              <a:ext cx="54325" cy="54325"/>
            </a:xfrm>
            <a:custGeom>
              <a:avLst/>
              <a:gdLst/>
              <a:ahLst/>
              <a:cxnLst/>
              <a:rect l="l" t="t" r="r" b="b"/>
              <a:pathLst>
                <a:path w="2173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686" y="2172"/>
                    <a:pt x="2173" y="1685"/>
                    <a:pt x="2173" y="1076"/>
                  </a:cubicBezTo>
                  <a:cubicBezTo>
                    <a:pt x="2173" y="487"/>
                    <a:pt x="1686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9"/>
            <p:cNvSpPr/>
            <p:nvPr/>
          </p:nvSpPr>
          <p:spPr>
            <a:xfrm>
              <a:off x="6340075" y="3400200"/>
              <a:ext cx="54850" cy="54325"/>
            </a:xfrm>
            <a:custGeom>
              <a:avLst/>
              <a:gdLst/>
              <a:ahLst/>
              <a:cxnLst/>
              <a:rect l="l" t="t" r="r" b="b"/>
              <a:pathLst>
                <a:path w="2194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706" y="2172"/>
                    <a:pt x="2193" y="1685"/>
                    <a:pt x="2193" y="1076"/>
                  </a:cubicBezTo>
                  <a:cubicBezTo>
                    <a:pt x="2193" y="487"/>
                    <a:pt x="1706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9"/>
            <p:cNvSpPr/>
            <p:nvPr/>
          </p:nvSpPr>
          <p:spPr>
            <a:xfrm>
              <a:off x="6556775" y="3400200"/>
              <a:ext cx="54825" cy="54325"/>
            </a:xfrm>
            <a:custGeom>
              <a:avLst/>
              <a:gdLst/>
              <a:ahLst/>
              <a:cxnLst/>
              <a:rect l="l" t="t" r="r" b="b"/>
              <a:pathLst>
                <a:path w="2193" h="2173" extrusionOk="0">
                  <a:moveTo>
                    <a:pt x="1096" y="0"/>
                  </a:moveTo>
                  <a:cubicBezTo>
                    <a:pt x="487" y="0"/>
                    <a:pt x="0" y="487"/>
                    <a:pt x="0" y="1076"/>
                  </a:cubicBezTo>
                  <a:cubicBezTo>
                    <a:pt x="0" y="1685"/>
                    <a:pt x="487" y="2172"/>
                    <a:pt x="1096" y="2172"/>
                  </a:cubicBezTo>
                  <a:cubicBezTo>
                    <a:pt x="1705" y="2172"/>
                    <a:pt x="2192" y="1685"/>
                    <a:pt x="2192" y="1076"/>
                  </a:cubicBezTo>
                  <a:cubicBezTo>
                    <a:pt x="2192" y="487"/>
                    <a:pt x="1705" y="0"/>
                    <a:pt x="10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9"/>
            <p:cNvSpPr/>
            <p:nvPr/>
          </p:nvSpPr>
          <p:spPr>
            <a:xfrm>
              <a:off x="5690050" y="3598600"/>
              <a:ext cx="54325" cy="54825"/>
            </a:xfrm>
            <a:custGeom>
              <a:avLst/>
              <a:gdLst/>
              <a:ahLst/>
              <a:cxnLst/>
              <a:rect l="l" t="t" r="r" b="b"/>
              <a:pathLst>
                <a:path w="2173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685" y="2193"/>
                    <a:pt x="2173" y="1706"/>
                    <a:pt x="2173" y="1097"/>
                  </a:cubicBezTo>
                  <a:cubicBezTo>
                    <a:pt x="2173" y="488"/>
                    <a:pt x="1685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9"/>
            <p:cNvSpPr/>
            <p:nvPr/>
          </p:nvSpPr>
          <p:spPr>
            <a:xfrm>
              <a:off x="5906725" y="3598600"/>
              <a:ext cx="54325" cy="54825"/>
            </a:xfrm>
            <a:custGeom>
              <a:avLst/>
              <a:gdLst/>
              <a:ahLst/>
              <a:cxnLst/>
              <a:rect l="l" t="t" r="r" b="b"/>
              <a:pathLst>
                <a:path w="2173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686" y="2193"/>
                    <a:pt x="2173" y="1706"/>
                    <a:pt x="2173" y="1097"/>
                  </a:cubicBezTo>
                  <a:cubicBezTo>
                    <a:pt x="2173" y="488"/>
                    <a:pt x="1686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9"/>
            <p:cNvSpPr/>
            <p:nvPr/>
          </p:nvSpPr>
          <p:spPr>
            <a:xfrm>
              <a:off x="6123400" y="3598600"/>
              <a:ext cx="54325" cy="54825"/>
            </a:xfrm>
            <a:custGeom>
              <a:avLst/>
              <a:gdLst/>
              <a:ahLst/>
              <a:cxnLst/>
              <a:rect l="l" t="t" r="r" b="b"/>
              <a:pathLst>
                <a:path w="2173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686" y="2193"/>
                    <a:pt x="2173" y="1706"/>
                    <a:pt x="2173" y="1097"/>
                  </a:cubicBezTo>
                  <a:cubicBezTo>
                    <a:pt x="2173" y="488"/>
                    <a:pt x="1686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9"/>
            <p:cNvSpPr/>
            <p:nvPr/>
          </p:nvSpPr>
          <p:spPr>
            <a:xfrm>
              <a:off x="6340075" y="3598600"/>
              <a:ext cx="54850" cy="54825"/>
            </a:xfrm>
            <a:custGeom>
              <a:avLst/>
              <a:gdLst/>
              <a:ahLst/>
              <a:cxnLst/>
              <a:rect l="l" t="t" r="r" b="b"/>
              <a:pathLst>
                <a:path w="2194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706" y="2193"/>
                    <a:pt x="2193" y="1706"/>
                    <a:pt x="2193" y="1097"/>
                  </a:cubicBezTo>
                  <a:cubicBezTo>
                    <a:pt x="2193" y="488"/>
                    <a:pt x="1706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9"/>
            <p:cNvSpPr/>
            <p:nvPr/>
          </p:nvSpPr>
          <p:spPr>
            <a:xfrm>
              <a:off x="6556775" y="359860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extrusionOk="0">
                  <a:moveTo>
                    <a:pt x="1096" y="1"/>
                  </a:moveTo>
                  <a:cubicBezTo>
                    <a:pt x="487" y="1"/>
                    <a:pt x="0" y="488"/>
                    <a:pt x="0" y="1097"/>
                  </a:cubicBezTo>
                  <a:cubicBezTo>
                    <a:pt x="0" y="1706"/>
                    <a:pt x="487" y="2193"/>
                    <a:pt x="1096" y="2193"/>
                  </a:cubicBezTo>
                  <a:cubicBezTo>
                    <a:pt x="1705" y="2193"/>
                    <a:pt x="2192" y="1706"/>
                    <a:pt x="2192" y="1097"/>
                  </a:cubicBezTo>
                  <a:cubicBezTo>
                    <a:pt x="2192" y="488"/>
                    <a:pt x="1705" y="1"/>
                    <a:pt x="10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" name="Google Shape;113;p9"/>
          <p:cNvSpPr txBox="1">
            <a:spLocks noGrp="1"/>
          </p:cNvSpPr>
          <p:nvPr>
            <p:ph type="title"/>
          </p:nvPr>
        </p:nvSpPr>
        <p:spPr>
          <a:xfrm>
            <a:off x="2135550" y="2188888"/>
            <a:ext cx="4872900" cy="11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6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9"/>
          <p:cNvSpPr txBox="1">
            <a:spLocks noGrp="1"/>
          </p:cNvSpPr>
          <p:nvPr>
            <p:ph type="subTitle" idx="1"/>
          </p:nvPr>
        </p:nvSpPr>
        <p:spPr>
          <a:xfrm>
            <a:off x="2135550" y="3273938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13"/>
          <p:cNvGrpSpPr/>
          <p:nvPr/>
        </p:nvGrpSpPr>
        <p:grpSpPr>
          <a:xfrm>
            <a:off x="252450" y="286275"/>
            <a:ext cx="921550" cy="253225"/>
            <a:chOff x="5690050" y="3400200"/>
            <a:chExt cx="921550" cy="253225"/>
          </a:xfrm>
        </p:grpSpPr>
        <p:sp>
          <p:nvSpPr>
            <p:cNvPr id="131" name="Google Shape;131;p13"/>
            <p:cNvSpPr/>
            <p:nvPr/>
          </p:nvSpPr>
          <p:spPr>
            <a:xfrm>
              <a:off x="5690050" y="3400200"/>
              <a:ext cx="54325" cy="54325"/>
            </a:xfrm>
            <a:custGeom>
              <a:avLst/>
              <a:gdLst/>
              <a:ahLst/>
              <a:cxnLst/>
              <a:rect l="l" t="t" r="r" b="b"/>
              <a:pathLst>
                <a:path w="2173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685" y="2172"/>
                    <a:pt x="2173" y="1685"/>
                    <a:pt x="2173" y="1076"/>
                  </a:cubicBezTo>
                  <a:cubicBezTo>
                    <a:pt x="2173" y="487"/>
                    <a:pt x="1685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5906725" y="3400200"/>
              <a:ext cx="54325" cy="54325"/>
            </a:xfrm>
            <a:custGeom>
              <a:avLst/>
              <a:gdLst/>
              <a:ahLst/>
              <a:cxnLst/>
              <a:rect l="l" t="t" r="r" b="b"/>
              <a:pathLst>
                <a:path w="2173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686" y="2172"/>
                    <a:pt x="2173" y="1685"/>
                    <a:pt x="2173" y="1076"/>
                  </a:cubicBezTo>
                  <a:cubicBezTo>
                    <a:pt x="2173" y="487"/>
                    <a:pt x="1686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6123400" y="3400200"/>
              <a:ext cx="54325" cy="54325"/>
            </a:xfrm>
            <a:custGeom>
              <a:avLst/>
              <a:gdLst/>
              <a:ahLst/>
              <a:cxnLst/>
              <a:rect l="l" t="t" r="r" b="b"/>
              <a:pathLst>
                <a:path w="2173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686" y="2172"/>
                    <a:pt x="2173" y="1685"/>
                    <a:pt x="2173" y="1076"/>
                  </a:cubicBezTo>
                  <a:cubicBezTo>
                    <a:pt x="2173" y="487"/>
                    <a:pt x="1686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6340075" y="3400200"/>
              <a:ext cx="54850" cy="54325"/>
            </a:xfrm>
            <a:custGeom>
              <a:avLst/>
              <a:gdLst/>
              <a:ahLst/>
              <a:cxnLst/>
              <a:rect l="l" t="t" r="r" b="b"/>
              <a:pathLst>
                <a:path w="2194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706" y="2172"/>
                    <a:pt x="2193" y="1685"/>
                    <a:pt x="2193" y="1076"/>
                  </a:cubicBezTo>
                  <a:cubicBezTo>
                    <a:pt x="2193" y="487"/>
                    <a:pt x="1706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3"/>
            <p:cNvSpPr/>
            <p:nvPr/>
          </p:nvSpPr>
          <p:spPr>
            <a:xfrm>
              <a:off x="6556775" y="3400200"/>
              <a:ext cx="54825" cy="54325"/>
            </a:xfrm>
            <a:custGeom>
              <a:avLst/>
              <a:gdLst/>
              <a:ahLst/>
              <a:cxnLst/>
              <a:rect l="l" t="t" r="r" b="b"/>
              <a:pathLst>
                <a:path w="2193" h="2173" extrusionOk="0">
                  <a:moveTo>
                    <a:pt x="1096" y="0"/>
                  </a:moveTo>
                  <a:cubicBezTo>
                    <a:pt x="487" y="0"/>
                    <a:pt x="0" y="487"/>
                    <a:pt x="0" y="1076"/>
                  </a:cubicBezTo>
                  <a:cubicBezTo>
                    <a:pt x="0" y="1685"/>
                    <a:pt x="487" y="2172"/>
                    <a:pt x="1096" y="2172"/>
                  </a:cubicBezTo>
                  <a:cubicBezTo>
                    <a:pt x="1705" y="2172"/>
                    <a:pt x="2192" y="1685"/>
                    <a:pt x="2192" y="1076"/>
                  </a:cubicBezTo>
                  <a:cubicBezTo>
                    <a:pt x="2192" y="487"/>
                    <a:pt x="1705" y="0"/>
                    <a:pt x="10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3"/>
            <p:cNvSpPr/>
            <p:nvPr/>
          </p:nvSpPr>
          <p:spPr>
            <a:xfrm>
              <a:off x="5690050" y="3598600"/>
              <a:ext cx="54325" cy="54825"/>
            </a:xfrm>
            <a:custGeom>
              <a:avLst/>
              <a:gdLst/>
              <a:ahLst/>
              <a:cxnLst/>
              <a:rect l="l" t="t" r="r" b="b"/>
              <a:pathLst>
                <a:path w="2173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685" y="2193"/>
                    <a:pt x="2173" y="1706"/>
                    <a:pt x="2173" y="1097"/>
                  </a:cubicBezTo>
                  <a:cubicBezTo>
                    <a:pt x="2173" y="488"/>
                    <a:pt x="1685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5906725" y="3598600"/>
              <a:ext cx="54325" cy="54825"/>
            </a:xfrm>
            <a:custGeom>
              <a:avLst/>
              <a:gdLst/>
              <a:ahLst/>
              <a:cxnLst/>
              <a:rect l="l" t="t" r="r" b="b"/>
              <a:pathLst>
                <a:path w="2173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686" y="2193"/>
                    <a:pt x="2173" y="1706"/>
                    <a:pt x="2173" y="1097"/>
                  </a:cubicBezTo>
                  <a:cubicBezTo>
                    <a:pt x="2173" y="488"/>
                    <a:pt x="1686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3"/>
            <p:cNvSpPr/>
            <p:nvPr/>
          </p:nvSpPr>
          <p:spPr>
            <a:xfrm>
              <a:off x="6123400" y="3598600"/>
              <a:ext cx="54325" cy="54825"/>
            </a:xfrm>
            <a:custGeom>
              <a:avLst/>
              <a:gdLst/>
              <a:ahLst/>
              <a:cxnLst/>
              <a:rect l="l" t="t" r="r" b="b"/>
              <a:pathLst>
                <a:path w="2173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686" y="2193"/>
                    <a:pt x="2173" y="1706"/>
                    <a:pt x="2173" y="1097"/>
                  </a:cubicBezTo>
                  <a:cubicBezTo>
                    <a:pt x="2173" y="488"/>
                    <a:pt x="1686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6340075" y="3598600"/>
              <a:ext cx="54850" cy="54825"/>
            </a:xfrm>
            <a:custGeom>
              <a:avLst/>
              <a:gdLst/>
              <a:ahLst/>
              <a:cxnLst/>
              <a:rect l="l" t="t" r="r" b="b"/>
              <a:pathLst>
                <a:path w="2194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706" y="2193"/>
                    <a:pt x="2193" y="1706"/>
                    <a:pt x="2193" y="1097"/>
                  </a:cubicBezTo>
                  <a:cubicBezTo>
                    <a:pt x="2193" y="488"/>
                    <a:pt x="1706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6556775" y="359860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extrusionOk="0">
                  <a:moveTo>
                    <a:pt x="1096" y="1"/>
                  </a:moveTo>
                  <a:cubicBezTo>
                    <a:pt x="487" y="1"/>
                    <a:pt x="0" y="488"/>
                    <a:pt x="0" y="1097"/>
                  </a:cubicBezTo>
                  <a:cubicBezTo>
                    <a:pt x="0" y="1706"/>
                    <a:pt x="487" y="2193"/>
                    <a:pt x="1096" y="2193"/>
                  </a:cubicBezTo>
                  <a:cubicBezTo>
                    <a:pt x="1705" y="2193"/>
                    <a:pt x="2192" y="1706"/>
                    <a:pt x="2192" y="1097"/>
                  </a:cubicBezTo>
                  <a:cubicBezTo>
                    <a:pt x="2192" y="488"/>
                    <a:pt x="1705" y="1"/>
                    <a:pt x="10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" name="Google Shape;141;p13"/>
          <p:cNvGrpSpPr/>
          <p:nvPr/>
        </p:nvGrpSpPr>
        <p:grpSpPr>
          <a:xfrm>
            <a:off x="-109600" y="0"/>
            <a:ext cx="9353825" cy="5143500"/>
            <a:chOff x="-109600" y="0"/>
            <a:chExt cx="9353825" cy="5143500"/>
          </a:xfrm>
        </p:grpSpPr>
        <p:sp>
          <p:nvSpPr>
            <p:cNvPr id="142" name="Google Shape;142;p13"/>
            <p:cNvSpPr/>
            <p:nvPr/>
          </p:nvSpPr>
          <p:spPr>
            <a:xfrm>
              <a:off x="-109600" y="499470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-100175" y="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" name="Google Shape;144;p13"/>
          <p:cNvGrpSpPr/>
          <p:nvPr/>
        </p:nvGrpSpPr>
        <p:grpSpPr>
          <a:xfrm>
            <a:off x="252456" y="808883"/>
            <a:ext cx="8667123" cy="3852248"/>
            <a:chOff x="252456" y="808883"/>
            <a:chExt cx="8667123" cy="3852248"/>
          </a:xfrm>
        </p:grpSpPr>
        <p:sp>
          <p:nvSpPr>
            <p:cNvPr id="145" name="Google Shape;145;p13"/>
            <p:cNvSpPr/>
            <p:nvPr/>
          </p:nvSpPr>
          <p:spPr>
            <a:xfrm rot="5400000">
              <a:off x="252456" y="2230108"/>
              <a:ext cx="114248" cy="114248"/>
            </a:xfrm>
            <a:custGeom>
              <a:avLst/>
              <a:gdLst/>
              <a:ahLst/>
              <a:cxnLst/>
              <a:rect l="l" t="t" r="r" b="b"/>
              <a:pathLst>
                <a:path w="2680" h="2680" extrusionOk="0">
                  <a:moveTo>
                    <a:pt x="1259" y="0"/>
                  </a:moveTo>
                  <a:cubicBezTo>
                    <a:pt x="1137" y="0"/>
                    <a:pt x="1015" y="102"/>
                    <a:pt x="1015" y="224"/>
                  </a:cubicBezTo>
                  <a:lnTo>
                    <a:pt x="1015" y="1035"/>
                  </a:lnTo>
                  <a:lnTo>
                    <a:pt x="224" y="1035"/>
                  </a:lnTo>
                  <a:cubicBezTo>
                    <a:pt x="102" y="1035"/>
                    <a:pt x="0" y="1137"/>
                    <a:pt x="0" y="1259"/>
                  </a:cubicBezTo>
                  <a:lnTo>
                    <a:pt x="0" y="1421"/>
                  </a:lnTo>
                  <a:cubicBezTo>
                    <a:pt x="0" y="1543"/>
                    <a:pt x="102" y="1644"/>
                    <a:pt x="224" y="1644"/>
                  </a:cubicBezTo>
                  <a:lnTo>
                    <a:pt x="1015" y="1644"/>
                  </a:lnTo>
                  <a:lnTo>
                    <a:pt x="1015" y="2456"/>
                  </a:lnTo>
                  <a:cubicBezTo>
                    <a:pt x="1015" y="2578"/>
                    <a:pt x="1137" y="2680"/>
                    <a:pt x="1259" y="2680"/>
                  </a:cubicBezTo>
                  <a:lnTo>
                    <a:pt x="1421" y="2680"/>
                  </a:lnTo>
                  <a:cubicBezTo>
                    <a:pt x="1543" y="2680"/>
                    <a:pt x="1644" y="2578"/>
                    <a:pt x="1644" y="2456"/>
                  </a:cubicBezTo>
                  <a:lnTo>
                    <a:pt x="1644" y="1644"/>
                  </a:lnTo>
                  <a:lnTo>
                    <a:pt x="2456" y="1644"/>
                  </a:lnTo>
                  <a:cubicBezTo>
                    <a:pt x="2578" y="1644"/>
                    <a:pt x="2680" y="1543"/>
                    <a:pt x="2680" y="1421"/>
                  </a:cubicBezTo>
                  <a:lnTo>
                    <a:pt x="2680" y="1259"/>
                  </a:lnTo>
                  <a:cubicBezTo>
                    <a:pt x="2680" y="1137"/>
                    <a:pt x="2578" y="1035"/>
                    <a:pt x="2456" y="1035"/>
                  </a:cubicBezTo>
                  <a:lnTo>
                    <a:pt x="1644" y="1035"/>
                  </a:lnTo>
                  <a:lnTo>
                    <a:pt x="1644" y="224"/>
                  </a:lnTo>
                  <a:cubicBezTo>
                    <a:pt x="1644" y="102"/>
                    <a:pt x="1543" y="0"/>
                    <a:pt x="1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3"/>
            <p:cNvSpPr/>
            <p:nvPr/>
          </p:nvSpPr>
          <p:spPr>
            <a:xfrm rot="5400000">
              <a:off x="8805331" y="808883"/>
              <a:ext cx="114248" cy="114248"/>
            </a:xfrm>
            <a:custGeom>
              <a:avLst/>
              <a:gdLst/>
              <a:ahLst/>
              <a:cxnLst/>
              <a:rect l="l" t="t" r="r" b="b"/>
              <a:pathLst>
                <a:path w="2680" h="2680" extrusionOk="0">
                  <a:moveTo>
                    <a:pt x="1259" y="0"/>
                  </a:moveTo>
                  <a:cubicBezTo>
                    <a:pt x="1137" y="0"/>
                    <a:pt x="1015" y="102"/>
                    <a:pt x="1015" y="224"/>
                  </a:cubicBezTo>
                  <a:lnTo>
                    <a:pt x="1015" y="1035"/>
                  </a:lnTo>
                  <a:lnTo>
                    <a:pt x="224" y="1035"/>
                  </a:lnTo>
                  <a:cubicBezTo>
                    <a:pt x="102" y="1035"/>
                    <a:pt x="0" y="1137"/>
                    <a:pt x="0" y="1259"/>
                  </a:cubicBezTo>
                  <a:lnTo>
                    <a:pt x="0" y="1421"/>
                  </a:lnTo>
                  <a:cubicBezTo>
                    <a:pt x="0" y="1543"/>
                    <a:pt x="102" y="1644"/>
                    <a:pt x="224" y="1644"/>
                  </a:cubicBezTo>
                  <a:lnTo>
                    <a:pt x="1015" y="1644"/>
                  </a:lnTo>
                  <a:lnTo>
                    <a:pt x="1015" y="2456"/>
                  </a:lnTo>
                  <a:cubicBezTo>
                    <a:pt x="1015" y="2578"/>
                    <a:pt x="1137" y="2680"/>
                    <a:pt x="1259" y="2680"/>
                  </a:cubicBezTo>
                  <a:lnTo>
                    <a:pt x="1421" y="2680"/>
                  </a:lnTo>
                  <a:cubicBezTo>
                    <a:pt x="1543" y="2680"/>
                    <a:pt x="1644" y="2578"/>
                    <a:pt x="1644" y="2456"/>
                  </a:cubicBezTo>
                  <a:lnTo>
                    <a:pt x="1644" y="1644"/>
                  </a:lnTo>
                  <a:lnTo>
                    <a:pt x="2456" y="1644"/>
                  </a:lnTo>
                  <a:cubicBezTo>
                    <a:pt x="2578" y="1644"/>
                    <a:pt x="2680" y="1543"/>
                    <a:pt x="2680" y="1421"/>
                  </a:cubicBezTo>
                  <a:lnTo>
                    <a:pt x="2680" y="1259"/>
                  </a:lnTo>
                  <a:cubicBezTo>
                    <a:pt x="2680" y="1137"/>
                    <a:pt x="2578" y="1035"/>
                    <a:pt x="2456" y="1035"/>
                  </a:cubicBezTo>
                  <a:lnTo>
                    <a:pt x="1644" y="1035"/>
                  </a:lnTo>
                  <a:lnTo>
                    <a:pt x="1644" y="224"/>
                  </a:lnTo>
                  <a:cubicBezTo>
                    <a:pt x="1644" y="102"/>
                    <a:pt x="1543" y="0"/>
                    <a:pt x="1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3"/>
            <p:cNvSpPr/>
            <p:nvPr/>
          </p:nvSpPr>
          <p:spPr>
            <a:xfrm rot="5400000">
              <a:off x="8546981" y="4546883"/>
              <a:ext cx="114248" cy="114248"/>
            </a:xfrm>
            <a:custGeom>
              <a:avLst/>
              <a:gdLst/>
              <a:ahLst/>
              <a:cxnLst/>
              <a:rect l="l" t="t" r="r" b="b"/>
              <a:pathLst>
                <a:path w="2680" h="2680" extrusionOk="0">
                  <a:moveTo>
                    <a:pt x="1259" y="0"/>
                  </a:moveTo>
                  <a:cubicBezTo>
                    <a:pt x="1137" y="0"/>
                    <a:pt x="1015" y="102"/>
                    <a:pt x="1015" y="224"/>
                  </a:cubicBezTo>
                  <a:lnTo>
                    <a:pt x="1015" y="1035"/>
                  </a:lnTo>
                  <a:lnTo>
                    <a:pt x="224" y="1035"/>
                  </a:lnTo>
                  <a:cubicBezTo>
                    <a:pt x="102" y="1035"/>
                    <a:pt x="0" y="1137"/>
                    <a:pt x="0" y="1259"/>
                  </a:cubicBezTo>
                  <a:lnTo>
                    <a:pt x="0" y="1421"/>
                  </a:lnTo>
                  <a:cubicBezTo>
                    <a:pt x="0" y="1543"/>
                    <a:pt x="102" y="1644"/>
                    <a:pt x="224" y="1644"/>
                  </a:cubicBezTo>
                  <a:lnTo>
                    <a:pt x="1015" y="1644"/>
                  </a:lnTo>
                  <a:lnTo>
                    <a:pt x="1015" y="2456"/>
                  </a:lnTo>
                  <a:cubicBezTo>
                    <a:pt x="1015" y="2578"/>
                    <a:pt x="1137" y="2680"/>
                    <a:pt x="1259" y="2680"/>
                  </a:cubicBezTo>
                  <a:lnTo>
                    <a:pt x="1421" y="2680"/>
                  </a:lnTo>
                  <a:cubicBezTo>
                    <a:pt x="1543" y="2680"/>
                    <a:pt x="1644" y="2578"/>
                    <a:pt x="1644" y="2456"/>
                  </a:cubicBezTo>
                  <a:lnTo>
                    <a:pt x="1644" y="1644"/>
                  </a:lnTo>
                  <a:lnTo>
                    <a:pt x="2456" y="1644"/>
                  </a:lnTo>
                  <a:cubicBezTo>
                    <a:pt x="2578" y="1644"/>
                    <a:pt x="2680" y="1543"/>
                    <a:pt x="2680" y="1421"/>
                  </a:cubicBezTo>
                  <a:lnTo>
                    <a:pt x="2680" y="1259"/>
                  </a:lnTo>
                  <a:cubicBezTo>
                    <a:pt x="2680" y="1137"/>
                    <a:pt x="2578" y="1035"/>
                    <a:pt x="2456" y="1035"/>
                  </a:cubicBezTo>
                  <a:lnTo>
                    <a:pt x="1644" y="1035"/>
                  </a:lnTo>
                  <a:lnTo>
                    <a:pt x="1644" y="224"/>
                  </a:lnTo>
                  <a:cubicBezTo>
                    <a:pt x="1644" y="102"/>
                    <a:pt x="1543" y="0"/>
                    <a:pt x="1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" name="Google Shape;148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3"/>
          <p:cNvSpPr txBox="1">
            <a:spLocks noGrp="1"/>
          </p:cNvSpPr>
          <p:nvPr>
            <p:ph type="subTitle" idx="1"/>
          </p:nvPr>
        </p:nvSpPr>
        <p:spPr>
          <a:xfrm>
            <a:off x="2098175" y="1731556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3"/>
          <p:cNvSpPr txBox="1">
            <a:spLocks noGrp="1"/>
          </p:cNvSpPr>
          <p:nvPr>
            <p:ph type="subTitle" idx="2"/>
          </p:nvPr>
        </p:nvSpPr>
        <p:spPr>
          <a:xfrm>
            <a:off x="2098175" y="2712906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3"/>
          <p:cNvSpPr txBox="1">
            <a:spLocks noGrp="1"/>
          </p:cNvSpPr>
          <p:nvPr>
            <p:ph type="subTitle" idx="3"/>
          </p:nvPr>
        </p:nvSpPr>
        <p:spPr>
          <a:xfrm>
            <a:off x="5856599" y="1657400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13"/>
          <p:cNvSpPr txBox="1">
            <a:spLocks noGrp="1"/>
          </p:cNvSpPr>
          <p:nvPr>
            <p:ph type="subTitle" idx="4"/>
          </p:nvPr>
        </p:nvSpPr>
        <p:spPr>
          <a:xfrm>
            <a:off x="5856599" y="2733450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3"/>
          <p:cNvSpPr txBox="1">
            <a:spLocks noGrp="1"/>
          </p:cNvSpPr>
          <p:nvPr>
            <p:ph type="subTitle" idx="5"/>
          </p:nvPr>
        </p:nvSpPr>
        <p:spPr>
          <a:xfrm>
            <a:off x="2098175" y="3694268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3"/>
          <p:cNvSpPr txBox="1">
            <a:spLocks noGrp="1"/>
          </p:cNvSpPr>
          <p:nvPr>
            <p:ph type="subTitle" idx="6"/>
          </p:nvPr>
        </p:nvSpPr>
        <p:spPr>
          <a:xfrm>
            <a:off x="5856599" y="3700725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3"/>
          <p:cNvSpPr txBox="1">
            <a:spLocks noGrp="1"/>
          </p:cNvSpPr>
          <p:nvPr>
            <p:ph type="title" idx="7" hasCustomPrompt="1"/>
          </p:nvPr>
        </p:nvSpPr>
        <p:spPr>
          <a:xfrm>
            <a:off x="1363475" y="1621571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6" name="Google Shape;156;p13"/>
          <p:cNvSpPr txBox="1">
            <a:spLocks noGrp="1"/>
          </p:cNvSpPr>
          <p:nvPr>
            <p:ph type="title" idx="8" hasCustomPrompt="1"/>
          </p:nvPr>
        </p:nvSpPr>
        <p:spPr>
          <a:xfrm>
            <a:off x="5121899" y="1621571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7" name="Google Shape;157;p13"/>
          <p:cNvSpPr txBox="1">
            <a:spLocks noGrp="1"/>
          </p:cNvSpPr>
          <p:nvPr>
            <p:ph type="title" idx="9" hasCustomPrompt="1"/>
          </p:nvPr>
        </p:nvSpPr>
        <p:spPr>
          <a:xfrm>
            <a:off x="1363471" y="2621575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8" name="Google Shape;158;p13"/>
          <p:cNvSpPr txBox="1">
            <a:spLocks noGrp="1"/>
          </p:cNvSpPr>
          <p:nvPr>
            <p:ph type="title" idx="13" hasCustomPrompt="1"/>
          </p:nvPr>
        </p:nvSpPr>
        <p:spPr>
          <a:xfrm>
            <a:off x="5121899" y="2599404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9" name="Google Shape;159;p13"/>
          <p:cNvSpPr txBox="1">
            <a:spLocks noGrp="1"/>
          </p:cNvSpPr>
          <p:nvPr>
            <p:ph type="title" idx="14" hasCustomPrompt="1"/>
          </p:nvPr>
        </p:nvSpPr>
        <p:spPr>
          <a:xfrm>
            <a:off x="1402449" y="3635175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0" name="Google Shape;160;p13"/>
          <p:cNvSpPr txBox="1">
            <a:spLocks noGrp="1"/>
          </p:cNvSpPr>
          <p:nvPr>
            <p:ph type="title" idx="15" hasCustomPrompt="1"/>
          </p:nvPr>
        </p:nvSpPr>
        <p:spPr>
          <a:xfrm>
            <a:off x="5121899" y="3625154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1" name="Google Shape;161;p13"/>
          <p:cNvSpPr txBox="1">
            <a:spLocks noGrp="1"/>
          </p:cNvSpPr>
          <p:nvPr>
            <p:ph type="subTitle" idx="16"/>
          </p:nvPr>
        </p:nvSpPr>
        <p:spPr>
          <a:xfrm>
            <a:off x="2098175" y="1475874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62" name="Google Shape;162;p13"/>
          <p:cNvSpPr txBox="1">
            <a:spLocks noGrp="1"/>
          </p:cNvSpPr>
          <p:nvPr>
            <p:ph type="subTitle" idx="17"/>
          </p:nvPr>
        </p:nvSpPr>
        <p:spPr>
          <a:xfrm>
            <a:off x="2098175" y="2457224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63" name="Google Shape;163;p13"/>
          <p:cNvSpPr txBox="1">
            <a:spLocks noGrp="1"/>
          </p:cNvSpPr>
          <p:nvPr>
            <p:ph type="subTitle" idx="18"/>
          </p:nvPr>
        </p:nvSpPr>
        <p:spPr>
          <a:xfrm>
            <a:off x="2098175" y="3438587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64" name="Google Shape;164;p13"/>
          <p:cNvSpPr txBox="1">
            <a:spLocks noGrp="1"/>
          </p:cNvSpPr>
          <p:nvPr>
            <p:ph type="subTitle" idx="19"/>
          </p:nvPr>
        </p:nvSpPr>
        <p:spPr>
          <a:xfrm>
            <a:off x="5856599" y="14012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65" name="Google Shape;165;p13"/>
          <p:cNvSpPr txBox="1">
            <a:spLocks noGrp="1"/>
          </p:cNvSpPr>
          <p:nvPr>
            <p:ph type="subTitle" idx="20"/>
          </p:nvPr>
        </p:nvSpPr>
        <p:spPr>
          <a:xfrm>
            <a:off x="5856599" y="24772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66" name="Google Shape;166;p13"/>
          <p:cNvSpPr txBox="1">
            <a:spLocks noGrp="1"/>
          </p:cNvSpPr>
          <p:nvPr>
            <p:ph type="subTitle" idx="21"/>
          </p:nvPr>
        </p:nvSpPr>
        <p:spPr>
          <a:xfrm>
            <a:off x="5856599" y="34445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ONE_COLUMN_TEXT_1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18"/>
          <p:cNvGrpSpPr/>
          <p:nvPr/>
        </p:nvGrpSpPr>
        <p:grpSpPr>
          <a:xfrm>
            <a:off x="-109600" y="0"/>
            <a:ext cx="9353825" cy="5143500"/>
            <a:chOff x="-109600" y="0"/>
            <a:chExt cx="9353825" cy="5143500"/>
          </a:xfrm>
        </p:grpSpPr>
        <p:sp>
          <p:nvSpPr>
            <p:cNvPr id="225" name="Google Shape;225;p18"/>
            <p:cNvSpPr/>
            <p:nvPr/>
          </p:nvSpPr>
          <p:spPr>
            <a:xfrm>
              <a:off x="-109600" y="499470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8"/>
            <p:cNvSpPr/>
            <p:nvPr/>
          </p:nvSpPr>
          <p:spPr>
            <a:xfrm>
              <a:off x="-100175" y="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7" name="Google Shape;227;p18"/>
          <p:cNvSpPr/>
          <p:nvPr/>
        </p:nvSpPr>
        <p:spPr>
          <a:xfrm>
            <a:off x="-100180" y="278688"/>
            <a:ext cx="735459" cy="739035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8"/>
          <p:cNvSpPr/>
          <p:nvPr/>
        </p:nvSpPr>
        <p:spPr>
          <a:xfrm rot="5400000">
            <a:off x="7775900" y="-25375"/>
            <a:ext cx="1342725" cy="1393450"/>
          </a:xfrm>
          <a:custGeom>
            <a:avLst/>
            <a:gdLst/>
            <a:ahLst/>
            <a:cxnLst/>
            <a:rect l="l" t="t" r="r" b="b"/>
            <a:pathLst>
              <a:path w="53709" h="55738" extrusionOk="0">
                <a:moveTo>
                  <a:pt x="33918" y="1"/>
                </a:moveTo>
                <a:cubicBezTo>
                  <a:pt x="33532" y="18979"/>
                  <a:pt x="18715" y="34466"/>
                  <a:pt x="1" y="35927"/>
                </a:cubicBezTo>
                <a:lnTo>
                  <a:pt x="1" y="55738"/>
                </a:lnTo>
                <a:cubicBezTo>
                  <a:pt x="29635" y="54256"/>
                  <a:pt x="53302" y="29879"/>
                  <a:pt x="5370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9" name="Google Shape;229;p18"/>
          <p:cNvGrpSpPr/>
          <p:nvPr/>
        </p:nvGrpSpPr>
        <p:grpSpPr>
          <a:xfrm>
            <a:off x="449481" y="1147633"/>
            <a:ext cx="8173898" cy="2898698"/>
            <a:chOff x="449481" y="1147633"/>
            <a:chExt cx="8173898" cy="2898698"/>
          </a:xfrm>
        </p:grpSpPr>
        <p:sp>
          <p:nvSpPr>
            <p:cNvPr id="230" name="Google Shape;230;p18"/>
            <p:cNvSpPr/>
            <p:nvPr/>
          </p:nvSpPr>
          <p:spPr>
            <a:xfrm rot="5400000">
              <a:off x="8509131" y="3932083"/>
              <a:ext cx="114248" cy="114248"/>
            </a:xfrm>
            <a:custGeom>
              <a:avLst/>
              <a:gdLst/>
              <a:ahLst/>
              <a:cxnLst/>
              <a:rect l="l" t="t" r="r" b="b"/>
              <a:pathLst>
                <a:path w="2680" h="2680" extrusionOk="0">
                  <a:moveTo>
                    <a:pt x="1259" y="0"/>
                  </a:moveTo>
                  <a:cubicBezTo>
                    <a:pt x="1137" y="0"/>
                    <a:pt x="1015" y="102"/>
                    <a:pt x="1015" y="224"/>
                  </a:cubicBezTo>
                  <a:lnTo>
                    <a:pt x="1015" y="1035"/>
                  </a:lnTo>
                  <a:lnTo>
                    <a:pt x="224" y="1035"/>
                  </a:lnTo>
                  <a:cubicBezTo>
                    <a:pt x="102" y="1035"/>
                    <a:pt x="0" y="1137"/>
                    <a:pt x="0" y="1259"/>
                  </a:cubicBezTo>
                  <a:lnTo>
                    <a:pt x="0" y="1421"/>
                  </a:lnTo>
                  <a:cubicBezTo>
                    <a:pt x="0" y="1543"/>
                    <a:pt x="102" y="1644"/>
                    <a:pt x="224" y="1644"/>
                  </a:cubicBezTo>
                  <a:lnTo>
                    <a:pt x="1015" y="1644"/>
                  </a:lnTo>
                  <a:lnTo>
                    <a:pt x="1015" y="2456"/>
                  </a:lnTo>
                  <a:cubicBezTo>
                    <a:pt x="1015" y="2578"/>
                    <a:pt x="1137" y="2680"/>
                    <a:pt x="1259" y="2680"/>
                  </a:cubicBezTo>
                  <a:lnTo>
                    <a:pt x="1421" y="2680"/>
                  </a:lnTo>
                  <a:cubicBezTo>
                    <a:pt x="1543" y="2680"/>
                    <a:pt x="1644" y="2578"/>
                    <a:pt x="1644" y="2456"/>
                  </a:cubicBezTo>
                  <a:lnTo>
                    <a:pt x="1644" y="1644"/>
                  </a:lnTo>
                  <a:lnTo>
                    <a:pt x="2456" y="1644"/>
                  </a:lnTo>
                  <a:cubicBezTo>
                    <a:pt x="2578" y="1644"/>
                    <a:pt x="2680" y="1543"/>
                    <a:pt x="2680" y="1421"/>
                  </a:cubicBezTo>
                  <a:lnTo>
                    <a:pt x="2680" y="1259"/>
                  </a:lnTo>
                  <a:cubicBezTo>
                    <a:pt x="2680" y="1137"/>
                    <a:pt x="2578" y="1035"/>
                    <a:pt x="2456" y="1035"/>
                  </a:cubicBezTo>
                  <a:lnTo>
                    <a:pt x="1644" y="1035"/>
                  </a:lnTo>
                  <a:lnTo>
                    <a:pt x="1644" y="224"/>
                  </a:lnTo>
                  <a:cubicBezTo>
                    <a:pt x="1644" y="102"/>
                    <a:pt x="1543" y="0"/>
                    <a:pt x="1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8"/>
            <p:cNvSpPr/>
            <p:nvPr/>
          </p:nvSpPr>
          <p:spPr>
            <a:xfrm rot="5400000">
              <a:off x="449481" y="1147633"/>
              <a:ext cx="114248" cy="114248"/>
            </a:xfrm>
            <a:custGeom>
              <a:avLst/>
              <a:gdLst/>
              <a:ahLst/>
              <a:cxnLst/>
              <a:rect l="l" t="t" r="r" b="b"/>
              <a:pathLst>
                <a:path w="2680" h="2680" extrusionOk="0">
                  <a:moveTo>
                    <a:pt x="1259" y="0"/>
                  </a:moveTo>
                  <a:cubicBezTo>
                    <a:pt x="1137" y="0"/>
                    <a:pt x="1015" y="102"/>
                    <a:pt x="1015" y="224"/>
                  </a:cubicBezTo>
                  <a:lnTo>
                    <a:pt x="1015" y="1035"/>
                  </a:lnTo>
                  <a:lnTo>
                    <a:pt x="224" y="1035"/>
                  </a:lnTo>
                  <a:cubicBezTo>
                    <a:pt x="102" y="1035"/>
                    <a:pt x="0" y="1137"/>
                    <a:pt x="0" y="1259"/>
                  </a:cubicBezTo>
                  <a:lnTo>
                    <a:pt x="0" y="1421"/>
                  </a:lnTo>
                  <a:cubicBezTo>
                    <a:pt x="0" y="1543"/>
                    <a:pt x="102" y="1644"/>
                    <a:pt x="224" y="1644"/>
                  </a:cubicBezTo>
                  <a:lnTo>
                    <a:pt x="1015" y="1644"/>
                  </a:lnTo>
                  <a:lnTo>
                    <a:pt x="1015" y="2456"/>
                  </a:lnTo>
                  <a:cubicBezTo>
                    <a:pt x="1015" y="2578"/>
                    <a:pt x="1137" y="2680"/>
                    <a:pt x="1259" y="2680"/>
                  </a:cubicBezTo>
                  <a:lnTo>
                    <a:pt x="1421" y="2680"/>
                  </a:lnTo>
                  <a:cubicBezTo>
                    <a:pt x="1543" y="2680"/>
                    <a:pt x="1644" y="2578"/>
                    <a:pt x="1644" y="2456"/>
                  </a:cubicBezTo>
                  <a:lnTo>
                    <a:pt x="1644" y="1644"/>
                  </a:lnTo>
                  <a:lnTo>
                    <a:pt x="2456" y="1644"/>
                  </a:lnTo>
                  <a:cubicBezTo>
                    <a:pt x="2578" y="1644"/>
                    <a:pt x="2680" y="1543"/>
                    <a:pt x="2680" y="1421"/>
                  </a:cubicBezTo>
                  <a:lnTo>
                    <a:pt x="2680" y="1259"/>
                  </a:lnTo>
                  <a:cubicBezTo>
                    <a:pt x="2680" y="1137"/>
                    <a:pt x="2578" y="1035"/>
                    <a:pt x="2456" y="1035"/>
                  </a:cubicBezTo>
                  <a:lnTo>
                    <a:pt x="1644" y="1035"/>
                  </a:lnTo>
                  <a:lnTo>
                    <a:pt x="1644" y="224"/>
                  </a:lnTo>
                  <a:cubicBezTo>
                    <a:pt x="1644" y="102"/>
                    <a:pt x="1543" y="0"/>
                    <a:pt x="1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2" name="Google Shape;232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18"/>
          <p:cNvSpPr txBox="1">
            <a:spLocks noGrp="1"/>
          </p:cNvSpPr>
          <p:nvPr>
            <p:ph type="subTitle" idx="1"/>
          </p:nvPr>
        </p:nvSpPr>
        <p:spPr>
          <a:xfrm>
            <a:off x="720000" y="1700300"/>
            <a:ext cx="4294800" cy="21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20"/>
          <p:cNvGrpSpPr/>
          <p:nvPr/>
        </p:nvGrpSpPr>
        <p:grpSpPr>
          <a:xfrm>
            <a:off x="-109600" y="0"/>
            <a:ext cx="9353825" cy="5143500"/>
            <a:chOff x="-109600" y="0"/>
            <a:chExt cx="9353825" cy="5143500"/>
          </a:xfrm>
        </p:grpSpPr>
        <p:sp>
          <p:nvSpPr>
            <p:cNvPr id="262" name="Google Shape;262;p20"/>
            <p:cNvSpPr/>
            <p:nvPr/>
          </p:nvSpPr>
          <p:spPr>
            <a:xfrm>
              <a:off x="-109600" y="499470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0"/>
            <p:cNvSpPr/>
            <p:nvPr/>
          </p:nvSpPr>
          <p:spPr>
            <a:xfrm>
              <a:off x="-100175" y="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4" name="Google Shape;264;p20"/>
          <p:cNvSpPr/>
          <p:nvPr/>
        </p:nvSpPr>
        <p:spPr>
          <a:xfrm rot="-5400000">
            <a:off x="0" y="3775400"/>
            <a:ext cx="1342725" cy="1393450"/>
          </a:xfrm>
          <a:custGeom>
            <a:avLst/>
            <a:gdLst/>
            <a:ahLst/>
            <a:cxnLst/>
            <a:rect l="l" t="t" r="r" b="b"/>
            <a:pathLst>
              <a:path w="53709" h="55738" extrusionOk="0">
                <a:moveTo>
                  <a:pt x="33918" y="1"/>
                </a:moveTo>
                <a:cubicBezTo>
                  <a:pt x="33532" y="18979"/>
                  <a:pt x="18715" y="34466"/>
                  <a:pt x="1" y="35927"/>
                </a:cubicBezTo>
                <a:lnTo>
                  <a:pt x="1" y="55738"/>
                </a:lnTo>
                <a:cubicBezTo>
                  <a:pt x="29635" y="54256"/>
                  <a:pt x="53302" y="29879"/>
                  <a:pt x="5370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5" name="Google Shape;265;p20"/>
          <p:cNvGrpSpPr/>
          <p:nvPr/>
        </p:nvGrpSpPr>
        <p:grpSpPr>
          <a:xfrm>
            <a:off x="-357280" y="868100"/>
            <a:ext cx="10023705" cy="2484185"/>
            <a:chOff x="-357280" y="868100"/>
            <a:chExt cx="10023705" cy="2484185"/>
          </a:xfrm>
        </p:grpSpPr>
        <p:sp>
          <p:nvSpPr>
            <p:cNvPr id="266" name="Google Shape;266;p20"/>
            <p:cNvSpPr/>
            <p:nvPr/>
          </p:nvSpPr>
          <p:spPr>
            <a:xfrm>
              <a:off x="-357280" y="2613250"/>
              <a:ext cx="735459" cy="739035"/>
            </a:xfrm>
            <a:custGeom>
              <a:avLst/>
              <a:gdLst/>
              <a:ahLst/>
              <a:cxnLst/>
              <a:rect l="l" t="t" r="r" b="b"/>
              <a:pathLst>
                <a:path w="49426" h="49658" extrusionOk="0">
                  <a:moveTo>
                    <a:pt x="21150" y="0"/>
                  </a:moveTo>
                  <a:cubicBezTo>
                    <a:pt x="18065" y="0"/>
                    <a:pt x="16543" y="1523"/>
                    <a:pt x="16543" y="4608"/>
                  </a:cubicBezTo>
                  <a:cubicBezTo>
                    <a:pt x="16523" y="8262"/>
                    <a:pt x="16543" y="11915"/>
                    <a:pt x="16543" y="15569"/>
                  </a:cubicBezTo>
                  <a:lnTo>
                    <a:pt x="16543" y="16563"/>
                  </a:lnTo>
                  <a:lnTo>
                    <a:pt x="15629" y="16563"/>
                  </a:lnTo>
                  <a:cubicBezTo>
                    <a:pt x="13126" y="16563"/>
                    <a:pt x="10623" y="16554"/>
                    <a:pt x="8119" y="16554"/>
                  </a:cubicBezTo>
                  <a:cubicBezTo>
                    <a:pt x="6868" y="16554"/>
                    <a:pt x="5616" y="16557"/>
                    <a:pt x="4364" y="16563"/>
                  </a:cubicBezTo>
                  <a:cubicBezTo>
                    <a:pt x="1584" y="16563"/>
                    <a:pt x="21" y="18126"/>
                    <a:pt x="0" y="20927"/>
                  </a:cubicBezTo>
                  <a:cubicBezTo>
                    <a:pt x="0" y="23525"/>
                    <a:pt x="0" y="26144"/>
                    <a:pt x="0" y="28742"/>
                  </a:cubicBezTo>
                  <a:cubicBezTo>
                    <a:pt x="21" y="29229"/>
                    <a:pt x="41" y="29716"/>
                    <a:pt x="163" y="30183"/>
                  </a:cubicBezTo>
                  <a:cubicBezTo>
                    <a:pt x="650" y="32030"/>
                    <a:pt x="2152" y="33106"/>
                    <a:pt x="4243" y="33106"/>
                  </a:cubicBezTo>
                  <a:lnTo>
                    <a:pt x="16523" y="33106"/>
                  </a:lnTo>
                  <a:lnTo>
                    <a:pt x="16523" y="34121"/>
                  </a:lnTo>
                  <a:cubicBezTo>
                    <a:pt x="16523" y="37855"/>
                    <a:pt x="16502" y="41590"/>
                    <a:pt x="16523" y="45325"/>
                  </a:cubicBezTo>
                  <a:cubicBezTo>
                    <a:pt x="16543" y="48065"/>
                    <a:pt x="18146" y="49628"/>
                    <a:pt x="20887" y="49648"/>
                  </a:cubicBezTo>
                  <a:cubicBezTo>
                    <a:pt x="22592" y="49648"/>
                    <a:pt x="24297" y="49657"/>
                    <a:pt x="26002" y="49657"/>
                  </a:cubicBezTo>
                  <a:cubicBezTo>
                    <a:pt x="26854" y="49657"/>
                    <a:pt x="27707" y="49655"/>
                    <a:pt x="28559" y="49648"/>
                  </a:cubicBezTo>
                  <a:cubicBezTo>
                    <a:pt x="31279" y="49628"/>
                    <a:pt x="32882" y="48025"/>
                    <a:pt x="32882" y="45305"/>
                  </a:cubicBezTo>
                  <a:cubicBezTo>
                    <a:pt x="32882" y="41529"/>
                    <a:pt x="32882" y="37774"/>
                    <a:pt x="32882" y="34019"/>
                  </a:cubicBezTo>
                  <a:lnTo>
                    <a:pt x="32882" y="33106"/>
                  </a:lnTo>
                  <a:lnTo>
                    <a:pt x="45041" y="33106"/>
                  </a:lnTo>
                  <a:cubicBezTo>
                    <a:pt x="47822" y="33106"/>
                    <a:pt x="49425" y="31502"/>
                    <a:pt x="49425" y="28742"/>
                  </a:cubicBezTo>
                  <a:cubicBezTo>
                    <a:pt x="49425" y="26144"/>
                    <a:pt x="49425" y="23525"/>
                    <a:pt x="49425" y="20927"/>
                  </a:cubicBezTo>
                  <a:cubicBezTo>
                    <a:pt x="49425" y="18147"/>
                    <a:pt x="47842" y="16563"/>
                    <a:pt x="45041" y="16563"/>
                  </a:cubicBezTo>
                  <a:cubicBezTo>
                    <a:pt x="43789" y="16557"/>
                    <a:pt x="42537" y="16554"/>
                    <a:pt x="41286" y="16554"/>
                  </a:cubicBezTo>
                  <a:cubicBezTo>
                    <a:pt x="38782" y="16554"/>
                    <a:pt x="36279" y="16563"/>
                    <a:pt x="33776" y="16563"/>
                  </a:cubicBezTo>
                  <a:lnTo>
                    <a:pt x="32882" y="16563"/>
                  </a:lnTo>
                  <a:lnTo>
                    <a:pt x="32882" y="15650"/>
                  </a:lnTo>
                  <a:cubicBezTo>
                    <a:pt x="32882" y="11875"/>
                    <a:pt x="32882" y="8099"/>
                    <a:pt x="32882" y="4304"/>
                  </a:cubicBezTo>
                  <a:cubicBezTo>
                    <a:pt x="32882" y="1624"/>
                    <a:pt x="31279" y="21"/>
                    <a:pt x="286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0"/>
            <p:cNvSpPr/>
            <p:nvPr/>
          </p:nvSpPr>
          <p:spPr>
            <a:xfrm>
              <a:off x="8430775" y="868100"/>
              <a:ext cx="1235650" cy="1241450"/>
            </a:xfrm>
            <a:custGeom>
              <a:avLst/>
              <a:gdLst/>
              <a:ahLst/>
              <a:cxnLst/>
              <a:rect l="l" t="t" r="r" b="b"/>
              <a:pathLst>
                <a:path w="49426" h="49658" extrusionOk="0">
                  <a:moveTo>
                    <a:pt x="21150" y="0"/>
                  </a:moveTo>
                  <a:cubicBezTo>
                    <a:pt x="18065" y="0"/>
                    <a:pt x="16543" y="1523"/>
                    <a:pt x="16543" y="4608"/>
                  </a:cubicBezTo>
                  <a:cubicBezTo>
                    <a:pt x="16523" y="8262"/>
                    <a:pt x="16543" y="11915"/>
                    <a:pt x="16543" y="15569"/>
                  </a:cubicBezTo>
                  <a:lnTo>
                    <a:pt x="16543" y="16563"/>
                  </a:lnTo>
                  <a:lnTo>
                    <a:pt x="15629" y="16563"/>
                  </a:lnTo>
                  <a:cubicBezTo>
                    <a:pt x="13126" y="16563"/>
                    <a:pt x="10623" y="16554"/>
                    <a:pt x="8119" y="16554"/>
                  </a:cubicBezTo>
                  <a:cubicBezTo>
                    <a:pt x="6868" y="16554"/>
                    <a:pt x="5616" y="16557"/>
                    <a:pt x="4364" y="16563"/>
                  </a:cubicBezTo>
                  <a:cubicBezTo>
                    <a:pt x="1584" y="16563"/>
                    <a:pt x="21" y="18126"/>
                    <a:pt x="0" y="20927"/>
                  </a:cubicBezTo>
                  <a:cubicBezTo>
                    <a:pt x="0" y="23525"/>
                    <a:pt x="0" y="26144"/>
                    <a:pt x="0" y="28742"/>
                  </a:cubicBezTo>
                  <a:cubicBezTo>
                    <a:pt x="21" y="29229"/>
                    <a:pt x="41" y="29716"/>
                    <a:pt x="163" y="30183"/>
                  </a:cubicBezTo>
                  <a:cubicBezTo>
                    <a:pt x="650" y="32030"/>
                    <a:pt x="2152" y="33106"/>
                    <a:pt x="4243" y="33106"/>
                  </a:cubicBezTo>
                  <a:lnTo>
                    <a:pt x="16523" y="33106"/>
                  </a:lnTo>
                  <a:lnTo>
                    <a:pt x="16523" y="34121"/>
                  </a:lnTo>
                  <a:cubicBezTo>
                    <a:pt x="16523" y="37855"/>
                    <a:pt x="16502" y="41590"/>
                    <a:pt x="16523" y="45325"/>
                  </a:cubicBezTo>
                  <a:cubicBezTo>
                    <a:pt x="16543" y="48065"/>
                    <a:pt x="18146" y="49628"/>
                    <a:pt x="20887" y="49648"/>
                  </a:cubicBezTo>
                  <a:cubicBezTo>
                    <a:pt x="22592" y="49648"/>
                    <a:pt x="24297" y="49657"/>
                    <a:pt x="26002" y="49657"/>
                  </a:cubicBezTo>
                  <a:cubicBezTo>
                    <a:pt x="26854" y="49657"/>
                    <a:pt x="27707" y="49655"/>
                    <a:pt x="28559" y="49648"/>
                  </a:cubicBezTo>
                  <a:cubicBezTo>
                    <a:pt x="31279" y="49628"/>
                    <a:pt x="32882" y="48025"/>
                    <a:pt x="32882" y="45305"/>
                  </a:cubicBezTo>
                  <a:cubicBezTo>
                    <a:pt x="32882" y="41529"/>
                    <a:pt x="32882" y="37774"/>
                    <a:pt x="32882" y="34019"/>
                  </a:cubicBezTo>
                  <a:lnTo>
                    <a:pt x="32882" y="33106"/>
                  </a:lnTo>
                  <a:lnTo>
                    <a:pt x="45041" y="33106"/>
                  </a:lnTo>
                  <a:cubicBezTo>
                    <a:pt x="47822" y="33106"/>
                    <a:pt x="49425" y="31502"/>
                    <a:pt x="49425" y="28742"/>
                  </a:cubicBezTo>
                  <a:cubicBezTo>
                    <a:pt x="49425" y="26144"/>
                    <a:pt x="49425" y="23525"/>
                    <a:pt x="49425" y="20927"/>
                  </a:cubicBezTo>
                  <a:cubicBezTo>
                    <a:pt x="49425" y="18147"/>
                    <a:pt x="47842" y="16563"/>
                    <a:pt x="45041" y="16563"/>
                  </a:cubicBezTo>
                  <a:cubicBezTo>
                    <a:pt x="43789" y="16557"/>
                    <a:pt x="42537" y="16554"/>
                    <a:pt x="41286" y="16554"/>
                  </a:cubicBezTo>
                  <a:cubicBezTo>
                    <a:pt x="38782" y="16554"/>
                    <a:pt x="36279" y="16563"/>
                    <a:pt x="33776" y="16563"/>
                  </a:cubicBezTo>
                  <a:lnTo>
                    <a:pt x="32882" y="16563"/>
                  </a:lnTo>
                  <a:lnTo>
                    <a:pt x="32882" y="15650"/>
                  </a:lnTo>
                  <a:cubicBezTo>
                    <a:pt x="32882" y="11875"/>
                    <a:pt x="32882" y="8099"/>
                    <a:pt x="32882" y="4304"/>
                  </a:cubicBezTo>
                  <a:cubicBezTo>
                    <a:pt x="32882" y="1624"/>
                    <a:pt x="31279" y="21"/>
                    <a:pt x="286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8" name="Google Shape;268;p20"/>
          <p:cNvSpPr/>
          <p:nvPr/>
        </p:nvSpPr>
        <p:spPr>
          <a:xfrm rot="5400000">
            <a:off x="8150106" y="330783"/>
            <a:ext cx="114248" cy="114248"/>
          </a:xfrm>
          <a:custGeom>
            <a:avLst/>
            <a:gdLst/>
            <a:ahLst/>
            <a:cxnLst/>
            <a:rect l="l" t="t" r="r" b="b"/>
            <a:pathLst>
              <a:path w="2680" h="2680" extrusionOk="0">
                <a:moveTo>
                  <a:pt x="1259" y="0"/>
                </a:moveTo>
                <a:cubicBezTo>
                  <a:pt x="1137" y="0"/>
                  <a:pt x="1015" y="102"/>
                  <a:pt x="1015" y="224"/>
                </a:cubicBezTo>
                <a:lnTo>
                  <a:pt x="1015" y="1035"/>
                </a:lnTo>
                <a:lnTo>
                  <a:pt x="224" y="1035"/>
                </a:lnTo>
                <a:cubicBezTo>
                  <a:pt x="102" y="1035"/>
                  <a:pt x="0" y="1137"/>
                  <a:pt x="0" y="1259"/>
                </a:cubicBezTo>
                <a:lnTo>
                  <a:pt x="0" y="1421"/>
                </a:lnTo>
                <a:cubicBezTo>
                  <a:pt x="0" y="1543"/>
                  <a:pt x="102" y="1644"/>
                  <a:pt x="224" y="1644"/>
                </a:cubicBezTo>
                <a:lnTo>
                  <a:pt x="1015" y="1644"/>
                </a:lnTo>
                <a:lnTo>
                  <a:pt x="1015" y="2456"/>
                </a:lnTo>
                <a:cubicBezTo>
                  <a:pt x="1015" y="2578"/>
                  <a:pt x="1137" y="2680"/>
                  <a:pt x="1259" y="2680"/>
                </a:cubicBezTo>
                <a:lnTo>
                  <a:pt x="1421" y="2680"/>
                </a:lnTo>
                <a:cubicBezTo>
                  <a:pt x="1543" y="2680"/>
                  <a:pt x="1644" y="2578"/>
                  <a:pt x="1644" y="2456"/>
                </a:cubicBezTo>
                <a:lnTo>
                  <a:pt x="1644" y="1644"/>
                </a:lnTo>
                <a:lnTo>
                  <a:pt x="2456" y="1644"/>
                </a:lnTo>
                <a:cubicBezTo>
                  <a:pt x="2578" y="1644"/>
                  <a:pt x="2680" y="1543"/>
                  <a:pt x="2680" y="1421"/>
                </a:cubicBezTo>
                <a:lnTo>
                  <a:pt x="2680" y="1259"/>
                </a:lnTo>
                <a:cubicBezTo>
                  <a:pt x="2680" y="1137"/>
                  <a:pt x="2578" y="1035"/>
                  <a:pt x="2456" y="1035"/>
                </a:cubicBezTo>
                <a:lnTo>
                  <a:pt x="1644" y="1035"/>
                </a:lnTo>
                <a:lnTo>
                  <a:pt x="1644" y="224"/>
                </a:lnTo>
                <a:cubicBezTo>
                  <a:pt x="1644" y="102"/>
                  <a:pt x="1543" y="0"/>
                  <a:pt x="142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20"/>
          <p:cNvSpPr txBox="1">
            <a:spLocks noGrp="1"/>
          </p:cNvSpPr>
          <p:nvPr>
            <p:ph type="subTitle" idx="1"/>
          </p:nvPr>
        </p:nvSpPr>
        <p:spPr>
          <a:xfrm>
            <a:off x="4832078" y="1667625"/>
            <a:ext cx="3254100" cy="19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0"/>
          <p:cNvSpPr txBox="1">
            <a:spLocks noGrp="1"/>
          </p:cNvSpPr>
          <p:nvPr>
            <p:ph type="subTitle" idx="2"/>
          </p:nvPr>
        </p:nvSpPr>
        <p:spPr>
          <a:xfrm>
            <a:off x="1057900" y="1667625"/>
            <a:ext cx="3254100" cy="19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8" name="Google Shape;458;p30"/>
          <p:cNvGrpSpPr/>
          <p:nvPr/>
        </p:nvGrpSpPr>
        <p:grpSpPr>
          <a:xfrm>
            <a:off x="-109600" y="0"/>
            <a:ext cx="9353825" cy="5143500"/>
            <a:chOff x="-109600" y="0"/>
            <a:chExt cx="9353825" cy="5143500"/>
          </a:xfrm>
        </p:grpSpPr>
        <p:sp>
          <p:nvSpPr>
            <p:cNvPr id="459" name="Google Shape;459;p30"/>
            <p:cNvSpPr/>
            <p:nvPr/>
          </p:nvSpPr>
          <p:spPr>
            <a:xfrm>
              <a:off x="-109600" y="499470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0"/>
            <p:cNvSpPr/>
            <p:nvPr/>
          </p:nvSpPr>
          <p:spPr>
            <a:xfrm>
              <a:off x="-100175" y="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1" name="Google Shape;461;p30"/>
          <p:cNvGrpSpPr/>
          <p:nvPr/>
        </p:nvGrpSpPr>
        <p:grpSpPr>
          <a:xfrm>
            <a:off x="223231" y="808883"/>
            <a:ext cx="8696348" cy="347248"/>
            <a:chOff x="223231" y="808883"/>
            <a:chExt cx="8696348" cy="347248"/>
          </a:xfrm>
        </p:grpSpPr>
        <p:sp>
          <p:nvSpPr>
            <p:cNvPr id="462" name="Google Shape;462;p30"/>
            <p:cNvSpPr/>
            <p:nvPr/>
          </p:nvSpPr>
          <p:spPr>
            <a:xfrm rot="5400000">
              <a:off x="223231" y="1041883"/>
              <a:ext cx="114248" cy="114248"/>
            </a:xfrm>
            <a:custGeom>
              <a:avLst/>
              <a:gdLst/>
              <a:ahLst/>
              <a:cxnLst/>
              <a:rect l="l" t="t" r="r" b="b"/>
              <a:pathLst>
                <a:path w="2680" h="2680" extrusionOk="0">
                  <a:moveTo>
                    <a:pt x="1259" y="0"/>
                  </a:moveTo>
                  <a:cubicBezTo>
                    <a:pt x="1137" y="0"/>
                    <a:pt x="1015" y="102"/>
                    <a:pt x="1015" y="224"/>
                  </a:cubicBezTo>
                  <a:lnTo>
                    <a:pt x="1015" y="1035"/>
                  </a:lnTo>
                  <a:lnTo>
                    <a:pt x="224" y="1035"/>
                  </a:lnTo>
                  <a:cubicBezTo>
                    <a:pt x="102" y="1035"/>
                    <a:pt x="0" y="1137"/>
                    <a:pt x="0" y="1259"/>
                  </a:cubicBezTo>
                  <a:lnTo>
                    <a:pt x="0" y="1421"/>
                  </a:lnTo>
                  <a:cubicBezTo>
                    <a:pt x="0" y="1543"/>
                    <a:pt x="102" y="1644"/>
                    <a:pt x="224" y="1644"/>
                  </a:cubicBezTo>
                  <a:lnTo>
                    <a:pt x="1015" y="1644"/>
                  </a:lnTo>
                  <a:lnTo>
                    <a:pt x="1015" y="2456"/>
                  </a:lnTo>
                  <a:cubicBezTo>
                    <a:pt x="1015" y="2578"/>
                    <a:pt x="1137" y="2680"/>
                    <a:pt x="1259" y="2680"/>
                  </a:cubicBezTo>
                  <a:lnTo>
                    <a:pt x="1421" y="2680"/>
                  </a:lnTo>
                  <a:cubicBezTo>
                    <a:pt x="1543" y="2680"/>
                    <a:pt x="1644" y="2578"/>
                    <a:pt x="1644" y="2456"/>
                  </a:cubicBezTo>
                  <a:lnTo>
                    <a:pt x="1644" y="1644"/>
                  </a:lnTo>
                  <a:lnTo>
                    <a:pt x="2456" y="1644"/>
                  </a:lnTo>
                  <a:cubicBezTo>
                    <a:pt x="2578" y="1644"/>
                    <a:pt x="2680" y="1543"/>
                    <a:pt x="2680" y="1421"/>
                  </a:cubicBezTo>
                  <a:lnTo>
                    <a:pt x="2680" y="1259"/>
                  </a:lnTo>
                  <a:cubicBezTo>
                    <a:pt x="2680" y="1137"/>
                    <a:pt x="2578" y="1035"/>
                    <a:pt x="2456" y="1035"/>
                  </a:cubicBezTo>
                  <a:lnTo>
                    <a:pt x="1644" y="1035"/>
                  </a:lnTo>
                  <a:lnTo>
                    <a:pt x="1644" y="224"/>
                  </a:lnTo>
                  <a:cubicBezTo>
                    <a:pt x="1644" y="102"/>
                    <a:pt x="1543" y="0"/>
                    <a:pt x="1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0"/>
            <p:cNvSpPr/>
            <p:nvPr/>
          </p:nvSpPr>
          <p:spPr>
            <a:xfrm rot="5400000">
              <a:off x="8805331" y="808883"/>
              <a:ext cx="114248" cy="114248"/>
            </a:xfrm>
            <a:custGeom>
              <a:avLst/>
              <a:gdLst/>
              <a:ahLst/>
              <a:cxnLst/>
              <a:rect l="l" t="t" r="r" b="b"/>
              <a:pathLst>
                <a:path w="2680" h="2680" extrusionOk="0">
                  <a:moveTo>
                    <a:pt x="1259" y="0"/>
                  </a:moveTo>
                  <a:cubicBezTo>
                    <a:pt x="1137" y="0"/>
                    <a:pt x="1015" y="102"/>
                    <a:pt x="1015" y="224"/>
                  </a:cubicBezTo>
                  <a:lnTo>
                    <a:pt x="1015" y="1035"/>
                  </a:lnTo>
                  <a:lnTo>
                    <a:pt x="224" y="1035"/>
                  </a:lnTo>
                  <a:cubicBezTo>
                    <a:pt x="102" y="1035"/>
                    <a:pt x="0" y="1137"/>
                    <a:pt x="0" y="1259"/>
                  </a:cubicBezTo>
                  <a:lnTo>
                    <a:pt x="0" y="1421"/>
                  </a:lnTo>
                  <a:cubicBezTo>
                    <a:pt x="0" y="1543"/>
                    <a:pt x="102" y="1644"/>
                    <a:pt x="224" y="1644"/>
                  </a:cubicBezTo>
                  <a:lnTo>
                    <a:pt x="1015" y="1644"/>
                  </a:lnTo>
                  <a:lnTo>
                    <a:pt x="1015" y="2456"/>
                  </a:lnTo>
                  <a:cubicBezTo>
                    <a:pt x="1015" y="2578"/>
                    <a:pt x="1137" y="2680"/>
                    <a:pt x="1259" y="2680"/>
                  </a:cubicBezTo>
                  <a:lnTo>
                    <a:pt x="1421" y="2680"/>
                  </a:lnTo>
                  <a:cubicBezTo>
                    <a:pt x="1543" y="2680"/>
                    <a:pt x="1644" y="2578"/>
                    <a:pt x="1644" y="2456"/>
                  </a:cubicBezTo>
                  <a:lnTo>
                    <a:pt x="1644" y="1644"/>
                  </a:lnTo>
                  <a:lnTo>
                    <a:pt x="2456" y="1644"/>
                  </a:lnTo>
                  <a:cubicBezTo>
                    <a:pt x="2578" y="1644"/>
                    <a:pt x="2680" y="1543"/>
                    <a:pt x="2680" y="1421"/>
                  </a:cubicBezTo>
                  <a:lnTo>
                    <a:pt x="2680" y="1259"/>
                  </a:lnTo>
                  <a:cubicBezTo>
                    <a:pt x="2680" y="1137"/>
                    <a:pt x="2578" y="1035"/>
                    <a:pt x="2456" y="1035"/>
                  </a:cubicBezTo>
                  <a:lnTo>
                    <a:pt x="1644" y="1035"/>
                  </a:lnTo>
                  <a:lnTo>
                    <a:pt x="1644" y="224"/>
                  </a:lnTo>
                  <a:cubicBezTo>
                    <a:pt x="1644" y="102"/>
                    <a:pt x="1543" y="0"/>
                    <a:pt x="1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4" name="Google Shape;464;p30"/>
          <p:cNvSpPr/>
          <p:nvPr/>
        </p:nvSpPr>
        <p:spPr>
          <a:xfrm>
            <a:off x="8519695" y="2489050"/>
            <a:ext cx="735459" cy="739035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5" name="Google Shape;465;p30"/>
          <p:cNvGrpSpPr/>
          <p:nvPr/>
        </p:nvGrpSpPr>
        <p:grpSpPr>
          <a:xfrm>
            <a:off x="252450" y="286275"/>
            <a:ext cx="7279963" cy="4500263"/>
            <a:chOff x="252450" y="286275"/>
            <a:chExt cx="7279963" cy="4500263"/>
          </a:xfrm>
        </p:grpSpPr>
        <p:grpSp>
          <p:nvGrpSpPr>
            <p:cNvPr id="466" name="Google Shape;466;p30"/>
            <p:cNvGrpSpPr/>
            <p:nvPr/>
          </p:nvGrpSpPr>
          <p:grpSpPr>
            <a:xfrm>
              <a:off x="252450" y="286275"/>
              <a:ext cx="921550" cy="253225"/>
              <a:chOff x="5690050" y="3400200"/>
              <a:chExt cx="921550" cy="253225"/>
            </a:xfrm>
          </p:grpSpPr>
          <p:sp>
            <p:nvSpPr>
              <p:cNvPr id="467" name="Google Shape;467;p30"/>
              <p:cNvSpPr/>
              <p:nvPr/>
            </p:nvSpPr>
            <p:spPr>
              <a:xfrm>
                <a:off x="5690050" y="3400200"/>
                <a:ext cx="54325" cy="54325"/>
              </a:xfrm>
              <a:custGeom>
                <a:avLst/>
                <a:gdLst/>
                <a:ahLst/>
                <a:cxnLst/>
                <a:rect l="l" t="t" r="r" b="b"/>
                <a:pathLst>
                  <a:path w="2173" h="2173" extrusionOk="0">
                    <a:moveTo>
                      <a:pt x="1097" y="0"/>
                    </a:moveTo>
                    <a:cubicBezTo>
                      <a:pt x="488" y="0"/>
                      <a:pt x="1" y="487"/>
                      <a:pt x="1" y="1076"/>
                    </a:cubicBezTo>
                    <a:cubicBezTo>
                      <a:pt x="1" y="1685"/>
                      <a:pt x="488" y="2172"/>
                      <a:pt x="1097" y="2172"/>
                    </a:cubicBezTo>
                    <a:cubicBezTo>
                      <a:pt x="1685" y="2172"/>
                      <a:pt x="2173" y="1685"/>
                      <a:pt x="2173" y="1076"/>
                    </a:cubicBezTo>
                    <a:cubicBezTo>
                      <a:pt x="2173" y="487"/>
                      <a:pt x="1685" y="0"/>
                      <a:pt x="10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30"/>
              <p:cNvSpPr/>
              <p:nvPr/>
            </p:nvSpPr>
            <p:spPr>
              <a:xfrm>
                <a:off x="5906725" y="3400200"/>
                <a:ext cx="54325" cy="54325"/>
              </a:xfrm>
              <a:custGeom>
                <a:avLst/>
                <a:gdLst/>
                <a:ahLst/>
                <a:cxnLst/>
                <a:rect l="l" t="t" r="r" b="b"/>
                <a:pathLst>
                  <a:path w="2173" h="2173" extrusionOk="0">
                    <a:moveTo>
                      <a:pt x="1097" y="0"/>
                    </a:moveTo>
                    <a:cubicBezTo>
                      <a:pt x="488" y="0"/>
                      <a:pt x="1" y="487"/>
                      <a:pt x="1" y="1076"/>
                    </a:cubicBezTo>
                    <a:cubicBezTo>
                      <a:pt x="1" y="1685"/>
                      <a:pt x="488" y="2172"/>
                      <a:pt x="1097" y="2172"/>
                    </a:cubicBezTo>
                    <a:cubicBezTo>
                      <a:pt x="1686" y="2172"/>
                      <a:pt x="2173" y="1685"/>
                      <a:pt x="2173" y="1076"/>
                    </a:cubicBezTo>
                    <a:cubicBezTo>
                      <a:pt x="2173" y="487"/>
                      <a:pt x="1686" y="0"/>
                      <a:pt x="10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30"/>
              <p:cNvSpPr/>
              <p:nvPr/>
            </p:nvSpPr>
            <p:spPr>
              <a:xfrm>
                <a:off x="6123400" y="3400200"/>
                <a:ext cx="54325" cy="54325"/>
              </a:xfrm>
              <a:custGeom>
                <a:avLst/>
                <a:gdLst/>
                <a:ahLst/>
                <a:cxnLst/>
                <a:rect l="l" t="t" r="r" b="b"/>
                <a:pathLst>
                  <a:path w="2173" h="2173" extrusionOk="0">
                    <a:moveTo>
                      <a:pt x="1097" y="0"/>
                    </a:moveTo>
                    <a:cubicBezTo>
                      <a:pt x="488" y="0"/>
                      <a:pt x="1" y="487"/>
                      <a:pt x="1" y="1076"/>
                    </a:cubicBezTo>
                    <a:cubicBezTo>
                      <a:pt x="1" y="1685"/>
                      <a:pt x="488" y="2172"/>
                      <a:pt x="1097" y="2172"/>
                    </a:cubicBezTo>
                    <a:cubicBezTo>
                      <a:pt x="1686" y="2172"/>
                      <a:pt x="2173" y="1685"/>
                      <a:pt x="2173" y="1076"/>
                    </a:cubicBezTo>
                    <a:cubicBezTo>
                      <a:pt x="2173" y="487"/>
                      <a:pt x="1686" y="0"/>
                      <a:pt x="10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30"/>
              <p:cNvSpPr/>
              <p:nvPr/>
            </p:nvSpPr>
            <p:spPr>
              <a:xfrm>
                <a:off x="6340075" y="3400200"/>
                <a:ext cx="54850" cy="54325"/>
              </a:xfrm>
              <a:custGeom>
                <a:avLst/>
                <a:gdLst/>
                <a:ahLst/>
                <a:cxnLst/>
                <a:rect l="l" t="t" r="r" b="b"/>
                <a:pathLst>
                  <a:path w="2194" h="2173" extrusionOk="0">
                    <a:moveTo>
                      <a:pt x="1097" y="0"/>
                    </a:moveTo>
                    <a:cubicBezTo>
                      <a:pt x="488" y="0"/>
                      <a:pt x="1" y="487"/>
                      <a:pt x="1" y="1076"/>
                    </a:cubicBezTo>
                    <a:cubicBezTo>
                      <a:pt x="1" y="1685"/>
                      <a:pt x="488" y="2172"/>
                      <a:pt x="1097" y="2172"/>
                    </a:cubicBezTo>
                    <a:cubicBezTo>
                      <a:pt x="1706" y="2172"/>
                      <a:pt x="2193" y="1685"/>
                      <a:pt x="2193" y="1076"/>
                    </a:cubicBezTo>
                    <a:cubicBezTo>
                      <a:pt x="2193" y="487"/>
                      <a:pt x="1706" y="0"/>
                      <a:pt x="10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30"/>
              <p:cNvSpPr/>
              <p:nvPr/>
            </p:nvSpPr>
            <p:spPr>
              <a:xfrm>
                <a:off x="6556775" y="3400200"/>
                <a:ext cx="54825" cy="54325"/>
              </a:xfrm>
              <a:custGeom>
                <a:avLst/>
                <a:gdLst/>
                <a:ahLst/>
                <a:cxnLst/>
                <a:rect l="l" t="t" r="r" b="b"/>
                <a:pathLst>
                  <a:path w="2193" h="2173" extrusionOk="0">
                    <a:moveTo>
                      <a:pt x="1096" y="0"/>
                    </a:moveTo>
                    <a:cubicBezTo>
                      <a:pt x="487" y="0"/>
                      <a:pt x="0" y="487"/>
                      <a:pt x="0" y="1076"/>
                    </a:cubicBezTo>
                    <a:cubicBezTo>
                      <a:pt x="0" y="1685"/>
                      <a:pt x="487" y="2172"/>
                      <a:pt x="1096" y="2172"/>
                    </a:cubicBezTo>
                    <a:cubicBezTo>
                      <a:pt x="1705" y="2172"/>
                      <a:pt x="2192" y="1685"/>
                      <a:pt x="2192" y="1076"/>
                    </a:cubicBezTo>
                    <a:cubicBezTo>
                      <a:pt x="2192" y="487"/>
                      <a:pt x="1705" y="0"/>
                      <a:pt x="10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30"/>
              <p:cNvSpPr/>
              <p:nvPr/>
            </p:nvSpPr>
            <p:spPr>
              <a:xfrm>
                <a:off x="5690050" y="3598600"/>
                <a:ext cx="54325" cy="54825"/>
              </a:xfrm>
              <a:custGeom>
                <a:avLst/>
                <a:gdLst/>
                <a:ahLst/>
                <a:cxnLst/>
                <a:rect l="l" t="t" r="r" b="b"/>
                <a:pathLst>
                  <a:path w="2173" h="2193" extrusionOk="0">
                    <a:moveTo>
                      <a:pt x="1097" y="1"/>
                    </a:moveTo>
                    <a:cubicBezTo>
                      <a:pt x="488" y="1"/>
                      <a:pt x="1" y="488"/>
                      <a:pt x="1" y="1097"/>
                    </a:cubicBezTo>
                    <a:cubicBezTo>
                      <a:pt x="1" y="1706"/>
                      <a:pt x="488" y="2193"/>
                      <a:pt x="1097" y="2193"/>
                    </a:cubicBezTo>
                    <a:cubicBezTo>
                      <a:pt x="1685" y="2193"/>
                      <a:pt x="2173" y="1706"/>
                      <a:pt x="2173" y="1097"/>
                    </a:cubicBezTo>
                    <a:cubicBezTo>
                      <a:pt x="2173" y="488"/>
                      <a:pt x="1685" y="1"/>
                      <a:pt x="10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30"/>
              <p:cNvSpPr/>
              <p:nvPr/>
            </p:nvSpPr>
            <p:spPr>
              <a:xfrm>
                <a:off x="5906725" y="3598600"/>
                <a:ext cx="54325" cy="54825"/>
              </a:xfrm>
              <a:custGeom>
                <a:avLst/>
                <a:gdLst/>
                <a:ahLst/>
                <a:cxnLst/>
                <a:rect l="l" t="t" r="r" b="b"/>
                <a:pathLst>
                  <a:path w="2173" h="2193" extrusionOk="0">
                    <a:moveTo>
                      <a:pt x="1097" y="1"/>
                    </a:moveTo>
                    <a:cubicBezTo>
                      <a:pt x="488" y="1"/>
                      <a:pt x="1" y="488"/>
                      <a:pt x="1" y="1097"/>
                    </a:cubicBezTo>
                    <a:cubicBezTo>
                      <a:pt x="1" y="1706"/>
                      <a:pt x="488" y="2193"/>
                      <a:pt x="1097" y="2193"/>
                    </a:cubicBezTo>
                    <a:cubicBezTo>
                      <a:pt x="1686" y="2193"/>
                      <a:pt x="2173" y="1706"/>
                      <a:pt x="2173" y="1097"/>
                    </a:cubicBezTo>
                    <a:cubicBezTo>
                      <a:pt x="2173" y="488"/>
                      <a:pt x="1686" y="1"/>
                      <a:pt x="10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0"/>
              <p:cNvSpPr/>
              <p:nvPr/>
            </p:nvSpPr>
            <p:spPr>
              <a:xfrm>
                <a:off x="6123400" y="3598600"/>
                <a:ext cx="54325" cy="54825"/>
              </a:xfrm>
              <a:custGeom>
                <a:avLst/>
                <a:gdLst/>
                <a:ahLst/>
                <a:cxnLst/>
                <a:rect l="l" t="t" r="r" b="b"/>
                <a:pathLst>
                  <a:path w="2173" h="2193" extrusionOk="0">
                    <a:moveTo>
                      <a:pt x="1097" y="1"/>
                    </a:moveTo>
                    <a:cubicBezTo>
                      <a:pt x="488" y="1"/>
                      <a:pt x="1" y="488"/>
                      <a:pt x="1" y="1097"/>
                    </a:cubicBezTo>
                    <a:cubicBezTo>
                      <a:pt x="1" y="1706"/>
                      <a:pt x="488" y="2193"/>
                      <a:pt x="1097" y="2193"/>
                    </a:cubicBezTo>
                    <a:cubicBezTo>
                      <a:pt x="1686" y="2193"/>
                      <a:pt x="2173" y="1706"/>
                      <a:pt x="2173" y="1097"/>
                    </a:cubicBezTo>
                    <a:cubicBezTo>
                      <a:pt x="2173" y="488"/>
                      <a:pt x="1686" y="1"/>
                      <a:pt x="10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0"/>
              <p:cNvSpPr/>
              <p:nvPr/>
            </p:nvSpPr>
            <p:spPr>
              <a:xfrm>
                <a:off x="6340075" y="3598600"/>
                <a:ext cx="54850" cy="54825"/>
              </a:xfrm>
              <a:custGeom>
                <a:avLst/>
                <a:gdLst/>
                <a:ahLst/>
                <a:cxnLst/>
                <a:rect l="l" t="t" r="r" b="b"/>
                <a:pathLst>
                  <a:path w="2194" h="2193" extrusionOk="0">
                    <a:moveTo>
                      <a:pt x="1097" y="1"/>
                    </a:moveTo>
                    <a:cubicBezTo>
                      <a:pt x="488" y="1"/>
                      <a:pt x="1" y="488"/>
                      <a:pt x="1" y="1097"/>
                    </a:cubicBezTo>
                    <a:cubicBezTo>
                      <a:pt x="1" y="1706"/>
                      <a:pt x="488" y="2193"/>
                      <a:pt x="1097" y="2193"/>
                    </a:cubicBezTo>
                    <a:cubicBezTo>
                      <a:pt x="1706" y="2193"/>
                      <a:pt x="2193" y="1706"/>
                      <a:pt x="2193" y="1097"/>
                    </a:cubicBezTo>
                    <a:cubicBezTo>
                      <a:pt x="2193" y="488"/>
                      <a:pt x="1706" y="1"/>
                      <a:pt x="10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30"/>
              <p:cNvSpPr/>
              <p:nvPr/>
            </p:nvSpPr>
            <p:spPr>
              <a:xfrm>
                <a:off x="6556775" y="3598600"/>
                <a:ext cx="54825" cy="54825"/>
              </a:xfrm>
              <a:custGeom>
                <a:avLst/>
                <a:gdLst/>
                <a:ahLst/>
                <a:cxnLst/>
                <a:rect l="l" t="t" r="r" b="b"/>
                <a:pathLst>
                  <a:path w="2193" h="2193" extrusionOk="0">
                    <a:moveTo>
                      <a:pt x="1096" y="1"/>
                    </a:moveTo>
                    <a:cubicBezTo>
                      <a:pt x="487" y="1"/>
                      <a:pt x="0" y="488"/>
                      <a:pt x="0" y="1097"/>
                    </a:cubicBezTo>
                    <a:cubicBezTo>
                      <a:pt x="0" y="1706"/>
                      <a:pt x="487" y="2193"/>
                      <a:pt x="1096" y="2193"/>
                    </a:cubicBezTo>
                    <a:cubicBezTo>
                      <a:pt x="1705" y="2193"/>
                      <a:pt x="2192" y="1706"/>
                      <a:pt x="2192" y="1097"/>
                    </a:cubicBezTo>
                    <a:cubicBezTo>
                      <a:pt x="2192" y="488"/>
                      <a:pt x="1705" y="1"/>
                      <a:pt x="10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7" name="Google Shape;477;p30"/>
            <p:cNvGrpSpPr/>
            <p:nvPr/>
          </p:nvGrpSpPr>
          <p:grpSpPr>
            <a:xfrm>
              <a:off x="6401788" y="4671838"/>
              <a:ext cx="1130625" cy="114700"/>
              <a:chOff x="3233525" y="2786700"/>
              <a:chExt cx="1130625" cy="114700"/>
            </a:xfrm>
          </p:grpSpPr>
          <p:sp>
            <p:nvSpPr>
              <p:cNvPr id="478" name="Google Shape;478;p30"/>
              <p:cNvSpPr/>
              <p:nvPr/>
            </p:nvSpPr>
            <p:spPr>
              <a:xfrm>
                <a:off x="3233525" y="2786700"/>
                <a:ext cx="114725" cy="114700"/>
              </a:xfrm>
              <a:custGeom>
                <a:avLst/>
                <a:gdLst/>
                <a:ahLst/>
                <a:cxnLst/>
                <a:rect l="l" t="t" r="r" b="b"/>
                <a:pathLst>
                  <a:path w="4589" h="4588" extrusionOk="0">
                    <a:moveTo>
                      <a:pt x="2295" y="0"/>
                    </a:moveTo>
                    <a:cubicBezTo>
                      <a:pt x="1036" y="0"/>
                      <a:pt x="1" y="1015"/>
                      <a:pt x="1" y="2294"/>
                    </a:cubicBezTo>
                    <a:cubicBezTo>
                      <a:pt x="1" y="3553"/>
                      <a:pt x="1036" y="4588"/>
                      <a:pt x="2295" y="4588"/>
                    </a:cubicBezTo>
                    <a:cubicBezTo>
                      <a:pt x="3573" y="4588"/>
                      <a:pt x="4588" y="3553"/>
                      <a:pt x="4588" y="2294"/>
                    </a:cubicBezTo>
                    <a:cubicBezTo>
                      <a:pt x="4588" y="1015"/>
                      <a:pt x="3573" y="0"/>
                      <a:pt x="2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30"/>
              <p:cNvSpPr/>
              <p:nvPr/>
            </p:nvSpPr>
            <p:spPr>
              <a:xfrm>
                <a:off x="3487775" y="2786700"/>
                <a:ext cx="114700" cy="114700"/>
              </a:xfrm>
              <a:custGeom>
                <a:avLst/>
                <a:gdLst/>
                <a:ahLst/>
                <a:cxnLst/>
                <a:rect l="l" t="t" r="r" b="b"/>
                <a:pathLst>
                  <a:path w="4588" h="4588" extrusionOk="0">
                    <a:moveTo>
                      <a:pt x="2294" y="0"/>
                    </a:moveTo>
                    <a:cubicBezTo>
                      <a:pt x="1015" y="0"/>
                      <a:pt x="0" y="1015"/>
                      <a:pt x="0" y="2294"/>
                    </a:cubicBezTo>
                    <a:cubicBezTo>
                      <a:pt x="0" y="3553"/>
                      <a:pt x="1015" y="4588"/>
                      <a:pt x="2294" y="4588"/>
                    </a:cubicBezTo>
                    <a:cubicBezTo>
                      <a:pt x="3552" y="4588"/>
                      <a:pt x="4587" y="3553"/>
                      <a:pt x="4587" y="2294"/>
                    </a:cubicBezTo>
                    <a:cubicBezTo>
                      <a:pt x="4587" y="1015"/>
                      <a:pt x="3552" y="0"/>
                      <a:pt x="22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30"/>
              <p:cNvSpPr/>
              <p:nvPr/>
            </p:nvSpPr>
            <p:spPr>
              <a:xfrm>
                <a:off x="3741475" y="2786700"/>
                <a:ext cx="114725" cy="114700"/>
              </a:xfrm>
              <a:custGeom>
                <a:avLst/>
                <a:gdLst/>
                <a:ahLst/>
                <a:cxnLst/>
                <a:rect l="l" t="t" r="r" b="b"/>
                <a:pathLst>
                  <a:path w="4589" h="4588" extrusionOk="0">
                    <a:moveTo>
                      <a:pt x="2294" y="0"/>
                    </a:moveTo>
                    <a:cubicBezTo>
                      <a:pt x="1036" y="0"/>
                      <a:pt x="1" y="1015"/>
                      <a:pt x="1" y="2294"/>
                    </a:cubicBezTo>
                    <a:cubicBezTo>
                      <a:pt x="1" y="3553"/>
                      <a:pt x="1036" y="4588"/>
                      <a:pt x="2294" y="4588"/>
                    </a:cubicBezTo>
                    <a:cubicBezTo>
                      <a:pt x="3553" y="4588"/>
                      <a:pt x="4588" y="3553"/>
                      <a:pt x="4588" y="2294"/>
                    </a:cubicBezTo>
                    <a:cubicBezTo>
                      <a:pt x="4588" y="1015"/>
                      <a:pt x="3553" y="0"/>
                      <a:pt x="22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30"/>
              <p:cNvSpPr/>
              <p:nvPr/>
            </p:nvSpPr>
            <p:spPr>
              <a:xfrm>
                <a:off x="3995700" y="2786700"/>
                <a:ext cx="114200" cy="114700"/>
              </a:xfrm>
              <a:custGeom>
                <a:avLst/>
                <a:gdLst/>
                <a:ahLst/>
                <a:cxnLst/>
                <a:rect l="l" t="t" r="r" b="b"/>
                <a:pathLst>
                  <a:path w="4568" h="4588" extrusionOk="0">
                    <a:moveTo>
                      <a:pt x="2274" y="0"/>
                    </a:moveTo>
                    <a:cubicBezTo>
                      <a:pt x="1016" y="0"/>
                      <a:pt x="1" y="1015"/>
                      <a:pt x="1" y="2294"/>
                    </a:cubicBezTo>
                    <a:cubicBezTo>
                      <a:pt x="1" y="3553"/>
                      <a:pt x="1016" y="4588"/>
                      <a:pt x="2274" y="4588"/>
                    </a:cubicBezTo>
                    <a:cubicBezTo>
                      <a:pt x="3553" y="4588"/>
                      <a:pt x="4568" y="3553"/>
                      <a:pt x="4568" y="2294"/>
                    </a:cubicBezTo>
                    <a:cubicBezTo>
                      <a:pt x="4568" y="1015"/>
                      <a:pt x="3553" y="0"/>
                      <a:pt x="22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30"/>
              <p:cNvSpPr/>
              <p:nvPr/>
            </p:nvSpPr>
            <p:spPr>
              <a:xfrm>
                <a:off x="4249425" y="2786700"/>
                <a:ext cx="114725" cy="114700"/>
              </a:xfrm>
              <a:custGeom>
                <a:avLst/>
                <a:gdLst/>
                <a:ahLst/>
                <a:cxnLst/>
                <a:rect l="l" t="t" r="r" b="b"/>
                <a:pathLst>
                  <a:path w="4589" h="4588" extrusionOk="0">
                    <a:moveTo>
                      <a:pt x="2294" y="0"/>
                    </a:moveTo>
                    <a:cubicBezTo>
                      <a:pt x="1016" y="0"/>
                      <a:pt x="1" y="1015"/>
                      <a:pt x="1" y="2294"/>
                    </a:cubicBezTo>
                    <a:cubicBezTo>
                      <a:pt x="1" y="3553"/>
                      <a:pt x="1016" y="4588"/>
                      <a:pt x="2294" y="4588"/>
                    </a:cubicBezTo>
                    <a:cubicBezTo>
                      <a:pt x="3553" y="4588"/>
                      <a:pt x="4588" y="3553"/>
                      <a:pt x="4588" y="2294"/>
                    </a:cubicBezTo>
                    <a:cubicBezTo>
                      <a:pt x="4588" y="1015"/>
                      <a:pt x="3553" y="0"/>
                      <a:pt x="22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4" name="Google Shape;484;p31"/>
          <p:cNvGrpSpPr/>
          <p:nvPr/>
        </p:nvGrpSpPr>
        <p:grpSpPr>
          <a:xfrm>
            <a:off x="-109600" y="0"/>
            <a:ext cx="9353825" cy="5143500"/>
            <a:chOff x="-109600" y="0"/>
            <a:chExt cx="9353825" cy="5143500"/>
          </a:xfrm>
        </p:grpSpPr>
        <p:sp>
          <p:nvSpPr>
            <p:cNvPr id="485" name="Google Shape;485;p31"/>
            <p:cNvSpPr/>
            <p:nvPr/>
          </p:nvSpPr>
          <p:spPr>
            <a:xfrm>
              <a:off x="-109600" y="499470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1"/>
            <p:cNvSpPr/>
            <p:nvPr/>
          </p:nvSpPr>
          <p:spPr>
            <a:xfrm>
              <a:off x="-100175" y="0"/>
              <a:ext cx="9344400" cy="14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7" name="Google Shape;487;p31"/>
          <p:cNvSpPr/>
          <p:nvPr/>
        </p:nvSpPr>
        <p:spPr>
          <a:xfrm rot="5400000">
            <a:off x="223231" y="1041883"/>
            <a:ext cx="114248" cy="114248"/>
          </a:xfrm>
          <a:custGeom>
            <a:avLst/>
            <a:gdLst/>
            <a:ahLst/>
            <a:cxnLst/>
            <a:rect l="l" t="t" r="r" b="b"/>
            <a:pathLst>
              <a:path w="2680" h="2680" extrusionOk="0">
                <a:moveTo>
                  <a:pt x="1259" y="0"/>
                </a:moveTo>
                <a:cubicBezTo>
                  <a:pt x="1137" y="0"/>
                  <a:pt x="1015" y="102"/>
                  <a:pt x="1015" y="224"/>
                </a:cubicBezTo>
                <a:lnTo>
                  <a:pt x="1015" y="1035"/>
                </a:lnTo>
                <a:lnTo>
                  <a:pt x="224" y="1035"/>
                </a:lnTo>
                <a:cubicBezTo>
                  <a:pt x="102" y="1035"/>
                  <a:pt x="0" y="1137"/>
                  <a:pt x="0" y="1259"/>
                </a:cubicBezTo>
                <a:lnTo>
                  <a:pt x="0" y="1421"/>
                </a:lnTo>
                <a:cubicBezTo>
                  <a:pt x="0" y="1543"/>
                  <a:pt x="102" y="1644"/>
                  <a:pt x="224" y="1644"/>
                </a:cubicBezTo>
                <a:lnTo>
                  <a:pt x="1015" y="1644"/>
                </a:lnTo>
                <a:lnTo>
                  <a:pt x="1015" y="2456"/>
                </a:lnTo>
                <a:cubicBezTo>
                  <a:pt x="1015" y="2578"/>
                  <a:pt x="1137" y="2680"/>
                  <a:pt x="1259" y="2680"/>
                </a:cubicBezTo>
                <a:lnTo>
                  <a:pt x="1421" y="2680"/>
                </a:lnTo>
                <a:cubicBezTo>
                  <a:pt x="1543" y="2680"/>
                  <a:pt x="1644" y="2578"/>
                  <a:pt x="1644" y="2456"/>
                </a:cubicBezTo>
                <a:lnTo>
                  <a:pt x="1644" y="1644"/>
                </a:lnTo>
                <a:lnTo>
                  <a:pt x="2456" y="1644"/>
                </a:lnTo>
                <a:cubicBezTo>
                  <a:pt x="2578" y="1644"/>
                  <a:pt x="2680" y="1543"/>
                  <a:pt x="2680" y="1421"/>
                </a:cubicBezTo>
                <a:lnTo>
                  <a:pt x="2680" y="1259"/>
                </a:lnTo>
                <a:cubicBezTo>
                  <a:pt x="2680" y="1137"/>
                  <a:pt x="2578" y="1035"/>
                  <a:pt x="2456" y="1035"/>
                </a:cubicBezTo>
                <a:lnTo>
                  <a:pt x="1644" y="1035"/>
                </a:lnTo>
                <a:lnTo>
                  <a:pt x="1644" y="224"/>
                </a:lnTo>
                <a:cubicBezTo>
                  <a:pt x="1644" y="102"/>
                  <a:pt x="1543" y="0"/>
                  <a:pt x="142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31"/>
          <p:cNvSpPr/>
          <p:nvPr/>
        </p:nvSpPr>
        <p:spPr>
          <a:xfrm>
            <a:off x="-87380" y="2493788"/>
            <a:ext cx="735459" cy="739035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9" name="Google Shape;489;p31"/>
          <p:cNvGrpSpPr/>
          <p:nvPr/>
        </p:nvGrpSpPr>
        <p:grpSpPr>
          <a:xfrm>
            <a:off x="824788" y="4695838"/>
            <a:ext cx="1130625" cy="114700"/>
            <a:chOff x="3233525" y="2786700"/>
            <a:chExt cx="1130625" cy="114700"/>
          </a:xfrm>
        </p:grpSpPr>
        <p:sp>
          <p:nvSpPr>
            <p:cNvPr id="490" name="Google Shape;490;p31"/>
            <p:cNvSpPr/>
            <p:nvPr/>
          </p:nvSpPr>
          <p:spPr>
            <a:xfrm>
              <a:off x="3233525" y="2786700"/>
              <a:ext cx="114725" cy="114700"/>
            </a:xfrm>
            <a:custGeom>
              <a:avLst/>
              <a:gdLst/>
              <a:ahLst/>
              <a:cxnLst/>
              <a:rect l="l" t="t" r="r" b="b"/>
              <a:pathLst>
                <a:path w="4589" h="4588" extrusionOk="0">
                  <a:moveTo>
                    <a:pt x="2295" y="0"/>
                  </a:moveTo>
                  <a:cubicBezTo>
                    <a:pt x="1036" y="0"/>
                    <a:pt x="1" y="1015"/>
                    <a:pt x="1" y="2294"/>
                  </a:cubicBezTo>
                  <a:cubicBezTo>
                    <a:pt x="1" y="3553"/>
                    <a:pt x="1036" y="4588"/>
                    <a:pt x="2295" y="4588"/>
                  </a:cubicBezTo>
                  <a:cubicBezTo>
                    <a:pt x="3573" y="4588"/>
                    <a:pt x="4588" y="3553"/>
                    <a:pt x="4588" y="2294"/>
                  </a:cubicBezTo>
                  <a:cubicBezTo>
                    <a:pt x="4588" y="1015"/>
                    <a:pt x="3573" y="0"/>
                    <a:pt x="22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1"/>
            <p:cNvSpPr/>
            <p:nvPr/>
          </p:nvSpPr>
          <p:spPr>
            <a:xfrm>
              <a:off x="3487775" y="2786700"/>
              <a:ext cx="114700" cy="114700"/>
            </a:xfrm>
            <a:custGeom>
              <a:avLst/>
              <a:gdLst/>
              <a:ahLst/>
              <a:cxnLst/>
              <a:rect l="l" t="t" r="r" b="b"/>
              <a:pathLst>
                <a:path w="4588" h="4588" extrusionOk="0">
                  <a:moveTo>
                    <a:pt x="2294" y="0"/>
                  </a:moveTo>
                  <a:cubicBezTo>
                    <a:pt x="1015" y="0"/>
                    <a:pt x="0" y="1015"/>
                    <a:pt x="0" y="2294"/>
                  </a:cubicBezTo>
                  <a:cubicBezTo>
                    <a:pt x="0" y="3553"/>
                    <a:pt x="1015" y="4588"/>
                    <a:pt x="2294" y="4588"/>
                  </a:cubicBezTo>
                  <a:cubicBezTo>
                    <a:pt x="3552" y="4588"/>
                    <a:pt x="4587" y="3553"/>
                    <a:pt x="4587" y="2294"/>
                  </a:cubicBezTo>
                  <a:cubicBezTo>
                    <a:pt x="4587" y="1015"/>
                    <a:pt x="3552" y="0"/>
                    <a:pt x="2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1"/>
            <p:cNvSpPr/>
            <p:nvPr/>
          </p:nvSpPr>
          <p:spPr>
            <a:xfrm>
              <a:off x="3741475" y="2786700"/>
              <a:ext cx="114725" cy="114700"/>
            </a:xfrm>
            <a:custGeom>
              <a:avLst/>
              <a:gdLst/>
              <a:ahLst/>
              <a:cxnLst/>
              <a:rect l="l" t="t" r="r" b="b"/>
              <a:pathLst>
                <a:path w="4589" h="4588" extrusionOk="0">
                  <a:moveTo>
                    <a:pt x="2294" y="0"/>
                  </a:moveTo>
                  <a:cubicBezTo>
                    <a:pt x="1036" y="0"/>
                    <a:pt x="1" y="1015"/>
                    <a:pt x="1" y="2294"/>
                  </a:cubicBezTo>
                  <a:cubicBezTo>
                    <a:pt x="1" y="3553"/>
                    <a:pt x="1036" y="4588"/>
                    <a:pt x="2294" y="4588"/>
                  </a:cubicBezTo>
                  <a:cubicBezTo>
                    <a:pt x="3553" y="4588"/>
                    <a:pt x="4588" y="3553"/>
                    <a:pt x="4588" y="2294"/>
                  </a:cubicBezTo>
                  <a:cubicBezTo>
                    <a:pt x="4588" y="1015"/>
                    <a:pt x="3553" y="0"/>
                    <a:pt x="2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1"/>
            <p:cNvSpPr/>
            <p:nvPr/>
          </p:nvSpPr>
          <p:spPr>
            <a:xfrm>
              <a:off x="3995700" y="2786700"/>
              <a:ext cx="114200" cy="114700"/>
            </a:xfrm>
            <a:custGeom>
              <a:avLst/>
              <a:gdLst/>
              <a:ahLst/>
              <a:cxnLst/>
              <a:rect l="l" t="t" r="r" b="b"/>
              <a:pathLst>
                <a:path w="4568" h="4588" extrusionOk="0">
                  <a:moveTo>
                    <a:pt x="2274" y="0"/>
                  </a:moveTo>
                  <a:cubicBezTo>
                    <a:pt x="1016" y="0"/>
                    <a:pt x="1" y="1015"/>
                    <a:pt x="1" y="2294"/>
                  </a:cubicBezTo>
                  <a:cubicBezTo>
                    <a:pt x="1" y="3553"/>
                    <a:pt x="1016" y="4588"/>
                    <a:pt x="2274" y="4588"/>
                  </a:cubicBezTo>
                  <a:cubicBezTo>
                    <a:pt x="3553" y="4588"/>
                    <a:pt x="4568" y="3553"/>
                    <a:pt x="4568" y="2294"/>
                  </a:cubicBezTo>
                  <a:cubicBezTo>
                    <a:pt x="4568" y="1015"/>
                    <a:pt x="3553" y="0"/>
                    <a:pt x="22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1"/>
            <p:cNvSpPr/>
            <p:nvPr/>
          </p:nvSpPr>
          <p:spPr>
            <a:xfrm>
              <a:off x="4249425" y="2786700"/>
              <a:ext cx="114725" cy="114700"/>
            </a:xfrm>
            <a:custGeom>
              <a:avLst/>
              <a:gdLst/>
              <a:ahLst/>
              <a:cxnLst/>
              <a:rect l="l" t="t" r="r" b="b"/>
              <a:pathLst>
                <a:path w="4589" h="4588" extrusionOk="0">
                  <a:moveTo>
                    <a:pt x="2294" y="0"/>
                  </a:moveTo>
                  <a:cubicBezTo>
                    <a:pt x="1016" y="0"/>
                    <a:pt x="1" y="1015"/>
                    <a:pt x="1" y="2294"/>
                  </a:cubicBezTo>
                  <a:cubicBezTo>
                    <a:pt x="1" y="3553"/>
                    <a:pt x="1016" y="4588"/>
                    <a:pt x="2294" y="4588"/>
                  </a:cubicBezTo>
                  <a:cubicBezTo>
                    <a:pt x="3553" y="4588"/>
                    <a:pt x="4588" y="3553"/>
                    <a:pt x="4588" y="2294"/>
                  </a:cubicBezTo>
                  <a:cubicBezTo>
                    <a:pt x="4588" y="1015"/>
                    <a:pt x="3553" y="0"/>
                    <a:pt x="2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5" name="Google Shape;495;p31"/>
          <p:cNvSpPr/>
          <p:nvPr/>
        </p:nvSpPr>
        <p:spPr>
          <a:xfrm rot="5400000">
            <a:off x="7775900" y="-25375"/>
            <a:ext cx="1342725" cy="1393450"/>
          </a:xfrm>
          <a:custGeom>
            <a:avLst/>
            <a:gdLst/>
            <a:ahLst/>
            <a:cxnLst/>
            <a:rect l="l" t="t" r="r" b="b"/>
            <a:pathLst>
              <a:path w="53709" h="55738" extrusionOk="0">
                <a:moveTo>
                  <a:pt x="33918" y="1"/>
                </a:moveTo>
                <a:cubicBezTo>
                  <a:pt x="33532" y="18979"/>
                  <a:pt x="18715" y="34466"/>
                  <a:pt x="1" y="35927"/>
                </a:cubicBezTo>
                <a:lnTo>
                  <a:pt x="1" y="55738"/>
                </a:lnTo>
                <a:cubicBezTo>
                  <a:pt x="29635" y="54256"/>
                  <a:pt x="53302" y="29879"/>
                  <a:pt x="5370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Medium"/>
              <a:buChar char="●"/>
              <a:defRPr>
                <a:solidFill>
                  <a:schemeClr val="dk1"/>
                </a:solidFill>
                <a:latin typeface="Assistant Medium"/>
                <a:ea typeface="Assistant Medium"/>
                <a:cs typeface="Assistant Medium"/>
                <a:sym typeface="Assistant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Medium"/>
              <a:buChar char="○"/>
              <a:defRPr>
                <a:solidFill>
                  <a:schemeClr val="dk1"/>
                </a:solidFill>
                <a:latin typeface="Assistant Medium"/>
                <a:ea typeface="Assistant Medium"/>
                <a:cs typeface="Assistant Medium"/>
                <a:sym typeface="Assistant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Medium"/>
              <a:buChar char="■"/>
              <a:defRPr>
                <a:solidFill>
                  <a:schemeClr val="dk1"/>
                </a:solidFill>
                <a:latin typeface="Assistant Medium"/>
                <a:ea typeface="Assistant Medium"/>
                <a:cs typeface="Assistant Medium"/>
                <a:sym typeface="Assistant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Medium"/>
              <a:buChar char="●"/>
              <a:defRPr>
                <a:solidFill>
                  <a:schemeClr val="dk1"/>
                </a:solidFill>
                <a:latin typeface="Assistant Medium"/>
                <a:ea typeface="Assistant Medium"/>
                <a:cs typeface="Assistant Medium"/>
                <a:sym typeface="Assistant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Medium"/>
              <a:buChar char="○"/>
              <a:defRPr>
                <a:solidFill>
                  <a:schemeClr val="dk1"/>
                </a:solidFill>
                <a:latin typeface="Assistant Medium"/>
                <a:ea typeface="Assistant Medium"/>
                <a:cs typeface="Assistant Medium"/>
                <a:sym typeface="Assistant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Medium"/>
              <a:buChar char="■"/>
              <a:defRPr>
                <a:solidFill>
                  <a:schemeClr val="dk1"/>
                </a:solidFill>
                <a:latin typeface="Assistant Medium"/>
                <a:ea typeface="Assistant Medium"/>
                <a:cs typeface="Assistant Medium"/>
                <a:sym typeface="Assistant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Medium"/>
              <a:buChar char="●"/>
              <a:defRPr>
                <a:solidFill>
                  <a:schemeClr val="dk1"/>
                </a:solidFill>
                <a:latin typeface="Assistant Medium"/>
                <a:ea typeface="Assistant Medium"/>
                <a:cs typeface="Assistant Medium"/>
                <a:sym typeface="Assistant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Medium"/>
              <a:buChar char="○"/>
              <a:defRPr>
                <a:solidFill>
                  <a:schemeClr val="dk1"/>
                </a:solidFill>
                <a:latin typeface="Assistant Medium"/>
                <a:ea typeface="Assistant Medium"/>
                <a:cs typeface="Assistant Medium"/>
                <a:sym typeface="Assistant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Medium"/>
              <a:buChar char="■"/>
              <a:defRPr>
                <a:solidFill>
                  <a:schemeClr val="dk1"/>
                </a:solidFill>
                <a:latin typeface="Assistant Medium"/>
                <a:ea typeface="Assistant Medium"/>
                <a:cs typeface="Assistant Medium"/>
                <a:sym typeface="Assistant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5" r:id="rId5"/>
    <p:sldLayoutId id="2147483658" r:id="rId6"/>
    <p:sldLayoutId id="2147483659" r:id="rId7"/>
    <p:sldLayoutId id="2147483664" r:id="rId8"/>
    <p:sldLayoutId id="2147483666" r:id="rId9"/>
    <p:sldLayoutId id="2147483676" r:id="rId10"/>
    <p:sldLayoutId id="2147483677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2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498" name="Google Shape;498;p32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A2%D0%BE%D0%BD%D0%B7%D0%B8%D0%BB%D1%96%D1%82" TargetMode="External"/><Relationship Id="rId3" Type="http://schemas.openxmlformats.org/officeDocument/2006/relationships/hyperlink" Target="https://uk.wikipedia.org/wiki/%D0%93%D0%B5%D1%80%D0%BF%D0%B5%D1%81%D0%B2%D1%96%D1%80%D1%83%D1%81%D0%BD%D1%96_%D1%96%D0%BD%D1%84%D0%B5%D0%BA%D1%86%D1%96%D1%97" TargetMode="External"/><Relationship Id="rId7" Type="http://schemas.openxmlformats.org/officeDocument/2006/relationships/hyperlink" Target="https://uk.wikipedia.org/wiki/%D0%93%D0%B0%D1%80%D1%8F%D1%87%D0%BA%D0%B0" TargetMode="External"/><Relationship Id="rId12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uk.wikipedia.org/wiki/%D0%A6%D0%B8%D1%82%D0%BE%D0%BC%D0%B5%D0%B3%D0%B0%D0%BB%D0%BE%D0%B2%D1%96%D1%80%D1%83%D1%81" TargetMode="External"/><Relationship Id="rId11" Type="http://schemas.openxmlformats.org/officeDocument/2006/relationships/hyperlink" Target="https://uk.wikipedia.org/wiki/%D0%9A%D0%BB%D1%96%D0%BD%D1%96%D1%87%D0%BD%D0%B8%D0%B9_%D0%B0%D0%BD%D0%B0%D0%BB%D1%96%D0%B7_%D0%BA%D1%80%D0%BE%D0%B2%D1%96" TargetMode="External"/><Relationship Id="rId5" Type="http://schemas.openxmlformats.org/officeDocument/2006/relationships/hyperlink" Target="https://uk.wikipedia.org/wiki/%D0%92%D1%96%D1%80%D1%83%D1%81_%D0%95%D0%BF%D1%88%D1%82%D0%B5%D0%B9%D0%BD%D0%B0_%E2%80%94_%D0%91%D0%B0%D1%80%D1%80" TargetMode="External"/><Relationship Id="rId10" Type="http://schemas.openxmlformats.org/officeDocument/2006/relationships/hyperlink" Target="https://uk.wikipedia.org/wiki/%D0%A1%D0%B5%D0%BB%D0%B5%D0%B7%D1%96%D0%BD%D0%BA%D0%B0" TargetMode="External"/><Relationship Id="rId4" Type="http://schemas.openxmlformats.org/officeDocument/2006/relationships/hyperlink" Target="https://uk.wikipedia.org/wiki/%D0%93%D0%B5%D1%80%D0%BF%D0%B5%D1%81%D0%B2%D1%96%D1%80%D1%83%D1%81%D0%B8" TargetMode="External"/><Relationship Id="rId9" Type="http://schemas.openxmlformats.org/officeDocument/2006/relationships/hyperlink" Target="https://uk.wikipedia.org/wiki/%D0%9F%D0%B5%D1%87%D1%96%D0%BD%D0%BA%D0%B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35"/>
          <p:cNvSpPr txBox="1">
            <a:spLocks noGrp="1"/>
          </p:cNvSpPr>
          <p:nvPr>
            <p:ph type="ctrTitle"/>
          </p:nvPr>
        </p:nvSpPr>
        <p:spPr>
          <a:xfrm>
            <a:off x="539552" y="1995686"/>
            <a:ext cx="7717500" cy="67098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3600" u="sng" dirty="0">
                <a:latin typeface="Archivo"/>
                <a:ea typeface="Archivo"/>
                <a:cs typeface="Archivo"/>
                <a:sym typeface="Archivo"/>
              </a:rPr>
              <a:t>Інфекційний </a:t>
            </a:r>
            <a:r>
              <a:rPr lang="uk-UA" sz="3600" u="sng" dirty="0" smtClean="0">
                <a:latin typeface="Archivo"/>
                <a:ea typeface="Archivo"/>
                <a:cs typeface="Archivo"/>
                <a:sym typeface="Archivo"/>
              </a:rPr>
              <a:t>мононуклеоз</a:t>
            </a:r>
            <a:endParaRPr sz="3600" u="sng" dirty="0">
              <a:latin typeface="Archivo"/>
              <a:ea typeface="Archivo"/>
              <a:cs typeface="Archivo"/>
              <a:sym typeface="Archivo"/>
            </a:endParaRPr>
          </a:p>
        </p:txBody>
      </p:sp>
      <p:grpSp>
        <p:nvGrpSpPr>
          <p:cNvPr id="508" name="Google Shape;508;p35"/>
          <p:cNvGrpSpPr/>
          <p:nvPr/>
        </p:nvGrpSpPr>
        <p:grpSpPr>
          <a:xfrm>
            <a:off x="1632531" y="639608"/>
            <a:ext cx="3761074" cy="3776802"/>
            <a:chOff x="1632531" y="639608"/>
            <a:chExt cx="3761074" cy="3776802"/>
          </a:xfrm>
        </p:grpSpPr>
        <p:sp>
          <p:nvSpPr>
            <p:cNvPr id="509" name="Google Shape;509;p35"/>
            <p:cNvSpPr/>
            <p:nvPr/>
          </p:nvSpPr>
          <p:spPr>
            <a:xfrm rot="5400000">
              <a:off x="1632531" y="639608"/>
              <a:ext cx="114248" cy="114248"/>
            </a:xfrm>
            <a:custGeom>
              <a:avLst/>
              <a:gdLst/>
              <a:ahLst/>
              <a:cxnLst/>
              <a:rect l="l" t="t" r="r" b="b"/>
              <a:pathLst>
                <a:path w="2680" h="2680" extrusionOk="0">
                  <a:moveTo>
                    <a:pt x="1259" y="0"/>
                  </a:moveTo>
                  <a:cubicBezTo>
                    <a:pt x="1137" y="0"/>
                    <a:pt x="1015" y="102"/>
                    <a:pt x="1015" y="224"/>
                  </a:cubicBezTo>
                  <a:lnTo>
                    <a:pt x="1015" y="1035"/>
                  </a:lnTo>
                  <a:lnTo>
                    <a:pt x="224" y="1035"/>
                  </a:lnTo>
                  <a:cubicBezTo>
                    <a:pt x="102" y="1035"/>
                    <a:pt x="0" y="1137"/>
                    <a:pt x="0" y="1259"/>
                  </a:cubicBezTo>
                  <a:lnTo>
                    <a:pt x="0" y="1421"/>
                  </a:lnTo>
                  <a:cubicBezTo>
                    <a:pt x="0" y="1543"/>
                    <a:pt x="102" y="1644"/>
                    <a:pt x="224" y="1644"/>
                  </a:cubicBezTo>
                  <a:lnTo>
                    <a:pt x="1015" y="1644"/>
                  </a:lnTo>
                  <a:lnTo>
                    <a:pt x="1015" y="2456"/>
                  </a:lnTo>
                  <a:cubicBezTo>
                    <a:pt x="1015" y="2578"/>
                    <a:pt x="1137" y="2680"/>
                    <a:pt x="1259" y="2680"/>
                  </a:cubicBezTo>
                  <a:lnTo>
                    <a:pt x="1421" y="2680"/>
                  </a:lnTo>
                  <a:cubicBezTo>
                    <a:pt x="1543" y="2680"/>
                    <a:pt x="1644" y="2578"/>
                    <a:pt x="1644" y="2456"/>
                  </a:cubicBezTo>
                  <a:lnTo>
                    <a:pt x="1644" y="1644"/>
                  </a:lnTo>
                  <a:lnTo>
                    <a:pt x="2456" y="1644"/>
                  </a:lnTo>
                  <a:cubicBezTo>
                    <a:pt x="2578" y="1644"/>
                    <a:pt x="2680" y="1543"/>
                    <a:pt x="2680" y="1421"/>
                  </a:cubicBezTo>
                  <a:lnTo>
                    <a:pt x="2680" y="1259"/>
                  </a:lnTo>
                  <a:cubicBezTo>
                    <a:pt x="2680" y="1137"/>
                    <a:pt x="2578" y="1035"/>
                    <a:pt x="2456" y="1035"/>
                  </a:cubicBezTo>
                  <a:lnTo>
                    <a:pt x="1644" y="1035"/>
                  </a:lnTo>
                  <a:lnTo>
                    <a:pt x="1644" y="224"/>
                  </a:lnTo>
                  <a:cubicBezTo>
                    <a:pt x="1644" y="102"/>
                    <a:pt x="1543" y="0"/>
                    <a:pt x="1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5"/>
            <p:cNvSpPr/>
            <p:nvPr/>
          </p:nvSpPr>
          <p:spPr>
            <a:xfrm rot="5400000">
              <a:off x="5278483" y="4301287"/>
              <a:ext cx="115101" cy="115144"/>
            </a:xfrm>
            <a:custGeom>
              <a:avLst/>
              <a:gdLst/>
              <a:ahLst/>
              <a:cxnLst/>
              <a:rect l="l" t="t" r="r" b="b"/>
              <a:pathLst>
                <a:path w="2700" h="2701" extrusionOk="0">
                  <a:moveTo>
                    <a:pt x="1279" y="1"/>
                  </a:moveTo>
                  <a:cubicBezTo>
                    <a:pt x="1137" y="1"/>
                    <a:pt x="1035" y="102"/>
                    <a:pt x="1035" y="244"/>
                  </a:cubicBezTo>
                  <a:lnTo>
                    <a:pt x="1035" y="1036"/>
                  </a:lnTo>
                  <a:lnTo>
                    <a:pt x="244" y="1036"/>
                  </a:lnTo>
                  <a:cubicBezTo>
                    <a:pt x="102" y="1036"/>
                    <a:pt x="0" y="1137"/>
                    <a:pt x="0" y="1279"/>
                  </a:cubicBezTo>
                  <a:lnTo>
                    <a:pt x="0" y="1442"/>
                  </a:lnTo>
                  <a:cubicBezTo>
                    <a:pt x="0" y="1564"/>
                    <a:pt x="102" y="1665"/>
                    <a:pt x="244" y="1665"/>
                  </a:cubicBezTo>
                  <a:lnTo>
                    <a:pt x="1035" y="1665"/>
                  </a:lnTo>
                  <a:lnTo>
                    <a:pt x="1035" y="2457"/>
                  </a:lnTo>
                  <a:cubicBezTo>
                    <a:pt x="1035" y="2599"/>
                    <a:pt x="1137" y="2700"/>
                    <a:pt x="1279" y="2700"/>
                  </a:cubicBezTo>
                  <a:lnTo>
                    <a:pt x="1421" y="2700"/>
                  </a:lnTo>
                  <a:cubicBezTo>
                    <a:pt x="1563" y="2700"/>
                    <a:pt x="1665" y="2599"/>
                    <a:pt x="1665" y="2457"/>
                  </a:cubicBezTo>
                  <a:lnTo>
                    <a:pt x="1665" y="1665"/>
                  </a:lnTo>
                  <a:lnTo>
                    <a:pt x="2456" y="1665"/>
                  </a:lnTo>
                  <a:cubicBezTo>
                    <a:pt x="2598" y="1665"/>
                    <a:pt x="2700" y="1564"/>
                    <a:pt x="2700" y="1442"/>
                  </a:cubicBezTo>
                  <a:lnTo>
                    <a:pt x="2700" y="1279"/>
                  </a:lnTo>
                  <a:cubicBezTo>
                    <a:pt x="2700" y="1137"/>
                    <a:pt x="2598" y="1036"/>
                    <a:pt x="2456" y="1036"/>
                  </a:cubicBezTo>
                  <a:lnTo>
                    <a:pt x="1665" y="1036"/>
                  </a:lnTo>
                  <a:lnTo>
                    <a:pt x="1665" y="244"/>
                  </a:lnTo>
                  <a:cubicBezTo>
                    <a:pt x="1665" y="102"/>
                    <a:pt x="1563" y="1"/>
                    <a:pt x="14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1" name="Google Shape;511;p35"/>
          <p:cNvGrpSpPr/>
          <p:nvPr/>
        </p:nvGrpSpPr>
        <p:grpSpPr>
          <a:xfrm>
            <a:off x="1124338" y="4186588"/>
            <a:ext cx="1130625" cy="114700"/>
            <a:chOff x="3233525" y="2786700"/>
            <a:chExt cx="1130625" cy="114700"/>
          </a:xfrm>
        </p:grpSpPr>
        <p:sp>
          <p:nvSpPr>
            <p:cNvPr id="512" name="Google Shape;512;p35"/>
            <p:cNvSpPr/>
            <p:nvPr/>
          </p:nvSpPr>
          <p:spPr>
            <a:xfrm>
              <a:off x="3233525" y="2786700"/>
              <a:ext cx="114725" cy="114700"/>
            </a:xfrm>
            <a:custGeom>
              <a:avLst/>
              <a:gdLst/>
              <a:ahLst/>
              <a:cxnLst/>
              <a:rect l="l" t="t" r="r" b="b"/>
              <a:pathLst>
                <a:path w="4589" h="4588" extrusionOk="0">
                  <a:moveTo>
                    <a:pt x="2295" y="0"/>
                  </a:moveTo>
                  <a:cubicBezTo>
                    <a:pt x="1036" y="0"/>
                    <a:pt x="1" y="1015"/>
                    <a:pt x="1" y="2294"/>
                  </a:cubicBezTo>
                  <a:cubicBezTo>
                    <a:pt x="1" y="3553"/>
                    <a:pt x="1036" y="4588"/>
                    <a:pt x="2295" y="4588"/>
                  </a:cubicBezTo>
                  <a:cubicBezTo>
                    <a:pt x="3573" y="4588"/>
                    <a:pt x="4588" y="3553"/>
                    <a:pt x="4588" y="2294"/>
                  </a:cubicBezTo>
                  <a:cubicBezTo>
                    <a:pt x="4588" y="1015"/>
                    <a:pt x="3573" y="0"/>
                    <a:pt x="22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5"/>
            <p:cNvSpPr/>
            <p:nvPr/>
          </p:nvSpPr>
          <p:spPr>
            <a:xfrm>
              <a:off x="3487775" y="2786700"/>
              <a:ext cx="114700" cy="114700"/>
            </a:xfrm>
            <a:custGeom>
              <a:avLst/>
              <a:gdLst/>
              <a:ahLst/>
              <a:cxnLst/>
              <a:rect l="l" t="t" r="r" b="b"/>
              <a:pathLst>
                <a:path w="4588" h="4588" extrusionOk="0">
                  <a:moveTo>
                    <a:pt x="2294" y="0"/>
                  </a:moveTo>
                  <a:cubicBezTo>
                    <a:pt x="1015" y="0"/>
                    <a:pt x="0" y="1015"/>
                    <a:pt x="0" y="2294"/>
                  </a:cubicBezTo>
                  <a:cubicBezTo>
                    <a:pt x="0" y="3553"/>
                    <a:pt x="1015" y="4588"/>
                    <a:pt x="2294" y="4588"/>
                  </a:cubicBezTo>
                  <a:cubicBezTo>
                    <a:pt x="3552" y="4588"/>
                    <a:pt x="4587" y="3553"/>
                    <a:pt x="4587" y="2294"/>
                  </a:cubicBezTo>
                  <a:cubicBezTo>
                    <a:pt x="4587" y="1015"/>
                    <a:pt x="3552" y="0"/>
                    <a:pt x="2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5"/>
            <p:cNvSpPr/>
            <p:nvPr/>
          </p:nvSpPr>
          <p:spPr>
            <a:xfrm>
              <a:off x="3741475" y="2786700"/>
              <a:ext cx="114725" cy="114700"/>
            </a:xfrm>
            <a:custGeom>
              <a:avLst/>
              <a:gdLst/>
              <a:ahLst/>
              <a:cxnLst/>
              <a:rect l="l" t="t" r="r" b="b"/>
              <a:pathLst>
                <a:path w="4589" h="4588" extrusionOk="0">
                  <a:moveTo>
                    <a:pt x="2294" y="0"/>
                  </a:moveTo>
                  <a:cubicBezTo>
                    <a:pt x="1036" y="0"/>
                    <a:pt x="1" y="1015"/>
                    <a:pt x="1" y="2294"/>
                  </a:cubicBezTo>
                  <a:cubicBezTo>
                    <a:pt x="1" y="3553"/>
                    <a:pt x="1036" y="4588"/>
                    <a:pt x="2294" y="4588"/>
                  </a:cubicBezTo>
                  <a:cubicBezTo>
                    <a:pt x="3553" y="4588"/>
                    <a:pt x="4588" y="3553"/>
                    <a:pt x="4588" y="2294"/>
                  </a:cubicBezTo>
                  <a:cubicBezTo>
                    <a:pt x="4588" y="1015"/>
                    <a:pt x="3553" y="0"/>
                    <a:pt x="2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5"/>
            <p:cNvSpPr/>
            <p:nvPr/>
          </p:nvSpPr>
          <p:spPr>
            <a:xfrm>
              <a:off x="3995700" y="2786700"/>
              <a:ext cx="114200" cy="114700"/>
            </a:xfrm>
            <a:custGeom>
              <a:avLst/>
              <a:gdLst/>
              <a:ahLst/>
              <a:cxnLst/>
              <a:rect l="l" t="t" r="r" b="b"/>
              <a:pathLst>
                <a:path w="4568" h="4588" extrusionOk="0">
                  <a:moveTo>
                    <a:pt x="2274" y="0"/>
                  </a:moveTo>
                  <a:cubicBezTo>
                    <a:pt x="1016" y="0"/>
                    <a:pt x="1" y="1015"/>
                    <a:pt x="1" y="2294"/>
                  </a:cubicBezTo>
                  <a:cubicBezTo>
                    <a:pt x="1" y="3553"/>
                    <a:pt x="1016" y="4588"/>
                    <a:pt x="2274" y="4588"/>
                  </a:cubicBezTo>
                  <a:cubicBezTo>
                    <a:pt x="3553" y="4588"/>
                    <a:pt x="4568" y="3553"/>
                    <a:pt x="4568" y="2294"/>
                  </a:cubicBezTo>
                  <a:cubicBezTo>
                    <a:pt x="4568" y="1015"/>
                    <a:pt x="3553" y="0"/>
                    <a:pt x="22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5"/>
            <p:cNvSpPr/>
            <p:nvPr/>
          </p:nvSpPr>
          <p:spPr>
            <a:xfrm>
              <a:off x="4249425" y="2786700"/>
              <a:ext cx="114725" cy="114700"/>
            </a:xfrm>
            <a:custGeom>
              <a:avLst/>
              <a:gdLst/>
              <a:ahLst/>
              <a:cxnLst/>
              <a:rect l="l" t="t" r="r" b="b"/>
              <a:pathLst>
                <a:path w="4589" h="4588" extrusionOk="0">
                  <a:moveTo>
                    <a:pt x="2294" y="0"/>
                  </a:moveTo>
                  <a:cubicBezTo>
                    <a:pt x="1016" y="0"/>
                    <a:pt x="1" y="1015"/>
                    <a:pt x="1" y="2294"/>
                  </a:cubicBezTo>
                  <a:cubicBezTo>
                    <a:pt x="1" y="3553"/>
                    <a:pt x="1016" y="4588"/>
                    <a:pt x="2294" y="4588"/>
                  </a:cubicBezTo>
                  <a:cubicBezTo>
                    <a:pt x="3553" y="4588"/>
                    <a:pt x="4588" y="3553"/>
                    <a:pt x="4588" y="2294"/>
                  </a:cubicBezTo>
                  <a:cubicBezTo>
                    <a:pt x="4588" y="1015"/>
                    <a:pt x="3553" y="0"/>
                    <a:pt x="2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7" name="Google Shape;517;p35"/>
          <p:cNvGrpSpPr/>
          <p:nvPr/>
        </p:nvGrpSpPr>
        <p:grpSpPr>
          <a:xfrm>
            <a:off x="6366225" y="539500"/>
            <a:ext cx="921550" cy="253225"/>
            <a:chOff x="5690050" y="3400200"/>
            <a:chExt cx="921550" cy="253225"/>
          </a:xfrm>
        </p:grpSpPr>
        <p:sp>
          <p:nvSpPr>
            <p:cNvPr id="518" name="Google Shape;518;p35"/>
            <p:cNvSpPr/>
            <p:nvPr/>
          </p:nvSpPr>
          <p:spPr>
            <a:xfrm>
              <a:off x="5690050" y="3400200"/>
              <a:ext cx="54325" cy="54325"/>
            </a:xfrm>
            <a:custGeom>
              <a:avLst/>
              <a:gdLst/>
              <a:ahLst/>
              <a:cxnLst/>
              <a:rect l="l" t="t" r="r" b="b"/>
              <a:pathLst>
                <a:path w="2173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685" y="2172"/>
                    <a:pt x="2173" y="1685"/>
                    <a:pt x="2173" y="1076"/>
                  </a:cubicBezTo>
                  <a:cubicBezTo>
                    <a:pt x="2173" y="487"/>
                    <a:pt x="1685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5"/>
            <p:cNvSpPr/>
            <p:nvPr/>
          </p:nvSpPr>
          <p:spPr>
            <a:xfrm>
              <a:off x="5906725" y="3400200"/>
              <a:ext cx="54325" cy="54325"/>
            </a:xfrm>
            <a:custGeom>
              <a:avLst/>
              <a:gdLst/>
              <a:ahLst/>
              <a:cxnLst/>
              <a:rect l="l" t="t" r="r" b="b"/>
              <a:pathLst>
                <a:path w="2173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686" y="2172"/>
                    <a:pt x="2173" y="1685"/>
                    <a:pt x="2173" y="1076"/>
                  </a:cubicBezTo>
                  <a:cubicBezTo>
                    <a:pt x="2173" y="487"/>
                    <a:pt x="1686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5"/>
            <p:cNvSpPr/>
            <p:nvPr/>
          </p:nvSpPr>
          <p:spPr>
            <a:xfrm>
              <a:off x="6123400" y="3400200"/>
              <a:ext cx="54325" cy="54325"/>
            </a:xfrm>
            <a:custGeom>
              <a:avLst/>
              <a:gdLst/>
              <a:ahLst/>
              <a:cxnLst/>
              <a:rect l="l" t="t" r="r" b="b"/>
              <a:pathLst>
                <a:path w="2173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686" y="2172"/>
                    <a:pt x="2173" y="1685"/>
                    <a:pt x="2173" y="1076"/>
                  </a:cubicBezTo>
                  <a:cubicBezTo>
                    <a:pt x="2173" y="487"/>
                    <a:pt x="1686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5"/>
            <p:cNvSpPr/>
            <p:nvPr/>
          </p:nvSpPr>
          <p:spPr>
            <a:xfrm>
              <a:off x="6340075" y="3400200"/>
              <a:ext cx="54850" cy="54325"/>
            </a:xfrm>
            <a:custGeom>
              <a:avLst/>
              <a:gdLst/>
              <a:ahLst/>
              <a:cxnLst/>
              <a:rect l="l" t="t" r="r" b="b"/>
              <a:pathLst>
                <a:path w="2194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706" y="2172"/>
                    <a:pt x="2193" y="1685"/>
                    <a:pt x="2193" y="1076"/>
                  </a:cubicBezTo>
                  <a:cubicBezTo>
                    <a:pt x="2193" y="487"/>
                    <a:pt x="1706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5"/>
            <p:cNvSpPr/>
            <p:nvPr/>
          </p:nvSpPr>
          <p:spPr>
            <a:xfrm>
              <a:off x="6556775" y="3400200"/>
              <a:ext cx="54825" cy="54325"/>
            </a:xfrm>
            <a:custGeom>
              <a:avLst/>
              <a:gdLst/>
              <a:ahLst/>
              <a:cxnLst/>
              <a:rect l="l" t="t" r="r" b="b"/>
              <a:pathLst>
                <a:path w="2193" h="2173" extrusionOk="0">
                  <a:moveTo>
                    <a:pt x="1096" y="0"/>
                  </a:moveTo>
                  <a:cubicBezTo>
                    <a:pt x="487" y="0"/>
                    <a:pt x="0" y="487"/>
                    <a:pt x="0" y="1076"/>
                  </a:cubicBezTo>
                  <a:cubicBezTo>
                    <a:pt x="0" y="1685"/>
                    <a:pt x="487" y="2172"/>
                    <a:pt x="1096" y="2172"/>
                  </a:cubicBezTo>
                  <a:cubicBezTo>
                    <a:pt x="1705" y="2172"/>
                    <a:pt x="2192" y="1685"/>
                    <a:pt x="2192" y="1076"/>
                  </a:cubicBezTo>
                  <a:cubicBezTo>
                    <a:pt x="2192" y="487"/>
                    <a:pt x="1705" y="0"/>
                    <a:pt x="10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5"/>
            <p:cNvSpPr/>
            <p:nvPr/>
          </p:nvSpPr>
          <p:spPr>
            <a:xfrm>
              <a:off x="5690050" y="3598600"/>
              <a:ext cx="54325" cy="54825"/>
            </a:xfrm>
            <a:custGeom>
              <a:avLst/>
              <a:gdLst/>
              <a:ahLst/>
              <a:cxnLst/>
              <a:rect l="l" t="t" r="r" b="b"/>
              <a:pathLst>
                <a:path w="2173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685" y="2193"/>
                    <a:pt x="2173" y="1706"/>
                    <a:pt x="2173" y="1097"/>
                  </a:cubicBezTo>
                  <a:cubicBezTo>
                    <a:pt x="2173" y="488"/>
                    <a:pt x="1685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5"/>
            <p:cNvSpPr/>
            <p:nvPr/>
          </p:nvSpPr>
          <p:spPr>
            <a:xfrm>
              <a:off x="5906725" y="3598600"/>
              <a:ext cx="54325" cy="54825"/>
            </a:xfrm>
            <a:custGeom>
              <a:avLst/>
              <a:gdLst/>
              <a:ahLst/>
              <a:cxnLst/>
              <a:rect l="l" t="t" r="r" b="b"/>
              <a:pathLst>
                <a:path w="2173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686" y="2193"/>
                    <a:pt x="2173" y="1706"/>
                    <a:pt x="2173" y="1097"/>
                  </a:cubicBezTo>
                  <a:cubicBezTo>
                    <a:pt x="2173" y="488"/>
                    <a:pt x="1686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5"/>
            <p:cNvSpPr/>
            <p:nvPr/>
          </p:nvSpPr>
          <p:spPr>
            <a:xfrm>
              <a:off x="6123400" y="3598600"/>
              <a:ext cx="54325" cy="54825"/>
            </a:xfrm>
            <a:custGeom>
              <a:avLst/>
              <a:gdLst/>
              <a:ahLst/>
              <a:cxnLst/>
              <a:rect l="l" t="t" r="r" b="b"/>
              <a:pathLst>
                <a:path w="2173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686" y="2193"/>
                    <a:pt x="2173" y="1706"/>
                    <a:pt x="2173" y="1097"/>
                  </a:cubicBezTo>
                  <a:cubicBezTo>
                    <a:pt x="2173" y="488"/>
                    <a:pt x="1686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5"/>
            <p:cNvSpPr/>
            <p:nvPr/>
          </p:nvSpPr>
          <p:spPr>
            <a:xfrm>
              <a:off x="6340075" y="3598600"/>
              <a:ext cx="54850" cy="54825"/>
            </a:xfrm>
            <a:custGeom>
              <a:avLst/>
              <a:gdLst/>
              <a:ahLst/>
              <a:cxnLst/>
              <a:rect l="l" t="t" r="r" b="b"/>
              <a:pathLst>
                <a:path w="2194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706" y="2193"/>
                    <a:pt x="2193" y="1706"/>
                    <a:pt x="2193" y="1097"/>
                  </a:cubicBezTo>
                  <a:cubicBezTo>
                    <a:pt x="2193" y="488"/>
                    <a:pt x="1706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5"/>
            <p:cNvSpPr/>
            <p:nvPr/>
          </p:nvSpPr>
          <p:spPr>
            <a:xfrm>
              <a:off x="6556775" y="359860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extrusionOk="0">
                  <a:moveTo>
                    <a:pt x="1096" y="1"/>
                  </a:moveTo>
                  <a:cubicBezTo>
                    <a:pt x="487" y="1"/>
                    <a:pt x="0" y="488"/>
                    <a:pt x="0" y="1097"/>
                  </a:cubicBezTo>
                  <a:cubicBezTo>
                    <a:pt x="0" y="1706"/>
                    <a:pt x="487" y="2193"/>
                    <a:pt x="1096" y="2193"/>
                  </a:cubicBezTo>
                  <a:cubicBezTo>
                    <a:pt x="1705" y="2193"/>
                    <a:pt x="2192" y="1706"/>
                    <a:pt x="2192" y="1097"/>
                  </a:cubicBezTo>
                  <a:cubicBezTo>
                    <a:pt x="2192" y="488"/>
                    <a:pt x="1705" y="1"/>
                    <a:pt x="10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8" name="Picture 4" descr="C:\Users\Ярослав Романович\Downloads\hqdefault-removebg-previ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-18924"/>
            <a:ext cx="2986348" cy="199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Ярослав Романович\Downloads\images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87774"/>
            <a:ext cx="5211370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u="sng" dirty="0"/>
              <a:t>Поняття та етіологія</a:t>
            </a:r>
            <a:endParaRPr sz="2400" u="sng" dirty="0"/>
          </a:p>
        </p:txBody>
      </p:sp>
      <p:sp>
        <p:nvSpPr>
          <p:cNvPr id="533" name="Google Shape;533;p36"/>
          <p:cNvSpPr txBox="1">
            <a:spLocks noGrp="1"/>
          </p:cNvSpPr>
          <p:nvPr>
            <p:ph type="body" idx="1"/>
          </p:nvPr>
        </p:nvSpPr>
        <p:spPr>
          <a:xfrm>
            <a:off x="251520" y="1203598"/>
            <a:ext cx="4788104" cy="34671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base">
              <a:buFont typeface="Courier New" panose="02070309020205020404" pitchFamily="49" charset="0"/>
              <a:buChar char="o"/>
            </a:pPr>
            <a:r>
              <a:rPr lang="uk-UA" dirty="0">
                <a:hlinkClick r:id="rId3"/>
              </a:rPr>
              <a:t>З</a:t>
            </a:r>
            <a:r>
              <a:rPr lang="vi-VN" dirty="0">
                <a:hlinkClick r:id="rId3"/>
              </a:rPr>
              <a:t>ахворювання з групи герпесвірусних </a:t>
            </a:r>
            <a:r>
              <a:rPr lang="vi-VN" dirty="0" err="1">
                <a:hlinkClick r:id="rId3"/>
              </a:rPr>
              <a:t>інфекцій</a:t>
            </a:r>
            <a:r>
              <a:rPr lang="vi-VN" dirty="0"/>
              <a:t>,</a:t>
            </a:r>
            <a:endParaRPr lang="uk-UA" dirty="0"/>
          </a:p>
          <a:p>
            <a:pPr marL="139700" indent="0" fontAlgn="base">
              <a:buNone/>
            </a:pPr>
            <a:r>
              <a:rPr lang="vi-VN" dirty="0"/>
              <a:t> яке найчастіше спричинює </a:t>
            </a:r>
            <a:r>
              <a:rPr lang="vi-VN" dirty="0">
                <a:hlinkClick r:id="rId4"/>
              </a:rPr>
              <a:t>герпесвірус </a:t>
            </a:r>
            <a:r>
              <a:rPr lang="vi-VN" dirty="0" err="1">
                <a:hlinkClick r:id="rId4"/>
              </a:rPr>
              <a:t>людини</a:t>
            </a:r>
            <a:r>
              <a:rPr lang="vi-VN" dirty="0">
                <a:hlinkClick r:id="rId4"/>
              </a:rPr>
              <a:t> </a:t>
            </a:r>
            <a:r>
              <a:rPr lang="vi-VN" dirty="0" err="1">
                <a:hlinkClick r:id="rId4"/>
              </a:rPr>
              <a:t>4-го</a:t>
            </a:r>
            <a:endParaRPr lang="uk-UA" dirty="0">
              <a:hlinkClick r:id="rId4"/>
            </a:endParaRPr>
          </a:p>
          <a:p>
            <a:pPr marL="139700" indent="0" fontAlgn="base">
              <a:buNone/>
            </a:pPr>
            <a:r>
              <a:rPr lang="uk-UA" dirty="0">
                <a:hlinkClick r:id="rId4"/>
              </a:rPr>
              <a:t>т</a:t>
            </a:r>
            <a:r>
              <a:rPr lang="vi-VN" dirty="0" err="1">
                <a:hlinkClick r:id="rId4"/>
              </a:rPr>
              <a:t>ипу</a:t>
            </a:r>
            <a:r>
              <a:rPr lang="vi-VN" dirty="0"/>
              <a:t> — </a:t>
            </a:r>
            <a:r>
              <a:rPr lang="vi-VN" dirty="0">
                <a:hlinkClick r:id="rId5"/>
              </a:rPr>
              <a:t>вірусом Епштейна — Барр (</a:t>
            </a:r>
            <a:r>
              <a:rPr lang="vi-VN" dirty="0" err="1">
                <a:hlinkClick r:id="rId5"/>
              </a:rPr>
              <a:t>ВЕБ</a:t>
            </a:r>
            <a:r>
              <a:rPr lang="vi-VN" dirty="0">
                <a:hlinkClick r:id="rId5"/>
              </a:rPr>
              <a:t>)</a:t>
            </a:r>
            <a:r>
              <a:rPr lang="vi-VN" dirty="0"/>
              <a:t>, </a:t>
            </a:r>
            <a:endParaRPr lang="uk-UA" dirty="0"/>
          </a:p>
          <a:p>
            <a:pPr marL="139700" indent="0" fontAlgn="base">
              <a:buNone/>
            </a:pPr>
            <a:r>
              <a:rPr lang="vi-VN" dirty="0" err="1"/>
              <a:t>рідше</a:t>
            </a:r>
            <a:r>
              <a:rPr lang="vi-VN" dirty="0"/>
              <a:t> — </a:t>
            </a:r>
            <a:r>
              <a:rPr lang="vi-VN" dirty="0">
                <a:hlinkClick r:id="rId6"/>
              </a:rPr>
              <a:t>цитомегаловірус</a:t>
            </a:r>
            <a:r>
              <a:rPr lang="vi-VN" dirty="0"/>
              <a:t>.</a:t>
            </a:r>
          </a:p>
          <a:p>
            <a:pPr fontAlgn="base"/>
            <a:endParaRPr lang="uk-UA" dirty="0"/>
          </a:p>
          <a:p>
            <a:pPr fontAlgn="base"/>
            <a:endParaRPr lang="uk-UA" dirty="0"/>
          </a:p>
          <a:p>
            <a:pPr fontAlgn="base">
              <a:buFont typeface="Courier New" panose="02070309020205020404" pitchFamily="49" charset="0"/>
              <a:buChar char="o"/>
            </a:pPr>
            <a:r>
              <a:rPr lang="vi-VN" dirty="0" err="1"/>
              <a:t>Хвороба</a:t>
            </a:r>
            <a:r>
              <a:rPr lang="vi-VN" dirty="0"/>
              <a:t> </a:t>
            </a:r>
            <a:r>
              <a:rPr lang="vi-VN" b="1" dirty="0" err="1"/>
              <a:t>характеризується</a:t>
            </a:r>
            <a:r>
              <a:rPr lang="uk-UA" b="1" dirty="0"/>
              <a:t>:</a:t>
            </a:r>
          </a:p>
          <a:p>
            <a:pPr marL="139700" indent="0" fontAlgn="base">
              <a:buNone/>
            </a:pPr>
            <a:r>
              <a:rPr lang="vi-VN" b="1" dirty="0"/>
              <a:t> </a:t>
            </a:r>
            <a:r>
              <a:rPr lang="vi-VN" u="sng" dirty="0"/>
              <a:t>інтоксикацією,  </a:t>
            </a:r>
            <a:r>
              <a:rPr lang="vi-VN" u="sng" dirty="0">
                <a:hlinkClick r:id="rId7"/>
              </a:rPr>
              <a:t>гарячк</a:t>
            </a:r>
            <a:r>
              <a:rPr lang="uk-UA" u="sng" dirty="0">
                <a:hlinkClick r:id="rId7"/>
              </a:rPr>
              <a:t>о</a:t>
            </a:r>
            <a:r>
              <a:rPr lang="vi-VN" u="sng" dirty="0" err="1">
                <a:hlinkClick r:id="rId7"/>
              </a:rPr>
              <a:t>ю</a:t>
            </a:r>
            <a:r>
              <a:rPr lang="vi-VN" u="sng" dirty="0"/>
              <a:t>, </a:t>
            </a:r>
            <a:endParaRPr lang="uk-UA" u="sng" dirty="0"/>
          </a:p>
          <a:p>
            <a:pPr marL="139700" indent="0" fontAlgn="base">
              <a:buNone/>
            </a:pPr>
            <a:r>
              <a:rPr lang="vi-VN" u="sng" dirty="0" err="1"/>
              <a:t>збільшенням</a:t>
            </a:r>
            <a:r>
              <a:rPr lang="vi-VN" u="sng" dirty="0"/>
              <a:t> лімфатичних вузлів, </a:t>
            </a:r>
            <a:r>
              <a:rPr lang="vi-VN" u="sng" dirty="0">
                <a:hlinkClick r:id="rId8"/>
              </a:rPr>
              <a:t>тонзилітом</a:t>
            </a:r>
            <a:r>
              <a:rPr lang="vi-VN" u="sng" dirty="0"/>
              <a:t>, збільшенням </a:t>
            </a:r>
            <a:r>
              <a:rPr lang="vi-VN" u="sng" dirty="0">
                <a:hlinkClick r:id="rId9"/>
              </a:rPr>
              <a:t>печінки</a:t>
            </a:r>
            <a:r>
              <a:rPr lang="vi-VN" u="sng" dirty="0"/>
              <a:t> і </a:t>
            </a:r>
            <a:r>
              <a:rPr lang="vi-VN" u="sng" dirty="0">
                <a:hlinkClick r:id="rId10"/>
              </a:rPr>
              <a:t>селезінки</a:t>
            </a:r>
            <a:r>
              <a:rPr lang="vi-VN" u="sng" dirty="0"/>
              <a:t>, характерними змінами </a:t>
            </a:r>
            <a:r>
              <a:rPr lang="vi-VN" u="sng" dirty="0">
                <a:hlinkClick r:id="rId11"/>
              </a:rPr>
              <a:t>гемограми</a:t>
            </a:r>
            <a:r>
              <a:rPr lang="vi-VN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2051" name="Picture 3" descr="C:\Users\Ярослав Романович\Desktop\aux-head-1610523422-20210111-covid_360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9621"/>
            <a:ext cx="3429000" cy="236728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37"/>
          <p:cNvSpPr txBox="1">
            <a:spLocks noGrp="1"/>
          </p:cNvSpPr>
          <p:nvPr>
            <p:ph type="title"/>
          </p:nvPr>
        </p:nvSpPr>
        <p:spPr>
          <a:xfrm>
            <a:off x="755576" y="12347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u="sng" dirty="0" err="1"/>
              <a:t>Патомеханізм</a:t>
            </a:r>
            <a:endParaRPr sz="2400" u="sng" dirty="0"/>
          </a:p>
        </p:txBody>
      </p:sp>
      <p:sp>
        <p:nvSpPr>
          <p:cNvPr id="89" name="Google Shape;541;p37"/>
          <p:cNvSpPr txBox="1">
            <a:spLocks noGrp="1"/>
          </p:cNvSpPr>
          <p:nvPr>
            <p:ph type="title"/>
          </p:nvPr>
        </p:nvSpPr>
        <p:spPr>
          <a:xfrm>
            <a:off x="4355976" y="837697"/>
            <a:ext cx="4320480" cy="43204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ru-RU" sz="1400" b="0" dirty="0" err="1"/>
              <a:t>Вірус</a:t>
            </a:r>
            <a:r>
              <a:rPr lang="ru-RU" sz="1400" b="0" dirty="0"/>
              <a:t> </a:t>
            </a:r>
            <a:r>
              <a:rPr lang="ru-RU" sz="1400" b="0" dirty="0" err="1"/>
              <a:t>проникає</a:t>
            </a:r>
            <a:r>
              <a:rPr lang="ru-RU" sz="1400" b="0" dirty="0"/>
              <a:t> у </a:t>
            </a:r>
            <a:r>
              <a:rPr lang="ru-RU" sz="1400" b="0" dirty="0" err="1"/>
              <a:t>клітини</a:t>
            </a:r>
            <a:r>
              <a:rPr lang="ru-RU" sz="1400" b="0" dirty="0"/>
              <a:t> </a:t>
            </a:r>
            <a:r>
              <a:rPr lang="ru-RU" sz="1400" b="0" dirty="0" err="1"/>
              <a:t>епітелію</a:t>
            </a:r>
            <a:r>
              <a:rPr lang="ru-RU" sz="1400" b="0" dirty="0"/>
              <a:t> горла →</a:t>
            </a:r>
            <a:r>
              <a:rPr lang="uk-UA" sz="1400" b="0" dirty="0"/>
              <a:t/>
            </a:r>
            <a:br>
              <a:rPr lang="uk-UA" sz="1400" b="0" dirty="0"/>
            </a:br>
            <a:r>
              <a:rPr lang="ru-RU" sz="1400" b="0" dirty="0"/>
              <a:t> </a:t>
            </a:r>
            <a:r>
              <a:rPr lang="ru-RU" sz="1400" b="0" dirty="0" err="1"/>
              <a:t>інфікує</a:t>
            </a:r>
            <a:r>
              <a:rPr lang="ru-RU" sz="1400" b="0" dirty="0"/>
              <a:t> </a:t>
            </a:r>
            <a:r>
              <a:rPr lang="ru-RU" sz="1400" b="0" dirty="0" err="1"/>
              <a:t>В-лімфоцити</a:t>
            </a:r>
            <a:r>
              <a:rPr lang="ru-RU" sz="1400" b="0" dirty="0"/>
              <a:t>, </a:t>
            </a:r>
            <a:r>
              <a:rPr lang="ru-RU" sz="1400" b="0" dirty="0" err="1"/>
              <a:t>завдяки</a:t>
            </a:r>
            <a:r>
              <a:rPr lang="ru-RU" sz="1400" b="0" dirty="0"/>
              <a:t> </a:t>
            </a:r>
            <a:r>
              <a:rPr lang="ru-RU" sz="1400" b="0" dirty="0" err="1"/>
              <a:t>яким</a:t>
            </a:r>
            <a:r>
              <a:rPr lang="ru-RU" sz="1400" b="0" dirty="0"/>
              <a:t> </a:t>
            </a:r>
            <a:r>
              <a:rPr lang="ru-RU" sz="1400" b="0" dirty="0" err="1"/>
              <a:t>поширюється</a:t>
            </a:r>
            <a:r>
              <a:rPr lang="ru-RU" sz="1400" b="0" dirty="0"/>
              <a:t> по </a:t>
            </a:r>
            <a:r>
              <a:rPr lang="ru-RU" sz="1400" b="0" dirty="0" err="1"/>
              <a:t>всьому</a:t>
            </a:r>
            <a:r>
              <a:rPr lang="ru-RU" sz="1400" b="0" dirty="0"/>
              <a:t> </a:t>
            </a:r>
            <a:r>
              <a:rPr lang="ru-RU" sz="1400" b="0" dirty="0" err="1"/>
              <a:t>організмі</a:t>
            </a:r>
            <a:r>
              <a:rPr lang="ru-RU" sz="1400" b="0" dirty="0"/>
              <a:t> (</a:t>
            </a:r>
            <a:r>
              <a:rPr lang="ru-RU" sz="1400" b="0" dirty="0" err="1"/>
              <a:t>трансформація</a:t>
            </a:r>
            <a:r>
              <a:rPr lang="ru-RU" sz="1400" b="0" dirty="0"/>
              <a:t> </a:t>
            </a:r>
            <a:r>
              <a:rPr lang="ru-RU" sz="1400" b="0" dirty="0" err="1"/>
              <a:t>В-лімфоцитів</a:t>
            </a:r>
            <a:r>
              <a:rPr lang="ru-RU" sz="1400" b="0" dirty="0"/>
              <a:t> у </a:t>
            </a:r>
            <a:r>
              <a:rPr lang="ru-RU" sz="1400" b="0" dirty="0" err="1"/>
              <a:t>безсмертні</a:t>
            </a:r>
            <a:r>
              <a:rPr lang="ru-RU" sz="1400" b="0" dirty="0"/>
              <a:t> </a:t>
            </a:r>
            <a:r>
              <a:rPr lang="ru-RU" sz="1400" b="0" dirty="0" err="1"/>
              <a:t>плазматичні</a:t>
            </a:r>
            <a:r>
              <a:rPr lang="ru-RU" sz="1400" b="0" dirty="0"/>
              <a:t> </a:t>
            </a:r>
            <a:r>
              <a:rPr lang="ru-RU" sz="1400" b="0" dirty="0" err="1"/>
              <a:t>клітини</a:t>
            </a:r>
            <a:r>
              <a:rPr lang="ru-RU" sz="1400" b="0" dirty="0"/>
              <a:t>, </a:t>
            </a:r>
            <a:r>
              <a:rPr lang="ru-RU" sz="1400" b="0" dirty="0" err="1"/>
              <a:t>стимуляція</a:t>
            </a:r>
            <a:r>
              <a:rPr lang="ru-RU" sz="1400" b="0" dirty="0"/>
              <a:t> </a:t>
            </a:r>
            <a:r>
              <a:rPr lang="ru-RU" sz="1400" b="0" dirty="0" err="1"/>
              <a:t>поліклональної</a:t>
            </a:r>
            <a:r>
              <a:rPr lang="ru-RU" sz="1400" b="0" dirty="0"/>
              <a:t> </a:t>
            </a:r>
            <a:r>
              <a:rPr lang="ru-RU" sz="1400" b="0" dirty="0" err="1"/>
              <a:t>продукції</a:t>
            </a:r>
            <a:r>
              <a:rPr lang="ru-RU" sz="1400" b="0" dirty="0"/>
              <a:t> </a:t>
            </a:r>
            <a:r>
              <a:rPr lang="ru-RU" sz="1400" b="0" dirty="0" err="1"/>
              <a:t>гамаглобулінів</a:t>
            </a:r>
            <a:r>
              <a:rPr lang="ru-RU" sz="1400" b="0" dirty="0"/>
              <a:t>, </a:t>
            </a:r>
            <a:r>
              <a:rPr lang="ru-RU" sz="1400" b="0" dirty="0" err="1"/>
              <a:t>які</a:t>
            </a:r>
            <a:r>
              <a:rPr lang="ru-RU" sz="1400" b="0" dirty="0"/>
              <a:t> </a:t>
            </a:r>
            <a:r>
              <a:rPr lang="ru-RU" sz="1400" b="0" dirty="0" err="1"/>
              <a:t>визначаються</a:t>
            </a:r>
            <a:r>
              <a:rPr lang="ru-RU" sz="1400" b="0" dirty="0"/>
              <a:t> у </a:t>
            </a:r>
            <a:r>
              <a:rPr lang="ru-RU" sz="1400" b="0" dirty="0" err="1"/>
              <a:t>вигляді</a:t>
            </a:r>
            <a:r>
              <a:rPr lang="ru-RU" sz="1400" b="0" dirty="0"/>
              <a:t> </a:t>
            </a:r>
            <a:r>
              <a:rPr lang="ru-RU" sz="1400" b="0" dirty="0" err="1"/>
              <a:t>неспецифічних</a:t>
            </a:r>
            <a:r>
              <a:rPr lang="ru-RU" sz="1400" b="0" dirty="0"/>
              <a:t> </a:t>
            </a:r>
            <a:r>
              <a:rPr lang="ru-RU" sz="1400" b="0" dirty="0" err="1"/>
              <a:t>гетерофільних</a:t>
            </a:r>
            <a:r>
              <a:rPr lang="ru-RU" sz="1400" b="0" dirty="0"/>
              <a:t> </a:t>
            </a:r>
            <a:r>
              <a:rPr lang="ru-RU" sz="1400" b="0" dirty="0" err="1"/>
              <a:t>антитіл</a:t>
            </a:r>
            <a:r>
              <a:rPr lang="ru-RU" sz="1400" b="0" dirty="0"/>
              <a:t>) → </a:t>
            </a:r>
            <a:r>
              <a:rPr lang="ru-RU" sz="1400" b="0" dirty="0" err="1"/>
              <a:t>активовані</a:t>
            </a:r>
            <a:r>
              <a:rPr lang="ru-RU" sz="1400" b="0" dirty="0"/>
              <a:t> </a:t>
            </a:r>
            <a:r>
              <a:rPr lang="ru-RU" sz="1400" b="0" dirty="0" err="1"/>
              <a:t>В-лімфоцити</a:t>
            </a:r>
            <a:r>
              <a:rPr lang="ru-RU" sz="1400" b="0" dirty="0"/>
              <a:t> </a:t>
            </a:r>
            <a:r>
              <a:rPr lang="ru-RU" sz="1400" b="0" dirty="0" err="1"/>
              <a:t>стимулюють</a:t>
            </a:r>
            <a:r>
              <a:rPr lang="ru-RU" sz="1400" b="0" dirty="0"/>
              <a:t> </a:t>
            </a:r>
            <a:r>
              <a:rPr lang="ru-RU" sz="1400" b="0" dirty="0" err="1"/>
              <a:t>проліферацію</a:t>
            </a:r>
            <a:r>
              <a:rPr lang="ru-RU" sz="1400" b="0" dirty="0"/>
              <a:t> </a:t>
            </a:r>
            <a:r>
              <a:rPr lang="ru-RU" sz="1400" b="0" dirty="0" err="1"/>
              <a:t>Т-лімфоцитів</a:t>
            </a:r>
            <a:r>
              <a:rPr lang="ru-RU" sz="1400" b="0" dirty="0"/>
              <a:t> (</a:t>
            </a:r>
            <a:r>
              <a:rPr lang="ru-RU" sz="1400" b="0" dirty="0" err="1"/>
              <a:t>які</a:t>
            </a:r>
            <a:r>
              <a:rPr lang="ru-RU" sz="1400" b="0" dirty="0"/>
              <a:t> </a:t>
            </a:r>
            <a:r>
              <a:rPr lang="ru-RU" sz="1400" b="0" dirty="0" err="1"/>
              <a:t>відповідають</a:t>
            </a:r>
            <a:r>
              <a:rPr lang="ru-RU" sz="1400" b="0" dirty="0"/>
              <a:t> за </a:t>
            </a:r>
            <a:r>
              <a:rPr lang="ru-RU" sz="1400" b="0" dirty="0" err="1"/>
              <a:t>збільшення</a:t>
            </a:r>
            <a:r>
              <a:rPr lang="ru-RU" sz="1400" b="0" dirty="0"/>
              <a:t> </a:t>
            </a:r>
            <a:r>
              <a:rPr lang="ru-RU" sz="1400" b="0" dirty="0" err="1"/>
              <a:t>лімфатичних</a:t>
            </a:r>
            <a:r>
              <a:rPr lang="ru-RU" sz="1400" b="0" dirty="0"/>
              <a:t> </a:t>
            </a:r>
            <a:r>
              <a:rPr lang="ru-RU" sz="1400" b="0" dirty="0" err="1"/>
              <a:t>вузлів</a:t>
            </a:r>
            <a:r>
              <a:rPr lang="ru-RU" sz="1400" b="0" dirty="0"/>
              <a:t>, </a:t>
            </a:r>
            <a:r>
              <a:rPr lang="ru-RU" sz="1400" b="0" dirty="0" err="1"/>
              <a:t>мигдаликів</a:t>
            </a:r>
            <a:r>
              <a:rPr lang="ru-RU" sz="1400" b="0" dirty="0"/>
              <a:t>, </a:t>
            </a:r>
            <a:r>
              <a:rPr lang="ru-RU" sz="1400" b="0" dirty="0" err="1"/>
              <a:t>селезінки</a:t>
            </a:r>
            <a:r>
              <a:rPr lang="ru-RU" sz="1400" b="0" dirty="0"/>
              <a:t> та </a:t>
            </a:r>
            <a:r>
              <a:rPr lang="ru-RU" sz="1400" b="0" dirty="0" err="1"/>
              <a:t>печінки</a:t>
            </a:r>
            <a:r>
              <a:rPr lang="ru-RU" sz="1400" b="0" dirty="0"/>
              <a:t>). </a:t>
            </a:r>
            <a:br>
              <a:rPr lang="ru-RU" sz="1400" b="0" dirty="0"/>
            </a:br>
            <a:r>
              <a:rPr lang="ru-RU" sz="1400" b="0" dirty="0" err="1"/>
              <a:t>Після</a:t>
            </a:r>
            <a:r>
              <a:rPr lang="ru-RU" sz="1400" b="0" dirty="0"/>
              <a:t> </a:t>
            </a:r>
            <a:r>
              <a:rPr lang="ru-RU" sz="1400" b="0" dirty="0" err="1"/>
              <a:t>первинного</a:t>
            </a:r>
            <a:r>
              <a:rPr lang="ru-RU" sz="1400" b="0" dirty="0"/>
              <a:t> </a:t>
            </a:r>
            <a:r>
              <a:rPr lang="ru-RU" sz="1400" b="0" dirty="0" err="1"/>
              <a:t>інфікування</a:t>
            </a:r>
            <a:r>
              <a:rPr lang="ru-RU" sz="1400" b="0" dirty="0"/>
              <a:t> ВЕБ (</a:t>
            </a:r>
            <a:r>
              <a:rPr lang="en-US" sz="1400" b="0" dirty="0"/>
              <a:t>EBV) </a:t>
            </a:r>
            <a:r>
              <a:rPr lang="ru-RU" sz="1400" b="0" dirty="0" err="1"/>
              <a:t>залишається</a:t>
            </a:r>
            <a:r>
              <a:rPr lang="ru-RU" sz="1400" b="0" dirty="0"/>
              <a:t> в </a:t>
            </a:r>
            <a:r>
              <a:rPr lang="ru-RU" sz="1400" b="0" dirty="0" err="1"/>
              <a:t>організмі</a:t>
            </a:r>
            <a:r>
              <a:rPr lang="ru-RU" sz="1400" b="0" dirty="0"/>
              <a:t> у </a:t>
            </a:r>
            <a:r>
              <a:rPr lang="ru-RU" sz="1400" b="0" dirty="0" err="1"/>
              <a:t>латентній</a:t>
            </a:r>
            <a:r>
              <a:rPr lang="ru-RU" sz="1400" b="0" dirty="0"/>
              <a:t> </a:t>
            </a:r>
            <a:r>
              <a:rPr lang="ru-RU" sz="1400" b="0" dirty="0" err="1"/>
              <a:t>формі</a:t>
            </a:r>
            <a:r>
              <a:rPr lang="ru-RU" sz="1400" b="0" dirty="0"/>
              <a:t> у В-</a:t>
            </a:r>
            <a:r>
              <a:rPr lang="ru-RU" sz="1400" b="0" dirty="0" err="1"/>
              <a:t>лімфоцитах</a:t>
            </a:r>
            <a:r>
              <a:rPr lang="ru-RU" sz="1400" b="0" dirty="0"/>
              <a:t> та </a:t>
            </a:r>
            <a:r>
              <a:rPr lang="ru-RU" sz="1400" b="0" dirty="0" err="1"/>
              <a:t>епітеліальних</a:t>
            </a:r>
            <a:r>
              <a:rPr lang="ru-RU" sz="1400" b="0" dirty="0"/>
              <a:t> </a:t>
            </a:r>
            <a:r>
              <a:rPr lang="ru-RU" sz="1400" b="0" dirty="0" err="1"/>
              <a:t>клітинах</a:t>
            </a:r>
            <a:r>
              <a:rPr lang="ru-RU" sz="1400" b="0" dirty="0"/>
              <a:t> </a:t>
            </a:r>
            <a:r>
              <a:rPr lang="ru-RU" sz="1400" b="0" dirty="0" err="1"/>
              <a:t>ротової</a:t>
            </a:r>
            <a:r>
              <a:rPr lang="ru-RU" sz="1400" b="0" dirty="0"/>
              <a:t> </a:t>
            </a:r>
            <a:r>
              <a:rPr lang="ru-RU" sz="1400" b="0" dirty="0" err="1"/>
              <a:t>порожнини</a:t>
            </a:r>
            <a:r>
              <a:rPr lang="ru-RU" sz="1400" b="0" dirty="0"/>
              <a:t>; </a:t>
            </a:r>
            <a:r>
              <a:rPr lang="ru-RU" sz="1400" b="0" dirty="0" err="1"/>
              <a:t>реактивація</a:t>
            </a:r>
            <a:r>
              <a:rPr lang="ru-RU" sz="1400" b="0" dirty="0"/>
              <a:t> </a:t>
            </a:r>
            <a:r>
              <a:rPr lang="ru-RU" sz="1400" b="0" dirty="0" err="1"/>
              <a:t>може</a:t>
            </a:r>
            <a:r>
              <a:rPr lang="ru-RU" sz="1400" b="0" dirty="0"/>
              <a:t> </a:t>
            </a:r>
            <a:r>
              <a:rPr lang="ru-RU" sz="1400" b="0" dirty="0" err="1"/>
              <a:t>призвести</a:t>
            </a:r>
            <a:r>
              <a:rPr lang="ru-RU" sz="1400" b="0" dirty="0"/>
              <a:t> до </a:t>
            </a:r>
            <a:r>
              <a:rPr lang="ru-RU" sz="1400" b="0" dirty="0" err="1"/>
              <a:t>моноклональної</a:t>
            </a:r>
            <a:r>
              <a:rPr lang="ru-RU" sz="1400" b="0" dirty="0"/>
              <a:t>, </a:t>
            </a:r>
            <a:r>
              <a:rPr lang="ru-RU" sz="1400" b="0" dirty="0" err="1"/>
              <a:t>неконтрольованої</a:t>
            </a:r>
            <a:r>
              <a:rPr lang="ru-RU" sz="1400" b="0" dirty="0"/>
              <a:t> </a:t>
            </a:r>
            <a:r>
              <a:rPr lang="ru-RU" sz="1400" b="0" dirty="0" err="1"/>
              <a:t>лімфопроліферації</a:t>
            </a:r>
            <a:r>
              <a:rPr lang="ru-RU" sz="1400" b="0" dirty="0"/>
              <a:t>.</a:t>
            </a:r>
            <a:endParaRPr sz="1400" u="sng" dirty="0"/>
          </a:p>
        </p:txBody>
      </p:sp>
      <p:pic>
        <p:nvPicPr>
          <p:cNvPr id="3074" name="Picture 2" descr="C:\Users\Ярослав Романович\Downloads\Без_названия-removebg-previ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250" y="1419622"/>
            <a:ext cx="4190099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38"/>
          <p:cNvSpPr txBox="1">
            <a:spLocks noGrp="1"/>
          </p:cNvSpPr>
          <p:nvPr>
            <p:ph type="title"/>
          </p:nvPr>
        </p:nvSpPr>
        <p:spPr>
          <a:xfrm>
            <a:off x="932788" y="267494"/>
            <a:ext cx="7259652" cy="62072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u="sng" dirty="0"/>
              <a:t>Резервуар та шляхи передачі</a:t>
            </a:r>
            <a:endParaRPr sz="2400" u="sng" dirty="0"/>
          </a:p>
        </p:txBody>
      </p:sp>
      <p:sp>
        <p:nvSpPr>
          <p:cNvPr id="571" name="Google Shape;571;p38"/>
          <p:cNvSpPr txBox="1">
            <a:spLocks noGrp="1"/>
          </p:cNvSpPr>
          <p:nvPr>
            <p:ph type="subTitle" idx="1"/>
          </p:nvPr>
        </p:nvSpPr>
        <p:spPr>
          <a:xfrm>
            <a:off x="539552" y="991868"/>
            <a:ext cx="5328592" cy="33712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ru-RU" b="1" u="sng" dirty="0"/>
              <a:t>Люди — </a:t>
            </a:r>
            <a:r>
              <a:rPr lang="ru-RU" b="1" dirty="0" err="1"/>
              <a:t>єдиний</a:t>
            </a:r>
            <a:r>
              <a:rPr lang="ru-RU" b="1" dirty="0"/>
              <a:t> резервуар</a:t>
            </a:r>
            <a:r>
              <a:rPr lang="ru-RU" dirty="0"/>
              <a:t>; </a:t>
            </a:r>
            <a:endParaRPr lang="ru-RU" b="1" dirty="0"/>
          </a:p>
          <a:p>
            <a:pPr marL="0" lvl="0" indent="0" algn="l"/>
            <a:r>
              <a:rPr lang="ru-RU" b="1" u="sng" dirty="0" err="1"/>
              <a:t>джерело</a:t>
            </a:r>
            <a:r>
              <a:rPr lang="ru-RU" b="1" u="sng" dirty="0"/>
              <a:t> </a:t>
            </a:r>
            <a:r>
              <a:rPr lang="uk-UA" b="1" u="sng" dirty="0"/>
              <a:t>і</a:t>
            </a:r>
            <a:r>
              <a:rPr lang="ru-RU" b="1" u="sng" dirty="0" err="1"/>
              <a:t>нфекції</a:t>
            </a:r>
            <a:r>
              <a:rPr lang="ru-RU" b="1" u="sng" dirty="0"/>
              <a:t> </a:t>
            </a:r>
            <a:r>
              <a:rPr lang="ru-RU" dirty="0"/>
              <a:t>— </a:t>
            </a:r>
            <a:r>
              <a:rPr lang="ru-RU" b="1" dirty="0"/>
              <a:t>хвора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інфікована</a:t>
            </a:r>
            <a:r>
              <a:rPr lang="ru-RU" b="1" dirty="0"/>
              <a:t> </a:t>
            </a:r>
            <a:r>
              <a:rPr lang="ru-RU" b="1" dirty="0" err="1"/>
              <a:t>людина</a:t>
            </a:r>
            <a:r>
              <a:rPr lang="ru-RU" dirty="0"/>
              <a:t> (</a:t>
            </a:r>
            <a:r>
              <a:rPr lang="ru-RU" dirty="0" err="1"/>
              <a:t>вірус</a:t>
            </a:r>
            <a:r>
              <a:rPr lang="ru-RU" dirty="0"/>
              <a:t> </a:t>
            </a:r>
            <a:r>
              <a:rPr lang="ru-RU" dirty="0" err="1"/>
              <a:t>виділяється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слиною</a:t>
            </a:r>
            <a:r>
              <a:rPr lang="ru-RU" dirty="0"/>
              <a:t>,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первинного</a:t>
            </a:r>
            <a:r>
              <a:rPr lang="ru-RU" dirty="0"/>
              <a:t> </a:t>
            </a:r>
            <a:r>
              <a:rPr lang="ru-RU" dirty="0" err="1"/>
              <a:t>інфікування</a:t>
            </a:r>
            <a:r>
              <a:rPr lang="ru-RU" dirty="0"/>
              <a:t> </a:t>
            </a:r>
            <a:r>
              <a:rPr lang="ru-RU" dirty="0" err="1"/>
              <a:t>періодично</a:t>
            </a:r>
            <a:r>
              <a:rPr lang="ru-RU" dirty="0"/>
              <a:t> </a:t>
            </a:r>
            <a:r>
              <a:rPr lang="ru-RU" dirty="0" err="1"/>
              <a:t>виділяється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усього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). </a:t>
            </a:r>
          </a:p>
          <a:p>
            <a:pPr marL="0" lvl="0" indent="0" algn="l"/>
            <a:r>
              <a:rPr lang="ru-RU" b="1" u="sng" dirty="0" err="1"/>
              <a:t>Інфікування</a:t>
            </a:r>
            <a:r>
              <a:rPr lang="ru-RU" b="1" u="sng" dirty="0"/>
              <a:t> через контакт </a:t>
            </a:r>
            <a:r>
              <a:rPr lang="ru-RU" b="1" u="sng" dirty="0" err="1"/>
              <a:t>зі</a:t>
            </a:r>
            <a:r>
              <a:rPr lang="ru-RU" b="1" u="sng" dirty="0"/>
              <a:t> </a:t>
            </a:r>
            <a:r>
              <a:rPr lang="ru-RU" b="1" u="sng" dirty="0" err="1"/>
              <a:t>слиною</a:t>
            </a:r>
            <a:r>
              <a:rPr lang="ru-RU" dirty="0"/>
              <a:t> (</a:t>
            </a:r>
            <a:r>
              <a:rPr lang="ru-RU" dirty="0" err="1"/>
              <a:t>необхідний</a:t>
            </a:r>
            <a:r>
              <a:rPr lang="ru-RU" dirty="0"/>
              <a:t> </a:t>
            </a:r>
            <a:r>
              <a:rPr lang="ru-RU" dirty="0" err="1"/>
              <a:t>близький</a:t>
            </a:r>
            <a:r>
              <a:rPr lang="ru-RU" dirty="0"/>
              <a:t> контакт, напр., </a:t>
            </a:r>
            <a:r>
              <a:rPr lang="ru-RU" dirty="0" err="1"/>
              <a:t>поцілунок</a:t>
            </a:r>
            <a:r>
              <a:rPr lang="ru-RU" dirty="0"/>
              <a:t>) та </a:t>
            </a:r>
            <a:r>
              <a:rPr lang="ru-RU" b="1" u="sng" dirty="0" err="1"/>
              <a:t>забруднені</a:t>
            </a:r>
            <a:r>
              <a:rPr lang="ru-RU" b="1" u="sng" dirty="0"/>
              <a:t> нею </a:t>
            </a:r>
            <a:r>
              <a:rPr lang="ru-RU" b="1" u="sng" dirty="0" err="1"/>
              <a:t>предмети</a:t>
            </a:r>
            <a:r>
              <a:rPr lang="ru-RU" dirty="0"/>
              <a:t> (</a:t>
            </a:r>
            <a:r>
              <a:rPr lang="ru-RU" dirty="0" err="1"/>
              <a:t>найчастіше</a:t>
            </a:r>
            <a:r>
              <a:rPr lang="ru-RU" dirty="0"/>
              <a:t> через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шматочками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пиття</a:t>
            </a:r>
            <a:r>
              <a:rPr lang="ru-RU" dirty="0"/>
              <a:t> з </a:t>
            </a:r>
            <a:r>
              <a:rPr lang="ru-RU" dirty="0" err="1"/>
              <a:t>однієї</a:t>
            </a:r>
            <a:r>
              <a:rPr lang="ru-RU" dirty="0"/>
              <a:t> склянки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пляшки</a:t>
            </a:r>
            <a:r>
              <a:rPr lang="ru-RU" dirty="0"/>
              <a:t>); </a:t>
            </a:r>
            <a:r>
              <a:rPr lang="ru-RU" dirty="0" err="1"/>
              <a:t>можливе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b="1" dirty="0"/>
              <a:t>через</a:t>
            </a:r>
            <a:r>
              <a:rPr lang="ru-RU" dirty="0"/>
              <a:t> </a:t>
            </a:r>
            <a:r>
              <a:rPr lang="ru-RU" b="1" u="sng" dirty="0" err="1"/>
              <a:t>переливання</a:t>
            </a:r>
            <a:r>
              <a:rPr lang="ru-RU" b="1" u="sng" dirty="0"/>
              <a:t> </a:t>
            </a:r>
            <a:r>
              <a:rPr lang="ru-RU" b="1" u="sng" dirty="0" err="1"/>
              <a:t>крові</a:t>
            </a:r>
            <a:r>
              <a:rPr lang="ru-RU" b="1" u="sng" dirty="0"/>
              <a:t>, пересадку </a:t>
            </a:r>
            <a:r>
              <a:rPr lang="ru-RU" b="1" u="sng" dirty="0" err="1"/>
              <a:t>кісткового</a:t>
            </a:r>
            <a:r>
              <a:rPr lang="ru-RU" b="1" u="sng" dirty="0"/>
              <a:t> </a:t>
            </a:r>
            <a:r>
              <a:rPr lang="ru-RU" b="1" u="sng" dirty="0" err="1"/>
              <a:t>мозку</a:t>
            </a:r>
            <a:r>
              <a:rPr lang="ru-RU" dirty="0"/>
              <a:t>.</a:t>
            </a:r>
            <a:endParaRPr dirty="0"/>
          </a:p>
        </p:txBody>
      </p:sp>
      <p:sp>
        <p:nvSpPr>
          <p:cNvPr id="576" name="Google Shape;576;p38"/>
          <p:cNvSpPr/>
          <p:nvPr/>
        </p:nvSpPr>
        <p:spPr>
          <a:xfrm>
            <a:off x="7624150" y="327375"/>
            <a:ext cx="1235650" cy="1241450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7" name="Google Shape;577;p38"/>
          <p:cNvGrpSpPr/>
          <p:nvPr/>
        </p:nvGrpSpPr>
        <p:grpSpPr>
          <a:xfrm>
            <a:off x="1632531" y="639608"/>
            <a:ext cx="6855373" cy="3837798"/>
            <a:chOff x="1632531" y="639608"/>
            <a:chExt cx="6855373" cy="3837798"/>
          </a:xfrm>
        </p:grpSpPr>
        <p:sp>
          <p:nvSpPr>
            <p:cNvPr id="578" name="Google Shape;578;p38"/>
            <p:cNvSpPr/>
            <p:nvPr/>
          </p:nvSpPr>
          <p:spPr>
            <a:xfrm rot="5400000">
              <a:off x="1632531" y="639608"/>
              <a:ext cx="114248" cy="114248"/>
            </a:xfrm>
            <a:custGeom>
              <a:avLst/>
              <a:gdLst/>
              <a:ahLst/>
              <a:cxnLst/>
              <a:rect l="l" t="t" r="r" b="b"/>
              <a:pathLst>
                <a:path w="2680" h="2680" extrusionOk="0">
                  <a:moveTo>
                    <a:pt x="1259" y="0"/>
                  </a:moveTo>
                  <a:cubicBezTo>
                    <a:pt x="1137" y="0"/>
                    <a:pt x="1015" y="102"/>
                    <a:pt x="1015" y="224"/>
                  </a:cubicBezTo>
                  <a:lnTo>
                    <a:pt x="1015" y="1035"/>
                  </a:lnTo>
                  <a:lnTo>
                    <a:pt x="224" y="1035"/>
                  </a:lnTo>
                  <a:cubicBezTo>
                    <a:pt x="102" y="1035"/>
                    <a:pt x="0" y="1137"/>
                    <a:pt x="0" y="1259"/>
                  </a:cubicBezTo>
                  <a:lnTo>
                    <a:pt x="0" y="1421"/>
                  </a:lnTo>
                  <a:cubicBezTo>
                    <a:pt x="0" y="1543"/>
                    <a:pt x="102" y="1644"/>
                    <a:pt x="224" y="1644"/>
                  </a:cubicBezTo>
                  <a:lnTo>
                    <a:pt x="1015" y="1644"/>
                  </a:lnTo>
                  <a:lnTo>
                    <a:pt x="1015" y="2456"/>
                  </a:lnTo>
                  <a:cubicBezTo>
                    <a:pt x="1015" y="2578"/>
                    <a:pt x="1137" y="2680"/>
                    <a:pt x="1259" y="2680"/>
                  </a:cubicBezTo>
                  <a:lnTo>
                    <a:pt x="1421" y="2680"/>
                  </a:lnTo>
                  <a:cubicBezTo>
                    <a:pt x="1543" y="2680"/>
                    <a:pt x="1644" y="2578"/>
                    <a:pt x="1644" y="2456"/>
                  </a:cubicBezTo>
                  <a:lnTo>
                    <a:pt x="1644" y="1644"/>
                  </a:lnTo>
                  <a:lnTo>
                    <a:pt x="2456" y="1644"/>
                  </a:lnTo>
                  <a:cubicBezTo>
                    <a:pt x="2578" y="1644"/>
                    <a:pt x="2680" y="1543"/>
                    <a:pt x="2680" y="1421"/>
                  </a:cubicBezTo>
                  <a:lnTo>
                    <a:pt x="2680" y="1259"/>
                  </a:lnTo>
                  <a:cubicBezTo>
                    <a:pt x="2680" y="1137"/>
                    <a:pt x="2578" y="1035"/>
                    <a:pt x="2456" y="1035"/>
                  </a:cubicBezTo>
                  <a:lnTo>
                    <a:pt x="1644" y="1035"/>
                  </a:lnTo>
                  <a:lnTo>
                    <a:pt x="1644" y="224"/>
                  </a:lnTo>
                  <a:cubicBezTo>
                    <a:pt x="1644" y="102"/>
                    <a:pt x="1543" y="0"/>
                    <a:pt x="1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8"/>
            <p:cNvSpPr/>
            <p:nvPr/>
          </p:nvSpPr>
          <p:spPr>
            <a:xfrm rot="5400000">
              <a:off x="2021306" y="4363158"/>
              <a:ext cx="114248" cy="114248"/>
            </a:xfrm>
            <a:custGeom>
              <a:avLst/>
              <a:gdLst/>
              <a:ahLst/>
              <a:cxnLst/>
              <a:rect l="l" t="t" r="r" b="b"/>
              <a:pathLst>
                <a:path w="2680" h="2680" extrusionOk="0">
                  <a:moveTo>
                    <a:pt x="1259" y="0"/>
                  </a:moveTo>
                  <a:cubicBezTo>
                    <a:pt x="1137" y="0"/>
                    <a:pt x="1015" y="102"/>
                    <a:pt x="1015" y="224"/>
                  </a:cubicBezTo>
                  <a:lnTo>
                    <a:pt x="1015" y="1035"/>
                  </a:lnTo>
                  <a:lnTo>
                    <a:pt x="224" y="1035"/>
                  </a:lnTo>
                  <a:cubicBezTo>
                    <a:pt x="102" y="1035"/>
                    <a:pt x="0" y="1137"/>
                    <a:pt x="0" y="1259"/>
                  </a:cubicBezTo>
                  <a:lnTo>
                    <a:pt x="0" y="1421"/>
                  </a:lnTo>
                  <a:cubicBezTo>
                    <a:pt x="0" y="1543"/>
                    <a:pt x="102" y="1644"/>
                    <a:pt x="224" y="1644"/>
                  </a:cubicBezTo>
                  <a:lnTo>
                    <a:pt x="1015" y="1644"/>
                  </a:lnTo>
                  <a:lnTo>
                    <a:pt x="1015" y="2456"/>
                  </a:lnTo>
                  <a:cubicBezTo>
                    <a:pt x="1015" y="2578"/>
                    <a:pt x="1137" y="2680"/>
                    <a:pt x="1259" y="2680"/>
                  </a:cubicBezTo>
                  <a:lnTo>
                    <a:pt x="1421" y="2680"/>
                  </a:lnTo>
                  <a:cubicBezTo>
                    <a:pt x="1543" y="2680"/>
                    <a:pt x="1644" y="2578"/>
                    <a:pt x="1644" y="2456"/>
                  </a:cubicBezTo>
                  <a:lnTo>
                    <a:pt x="1644" y="1644"/>
                  </a:lnTo>
                  <a:lnTo>
                    <a:pt x="2456" y="1644"/>
                  </a:lnTo>
                  <a:cubicBezTo>
                    <a:pt x="2578" y="1644"/>
                    <a:pt x="2680" y="1543"/>
                    <a:pt x="2680" y="1421"/>
                  </a:cubicBezTo>
                  <a:lnTo>
                    <a:pt x="2680" y="1259"/>
                  </a:lnTo>
                  <a:cubicBezTo>
                    <a:pt x="2680" y="1137"/>
                    <a:pt x="2578" y="1035"/>
                    <a:pt x="2456" y="1035"/>
                  </a:cubicBezTo>
                  <a:lnTo>
                    <a:pt x="1644" y="1035"/>
                  </a:lnTo>
                  <a:lnTo>
                    <a:pt x="1644" y="224"/>
                  </a:lnTo>
                  <a:cubicBezTo>
                    <a:pt x="1644" y="102"/>
                    <a:pt x="1543" y="0"/>
                    <a:pt x="1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8"/>
            <p:cNvSpPr/>
            <p:nvPr/>
          </p:nvSpPr>
          <p:spPr>
            <a:xfrm rot="5400000">
              <a:off x="8373656" y="2404108"/>
              <a:ext cx="114248" cy="114248"/>
            </a:xfrm>
            <a:custGeom>
              <a:avLst/>
              <a:gdLst/>
              <a:ahLst/>
              <a:cxnLst/>
              <a:rect l="l" t="t" r="r" b="b"/>
              <a:pathLst>
                <a:path w="2680" h="2680" extrusionOk="0">
                  <a:moveTo>
                    <a:pt x="1259" y="0"/>
                  </a:moveTo>
                  <a:cubicBezTo>
                    <a:pt x="1137" y="0"/>
                    <a:pt x="1015" y="102"/>
                    <a:pt x="1015" y="224"/>
                  </a:cubicBezTo>
                  <a:lnTo>
                    <a:pt x="1015" y="1035"/>
                  </a:lnTo>
                  <a:lnTo>
                    <a:pt x="224" y="1035"/>
                  </a:lnTo>
                  <a:cubicBezTo>
                    <a:pt x="102" y="1035"/>
                    <a:pt x="0" y="1137"/>
                    <a:pt x="0" y="1259"/>
                  </a:cubicBezTo>
                  <a:lnTo>
                    <a:pt x="0" y="1421"/>
                  </a:lnTo>
                  <a:cubicBezTo>
                    <a:pt x="0" y="1543"/>
                    <a:pt x="102" y="1644"/>
                    <a:pt x="224" y="1644"/>
                  </a:cubicBezTo>
                  <a:lnTo>
                    <a:pt x="1015" y="1644"/>
                  </a:lnTo>
                  <a:lnTo>
                    <a:pt x="1015" y="2456"/>
                  </a:lnTo>
                  <a:cubicBezTo>
                    <a:pt x="1015" y="2578"/>
                    <a:pt x="1137" y="2680"/>
                    <a:pt x="1259" y="2680"/>
                  </a:cubicBezTo>
                  <a:lnTo>
                    <a:pt x="1421" y="2680"/>
                  </a:lnTo>
                  <a:cubicBezTo>
                    <a:pt x="1543" y="2680"/>
                    <a:pt x="1644" y="2578"/>
                    <a:pt x="1644" y="2456"/>
                  </a:cubicBezTo>
                  <a:lnTo>
                    <a:pt x="1644" y="1644"/>
                  </a:lnTo>
                  <a:lnTo>
                    <a:pt x="2456" y="1644"/>
                  </a:lnTo>
                  <a:cubicBezTo>
                    <a:pt x="2578" y="1644"/>
                    <a:pt x="2680" y="1543"/>
                    <a:pt x="2680" y="1421"/>
                  </a:cubicBezTo>
                  <a:lnTo>
                    <a:pt x="2680" y="1259"/>
                  </a:lnTo>
                  <a:cubicBezTo>
                    <a:pt x="2680" y="1137"/>
                    <a:pt x="2578" y="1035"/>
                    <a:pt x="2456" y="1035"/>
                  </a:cubicBezTo>
                  <a:lnTo>
                    <a:pt x="1644" y="1035"/>
                  </a:lnTo>
                  <a:lnTo>
                    <a:pt x="1644" y="224"/>
                  </a:lnTo>
                  <a:cubicBezTo>
                    <a:pt x="1644" y="102"/>
                    <a:pt x="1543" y="0"/>
                    <a:pt x="1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099" name="Picture 3" descr="C:\Users\Ярослав Романович\Desktop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1755" y="1453926"/>
            <a:ext cx="2157807" cy="20146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9"/>
          <p:cNvSpPr txBox="1">
            <a:spLocks noGrp="1"/>
          </p:cNvSpPr>
          <p:nvPr>
            <p:ph type="title"/>
          </p:nvPr>
        </p:nvSpPr>
        <p:spPr>
          <a:xfrm>
            <a:off x="1634775" y="162712"/>
            <a:ext cx="6551559" cy="80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2400" u="sng" dirty="0" err="1"/>
              <a:t>Інкубаційний</a:t>
            </a:r>
            <a:r>
              <a:rPr lang="ru-RU" sz="2400" u="sng" dirty="0"/>
              <a:t> </a:t>
            </a:r>
            <a:r>
              <a:rPr lang="ru-RU" sz="2400" u="sng" dirty="0" err="1"/>
              <a:t>період</a:t>
            </a:r>
            <a:r>
              <a:rPr lang="ru-RU" sz="2400" u="sng" dirty="0"/>
              <a:t> та </a:t>
            </a:r>
            <a:r>
              <a:rPr lang="ru-RU" sz="2400" u="sng" dirty="0" err="1"/>
              <a:t>період</a:t>
            </a:r>
            <a:r>
              <a:rPr lang="ru-RU" sz="2400" u="sng" dirty="0"/>
              <a:t> </a:t>
            </a:r>
            <a:r>
              <a:rPr lang="ru-RU" sz="2400" u="sng" dirty="0" err="1"/>
              <a:t>заразливості</a:t>
            </a:r>
            <a:endParaRPr sz="2400" u="sng" dirty="0"/>
          </a:p>
        </p:txBody>
      </p:sp>
      <p:sp>
        <p:nvSpPr>
          <p:cNvPr id="587" name="Google Shape;587;p39"/>
          <p:cNvSpPr txBox="1">
            <a:spLocks noGrp="1"/>
          </p:cNvSpPr>
          <p:nvPr>
            <p:ph type="subTitle" idx="1"/>
          </p:nvPr>
        </p:nvSpPr>
        <p:spPr>
          <a:xfrm>
            <a:off x="755576" y="2211710"/>
            <a:ext cx="6048672" cy="12414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b="1" u="sng" dirty="0" err="1"/>
              <a:t>Інкубаційний</a:t>
            </a:r>
            <a:r>
              <a:rPr lang="ru-RU" b="1" u="sng" dirty="0"/>
              <a:t> </a:t>
            </a:r>
            <a:r>
              <a:rPr lang="ru-RU" b="1" u="sng" dirty="0" err="1"/>
              <a:t>період</a:t>
            </a:r>
            <a:r>
              <a:rPr lang="ru-RU" b="1" u="sng" dirty="0"/>
              <a:t> 30–50 </a:t>
            </a:r>
            <a:r>
              <a:rPr lang="ru-RU" b="1" u="sng" dirty="0" err="1"/>
              <a:t>днів</a:t>
            </a:r>
            <a:r>
              <a:rPr lang="ru-RU" b="1" u="sng" dirty="0"/>
              <a:t>; </a:t>
            </a:r>
          </a:p>
          <a:p>
            <a:pPr marL="0" lvl="0" indent="0"/>
            <a:r>
              <a:rPr lang="ru-RU" b="1" u="sng" dirty="0" err="1"/>
              <a:t>низька</a:t>
            </a:r>
            <a:r>
              <a:rPr lang="ru-RU" b="1" u="sng" dirty="0"/>
              <a:t> </a:t>
            </a:r>
            <a:r>
              <a:rPr lang="ru-RU" b="1" u="sng" dirty="0" err="1"/>
              <a:t>заразливість</a:t>
            </a:r>
            <a:r>
              <a:rPr lang="ru-RU" u="sng" dirty="0"/>
              <a:t> (</a:t>
            </a:r>
            <a:r>
              <a:rPr lang="ru-RU" u="sng" dirty="0" err="1"/>
              <a:t>необхідний</a:t>
            </a:r>
            <a:r>
              <a:rPr lang="ru-RU" u="sng" dirty="0"/>
              <a:t> </a:t>
            </a:r>
            <a:r>
              <a:rPr lang="ru-RU" u="sng" dirty="0" err="1"/>
              <a:t>безпосередній</a:t>
            </a:r>
            <a:r>
              <a:rPr lang="ru-RU" u="sng" dirty="0"/>
              <a:t> контакт </a:t>
            </a:r>
            <a:r>
              <a:rPr lang="ru-RU" u="sng" dirty="0" err="1"/>
              <a:t>зі</a:t>
            </a:r>
            <a:r>
              <a:rPr lang="ru-RU" u="sng" dirty="0"/>
              <a:t> </a:t>
            </a:r>
            <a:r>
              <a:rPr lang="ru-RU" u="sng" dirty="0" err="1"/>
              <a:t>слиною</a:t>
            </a:r>
            <a:r>
              <a:rPr lang="ru-RU" u="sng" dirty="0"/>
              <a:t> хворого) </a:t>
            </a:r>
            <a:r>
              <a:rPr lang="ru-RU" b="1" u="sng" dirty="0" err="1"/>
              <a:t>зберігається</a:t>
            </a:r>
            <a:r>
              <a:rPr lang="ru-RU" b="1" u="sng" dirty="0"/>
              <a:t> 6 </a:t>
            </a:r>
            <a:r>
              <a:rPr lang="ru-RU" b="1" u="sng" dirty="0" err="1"/>
              <a:t>міс</a:t>
            </a:r>
            <a:r>
              <a:rPr lang="ru-RU" b="1" u="sng" dirty="0"/>
              <a:t>., у </a:t>
            </a:r>
            <a:r>
              <a:rPr lang="ru-RU" b="1" u="sng" dirty="0" err="1"/>
              <a:t>деяких</a:t>
            </a:r>
            <a:r>
              <a:rPr lang="ru-RU" b="1" u="sng" dirty="0"/>
              <a:t> </a:t>
            </a:r>
            <a:r>
              <a:rPr lang="ru-RU" b="1" u="sng" dirty="0" err="1"/>
              <a:t>випадках</a:t>
            </a:r>
            <a:r>
              <a:rPr lang="ru-RU" b="1" u="sng" dirty="0"/>
              <a:t> до 1,5 року.</a:t>
            </a:r>
            <a:endParaRPr b="1" u="sng" dirty="0"/>
          </a:p>
        </p:txBody>
      </p:sp>
      <p:sp>
        <p:nvSpPr>
          <p:cNvPr id="589" name="Google Shape;589;p39"/>
          <p:cNvSpPr/>
          <p:nvPr/>
        </p:nvSpPr>
        <p:spPr>
          <a:xfrm>
            <a:off x="7006100" y="1183425"/>
            <a:ext cx="1235650" cy="1241450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0" name="Google Shape;590;p39"/>
          <p:cNvGrpSpPr/>
          <p:nvPr/>
        </p:nvGrpSpPr>
        <p:grpSpPr>
          <a:xfrm>
            <a:off x="713225" y="539500"/>
            <a:ext cx="921550" cy="253225"/>
            <a:chOff x="5690050" y="3400200"/>
            <a:chExt cx="921550" cy="253225"/>
          </a:xfrm>
        </p:grpSpPr>
        <p:sp>
          <p:nvSpPr>
            <p:cNvPr id="591" name="Google Shape;591;p39"/>
            <p:cNvSpPr/>
            <p:nvPr/>
          </p:nvSpPr>
          <p:spPr>
            <a:xfrm>
              <a:off x="5690050" y="3400200"/>
              <a:ext cx="54325" cy="54325"/>
            </a:xfrm>
            <a:custGeom>
              <a:avLst/>
              <a:gdLst/>
              <a:ahLst/>
              <a:cxnLst/>
              <a:rect l="l" t="t" r="r" b="b"/>
              <a:pathLst>
                <a:path w="2173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685" y="2172"/>
                    <a:pt x="2173" y="1685"/>
                    <a:pt x="2173" y="1076"/>
                  </a:cubicBezTo>
                  <a:cubicBezTo>
                    <a:pt x="2173" y="487"/>
                    <a:pt x="1685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9"/>
            <p:cNvSpPr/>
            <p:nvPr/>
          </p:nvSpPr>
          <p:spPr>
            <a:xfrm>
              <a:off x="5906725" y="3400200"/>
              <a:ext cx="54325" cy="54325"/>
            </a:xfrm>
            <a:custGeom>
              <a:avLst/>
              <a:gdLst/>
              <a:ahLst/>
              <a:cxnLst/>
              <a:rect l="l" t="t" r="r" b="b"/>
              <a:pathLst>
                <a:path w="2173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686" y="2172"/>
                    <a:pt x="2173" y="1685"/>
                    <a:pt x="2173" y="1076"/>
                  </a:cubicBezTo>
                  <a:cubicBezTo>
                    <a:pt x="2173" y="487"/>
                    <a:pt x="1686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9"/>
            <p:cNvSpPr/>
            <p:nvPr/>
          </p:nvSpPr>
          <p:spPr>
            <a:xfrm>
              <a:off x="6123400" y="3400200"/>
              <a:ext cx="54325" cy="54325"/>
            </a:xfrm>
            <a:custGeom>
              <a:avLst/>
              <a:gdLst/>
              <a:ahLst/>
              <a:cxnLst/>
              <a:rect l="l" t="t" r="r" b="b"/>
              <a:pathLst>
                <a:path w="2173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686" y="2172"/>
                    <a:pt x="2173" y="1685"/>
                    <a:pt x="2173" y="1076"/>
                  </a:cubicBezTo>
                  <a:cubicBezTo>
                    <a:pt x="2173" y="487"/>
                    <a:pt x="1686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9"/>
            <p:cNvSpPr/>
            <p:nvPr/>
          </p:nvSpPr>
          <p:spPr>
            <a:xfrm>
              <a:off x="6340075" y="3400200"/>
              <a:ext cx="54850" cy="54325"/>
            </a:xfrm>
            <a:custGeom>
              <a:avLst/>
              <a:gdLst/>
              <a:ahLst/>
              <a:cxnLst/>
              <a:rect l="l" t="t" r="r" b="b"/>
              <a:pathLst>
                <a:path w="2194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706" y="2172"/>
                    <a:pt x="2193" y="1685"/>
                    <a:pt x="2193" y="1076"/>
                  </a:cubicBezTo>
                  <a:cubicBezTo>
                    <a:pt x="2193" y="487"/>
                    <a:pt x="1706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9"/>
            <p:cNvSpPr/>
            <p:nvPr/>
          </p:nvSpPr>
          <p:spPr>
            <a:xfrm>
              <a:off x="6556775" y="3400200"/>
              <a:ext cx="54825" cy="54325"/>
            </a:xfrm>
            <a:custGeom>
              <a:avLst/>
              <a:gdLst/>
              <a:ahLst/>
              <a:cxnLst/>
              <a:rect l="l" t="t" r="r" b="b"/>
              <a:pathLst>
                <a:path w="2193" h="2173" extrusionOk="0">
                  <a:moveTo>
                    <a:pt x="1096" y="0"/>
                  </a:moveTo>
                  <a:cubicBezTo>
                    <a:pt x="487" y="0"/>
                    <a:pt x="0" y="487"/>
                    <a:pt x="0" y="1076"/>
                  </a:cubicBezTo>
                  <a:cubicBezTo>
                    <a:pt x="0" y="1685"/>
                    <a:pt x="487" y="2172"/>
                    <a:pt x="1096" y="2172"/>
                  </a:cubicBezTo>
                  <a:cubicBezTo>
                    <a:pt x="1705" y="2172"/>
                    <a:pt x="2192" y="1685"/>
                    <a:pt x="2192" y="1076"/>
                  </a:cubicBezTo>
                  <a:cubicBezTo>
                    <a:pt x="2192" y="487"/>
                    <a:pt x="1705" y="0"/>
                    <a:pt x="10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9"/>
            <p:cNvSpPr/>
            <p:nvPr/>
          </p:nvSpPr>
          <p:spPr>
            <a:xfrm>
              <a:off x="5690050" y="3598600"/>
              <a:ext cx="54325" cy="54825"/>
            </a:xfrm>
            <a:custGeom>
              <a:avLst/>
              <a:gdLst/>
              <a:ahLst/>
              <a:cxnLst/>
              <a:rect l="l" t="t" r="r" b="b"/>
              <a:pathLst>
                <a:path w="2173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685" y="2193"/>
                    <a:pt x="2173" y="1706"/>
                    <a:pt x="2173" y="1097"/>
                  </a:cubicBezTo>
                  <a:cubicBezTo>
                    <a:pt x="2173" y="488"/>
                    <a:pt x="1685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9"/>
            <p:cNvSpPr/>
            <p:nvPr/>
          </p:nvSpPr>
          <p:spPr>
            <a:xfrm>
              <a:off x="5906725" y="3598600"/>
              <a:ext cx="54325" cy="54825"/>
            </a:xfrm>
            <a:custGeom>
              <a:avLst/>
              <a:gdLst/>
              <a:ahLst/>
              <a:cxnLst/>
              <a:rect l="l" t="t" r="r" b="b"/>
              <a:pathLst>
                <a:path w="2173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686" y="2193"/>
                    <a:pt x="2173" y="1706"/>
                    <a:pt x="2173" y="1097"/>
                  </a:cubicBezTo>
                  <a:cubicBezTo>
                    <a:pt x="2173" y="488"/>
                    <a:pt x="1686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9"/>
            <p:cNvSpPr/>
            <p:nvPr/>
          </p:nvSpPr>
          <p:spPr>
            <a:xfrm>
              <a:off x="6123400" y="3598600"/>
              <a:ext cx="54325" cy="54825"/>
            </a:xfrm>
            <a:custGeom>
              <a:avLst/>
              <a:gdLst/>
              <a:ahLst/>
              <a:cxnLst/>
              <a:rect l="l" t="t" r="r" b="b"/>
              <a:pathLst>
                <a:path w="2173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686" y="2193"/>
                    <a:pt x="2173" y="1706"/>
                    <a:pt x="2173" y="1097"/>
                  </a:cubicBezTo>
                  <a:cubicBezTo>
                    <a:pt x="2173" y="488"/>
                    <a:pt x="1686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9"/>
            <p:cNvSpPr/>
            <p:nvPr/>
          </p:nvSpPr>
          <p:spPr>
            <a:xfrm>
              <a:off x="6340075" y="3598600"/>
              <a:ext cx="54850" cy="54825"/>
            </a:xfrm>
            <a:custGeom>
              <a:avLst/>
              <a:gdLst/>
              <a:ahLst/>
              <a:cxnLst/>
              <a:rect l="l" t="t" r="r" b="b"/>
              <a:pathLst>
                <a:path w="2194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706" y="2193"/>
                    <a:pt x="2193" y="1706"/>
                    <a:pt x="2193" y="1097"/>
                  </a:cubicBezTo>
                  <a:cubicBezTo>
                    <a:pt x="2193" y="488"/>
                    <a:pt x="1706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9"/>
            <p:cNvSpPr/>
            <p:nvPr/>
          </p:nvSpPr>
          <p:spPr>
            <a:xfrm>
              <a:off x="6556775" y="359860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extrusionOk="0">
                  <a:moveTo>
                    <a:pt x="1096" y="1"/>
                  </a:moveTo>
                  <a:cubicBezTo>
                    <a:pt x="487" y="1"/>
                    <a:pt x="0" y="488"/>
                    <a:pt x="0" y="1097"/>
                  </a:cubicBezTo>
                  <a:cubicBezTo>
                    <a:pt x="0" y="1706"/>
                    <a:pt x="487" y="2193"/>
                    <a:pt x="1096" y="2193"/>
                  </a:cubicBezTo>
                  <a:cubicBezTo>
                    <a:pt x="1705" y="2193"/>
                    <a:pt x="2192" y="1706"/>
                    <a:pt x="2192" y="1097"/>
                  </a:cubicBezTo>
                  <a:cubicBezTo>
                    <a:pt x="2192" y="488"/>
                    <a:pt x="1705" y="1"/>
                    <a:pt x="10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" name="Google Shape;601;p39"/>
          <p:cNvGrpSpPr/>
          <p:nvPr/>
        </p:nvGrpSpPr>
        <p:grpSpPr>
          <a:xfrm>
            <a:off x="2021306" y="614245"/>
            <a:ext cx="6523723" cy="3863161"/>
            <a:chOff x="2021306" y="614245"/>
            <a:chExt cx="6523723" cy="3863161"/>
          </a:xfrm>
        </p:grpSpPr>
        <p:sp>
          <p:nvSpPr>
            <p:cNvPr id="602" name="Google Shape;602;p39"/>
            <p:cNvSpPr/>
            <p:nvPr/>
          </p:nvSpPr>
          <p:spPr>
            <a:xfrm rot="5400000">
              <a:off x="2021306" y="4363158"/>
              <a:ext cx="114248" cy="114248"/>
            </a:xfrm>
            <a:custGeom>
              <a:avLst/>
              <a:gdLst/>
              <a:ahLst/>
              <a:cxnLst/>
              <a:rect l="l" t="t" r="r" b="b"/>
              <a:pathLst>
                <a:path w="2680" h="2680" extrusionOk="0">
                  <a:moveTo>
                    <a:pt x="1259" y="0"/>
                  </a:moveTo>
                  <a:cubicBezTo>
                    <a:pt x="1137" y="0"/>
                    <a:pt x="1015" y="102"/>
                    <a:pt x="1015" y="224"/>
                  </a:cubicBezTo>
                  <a:lnTo>
                    <a:pt x="1015" y="1035"/>
                  </a:lnTo>
                  <a:lnTo>
                    <a:pt x="224" y="1035"/>
                  </a:lnTo>
                  <a:cubicBezTo>
                    <a:pt x="102" y="1035"/>
                    <a:pt x="0" y="1137"/>
                    <a:pt x="0" y="1259"/>
                  </a:cubicBezTo>
                  <a:lnTo>
                    <a:pt x="0" y="1421"/>
                  </a:lnTo>
                  <a:cubicBezTo>
                    <a:pt x="0" y="1543"/>
                    <a:pt x="102" y="1644"/>
                    <a:pt x="224" y="1644"/>
                  </a:cubicBezTo>
                  <a:lnTo>
                    <a:pt x="1015" y="1644"/>
                  </a:lnTo>
                  <a:lnTo>
                    <a:pt x="1015" y="2456"/>
                  </a:lnTo>
                  <a:cubicBezTo>
                    <a:pt x="1015" y="2578"/>
                    <a:pt x="1137" y="2680"/>
                    <a:pt x="1259" y="2680"/>
                  </a:cubicBezTo>
                  <a:lnTo>
                    <a:pt x="1421" y="2680"/>
                  </a:lnTo>
                  <a:cubicBezTo>
                    <a:pt x="1543" y="2680"/>
                    <a:pt x="1644" y="2578"/>
                    <a:pt x="1644" y="2456"/>
                  </a:cubicBezTo>
                  <a:lnTo>
                    <a:pt x="1644" y="1644"/>
                  </a:lnTo>
                  <a:lnTo>
                    <a:pt x="2456" y="1644"/>
                  </a:lnTo>
                  <a:cubicBezTo>
                    <a:pt x="2578" y="1644"/>
                    <a:pt x="2680" y="1543"/>
                    <a:pt x="2680" y="1421"/>
                  </a:cubicBezTo>
                  <a:lnTo>
                    <a:pt x="2680" y="1259"/>
                  </a:lnTo>
                  <a:cubicBezTo>
                    <a:pt x="2680" y="1137"/>
                    <a:pt x="2578" y="1035"/>
                    <a:pt x="2456" y="1035"/>
                  </a:cubicBezTo>
                  <a:lnTo>
                    <a:pt x="1644" y="1035"/>
                  </a:lnTo>
                  <a:lnTo>
                    <a:pt x="1644" y="224"/>
                  </a:lnTo>
                  <a:cubicBezTo>
                    <a:pt x="1644" y="102"/>
                    <a:pt x="1543" y="0"/>
                    <a:pt x="1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9"/>
            <p:cNvSpPr/>
            <p:nvPr/>
          </p:nvSpPr>
          <p:spPr>
            <a:xfrm rot="5400000">
              <a:off x="5885206" y="614245"/>
              <a:ext cx="114248" cy="114248"/>
            </a:xfrm>
            <a:custGeom>
              <a:avLst/>
              <a:gdLst/>
              <a:ahLst/>
              <a:cxnLst/>
              <a:rect l="l" t="t" r="r" b="b"/>
              <a:pathLst>
                <a:path w="2680" h="2680" extrusionOk="0">
                  <a:moveTo>
                    <a:pt x="1259" y="0"/>
                  </a:moveTo>
                  <a:cubicBezTo>
                    <a:pt x="1137" y="0"/>
                    <a:pt x="1015" y="102"/>
                    <a:pt x="1015" y="224"/>
                  </a:cubicBezTo>
                  <a:lnTo>
                    <a:pt x="1015" y="1035"/>
                  </a:lnTo>
                  <a:lnTo>
                    <a:pt x="224" y="1035"/>
                  </a:lnTo>
                  <a:cubicBezTo>
                    <a:pt x="102" y="1035"/>
                    <a:pt x="0" y="1137"/>
                    <a:pt x="0" y="1259"/>
                  </a:cubicBezTo>
                  <a:lnTo>
                    <a:pt x="0" y="1421"/>
                  </a:lnTo>
                  <a:cubicBezTo>
                    <a:pt x="0" y="1543"/>
                    <a:pt x="102" y="1644"/>
                    <a:pt x="224" y="1644"/>
                  </a:cubicBezTo>
                  <a:lnTo>
                    <a:pt x="1015" y="1644"/>
                  </a:lnTo>
                  <a:lnTo>
                    <a:pt x="1015" y="2456"/>
                  </a:lnTo>
                  <a:cubicBezTo>
                    <a:pt x="1015" y="2578"/>
                    <a:pt x="1137" y="2680"/>
                    <a:pt x="1259" y="2680"/>
                  </a:cubicBezTo>
                  <a:lnTo>
                    <a:pt x="1421" y="2680"/>
                  </a:lnTo>
                  <a:cubicBezTo>
                    <a:pt x="1543" y="2680"/>
                    <a:pt x="1644" y="2578"/>
                    <a:pt x="1644" y="2456"/>
                  </a:cubicBezTo>
                  <a:lnTo>
                    <a:pt x="1644" y="1644"/>
                  </a:lnTo>
                  <a:lnTo>
                    <a:pt x="2456" y="1644"/>
                  </a:lnTo>
                  <a:cubicBezTo>
                    <a:pt x="2578" y="1644"/>
                    <a:pt x="2680" y="1543"/>
                    <a:pt x="2680" y="1421"/>
                  </a:cubicBezTo>
                  <a:lnTo>
                    <a:pt x="2680" y="1259"/>
                  </a:lnTo>
                  <a:cubicBezTo>
                    <a:pt x="2680" y="1137"/>
                    <a:pt x="2578" y="1035"/>
                    <a:pt x="2456" y="1035"/>
                  </a:cubicBezTo>
                  <a:lnTo>
                    <a:pt x="1644" y="1035"/>
                  </a:lnTo>
                  <a:lnTo>
                    <a:pt x="1644" y="224"/>
                  </a:lnTo>
                  <a:cubicBezTo>
                    <a:pt x="1644" y="102"/>
                    <a:pt x="1543" y="0"/>
                    <a:pt x="1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9"/>
            <p:cNvSpPr/>
            <p:nvPr/>
          </p:nvSpPr>
          <p:spPr>
            <a:xfrm rot="5400000">
              <a:off x="8430781" y="3886858"/>
              <a:ext cx="114248" cy="114248"/>
            </a:xfrm>
            <a:custGeom>
              <a:avLst/>
              <a:gdLst/>
              <a:ahLst/>
              <a:cxnLst/>
              <a:rect l="l" t="t" r="r" b="b"/>
              <a:pathLst>
                <a:path w="2680" h="2680" extrusionOk="0">
                  <a:moveTo>
                    <a:pt x="1259" y="0"/>
                  </a:moveTo>
                  <a:cubicBezTo>
                    <a:pt x="1137" y="0"/>
                    <a:pt x="1015" y="102"/>
                    <a:pt x="1015" y="224"/>
                  </a:cubicBezTo>
                  <a:lnTo>
                    <a:pt x="1015" y="1035"/>
                  </a:lnTo>
                  <a:lnTo>
                    <a:pt x="224" y="1035"/>
                  </a:lnTo>
                  <a:cubicBezTo>
                    <a:pt x="102" y="1035"/>
                    <a:pt x="0" y="1137"/>
                    <a:pt x="0" y="1259"/>
                  </a:cubicBezTo>
                  <a:lnTo>
                    <a:pt x="0" y="1421"/>
                  </a:lnTo>
                  <a:cubicBezTo>
                    <a:pt x="0" y="1543"/>
                    <a:pt x="102" y="1644"/>
                    <a:pt x="224" y="1644"/>
                  </a:cubicBezTo>
                  <a:lnTo>
                    <a:pt x="1015" y="1644"/>
                  </a:lnTo>
                  <a:lnTo>
                    <a:pt x="1015" y="2456"/>
                  </a:lnTo>
                  <a:cubicBezTo>
                    <a:pt x="1015" y="2578"/>
                    <a:pt x="1137" y="2680"/>
                    <a:pt x="1259" y="2680"/>
                  </a:cubicBezTo>
                  <a:lnTo>
                    <a:pt x="1421" y="2680"/>
                  </a:lnTo>
                  <a:cubicBezTo>
                    <a:pt x="1543" y="2680"/>
                    <a:pt x="1644" y="2578"/>
                    <a:pt x="1644" y="2456"/>
                  </a:cubicBezTo>
                  <a:lnTo>
                    <a:pt x="1644" y="1644"/>
                  </a:lnTo>
                  <a:lnTo>
                    <a:pt x="2456" y="1644"/>
                  </a:lnTo>
                  <a:cubicBezTo>
                    <a:pt x="2578" y="1644"/>
                    <a:pt x="2680" y="1543"/>
                    <a:pt x="2680" y="1421"/>
                  </a:cubicBezTo>
                  <a:lnTo>
                    <a:pt x="2680" y="1259"/>
                  </a:lnTo>
                  <a:cubicBezTo>
                    <a:pt x="2680" y="1137"/>
                    <a:pt x="2578" y="1035"/>
                    <a:pt x="2456" y="1035"/>
                  </a:cubicBezTo>
                  <a:lnTo>
                    <a:pt x="1644" y="1035"/>
                  </a:lnTo>
                  <a:lnTo>
                    <a:pt x="1644" y="224"/>
                  </a:lnTo>
                  <a:cubicBezTo>
                    <a:pt x="1644" y="102"/>
                    <a:pt x="1543" y="0"/>
                    <a:pt x="14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288" y="2931790"/>
            <a:ext cx="1286272" cy="1286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175181">
            <a:off x="5878511" y="3590229"/>
            <a:ext cx="57606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6444208" y="4011910"/>
            <a:ext cx="854224" cy="854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1784250">
            <a:off x="233819" y="1185897"/>
            <a:ext cx="972014" cy="972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40"/>
          <p:cNvSpPr txBox="1">
            <a:spLocks noGrp="1"/>
          </p:cNvSpPr>
          <p:nvPr>
            <p:ph type="title"/>
          </p:nvPr>
        </p:nvSpPr>
        <p:spPr>
          <a:xfrm>
            <a:off x="1079038" y="339502"/>
            <a:ext cx="6594821" cy="9361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u="sng" dirty="0"/>
              <a:t>Види інфекційного мононуклеозу</a:t>
            </a:r>
            <a:endParaRPr sz="2400" u="sng" dirty="0"/>
          </a:p>
        </p:txBody>
      </p:sp>
      <p:sp>
        <p:nvSpPr>
          <p:cNvPr id="610" name="Google Shape;610;p40"/>
          <p:cNvSpPr txBox="1">
            <a:spLocks noGrp="1"/>
          </p:cNvSpPr>
          <p:nvPr>
            <p:ph type="subTitle" idx="1"/>
          </p:nvPr>
        </p:nvSpPr>
        <p:spPr>
          <a:xfrm>
            <a:off x="1332738" y="1122978"/>
            <a:ext cx="6061281" cy="28926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buNone/>
            </a:pPr>
            <a:r>
              <a:rPr lang="ru-RU" dirty="0"/>
              <a:t>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ступеня</a:t>
            </a:r>
            <a:r>
              <a:rPr lang="ru-RU" dirty="0"/>
              <a:t> </a:t>
            </a:r>
            <a:r>
              <a:rPr lang="ru-RU" dirty="0" err="1"/>
              <a:t>тяжкості</a:t>
            </a:r>
            <a:r>
              <a:rPr lang="ru-RU" dirty="0"/>
              <a:t> та </a:t>
            </a:r>
            <a:r>
              <a:rPr lang="ru-RU" dirty="0" err="1"/>
              <a:t>вираженості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 </a:t>
            </a:r>
            <a:r>
              <a:rPr lang="ru-RU" b="1" u="sng" dirty="0"/>
              <a:t>легкий</a:t>
            </a:r>
            <a:r>
              <a:rPr lang="ru-RU" u="sng" dirty="0"/>
              <a:t>, </a:t>
            </a:r>
            <a:r>
              <a:rPr lang="ru-RU" b="1" u="sng" dirty="0" err="1"/>
              <a:t>середньотяжкий</a:t>
            </a:r>
            <a:r>
              <a:rPr lang="ru-RU" u="sng" dirty="0"/>
              <a:t> і </a:t>
            </a:r>
            <a:r>
              <a:rPr lang="ru-RU" b="1" u="sng" dirty="0"/>
              <a:t>тяжкий </a:t>
            </a:r>
            <a:r>
              <a:rPr lang="ru-RU" b="1" u="sng" dirty="0" err="1"/>
              <a:t>перебіг</a:t>
            </a:r>
            <a:r>
              <a:rPr lang="ru-RU" b="1" u="sng" dirty="0"/>
              <a:t> </a:t>
            </a:r>
            <a:r>
              <a:rPr lang="ru-RU" b="1" u="sng" dirty="0" err="1"/>
              <a:t>захворювання</a:t>
            </a:r>
            <a:r>
              <a:rPr lang="ru-RU" dirty="0"/>
              <a:t>. </a:t>
            </a:r>
            <a:r>
              <a:rPr lang="ru-RU" dirty="0" err="1"/>
              <a:t>Можливий</a:t>
            </a:r>
            <a:r>
              <a:rPr lang="ru-RU" dirty="0"/>
              <a:t> </a:t>
            </a:r>
            <a:r>
              <a:rPr lang="ru-RU" dirty="0" err="1"/>
              <a:t>перехід</a:t>
            </a:r>
            <a:r>
              <a:rPr lang="ru-RU" dirty="0"/>
              <a:t> </a:t>
            </a:r>
            <a:r>
              <a:rPr lang="ru-RU" dirty="0" err="1"/>
              <a:t>інфекційного</a:t>
            </a:r>
            <a:r>
              <a:rPr lang="ru-RU" dirty="0"/>
              <a:t> мононуклеозу в </a:t>
            </a:r>
            <a:r>
              <a:rPr lang="ru-RU" dirty="0" err="1"/>
              <a:t>хронічну</a:t>
            </a:r>
            <a:r>
              <a:rPr lang="ru-RU" dirty="0"/>
              <a:t> </a:t>
            </a:r>
            <a:r>
              <a:rPr lang="ru-RU" dirty="0" err="1"/>
              <a:t>Епштейна</a:t>
            </a:r>
            <a:r>
              <a:rPr lang="ru-RU" dirty="0"/>
              <a:t>–</a:t>
            </a:r>
            <a:r>
              <a:rPr lang="ru-RU" dirty="0" err="1"/>
              <a:t>Барр-вірусну</a:t>
            </a:r>
            <a:r>
              <a:rPr lang="ru-RU" dirty="0"/>
              <a:t> </a:t>
            </a:r>
            <a:r>
              <a:rPr lang="ru-RU" dirty="0" err="1"/>
              <a:t>інфекцію</a:t>
            </a:r>
            <a:r>
              <a:rPr lang="ru-RU" dirty="0"/>
              <a:t>. </a:t>
            </a:r>
          </a:p>
          <a:p>
            <a:pPr marL="0" lvl="0" indent="0" algn="l">
              <a:buNone/>
            </a:pPr>
            <a:endParaRPr dirty="0"/>
          </a:p>
        </p:txBody>
      </p:sp>
      <p:grpSp>
        <p:nvGrpSpPr>
          <p:cNvPr id="611" name="Google Shape;611;p40"/>
          <p:cNvGrpSpPr/>
          <p:nvPr/>
        </p:nvGrpSpPr>
        <p:grpSpPr>
          <a:xfrm>
            <a:off x="449476" y="1987301"/>
            <a:ext cx="735438" cy="735438"/>
            <a:chOff x="449476" y="1987301"/>
            <a:chExt cx="735438" cy="735438"/>
          </a:xfrm>
        </p:grpSpPr>
        <p:sp>
          <p:nvSpPr>
            <p:cNvPr id="612" name="Google Shape;612;p40"/>
            <p:cNvSpPr/>
            <p:nvPr/>
          </p:nvSpPr>
          <p:spPr>
            <a:xfrm>
              <a:off x="449476" y="1987301"/>
              <a:ext cx="735438" cy="735438"/>
            </a:xfrm>
            <a:custGeom>
              <a:avLst/>
              <a:gdLst/>
              <a:ahLst/>
              <a:cxnLst/>
              <a:rect l="l" t="t" r="r" b="b"/>
              <a:pathLst>
                <a:path w="16929" h="16929" extrusionOk="0">
                  <a:moveTo>
                    <a:pt x="8464" y="0"/>
                  </a:moveTo>
                  <a:cubicBezTo>
                    <a:pt x="3796" y="0"/>
                    <a:pt x="0" y="3796"/>
                    <a:pt x="0" y="8464"/>
                  </a:cubicBezTo>
                  <a:cubicBezTo>
                    <a:pt x="0" y="13133"/>
                    <a:pt x="3796" y="16928"/>
                    <a:pt x="8464" y="16928"/>
                  </a:cubicBezTo>
                  <a:cubicBezTo>
                    <a:pt x="13133" y="16928"/>
                    <a:pt x="16929" y="13133"/>
                    <a:pt x="16929" y="8464"/>
                  </a:cubicBezTo>
                  <a:cubicBezTo>
                    <a:pt x="16929" y="3796"/>
                    <a:pt x="13133" y="0"/>
                    <a:pt x="8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0"/>
            <p:cNvSpPr/>
            <p:nvPr/>
          </p:nvSpPr>
          <p:spPr>
            <a:xfrm>
              <a:off x="603790" y="2140702"/>
              <a:ext cx="426823" cy="428604"/>
            </a:xfrm>
            <a:custGeom>
              <a:avLst/>
              <a:gdLst/>
              <a:ahLst/>
              <a:cxnLst/>
              <a:rect l="l" t="t" r="r" b="b"/>
              <a:pathLst>
                <a:path w="9825" h="9866" extrusionOk="0">
                  <a:moveTo>
                    <a:pt x="4202" y="1"/>
                  </a:moveTo>
                  <a:cubicBezTo>
                    <a:pt x="3593" y="1"/>
                    <a:pt x="3289" y="285"/>
                    <a:pt x="3289" y="914"/>
                  </a:cubicBezTo>
                  <a:cubicBezTo>
                    <a:pt x="3289" y="1625"/>
                    <a:pt x="3289" y="2355"/>
                    <a:pt x="3289" y="3086"/>
                  </a:cubicBezTo>
                  <a:lnTo>
                    <a:pt x="3289" y="3289"/>
                  </a:lnTo>
                  <a:lnTo>
                    <a:pt x="873" y="3289"/>
                  </a:lnTo>
                  <a:cubicBezTo>
                    <a:pt x="305" y="3289"/>
                    <a:pt x="0" y="3594"/>
                    <a:pt x="0" y="4162"/>
                  </a:cubicBezTo>
                  <a:cubicBezTo>
                    <a:pt x="0" y="4669"/>
                    <a:pt x="0" y="5197"/>
                    <a:pt x="0" y="5705"/>
                  </a:cubicBezTo>
                  <a:cubicBezTo>
                    <a:pt x="0" y="5806"/>
                    <a:pt x="0" y="5908"/>
                    <a:pt x="21" y="6009"/>
                  </a:cubicBezTo>
                  <a:cubicBezTo>
                    <a:pt x="122" y="6374"/>
                    <a:pt x="427" y="6577"/>
                    <a:pt x="833" y="6577"/>
                  </a:cubicBezTo>
                  <a:lnTo>
                    <a:pt x="3289" y="6577"/>
                  </a:lnTo>
                  <a:lnTo>
                    <a:pt x="3289" y="6780"/>
                  </a:lnTo>
                  <a:cubicBezTo>
                    <a:pt x="3289" y="7531"/>
                    <a:pt x="3289" y="8262"/>
                    <a:pt x="3289" y="9013"/>
                  </a:cubicBezTo>
                  <a:cubicBezTo>
                    <a:pt x="3289" y="9561"/>
                    <a:pt x="3613" y="9866"/>
                    <a:pt x="4161" y="9866"/>
                  </a:cubicBezTo>
                  <a:lnTo>
                    <a:pt x="5684" y="9866"/>
                  </a:lnTo>
                  <a:cubicBezTo>
                    <a:pt x="6211" y="9866"/>
                    <a:pt x="6536" y="9561"/>
                    <a:pt x="6536" y="9013"/>
                  </a:cubicBezTo>
                  <a:cubicBezTo>
                    <a:pt x="6536" y="8262"/>
                    <a:pt x="6536" y="7511"/>
                    <a:pt x="6536" y="6760"/>
                  </a:cubicBezTo>
                  <a:lnTo>
                    <a:pt x="6536" y="6577"/>
                  </a:lnTo>
                  <a:lnTo>
                    <a:pt x="8952" y="6577"/>
                  </a:lnTo>
                  <a:cubicBezTo>
                    <a:pt x="9520" y="6577"/>
                    <a:pt x="9824" y="6273"/>
                    <a:pt x="9824" y="5705"/>
                  </a:cubicBezTo>
                  <a:cubicBezTo>
                    <a:pt x="9824" y="5197"/>
                    <a:pt x="9824" y="4669"/>
                    <a:pt x="9824" y="4162"/>
                  </a:cubicBezTo>
                  <a:cubicBezTo>
                    <a:pt x="9824" y="3594"/>
                    <a:pt x="9520" y="3289"/>
                    <a:pt x="8952" y="3289"/>
                  </a:cubicBezTo>
                  <a:lnTo>
                    <a:pt x="6536" y="3289"/>
                  </a:lnTo>
                  <a:lnTo>
                    <a:pt x="6536" y="3106"/>
                  </a:lnTo>
                  <a:cubicBezTo>
                    <a:pt x="6536" y="2355"/>
                    <a:pt x="6536" y="1604"/>
                    <a:pt x="6536" y="853"/>
                  </a:cubicBezTo>
                  <a:cubicBezTo>
                    <a:pt x="6536" y="305"/>
                    <a:pt x="6211" y="1"/>
                    <a:pt x="5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4" name="Google Shape;614;p40"/>
          <p:cNvGrpSpPr/>
          <p:nvPr/>
        </p:nvGrpSpPr>
        <p:grpSpPr>
          <a:xfrm>
            <a:off x="824788" y="4293963"/>
            <a:ext cx="1130625" cy="114700"/>
            <a:chOff x="3233525" y="2786700"/>
            <a:chExt cx="1130625" cy="114700"/>
          </a:xfrm>
        </p:grpSpPr>
        <p:sp>
          <p:nvSpPr>
            <p:cNvPr id="615" name="Google Shape;615;p40"/>
            <p:cNvSpPr/>
            <p:nvPr/>
          </p:nvSpPr>
          <p:spPr>
            <a:xfrm>
              <a:off x="3233525" y="2786700"/>
              <a:ext cx="114725" cy="114700"/>
            </a:xfrm>
            <a:custGeom>
              <a:avLst/>
              <a:gdLst/>
              <a:ahLst/>
              <a:cxnLst/>
              <a:rect l="l" t="t" r="r" b="b"/>
              <a:pathLst>
                <a:path w="4589" h="4588" extrusionOk="0">
                  <a:moveTo>
                    <a:pt x="2295" y="0"/>
                  </a:moveTo>
                  <a:cubicBezTo>
                    <a:pt x="1036" y="0"/>
                    <a:pt x="1" y="1015"/>
                    <a:pt x="1" y="2294"/>
                  </a:cubicBezTo>
                  <a:cubicBezTo>
                    <a:pt x="1" y="3553"/>
                    <a:pt x="1036" y="4588"/>
                    <a:pt x="2295" y="4588"/>
                  </a:cubicBezTo>
                  <a:cubicBezTo>
                    <a:pt x="3573" y="4588"/>
                    <a:pt x="4588" y="3553"/>
                    <a:pt x="4588" y="2294"/>
                  </a:cubicBezTo>
                  <a:cubicBezTo>
                    <a:pt x="4588" y="1015"/>
                    <a:pt x="3573" y="0"/>
                    <a:pt x="22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0"/>
            <p:cNvSpPr/>
            <p:nvPr/>
          </p:nvSpPr>
          <p:spPr>
            <a:xfrm>
              <a:off x="3487775" y="2786700"/>
              <a:ext cx="114700" cy="114700"/>
            </a:xfrm>
            <a:custGeom>
              <a:avLst/>
              <a:gdLst/>
              <a:ahLst/>
              <a:cxnLst/>
              <a:rect l="l" t="t" r="r" b="b"/>
              <a:pathLst>
                <a:path w="4588" h="4588" extrusionOk="0">
                  <a:moveTo>
                    <a:pt x="2294" y="0"/>
                  </a:moveTo>
                  <a:cubicBezTo>
                    <a:pt x="1015" y="0"/>
                    <a:pt x="0" y="1015"/>
                    <a:pt x="0" y="2294"/>
                  </a:cubicBezTo>
                  <a:cubicBezTo>
                    <a:pt x="0" y="3553"/>
                    <a:pt x="1015" y="4588"/>
                    <a:pt x="2294" y="4588"/>
                  </a:cubicBezTo>
                  <a:cubicBezTo>
                    <a:pt x="3552" y="4588"/>
                    <a:pt x="4587" y="3553"/>
                    <a:pt x="4587" y="2294"/>
                  </a:cubicBezTo>
                  <a:cubicBezTo>
                    <a:pt x="4587" y="1015"/>
                    <a:pt x="3552" y="0"/>
                    <a:pt x="2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0"/>
            <p:cNvSpPr/>
            <p:nvPr/>
          </p:nvSpPr>
          <p:spPr>
            <a:xfrm>
              <a:off x="3741475" y="2786700"/>
              <a:ext cx="114725" cy="114700"/>
            </a:xfrm>
            <a:custGeom>
              <a:avLst/>
              <a:gdLst/>
              <a:ahLst/>
              <a:cxnLst/>
              <a:rect l="l" t="t" r="r" b="b"/>
              <a:pathLst>
                <a:path w="4589" h="4588" extrusionOk="0">
                  <a:moveTo>
                    <a:pt x="2294" y="0"/>
                  </a:moveTo>
                  <a:cubicBezTo>
                    <a:pt x="1036" y="0"/>
                    <a:pt x="1" y="1015"/>
                    <a:pt x="1" y="2294"/>
                  </a:cubicBezTo>
                  <a:cubicBezTo>
                    <a:pt x="1" y="3553"/>
                    <a:pt x="1036" y="4588"/>
                    <a:pt x="2294" y="4588"/>
                  </a:cubicBezTo>
                  <a:cubicBezTo>
                    <a:pt x="3553" y="4588"/>
                    <a:pt x="4588" y="3553"/>
                    <a:pt x="4588" y="2294"/>
                  </a:cubicBezTo>
                  <a:cubicBezTo>
                    <a:pt x="4588" y="1015"/>
                    <a:pt x="3553" y="0"/>
                    <a:pt x="2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0"/>
            <p:cNvSpPr/>
            <p:nvPr/>
          </p:nvSpPr>
          <p:spPr>
            <a:xfrm>
              <a:off x="3995700" y="2786700"/>
              <a:ext cx="114200" cy="114700"/>
            </a:xfrm>
            <a:custGeom>
              <a:avLst/>
              <a:gdLst/>
              <a:ahLst/>
              <a:cxnLst/>
              <a:rect l="l" t="t" r="r" b="b"/>
              <a:pathLst>
                <a:path w="4568" h="4588" extrusionOk="0">
                  <a:moveTo>
                    <a:pt x="2274" y="0"/>
                  </a:moveTo>
                  <a:cubicBezTo>
                    <a:pt x="1016" y="0"/>
                    <a:pt x="1" y="1015"/>
                    <a:pt x="1" y="2294"/>
                  </a:cubicBezTo>
                  <a:cubicBezTo>
                    <a:pt x="1" y="3553"/>
                    <a:pt x="1016" y="4588"/>
                    <a:pt x="2274" y="4588"/>
                  </a:cubicBezTo>
                  <a:cubicBezTo>
                    <a:pt x="3553" y="4588"/>
                    <a:pt x="4568" y="3553"/>
                    <a:pt x="4568" y="2294"/>
                  </a:cubicBezTo>
                  <a:cubicBezTo>
                    <a:pt x="4568" y="1015"/>
                    <a:pt x="3553" y="0"/>
                    <a:pt x="22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0"/>
            <p:cNvSpPr/>
            <p:nvPr/>
          </p:nvSpPr>
          <p:spPr>
            <a:xfrm>
              <a:off x="4249425" y="2786700"/>
              <a:ext cx="114725" cy="114700"/>
            </a:xfrm>
            <a:custGeom>
              <a:avLst/>
              <a:gdLst/>
              <a:ahLst/>
              <a:cxnLst/>
              <a:rect l="l" t="t" r="r" b="b"/>
              <a:pathLst>
                <a:path w="4589" h="4588" extrusionOk="0">
                  <a:moveTo>
                    <a:pt x="2294" y="0"/>
                  </a:moveTo>
                  <a:cubicBezTo>
                    <a:pt x="1016" y="0"/>
                    <a:pt x="1" y="1015"/>
                    <a:pt x="1" y="2294"/>
                  </a:cubicBezTo>
                  <a:cubicBezTo>
                    <a:pt x="1" y="3553"/>
                    <a:pt x="1016" y="4588"/>
                    <a:pt x="2294" y="4588"/>
                  </a:cubicBezTo>
                  <a:cubicBezTo>
                    <a:pt x="3553" y="4588"/>
                    <a:pt x="4588" y="3553"/>
                    <a:pt x="4588" y="2294"/>
                  </a:cubicBezTo>
                  <a:cubicBezTo>
                    <a:pt x="4588" y="1015"/>
                    <a:pt x="3553" y="0"/>
                    <a:pt x="2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0" name="Google Shape;620;p40"/>
          <p:cNvSpPr/>
          <p:nvPr/>
        </p:nvSpPr>
        <p:spPr>
          <a:xfrm>
            <a:off x="6988525" y="3520150"/>
            <a:ext cx="1235650" cy="1241450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F4F8CEF-2AF5-B00B-4B96-3A328BA8AB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55"/>
          <a:stretch/>
        </p:blipFill>
        <p:spPr>
          <a:xfrm>
            <a:off x="3670201" y="2245300"/>
            <a:ext cx="5185959" cy="2620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2788B71-42A6-13E4-CCF2-94C05DF3B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727" y="508001"/>
            <a:ext cx="8220363" cy="4179454"/>
          </a:xfrm>
        </p:spPr>
        <p:txBody>
          <a:bodyPr/>
          <a:lstStyle/>
          <a:p>
            <a:r>
              <a:rPr lang="ru-RU" sz="2400" dirty="0" err="1"/>
              <a:t>Існують</a:t>
            </a:r>
            <a:r>
              <a:rPr lang="ru-RU" sz="2400" dirty="0"/>
              <a:t> </a:t>
            </a:r>
            <a:r>
              <a:rPr lang="ru-RU" sz="2400" b="1" u="sng" dirty="0" err="1"/>
              <a:t>типові</a:t>
            </a:r>
            <a:r>
              <a:rPr lang="ru-RU" sz="2400" b="1" u="sng" dirty="0"/>
              <a:t> та </a:t>
            </a:r>
            <a:r>
              <a:rPr lang="ru-RU" sz="2400" b="1" u="sng" dirty="0" err="1"/>
              <a:t>атипові</a:t>
            </a:r>
            <a:r>
              <a:rPr lang="ru-RU" sz="2400" b="1" u="sng" dirty="0"/>
              <a:t> </a:t>
            </a:r>
            <a:r>
              <a:rPr lang="ru-RU" sz="2400" b="1" u="sng" dirty="0" err="1"/>
              <a:t>форми</a:t>
            </a:r>
            <a:r>
              <a:rPr lang="ru-RU" sz="2400" b="1" u="sng" dirty="0"/>
              <a:t> </a:t>
            </a:r>
            <a:r>
              <a:rPr lang="ru-RU" sz="2400" b="1" u="sng" dirty="0" err="1"/>
              <a:t>захворювання</a:t>
            </a:r>
            <a:r>
              <a:rPr lang="ru-RU" sz="2400" dirty="0"/>
              <a:t>.</a:t>
            </a:r>
            <a:endParaRPr lang="uk-UA" sz="2400" dirty="0"/>
          </a:p>
          <a:p>
            <a:pPr marL="139700" indent="0">
              <a:buNone/>
            </a:pPr>
            <a:endParaRPr lang="uk-UA" b="1" dirty="0"/>
          </a:p>
          <a:p>
            <a:pPr marL="139700" indent="0" algn="l">
              <a:buNone/>
            </a:pPr>
            <a:r>
              <a:rPr lang="uk-UA" u="sng" dirty="0">
                <a:highlight>
                  <a:srgbClr val="C0C0C0"/>
                </a:highlight>
              </a:rPr>
              <a:t>Ти</a:t>
            </a:r>
            <a:r>
              <a:rPr lang="ru-RU" u="sng" dirty="0" err="1">
                <a:highlight>
                  <a:srgbClr val="C0C0C0"/>
                </a:highlight>
              </a:rPr>
              <a:t>повим</a:t>
            </a:r>
            <a:r>
              <a:rPr lang="ru-RU" u="sng" dirty="0">
                <a:highlight>
                  <a:srgbClr val="C0C0C0"/>
                </a:highlight>
              </a:rPr>
              <a:t> формам</a:t>
            </a:r>
            <a:r>
              <a:rPr lang="ru-RU" dirty="0"/>
              <a:t> </a:t>
            </a:r>
            <a:r>
              <a:rPr lang="ru-RU" dirty="0" err="1"/>
              <a:t>властиве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лімфоїдної</a:t>
            </a:r>
            <a:r>
              <a:rPr lang="ru-RU" dirty="0"/>
              <a:t> </a:t>
            </a:r>
            <a:r>
              <a:rPr lang="uk-UA" dirty="0"/>
              <a:t>        </a:t>
            </a:r>
            <a:r>
              <a:rPr lang="ru-RU" dirty="0"/>
              <a:t> </a:t>
            </a:r>
            <a:r>
              <a:rPr lang="uk-UA" dirty="0"/>
              <a:t>    </a:t>
            </a:r>
            <a:r>
              <a:rPr lang="uk-UA" u="sng" dirty="0">
                <a:highlight>
                  <a:srgbClr val="C0C0C0"/>
                </a:highlight>
              </a:rPr>
              <a:t>Атипові форми</a:t>
            </a:r>
            <a:r>
              <a:rPr lang="uk-UA" dirty="0"/>
              <a:t> характеризується або відсутністю</a:t>
            </a:r>
          </a:p>
          <a:p>
            <a:pPr marL="139700" indent="0" algn="l">
              <a:buNone/>
            </a:pPr>
            <a:r>
              <a:rPr lang="uk-UA" dirty="0" err="1"/>
              <a:t>тка</a:t>
            </a:r>
            <a:r>
              <a:rPr lang="ru-RU" dirty="0" err="1"/>
              <a:t>нини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ангіни</a:t>
            </a:r>
            <a:r>
              <a:rPr lang="ru-RU" dirty="0"/>
              <a:t>,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</a:t>
            </a:r>
            <a:r>
              <a:rPr lang="uk-UA" dirty="0"/>
              <a:t>                      будь-якого симптому, властивому цьому</a:t>
            </a:r>
          </a:p>
          <a:p>
            <a:pPr marL="139700" indent="0" algn="l">
              <a:buNone/>
            </a:pPr>
            <a:r>
              <a:rPr lang="ru-RU" dirty="0"/>
              <a:t> </a:t>
            </a:r>
            <a:r>
              <a:rPr lang="ru-RU" dirty="0" err="1"/>
              <a:t>селезінки</a:t>
            </a:r>
            <a:r>
              <a:rPr lang="ru-RU" dirty="0"/>
              <a:t>, </a:t>
            </a:r>
            <a:r>
              <a:rPr lang="ru-RU" dirty="0" err="1"/>
              <a:t>лімфатичних</a:t>
            </a:r>
            <a:r>
              <a:rPr lang="ru-RU" dirty="0"/>
              <a:t> </a:t>
            </a:r>
            <a:r>
              <a:rPr lang="ru-RU" dirty="0" err="1"/>
              <a:t>вузлів</a:t>
            </a:r>
            <a:r>
              <a:rPr lang="ru-RU" dirty="0"/>
              <a:t>. </a:t>
            </a:r>
            <a:r>
              <a:rPr lang="uk-UA" dirty="0"/>
              <a:t>                                                     захворюванню, або переважанням і значною </a:t>
            </a:r>
          </a:p>
          <a:p>
            <a:pPr marL="139700" indent="0" algn="l">
              <a:buNone/>
            </a:pPr>
            <a:r>
              <a:rPr lang="uk-UA" dirty="0"/>
              <a:t>                                                                                                                          виразністю симптому, або появою нових </a:t>
            </a:r>
          </a:p>
          <a:p>
            <a:pPr marL="139700" indent="0" algn="l">
              <a:buNone/>
            </a:pPr>
            <a:r>
              <a:rPr lang="uk-UA" dirty="0"/>
              <a:t>                                                                                                                          неспецифічних ознак (наприклад, жовтяниця</a:t>
            </a:r>
          </a:p>
          <a:p>
            <a:pPr marL="139700" indent="0" algn="l">
              <a:buNone/>
            </a:pPr>
            <a:r>
              <a:rPr lang="uk-UA" dirty="0"/>
              <a:t>                                                                                                                          за вираженого ураження печінки та селезінки). </a:t>
            </a:r>
          </a:p>
          <a:p>
            <a:pPr marL="139700" indent="0" algn="l">
              <a:buNone/>
            </a:pPr>
            <a:r>
              <a:rPr lang="ru-RU" dirty="0"/>
              <a:t> </a:t>
            </a:r>
            <a:r>
              <a:rPr lang="uk-UA" dirty="0"/>
              <a:t> </a:t>
            </a:r>
            <a:endParaRPr lang="x-none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4D06B2A-17A6-6033-D016-B724DDA9E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85679"/>
            <a:ext cx="2609273" cy="1481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013792D-3545-4998-7BF5-5303CB0C6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173" y="3362202"/>
            <a:ext cx="2204672" cy="1630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93C2BFC-5035-BAE1-1370-0CA1B5583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9464" y="2926497"/>
            <a:ext cx="2609273" cy="2033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199311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4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u="sng" dirty="0"/>
              <a:t>Клінічна картина</a:t>
            </a:r>
            <a:endParaRPr sz="2400" u="sng" dirty="0"/>
          </a:p>
        </p:txBody>
      </p:sp>
      <p:sp>
        <p:nvSpPr>
          <p:cNvPr id="627" name="Google Shape;627;p41"/>
          <p:cNvSpPr txBox="1">
            <a:spLocks noGrp="1"/>
          </p:cNvSpPr>
          <p:nvPr>
            <p:ph type="subTitle" idx="2"/>
          </p:nvPr>
        </p:nvSpPr>
        <p:spPr>
          <a:xfrm>
            <a:off x="546998" y="1131590"/>
            <a:ext cx="7450573" cy="29523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base"/>
            <a:r>
              <a:rPr lang="ru-RU" b="1" dirty="0" err="1"/>
              <a:t>Серед</a:t>
            </a:r>
            <a:r>
              <a:rPr lang="ru-RU" b="1" dirty="0"/>
              <a:t> </a:t>
            </a:r>
            <a:r>
              <a:rPr lang="ru-RU" b="1" dirty="0" err="1"/>
              <a:t>основних</a:t>
            </a:r>
            <a:r>
              <a:rPr lang="ru-RU" b="1" dirty="0"/>
              <a:t> </a:t>
            </a:r>
            <a:r>
              <a:rPr lang="ru-RU" b="1" dirty="0" err="1"/>
              <a:t>симптомів</a:t>
            </a:r>
            <a:r>
              <a:rPr lang="ru-RU" b="1" dirty="0"/>
              <a:t> </a:t>
            </a:r>
            <a:r>
              <a:rPr lang="ru-RU" b="1" dirty="0" err="1"/>
              <a:t>цього</a:t>
            </a:r>
            <a:r>
              <a:rPr lang="ru-RU" b="1" dirty="0"/>
              <a:t> </a:t>
            </a:r>
            <a:r>
              <a:rPr lang="ru-RU" b="1" dirty="0" err="1"/>
              <a:t>захворювання</a:t>
            </a:r>
            <a:r>
              <a:rPr lang="ru-RU" b="1" dirty="0"/>
              <a:t> </a:t>
            </a:r>
            <a:r>
              <a:rPr lang="ru-RU" b="1" dirty="0" err="1"/>
              <a:t>можна</a:t>
            </a:r>
            <a:r>
              <a:rPr lang="ru-RU" b="1" dirty="0"/>
              <a:t> </a:t>
            </a:r>
            <a:r>
              <a:rPr lang="ru-RU" b="1" dirty="0" err="1"/>
              <a:t>виділити</a:t>
            </a:r>
            <a:r>
              <a:rPr lang="ru-RU" b="1" dirty="0"/>
              <a:t> </a:t>
            </a:r>
            <a:r>
              <a:rPr lang="ru-RU" b="1" dirty="0" err="1"/>
              <a:t>такі</a:t>
            </a:r>
            <a:r>
              <a:rPr lang="ru-RU" b="1" dirty="0"/>
              <a:t>:</a:t>
            </a:r>
            <a:endParaRPr lang="ru-RU" dirty="0"/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з </a:t>
            </a:r>
            <a:r>
              <a:rPr lang="ru-RU" dirty="0" err="1"/>
              <a:t>першого</a:t>
            </a:r>
            <a:r>
              <a:rPr lang="ru-RU" dirty="0"/>
              <a:t> дня </a:t>
            </a:r>
            <a:r>
              <a:rPr lang="ru-RU" dirty="0" err="1"/>
              <a:t>захворювання</a:t>
            </a:r>
            <a:r>
              <a:rPr lang="ru-RU" dirty="0"/>
              <a:t>;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/>
              <a:t>прояви </a:t>
            </a:r>
            <a:r>
              <a:rPr lang="ru-RU" dirty="0" err="1"/>
              <a:t>інтоксикаційного</a:t>
            </a:r>
            <a:r>
              <a:rPr lang="ru-RU" dirty="0"/>
              <a:t> синдрому (</a:t>
            </a:r>
            <a:r>
              <a:rPr lang="ru-RU" dirty="0" err="1"/>
              <a:t>слабкість</a:t>
            </a:r>
            <a:r>
              <a:rPr lang="ru-RU" dirty="0"/>
              <a:t>, ломота в </a:t>
            </a:r>
            <a:r>
              <a:rPr lang="ru-RU" dirty="0" err="1"/>
              <a:t>тілі</a:t>
            </a:r>
            <a:r>
              <a:rPr lang="ru-RU" dirty="0"/>
              <a:t>, </a:t>
            </a:r>
            <a:r>
              <a:rPr lang="ru-RU" dirty="0" err="1"/>
              <a:t>біль</a:t>
            </a:r>
            <a:r>
              <a:rPr lang="ru-RU" dirty="0"/>
              <a:t> у </a:t>
            </a:r>
            <a:r>
              <a:rPr lang="ru-RU" dirty="0" err="1"/>
              <a:t>суглобах</a:t>
            </a:r>
            <a:r>
              <a:rPr lang="ru-RU" dirty="0"/>
              <a:t> і </a:t>
            </a:r>
            <a:r>
              <a:rPr lang="ru-RU" dirty="0" err="1"/>
              <a:t>м'язах</a:t>
            </a:r>
            <a:r>
              <a:rPr lang="ru-RU" dirty="0"/>
              <a:t>, озноб,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підвищена</a:t>
            </a:r>
            <a:r>
              <a:rPr lang="ru-RU" dirty="0"/>
              <a:t> </a:t>
            </a:r>
            <a:r>
              <a:rPr lang="ru-RU" dirty="0" err="1"/>
              <a:t>стомлюваність</a:t>
            </a:r>
            <a:r>
              <a:rPr lang="ru-RU" dirty="0"/>
              <a:t>, </a:t>
            </a:r>
            <a:r>
              <a:rPr lang="ru-RU" dirty="0" err="1"/>
              <a:t>сонливість</a:t>
            </a:r>
            <a:r>
              <a:rPr lang="ru-RU" dirty="0"/>
              <a:t>);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err="1"/>
              <a:t>біль</a:t>
            </a:r>
            <a:r>
              <a:rPr lang="ru-RU" dirty="0"/>
              <a:t> у </a:t>
            </a:r>
            <a:r>
              <a:rPr lang="ru-RU" dirty="0" err="1"/>
              <a:t>горлі</a:t>
            </a:r>
            <a:r>
              <a:rPr lang="ru-RU" dirty="0"/>
              <a:t>;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err="1"/>
              <a:t>генералізована</a:t>
            </a:r>
            <a:r>
              <a:rPr lang="ru-RU" dirty="0"/>
              <a:t> </a:t>
            </a:r>
            <a:r>
              <a:rPr lang="ru-RU" dirty="0" err="1"/>
              <a:t>лімфаденопатія</a:t>
            </a:r>
            <a:r>
              <a:rPr lang="ru-RU" dirty="0"/>
              <a:t> (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 </a:t>
            </a:r>
            <a:r>
              <a:rPr lang="ru-RU" dirty="0" err="1"/>
              <a:t>лімфатичних</a:t>
            </a:r>
            <a:r>
              <a:rPr lang="ru-RU" dirty="0"/>
              <a:t> </a:t>
            </a:r>
            <a:r>
              <a:rPr lang="ru-RU" dirty="0" err="1"/>
              <a:t>вузлів</a:t>
            </a:r>
            <a:r>
              <a:rPr lang="ru-RU" dirty="0"/>
              <a:t>);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;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err="1"/>
              <a:t>висип</a:t>
            </a:r>
            <a:r>
              <a:rPr lang="ru-RU" dirty="0"/>
              <a:t> на </a:t>
            </a:r>
            <a:r>
              <a:rPr lang="ru-RU" dirty="0" err="1"/>
              <a:t>шкірі</a:t>
            </a:r>
            <a:r>
              <a:rPr lang="ru-RU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628" name="Google Shape;628;p41"/>
          <p:cNvGrpSpPr/>
          <p:nvPr/>
        </p:nvGrpSpPr>
        <p:grpSpPr>
          <a:xfrm>
            <a:off x="7502450" y="4247400"/>
            <a:ext cx="921550" cy="253225"/>
            <a:chOff x="5690050" y="3400200"/>
            <a:chExt cx="921550" cy="253225"/>
          </a:xfrm>
        </p:grpSpPr>
        <p:sp>
          <p:nvSpPr>
            <p:cNvPr id="629" name="Google Shape;629;p41"/>
            <p:cNvSpPr/>
            <p:nvPr/>
          </p:nvSpPr>
          <p:spPr>
            <a:xfrm>
              <a:off x="5690050" y="3400200"/>
              <a:ext cx="54325" cy="54325"/>
            </a:xfrm>
            <a:custGeom>
              <a:avLst/>
              <a:gdLst/>
              <a:ahLst/>
              <a:cxnLst/>
              <a:rect l="l" t="t" r="r" b="b"/>
              <a:pathLst>
                <a:path w="2173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685" y="2172"/>
                    <a:pt x="2173" y="1685"/>
                    <a:pt x="2173" y="1076"/>
                  </a:cubicBezTo>
                  <a:cubicBezTo>
                    <a:pt x="2173" y="487"/>
                    <a:pt x="1685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1"/>
            <p:cNvSpPr/>
            <p:nvPr/>
          </p:nvSpPr>
          <p:spPr>
            <a:xfrm>
              <a:off x="5906725" y="3400200"/>
              <a:ext cx="54325" cy="54325"/>
            </a:xfrm>
            <a:custGeom>
              <a:avLst/>
              <a:gdLst/>
              <a:ahLst/>
              <a:cxnLst/>
              <a:rect l="l" t="t" r="r" b="b"/>
              <a:pathLst>
                <a:path w="2173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686" y="2172"/>
                    <a:pt x="2173" y="1685"/>
                    <a:pt x="2173" y="1076"/>
                  </a:cubicBezTo>
                  <a:cubicBezTo>
                    <a:pt x="2173" y="487"/>
                    <a:pt x="1686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1"/>
            <p:cNvSpPr/>
            <p:nvPr/>
          </p:nvSpPr>
          <p:spPr>
            <a:xfrm>
              <a:off x="6123400" y="3400200"/>
              <a:ext cx="54325" cy="54325"/>
            </a:xfrm>
            <a:custGeom>
              <a:avLst/>
              <a:gdLst/>
              <a:ahLst/>
              <a:cxnLst/>
              <a:rect l="l" t="t" r="r" b="b"/>
              <a:pathLst>
                <a:path w="2173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686" y="2172"/>
                    <a:pt x="2173" y="1685"/>
                    <a:pt x="2173" y="1076"/>
                  </a:cubicBezTo>
                  <a:cubicBezTo>
                    <a:pt x="2173" y="487"/>
                    <a:pt x="1686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1"/>
            <p:cNvSpPr/>
            <p:nvPr/>
          </p:nvSpPr>
          <p:spPr>
            <a:xfrm>
              <a:off x="6340075" y="3400200"/>
              <a:ext cx="54850" cy="54325"/>
            </a:xfrm>
            <a:custGeom>
              <a:avLst/>
              <a:gdLst/>
              <a:ahLst/>
              <a:cxnLst/>
              <a:rect l="l" t="t" r="r" b="b"/>
              <a:pathLst>
                <a:path w="2194" h="2173" extrusionOk="0">
                  <a:moveTo>
                    <a:pt x="1097" y="0"/>
                  </a:moveTo>
                  <a:cubicBezTo>
                    <a:pt x="488" y="0"/>
                    <a:pt x="1" y="487"/>
                    <a:pt x="1" y="1076"/>
                  </a:cubicBezTo>
                  <a:cubicBezTo>
                    <a:pt x="1" y="1685"/>
                    <a:pt x="488" y="2172"/>
                    <a:pt x="1097" y="2172"/>
                  </a:cubicBezTo>
                  <a:cubicBezTo>
                    <a:pt x="1706" y="2172"/>
                    <a:pt x="2193" y="1685"/>
                    <a:pt x="2193" y="1076"/>
                  </a:cubicBezTo>
                  <a:cubicBezTo>
                    <a:pt x="2193" y="487"/>
                    <a:pt x="1706" y="0"/>
                    <a:pt x="1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1"/>
            <p:cNvSpPr/>
            <p:nvPr/>
          </p:nvSpPr>
          <p:spPr>
            <a:xfrm>
              <a:off x="6556775" y="3400200"/>
              <a:ext cx="54825" cy="54325"/>
            </a:xfrm>
            <a:custGeom>
              <a:avLst/>
              <a:gdLst/>
              <a:ahLst/>
              <a:cxnLst/>
              <a:rect l="l" t="t" r="r" b="b"/>
              <a:pathLst>
                <a:path w="2193" h="2173" extrusionOk="0">
                  <a:moveTo>
                    <a:pt x="1096" y="0"/>
                  </a:moveTo>
                  <a:cubicBezTo>
                    <a:pt x="487" y="0"/>
                    <a:pt x="0" y="487"/>
                    <a:pt x="0" y="1076"/>
                  </a:cubicBezTo>
                  <a:cubicBezTo>
                    <a:pt x="0" y="1685"/>
                    <a:pt x="487" y="2172"/>
                    <a:pt x="1096" y="2172"/>
                  </a:cubicBezTo>
                  <a:cubicBezTo>
                    <a:pt x="1705" y="2172"/>
                    <a:pt x="2192" y="1685"/>
                    <a:pt x="2192" y="1076"/>
                  </a:cubicBezTo>
                  <a:cubicBezTo>
                    <a:pt x="2192" y="487"/>
                    <a:pt x="1705" y="0"/>
                    <a:pt x="10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1"/>
            <p:cNvSpPr/>
            <p:nvPr/>
          </p:nvSpPr>
          <p:spPr>
            <a:xfrm>
              <a:off x="5690050" y="3598600"/>
              <a:ext cx="54325" cy="54825"/>
            </a:xfrm>
            <a:custGeom>
              <a:avLst/>
              <a:gdLst/>
              <a:ahLst/>
              <a:cxnLst/>
              <a:rect l="l" t="t" r="r" b="b"/>
              <a:pathLst>
                <a:path w="2173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685" y="2193"/>
                    <a:pt x="2173" y="1706"/>
                    <a:pt x="2173" y="1097"/>
                  </a:cubicBezTo>
                  <a:cubicBezTo>
                    <a:pt x="2173" y="488"/>
                    <a:pt x="1685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1"/>
            <p:cNvSpPr/>
            <p:nvPr/>
          </p:nvSpPr>
          <p:spPr>
            <a:xfrm>
              <a:off x="5906725" y="3598600"/>
              <a:ext cx="54325" cy="54825"/>
            </a:xfrm>
            <a:custGeom>
              <a:avLst/>
              <a:gdLst/>
              <a:ahLst/>
              <a:cxnLst/>
              <a:rect l="l" t="t" r="r" b="b"/>
              <a:pathLst>
                <a:path w="2173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686" y="2193"/>
                    <a:pt x="2173" y="1706"/>
                    <a:pt x="2173" y="1097"/>
                  </a:cubicBezTo>
                  <a:cubicBezTo>
                    <a:pt x="2173" y="488"/>
                    <a:pt x="1686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1"/>
            <p:cNvSpPr/>
            <p:nvPr/>
          </p:nvSpPr>
          <p:spPr>
            <a:xfrm>
              <a:off x="6123400" y="3598600"/>
              <a:ext cx="54325" cy="54825"/>
            </a:xfrm>
            <a:custGeom>
              <a:avLst/>
              <a:gdLst/>
              <a:ahLst/>
              <a:cxnLst/>
              <a:rect l="l" t="t" r="r" b="b"/>
              <a:pathLst>
                <a:path w="2173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686" y="2193"/>
                    <a:pt x="2173" y="1706"/>
                    <a:pt x="2173" y="1097"/>
                  </a:cubicBezTo>
                  <a:cubicBezTo>
                    <a:pt x="2173" y="488"/>
                    <a:pt x="1686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1"/>
            <p:cNvSpPr/>
            <p:nvPr/>
          </p:nvSpPr>
          <p:spPr>
            <a:xfrm>
              <a:off x="6340075" y="3598600"/>
              <a:ext cx="54850" cy="54825"/>
            </a:xfrm>
            <a:custGeom>
              <a:avLst/>
              <a:gdLst/>
              <a:ahLst/>
              <a:cxnLst/>
              <a:rect l="l" t="t" r="r" b="b"/>
              <a:pathLst>
                <a:path w="2194" h="2193" extrusionOk="0">
                  <a:moveTo>
                    <a:pt x="1097" y="1"/>
                  </a:moveTo>
                  <a:cubicBezTo>
                    <a:pt x="488" y="1"/>
                    <a:pt x="1" y="488"/>
                    <a:pt x="1" y="1097"/>
                  </a:cubicBezTo>
                  <a:cubicBezTo>
                    <a:pt x="1" y="1706"/>
                    <a:pt x="488" y="2193"/>
                    <a:pt x="1097" y="2193"/>
                  </a:cubicBezTo>
                  <a:cubicBezTo>
                    <a:pt x="1706" y="2193"/>
                    <a:pt x="2193" y="1706"/>
                    <a:pt x="2193" y="1097"/>
                  </a:cubicBezTo>
                  <a:cubicBezTo>
                    <a:pt x="2193" y="488"/>
                    <a:pt x="1706" y="1"/>
                    <a:pt x="10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1"/>
            <p:cNvSpPr/>
            <p:nvPr/>
          </p:nvSpPr>
          <p:spPr>
            <a:xfrm>
              <a:off x="6556775" y="359860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extrusionOk="0">
                  <a:moveTo>
                    <a:pt x="1096" y="1"/>
                  </a:moveTo>
                  <a:cubicBezTo>
                    <a:pt x="487" y="1"/>
                    <a:pt x="0" y="488"/>
                    <a:pt x="0" y="1097"/>
                  </a:cubicBezTo>
                  <a:cubicBezTo>
                    <a:pt x="0" y="1706"/>
                    <a:pt x="487" y="2193"/>
                    <a:pt x="1096" y="2193"/>
                  </a:cubicBezTo>
                  <a:cubicBezTo>
                    <a:pt x="1705" y="2193"/>
                    <a:pt x="2192" y="1706"/>
                    <a:pt x="2192" y="1097"/>
                  </a:cubicBezTo>
                  <a:cubicBezTo>
                    <a:pt x="2192" y="488"/>
                    <a:pt x="1705" y="1"/>
                    <a:pt x="10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9" name="Google Shape;639;p41"/>
          <p:cNvSpPr/>
          <p:nvPr/>
        </p:nvSpPr>
        <p:spPr>
          <a:xfrm rot="5400000">
            <a:off x="2021306" y="4363158"/>
            <a:ext cx="114248" cy="114248"/>
          </a:xfrm>
          <a:custGeom>
            <a:avLst/>
            <a:gdLst/>
            <a:ahLst/>
            <a:cxnLst/>
            <a:rect l="l" t="t" r="r" b="b"/>
            <a:pathLst>
              <a:path w="2680" h="2680" extrusionOk="0">
                <a:moveTo>
                  <a:pt x="1259" y="0"/>
                </a:moveTo>
                <a:cubicBezTo>
                  <a:pt x="1137" y="0"/>
                  <a:pt x="1015" y="102"/>
                  <a:pt x="1015" y="224"/>
                </a:cubicBezTo>
                <a:lnTo>
                  <a:pt x="1015" y="1035"/>
                </a:lnTo>
                <a:lnTo>
                  <a:pt x="224" y="1035"/>
                </a:lnTo>
                <a:cubicBezTo>
                  <a:pt x="102" y="1035"/>
                  <a:pt x="0" y="1137"/>
                  <a:pt x="0" y="1259"/>
                </a:cubicBezTo>
                <a:lnTo>
                  <a:pt x="0" y="1421"/>
                </a:lnTo>
                <a:cubicBezTo>
                  <a:pt x="0" y="1543"/>
                  <a:pt x="102" y="1644"/>
                  <a:pt x="224" y="1644"/>
                </a:cubicBezTo>
                <a:lnTo>
                  <a:pt x="1015" y="1644"/>
                </a:lnTo>
                <a:lnTo>
                  <a:pt x="1015" y="2456"/>
                </a:lnTo>
                <a:cubicBezTo>
                  <a:pt x="1015" y="2578"/>
                  <a:pt x="1137" y="2680"/>
                  <a:pt x="1259" y="2680"/>
                </a:cubicBezTo>
                <a:lnTo>
                  <a:pt x="1421" y="2680"/>
                </a:lnTo>
                <a:cubicBezTo>
                  <a:pt x="1543" y="2680"/>
                  <a:pt x="1644" y="2578"/>
                  <a:pt x="1644" y="2456"/>
                </a:cubicBezTo>
                <a:lnTo>
                  <a:pt x="1644" y="1644"/>
                </a:lnTo>
                <a:lnTo>
                  <a:pt x="2456" y="1644"/>
                </a:lnTo>
                <a:cubicBezTo>
                  <a:pt x="2578" y="1644"/>
                  <a:pt x="2680" y="1543"/>
                  <a:pt x="2680" y="1421"/>
                </a:cubicBezTo>
                <a:lnTo>
                  <a:pt x="2680" y="1259"/>
                </a:lnTo>
                <a:cubicBezTo>
                  <a:pt x="2680" y="1137"/>
                  <a:pt x="2578" y="1035"/>
                  <a:pt x="2456" y="1035"/>
                </a:cubicBezTo>
                <a:lnTo>
                  <a:pt x="1644" y="1035"/>
                </a:lnTo>
                <a:lnTo>
                  <a:pt x="1644" y="224"/>
                </a:lnTo>
                <a:cubicBezTo>
                  <a:pt x="1644" y="102"/>
                  <a:pt x="1543" y="0"/>
                  <a:pt x="142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22" name="Picture 2" descr="C:\Users\Ярослав Романович\Desktop\Без названия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48967"/>
            <a:ext cx="2857500" cy="14287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Ярослав Романович\Desktop\images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692" y="267494"/>
            <a:ext cx="2045333" cy="14401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Ярослав Романович\Desktop\c0259594-infectious-mononucleosis-skin-rash-science-photo-library-high_r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194695"/>
            <a:ext cx="2664296" cy="15372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4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u="sng" dirty="0"/>
              <a:t>Діагностика</a:t>
            </a:r>
            <a:endParaRPr sz="2400" u="sng" dirty="0"/>
          </a:p>
        </p:txBody>
      </p:sp>
      <p:sp>
        <p:nvSpPr>
          <p:cNvPr id="645" name="Google Shape;645;p42"/>
          <p:cNvSpPr txBox="1">
            <a:spLocks noGrp="1"/>
          </p:cNvSpPr>
          <p:nvPr>
            <p:ph type="subTitle" idx="1"/>
          </p:nvPr>
        </p:nvSpPr>
        <p:spPr>
          <a:xfrm>
            <a:off x="1955413" y="1289794"/>
            <a:ext cx="6156256" cy="27458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 fontAlgn="base">
              <a:buNone/>
            </a:pP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яскраво</a:t>
            </a:r>
            <a:r>
              <a:rPr lang="ru-RU" dirty="0"/>
              <a:t> </a:t>
            </a:r>
            <a:r>
              <a:rPr lang="ru-RU" dirty="0" err="1"/>
              <a:t>виражені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 </a:t>
            </a:r>
            <a:r>
              <a:rPr lang="ru-RU" dirty="0" err="1"/>
              <a:t>звичайного</a:t>
            </a:r>
            <a:r>
              <a:rPr lang="ru-RU" dirty="0"/>
              <a:t> </a:t>
            </a:r>
            <a:r>
              <a:rPr lang="ru-RU" dirty="0" err="1"/>
              <a:t>огляду</a:t>
            </a:r>
            <a:r>
              <a:rPr lang="ru-RU" dirty="0"/>
              <a:t>. </a:t>
            </a:r>
            <a:r>
              <a:rPr lang="ru-RU" b="1" u="sng" dirty="0" err="1"/>
              <a:t>Більш</a:t>
            </a:r>
            <a:r>
              <a:rPr lang="ru-RU" b="1" u="sng" dirty="0"/>
              <a:t> </a:t>
            </a:r>
            <a:r>
              <a:rPr lang="ru-RU" b="1" u="sng" dirty="0" err="1"/>
              <a:t>наочно</a:t>
            </a:r>
            <a:r>
              <a:rPr lang="ru-RU" b="1" u="sng" dirty="0"/>
              <a:t> </a:t>
            </a:r>
            <a:r>
              <a:rPr lang="ru-RU" b="1" u="sng" dirty="0" err="1"/>
              <a:t>підтвердити</a:t>
            </a:r>
            <a:r>
              <a:rPr lang="ru-RU" b="1" u="sng" dirty="0"/>
              <a:t> </a:t>
            </a:r>
            <a:r>
              <a:rPr lang="ru-RU" b="1" u="sng" dirty="0" err="1"/>
              <a:t>попередній</a:t>
            </a:r>
            <a:r>
              <a:rPr lang="ru-RU" b="1" u="sng" dirty="0"/>
              <a:t> </a:t>
            </a:r>
            <a:r>
              <a:rPr lang="ru-RU" b="1" u="sng" dirty="0" err="1"/>
              <a:t>діагноз</a:t>
            </a:r>
            <a:r>
              <a:rPr lang="ru-RU" b="1" u="sng" dirty="0"/>
              <a:t> </a:t>
            </a:r>
            <a:r>
              <a:rPr lang="ru-RU" b="1" u="sng" dirty="0" err="1"/>
              <a:t>допоможуть</a:t>
            </a:r>
            <a:r>
              <a:rPr lang="ru-RU" b="1" u="sng" dirty="0"/>
              <a:t> </a:t>
            </a:r>
            <a:r>
              <a:rPr lang="ru-RU" b="1" u="sng" dirty="0" err="1"/>
              <a:t>аналізи</a:t>
            </a:r>
            <a:r>
              <a:rPr lang="ru-RU" b="1" u="sng" dirty="0"/>
              <a:t>:</a:t>
            </a:r>
          </a:p>
          <a:p>
            <a:pPr fontAlgn="base"/>
            <a:r>
              <a:rPr lang="ru-RU" dirty="0" err="1"/>
              <a:t>Виявлення</a:t>
            </a:r>
            <a:r>
              <a:rPr lang="ru-RU" dirty="0"/>
              <a:t> у </a:t>
            </a:r>
            <a:r>
              <a:rPr lang="ru-RU" dirty="0" err="1"/>
              <a:t>формулі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атипових</a:t>
            </a:r>
            <a:r>
              <a:rPr lang="ru-RU" dirty="0"/>
              <a:t> </a:t>
            </a:r>
            <a:r>
              <a:rPr lang="ru-RU" dirty="0" err="1"/>
              <a:t>мононуклеарів</a:t>
            </a:r>
            <a:r>
              <a:rPr lang="ru-RU" dirty="0"/>
              <a:t>. Вони </a:t>
            </a:r>
            <a:r>
              <a:rPr lang="ru-RU" dirty="0" err="1"/>
              <a:t>можуть</a:t>
            </a:r>
            <a:r>
              <a:rPr lang="ru-RU" dirty="0"/>
              <a:t>,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тяжкості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бути </a:t>
            </a:r>
            <a:r>
              <a:rPr lang="ru-RU" dirty="0" err="1"/>
              <a:t>присутніми</a:t>
            </a:r>
            <a:r>
              <a:rPr lang="ru-RU" dirty="0"/>
              <a:t> в 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5 до 50% і </a:t>
            </a:r>
            <a:r>
              <a:rPr lang="ru-RU" dirty="0" err="1"/>
              <a:t>більше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Виявлення</a:t>
            </a:r>
            <a:r>
              <a:rPr lang="ru-RU" dirty="0"/>
              <a:t> у </a:t>
            </a:r>
            <a:r>
              <a:rPr lang="ru-RU" dirty="0" err="1"/>
              <a:t>формулі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лімфоцитів</a:t>
            </a:r>
            <a:r>
              <a:rPr lang="ru-RU" dirty="0"/>
              <a:t> і </a:t>
            </a:r>
            <a:r>
              <a:rPr lang="ru-RU" dirty="0" err="1"/>
              <a:t>моноцитів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Визначення</a:t>
            </a:r>
            <a:r>
              <a:rPr lang="ru-RU" dirty="0"/>
              <a:t> методом ІФА </a:t>
            </a:r>
            <a:r>
              <a:rPr lang="ru-RU" dirty="0" err="1"/>
              <a:t>антитіл-імуноглобулінів</a:t>
            </a:r>
            <a:r>
              <a:rPr lang="ru-RU" dirty="0"/>
              <a:t> </a:t>
            </a:r>
            <a:r>
              <a:rPr lang="en-US" dirty="0"/>
              <a:t>M </a:t>
            </a:r>
            <a:r>
              <a:rPr lang="ru-RU" dirty="0"/>
              <a:t>і </a:t>
            </a:r>
            <a:r>
              <a:rPr lang="en-US" dirty="0"/>
              <a:t>G,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з’являються</a:t>
            </a:r>
            <a:r>
              <a:rPr lang="ru-RU" dirty="0"/>
              <a:t> до </a:t>
            </a:r>
            <a:r>
              <a:rPr lang="ru-RU" dirty="0" err="1"/>
              <a:t>вірусу</a:t>
            </a:r>
            <a:r>
              <a:rPr lang="ru-RU" dirty="0"/>
              <a:t> </a:t>
            </a:r>
            <a:r>
              <a:rPr lang="ru-RU" dirty="0" err="1"/>
              <a:t>Епштейна-Барр</a:t>
            </a:r>
            <a:r>
              <a:rPr lang="ru-RU" dirty="0"/>
              <a:t> і </a:t>
            </a:r>
            <a:r>
              <a:rPr lang="ru-RU" dirty="0" err="1"/>
              <a:t>цитомегаловірусу</a:t>
            </a:r>
            <a:r>
              <a:rPr lang="ru-RU" dirty="0"/>
              <a:t> в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загострення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в </a:t>
            </a:r>
            <a:r>
              <a:rPr lang="ru-RU" dirty="0" err="1"/>
              <a:t>разі</a:t>
            </a:r>
            <a:r>
              <a:rPr lang="ru-RU" dirty="0"/>
              <a:t> </a:t>
            </a:r>
            <a:r>
              <a:rPr lang="ru-RU" dirty="0" err="1"/>
              <a:t>гострого</a:t>
            </a:r>
            <a:r>
              <a:rPr lang="ru-RU" dirty="0"/>
              <a:t> </a:t>
            </a:r>
            <a:r>
              <a:rPr lang="ru-RU" dirty="0" err="1"/>
              <a:t>процесу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Визначення</a:t>
            </a:r>
            <a:r>
              <a:rPr lang="ru-RU" dirty="0"/>
              <a:t> методом ПЛР </a:t>
            </a:r>
            <a:r>
              <a:rPr lang="ru-RU" dirty="0" err="1"/>
              <a:t>циркуляції</a:t>
            </a:r>
            <a:r>
              <a:rPr lang="ru-RU" dirty="0"/>
              <a:t> в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фрагментів</a:t>
            </a:r>
            <a:r>
              <a:rPr lang="ru-RU" dirty="0"/>
              <a:t> </a:t>
            </a:r>
            <a:r>
              <a:rPr lang="ru-RU" dirty="0" err="1"/>
              <a:t>вірусів</a:t>
            </a:r>
            <a:r>
              <a:rPr lang="ru-RU" dirty="0"/>
              <a:t> </a:t>
            </a:r>
            <a:r>
              <a:rPr lang="ru-RU" dirty="0" err="1"/>
              <a:t>Епштейна-Барр</a:t>
            </a:r>
            <a:r>
              <a:rPr lang="ru-RU" dirty="0"/>
              <a:t> і </a:t>
            </a:r>
            <a:r>
              <a:rPr lang="ru-RU" dirty="0" err="1"/>
              <a:t>цитомегаловірусу</a:t>
            </a:r>
            <a:r>
              <a:rPr lang="ru-RU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grpSp>
        <p:nvGrpSpPr>
          <p:cNvPr id="649" name="Google Shape;649;p42"/>
          <p:cNvGrpSpPr/>
          <p:nvPr/>
        </p:nvGrpSpPr>
        <p:grpSpPr>
          <a:xfrm>
            <a:off x="824788" y="4293963"/>
            <a:ext cx="1130625" cy="114700"/>
            <a:chOff x="3233525" y="2786700"/>
            <a:chExt cx="1130625" cy="114700"/>
          </a:xfrm>
        </p:grpSpPr>
        <p:sp>
          <p:nvSpPr>
            <p:cNvPr id="650" name="Google Shape;650;p42"/>
            <p:cNvSpPr/>
            <p:nvPr/>
          </p:nvSpPr>
          <p:spPr>
            <a:xfrm>
              <a:off x="3233525" y="2786700"/>
              <a:ext cx="114725" cy="114700"/>
            </a:xfrm>
            <a:custGeom>
              <a:avLst/>
              <a:gdLst/>
              <a:ahLst/>
              <a:cxnLst/>
              <a:rect l="l" t="t" r="r" b="b"/>
              <a:pathLst>
                <a:path w="4589" h="4588" extrusionOk="0">
                  <a:moveTo>
                    <a:pt x="2295" y="0"/>
                  </a:moveTo>
                  <a:cubicBezTo>
                    <a:pt x="1036" y="0"/>
                    <a:pt x="1" y="1015"/>
                    <a:pt x="1" y="2294"/>
                  </a:cubicBezTo>
                  <a:cubicBezTo>
                    <a:pt x="1" y="3553"/>
                    <a:pt x="1036" y="4588"/>
                    <a:pt x="2295" y="4588"/>
                  </a:cubicBezTo>
                  <a:cubicBezTo>
                    <a:pt x="3573" y="4588"/>
                    <a:pt x="4588" y="3553"/>
                    <a:pt x="4588" y="2294"/>
                  </a:cubicBezTo>
                  <a:cubicBezTo>
                    <a:pt x="4588" y="1015"/>
                    <a:pt x="3573" y="0"/>
                    <a:pt x="22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2"/>
            <p:cNvSpPr/>
            <p:nvPr/>
          </p:nvSpPr>
          <p:spPr>
            <a:xfrm>
              <a:off x="3487775" y="2786700"/>
              <a:ext cx="114700" cy="114700"/>
            </a:xfrm>
            <a:custGeom>
              <a:avLst/>
              <a:gdLst/>
              <a:ahLst/>
              <a:cxnLst/>
              <a:rect l="l" t="t" r="r" b="b"/>
              <a:pathLst>
                <a:path w="4588" h="4588" extrusionOk="0">
                  <a:moveTo>
                    <a:pt x="2294" y="0"/>
                  </a:moveTo>
                  <a:cubicBezTo>
                    <a:pt x="1015" y="0"/>
                    <a:pt x="0" y="1015"/>
                    <a:pt x="0" y="2294"/>
                  </a:cubicBezTo>
                  <a:cubicBezTo>
                    <a:pt x="0" y="3553"/>
                    <a:pt x="1015" y="4588"/>
                    <a:pt x="2294" y="4588"/>
                  </a:cubicBezTo>
                  <a:cubicBezTo>
                    <a:pt x="3552" y="4588"/>
                    <a:pt x="4587" y="3553"/>
                    <a:pt x="4587" y="2294"/>
                  </a:cubicBezTo>
                  <a:cubicBezTo>
                    <a:pt x="4587" y="1015"/>
                    <a:pt x="3552" y="0"/>
                    <a:pt x="2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2"/>
            <p:cNvSpPr/>
            <p:nvPr/>
          </p:nvSpPr>
          <p:spPr>
            <a:xfrm>
              <a:off x="3741475" y="2786700"/>
              <a:ext cx="114725" cy="114700"/>
            </a:xfrm>
            <a:custGeom>
              <a:avLst/>
              <a:gdLst/>
              <a:ahLst/>
              <a:cxnLst/>
              <a:rect l="l" t="t" r="r" b="b"/>
              <a:pathLst>
                <a:path w="4589" h="4588" extrusionOk="0">
                  <a:moveTo>
                    <a:pt x="2294" y="0"/>
                  </a:moveTo>
                  <a:cubicBezTo>
                    <a:pt x="1036" y="0"/>
                    <a:pt x="1" y="1015"/>
                    <a:pt x="1" y="2294"/>
                  </a:cubicBezTo>
                  <a:cubicBezTo>
                    <a:pt x="1" y="3553"/>
                    <a:pt x="1036" y="4588"/>
                    <a:pt x="2294" y="4588"/>
                  </a:cubicBezTo>
                  <a:cubicBezTo>
                    <a:pt x="3553" y="4588"/>
                    <a:pt x="4588" y="3553"/>
                    <a:pt x="4588" y="2294"/>
                  </a:cubicBezTo>
                  <a:cubicBezTo>
                    <a:pt x="4588" y="1015"/>
                    <a:pt x="3553" y="0"/>
                    <a:pt x="2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2"/>
            <p:cNvSpPr/>
            <p:nvPr/>
          </p:nvSpPr>
          <p:spPr>
            <a:xfrm>
              <a:off x="3995700" y="2786700"/>
              <a:ext cx="114200" cy="114700"/>
            </a:xfrm>
            <a:custGeom>
              <a:avLst/>
              <a:gdLst/>
              <a:ahLst/>
              <a:cxnLst/>
              <a:rect l="l" t="t" r="r" b="b"/>
              <a:pathLst>
                <a:path w="4568" h="4588" extrusionOk="0">
                  <a:moveTo>
                    <a:pt x="2274" y="0"/>
                  </a:moveTo>
                  <a:cubicBezTo>
                    <a:pt x="1016" y="0"/>
                    <a:pt x="1" y="1015"/>
                    <a:pt x="1" y="2294"/>
                  </a:cubicBezTo>
                  <a:cubicBezTo>
                    <a:pt x="1" y="3553"/>
                    <a:pt x="1016" y="4588"/>
                    <a:pt x="2274" y="4588"/>
                  </a:cubicBezTo>
                  <a:cubicBezTo>
                    <a:pt x="3553" y="4588"/>
                    <a:pt x="4568" y="3553"/>
                    <a:pt x="4568" y="2294"/>
                  </a:cubicBezTo>
                  <a:cubicBezTo>
                    <a:pt x="4568" y="1015"/>
                    <a:pt x="3553" y="0"/>
                    <a:pt x="22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2"/>
            <p:cNvSpPr/>
            <p:nvPr/>
          </p:nvSpPr>
          <p:spPr>
            <a:xfrm>
              <a:off x="4249425" y="2786700"/>
              <a:ext cx="114725" cy="114700"/>
            </a:xfrm>
            <a:custGeom>
              <a:avLst/>
              <a:gdLst/>
              <a:ahLst/>
              <a:cxnLst/>
              <a:rect l="l" t="t" r="r" b="b"/>
              <a:pathLst>
                <a:path w="4589" h="4588" extrusionOk="0">
                  <a:moveTo>
                    <a:pt x="2294" y="0"/>
                  </a:moveTo>
                  <a:cubicBezTo>
                    <a:pt x="1016" y="0"/>
                    <a:pt x="1" y="1015"/>
                    <a:pt x="1" y="2294"/>
                  </a:cubicBezTo>
                  <a:cubicBezTo>
                    <a:pt x="1" y="3553"/>
                    <a:pt x="1016" y="4588"/>
                    <a:pt x="2294" y="4588"/>
                  </a:cubicBezTo>
                  <a:cubicBezTo>
                    <a:pt x="3553" y="4588"/>
                    <a:pt x="4588" y="3553"/>
                    <a:pt x="4588" y="2294"/>
                  </a:cubicBezTo>
                  <a:cubicBezTo>
                    <a:pt x="4588" y="1015"/>
                    <a:pt x="3553" y="0"/>
                    <a:pt x="2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FDEFCC6-A5AB-3230-47C7-BFF0DF31F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928" y="3122693"/>
            <a:ext cx="2213932" cy="18121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8846A63-7D43-4565-6325-E065AF106C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5950" y="0"/>
            <a:ext cx="2223806" cy="19306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8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62125" y="2067694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chemeClr val="bg1"/>
                </a:solidFill>
              </a:rPr>
              <a:t>Дякую за увагу!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xmlns="" id="{78299A81-6961-3A31-346E-A66BAB00D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1784250">
            <a:off x="486801" y="332749"/>
            <a:ext cx="1609363" cy="1623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xmlns="" id="{E26148B4-26C2-6990-E284-808BF8C83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1784250">
            <a:off x="6924875" y="3248049"/>
            <a:ext cx="1691079" cy="169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search Methods in Public Health - Doctor of Philosophy (Ph.D.) in Public Health Sciences by Slidesgo">
  <a:themeElements>
    <a:clrScheme name="Simple Light">
      <a:dk1>
        <a:srgbClr val="001B58"/>
      </a:dk1>
      <a:lt1>
        <a:srgbClr val="FFFFFF"/>
      </a:lt1>
      <a:dk2>
        <a:srgbClr val="FFFFFF"/>
      </a:dk2>
      <a:lt2>
        <a:srgbClr val="FFFFFF"/>
      </a:lt2>
      <a:accent1>
        <a:srgbClr val="76A3EE"/>
      </a:accent1>
      <a:accent2>
        <a:srgbClr val="385CB0"/>
      </a:accent2>
      <a:accent3>
        <a:srgbClr val="E3ED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1B5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148</Words>
  <Application>Microsoft Office PowerPoint</Application>
  <PresentationFormat>Экран (16:9)</PresentationFormat>
  <Paragraphs>46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2" baseType="lpstr">
      <vt:lpstr>Arial</vt:lpstr>
      <vt:lpstr>Archivo</vt:lpstr>
      <vt:lpstr>Assistant Medium</vt:lpstr>
      <vt:lpstr>Courier New</vt:lpstr>
      <vt:lpstr>Nunito Light</vt:lpstr>
      <vt:lpstr>Wingdings</vt:lpstr>
      <vt:lpstr>Anaheim</vt:lpstr>
      <vt:lpstr>Proxima Nova Semibold</vt:lpstr>
      <vt:lpstr>Proxima Nova</vt:lpstr>
      <vt:lpstr>DM Sans</vt:lpstr>
      <vt:lpstr>Research Methods in Public Health - Doctor of Philosophy (Ph.D.) in Public Health Sciences by Slidesgo</vt:lpstr>
      <vt:lpstr>Slidesgo Final Pages</vt:lpstr>
      <vt:lpstr>Інфекційний мононуклеоз</vt:lpstr>
      <vt:lpstr>Поняття та етіологія</vt:lpstr>
      <vt:lpstr>Патомеханізм</vt:lpstr>
      <vt:lpstr>Резервуар та шляхи передачі</vt:lpstr>
      <vt:lpstr>Інкубаційний період та період заразливості</vt:lpstr>
      <vt:lpstr>Види інфекційного мононуклеозу</vt:lpstr>
      <vt:lpstr>Слайд 7</vt:lpstr>
      <vt:lpstr>Клінічна картина</vt:lpstr>
      <vt:lpstr>Діагностика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Інфекційний мононуклеоз у дітей</dc:title>
  <dc:creator>ASUS</dc:creator>
  <cp:lastModifiedBy>e020780goa</cp:lastModifiedBy>
  <cp:revision>13</cp:revision>
  <dcterms:modified xsi:type="dcterms:W3CDTF">2024-02-14T07:41:41Z</dcterms:modified>
</cp:coreProperties>
</file>