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717FD9-C8AF-96F1-855A-D7572A99793B}" v="149" dt="2024-01-23T18:40:41.170"/>
    <p1510:client id="{F53E65B8-6E0F-4A5F-8DD4-2B50A6F831D7}" v="487" dt="2024-01-23T18:32:27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2"/>
          <a:sy n="1" d="2"/>
        </p:scale>
        <p:origin x="-1476" y="-4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Федан Наталія Володимирівна" userId="S::s220101fnv@onmedu.edu.ua::0a71f759-df9e-408f-994b-3ed98fc036be" providerId="AD" clId="Web-{F53E65B8-6E0F-4A5F-8DD4-2B50A6F831D7}"/>
    <pc:docChg chg="addSld modSld addMainMaster delMainMaster">
      <pc:chgData name="Федан Наталія Володимирівна" userId="S::s220101fnv@onmedu.edu.ua::0a71f759-df9e-408f-994b-3ed98fc036be" providerId="AD" clId="Web-{F53E65B8-6E0F-4A5F-8DD4-2B50A6F831D7}" dt="2024-01-23T18:32:27.693" v="475"/>
      <pc:docMkLst>
        <pc:docMk/>
      </pc:docMkLst>
      <pc:sldChg chg="addSp modSp mod setBg modClrScheme chgLayout">
        <pc:chgData name="Федан Наталія Володимирівна" userId="S::s220101fnv@onmedu.edu.ua::0a71f759-df9e-408f-994b-3ed98fc036be" providerId="AD" clId="Web-{F53E65B8-6E0F-4A5F-8DD4-2B50A6F831D7}" dt="2024-01-23T17:37:58.932" v="0"/>
        <pc:sldMkLst>
          <pc:docMk/>
          <pc:sldMk cId="1351651579" sldId="256"/>
        </pc:sldMkLst>
        <pc:spChg chg="mod">
          <ac:chgData name="Федан Наталія Володимирівна" userId="S::s220101fnv@onmedu.edu.ua::0a71f759-df9e-408f-994b-3ed98fc036be" providerId="AD" clId="Web-{F53E65B8-6E0F-4A5F-8DD4-2B50A6F831D7}" dt="2024-01-23T17:37:58.932" v="0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Федан Наталія Володимирівна" userId="S::s220101fnv@onmedu.edu.ua::0a71f759-df9e-408f-994b-3ed98fc036be" providerId="AD" clId="Web-{F53E65B8-6E0F-4A5F-8DD4-2B50A6F831D7}" dt="2024-01-23T17:37:58.932" v="0"/>
          <ac:spMkLst>
            <pc:docMk/>
            <pc:sldMk cId="1351651579" sldId="256"/>
            <ac:spMk id="3" creationId="{00000000-0000-0000-0000-000000000000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37:58.932" v="0"/>
          <ac:spMkLst>
            <pc:docMk/>
            <pc:sldMk cId="1351651579" sldId="256"/>
            <ac:spMk id="9" creationId="{26B4480E-B7FF-4481-890E-043A69AE6FE2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37:58.932" v="0"/>
          <ac:spMkLst>
            <pc:docMk/>
            <pc:sldMk cId="1351651579" sldId="256"/>
            <ac:spMk id="11" creationId="{64C13BAB-7C00-4D21-A857-E3D41C0A2A66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37:58.932" v="0"/>
          <ac:spMkLst>
            <pc:docMk/>
            <pc:sldMk cId="1351651579" sldId="256"/>
            <ac:spMk id="13" creationId="{1F1FF39A-AC3C-4066-9D4C-519AA22812EA}"/>
          </ac:spMkLst>
        </pc:spChg>
        <pc:picChg chg="add">
          <ac:chgData name="Федан Наталія Володимирівна" userId="S::s220101fnv@onmedu.edu.ua::0a71f759-df9e-408f-994b-3ed98fc036be" providerId="AD" clId="Web-{F53E65B8-6E0F-4A5F-8DD4-2B50A6F831D7}" dt="2024-01-23T17:37:58.932" v="0"/>
          <ac:picMkLst>
            <pc:docMk/>
            <pc:sldMk cId="1351651579" sldId="256"/>
            <ac:picMk id="4" creationId="{AF41E670-5067-C6A6-B9F9-C412BD6E7379}"/>
          </ac:picMkLst>
        </pc:picChg>
      </pc:sldChg>
      <pc:sldChg chg="addSp delSp modSp new mod setBg">
        <pc:chgData name="Федан Наталія Володимирівна" userId="S::s220101fnv@onmedu.edu.ua::0a71f759-df9e-408f-994b-3ed98fc036be" providerId="AD" clId="Web-{F53E65B8-6E0F-4A5F-8DD4-2B50A6F831D7}" dt="2024-01-23T17:42:57.408" v="124" actId="1076"/>
        <pc:sldMkLst>
          <pc:docMk/>
          <pc:sldMk cId="3587648337" sldId="257"/>
        </pc:sldMkLst>
        <pc:spChg chg="mod ord">
          <ac:chgData name="Федан Наталія Володимирівна" userId="S::s220101fnv@onmedu.edu.ua::0a71f759-df9e-408f-994b-3ed98fc036be" providerId="AD" clId="Web-{F53E65B8-6E0F-4A5F-8DD4-2B50A6F831D7}" dt="2024-01-23T17:42:57.408" v="124" actId="1076"/>
          <ac:spMkLst>
            <pc:docMk/>
            <pc:sldMk cId="3587648337" sldId="257"/>
            <ac:spMk id="2" creationId="{81D88EF7-5280-E310-D904-5FA4B38EB5B6}"/>
          </ac:spMkLst>
        </pc:spChg>
        <pc:spChg chg="del">
          <ac:chgData name="Федан Наталія Володимирівна" userId="S::s220101fnv@onmedu.edu.ua::0a71f759-df9e-408f-994b-3ed98fc036be" providerId="AD" clId="Web-{F53E65B8-6E0F-4A5F-8DD4-2B50A6F831D7}" dt="2024-01-23T17:41:06.827" v="99"/>
          <ac:spMkLst>
            <pc:docMk/>
            <pc:sldMk cId="3587648337" sldId="257"/>
            <ac:spMk id="3" creationId="{3505A43B-59CA-0655-CD87-C1F22784EB0A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1:57.985" v="106"/>
          <ac:spMkLst>
            <pc:docMk/>
            <pc:sldMk cId="3587648337" sldId="257"/>
            <ac:spMk id="9" creationId="{7C427EA3-1645-4B27-A5C2-55E8E24C665F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1:57.985" v="106"/>
          <ac:spMkLst>
            <pc:docMk/>
            <pc:sldMk cId="3587648337" sldId="257"/>
            <ac:spMk id="11" creationId="{885CDBF6-7B87-4A58-92CA-E887CA36AF04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1:57.985" v="106"/>
          <ac:spMkLst>
            <pc:docMk/>
            <pc:sldMk cId="3587648337" sldId="257"/>
            <ac:spMk id="13" creationId="{6BFF2B2E-1CF1-403F-BB44-3F9C3E7F67FF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1:57.985" v="106"/>
          <ac:spMkLst>
            <pc:docMk/>
            <pc:sldMk cId="3587648337" sldId="257"/>
            <ac:spMk id="15" creationId="{9D8B4D3C-0DE0-43B9-B032-32B536B96D02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1:57.985" v="106"/>
          <ac:spMkLst>
            <pc:docMk/>
            <pc:sldMk cId="3587648337" sldId="257"/>
            <ac:spMk id="17" creationId="{707788D3-E467-4E25-A5E9-FD41795BD551}"/>
          </ac:spMkLst>
        </pc:spChg>
        <pc:picChg chg="add mod">
          <ac:chgData name="Федан Наталія Володимирівна" userId="S::s220101fnv@onmedu.edu.ua::0a71f759-df9e-408f-994b-3ed98fc036be" providerId="AD" clId="Web-{F53E65B8-6E0F-4A5F-8DD4-2B50A6F831D7}" dt="2024-01-23T17:41:57.985" v="106"/>
          <ac:picMkLst>
            <pc:docMk/>
            <pc:sldMk cId="3587648337" sldId="257"/>
            <ac:picMk id="4" creationId="{A45063F6-BA7E-782F-9D7E-CE3D72F5FA0A}"/>
          </ac:picMkLst>
        </pc:picChg>
      </pc:sldChg>
      <pc:sldChg chg="addSp delSp modSp new mod setBg">
        <pc:chgData name="Федан Наталія Володимирівна" userId="S::s220101fnv@onmedu.edu.ua::0a71f759-df9e-408f-994b-3ed98fc036be" providerId="AD" clId="Web-{F53E65B8-6E0F-4A5F-8DD4-2B50A6F831D7}" dt="2024-01-23T17:50:59.903" v="195" actId="20577"/>
        <pc:sldMkLst>
          <pc:docMk/>
          <pc:sldMk cId="970636829" sldId="258"/>
        </pc:sldMkLst>
        <pc:spChg chg="mod">
          <ac:chgData name="Федан Наталія Володимирівна" userId="S::s220101fnv@onmedu.edu.ua::0a71f759-df9e-408f-994b-3ed98fc036be" providerId="AD" clId="Web-{F53E65B8-6E0F-4A5F-8DD4-2B50A6F831D7}" dt="2024-01-23T17:49:54.620" v="174" actId="1076"/>
          <ac:spMkLst>
            <pc:docMk/>
            <pc:sldMk cId="970636829" sldId="258"/>
            <ac:spMk id="2" creationId="{E9E21A6D-86CD-FFD3-626D-97F0F0D872D9}"/>
          </ac:spMkLst>
        </pc:spChg>
        <pc:spChg chg="mod ord">
          <ac:chgData name="Федан Наталія Володимирівна" userId="S::s220101fnv@onmedu.edu.ua::0a71f759-df9e-408f-994b-3ed98fc036be" providerId="AD" clId="Web-{F53E65B8-6E0F-4A5F-8DD4-2B50A6F831D7}" dt="2024-01-23T17:50:59.903" v="195" actId="20577"/>
          <ac:spMkLst>
            <pc:docMk/>
            <pc:sldMk cId="970636829" sldId="258"/>
            <ac:spMk id="3" creationId="{99DCF8DA-C2AF-596D-04F6-7AF2EDAEA8F3}"/>
          </ac:spMkLst>
        </pc:spChg>
        <pc:spChg chg="add del">
          <ac:chgData name="Федан Наталія Володимирівна" userId="S::s220101fnv@onmedu.edu.ua::0a71f759-df9e-408f-994b-3ed98fc036be" providerId="AD" clId="Web-{F53E65B8-6E0F-4A5F-8DD4-2B50A6F831D7}" dt="2024-01-23T17:47:22.648" v="143"/>
          <ac:spMkLst>
            <pc:docMk/>
            <pc:sldMk cId="970636829" sldId="258"/>
            <ac:spMk id="9" creationId="{7A4CA679-3546-4E14-8FB8-F57168C37635}"/>
          </ac:spMkLst>
        </pc:spChg>
        <pc:spChg chg="add del">
          <ac:chgData name="Федан Наталія Володимирівна" userId="S::s220101fnv@onmedu.edu.ua::0a71f759-df9e-408f-994b-3ed98fc036be" providerId="AD" clId="Web-{F53E65B8-6E0F-4A5F-8DD4-2B50A6F831D7}" dt="2024-01-23T17:47:22.648" v="143"/>
          <ac:spMkLst>
            <pc:docMk/>
            <pc:sldMk cId="970636829" sldId="258"/>
            <ac:spMk id="11" creationId="{44D16E90-7C64-4C04-A50A-B866A1A92B4E}"/>
          </ac:spMkLst>
        </pc:spChg>
        <pc:spChg chg="add del">
          <ac:chgData name="Федан Наталія Володимирівна" userId="S::s220101fnv@onmedu.edu.ua::0a71f759-df9e-408f-994b-3ed98fc036be" providerId="AD" clId="Web-{F53E65B8-6E0F-4A5F-8DD4-2B50A6F831D7}" dt="2024-01-23T17:47:22.648" v="143"/>
          <ac:spMkLst>
            <pc:docMk/>
            <pc:sldMk cId="970636829" sldId="258"/>
            <ac:spMk id="13" creationId="{DBE4DD59-5AA2-46C6-B6A8-9B4C62D19877}"/>
          </ac:spMkLst>
        </pc:spChg>
        <pc:spChg chg="add del">
          <ac:chgData name="Федан Наталія Володимирівна" userId="S::s220101fnv@onmedu.edu.ua::0a71f759-df9e-408f-994b-3ed98fc036be" providerId="AD" clId="Web-{F53E65B8-6E0F-4A5F-8DD4-2B50A6F831D7}" dt="2024-01-23T17:47:22.648" v="143"/>
          <ac:spMkLst>
            <pc:docMk/>
            <pc:sldMk cId="970636829" sldId="258"/>
            <ac:spMk id="15" creationId="{160CE81C-67DC-489E-BFFB-877C80B854DB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7:22.648" v="143"/>
          <ac:spMkLst>
            <pc:docMk/>
            <pc:sldMk cId="970636829" sldId="258"/>
            <ac:spMk id="20" creationId="{1BB56EB9-078F-4952-AC1F-149C7A0AE4D5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7:22.648" v="143"/>
          <ac:spMkLst>
            <pc:docMk/>
            <pc:sldMk cId="970636829" sldId="258"/>
            <ac:spMk id="22" creationId="{10058680-D07C-4893-B2B7-91543F18AB32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7:22.648" v="143"/>
          <ac:spMkLst>
            <pc:docMk/>
            <pc:sldMk cId="970636829" sldId="258"/>
            <ac:spMk id="24" creationId="{7B42427A-0A1F-4A55-8705-D9179F1E0CFB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7:47:22.648" v="143"/>
          <ac:spMkLst>
            <pc:docMk/>
            <pc:sldMk cId="970636829" sldId="258"/>
            <ac:spMk id="26" creationId="{EE54A6FE-D8CB-48A3-900B-053D4EBD3B85}"/>
          </ac:spMkLst>
        </pc:spChg>
        <pc:picChg chg="add mod modCrop">
          <ac:chgData name="Федан Наталія Володимирівна" userId="S::s220101fnv@onmedu.edu.ua::0a71f759-df9e-408f-994b-3ed98fc036be" providerId="AD" clId="Web-{F53E65B8-6E0F-4A5F-8DD4-2B50A6F831D7}" dt="2024-01-23T17:49:42.917" v="168" actId="1076"/>
          <ac:picMkLst>
            <pc:docMk/>
            <pc:sldMk cId="970636829" sldId="258"/>
            <ac:picMk id="4" creationId="{9675409D-9B41-348E-DD8B-4039BB3E5854}"/>
          </ac:picMkLst>
        </pc:picChg>
      </pc:sldChg>
      <pc:sldChg chg="modSp new">
        <pc:chgData name="Федан Наталія Володимирівна" userId="S::s220101fnv@onmedu.edu.ua::0a71f759-df9e-408f-994b-3ed98fc036be" providerId="AD" clId="Web-{F53E65B8-6E0F-4A5F-8DD4-2B50A6F831D7}" dt="2024-01-23T17:56:53.895" v="232" actId="20577"/>
        <pc:sldMkLst>
          <pc:docMk/>
          <pc:sldMk cId="1474739214" sldId="259"/>
        </pc:sldMkLst>
        <pc:spChg chg="mod">
          <ac:chgData name="Федан Наталія Володимирівна" userId="S::s220101fnv@onmedu.edu.ua::0a71f759-df9e-408f-994b-3ed98fc036be" providerId="AD" clId="Web-{F53E65B8-6E0F-4A5F-8DD4-2B50A6F831D7}" dt="2024-01-23T17:55:33.050" v="219" actId="14100"/>
          <ac:spMkLst>
            <pc:docMk/>
            <pc:sldMk cId="1474739214" sldId="259"/>
            <ac:spMk id="2" creationId="{73DB580D-DC7A-98F6-37A3-D32935D73FA4}"/>
          </ac:spMkLst>
        </pc:spChg>
        <pc:spChg chg="mod">
          <ac:chgData name="Федан Наталія Володимирівна" userId="S::s220101fnv@onmedu.edu.ua::0a71f759-df9e-408f-994b-3ed98fc036be" providerId="AD" clId="Web-{F53E65B8-6E0F-4A5F-8DD4-2B50A6F831D7}" dt="2024-01-23T17:56:53.895" v="232" actId="20577"/>
          <ac:spMkLst>
            <pc:docMk/>
            <pc:sldMk cId="1474739214" sldId="259"/>
            <ac:spMk id="3" creationId="{F391CD2A-7DE5-A738-3A86-2F0188A1EB3F}"/>
          </ac:spMkLst>
        </pc:spChg>
      </pc:sldChg>
      <pc:sldChg chg="addSp modSp new mod setBg">
        <pc:chgData name="Федан Наталія Володимирівна" userId="S::s220101fnv@onmedu.edu.ua::0a71f759-df9e-408f-994b-3ed98fc036be" providerId="AD" clId="Web-{F53E65B8-6E0F-4A5F-8DD4-2B50A6F831D7}" dt="2024-01-23T18:22:52.774" v="378" actId="1076"/>
        <pc:sldMkLst>
          <pc:docMk/>
          <pc:sldMk cId="3823325875" sldId="260"/>
        </pc:sldMkLst>
        <pc:spChg chg="mod">
          <ac:chgData name="Федан Наталія Володимирівна" userId="S::s220101fnv@onmedu.edu.ua::0a71f759-df9e-408f-994b-3ed98fc036be" providerId="AD" clId="Web-{F53E65B8-6E0F-4A5F-8DD4-2B50A6F831D7}" dt="2024-01-23T18:22:46.040" v="377"/>
          <ac:spMkLst>
            <pc:docMk/>
            <pc:sldMk cId="3823325875" sldId="260"/>
            <ac:spMk id="2" creationId="{21641B15-F2CD-B9AD-3760-009070966F56}"/>
          </ac:spMkLst>
        </pc:spChg>
        <pc:spChg chg="mod">
          <ac:chgData name="Федан Наталія Володимирівна" userId="S::s220101fnv@onmedu.edu.ua::0a71f759-df9e-408f-994b-3ed98fc036be" providerId="AD" clId="Web-{F53E65B8-6E0F-4A5F-8DD4-2B50A6F831D7}" dt="2024-01-23T18:22:52.774" v="378" actId="1076"/>
          <ac:spMkLst>
            <pc:docMk/>
            <pc:sldMk cId="3823325875" sldId="260"/>
            <ac:spMk id="3" creationId="{05771C1E-6A98-F755-1B1C-7FDA0AA4B7CC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8:22:46.040" v="377"/>
          <ac:spMkLst>
            <pc:docMk/>
            <pc:sldMk cId="3823325875" sldId="260"/>
            <ac:spMk id="11" creationId="{504BED40-EAF7-4E55-AFF7-2CD840EBD3AA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8:22:46.040" v="377"/>
          <ac:spMkLst>
            <pc:docMk/>
            <pc:sldMk cId="3823325875" sldId="260"/>
            <ac:spMk id="13" creationId="{F367CCF1-BB1E-41CF-8499-94A870C33EFA}"/>
          </ac:spMkLst>
        </pc:spChg>
        <pc:picChg chg="add mod">
          <ac:chgData name="Федан Наталія Володимирівна" userId="S::s220101fnv@onmedu.edu.ua::0a71f759-df9e-408f-994b-3ed98fc036be" providerId="AD" clId="Web-{F53E65B8-6E0F-4A5F-8DD4-2B50A6F831D7}" dt="2024-01-23T18:22:46.040" v="377"/>
          <ac:picMkLst>
            <pc:docMk/>
            <pc:sldMk cId="3823325875" sldId="260"/>
            <ac:picMk id="4" creationId="{52912464-DE99-40F5-072D-E857CFE2914F}"/>
          </ac:picMkLst>
        </pc:picChg>
        <pc:picChg chg="add mod">
          <ac:chgData name="Федан Наталія Володимирівна" userId="S::s220101fnv@onmedu.edu.ua::0a71f759-df9e-408f-994b-3ed98fc036be" providerId="AD" clId="Web-{F53E65B8-6E0F-4A5F-8DD4-2B50A6F831D7}" dt="2024-01-23T18:22:46.040" v="377"/>
          <ac:picMkLst>
            <pc:docMk/>
            <pc:sldMk cId="3823325875" sldId="260"/>
            <ac:picMk id="5" creationId="{AE90C6EE-4317-B107-03E2-BE7455529CC4}"/>
          </ac:picMkLst>
        </pc:picChg>
        <pc:picChg chg="add mod ord">
          <ac:chgData name="Федан Наталія Володимирівна" userId="S::s220101fnv@onmedu.edu.ua::0a71f759-df9e-408f-994b-3ed98fc036be" providerId="AD" clId="Web-{F53E65B8-6E0F-4A5F-8DD4-2B50A6F831D7}" dt="2024-01-23T18:22:46.040" v="377"/>
          <ac:picMkLst>
            <pc:docMk/>
            <pc:sldMk cId="3823325875" sldId="260"/>
            <ac:picMk id="6" creationId="{BCD4FC4B-9BEA-1FEB-09B1-939172A3D2FC}"/>
          </ac:picMkLst>
        </pc:picChg>
      </pc:sldChg>
      <pc:sldChg chg="addSp modSp new">
        <pc:chgData name="Федан Наталія Володимирівна" userId="S::s220101fnv@onmedu.edu.ua::0a71f759-df9e-408f-994b-3ed98fc036be" providerId="AD" clId="Web-{F53E65B8-6E0F-4A5F-8DD4-2B50A6F831D7}" dt="2024-01-23T18:30:22.472" v="443" actId="1076"/>
        <pc:sldMkLst>
          <pc:docMk/>
          <pc:sldMk cId="4244921015" sldId="261"/>
        </pc:sldMkLst>
        <pc:spChg chg="mod">
          <ac:chgData name="Федан Наталія Володимирівна" userId="S::s220101fnv@onmedu.edu.ua::0a71f759-df9e-408f-994b-3ed98fc036be" providerId="AD" clId="Web-{F53E65B8-6E0F-4A5F-8DD4-2B50A6F831D7}" dt="2024-01-23T18:23:03.931" v="384" actId="1076"/>
          <ac:spMkLst>
            <pc:docMk/>
            <pc:sldMk cId="4244921015" sldId="261"/>
            <ac:spMk id="2" creationId="{F8A9EA87-53FE-5873-1217-B5A2610D9C3F}"/>
          </ac:spMkLst>
        </pc:spChg>
        <pc:spChg chg="mod">
          <ac:chgData name="Федан Наталія Володимирівна" userId="S::s220101fnv@onmedu.edu.ua::0a71f759-df9e-408f-994b-3ed98fc036be" providerId="AD" clId="Web-{F53E65B8-6E0F-4A5F-8DD4-2B50A6F831D7}" dt="2024-01-23T18:29:41.096" v="423" actId="14100"/>
          <ac:spMkLst>
            <pc:docMk/>
            <pc:sldMk cId="4244921015" sldId="261"/>
            <ac:spMk id="3" creationId="{E9C9E0FD-61A1-109A-7AC9-EEB5AB580973}"/>
          </ac:spMkLst>
        </pc:spChg>
        <pc:picChg chg="add mod">
          <ac:chgData name="Федан Наталія Володимирівна" userId="S::s220101fnv@onmedu.edu.ua::0a71f759-df9e-408f-994b-3ed98fc036be" providerId="AD" clId="Web-{F53E65B8-6E0F-4A5F-8DD4-2B50A6F831D7}" dt="2024-01-23T18:29:52.377" v="430" actId="1076"/>
          <ac:picMkLst>
            <pc:docMk/>
            <pc:sldMk cId="4244921015" sldId="261"/>
            <ac:picMk id="4" creationId="{054C278C-FB21-82B5-D3B7-9B4A242C6A26}"/>
          </ac:picMkLst>
        </pc:picChg>
        <pc:picChg chg="add mod">
          <ac:chgData name="Федан Наталія Володимирівна" userId="S::s220101fnv@onmedu.edu.ua::0a71f759-df9e-408f-994b-3ed98fc036be" providerId="AD" clId="Web-{F53E65B8-6E0F-4A5F-8DD4-2B50A6F831D7}" dt="2024-01-23T18:30:22.472" v="443" actId="1076"/>
          <ac:picMkLst>
            <pc:docMk/>
            <pc:sldMk cId="4244921015" sldId="261"/>
            <ac:picMk id="5" creationId="{B5F3B95D-FCDE-57AC-345E-975CE2077DF7}"/>
          </ac:picMkLst>
        </pc:picChg>
        <pc:picChg chg="add mod modCrop">
          <ac:chgData name="Федан Наталія Володимирівна" userId="S::s220101fnv@onmedu.edu.ua::0a71f759-df9e-408f-994b-3ed98fc036be" providerId="AD" clId="Web-{F53E65B8-6E0F-4A5F-8DD4-2B50A6F831D7}" dt="2024-01-23T18:30:12.190" v="440" actId="1076"/>
          <ac:picMkLst>
            <pc:docMk/>
            <pc:sldMk cId="4244921015" sldId="261"/>
            <ac:picMk id="6" creationId="{39014BD3-4EDB-43BE-B615-FA37152D979B}"/>
          </ac:picMkLst>
        </pc:picChg>
      </pc:sldChg>
      <pc:sldChg chg="addSp delSp modSp new">
        <pc:chgData name="Федан Наталія Володимирівна" userId="S::s220101fnv@onmedu.edu.ua::0a71f759-df9e-408f-994b-3ed98fc036be" providerId="AD" clId="Web-{F53E65B8-6E0F-4A5F-8DD4-2B50A6F831D7}" dt="2024-01-23T18:32:27.693" v="475"/>
        <pc:sldMkLst>
          <pc:docMk/>
          <pc:sldMk cId="353012080" sldId="262"/>
        </pc:sldMkLst>
        <pc:spChg chg="mod">
          <ac:chgData name="Федан Наталія Володимирівна" userId="S::s220101fnv@onmedu.edu.ua::0a71f759-df9e-408f-994b-3ed98fc036be" providerId="AD" clId="Web-{F53E65B8-6E0F-4A5F-8DD4-2B50A6F831D7}" dt="2024-01-23T18:31:18.192" v="457" actId="1076"/>
          <ac:spMkLst>
            <pc:docMk/>
            <pc:sldMk cId="353012080" sldId="262"/>
            <ac:spMk id="2" creationId="{346840BA-A942-DF33-FB43-EBA2B454729E}"/>
          </ac:spMkLst>
        </pc:spChg>
        <pc:spChg chg="mod">
          <ac:chgData name="Федан Наталія Володимирівна" userId="S::s220101fnv@onmedu.edu.ua::0a71f759-df9e-408f-994b-3ed98fc036be" providerId="AD" clId="Web-{F53E65B8-6E0F-4A5F-8DD4-2B50A6F831D7}" dt="2024-01-23T18:31:27.598" v="460" actId="14100"/>
          <ac:spMkLst>
            <pc:docMk/>
            <pc:sldMk cId="353012080" sldId="262"/>
            <ac:spMk id="3" creationId="{ACD0F2B0-662C-C80D-FD71-FFA0E90A1B6B}"/>
          </ac:spMkLst>
        </pc:spChg>
        <pc:spChg chg="add del mod">
          <ac:chgData name="Федан Наталія Володимирівна" userId="S::s220101fnv@onmedu.edu.ua::0a71f759-df9e-408f-994b-3ed98fc036be" providerId="AD" clId="Web-{F53E65B8-6E0F-4A5F-8DD4-2B50A6F831D7}" dt="2024-01-23T18:31:59.365" v="471"/>
          <ac:spMkLst>
            <pc:docMk/>
            <pc:sldMk cId="353012080" sldId="262"/>
            <ac:spMk id="4" creationId="{BC4F1ED7-8A29-BDA7-4064-9804E3092138}"/>
          </ac:spMkLst>
        </pc:spChg>
        <pc:spChg chg="add del mod">
          <ac:chgData name="Федан Наталія Володимирівна" userId="S::s220101fnv@onmedu.edu.ua::0a71f759-df9e-408f-994b-3ed98fc036be" providerId="AD" clId="Web-{F53E65B8-6E0F-4A5F-8DD4-2B50A6F831D7}" dt="2024-01-23T18:32:27.693" v="475"/>
          <ac:spMkLst>
            <pc:docMk/>
            <pc:sldMk cId="353012080" sldId="262"/>
            <ac:spMk id="6" creationId="{9FA24678-264A-B826-C699-DED77AF62088}"/>
          </ac:spMkLst>
        </pc:spChg>
        <pc:spChg chg="add del">
          <ac:chgData name="Федан Наталія Володимирівна" userId="S::s220101fnv@onmedu.edu.ua::0a71f759-df9e-408f-994b-3ed98fc036be" providerId="AD" clId="Web-{F53E65B8-6E0F-4A5F-8DD4-2B50A6F831D7}" dt="2024-01-23T18:31:59.005" v="470"/>
          <ac:spMkLst>
            <pc:docMk/>
            <pc:sldMk cId="353012080" sldId="262"/>
            <ac:spMk id="8" creationId="{3F4F5BE6-5EDB-F130-28C9-949B41E6BEBE}"/>
          </ac:spMkLst>
        </pc:spChg>
        <pc:spChg chg="add">
          <ac:chgData name="Федан Наталія Володимирівна" userId="S::s220101fnv@onmedu.edu.ua::0a71f759-df9e-408f-994b-3ed98fc036be" providerId="AD" clId="Web-{F53E65B8-6E0F-4A5F-8DD4-2B50A6F831D7}" dt="2024-01-23T18:32:05.349" v="474"/>
          <ac:spMkLst>
            <pc:docMk/>
            <pc:sldMk cId="353012080" sldId="262"/>
            <ac:spMk id="10" creationId="{BEA34573-EDD6-B39D-E4F6-4A62BDAC812F}"/>
          </ac:spMkLst>
        </pc:spChg>
      </pc:sldChg>
      <pc:sldChg chg="modSp new">
        <pc:chgData name="Федан Наталія Володимирівна" userId="S::s220101fnv@onmedu.edu.ua::0a71f759-df9e-408f-994b-3ed98fc036be" providerId="AD" clId="Web-{F53E65B8-6E0F-4A5F-8DD4-2B50A6F831D7}" dt="2024-01-23T18:03:36.467" v="264" actId="20577"/>
        <pc:sldMkLst>
          <pc:docMk/>
          <pc:sldMk cId="816288587" sldId="263"/>
        </pc:sldMkLst>
        <pc:spChg chg="mod">
          <ac:chgData name="Федан Наталія Володимирівна" userId="S::s220101fnv@onmedu.edu.ua::0a71f759-df9e-408f-994b-3ed98fc036be" providerId="AD" clId="Web-{F53E65B8-6E0F-4A5F-8DD4-2B50A6F831D7}" dt="2024-01-23T18:02:49.388" v="256" actId="20577"/>
          <ac:spMkLst>
            <pc:docMk/>
            <pc:sldMk cId="816288587" sldId="263"/>
            <ac:spMk id="2" creationId="{0699D315-B8A0-5036-E754-BA3CA079CC9F}"/>
          </ac:spMkLst>
        </pc:spChg>
        <pc:spChg chg="mod">
          <ac:chgData name="Федан Наталія Володимирівна" userId="S::s220101fnv@onmedu.edu.ua::0a71f759-df9e-408f-994b-3ed98fc036be" providerId="AD" clId="Web-{F53E65B8-6E0F-4A5F-8DD4-2B50A6F831D7}" dt="2024-01-23T18:03:36.467" v="264" actId="20577"/>
          <ac:spMkLst>
            <pc:docMk/>
            <pc:sldMk cId="816288587" sldId="263"/>
            <ac:spMk id="3" creationId="{D91BE426-8C3F-1ED4-D445-08867F84D370}"/>
          </ac:spMkLst>
        </pc:spChg>
      </pc:sldChg>
      <pc:sldChg chg="modSp new">
        <pc:chgData name="Федан Наталія Володимирівна" userId="S::s220101fnv@onmedu.edu.ua::0a71f759-df9e-408f-994b-3ed98fc036be" providerId="AD" clId="Web-{F53E65B8-6E0F-4A5F-8DD4-2B50A6F831D7}" dt="2024-01-23T18:12:02.150" v="287" actId="20577"/>
        <pc:sldMkLst>
          <pc:docMk/>
          <pc:sldMk cId="1252846996" sldId="264"/>
        </pc:sldMkLst>
        <pc:spChg chg="mod">
          <ac:chgData name="Федан Наталія Володимирівна" userId="S::s220101fnv@onmedu.edu.ua::0a71f759-df9e-408f-994b-3ed98fc036be" providerId="AD" clId="Web-{F53E65B8-6E0F-4A5F-8DD4-2B50A6F831D7}" dt="2024-01-23T18:03:43.420" v="274" actId="20577"/>
          <ac:spMkLst>
            <pc:docMk/>
            <pc:sldMk cId="1252846996" sldId="264"/>
            <ac:spMk id="2" creationId="{A70E2346-819D-DE3F-B50E-34117709E52A}"/>
          </ac:spMkLst>
        </pc:spChg>
        <pc:spChg chg="mod">
          <ac:chgData name="Федан Наталія Володимирівна" userId="S::s220101fnv@onmedu.edu.ua::0a71f759-df9e-408f-994b-3ed98fc036be" providerId="AD" clId="Web-{F53E65B8-6E0F-4A5F-8DD4-2B50A6F831D7}" dt="2024-01-23T18:12:02.150" v="287" actId="20577"/>
          <ac:spMkLst>
            <pc:docMk/>
            <pc:sldMk cId="1252846996" sldId="264"/>
            <ac:spMk id="3" creationId="{9DF975ED-E9C0-A711-CC97-A461FADEEEAE}"/>
          </ac:spMkLst>
        </pc:spChg>
      </pc:sldChg>
      <pc:sldMasterChg chg="del delSldLayout">
        <pc:chgData name="Федан Наталія Володимирівна" userId="S::s220101fnv@onmedu.edu.ua::0a71f759-df9e-408f-994b-3ed98fc036be" providerId="AD" clId="Web-{F53E65B8-6E0F-4A5F-8DD4-2B50A6F831D7}" dt="2024-01-23T17:37:58.932" v="0"/>
        <pc:sldMasterMkLst>
          <pc:docMk/>
          <pc:sldMasterMk cId="3154979492" sldId="2147483648"/>
        </pc:sldMasterMkLst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addSldLayout">
        <pc:chgData name="Федан Наталія Володимирівна" userId="S::s220101fnv@onmedu.edu.ua::0a71f759-df9e-408f-994b-3ed98fc036be" providerId="AD" clId="Web-{F53E65B8-6E0F-4A5F-8DD4-2B50A6F831D7}" dt="2024-01-23T17:37:58.932" v="0"/>
        <pc:sldMasterMkLst>
          <pc:docMk/>
          <pc:sldMasterMk cId="3578828688" sldId="2147483699"/>
        </pc:sldMasterMkLst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3424198134" sldId="2147483688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4031754133" sldId="2147483689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3551235086" sldId="2147483690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2132248944" sldId="2147483691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3236067415" sldId="2147483692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1583210975" sldId="2147483693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1974752236" sldId="2147483694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1393956283" sldId="2147483695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3466173936" sldId="2147483696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3442128956" sldId="2147483697"/>
          </pc:sldLayoutMkLst>
        </pc:sldLayoutChg>
        <pc:sldLayoutChg chg="add">
          <pc:chgData name="Федан Наталія Володимирівна" userId="S::s220101fnv@onmedu.edu.ua::0a71f759-df9e-408f-994b-3ed98fc036be" providerId="AD" clId="Web-{F53E65B8-6E0F-4A5F-8DD4-2B50A6F831D7}" dt="2024-01-23T17:37:58.932" v="0"/>
          <pc:sldLayoutMkLst>
            <pc:docMk/>
            <pc:sldMasterMk cId="3578828688" sldId="2147483699"/>
            <pc:sldLayoutMk cId="1630472787" sldId="2147483698"/>
          </pc:sldLayoutMkLst>
        </pc:sldLayoutChg>
      </pc:sldMasterChg>
    </pc:docChg>
  </pc:docChgLst>
  <pc:docChgLst>
    <pc:chgData name="Федан Наталія Володимирівна" userId="S::s220101fnv@onmedu.edu.ua::0a71f759-df9e-408f-994b-3ed98fc036be" providerId="AD" clId="Web-{2F717FD9-C8AF-96F1-855A-D7572A99793B}"/>
    <pc:docChg chg="addSld modSld">
      <pc:chgData name="Федан Наталія Володимирівна" userId="S::s220101fnv@onmedu.edu.ua::0a71f759-df9e-408f-994b-3ed98fc036be" providerId="AD" clId="Web-{2F717FD9-C8AF-96F1-855A-D7572A99793B}" dt="2024-01-23T18:40:44.529" v="145"/>
      <pc:docMkLst>
        <pc:docMk/>
      </pc:docMkLst>
      <pc:sldChg chg="addSp delSp modSp">
        <pc:chgData name="Федан Наталія Володимирівна" userId="S::s220101fnv@onmedu.edu.ua::0a71f759-df9e-408f-994b-3ed98fc036be" providerId="AD" clId="Web-{2F717FD9-C8AF-96F1-855A-D7572A99793B}" dt="2024-01-23T18:39:29.230" v="136"/>
        <pc:sldMkLst>
          <pc:docMk/>
          <pc:sldMk cId="1351651579" sldId="256"/>
        </pc:sldMkLst>
        <pc:spChg chg="mod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3" creationId="{00000000-0000-0000-0000-000000000000}"/>
          </ac:spMkLst>
        </pc:spChg>
        <pc:spChg chg="del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9" creationId="{26B4480E-B7FF-4481-890E-043A69AE6FE2}"/>
          </ac:spMkLst>
        </pc:spChg>
        <pc:spChg chg="del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11" creationId="{64C13BAB-7C00-4D21-A857-E3D41C0A2A66}"/>
          </ac:spMkLst>
        </pc:spChg>
        <pc:spChg chg="del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13" creationId="{1F1FF39A-AC3C-4066-9D4C-519AA22812EA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18" creationId="{26B4480E-B7FF-4481-890E-043A69AE6FE2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20" creationId="{64C13BAB-7C00-4D21-A857-E3D41C0A2A66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22" creationId="{22C818ED-8AE7-4F62-A257-F746006636AF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24" creationId="{1F1FF39A-AC3C-4066-9D4C-519AA22812EA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39:29.230" v="136"/>
          <ac:spMkLst>
            <pc:docMk/>
            <pc:sldMk cId="1351651579" sldId="256"/>
            <ac:spMk id="26" creationId="{FDB4AB29-9860-462E-B579-181B5532A46B}"/>
          </ac:spMkLst>
        </pc:spChg>
        <pc:picChg chg="del">
          <ac:chgData name="Федан Наталія Володимирівна" userId="S::s220101fnv@onmedu.edu.ua::0a71f759-df9e-408f-994b-3ed98fc036be" providerId="AD" clId="Web-{2F717FD9-C8AF-96F1-855A-D7572A99793B}" dt="2024-01-23T18:38:46.948" v="134"/>
          <ac:picMkLst>
            <pc:docMk/>
            <pc:sldMk cId="1351651579" sldId="256"/>
            <ac:picMk id="4" creationId="{AF41E670-5067-C6A6-B9F9-C412BD6E7379}"/>
          </ac:picMkLst>
        </pc:picChg>
        <pc:picChg chg="add mod ord">
          <ac:chgData name="Федан Наталія Володимирівна" userId="S::s220101fnv@onmedu.edu.ua::0a71f759-df9e-408f-994b-3ed98fc036be" providerId="AD" clId="Web-{2F717FD9-C8AF-96F1-855A-D7572A99793B}" dt="2024-01-23T18:39:29.230" v="136"/>
          <ac:picMkLst>
            <pc:docMk/>
            <pc:sldMk cId="1351651579" sldId="256"/>
            <ac:picMk id="5" creationId="{74163A8E-CD79-1E56-61F1-DF4E9C624446}"/>
          </ac:picMkLst>
        </pc:picChg>
      </pc:sldChg>
      <pc:sldChg chg="modSp">
        <pc:chgData name="Федан Наталія Володимирівна" userId="S::s220101fnv@onmedu.edu.ua::0a71f759-df9e-408f-994b-3ed98fc036be" providerId="AD" clId="Web-{2F717FD9-C8AF-96F1-855A-D7572A99793B}" dt="2024-01-23T18:33:32.751" v="25" actId="1076"/>
        <pc:sldMkLst>
          <pc:docMk/>
          <pc:sldMk cId="353012080" sldId="262"/>
        </pc:sldMkLst>
        <pc:spChg chg="mod">
          <ac:chgData name="Федан Наталія Володимирівна" userId="S::s220101fnv@onmedu.edu.ua::0a71f759-df9e-408f-994b-3ed98fc036be" providerId="AD" clId="Web-{2F717FD9-C8AF-96F1-855A-D7572A99793B}" dt="2024-01-23T18:33:32.751" v="25" actId="1076"/>
          <ac:spMkLst>
            <pc:docMk/>
            <pc:sldMk cId="353012080" sldId="262"/>
            <ac:spMk id="2" creationId="{346840BA-A942-DF33-FB43-EBA2B454729E}"/>
          </ac:spMkLst>
        </pc:spChg>
        <pc:spChg chg="mod">
          <ac:chgData name="Федан Наталія Володимирівна" userId="S::s220101fnv@onmedu.edu.ua::0a71f759-df9e-408f-994b-3ed98fc036be" providerId="AD" clId="Web-{2F717FD9-C8AF-96F1-855A-D7572A99793B}" dt="2024-01-23T18:33:25.564" v="23" actId="1076"/>
          <ac:spMkLst>
            <pc:docMk/>
            <pc:sldMk cId="353012080" sldId="262"/>
            <ac:spMk id="3" creationId="{ACD0F2B0-662C-C80D-FD71-FFA0E90A1B6B}"/>
          </ac:spMkLst>
        </pc:spChg>
        <pc:spChg chg="mod">
          <ac:chgData name="Федан Наталія Володимирівна" userId="S::s220101fnv@onmedu.edu.ua::0a71f759-df9e-408f-994b-3ed98fc036be" providerId="AD" clId="Web-{2F717FD9-C8AF-96F1-855A-D7572A99793B}" dt="2024-01-23T18:33:28.032" v="24" actId="1076"/>
          <ac:spMkLst>
            <pc:docMk/>
            <pc:sldMk cId="353012080" sldId="262"/>
            <ac:spMk id="10" creationId="{BEA34573-EDD6-B39D-E4F6-4A62BDAC812F}"/>
          </ac:spMkLst>
        </pc:spChg>
      </pc:sldChg>
      <pc:sldChg chg="modSp">
        <pc:chgData name="Федан Наталія Володимирівна" userId="S::s220101fnv@onmedu.edu.ua::0a71f759-df9e-408f-994b-3ed98fc036be" providerId="AD" clId="Web-{2F717FD9-C8AF-96F1-855A-D7572A99793B}" dt="2024-01-23T18:38:25.697" v="109" actId="1076"/>
        <pc:sldMkLst>
          <pc:docMk/>
          <pc:sldMk cId="816288587" sldId="263"/>
        </pc:sldMkLst>
        <pc:spChg chg="mod">
          <ac:chgData name="Федан Наталія Володимирівна" userId="S::s220101fnv@onmedu.edu.ua::0a71f759-df9e-408f-994b-3ed98fc036be" providerId="AD" clId="Web-{2F717FD9-C8AF-96F1-855A-D7572A99793B}" dt="2024-01-23T18:38:25.697" v="109" actId="1076"/>
          <ac:spMkLst>
            <pc:docMk/>
            <pc:sldMk cId="816288587" sldId="263"/>
            <ac:spMk id="2" creationId="{0699D315-B8A0-5036-E754-BA3CA079CC9F}"/>
          </ac:spMkLst>
        </pc:spChg>
        <pc:spChg chg="mod">
          <ac:chgData name="Федан Наталія Володимирівна" userId="S::s220101fnv@onmedu.edu.ua::0a71f759-df9e-408f-994b-3ed98fc036be" providerId="AD" clId="Web-{2F717FD9-C8AF-96F1-855A-D7572A99793B}" dt="2024-01-23T18:38:20.713" v="108" actId="1076"/>
          <ac:spMkLst>
            <pc:docMk/>
            <pc:sldMk cId="816288587" sldId="263"/>
            <ac:spMk id="3" creationId="{D91BE426-8C3F-1ED4-D445-08867F84D370}"/>
          </ac:spMkLst>
        </pc:spChg>
      </pc:sldChg>
      <pc:sldChg chg="modSp">
        <pc:chgData name="Федан Наталія Володимирівна" userId="S::s220101fnv@onmedu.edu.ua::0a71f759-df9e-408f-994b-3ed98fc036be" providerId="AD" clId="Web-{2F717FD9-C8AF-96F1-855A-D7572A99793B}" dt="2024-01-23T18:38:10.322" v="107" actId="20577"/>
        <pc:sldMkLst>
          <pc:docMk/>
          <pc:sldMk cId="1252846996" sldId="264"/>
        </pc:sldMkLst>
        <pc:spChg chg="mod">
          <ac:chgData name="Федан Наталія Володимирівна" userId="S::s220101fnv@onmedu.edu.ua::0a71f759-df9e-408f-994b-3ed98fc036be" providerId="AD" clId="Web-{2F717FD9-C8AF-96F1-855A-D7572A99793B}" dt="2024-01-23T18:35:33.130" v="82" actId="1076"/>
          <ac:spMkLst>
            <pc:docMk/>
            <pc:sldMk cId="1252846996" sldId="264"/>
            <ac:spMk id="2" creationId="{A70E2346-819D-DE3F-B50E-34117709E52A}"/>
          </ac:spMkLst>
        </pc:spChg>
        <pc:spChg chg="mod">
          <ac:chgData name="Федан Наталія Володимирівна" userId="S::s220101fnv@onmedu.edu.ua::0a71f759-df9e-408f-994b-3ed98fc036be" providerId="AD" clId="Web-{2F717FD9-C8AF-96F1-855A-D7572A99793B}" dt="2024-01-23T18:38:10.322" v="107" actId="20577"/>
          <ac:spMkLst>
            <pc:docMk/>
            <pc:sldMk cId="1252846996" sldId="264"/>
            <ac:spMk id="3" creationId="{9DF975ED-E9C0-A711-CC97-A461FADEEEAE}"/>
          </ac:spMkLst>
        </pc:spChg>
      </pc:sldChg>
      <pc:sldChg chg="addSp delSp modSp new mod setBg setClrOvrMap">
        <pc:chgData name="Федан Наталія Володимирівна" userId="S::s220101fnv@onmedu.edu.ua::0a71f759-df9e-408f-994b-3ed98fc036be" providerId="AD" clId="Web-{2F717FD9-C8AF-96F1-855A-D7572A99793B}" dt="2024-01-23T18:40:44.529" v="145"/>
        <pc:sldMkLst>
          <pc:docMk/>
          <pc:sldMk cId="3646038983" sldId="265"/>
        </pc:sldMkLst>
        <pc:spChg chg="mod">
          <ac:chgData name="Федан Наталія Володимирівна" userId="S::s220101fnv@onmedu.edu.ua::0a71f759-df9e-408f-994b-3ed98fc036be" providerId="AD" clId="Web-{2F717FD9-C8AF-96F1-855A-D7572A99793B}" dt="2024-01-23T18:40:44.529" v="145"/>
          <ac:spMkLst>
            <pc:docMk/>
            <pc:sldMk cId="3646038983" sldId="265"/>
            <ac:spMk id="2" creationId="{43B9796F-7FF9-1A59-38CE-104F758A2184}"/>
          </ac:spMkLst>
        </pc:spChg>
        <pc:spChg chg="del">
          <ac:chgData name="Федан Наталія Володимирівна" userId="S::s220101fnv@onmedu.edu.ua::0a71f759-df9e-408f-994b-3ed98fc036be" providerId="AD" clId="Web-{2F717FD9-C8AF-96F1-855A-D7572A99793B}" dt="2024-01-23T18:40:41.170" v="144"/>
          <ac:spMkLst>
            <pc:docMk/>
            <pc:sldMk cId="3646038983" sldId="265"/>
            <ac:spMk id="3" creationId="{DC2F0F64-F934-9FE1-0D6F-C02782E885E7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40:44.529" v="145"/>
          <ac:spMkLst>
            <pc:docMk/>
            <pc:sldMk cId="3646038983" sldId="265"/>
            <ac:spMk id="7" creationId="{DCF4EB5C-ED25-4675-8255-2F5B12CFFCF0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40:44.529" v="145"/>
          <ac:spMkLst>
            <pc:docMk/>
            <pc:sldMk cId="3646038983" sldId="265"/>
            <ac:spMk id="9" creationId="{9514EC6E-A557-42A2-BCDC-3ABFFC5E564D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40:44.529" v="145"/>
          <ac:spMkLst>
            <pc:docMk/>
            <pc:sldMk cId="3646038983" sldId="265"/>
            <ac:spMk id="11" creationId="{905482C9-EB42-4BFE-95BF-7FD661F07657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40:44.529" v="145"/>
          <ac:spMkLst>
            <pc:docMk/>
            <pc:sldMk cId="3646038983" sldId="265"/>
            <ac:spMk id="13" creationId="{7539E646-A625-4A26-86ED-BD90EDD329F7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40:44.529" v="145"/>
          <ac:spMkLst>
            <pc:docMk/>
            <pc:sldMk cId="3646038983" sldId="265"/>
            <ac:spMk id="15" creationId="{8E019540-1104-4B12-9F83-45F58674186F}"/>
          </ac:spMkLst>
        </pc:spChg>
        <pc:spChg chg="add">
          <ac:chgData name="Федан Наталія Володимирівна" userId="S::s220101fnv@onmedu.edu.ua::0a71f759-df9e-408f-994b-3ed98fc036be" providerId="AD" clId="Web-{2F717FD9-C8AF-96F1-855A-D7572A99793B}" dt="2024-01-23T18:40:44.529" v="145"/>
          <ac:spMkLst>
            <pc:docMk/>
            <pc:sldMk cId="3646038983" sldId="265"/>
            <ac:spMk id="17" creationId="{3580CFD6-E44A-486A-9E73-D8D948F78A3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75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395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6173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212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047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606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419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175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123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224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3210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57882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32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26B4480E-B7FF-4481-890E-043A69AE6F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⚕ Что такое корь? ➡ 【Симптомы и лечение】">
            <a:extLst>
              <a:ext uri="{FF2B5EF4-FFF2-40B4-BE49-F238E27FC236}">
                <a16:creationId xmlns:a16="http://schemas.microsoft.com/office/drawing/2014/main" xmlns="" id="{74163A8E-CD79-1E56-61F1-DF4E9C6244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8000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4C13BAB-7C00-4D21-A857-E3D41C0A2A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8068" y="457200"/>
            <a:ext cx="3703320" cy="9499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2C818ED-8AE7-4F62-A257-F746006636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7659" y="455955"/>
            <a:ext cx="3703320" cy="94997"/>
          </a:xfrm>
          <a:prstGeom prst="rect">
            <a:avLst/>
          </a:prstGeom>
          <a:solidFill>
            <a:srgbClr val="BB9B82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1F1FF39A-AC3C-4066-9D4C-519AA22812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8068" y="601201"/>
            <a:ext cx="3702134" cy="5791132"/>
          </a:xfrm>
          <a:prstGeom prst="rect">
            <a:avLst/>
          </a:prstGeom>
          <a:solidFill>
            <a:schemeClr val="tx1">
              <a:alpha val="50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FDB4AB29-9860-462E-B579-181B5532A4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8068" y="601201"/>
            <a:ext cx="3702134" cy="5791132"/>
          </a:xfrm>
          <a:prstGeom prst="rect">
            <a:avLst/>
          </a:prstGeom>
          <a:solidFill>
            <a:srgbClr val="BB9B82">
              <a:alpha val="40000"/>
            </a:srgb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4200" y="1524001"/>
            <a:ext cx="3412067" cy="3478384"/>
          </a:xfrm>
        </p:spPr>
        <p:txBody>
          <a:bodyPr>
            <a:normAutofit/>
          </a:bodyPr>
          <a:lstStyle/>
          <a:p>
            <a:r>
              <a:rPr lang="ru-RU" sz="8000" b="1" dirty="0">
                <a:solidFill>
                  <a:srgbClr val="FFFFFF"/>
                </a:solidFill>
                <a:latin typeface="Georgia" pitchFamily="18" charset="0"/>
              </a:rPr>
              <a:t>КІр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7C427EA3-1645-4B27-A5C2-55E8E24C66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85CDBF6-7B87-4A58-92CA-E887CA36AF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BFF2B2E-1CF1-403F-BB44-3F9C3E7F67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D8B4D3C-0DE0-43B9-B032-32B536B96D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Рисунок 3" descr="Корь - что это, как выглядит, причины, симптомы и лечение">
            <a:extLst>
              <a:ext uri="{FF2B5EF4-FFF2-40B4-BE49-F238E27FC236}">
                <a16:creationId xmlns:a16="http://schemas.microsoft.com/office/drawing/2014/main" xmlns="" id="{A45063F6-BA7E-782F-9D7E-CE3D72F5FA0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1166" y="1400416"/>
            <a:ext cx="6518800" cy="43512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07788D3-E467-4E25-A5E9-FD41795BD5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601200"/>
            <a:ext cx="3703320" cy="578936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D88EF7-5280-E310-D904-5FA4B38EB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0225" y="2803200"/>
            <a:ext cx="3237883" cy="2017484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Кір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 -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це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вірусне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захворювання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що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характеризується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   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гострим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 початком,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продормальною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  лихоманкою,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катаральним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 ,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інтоксикаційним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 синдромами,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макулопапульозною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err="1">
                <a:solidFill>
                  <a:srgbClr val="FFFFFF"/>
                </a:solidFill>
                <a:latin typeface="Times New Roman"/>
                <a:cs typeface="Times New Roman"/>
              </a:rPr>
              <a:t>екзантемою</a:t>
            </a:r>
            <a:r>
              <a:rPr lang="ru-RU" sz="2000">
                <a:solidFill>
                  <a:srgbClr val="FFFFFF"/>
                </a:solidFill>
                <a:latin typeface="Times New Roman"/>
                <a:cs typeface="Times New Roman"/>
              </a:rPr>
              <a:t> </a:t>
            </a:r>
            <a:endParaRPr lang="ru-RU"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7648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1BB56EB9-078F-4952-AC1F-149C7A0AE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E21A6D-86CD-FFD3-626D-97F0F0D87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647" y="125770"/>
            <a:ext cx="7225075" cy="1013800"/>
          </a:xfrm>
        </p:spPr>
        <p:txBody>
          <a:bodyPr>
            <a:normAutofit/>
          </a:bodyPr>
          <a:lstStyle/>
          <a:p>
            <a:r>
              <a:rPr lang="ru-RU" err="1">
                <a:solidFill>
                  <a:schemeClr val="tx2"/>
                </a:solidFill>
                <a:latin typeface="Corbel"/>
              </a:rPr>
              <a:t>Етіологія</a:t>
            </a:r>
            <a:r>
              <a:rPr lang="ru-RU">
                <a:solidFill>
                  <a:schemeClr val="tx2"/>
                </a:solidFill>
                <a:latin typeface="Corbel"/>
              </a:rPr>
              <a:t> та </a:t>
            </a:r>
            <a:r>
              <a:rPr lang="ru-RU" err="1">
                <a:solidFill>
                  <a:schemeClr val="tx2"/>
                </a:solidFill>
                <a:latin typeface="Corbel"/>
              </a:rPr>
              <a:t>епідеміологія</a:t>
            </a:r>
            <a:endParaRPr lang="ru-RU" err="1">
              <a:solidFill>
                <a:schemeClr val="tx2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10058680-D07C-4893-B2B7-91543F18AB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72603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7B42427A-0A1F-4A55-8705-D9179F1E0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EE54A6FE-D8CB-48A3-900B-053D4EBD3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Рисунок 3" descr="Вирус кори — это еще один РНК-содержащий вирус. Этот вирус, как и вирус  Эбола, несёт в себе (-)РНК, на которой белок.. | ВКонтакте">
            <a:extLst>
              <a:ext uri="{FF2B5EF4-FFF2-40B4-BE49-F238E27FC236}">
                <a16:creationId xmlns:a16="http://schemas.microsoft.com/office/drawing/2014/main" xmlns="" id="{9675409D-9B41-348E-DD8B-4039BB3E58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-664" t="-338" r="4563" b="338"/>
          <a:stretch/>
        </p:blipFill>
        <p:spPr>
          <a:xfrm>
            <a:off x="5643765" y="1504055"/>
            <a:ext cx="6456212" cy="4396643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DCF8DA-C2AF-596D-04F6-7AF2EDAEA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64" y="1382020"/>
            <a:ext cx="5412723" cy="534949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>
              <a:lnSpc>
                <a:spcPct val="100000"/>
              </a:lnSpc>
            </a:pPr>
            <a:r>
              <a:rPr lang="ru-RU" sz="1800" err="1">
                <a:latin typeface="Times New Roman"/>
                <a:cs typeface="Times New Roman"/>
              </a:rPr>
              <a:t>Збудником</a:t>
            </a:r>
            <a:r>
              <a:rPr lang="ru-RU" sz="1800">
                <a:latin typeface="Times New Roman"/>
                <a:cs typeface="Times New Roman"/>
              </a:rPr>
              <a:t> кору є </a:t>
            </a:r>
            <a:r>
              <a:rPr lang="ru-RU" sz="1800" err="1">
                <a:latin typeface="Times New Roman"/>
                <a:cs typeface="Times New Roman"/>
              </a:rPr>
              <a:t>вірус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якии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містить</a:t>
            </a:r>
            <a:r>
              <a:rPr lang="ru-RU" sz="1800">
                <a:latin typeface="Times New Roman"/>
                <a:cs typeface="Times New Roman"/>
              </a:rPr>
              <a:t> РНК. </a:t>
            </a:r>
            <a:r>
              <a:rPr lang="ru-RU" sz="1800" err="1">
                <a:latin typeface="Times New Roman"/>
                <a:cs typeface="Times New Roman"/>
              </a:rPr>
              <a:t>Він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належить</a:t>
            </a:r>
            <a:r>
              <a:rPr lang="ru-RU" sz="1800">
                <a:latin typeface="Times New Roman"/>
                <a:cs typeface="Times New Roman"/>
              </a:rPr>
              <a:t> до </a:t>
            </a:r>
            <a:r>
              <a:rPr lang="ru-RU" sz="1800" err="1">
                <a:latin typeface="Times New Roman"/>
                <a:cs typeface="Times New Roman"/>
              </a:rPr>
              <a:t>сімейс­тва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i="1" err="1">
                <a:latin typeface="Times New Roman"/>
                <a:ea typeface="+mn-lt"/>
                <a:cs typeface="+mn-lt"/>
              </a:rPr>
              <a:t>Paramixoviridae</a:t>
            </a:r>
            <a:r>
              <a:rPr lang="ru-RU" sz="1800" i="1">
                <a:latin typeface="Times New Roman"/>
                <a:ea typeface="+mn-lt"/>
                <a:cs typeface="+mn-lt"/>
              </a:rPr>
              <a:t> </a:t>
            </a:r>
            <a:r>
              <a:rPr lang="ru-RU" sz="1800">
                <a:latin typeface="Times New Roman"/>
                <a:cs typeface="Times New Roman"/>
              </a:rPr>
              <a:t>роду </a:t>
            </a:r>
            <a:r>
              <a:rPr lang="ru-RU" sz="1800" i="1" err="1">
                <a:latin typeface="Times New Roman"/>
                <a:ea typeface="+mn-lt"/>
                <a:cs typeface="+mn-lt"/>
              </a:rPr>
              <a:t>Morbillivirus</a:t>
            </a:r>
            <a:r>
              <a:rPr lang="ru-RU" sz="1800" i="1">
                <a:latin typeface="Times New Roman"/>
                <a:ea typeface="+mn-lt"/>
                <a:cs typeface="+mn-lt"/>
              </a:rPr>
              <a:t>. </a:t>
            </a:r>
            <a:r>
              <a:rPr lang="ru-RU" sz="1800" err="1">
                <a:latin typeface="Times New Roman"/>
                <a:cs typeface="Times New Roman"/>
              </a:rPr>
              <a:t>Вірус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включає</a:t>
            </a:r>
            <a:r>
              <a:rPr lang="ru-RU" sz="1800">
                <a:latin typeface="Times New Roman"/>
                <a:cs typeface="Times New Roman"/>
              </a:rPr>
              <a:t> 6 </a:t>
            </a:r>
            <a:r>
              <a:rPr lang="ru-RU" sz="1800" err="1">
                <a:latin typeface="Times New Roman"/>
                <a:cs typeface="Times New Roman"/>
              </a:rPr>
              <a:t>структурних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білків</a:t>
            </a:r>
            <a:r>
              <a:rPr lang="ru-RU" sz="1800">
                <a:latin typeface="Times New Roman"/>
                <a:cs typeface="Times New Roman"/>
              </a:rPr>
              <a:t>: </a:t>
            </a:r>
            <a:r>
              <a:rPr lang="ru-RU" sz="1800" err="1">
                <a:latin typeface="Times New Roman"/>
                <a:cs typeface="Times New Roman"/>
              </a:rPr>
              <a:t>нуклеокапсид</a:t>
            </a:r>
            <a:r>
              <a:rPr lang="ru-RU" sz="1800">
                <a:latin typeface="Times New Roman"/>
                <a:cs typeface="Times New Roman"/>
              </a:rPr>
              <a:t> (N), </a:t>
            </a:r>
            <a:r>
              <a:rPr lang="ru-RU" sz="1800" err="1">
                <a:latin typeface="Times New Roman"/>
                <a:cs typeface="Times New Roman"/>
              </a:rPr>
              <a:t>полімеразнии</a:t>
            </a:r>
            <a:r>
              <a:rPr lang="ru-RU" sz="1800">
                <a:latin typeface="Times New Roman"/>
                <a:cs typeface="Times New Roman"/>
              </a:rPr>
              <a:t>̆ комплекс (Р), </a:t>
            </a:r>
            <a:r>
              <a:rPr lang="ru-RU" sz="1800" err="1">
                <a:latin typeface="Times New Roman"/>
                <a:cs typeface="Times New Roman"/>
              </a:rPr>
              <a:t>мембраннии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білок</a:t>
            </a:r>
            <a:r>
              <a:rPr lang="ru-RU" sz="1800">
                <a:latin typeface="Times New Roman"/>
                <a:cs typeface="Times New Roman"/>
              </a:rPr>
              <a:t> (М), </a:t>
            </a:r>
            <a:r>
              <a:rPr lang="ru-RU" sz="1800" err="1">
                <a:latin typeface="Times New Roman"/>
                <a:cs typeface="Times New Roman"/>
              </a:rPr>
              <a:t>глікопротеїд</a:t>
            </a:r>
            <a:r>
              <a:rPr lang="ru-RU" sz="1800">
                <a:latin typeface="Times New Roman"/>
                <a:cs typeface="Times New Roman"/>
              </a:rPr>
              <a:t> (F), </a:t>
            </a:r>
            <a:r>
              <a:rPr lang="ru-RU" sz="1800" err="1">
                <a:latin typeface="Times New Roman"/>
                <a:cs typeface="Times New Roman"/>
              </a:rPr>
              <a:t>гемаглютинін</a:t>
            </a:r>
            <a:r>
              <a:rPr lang="ru-RU" sz="1800">
                <a:latin typeface="Times New Roman"/>
                <a:cs typeface="Times New Roman"/>
              </a:rPr>
              <a:t> (Н) і L-</a:t>
            </a:r>
            <a:r>
              <a:rPr lang="ru-RU" sz="1800" err="1">
                <a:latin typeface="Times New Roman"/>
                <a:cs typeface="Times New Roman"/>
              </a:rPr>
              <a:t>білок</a:t>
            </a:r>
            <a:r>
              <a:rPr lang="ru-RU" sz="1800">
                <a:latin typeface="Times New Roman"/>
                <a:cs typeface="Times New Roman"/>
              </a:rPr>
              <a:t>. </a:t>
            </a:r>
          </a:p>
          <a:p>
            <a:pPr marL="305435" indent="-305435">
              <a:lnSpc>
                <a:spcPct val="100000"/>
              </a:lnSpc>
            </a:pP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i="1" err="1">
                <a:latin typeface="Times New Roman"/>
                <a:ea typeface="+mn-lt"/>
                <a:cs typeface="+mn-lt"/>
              </a:rPr>
              <a:t>Джерелом</a:t>
            </a:r>
            <a:r>
              <a:rPr lang="ru-RU" sz="1800" i="1">
                <a:latin typeface="Times New Roman"/>
                <a:ea typeface="+mn-lt"/>
                <a:cs typeface="+mn-lt"/>
              </a:rPr>
              <a:t> </a:t>
            </a:r>
            <a:r>
              <a:rPr lang="ru-RU" sz="1800" i="1" err="1">
                <a:latin typeface="Times New Roman"/>
                <a:ea typeface="+mn-lt"/>
                <a:cs typeface="+mn-lt"/>
              </a:rPr>
              <a:t>інфекціі</a:t>
            </a:r>
            <a:r>
              <a:rPr lang="ru-RU" sz="1800" i="1">
                <a:latin typeface="Times New Roman"/>
                <a:ea typeface="+mn-lt"/>
                <a:cs typeface="+mn-lt"/>
              </a:rPr>
              <a:t>̈ при </a:t>
            </a:r>
            <a:r>
              <a:rPr lang="ru-RU" sz="1800">
                <a:latin typeface="Times New Roman"/>
                <a:cs typeface="Times New Roman"/>
              </a:rPr>
              <a:t>кору є </a:t>
            </a:r>
            <a:r>
              <a:rPr lang="ru-RU" sz="1800" err="1">
                <a:latin typeface="Times New Roman"/>
                <a:cs typeface="Times New Roman"/>
              </a:rPr>
              <a:t>тільки</a:t>
            </a:r>
            <a:r>
              <a:rPr lang="ru-RU" sz="1800">
                <a:latin typeface="Times New Roman"/>
                <a:cs typeface="Times New Roman"/>
              </a:rPr>
              <a:t> хвора </a:t>
            </a:r>
            <a:r>
              <a:rPr lang="ru-RU" sz="1800" err="1">
                <a:latin typeface="Times New Roman"/>
                <a:cs typeface="Times New Roman"/>
              </a:rPr>
              <a:t>людина</a:t>
            </a:r>
            <a:r>
              <a:rPr lang="ru-RU" sz="1800">
                <a:latin typeface="Times New Roman"/>
                <a:cs typeface="Times New Roman"/>
              </a:rPr>
              <a:t>, яка </a:t>
            </a:r>
            <a:r>
              <a:rPr lang="ru-RU" sz="1800" err="1">
                <a:latin typeface="Times New Roman"/>
                <a:cs typeface="Times New Roman"/>
              </a:rPr>
              <a:t>стає</a:t>
            </a:r>
            <a:r>
              <a:rPr lang="ru-RU" sz="1800">
                <a:latin typeface="Times New Roman"/>
                <a:cs typeface="Times New Roman"/>
              </a:rPr>
              <a:t> зараз­ ною в </a:t>
            </a:r>
            <a:r>
              <a:rPr lang="ru-RU" sz="1800" err="1">
                <a:latin typeface="Times New Roman"/>
                <a:cs typeface="Times New Roman"/>
              </a:rPr>
              <a:t>останні</a:t>
            </a:r>
            <a:r>
              <a:rPr lang="ru-RU" sz="1800">
                <a:latin typeface="Times New Roman"/>
                <a:cs typeface="Times New Roman"/>
              </a:rPr>
              <a:t> 24— 48 год </a:t>
            </a:r>
            <a:r>
              <a:rPr lang="ru-RU" sz="1800" err="1">
                <a:latin typeface="Times New Roman"/>
                <a:cs typeface="Times New Roman"/>
              </a:rPr>
              <a:t>інкубаційного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періоду</a:t>
            </a:r>
            <a:r>
              <a:rPr lang="ru-RU" sz="1800">
                <a:latin typeface="Times New Roman"/>
                <a:cs typeface="Times New Roman"/>
              </a:rPr>
              <a:t>. Вона </a:t>
            </a:r>
            <a:r>
              <a:rPr lang="ru-RU" sz="1800" err="1">
                <a:latin typeface="Times New Roman"/>
                <a:cs typeface="Times New Roman"/>
              </a:rPr>
              <a:t>виділяє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вірус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протягом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усього</a:t>
            </a:r>
            <a:r>
              <a:rPr lang="ru-RU" sz="1800">
                <a:latin typeface="Times New Roman"/>
                <a:cs typeface="Times New Roman"/>
              </a:rPr>
              <a:t> ка­ </a:t>
            </a:r>
            <a:r>
              <a:rPr lang="ru-RU" sz="1800" err="1">
                <a:latin typeface="Times New Roman"/>
                <a:cs typeface="Times New Roman"/>
              </a:rPr>
              <a:t>тарального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періоду</a:t>
            </a:r>
            <a:r>
              <a:rPr lang="ru-RU" sz="1800">
                <a:latin typeface="Times New Roman"/>
                <a:cs typeface="Times New Roman"/>
              </a:rPr>
              <a:t> і </a:t>
            </a:r>
            <a:r>
              <a:rPr lang="ru-RU" sz="1800" err="1">
                <a:latin typeface="Times New Roman"/>
                <a:cs typeface="Times New Roman"/>
              </a:rPr>
              <a:t>ще</a:t>
            </a:r>
            <a:r>
              <a:rPr lang="ru-RU" sz="1800">
                <a:latin typeface="Times New Roman"/>
                <a:cs typeface="Times New Roman"/>
              </a:rPr>
              <a:t> 5 </a:t>
            </a:r>
            <a:r>
              <a:rPr lang="ru-RU" sz="1800" err="1">
                <a:latin typeface="Times New Roman"/>
                <a:cs typeface="Times New Roman"/>
              </a:rPr>
              <a:t>днів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після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появи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висипу</a:t>
            </a:r>
            <a:r>
              <a:rPr lang="ru-RU" sz="1800">
                <a:latin typeface="Times New Roman"/>
                <a:cs typeface="Times New Roman"/>
              </a:rPr>
              <a:t>. </a:t>
            </a:r>
            <a:r>
              <a:rPr lang="ru-RU" sz="1800" err="1">
                <a:latin typeface="Times New Roman"/>
                <a:cs typeface="Times New Roman"/>
              </a:rPr>
              <a:t>Найбільш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заразним</a:t>
            </a:r>
            <a:r>
              <a:rPr lang="ru-RU" sz="1800">
                <a:latin typeface="Times New Roman"/>
                <a:cs typeface="Times New Roman"/>
              </a:rPr>
              <a:t> є </a:t>
            </a:r>
            <a:r>
              <a:rPr lang="ru-RU" sz="1800" err="1">
                <a:latin typeface="Times New Roman"/>
                <a:cs typeface="Times New Roman"/>
              </a:rPr>
              <a:t>хвории</a:t>
            </a:r>
            <a:r>
              <a:rPr lang="ru-RU" sz="1800">
                <a:latin typeface="Times New Roman"/>
                <a:cs typeface="Times New Roman"/>
              </a:rPr>
              <a:t>̆ на </a:t>
            </a:r>
            <a:r>
              <a:rPr lang="ru-RU" sz="1800" err="1">
                <a:latin typeface="Times New Roman"/>
                <a:cs typeface="Times New Roman"/>
              </a:rPr>
              <a:t>кір</a:t>
            </a:r>
            <a:r>
              <a:rPr lang="ru-RU" sz="1800">
                <a:latin typeface="Times New Roman"/>
                <a:cs typeface="Times New Roman"/>
              </a:rPr>
              <a:t> у </a:t>
            </a:r>
            <a:r>
              <a:rPr lang="ru-RU" sz="1800" err="1">
                <a:latin typeface="Times New Roman"/>
                <a:cs typeface="Times New Roman"/>
              </a:rPr>
              <a:t>катаральнии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період</a:t>
            </a:r>
            <a:r>
              <a:rPr lang="ru-RU" sz="1800">
                <a:latin typeface="Times New Roman"/>
                <a:cs typeface="Times New Roman"/>
              </a:rPr>
              <a:t>. </a:t>
            </a:r>
          </a:p>
          <a:p>
            <a:pPr marL="305435" indent="-305435">
              <a:lnSpc>
                <a:spcPct val="100000"/>
              </a:lnSpc>
            </a:pPr>
            <a:r>
              <a:rPr lang="ru-RU" sz="1800" i="1" err="1">
                <a:latin typeface="Times New Roman"/>
                <a:ea typeface="+mn-lt"/>
                <a:cs typeface="+mn-lt"/>
              </a:rPr>
              <a:t>Механізм</a:t>
            </a:r>
            <a:r>
              <a:rPr lang="ru-RU" sz="1800" i="1">
                <a:latin typeface="Times New Roman"/>
                <a:ea typeface="+mn-lt"/>
                <a:cs typeface="+mn-lt"/>
              </a:rPr>
              <a:t> </a:t>
            </a:r>
            <a:r>
              <a:rPr lang="ru-RU" sz="1800" i="1" err="1">
                <a:latin typeface="Times New Roman"/>
                <a:ea typeface="+mn-lt"/>
                <a:cs typeface="+mn-lt"/>
              </a:rPr>
              <a:t>передачі</a:t>
            </a:r>
            <a:r>
              <a:rPr lang="ru-RU" sz="1800" i="1">
                <a:latin typeface="Times New Roman"/>
                <a:ea typeface="+mn-lt"/>
                <a:cs typeface="+mn-lt"/>
              </a:rPr>
              <a:t> </a:t>
            </a:r>
            <a:r>
              <a:rPr lang="ru-RU" sz="1800" i="1" err="1">
                <a:latin typeface="Times New Roman"/>
                <a:ea typeface="+mn-lt"/>
                <a:cs typeface="+mn-lt"/>
              </a:rPr>
              <a:t>інфекціі</a:t>
            </a:r>
            <a:r>
              <a:rPr lang="ru-RU" sz="1800" i="1">
                <a:latin typeface="Times New Roman"/>
                <a:ea typeface="+mn-lt"/>
                <a:cs typeface="+mn-lt"/>
              </a:rPr>
              <a:t>̈</a:t>
            </a:r>
            <a:r>
              <a:rPr lang="ru-RU" sz="1800">
                <a:latin typeface="Times New Roman"/>
                <a:cs typeface="Times New Roman"/>
              </a:rPr>
              <a:t>— </a:t>
            </a:r>
            <a:r>
              <a:rPr lang="ru-RU" sz="1800" err="1">
                <a:latin typeface="Times New Roman"/>
                <a:cs typeface="Times New Roman"/>
              </a:rPr>
              <a:t>повітряно-крапельнии</a:t>
            </a:r>
            <a:r>
              <a:rPr lang="ru-RU" sz="1800">
                <a:latin typeface="Times New Roman"/>
                <a:cs typeface="Times New Roman"/>
              </a:rPr>
              <a:t>̆. </a:t>
            </a:r>
          </a:p>
          <a:p>
            <a:pPr marL="305435" indent="-305435">
              <a:lnSpc>
                <a:spcPct val="100000"/>
              </a:lnSpc>
            </a:pPr>
            <a:r>
              <a:rPr lang="ru-RU" sz="1800" err="1">
                <a:latin typeface="Times New Roman"/>
                <a:cs typeface="Times New Roman"/>
              </a:rPr>
              <a:t>Індекс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контагіозності</a:t>
            </a:r>
            <a:r>
              <a:rPr lang="ru-RU" sz="1800">
                <a:latin typeface="Times New Roman"/>
                <a:cs typeface="Times New Roman"/>
              </a:rPr>
              <a:t> при </a:t>
            </a:r>
            <a:r>
              <a:rPr lang="ru-RU" sz="1800" err="1">
                <a:latin typeface="Times New Roman"/>
                <a:cs typeface="Times New Roman"/>
              </a:rPr>
              <a:t>ніи</a:t>
            </a:r>
            <a:r>
              <a:rPr lang="ru-RU" sz="1800">
                <a:latin typeface="Times New Roman"/>
                <a:cs typeface="Times New Roman"/>
              </a:rPr>
              <a:t>̆ становить 95—98 % (з </a:t>
            </a:r>
            <a:r>
              <a:rPr lang="ru-RU" sz="1800" err="1">
                <a:latin typeface="Times New Roman"/>
                <a:cs typeface="Times New Roman"/>
              </a:rPr>
              <a:t>кожних</a:t>
            </a:r>
            <a:r>
              <a:rPr lang="ru-RU" sz="1800">
                <a:latin typeface="Times New Roman"/>
                <a:cs typeface="Times New Roman"/>
              </a:rPr>
              <a:t> 100 </a:t>
            </a:r>
            <a:r>
              <a:rPr lang="ru-RU" sz="1800" err="1">
                <a:latin typeface="Times New Roman"/>
                <a:cs typeface="Times New Roman"/>
              </a:rPr>
              <a:t>неімунізованих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осіб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які</a:t>
            </a:r>
            <a:r>
              <a:rPr lang="ru-RU" sz="1800">
                <a:latin typeface="Times New Roman"/>
                <a:cs typeface="Times New Roman"/>
              </a:rPr>
              <a:t> були в </a:t>
            </a:r>
            <a:r>
              <a:rPr lang="ru-RU" sz="1800" err="1">
                <a:latin typeface="Times New Roman"/>
                <a:cs typeface="Times New Roman"/>
              </a:rPr>
              <a:t>контакті</a:t>
            </a:r>
            <a:r>
              <a:rPr lang="ru-RU" sz="1800">
                <a:latin typeface="Times New Roman"/>
                <a:cs typeface="Times New Roman"/>
              </a:rPr>
              <a:t> з </a:t>
            </a:r>
            <a:r>
              <a:rPr lang="ru-RU" sz="1800" err="1">
                <a:latin typeface="Times New Roman"/>
                <a:cs typeface="Times New Roman"/>
              </a:rPr>
              <a:t>хво</a:t>
            </a:r>
            <a:r>
              <a:rPr lang="ru-RU" sz="1800">
                <a:latin typeface="Times New Roman"/>
                <a:cs typeface="Times New Roman"/>
              </a:rPr>
              <a:t>­ </a:t>
            </a:r>
            <a:r>
              <a:rPr lang="ru-RU" sz="1800" err="1">
                <a:latin typeface="Times New Roman"/>
                <a:cs typeface="Times New Roman"/>
              </a:rPr>
              <a:t>рим</a:t>
            </a:r>
            <a:r>
              <a:rPr lang="ru-RU" sz="1800">
                <a:latin typeface="Times New Roman"/>
                <a:cs typeface="Times New Roman"/>
              </a:rPr>
              <a:t> на </a:t>
            </a:r>
            <a:r>
              <a:rPr lang="ru-RU" sz="1800" err="1">
                <a:latin typeface="Times New Roman"/>
                <a:cs typeface="Times New Roman"/>
              </a:rPr>
              <a:t>кір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можуть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захворіти</a:t>
            </a:r>
            <a:r>
              <a:rPr lang="ru-RU" sz="1800">
                <a:latin typeface="Times New Roman"/>
                <a:cs typeface="Times New Roman"/>
              </a:rPr>
              <a:t> 95—98 %). </a:t>
            </a:r>
          </a:p>
          <a:p>
            <a:pPr marL="305435" indent="-305435">
              <a:lnSpc>
                <a:spcPct val="100000"/>
              </a:lnSpc>
            </a:pPr>
            <a:endParaRPr lang="ru-RU" sz="1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0636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DB580D-DC7A-98F6-37A3-D32935D73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4086950" cy="381131"/>
          </a:xfrm>
        </p:spPr>
        <p:txBody>
          <a:bodyPr>
            <a:normAutofit fontScale="90000"/>
          </a:bodyPr>
          <a:lstStyle/>
          <a:p>
            <a:r>
              <a:rPr lang="ru-RU">
                <a:latin typeface="Corbel"/>
              </a:rPr>
              <a:t>Патогенез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391CD2A-7DE5-A738-3A86-2F0188A1E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18" y="2275736"/>
            <a:ext cx="11941409" cy="363448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/>
            <a:r>
              <a:rPr lang="ru-RU" sz="1800" err="1">
                <a:latin typeface="Times New Roman"/>
                <a:cs typeface="Times New Roman"/>
              </a:rPr>
              <a:t>Вхідними</a:t>
            </a:r>
            <a:r>
              <a:rPr lang="ru-RU" sz="1800">
                <a:latin typeface="Times New Roman"/>
                <a:cs typeface="Times New Roman"/>
              </a:rPr>
              <a:t> воротами є </a:t>
            </a:r>
            <a:r>
              <a:rPr lang="ru-RU" sz="1800" err="1">
                <a:latin typeface="Times New Roman"/>
                <a:cs typeface="Times New Roman"/>
              </a:rPr>
              <a:t>слизові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оболонки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верхніх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дихальних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шляхів</a:t>
            </a:r>
            <a:r>
              <a:rPr lang="ru-RU" sz="1800">
                <a:latin typeface="Times New Roman"/>
                <a:cs typeface="Times New Roman"/>
              </a:rPr>
              <a:t> і </a:t>
            </a:r>
            <a:r>
              <a:rPr lang="ru-RU" sz="1800" err="1">
                <a:latin typeface="Times New Roman"/>
                <a:cs typeface="Times New Roman"/>
              </a:rPr>
              <a:t>кон’юнктива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очеи</a:t>
            </a:r>
            <a:r>
              <a:rPr lang="ru-RU" sz="1800">
                <a:latin typeface="Times New Roman"/>
                <a:cs typeface="Times New Roman"/>
              </a:rPr>
              <a:t>̆. </a:t>
            </a:r>
          </a:p>
          <a:p>
            <a:pPr marL="305435" indent="-305435"/>
            <a:r>
              <a:rPr lang="ru-RU" sz="1800" err="1">
                <a:latin typeface="Times New Roman"/>
                <a:cs typeface="Times New Roman"/>
              </a:rPr>
              <a:t>Вірус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осідає</a:t>
            </a:r>
            <a:r>
              <a:rPr lang="ru-RU" sz="1800">
                <a:latin typeface="Times New Roman"/>
                <a:cs typeface="Times New Roman"/>
              </a:rPr>
              <a:t> на </a:t>
            </a:r>
            <a:r>
              <a:rPr lang="ru-RU" sz="1800" err="1">
                <a:latin typeface="Times New Roman"/>
                <a:cs typeface="Times New Roman"/>
              </a:rPr>
              <a:t>слизовіи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оболонці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проникає</a:t>
            </a:r>
            <a:r>
              <a:rPr lang="ru-RU" sz="1800">
                <a:latin typeface="Times New Roman"/>
                <a:cs typeface="Times New Roman"/>
              </a:rPr>
              <a:t> в </a:t>
            </a:r>
            <a:r>
              <a:rPr lang="ru-RU" sz="1800" err="1">
                <a:latin typeface="Times New Roman"/>
                <a:cs typeface="Times New Roman"/>
              </a:rPr>
              <a:t>підслизо­вии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прошарок</a:t>
            </a:r>
            <a:r>
              <a:rPr lang="ru-RU" sz="1800">
                <a:latin typeface="Times New Roman"/>
                <a:cs typeface="Times New Roman"/>
              </a:rPr>
              <a:t> і </a:t>
            </a:r>
            <a:r>
              <a:rPr lang="ru-RU" sz="1800" err="1">
                <a:latin typeface="Times New Roman"/>
                <a:cs typeface="Times New Roman"/>
              </a:rPr>
              <a:t>регіонарні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лімфатичні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вузли</a:t>
            </a:r>
            <a:r>
              <a:rPr lang="ru-RU" sz="1800">
                <a:latin typeface="Times New Roman"/>
                <a:cs typeface="Times New Roman"/>
              </a:rPr>
              <a:t>, де </a:t>
            </a:r>
            <a:r>
              <a:rPr lang="ru-RU" sz="1800" err="1">
                <a:latin typeface="Times New Roman"/>
                <a:cs typeface="Times New Roman"/>
              </a:rPr>
              <a:t>відбувається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його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фіксація</a:t>
            </a:r>
            <a:r>
              <a:rPr lang="ru-RU" sz="1800">
                <a:latin typeface="Times New Roman"/>
                <a:cs typeface="Times New Roman"/>
              </a:rPr>
              <a:t> і </a:t>
            </a:r>
            <a:r>
              <a:rPr lang="ru-RU" sz="1800" err="1">
                <a:latin typeface="Times New Roman"/>
                <a:cs typeface="Times New Roman"/>
              </a:rPr>
              <a:t>первинна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реплікація</a:t>
            </a:r>
            <a:r>
              <a:rPr lang="ru-RU" sz="1800">
                <a:latin typeface="Times New Roman"/>
                <a:cs typeface="Times New Roman"/>
              </a:rPr>
              <a:t>. З 3-го дня </a:t>
            </a:r>
            <a:r>
              <a:rPr lang="ru-RU" sz="1800" err="1">
                <a:latin typeface="Times New Roman"/>
                <a:cs typeface="Times New Roman"/>
              </a:rPr>
              <a:t>інкубаційного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періоду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вірус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проникає</a:t>
            </a:r>
            <a:r>
              <a:rPr lang="ru-RU" sz="1800">
                <a:latin typeface="Times New Roman"/>
                <a:cs typeface="Times New Roman"/>
              </a:rPr>
              <a:t> в кров — </a:t>
            </a:r>
            <a:r>
              <a:rPr lang="ru-RU" sz="1800" err="1">
                <a:latin typeface="Times New Roman"/>
                <a:cs typeface="Times New Roman"/>
              </a:rPr>
              <a:t>первинна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вірусемія</a:t>
            </a:r>
            <a:r>
              <a:rPr lang="ru-RU" sz="1800">
                <a:latin typeface="Times New Roman"/>
                <a:cs typeface="Times New Roman"/>
              </a:rPr>
              <a:t>. </a:t>
            </a:r>
            <a:r>
              <a:rPr lang="ru-RU" sz="1800" err="1">
                <a:latin typeface="Times New Roman"/>
                <a:cs typeface="Times New Roman"/>
              </a:rPr>
              <a:t>Кількість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вірусу</a:t>
            </a:r>
            <a:r>
              <a:rPr lang="ru-RU" sz="1800">
                <a:latin typeface="Times New Roman"/>
                <a:cs typeface="Times New Roman"/>
              </a:rPr>
              <a:t> при </a:t>
            </a:r>
            <a:r>
              <a:rPr lang="ru-RU" sz="1800" err="1">
                <a:latin typeface="Times New Roman"/>
                <a:cs typeface="Times New Roman"/>
              </a:rPr>
              <a:t>цьому</a:t>
            </a:r>
            <a:r>
              <a:rPr lang="ru-RU" sz="1800">
                <a:latin typeface="Times New Roman"/>
                <a:cs typeface="Times New Roman"/>
              </a:rPr>
              <a:t> в </a:t>
            </a:r>
            <a:r>
              <a:rPr lang="ru-RU" sz="1800" err="1">
                <a:latin typeface="Times New Roman"/>
                <a:cs typeface="Times New Roman"/>
              </a:rPr>
              <a:t>крові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ще</a:t>
            </a:r>
            <a:r>
              <a:rPr lang="ru-RU" sz="1800">
                <a:latin typeface="Times New Roman"/>
                <a:cs typeface="Times New Roman"/>
              </a:rPr>
              <a:t> невелика, і </a:t>
            </a:r>
            <a:r>
              <a:rPr lang="ru-RU" sz="1800" err="1">
                <a:latin typeface="Times New Roman"/>
                <a:cs typeface="Times New Roman"/>
              </a:rPr>
              <a:t>він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швидко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може</a:t>
            </a:r>
            <a:r>
              <a:rPr lang="ru-RU" sz="1800">
                <a:latin typeface="Times New Roman"/>
                <a:cs typeface="Times New Roman"/>
              </a:rPr>
              <a:t> бути </a:t>
            </a:r>
            <a:r>
              <a:rPr lang="ru-RU" sz="1800" err="1">
                <a:latin typeface="Times New Roman"/>
                <a:cs typeface="Times New Roman"/>
              </a:rPr>
              <a:t>нейтралізовании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імуноглобуліном</a:t>
            </a:r>
            <a:r>
              <a:rPr lang="ru-RU" sz="1800">
                <a:latin typeface="Times New Roman"/>
                <a:cs typeface="Times New Roman"/>
              </a:rPr>
              <a:t> </a:t>
            </a:r>
          </a:p>
          <a:p>
            <a:pPr marL="305435" indent="-305435"/>
            <a:r>
              <a:rPr lang="ru-RU" sz="1800">
                <a:latin typeface="Times New Roman"/>
                <a:cs typeface="Times New Roman"/>
              </a:rPr>
              <a:t>З </a:t>
            </a:r>
            <a:r>
              <a:rPr lang="ru-RU" sz="1800" err="1">
                <a:latin typeface="Times New Roman"/>
                <a:cs typeface="Times New Roman"/>
              </a:rPr>
              <a:t>крові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вірус</a:t>
            </a:r>
            <a:r>
              <a:rPr lang="ru-RU" sz="1800">
                <a:latin typeface="Times New Roman"/>
                <a:cs typeface="Times New Roman"/>
              </a:rPr>
              <a:t> кору </a:t>
            </a:r>
            <a:r>
              <a:rPr lang="ru-RU" sz="1800" err="1">
                <a:latin typeface="Times New Roman"/>
                <a:cs typeface="Times New Roman"/>
              </a:rPr>
              <a:t>осідає</a:t>
            </a:r>
            <a:r>
              <a:rPr lang="ru-RU" sz="1800">
                <a:latin typeface="Times New Roman"/>
                <a:cs typeface="Times New Roman"/>
              </a:rPr>
              <a:t> в </a:t>
            </a:r>
            <a:r>
              <a:rPr lang="ru-RU" sz="1800" err="1">
                <a:latin typeface="Times New Roman"/>
                <a:cs typeface="Times New Roman"/>
              </a:rPr>
              <a:t>селезінці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печінці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кістковому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мозку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лімфатичних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вузлах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інфі­кує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мононуклеари</a:t>
            </a:r>
            <a:r>
              <a:rPr lang="ru-RU" sz="1800">
                <a:latin typeface="Times New Roman"/>
                <a:cs typeface="Times New Roman"/>
              </a:rPr>
              <a:t> і </a:t>
            </a:r>
            <a:r>
              <a:rPr lang="ru-RU" sz="1800" err="1">
                <a:latin typeface="Times New Roman"/>
                <a:cs typeface="Times New Roman"/>
              </a:rPr>
              <a:t>лімфоцити</a:t>
            </a:r>
            <a:r>
              <a:rPr lang="ru-RU" sz="1800">
                <a:latin typeface="Times New Roman"/>
                <a:cs typeface="Times New Roman"/>
              </a:rPr>
              <a:t>. З 7-го дня </a:t>
            </a:r>
            <a:r>
              <a:rPr lang="ru-RU" sz="1800" err="1">
                <a:latin typeface="Times New Roman"/>
                <a:cs typeface="Times New Roman"/>
              </a:rPr>
              <a:t>інкубаційного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періоду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розвивається</a:t>
            </a:r>
            <a:r>
              <a:rPr lang="ru-RU" sz="1800">
                <a:latin typeface="Times New Roman"/>
                <a:cs typeface="Times New Roman"/>
              </a:rPr>
              <a:t> повторна </a:t>
            </a:r>
            <a:r>
              <a:rPr lang="ru-RU" sz="1800" err="1">
                <a:latin typeface="Times New Roman"/>
                <a:cs typeface="Times New Roman"/>
              </a:rPr>
              <a:t>вірусемія</a:t>
            </a:r>
            <a:r>
              <a:rPr lang="ru-RU" sz="1800">
                <a:latin typeface="Times New Roman"/>
                <a:cs typeface="Times New Roman"/>
              </a:rPr>
              <a:t>, яка </a:t>
            </a:r>
            <a:r>
              <a:rPr lang="ru-RU" sz="1800" err="1">
                <a:latin typeface="Times New Roman"/>
                <a:cs typeface="Times New Roman"/>
              </a:rPr>
              <a:t>призводить</a:t>
            </a:r>
            <a:r>
              <a:rPr lang="ru-RU" sz="1800">
                <a:latin typeface="Times New Roman"/>
                <a:cs typeface="Times New Roman"/>
              </a:rPr>
              <a:t> до </a:t>
            </a:r>
            <a:r>
              <a:rPr lang="ru-RU" sz="1800" err="1">
                <a:latin typeface="Times New Roman"/>
                <a:cs typeface="Times New Roman"/>
              </a:rPr>
              <a:t>фіксаціі</a:t>
            </a:r>
            <a:r>
              <a:rPr lang="ru-RU" sz="1800">
                <a:latin typeface="Times New Roman"/>
                <a:cs typeface="Times New Roman"/>
              </a:rPr>
              <a:t>̈ </a:t>
            </a:r>
            <a:r>
              <a:rPr lang="ru-RU" sz="1800" err="1">
                <a:latin typeface="Times New Roman"/>
                <a:cs typeface="Times New Roman"/>
              </a:rPr>
              <a:t>вірусу</a:t>
            </a:r>
            <a:r>
              <a:rPr lang="ru-RU" sz="1800">
                <a:latin typeface="Times New Roman"/>
                <a:cs typeface="Times New Roman"/>
              </a:rPr>
              <a:t> в </a:t>
            </a:r>
            <a:r>
              <a:rPr lang="ru-RU" sz="1800" err="1">
                <a:latin typeface="Times New Roman"/>
                <a:cs typeface="Times New Roman"/>
              </a:rPr>
              <a:t>епітеліальних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клітинах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шкіри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дихальних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шляхів</a:t>
            </a:r>
            <a:r>
              <a:rPr lang="ru-RU" sz="1800">
                <a:latin typeface="Times New Roman"/>
                <a:cs typeface="Times New Roman"/>
              </a:rPr>
              <a:t>, </a:t>
            </a:r>
            <a:r>
              <a:rPr lang="ru-RU" sz="1800" err="1">
                <a:latin typeface="Times New Roman"/>
                <a:cs typeface="Times New Roman"/>
              </a:rPr>
              <a:t>кон’юнктиви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очеи</a:t>
            </a:r>
            <a:r>
              <a:rPr lang="ru-RU" sz="1800">
                <a:latin typeface="Times New Roman"/>
                <a:cs typeface="Times New Roman"/>
              </a:rPr>
              <a:t>̆, кишок, </a:t>
            </a:r>
            <a:r>
              <a:rPr lang="ru-RU" sz="1800" err="1">
                <a:latin typeface="Times New Roman"/>
                <a:cs typeface="Times New Roman"/>
              </a:rPr>
              <a:t>зумовлюючи</a:t>
            </a:r>
            <a:r>
              <a:rPr lang="ru-RU" sz="1800">
                <a:latin typeface="Times New Roman"/>
                <a:cs typeface="Times New Roman"/>
              </a:rPr>
              <a:t> в них </a:t>
            </a:r>
            <a:r>
              <a:rPr lang="ru-RU" sz="1800" err="1">
                <a:latin typeface="Times New Roman"/>
                <a:cs typeface="Times New Roman"/>
              </a:rPr>
              <a:t>дистрофічні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зміни</a:t>
            </a:r>
            <a:r>
              <a:rPr lang="ru-RU" sz="1800">
                <a:latin typeface="Times New Roman"/>
                <a:cs typeface="Times New Roman"/>
              </a:rPr>
              <a:t>. </a:t>
            </a:r>
            <a:r>
              <a:rPr lang="ru-RU" sz="1800" err="1">
                <a:latin typeface="Times New Roman"/>
                <a:cs typeface="Times New Roman"/>
              </a:rPr>
              <a:t>Після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проникнення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вірусу</a:t>
            </a:r>
            <a:r>
              <a:rPr lang="ru-RU" sz="1800">
                <a:latin typeface="Times New Roman"/>
                <a:cs typeface="Times New Roman"/>
              </a:rPr>
              <a:t> в </a:t>
            </a:r>
            <a:r>
              <a:rPr lang="ru-RU" sz="1800" err="1">
                <a:latin typeface="Times New Roman"/>
                <a:cs typeface="Times New Roman"/>
              </a:rPr>
              <a:t>епітеліи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дихальних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шляхів</a:t>
            </a:r>
            <a:r>
              <a:rPr lang="ru-RU" sz="1800">
                <a:latin typeface="Times New Roman"/>
                <a:cs typeface="Times New Roman"/>
              </a:rPr>
              <a:t> там </a:t>
            </a:r>
            <a:r>
              <a:rPr lang="ru-RU" sz="1800" err="1">
                <a:latin typeface="Times New Roman"/>
                <a:cs typeface="Times New Roman"/>
              </a:rPr>
              <a:t>утворюються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багатоядерні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гігантські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клітини</a:t>
            </a:r>
            <a:r>
              <a:rPr lang="ru-RU" sz="1800">
                <a:latin typeface="Times New Roman"/>
                <a:cs typeface="Times New Roman"/>
              </a:rPr>
              <a:t>. </a:t>
            </a:r>
            <a:r>
              <a:rPr lang="ru-RU" sz="1800" err="1">
                <a:latin typeface="Times New Roman"/>
                <a:cs typeface="Times New Roman"/>
              </a:rPr>
              <a:t>Найчастіше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протягом</a:t>
            </a:r>
            <a:r>
              <a:rPr lang="ru-RU" sz="1800">
                <a:latin typeface="Times New Roman"/>
                <a:cs typeface="Times New Roman"/>
              </a:rPr>
              <a:t> ко </a:t>
            </a:r>
            <a:r>
              <a:rPr lang="ru-RU" sz="1800" err="1">
                <a:latin typeface="Times New Roman"/>
                <a:cs typeface="Times New Roman"/>
              </a:rPr>
              <a:t>роткого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проміжку</a:t>
            </a:r>
            <a:r>
              <a:rPr lang="ru-RU" sz="1800">
                <a:latin typeface="Times New Roman"/>
                <a:cs typeface="Times New Roman"/>
              </a:rPr>
              <a:t> часу </a:t>
            </a:r>
            <a:r>
              <a:rPr lang="ru-RU" sz="1800" err="1">
                <a:latin typeface="Times New Roman"/>
                <a:cs typeface="Times New Roman"/>
              </a:rPr>
              <a:t>ці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клітини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зникають</a:t>
            </a:r>
            <a:r>
              <a:rPr lang="ru-RU" sz="1800">
                <a:latin typeface="Times New Roman"/>
                <a:cs typeface="Times New Roman"/>
              </a:rPr>
              <a:t>, але </a:t>
            </a:r>
            <a:r>
              <a:rPr lang="ru-RU" sz="1800" err="1">
                <a:latin typeface="Times New Roman"/>
                <a:cs typeface="Times New Roman"/>
              </a:rPr>
              <a:t>іноді</a:t>
            </a:r>
            <a:r>
              <a:rPr lang="ru-RU" sz="1800">
                <a:latin typeface="Times New Roman"/>
                <a:cs typeface="Times New Roman"/>
              </a:rPr>
              <a:t> на </a:t>
            </a:r>
            <a:r>
              <a:rPr lang="ru-RU" sz="1800" err="1">
                <a:latin typeface="Times New Roman"/>
                <a:cs typeface="Times New Roman"/>
              </a:rPr>
              <a:t>цьому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тлі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виникають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гігантоклі</a:t>
            </a:r>
            <a:r>
              <a:rPr lang="ru-RU" sz="1800">
                <a:latin typeface="Times New Roman"/>
                <a:cs typeface="Times New Roman"/>
              </a:rPr>
              <a:t>- </a:t>
            </a:r>
            <a:r>
              <a:rPr lang="ru-RU" sz="1800" err="1">
                <a:latin typeface="Times New Roman"/>
                <a:cs typeface="Times New Roman"/>
              </a:rPr>
              <a:t>тинні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пневмоніі</a:t>
            </a:r>
            <a:r>
              <a:rPr lang="ru-RU" sz="1800">
                <a:latin typeface="Times New Roman"/>
                <a:cs typeface="Times New Roman"/>
              </a:rPr>
              <a:t>̈, </a:t>
            </a:r>
            <a:r>
              <a:rPr lang="ru-RU" sz="1800" err="1">
                <a:latin typeface="Times New Roman"/>
                <a:cs typeface="Times New Roman"/>
              </a:rPr>
              <a:t>які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мають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тяжкии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перебіг</a:t>
            </a:r>
            <a:r>
              <a:rPr lang="ru-RU" sz="1800">
                <a:latin typeface="Times New Roman"/>
                <a:cs typeface="Times New Roman"/>
              </a:rPr>
              <a:t>. </a:t>
            </a:r>
          </a:p>
          <a:p>
            <a:pPr marL="305435" indent="-305435"/>
            <a:r>
              <a:rPr lang="ru-RU" sz="1800" err="1">
                <a:latin typeface="Times New Roman"/>
                <a:cs typeface="Times New Roman"/>
              </a:rPr>
              <a:t>Вірус</a:t>
            </a:r>
            <a:r>
              <a:rPr lang="ru-RU" sz="1800">
                <a:latin typeface="Times New Roman"/>
                <a:cs typeface="Times New Roman"/>
              </a:rPr>
              <a:t> кору </a:t>
            </a:r>
            <a:r>
              <a:rPr lang="ru-RU" sz="1800" err="1">
                <a:latin typeface="Times New Roman"/>
                <a:cs typeface="Times New Roman"/>
              </a:rPr>
              <a:t>спричинює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дистрофію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клітин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усіх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слизових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оболонок</a:t>
            </a:r>
            <a:r>
              <a:rPr lang="ru-RU" sz="1800">
                <a:latin typeface="Times New Roman"/>
                <a:cs typeface="Times New Roman"/>
              </a:rPr>
              <a:t>, особливо </a:t>
            </a:r>
            <a:r>
              <a:rPr lang="ru-RU" sz="1800" err="1">
                <a:latin typeface="Times New Roman"/>
                <a:cs typeface="Times New Roman"/>
              </a:rPr>
              <a:t>дихаль­них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шляхів</a:t>
            </a:r>
            <a:r>
              <a:rPr lang="ru-RU" sz="1800">
                <a:latin typeface="Times New Roman"/>
                <a:cs typeface="Times New Roman"/>
              </a:rPr>
              <a:t>. </a:t>
            </a:r>
            <a:r>
              <a:rPr lang="ru-RU" sz="1800" err="1">
                <a:latin typeface="Times New Roman"/>
                <a:cs typeface="Times New Roman"/>
              </a:rPr>
              <a:t>Під</a:t>
            </a:r>
            <a:r>
              <a:rPr lang="ru-RU" sz="1800">
                <a:latin typeface="Times New Roman"/>
                <a:cs typeface="Times New Roman"/>
              </a:rPr>
              <a:t> час </a:t>
            </a:r>
            <a:r>
              <a:rPr lang="ru-RU" sz="1800" err="1">
                <a:latin typeface="Times New Roman"/>
                <a:cs typeface="Times New Roman"/>
              </a:rPr>
              <a:t>вірусеміі</a:t>
            </a:r>
            <a:r>
              <a:rPr lang="ru-RU" sz="1800">
                <a:latin typeface="Times New Roman"/>
                <a:cs typeface="Times New Roman"/>
              </a:rPr>
              <a:t>̈ при кору </a:t>
            </a:r>
            <a:r>
              <a:rPr lang="ru-RU" sz="1800" err="1">
                <a:latin typeface="Times New Roman"/>
                <a:cs typeface="Times New Roman"/>
              </a:rPr>
              <a:t>нерідко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відбувається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проникнення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вірусу</a:t>
            </a:r>
            <a:r>
              <a:rPr lang="ru-RU" sz="1800">
                <a:latin typeface="Times New Roman"/>
                <a:cs typeface="Times New Roman"/>
              </a:rPr>
              <a:t> в </a:t>
            </a:r>
            <a:r>
              <a:rPr lang="ru-RU" sz="1800" err="1">
                <a:latin typeface="Times New Roman"/>
                <a:cs typeface="Times New Roman"/>
              </a:rPr>
              <a:t>клітини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центральноі</a:t>
            </a:r>
            <a:r>
              <a:rPr lang="ru-RU" sz="1800">
                <a:latin typeface="Times New Roman"/>
                <a:cs typeface="Times New Roman"/>
              </a:rPr>
              <a:t>̈ </a:t>
            </a:r>
            <a:r>
              <a:rPr lang="ru-RU" sz="1800" err="1">
                <a:latin typeface="Times New Roman"/>
                <a:cs typeface="Times New Roman"/>
              </a:rPr>
              <a:t>нервовоі</a:t>
            </a:r>
            <a:r>
              <a:rPr lang="ru-RU" sz="1800">
                <a:latin typeface="Times New Roman"/>
                <a:cs typeface="Times New Roman"/>
              </a:rPr>
              <a:t>̈ </a:t>
            </a:r>
            <a:r>
              <a:rPr lang="ru-RU" sz="1800" err="1">
                <a:latin typeface="Times New Roman"/>
                <a:cs typeface="Times New Roman"/>
              </a:rPr>
              <a:t>системи</a:t>
            </a:r>
            <a:r>
              <a:rPr lang="ru-RU" sz="1800">
                <a:latin typeface="Times New Roman"/>
                <a:cs typeface="Times New Roman"/>
              </a:rPr>
              <a:t>. </a:t>
            </a:r>
            <a:r>
              <a:rPr lang="ru-RU" sz="1800" err="1">
                <a:latin typeface="Times New Roman"/>
                <a:cs typeface="Times New Roman"/>
              </a:rPr>
              <a:t>Інфікування</a:t>
            </a:r>
            <a:r>
              <a:rPr lang="ru-RU" sz="1800">
                <a:latin typeface="Times New Roman"/>
                <a:cs typeface="Times New Roman"/>
              </a:rPr>
              <a:t> ЦНС </a:t>
            </a:r>
            <a:r>
              <a:rPr lang="ru-RU" sz="1800" err="1">
                <a:latin typeface="Times New Roman"/>
                <a:cs typeface="Times New Roman"/>
              </a:rPr>
              <a:t>може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призвести</a:t>
            </a:r>
            <a:r>
              <a:rPr lang="ru-RU" sz="1800">
                <a:latin typeface="Times New Roman"/>
                <a:cs typeface="Times New Roman"/>
              </a:rPr>
              <a:t> до </a:t>
            </a:r>
            <a:r>
              <a:rPr lang="ru-RU" sz="1800" err="1">
                <a:latin typeface="Times New Roman"/>
                <a:cs typeface="Times New Roman"/>
              </a:rPr>
              <a:t>розвитку</a:t>
            </a:r>
            <a:r>
              <a:rPr lang="ru-RU" sz="1800">
                <a:latin typeface="Times New Roman"/>
                <a:cs typeface="Times New Roman"/>
              </a:rPr>
              <a:t> таких тяж­ких </a:t>
            </a:r>
            <a:r>
              <a:rPr lang="ru-RU" sz="1800" err="1">
                <a:latin typeface="Times New Roman"/>
                <a:cs typeface="Times New Roman"/>
              </a:rPr>
              <a:t>ускладнень</a:t>
            </a:r>
            <a:r>
              <a:rPr lang="ru-RU" sz="1800">
                <a:latin typeface="Times New Roman"/>
                <a:cs typeface="Times New Roman"/>
              </a:rPr>
              <a:t>, як </a:t>
            </a:r>
            <a:r>
              <a:rPr lang="ru-RU" sz="1800" err="1">
                <a:latin typeface="Times New Roman"/>
                <a:cs typeface="Times New Roman"/>
              </a:rPr>
              <a:t>коровии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енцефаломієліт</a:t>
            </a:r>
            <a:r>
              <a:rPr lang="ru-RU" sz="1800">
                <a:latin typeface="Times New Roman"/>
                <a:cs typeface="Times New Roman"/>
              </a:rPr>
              <a:t>. </a:t>
            </a:r>
          </a:p>
          <a:p>
            <a:pPr marL="305435" indent="-305435"/>
            <a:r>
              <a:rPr lang="ru-RU" sz="1800" err="1">
                <a:latin typeface="Times New Roman"/>
                <a:cs typeface="Times New Roman"/>
              </a:rPr>
              <a:t>Після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перенесеного</a:t>
            </a:r>
            <a:r>
              <a:rPr lang="ru-RU" sz="1800">
                <a:latin typeface="Times New Roman"/>
                <a:cs typeface="Times New Roman"/>
              </a:rPr>
              <a:t> кору </a:t>
            </a:r>
            <a:r>
              <a:rPr lang="ru-RU" sz="1800" err="1">
                <a:latin typeface="Times New Roman"/>
                <a:cs typeface="Times New Roman"/>
              </a:rPr>
              <a:t>формується</a:t>
            </a:r>
            <a:r>
              <a:rPr lang="ru-RU" sz="1800">
                <a:latin typeface="Times New Roman"/>
                <a:cs typeface="Times New Roman"/>
              </a:rPr>
              <a:t> </a:t>
            </a:r>
            <a:r>
              <a:rPr lang="ru-RU" sz="1800" err="1">
                <a:latin typeface="Times New Roman"/>
                <a:cs typeface="Times New Roman"/>
              </a:rPr>
              <a:t>стійкии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довічнии</a:t>
            </a:r>
            <a:r>
              <a:rPr lang="ru-RU" sz="1800">
                <a:latin typeface="Times New Roman"/>
                <a:cs typeface="Times New Roman"/>
              </a:rPr>
              <a:t>̆ </a:t>
            </a:r>
            <a:r>
              <a:rPr lang="ru-RU" sz="1800" err="1">
                <a:latin typeface="Times New Roman"/>
                <a:cs typeface="Times New Roman"/>
              </a:rPr>
              <a:t>імунітет</a:t>
            </a:r>
            <a:r>
              <a:rPr lang="ru-RU" sz="1800">
                <a:latin typeface="Times New Roman"/>
                <a:cs typeface="Times New Roman"/>
              </a:rPr>
              <a:t>. </a:t>
            </a:r>
          </a:p>
          <a:p>
            <a:pPr marL="305435" indent="-305435"/>
            <a:endParaRPr lang="ru-RU" sz="1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73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504BED40-EAF7-4E55-AFF7-2CD840EBD3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641B15-F2CD-B9AD-3760-009070966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02156"/>
            <a:ext cx="6540462" cy="10138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  <a:latin typeface="Corbel"/>
              </a:rPr>
              <a:t>Кліника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367CCF1-BB1E-41CF-8499-94A870C33E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66751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771C1E-6A98-F755-1B1C-7FDA0AA4B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94" y="2218918"/>
            <a:ext cx="6309003" cy="3962266"/>
          </a:xfrm>
        </p:spPr>
        <p:txBody>
          <a:bodyPr vert="horz" lIns="91440" tIns="45720" rIns="91440" bIns="45720" rtlCol="0">
            <a:normAutofit/>
          </a:bodyPr>
          <a:lstStyle/>
          <a:p>
            <a:pPr marL="305435" indent="-305435">
              <a:lnSpc>
                <a:spcPct val="100000"/>
              </a:lnSpc>
            </a:pPr>
            <a:r>
              <a:rPr lang="ru-RU" sz="1500" dirty="0">
                <a:solidFill>
                  <a:schemeClr val="tx2"/>
                </a:solidFill>
                <a:latin typeface="Times New Roman"/>
                <a:cs typeface="Times New Roman"/>
              </a:rPr>
              <a:t>Інкубаційний період при кору триває 9—17 днів. </a:t>
            </a:r>
          </a:p>
          <a:p>
            <a:pPr marL="305435" indent="-305435">
              <a:lnSpc>
                <a:spcPct val="100000"/>
              </a:lnSpc>
            </a:pPr>
            <a:r>
              <a:rPr lang="ru-RU" sz="1500" dirty="0">
                <a:solidFill>
                  <a:schemeClr val="tx2"/>
                </a:solidFill>
                <a:latin typeface="Times New Roman"/>
                <a:cs typeface="Times New Roman"/>
              </a:rPr>
              <a:t>Катаральний період. триває 4-5 днів. катаральні явища: рясний нежить, настійливий сухий кашель, </a:t>
            </a:r>
            <a:br>
              <a:rPr lang="ru-RU" sz="1500" dirty="0">
                <a:solidFill>
                  <a:schemeClr val="tx2"/>
                </a:solidFill>
                <a:latin typeface="Times New Roman"/>
                <a:cs typeface="Times New Roman"/>
              </a:rPr>
            </a:br>
            <a:r>
              <a:rPr lang="ru-RU" sz="1500" dirty="0">
                <a:solidFill>
                  <a:schemeClr val="tx2"/>
                </a:solidFill>
                <a:latin typeface="Times New Roman"/>
                <a:cs typeface="Times New Roman"/>
              </a:rPr>
              <a:t>сиплий голос;, підвищення температури тіла до 38—39 °С. На 2—3-й день катарального періоду кашель посилюється, з’являється гіперемія кон’юнктиви, склерит, світлобоязнь. Слизові оболонки порожнини рота, м’якого піднебіння стають яскраво-червоними, набряклими, розпушеними. На м’якому піднебінні з’являється енантема, на слизових оболонках патогномонічні для кору плями Бельського—Філатова—Коплика.  Це невеликі червоні плямки з білим крупинкоподібним нальотом у центрі (розміром з макове зерно) </a:t>
            </a:r>
          </a:p>
          <a:p>
            <a:pPr marL="305435" indent="-305435">
              <a:lnSpc>
                <a:spcPct val="100000"/>
              </a:lnSpc>
            </a:pPr>
            <a:r>
              <a:rPr lang="ru-RU" sz="1500" dirty="0">
                <a:solidFill>
                  <a:schemeClr val="tx2"/>
                </a:solidFill>
                <a:latin typeface="Times New Roman"/>
                <a:cs typeface="Times New Roman"/>
              </a:rPr>
              <a:t>їх найчастіше знаходять на слизових оболонках щік у ділянці малих корінних зубів, але вони можуть бути на слизових оболонках кон’юнктиви, статевих органів. У цей самий період може з’явитися сіруватий наліт на слизових оболонках ясен, рідкі випорожнення. </a:t>
            </a:r>
          </a:p>
          <a:p>
            <a:pPr marL="305435" indent="-305435">
              <a:lnSpc>
                <a:spcPct val="100000"/>
              </a:lnSpc>
            </a:pPr>
            <a:endParaRPr lang="ru-RU" sz="1500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6" name="Рисунок 5" descr="Изображение выглядит как Плоть, Зуб, кож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CD4FC4B-9BEA-1FEB-09B1-939172A3D2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3169" r="4" b="23841"/>
          <a:stretch/>
        </p:blipFill>
        <p:spPr>
          <a:xfrm>
            <a:off x="7568187" y="10"/>
            <a:ext cx="4623812" cy="2219099"/>
          </a:xfrm>
          <a:prstGeom prst="rect">
            <a:avLst/>
          </a:prstGeom>
        </p:spPr>
      </p:pic>
      <p:pic>
        <p:nvPicPr>
          <p:cNvPr id="4" name="Рисунок 3" descr="Симптом Копліка — Вікіпедія">
            <a:extLst>
              <a:ext uri="{FF2B5EF4-FFF2-40B4-BE49-F238E27FC236}">
                <a16:creationId xmlns:a16="http://schemas.microsoft.com/office/drawing/2014/main" xmlns="" id="{52912464-DE99-40F5-072D-E857CFE291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9093" r="3" b="10860"/>
          <a:stretch/>
        </p:blipFill>
        <p:spPr>
          <a:xfrm>
            <a:off x="7571352" y="2308766"/>
            <a:ext cx="4620649" cy="2233346"/>
          </a:xfrm>
          <a:prstGeom prst="rect">
            <a:avLst/>
          </a:prstGeom>
        </p:spPr>
      </p:pic>
      <p:pic>
        <p:nvPicPr>
          <p:cNvPr id="5" name="Рисунок 4" descr="Кір - Вірусні захворювання - Інфекційні хвороби - Хвороби - Внутрішні  хвороби">
            <a:extLst>
              <a:ext uri="{FF2B5EF4-FFF2-40B4-BE49-F238E27FC236}">
                <a16:creationId xmlns:a16="http://schemas.microsoft.com/office/drawing/2014/main" xmlns="" id="{AE90C6EE-4317-B107-03E2-BE7455529C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30100" r="3" b="17956"/>
          <a:stretch/>
        </p:blipFill>
        <p:spPr>
          <a:xfrm>
            <a:off x="7571351" y="4631773"/>
            <a:ext cx="4620649" cy="222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3325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A9EA87-53FE-5873-1217-B5A2610D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27" y="657332"/>
            <a:ext cx="2169499" cy="471544"/>
          </a:xfrm>
        </p:spPr>
        <p:txBody>
          <a:bodyPr>
            <a:normAutofit/>
          </a:bodyPr>
          <a:lstStyle/>
          <a:p>
            <a:r>
              <a:rPr lang="ru-RU" sz="1800">
                <a:solidFill>
                  <a:srgbClr val="212529"/>
                </a:solidFill>
                <a:latin typeface="Times New Roman"/>
                <a:cs typeface="Times New Roman"/>
              </a:rPr>
              <a:t>ПЕРІОД ВИСИПУ:</a:t>
            </a:r>
            <a:endParaRPr lang="ru-RU" sz="1400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C9E0FD-61A1-109A-7AC9-EEB5AB580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98" y="1175453"/>
            <a:ext cx="7657506" cy="5637751"/>
          </a:xfrm>
        </p:spPr>
        <p:txBody>
          <a:bodyPr>
            <a:normAutofit fontScale="92500" lnSpcReduction="20000"/>
          </a:bodyPr>
          <a:lstStyle/>
          <a:p>
            <a:pPr marL="305435" indent="-305435"/>
            <a:r>
              <a:rPr lang="ru-RU" sz="1600">
                <a:latin typeface="TimesNewRomanPSMT"/>
                <a:cs typeface="Times New Roman"/>
              </a:rPr>
              <a:t>Через 4— 5 </a:t>
            </a:r>
            <a:r>
              <a:rPr lang="ru-RU" sz="1600" err="1">
                <a:latin typeface="TimesNewRomanPSMT"/>
                <a:cs typeface="Times New Roman"/>
              </a:rPr>
              <a:t>днів</a:t>
            </a:r>
            <a:r>
              <a:rPr lang="ru-RU" sz="1600">
                <a:latin typeface="TimesNewRomanPSMT"/>
                <a:cs typeface="Times New Roman"/>
              </a:rPr>
              <a:t> на </a:t>
            </a:r>
            <a:r>
              <a:rPr lang="ru-RU" sz="1600" err="1">
                <a:latin typeface="TimesNewRomanPSMT"/>
                <a:cs typeface="Times New Roman"/>
              </a:rPr>
              <a:t>тлі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посилення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симптомів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інтоксикаціі</a:t>
            </a:r>
            <a:r>
              <a:rPr lang="ru-RU" sz="1600">
                <a:latin typeface="TimesNewRomanPSMT"/>
                <a:cs typeface="Times New Roman"/>
              </a:rPr>
              <a:t>̈, </a:t>
            </a:r>
            <a:r>
              <a:rPr lang="ru-RU" sz="1600" err="1">
                <a:latin typeface="TimesNewRomanPSMT"/>
                <a:cs typeface="Times New Roman"/>
              </a:rPr>
              <a:t>посилення</a:t>
            </a:r>
            <a:r>
              <a:rPr lang="ru-RU" sz="1600">
                <a:latin typeface="TimesNewRomanPSMT"/>
                <a:cs typeface="Times New Roman"/>
              </a:rPr>
              <a:t> катару </a:t>
            </a:r>
            <a:r>
              <a:rPr lang="ru-RU" sz="1600" err="1">
                <a:latin typeface="TimesNewRomanPSMT"/>
                <a:cs typeface="Times New Roman"/>
              </a:rPr>
              <a:t>слизо</a:t>
            </a:r>
            <a:r>
              <a:rPr lang="ru-RU" sz="1600">
                <a:latin typeface="TimesNewRomanPSMT"/>
                <a:cs typeface="Times New Roman"/>
              </a:rPr>
              <a:t>­ </a:t>
            </a:r>
            <a:r>
              <a:rPr lang="ru-RU" sz="1600" err="1">
                <a:latin typeface="TimesNewRomanPSMT"/>
                <a:cs typeface="Times New Roman"/>
              </a:rPr>
              <a:t>вих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оболонок</a:t>
            </a:r>
            <a:r>
              <a:rPr lang="ru-RU" sz="1600">
                <a:latin typeface="TimesNewRomanPSMT"/>
                <a:cs typeface="Times New Roman"/>
              </a:rPr>
              <a:t>, </a:t>
            </a:r>
            <a:r>
              <a:rPr lang="ru-RU" sz="1600" err="1">
                <a:latin typeface="TimesNewRomanPSMT"/>
                <a:cs typeface="Times New Roman"/>
              </a:rPr>
              <a:t>підвищення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температури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тіла</a:t>
            </a:r>
            <a:r>
              <a:rPr lang="ru-RU" sz="1600">
                <a:latin typeface="TimesNewRomanPSMT"/>
                <a:cs typeface="Times New Roman"/>
              </a:rPr>
              <a:t> до 38,5—40 °С </a:t>
            </a:r>
            <a:r>
              <a:rPr lang="ru-RU" sz="1600" err="1">
                <a:latin typeface="TimesNewRomanPSMT"/>
                <a:cs typeface="Times New Roman"/>
              </a:rPr>
              <a:t>з’являється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дрібно</a:t>
            </a:r>
            <a:r>
              <a:rPr lang="ru-RU" sz="1600">
                <a:latin typeface="TimesNewRomanPSMT"/>
                <a:cs typeface="Times New Roman"/>
              </a:rPr>
              <a:t>- та </a:t>
            </a:r>
            <a:r>
              <a:rPr lang="ru-RU" sz="1600" err="1">
                <a:latin typeface="TimesNewRomanPSMT"/>
                <a:cs typeface="Times New Roman"/>
              </a:rPr>
              <a:t>серед</a:t>
            </a:r>
            <a:r>
              <a:rPr lang="ru-RU" sz="1600">
                <a:latin typeface="TimesNewRomanPSMT"/>
                <a:cs typeface="Times New Roman"/>
              </a:rPr>
              <a:t>- </a:t>
            </a:r>
            <a:r>
              <a:rPr lang="ru-RU" sz="1600" err="1">
                <a:latin typeface="TimesNewRomanPSMT"/>
                <a:cs typeface="Times New Roman"/>
              </a:rPr>
              <a:t>ньоплямистии</a:t>
            </a:r>
            <a:r>
              <a:rPr lang="ru-RU" sz="1600">
                <a:latin typeface="TimesNewRomanPSMT"/>
                <a:cs typeface="Times New Roman"/>
              </a:rPr>
              <a:t>̆ </a:t>
            </a:r>
            <a:r>
              <a:rPr lang="ru-RU" sz="1600" err="1">
                <a:latin typeface="TimesNewRomanPSMT"/>
                <a:cs typeface="Times New Roman"/>
              </a:rPr>
              <a:t>висип</a:t>
            </a:r>
            <a:r>
              <a:rPr lang="ru-RU" sz="1600">
                <a:latin typeface="TimesNewRomanPSMT"/>
                <a:cs typeface="Times New Roman"/>
              </a:rPr>
              <a:t> на </a:t>
            </a:r>
            <a:r>
              <a:rPr lang="ru-RU" sz="1600" err="1">
                <a:latin typeface="TimesNewRomanPSMT"/>
                <a:cs typeface="Times New Roman"/>
              </a:rPr>
              <a:t>обличчі</a:t>
            </a:r>
            <a:r>
              <a:rPr lang="ru-RU" sz="1600">
                <a:latin typeface="TimesNewRomanPSMT"/>
                <a:cs typeface="Times New Roman"/>
              </a:rPr>
              <a:t>. На </a:t>
            </a:r>
            <a:r>
              <a:rPr lang="ru-RU" sz="1600" err="1">
                <a:latin typeface="TimesNewRomanPSMT"/>
                <a:cs typeface="Times New Roman"/>
              </a:rPr>
              <a:t>другии</a:t>
            </a:r>
            <a:r>
              <a:rPr lang="ru-RU" sz="1600">
                <a:latin typeface="TimesNewRomanPSMT"/>
                <a:cs typeface="Times New Roman"/>
              </a:rPr>
              <a:t>̆ день </a:t>
            </a:r>
            <a:r>
              <a:rPr lang="ru-RU" sz="1600" err="1">
                <a:latin typeface="TimesNewRomanPSMT"/>
                <a:cs typeface="Times New Roman"/>
              </a:rPr>
              <a:t>висип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опускається</a:t>
            </a:r>
            <a:r>
              <a:rPr lang="ru-RU" sz="1600">
                <a:latin typeface="TimesNewRomanPSMT"/>
                <a:cs typeface="Times New Roman"/>
              </a:rPr>
              <a:t> на </a:t>
            </a:r>
            <a:r>
              <a:rPr lang="ru-RU" sz="1600" err="1">
                <a:latin typeface="TimesNewRomanPSMT"/>
                <a:cs typeface="Times New Roman"/>
              </a:rPr>
              <a:t>тулуб</a:t>
            </a:r>
            <a:r>
              <a:rPr lang="ru-RU" sz="1600">
                <a:latin typeface="TimesNewRomanPSMT"/>
                <a:cs typeface="Times New Roman"/>
              </a:rPr>
              <a:t>, </a:t>
            </a:r>
            <a:r>
              <a:rPr lang="ru-RU" sz="1600" err="1">
                <a:latin typeface="TimesNewRomanPSMT"/>
                <a:cs typeface="Times New Roman"/>
              </a:rPr>
              <a:t>елементи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його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стають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більшими</a:t>
            </a:r>
            <a:r>
              <a:rPr lang="ru-RU" sz="1600">
                <a:latin typeface="TimesNewRomanPSMT"/>
                <a:cs typeface="Times New Roman"/>
              </a:rPr>
              <a:t> за </a:t>
            </a:r>
            <a:r>
              <a:rPr lang="ru-RU" sz="1600" err="1">
                <a:latin typeface="TimesNewRomanPSMT"/>
                <a:cs typeface="Times New Roman"/>
              </a:rPr>
              <a:t>розміром</a:t>
            </a:r>
            <a:r>
              <a:rPr lang="ru-RU" sz="1600">
                <a:latin typeface="TimesNewRomanPSMT"/>
                <a:cs typeface="Times New Roman"/>
              </a:rPr>
              <a:t>, </a:t>
            </a:r>
            <a:r>
              <a:rPr lang="ru-RU" sz="1600" err="1">
                <a:latin typeface="TimesNewRomanPSMT"/>
                <a:cs typeface="Times New Roman"/>
              </a:rPr>
              <a:t>з’являються</a:t>
            </a:r>
            <a:r>
              <a:rPr lang="ru-RU" sz="1600">
                <a:latin typeface="TimesNewRomanPSMT"/>
                <a:cs typeface="Times New Roman"/>
              </a:rPr>
              <a:t> папули. При типовому </a:t>
            </a:r>
            <a:r>
              <a:rPr lang="ru-RU" sz="1600" err="1">
                <a:latin typeface="TimesNewRomanPSMT"/>
                <a:cs typeface="Times New Roman"/>
              </a:rPr>
              <a:t>перебігу</a:t>
            </a:r>
            <a:r>
              <a:rPr lang="ru-RU" sz="1600">
                <a:latin typeface="TimesNewRomanPSMT"/>
                <a:cs typeface="Times New Roman"/>
              </a:rPr>
              <a:t> кору на </a:t>
            </a:r>
            <a:r>
              <a:rPr lang="ru-RU" sz="1600" err="1">
                <a:latin typeface="TimesNewRomanPSMT"/>
                <a:cs typeface="Times New Roman"/>
              </a:rPr>
              <a:t>третіи</a:t>
            </a:r>
            <a:r>
              <a:rPr lang="ru-RU" sz="1600">
                <a:latin typeface="TimesNewRomanPSMT"/>
                <a:cs typeface="Times New Roman"/>
              </a:rPr>
              <a:t>̆ день </a:t>
            </a:r>
            <a:r>
              <a:rPr lang="ru-RU" sz="1600" err="1">
                <a:latin typeface="TimesNewRomanPSMT"/>
                <a:cs typeface="Times New Roman"/>
              </a:rPr>
              <a:t>висип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уражує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шкіру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дистальних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ділянок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верхніх</a:t>
            </a:r>
            <a:r>
              <a:rPr lang="ru-RU" sz="1600">
                <a:latin typeface="TimesNewRomanPSMT"/>
                <a:cs typeface="Times New Roman"/>
              </a:rPr>
              <a:t> і </a:t>
            </a:r>
            <a:r>
              <a:rPr lang="ru-RU" sz="1600" err="1">
                <a:latin typeface="TimesNewRomanPSMT"/>
                <a:cs typeface="Times New Roman"/>
              </a:rPr>
              <a:t>нижніх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кінцівок</a:t>
            </a:r>
            <a:r>
              <a:rPr lang="ru-RU" sz="1600">
                <a:latin typeface="TimesNewRomanPSMT"/>
                <a:cs typeface="Times New Roman"/>
              </a:rPr>
              <a:t>. У </a:t>
            </a:r>
            <a:r>
              <a:rPr lang="ru-RU" sz="1600" err="1">
                <a:latin typeface="TimesNewRomanPSMT"/>
                <a:cs typeface="Times New Roman"/>
              </a:rPr>
              <a:t>цих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умовах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висип</a:t>
            </a:r>
            <a:r>
              <a:rPr lang="ru-RU" sz="1600">
                <a:latin typeface="TimesNewRomanPSMT"/>
                <a:cs typeface="Times New Roman"/>
              </a:rPr>
              <a:t> при кору </a:t>
            </a:r>
            <a:r>
              <a:rPr lang="ru-RU" sz="1600" err="1">
                <a:latin typeface="TimesNewRomanPSMT"/>
                <a:cs typeface="Times New Roman"/>
              </a:rPr>
              <a:t>може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з’являтися</a:t>
            </a:r>
            <a:r>
              <a:rPr lang="ru-RU" sz="1600">
                <a:latin typeface="TimesNewRomanPSMT"/>
                <a:cs typeface="Times New Roman"/>
              </a:rPr>
              <a:t> у два </a:t>
            </a:r>
            <a:r>
              <a:rPr lang="ru-RU" sz="1600" err="1">
                <a:latin typeface="TimesNewRomanPSMT"/>
                <a:cs typeface="Times New Roman"/>
              </a:rPr>
              <a:t>етапи</a:t>
            </a:r>
            <a:r>
              <a:rPr lang="ru-RU" sz="1600">
                <a:latin typeface="TimesNewRomanPSMT"/>
                <a:cs typeface="Times New Roman"/>
              </a:rPr>
              <a:t>: </a:t>
            </a:r>
            <a:r>
              <a:rPr lang="ru-RU" sz="1600" err="1">
                <a:latin typeface="TimesNewRomanPSMT"/>
                <a:cs typeface="Times New Roman"/>
              </a:rPr>
              <a:t>першии</a:t>
            </a:r>
            <a:r>
              <a:rPr lang="ru-RU" sz="1600">
                <a:latin typeface="TimesNewRomanPSMT"/>
                <a:cs typeface="Times New Roman"/>
              </a:rPr>
              <a:t>̆ день -—голова, </a:t>
            </a:r>
            <a:r>
              <a:rPr lang="ru-RU" sz="1600" err="1">
                <a:latin typeface="TimesNewRomanPSMT"/>
                <a:cs typeface="Times New Roman"/>
              </a:rPr>
              <a:t>тулуб</a:t>
            </a:r>
            <a:r>
              <a:rPr lang="ru-RU" sz="1600">
                <a:latin typeface="TimesNewRomanPSMT"/>
                <a:cs typeface="Times New Roman"/>
              </a:rPr>
              <a:t>, </a:t>
            </a:r>
            <a:r>
              <a:rPr lang="ru-RU" sz="1600" err="1">
                <a:latin typeface="TimesNewRomanPSMT"/>
                <a:cs typeface="Times New Roman"/>
              </a:rPr>
              <a:t>дру</a:t>
            </a:r>
            <a:r>
              <a:rPr lang="ru-RU" sz="1600">
                <a:latin typeface="TimesNewRomanPSMT"/>
                <a:cs typeface="Times New Roman"/>
              </a:rPr>
              <a:t>­ </a:t>
            </a:r>
            <a:r>
              <a:rPr lang="ru-RU" sz="1600" err="1">
                <a:latin typeface="TimesNewRomanPSMT"/>
                <a:cs typeface="Times New Roman"/>
              </a:rPr>
              <a:t>гии</a:t>
            </a:r>
            <a:r>
              <a:rPr lang="ru-RU" sz="1600">
                <a:latin typeface="TimesNewRomanPSMT"/>
                <a:cs typeface="Times New Roman"/>
              </a:rPr>
              <a:t>̆ день — </a:t>
            </a:r>
            <a:r>
              <a:rPr lang="ru-RU" sz="1600" err="1">
                <a:latin typeface="TimesNewRomanPSMT"/>
                <a:cs typeface="Times New Roman"/>
              </a:rPr>
              <a:t>кінцівки</a:t>
            </a:r>
            <a:r>
              <a:rPr lang="ru-RU" sz="1600">
                <a:latin typeface="TimesNewRomanPSMT"/>
                <a:cs typeface="Times New Roman"/>
              </a:rPr>
              <a:t>  На 1—2-й </a:t>
            </a:r>
            <a:r>
              <a:rPr lang="ru-RU" sz="1600">
                <a:latin typeface="Times New Roman"/>
                <a:cs typeface="Times New Roman"/>
              </a:rPr>
              <a:t>день </a:t>
            </a:r>
            <a:r>
              <a:rPr lang="ru-RU" sz="1600" err="1">
                <a:latin typeface="TimesNewRomanPSMT"/>
                <a:cs typeface="Times New Roman"/>
              </a:rPr>
              <a:t>висипу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зникають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плями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Бельського</a:t>
            </a:r>
            <a:r>
              <a:rPr lang="ru-RU" sz="1600">
                <a:latin typeface="TimesNewRomanPSMT"/>
                <a:cs typeface="Times New Roman"/>
              </a:rPr>
              <a:t>—</a:t>
            </a:r>
            <a:r>
              <a:rPr lang="ru-RU" sz="1600" err="1">
                <a:latin typeface="TimesNewRomanPSMT"/>
                <a:cs typeface="Times New Roman"/>
              </a:rPr>
              <a:t>Філатова</a:t>
            </a:r>
            <a:r>
              <a:rPr lang="ru-RU" sz="1600">
                <a:latin typeface="TimesNewRomanPSMT"/>
                <a:cs typeface="Times New Roman"/>
              </a:rPr>
              <a:t>—</a:t>
            </a:r>
            <a:r>
              <a:rPr lang="ru-RU" sz="1600" err="1">
                <a:latin typeface="TimesNewRomanPSMT"/>
                <a:cs typeface="Times New Roman"/>
              </a:rPr>
              <a:t>Коплика</a:t>
            </a:r>
            <a:r>
              <a:rPr lang="ru-RU" sz="1600">
                <a:latin typeface="TimesNewRomanPSMT"/>
                <a:cs typeface="Times New Roman"/>
              </a:rPr>
              <a:t> </a:t>
            </a:r>
            <a:r>
              <a:rPr lang="ru-RU" sz="1600" err="1">
                <a:latin typeface="TimesNewRomanPSMT"/>
                <a:cs typeface="Times New Roman"/>
              </a:rPr>
              <a:t>Обличчя</a:t>
            </a:r>
            <a:r>
              <a:rPr lang="ru-RU" sz="1600">
                <a:latin typeface="TimesNewRomanPSMT"/>
                <a:cs typeface="Times New Roman"/>
              </a:rPr>
              <a:t> хворого </a:t>
            </a:r>
            <a:r>
              <a:rPr lang="ru-RU" sz="1600" err="1">
                <a:latin typeface="TimesNewRomanPSMT"/>
                <a:cs typeface="Times New Roman"/>
              </a:rPr>
              <a:t>стає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одутлим</a:t>
            </a:r>
            <a:r>
              <a:rPr lang="ru-RU" sz="1600">
                <a:latin typeface="TimesNewRomanPSMT"/>
                <a:cs typeface="Times New Roman"/>
              </a:rPr>
              <a:t>, </a:t>
            </a:r>
            <a:r>
              <a:rPr lang="ru-RU" sz="1600" err="1">
                <a:latin typeface="TimesNewRomanPSMT"/>
                <a:cs typeface="Times New Roman"/>
              </a:rPr>
              <a:t>повіки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набряклими</a:t>
            </a:r>
            <a:r>
              <a:rPr lang="ru-RU" sz="1600">
                <a:latin typeface="TimesNewRomanPSMT"/>
                <a:cs typeface="Times New Roman"/>
              </a:rPr>
              <a:t>, </a:t>
            </a:r>
            <a:r>
              <a:rPr lang="ru-RU" sz="1600" err="1">
                <a:latin typeface="TimesNewRomanPSMT"/>
                <a:cs typeface="Times New Roman"/>
              </a:rPr>
              <a:t>з’являється</a:t>
            </a:r>
            <a:r>
              <a:rPr lang="ru-RU" sz="1600">
                <a:latin typeface="TimesNewRomanPSMT"/>
                <a:cs typeface="Times New Roman"/>
              </a:rPr>
              <a:t> </a:t>
            </a:r>
            <a:r>
              <a:rPr lang="ru-RU" sz="1600" err="1">
                <a:latin typeface="TimesNewRomanPSMT"/>
                <a:cs typeface="Times New Roman"/>
              </a:rPr>
              <a:t>сльозотеча</a:t>
            </a:r>
            <a:r>
              <a:rPr lang="ru-RU" sz="1600">
                <a:latin typeface="TimesNewRomanPSMT"/>
                <a:cs typeface="Times New Roman"/>
              </a:rPr>
              <a:t> .У </a:t>
            </a:r>
            <a:r>
              <a:rPr lang="ru-RU" sz="1600" err="1">
                <a:latin typeface="Times New Roman"/>
                <a:cs typeface="Times New Roman"/>
              </a:rPr>
              <a:t>периферійніи</a:t>
            </a:r>
            <a:r>
              <a:rPr lang="ru-RU" sz="1600">
                <a:latin typeface="Times New Roman"/>
                <a:cs typeface="Times New Roman"/>
              </a:rPr>
              <a:t>̆ </a:t>
            </a:r>
            <a:r>
              <a:rPr lang="ru-RU" sz="1600" err="1">
                <a:latin typeface="Times New Roman"/>
                <a:cs typeface="Times New Roman"/>
              </a:rPr>
              <a:t>крові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виявляють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лейкопенію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еозинопенію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моноцитопенію</a:t>
            </a:r>
            <a:r>
              <a:rPr lang="ru-RU" sz="1600">
                <a:latin typeface="Times New Roman"/>
                <a:cs typeface="Times New Roman"/>
              </a:rPr>
              <a:t>.</a:t>
            </a:r>
            <a:r>
              <a:rPr lang="ru-RU" sz="1600">
                <a:latin typeface="Times New Roman"/>
              </a:rPr>
              <a:t/>
            </a:r>
            <a:br>
              <a:rPr lang="ru-RU" sz="1600">
                <a:latin typeface="Times New Roman"/>
              </a:rPr>
            </a:br>
            <a:endParaRPr lang="ru-RU" sz="14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1400">
                <a:latin typeface="Times New Roman"/>
                <a:cs typeface="Times New Roman"/>
              </a:rPr>
              <a:t> </a:t>
            </a:r>
            <a:r>
              <a:rPr lang="ru-RU" sz="1600">
                <a:solidFill>
                  <a:srgbClr val="212529"/>
                </a:solidFill>
                <a:latin typeface="Times New Roman"/>
                <a:cs typeface="Times New Roman"/>
              </a:rPr>
              <a:t>ПЕРІОД ПІГМЕНТАЦІЇ:</a:t>
            </a:r>
            <a:endParaRPr lang="ru-RU" sz="1600">
              <a:latin typeface="Times New Roman"/>
              <a:cs typeface="Times New Roman"/>
            </a:endParaRP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З 2—5-го дня </a:t>
            </a:r>
            <a:r>
              <a:rPr lang="ru-RU" sz="1600" err="1">
                <a:latin typeface="Times New Roman"/>
                <a:cs typeface="Times New Roman"/>
              </a:rPr>
              <a:t>періоду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висипу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його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елементи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перетворюються</a:t>
            </a:r>
            <a:r>
              <a:rPr lang="ru-RU" sz="1600">
                <a:latin typeface="Times New Roman"/>
                <a:cs typeface="Times New Roman"/>
              </a:rPr>
              <a:t> на </a:t>
            </a:r>
            <a:r>
              <a:rPr lang="ru-RU" sz="1600" err="1">
                <a:latin typeface="Times New Roman"/>
                <a:cs typeface="Times New Roman"/>
              </a:rPr>
              <a:t>пігментні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плями</a:t>
            </a:r>
            <a:r>
              <a:rPr lang="ru-RU" sz="1600">
                <a:latin typeface="Times New Roman"/>
                <a:cs typeface="Times New Roman"/>
              </a:rPr>
              <a:t> в </a:t>
            </a:r>
            <a:r>
              <a:rPr lang="ru-RU" sz="1600" err="1">
                <a:latin typeface="Times New Roman"/>
                <a:cs typeface="Times New Roman"/>
              </a:rPr>
              <a:t>тій</a:t>
            </a:r>
            <a:r>
              <a:rPr lang="ru-RU" sz="1600">
                <a:latin typeface="Times New Roman"/>
                <a:cs typeface="Times New Roman"/>
              </a:rPr>
              <a:t> </a:t>
            </a:r>
            <a:r>
              <a:rPr lang="ru-RU" sz="1600" err="1">
                <a:latin typeface="Times New Roman"/>
                <a:cs typeface="Times New Roman"/>
              </a:rPr>
              <a:t>послідовності</a:t>
            </a:r>
            <a:r>
              <a:rPr lang="ru-RU" sz="1600">
                <a:latin typeface="Times New Roman"/>
                <a:cs typeface="Times New Roman"/>
              </a:rPr>
              <a:t>, . </a:t>
            </a:r>
            <a:r>
              <a:rPr lang="ru-RU" sz="1600" err="1">
                <a:solidFill>
                  <a:srgbClr val="212529"/>
                </a:solidFill>
                <a:latin typeface="Times New Roman"/>
                <a:cs typeface="Times New Roman"/>
              </a:rPr>
              <a:t>покращується</a:t>
            </a:r>
            <a:r>
              <a:rPr lang="ru-RU" sz="1600">
                <a:solidFill>
                  <a:srgbClr val="212529"/>
                </a:solidFill>
                <a:latin typeface="Times New Roman"/>
                <a:cs typeface="Times New Roman"/>
              </a:rPr>
              <a:t> </a:t>
            </a:r>
            <a:r>
              <a:rPr lang="ru-RU" sz="1600" err="1">
                <a:solidFill>
                  <a:srgbClr val="212529"/>
                </a:solidFill>
                <a:latin typeface="Times New Roman"/>
                <a:cs typeface="Times New Roman"/>
              </a:rPr>
              <a:t>самопочуття</a:t>
            </a:r>
            <a:r>
              <a:rPr lang="ru-RU" sz="1600">
                <a:solidFill>
                  <a:srgbClr val="212529"/>
                </a:solidFill>
                <a:latin typeface="Times New Roman"/>
                <a:cs typeface="Times New Roman"/>
              </a:rPr>
              <a:t>, </a:t>
            </a:r>
            <a:r>
              <a:rPr lang="ru-RU" sz="1600" err="1">
                <a:solidFill>
                  <a:srgbClr val="212529"/>
                </a:solidFill>
                <a:latin typeface="Times New Roman"/>
                <a:cs typeface="Times New Roman"/>
              </a:rPr>
              <a:t>нормалізується</a:t>
            </a:r>
            <a:r>
              <a:rPr lang="ru-RU" sz="1600">
                <a:solidFill>
                  <a:srgbClr val="212529"/>
                </a:solidFill>
                <a:latin typeface="Times New Roman"/>
                <a:cs typeface="Times New Roman"/>
              </a:rPr>
              <a:t> температура </a:t>
            </a:r>
            <a:r>
              <a:rPr lang="ru-RU" sz="1600" err="1">
                <a:solidFill>
                  <a:srgbClr val="212529"/>
                </a:solidFill>
                <a:latin typeface="Times New Roman"/>
                <a:cs typeface="Times New Roman"/>
              </a:rPr>
              <a:t>тіла</a:t>
            </a:r>
            <a:r>
              <a:rPr lang="ru-RU" sz="1600">
                <a:solidFill>
                  <a:srgbClr val="212529"/>
                </a:solidFill>
                <a:latin typeface="Times New Roman"/>
                <a:cs typeface="Times New Roman"/>
              </a:rPr>
              <a:t>, </a:t>
            </a:r>
            <a:r>
              <a:rPr lang="ru-RU" sz="1600" err="1">
                <a:solidFill>
                  <a:srgbClr val="212529"/>
                </a:solidFill>
                <a:latin typeface="Times New Roman"/>
                <a:cs typeface="Times New Roman"/>
              </a:rPr>
              <a:t>зникають</a:t>
            </a:r>
            <a:r>
              <a:rPr lang="ru-RU" sz="1600">
                <a:solidFill>
                  <a:srgbClr val="212529"/>
                </a:solidFill>
                <a:latin typeface="Times New Roman"/>
                <a:cs typeface="Times New Roman"/>
              </a:rPr>
              <a:t> </a:t>
            </a:r>
            <a:r>
              <a:rPr lang="ru-RU" sz="1600" err="1">
                <a:solidFill>
                  <a:srgbClr val="212529"/>
                </a:solidFill>
                <a:latin typeface="Times New Roman"/>
                <a:cs typeface="Times New Roman"/>
              </a:rPr>
              <a:t>катаральні</a:t>
            </a:r>
            <a:r>
              <a:rPr lang="ru-RU" sz="1600">
                <a:solidFill>
                  <a:srgbClr val="212529"/>
                </a:solidFill>
                <a:latin typeface="Times New Roman"/>
                <a:cs typeface="Times New Roman"/>
              </a:rPr>
              <a:t> </a:t>
            </a:r>
            <a:r>
              <a:rPr lang="ru-RU" sz="1600" err="1">
                <a:solidFill>
                  <a:srgbClr val="212529"/>
                </a:solidFill>
                <a:latin typeface="Times New Roman"/>
                <a:cs typeface="Times New Roman"/>
              </a:rPr>
              <a:t>явища</a:t>
            </a:r>
            <a:r>
              <a:rPr lang="ru-RU" sz="1600">
                <a:solidFill>
                  <a:srgbClr val="212529"/>
                </a:solidFill>
                <a:latin typeface="Times New Roman"/>
                <a:cs typeface="Times New Roman"/>
              </a:rPr>
              <a:t>.</a:t>
            </a:r>
            <a:endParaRPr lang="ru-RU" sz="1600">
              <a:latin typeface="Times New Roman"/>
              <a:cs typeface="Times New Roman"/>
            </a:endParaRP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До </a:t>
            </a:r>
            <a:r>
              <a:rPr lang="ru-RU" sz="1600" err="1">
                <a:latin typeface="Times New Roman"/>
                <a:cs typeface="Times New Roman"/>
              </a:rPr>
              <a:t>атипових</a:t>
            </a:r>
            <a:r>
              <a:rPr lang="ru-RU" sz="1600">
                <a:latin typeface="Times New Roman"/>
                <a:cs typeface="Times New Roman"/>
              </a:rPr>
              <a:t> форм </a:t>
            </a:r>
            <a:r>
              <a:rPr lang="ru-RU" sz="1600" err="1">
                <a:latin typeface="Times New Roman"/>
                <a:cs typeface="Times New Roman"/>
              </a:rPr>
              <a:t>можна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віднести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кір</a:t>
            </a:r>
            <a:r>
              <a:rPr lang="ru-RU" sz="1600">
                <a:latin typeface="Times New Roman"/>
                <a:cs typeface="Times New Roman"/>
              </a:rPr>
              <a:t> з </a:t>
            </a:r>
            <a:r>
              <a:rPr lang="ru-RU" sz="1600" err="1">
                <a:latin typeface="Times New Roman"/>
                <a:cs typeface="Times New Roman"/>
              </a:rPr>
              <a:t>геморагічним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діа</a:t>
            </a:r>
            <a:r>
              <a:rPr lang="ru-RU" sz="1600">
                <a:latin typeface="Times New Roman"/>
                <a:cs typeface="Times New Roman"/>
              </a:rPr>
              <a:t>­ </a:t>
            </a:r>
            <a:r>
              <a:rPr lang="ru-RU" sz="1600" err="1">
                <a:latin typeface="Times New Roman"/>
                <a:cs typeface="Times New Roman"/>
              </a:rPr>
              <a:t>тезом</a:t>
            </a:r>
            <a:r>
              <a:rPr lang="ru-RU" sz="1600">
                <a:latin typeface="Times New Roman"/>
                <a:cs typeface="Times New Roman"/>
              </a:rPr>
              <a:t> (мал. 6, 7, </a:t>
            </a:r>
            <a:r>
              <a:rPr lang="ru-RU" sz="1600" err="1">
                <a:latin typeface="Times New Roman"/>
                <a:cs typeface="Times New Roman"/>
              </a:rPr>
              <a:t>кольорова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вклейка</a:t>
            </a:r>
            <a:r>
              <a:rPr lang="ru-RU" sz="1600">
                <a:latin typeface="Times New Roman"/>
                <a:cs typeface="Times New Roman"/>
              </a:rPr>
              <a:t>). Для </a:t>
            </a:r>
            <a:r>
              <a:rPr lang="ru-RU" sz="1600" err="1">
                <a:latin typeface="Times New Roman"/>
                <a:cs typeface="Times New Roman"/>
              </a:rPr>
              <a:t>цього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варіанта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перебігу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характерне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різке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підвищен</a:t>
            </a:r>
            <a:r>
              <a:rPr lang="ru-RU" sz="1600">
                <a:latin typeface="Times New Roman"/>
                <a:cs typeface="Times New Roman"/>
              </a:rPr>
              <a:t>­ </a:t>
            </a:r>
            <a:r>
              <a:rPr lang="ru-RU" sz="1600" err="1">
                <a:latin typeface="Times New Roman"/>
                <a:cs typeface="Times New Roman"/>
              </a:rPr>
              <a:t>ня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температури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тіла</a:t>
            </a:r>
            <a:r>
              <a:rPr lang="ru-RU" sz="1600">
                <a:latin typeface="Times New Roman"/>
                <a:cs typeface="Times New Roman"/>
              </a:rPr>
              <a:t> до 40—41,5 °С, </a:t>
            </a:r>
            <a:r>
              <a:rPr lang="ru-RU" sz="1600" err="1">
                <a:latin typeface="Times New Roman"/>
                <a:cs typeface="Times New Roman"/>
              </a:rPr>
              <a:t>різноманітні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неврологічні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симптоми</a:t>
            </a:r>
            <a:r>
              <a:rPr lang="ru-RU" sz="1600">
                <a:latin typeface="Times New Roman"/>
                <a:cs typeface="Times New Roman"/>
              </a:rPr>
              <a:t> — </a:t>
            </a:r>
            <a:r>
              <a:rPr lang="ru-RU" sz="1600" err="1">
                <a:latin typeface="Times New Roman"/>
                <a:cs typeface="Times New Roman"/>
              </a:rPr>
              <a:t>судоми</a:t>
            </a:r>
            <a:r>
              <a:rPr lang="ru-RU" sz="1600">
                <a:latin typeface="Times New Roman"/>
                <a:cs typeface="Times New Roman"/>
              </a:rPr>
              <a:t>, ступор, </a:t>
            </a:r>
            <a:r>
              <a:rPr lang="ru-RU" sz="1600" err="1">
                <a:latin typeface="Times New Roman"/>
                <a:cs typeface="Times New Roman"/>
              </a:rPr>
              <a:t>якии</a:t>
            </a:r>
            <a:r>
              <a:rPr lang="ru-RU" sz="1600">
                <a:latin typeface="Times New Roman"/>
                <a:cs typeface="Times New Roman"/>
              </a:rPr>
              <a:t>̆ </a:t>
            </a:r>
            <a:r>
              <a:rPr lang="ru-RU" sz="1600" err="1">
                <a:latin typeface="Times New Roman"/>
                <a:cs typeface="Times New Roman"/>
              </a:rPr>
              <a:t>може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перейти</a:t>
            </a:r>
            <a:r>
              <a:rPr lang="ru-RU" sz="1600">
                <a:latin typeface="Times New Roman"/>
                <a:cs typeface="Times New Roman"/>
              </a:rPr>
              <a:t> в кому. </a:t>
            </a:r>
            <a:r>
              <a:rPr lang="ru-RU" sz="1600" err="1">
                <a:latin typeface="Times New Roman"/>
                <a:cs typeface="Times New Roman"/>
              </a:rPr>
              <a:t>Тяжкии</a:t>
            </a:r>
            <a:r>
              <a:rPr lang="ru-RU" sz="1600">
                <a:latin typeface="Times New Roman"/>
                <a:cs typeface="Times New Roman"/>
              </a:rPr>
              <a:t>̆ стан </a:t>
            </a:r>
            <a:r>
              <a:rPr lang="ru-RU" sz="1600" err="1">
                <a:latin typeface="Times New Roman"/>
                <a:cs typeface="Times New Roman"/>
              </a:rPr>
              <a:t>пацієнтів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зумовлении</a:t>
            </a:r>
            <a:r>
              <a:rPr lang="ru-RU" sz="1600">
                <a:latin typeface="Times New Roman"/>
                <a:cs typeface="Times New Roman"/>
              </a:rPr>
              <a:t>̆ </a:t>
            </a:r>
            <a:r>
              <a:rPr lang="ru-RU" sz="1600" err="1">
                <a:latin typeface="Times New Roman"/>
                <a:cs typeface="Times New Roman"/>
              </a:rPr>
              <a:t>передусім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респіраторним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стре</a:t>
            </a:r>
            <a:r>
              <a:rPr lang="ru-RU" sz="1600">
                <a:latin typeface="Times New Roman"/>
                <a:cs typeface="Times New Roman"/>
              </a:rPr>
              <a:t>­ сом, </a:t>
            </a:r>
            <a:r>
              <a:rPr lang="ru-RU" sz="1600" err="1">
                <a:latin typeface="Times New Roman"/>
                <a:cs typeface="Times New Roman"/>
              </a:rPr>
              <a:t>пневмонією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вираженим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геморагічним</a:t>
            </a:r>
            <a:r>
              <a:rPr lang="ru-RU" sz="1600">
                <a:latin typeface="Times New Roman"/>
                <a:cs typeface="Times New Roman"/>
              </a:rPr>
              <a:t> синдромом — </a:t>
            </a:r>
            <a:r>
              <a:rPr lang="ru-RU" sz="1600" err="1">
                <a:latin typeface="Times New Roman"/>
                <a:cs typeface="Times New Roman"/>
              </a:rPr>
              <a:t>носовими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шлунково-кишковими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кровотечами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чи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розвитком</a:t>
            </a:r>
            <a:r>
              <a:rPr lang="ru-RU" sz="1600">
                <a:latin typeface="Times New Roman"/>
                <a:cs typeface="Times New Roman"/>
              </a:rPr>
              <a:t> ДВЗ-синдрому. На </a:t>
            </a:r>
            <a:r>
              <a:rPr lang="ru-RU" sz="1600" err="1">
                <a:latin typeface="Times New Roman"/>
                <a:cs typeface="Times New Roman"/>
              </a:rPr>
              <a:t>шкірі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видимих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слизових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оболонках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швидко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з’являється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геморагічнии</a:t>
            </a:r>
            <a:r>
              <a:rPr lang="ru-RU" sz="1600">
                <a:latin typeface="Times New Roman"/>
                <a:cs typeface="Times New Roman"/>
              </a:rPr>
              <a:t>̆ </a:t>
            </a:r>
            <a:r>
              <a:rPr lang="ru-RU" sz="1600" err="1">
                <a:latin typeface="Times New Roman"/>
                <a:cs typeface="Times New Roman"/>
              </a:rPr>
              <a:t>висип</a:t>
            </a:r>
            <a:r>
              <a:rPr lang="ru-RU" sz="1600">
                <a:latin typeface="Times New Roman"/>
                <a:cs typeface="Times New Roman"/>
              </a:rPr>
              <a:t>. </a:t>
            </a:r>
          </a:p>
          <a:p>
            <a:pPr marL="305435" indent="-305435"/>
            <a:endParaRPr lang="ru-RU" sz="1600">
              <a:latin typeface="Times New Roman"/>
              <a:cs typeface="Times New Roman"/>
            </a:endParaRPr>
          </a:p>
        </p:txBody>
      </p:sp>
      <p:pic>
        <p:nvPicPr>
          <p:cNvPr id="4" name="Рисунок 3" descr="Корь начинает просыпаться! ВНИМАНИЕ!">
            <a:extLst>
              <a:ext uri="{FF2B5EF4-FFF2-40B4-BE49-F238E27FC236}">
                <a16:creationId xmlns:a16="http://schemas.microsoft.com/office/drawing/2014/main" xmlns="" id="{054C278C-FB21-82B5-D3B7-9B4A242C6A2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30952" y="3119"/>
            <a:ext cx="3662082" cy="2051049"/>
          </a:xfrm>
          <a:prstGeom prst="rect">
            <a:avLst/>
          </a:prstGeom>
        </p:spPr>
      </p:pic>
      <p:pic>
        <p:nvPicPr>
          <p:cNvPr id="5" name="Рисунок 4" descr="Measles: a disease often forgotten but not gone">
            <a:extLst>
              <a:ext uri="{FF2B5EF4-FFF2-40B4-BE49-F238E27FC236}">
                <a16:creationId xmlns:a16="http://schemas.microsoft.com/office/drawing/2014/main" xmlns="" id="{B5F3B95D-FCDE-57AC-345E-975CE2077DF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33826" y="2024115"/>
            <a:ext cx="3654611" cy="1973066"/>
          </a:xfrm>
          <a:prstGeom prst="rect">
            <a:avLst/>
          </a:prstGeom>
        </p:spPr>
      </p:pic>
      <p:pic>
        <p:nvPicPr>
          <p:cNvPr id="6" name="Рисунок 5" descr="The Return of Measles Is a Failure of Communication - The Atlantic">
            <a:extLst>
              <a:ext uri="{FF2B5EF4-FFF2-40B4-BE49-F238E27FC236}">
                <a16:creationId xmlns:a16="http://schemas.microsoft.com/office/drawing/2014/main" xmlns="" id="{39014BD3-4EDB-43BE-B615-FA37152D97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2471" r="-231" b="-231"/>
          <a:stretch/>
        </p:blipFill>
        <p:spPr>
          <a:xfrm>
            <a:off x="8944709" y="3999180"/>
            <a:ext cx="3243733" cy="284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4921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6840BA-A942-DF33-FB43-EBA2B4547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839" y="608837"/>
            <a:ext cx="11029616" cy="1188720"/>
          </a:xfrm>
        </p:spPr>
        <p:txBody>
          <a:bodyPr/>
          <a:lstStyle/>
          <a:p>
            <a:r>
              <a:rPr lang="ru-RU" err="1">
                <a:latin typeface="Corbel"/>
              </a:rPr>
              <a:t>Ускладнення</a:t>
            </a:r>
            <a:endParaRPr lang="ru-RU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D0F2B0-662C-C80D-FD71-FFA0E90A1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254" y="1969361"/>
            <a:ext cx="4492850" cy="4740132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ru-RU" sz="1600" i="1">
                <a:latin typeface="Times New Roman"/>
                <a:ea typeface="+mn-lt"/>
                <a:cs typeface="+mn-lt"/>
              </a:rPr>
              <a:t>Перша </a:t>
            </a:r>
            <a:r>
              <a:rPr lang="ru-RU" sz="1600" i="1" err="1">
                <a:latin typeface="Times New Roman"/>
                <a:ea typeface="+mn-lt"/>
                <a:cs typeface="+mn-lt"/>
              </a:rPr>
              <a:t>група</a:t>
            </a:r>
            <a:r>
              <a:rPr lang="ru-RU" sz="1600" i="1">
                <a:latin typeface="Times New Roman"/>
                <a:ea typeface="+mn-lt"/>
                <a:cs typeface="+mn-lt"/>
              </a:rPr>
              <a:t> </a:t>
            </a:r>
            <a:r>
              <a:rPr lang="ru-RU" sz="1600" i="1" err="1">
                <a:latin typeface="Times New Roman"/>
                <a:ea typeface="+mn-lt"/>
                <a:cs typeface="+mn-lt"/>
              </a:rPr>
              <a:t>ускладнень</a:t>
            </a:r>
            <a:r>
              <a:rPr lang="ru-RU" sz="1600" i="1">
                <a:latin typeface="Times New Roman"/>
                <a:ea typeface="+mn-lt"/>
                <a:cs typeface="+mn-lt"/>
              </a:rPr>
              <a:t> кору: </a:t>
            </a:r>
            <a:endParaRPr lang="ru-RU" sz="1600">
              <a:latin typeface="Times New Roman"/>
              <a:cs typeface="Times New Roman"/>
            </a:endParaRP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стенозувальнии</a:t>
            </a:r>
            <a:r>
              <a:rPr lang="ru-RU" sz="1600">
                <a:latin typeface="Times New Roman"/>
                <a:cs typeface="Times New Roman"/>
              </a:rPr>
              <a:t>̆ </a:t>
            </a:r>
            <a:r>
              <a:rPr lang="ru-RU" sz="1600" err="1">
                <a:latin typeface="Times New Roman"/>
                <a:cs typeface="Times New Roman"/>
              </a:rPr>
              <a:t>ларинготрахеобронхіт</a:t>
            </a:r>
            <a:r>
              <a:rPr lang="ru-RU" sz="1600">
                <a:latin typeface="Times New Roman"/>
                <a:cs typeface="Times New Roman"/>
              </a:rPr>
              <a:t>; </a:t>
            </a: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пневмонія</a:t>
            </a:r>
            <a:r>
              <a:rPr lang="ru-RU" sz="1600">
                <a:latin typeface="Times New Roman"/>
                <a:cs typeface="Times New Roman"/>
              </a:rPr>
              <a:t>; </a:t>
            </a: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енцефаліт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енцефаломієліт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серознии</a:t>
            </a:r>
            <a:r>
              <a:rPr lang="ru-RU" sz="1600">
                <a:latin typeface="Times New Roman"/>
                <a:cs typeface="Times New Roman"/>
              </a:rPr>
              <a:t>̆ </a:t>
            </a:r>
            <a:r>
              <a:rPr lang="ru-RU" sz="1600" err="1">
                <a:latin typeface="Times New Roman"/>
                <a:cs typeface="Times New Roman"/>
              </a:rPr>
              <a:t>менінгіт</a:t>
            </a:r>
            <a:r>
              <a:rPr lang="ru-RU" sz="1600">
                <a:latin typeface="Times New Roman"/>
                <a:cs typeface="Times New Roman"/>
              </a:rPr>
              <a:t>; </a:t>
            </a: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ентероколіт</a:t>
            </a:r>
            <a:r>
              <a:rPr lang="ru-RU" sz="1600">
                <a:latin typeface="Times New Roman"/>
                <a:cs typeface="Times New Roman"/>
              </a:rPr>
              <a:t>; </a:t>
            </a: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міокардит</a:t>
            </a:r>
            <a:r>
              <a:rPr lang="ru-RU" sz="1600">
                <a:latin typeface="Times New Roman"/>
                <a:cs typeface="Times New Roman"/>
              </a:rPr>
              <a:t>, перикардит; </a:t>
            </a: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дефіцит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вітаміну</a:t>
            </a:r>
            <a:r>
              <a:rPr lang="ru-RU" sz="1600">
                <a:latin typeface="Times New Roman"/>
                <a:cs typeface="Times New Roman"/>
              </a:rPr>
              <a:t> А, аж до </a:t>
            </a:r>
            <a:r>
              <a:rPr lang="ru-RU" sz="1600" err="1">
                <a:latin typeface="Times New Roman"/>
                <a:cs typeface="Times New Roman"/>
              </a:rPr>
              <a:t>розвитку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сліпоти</a:t>
            </a:r>
            <a:r>
              <a:rPr lang="ru-RU" sz="1600">
                <a:latin typeface="Times New Roman"/>
                <a:cs typeface="Times New Roman"/>
              </a:rPr>
              <a:t>; </a:t>
            </a: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тромбоцитопенічна</a:t>
            </a:r>
            <a:r>
              <a:rPr lang="ru-RU" sz="1600">
                <a:latin typeface="Times New Roman"/>
                <a:cs typeface="Times New Roman"/>
              </a:rPr>
              <a:t> пурпура; </a:t>
            </a:r>
          </a:p>
          <a:p>
            <a:pPr marL="305435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безжовтяничнии</a:t>
            </a:r>
            <a:r>
              <a:rPr lang="ru-RU" sz="1600">
                <a:latin typeface="Times New Roman"/>
                <a:cs typeface="Times New Roman"/>
              </a:rPr>
              <a:t>̆ гепатит. </a:t>
            </a:r>
          </a:p>
          <a:p>
            <a:pPr marL="305435" indent="-305435" algn="r"/>
            <a:endParaRPr lang="ru-RU">
              <a:latin typeface="Corbel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BEA34573-EDD6-B39D-E4F6-4A62BDAC812F}"/>
              </a:ext>
            </a:extLst>
          </p:cNvPr>
          <p:cNvSpPr txBox="1">
            <a:spLocks/>
          </p:cNvSpPr>
          <p:nvPr/>
        </p:nvSpPr>
        <p:spPr>
          <a:xfrm>
            <a:off x="6531908" y="1508285"/>
            <a:ext cx="4492850" cy="474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i="1">
                <a:latin typeface="Times New Roman"/>
                <a:ea typeface="+mn-lt"/>
                <a:cs typeface="+mn-lt"/>
              </a:rPr>
              <a:t>Друга </a:t>
            </a:r>
            <a:r>
              <a:rPr lang="ru-RU" sz="1600" i="1" err="1">
                <a:latin typeface="Times New Roman"/>
                <a:ea typeface="+mn-lt"/>
                <a:cs typeface="+mn-lt"/>
              </a:rPr>
              <a:t>група</a:t>
            </a:r>
            <a:r>
              <a:rPr lang="ru-RU" sz="1600" i="1">
                <a:latin typeface="Times New Roman"/>
                <a:ea typeface="+mn-lt"/>
                <a:cs typeface="+mn-lt"/>
              </a:rPr>
              <a:t> </a:t>
            </a:r>
            <a:r>
              <a:rPr lang="ru-RU" sz="1600" i="1" err="1">
                <a:latin typeface="Times New Roman"/>
                <a:ea typeface="+mn-lt"/>
                <a:cs typeface="+mn-lt"/>
              </a:rPr>
              <a:t>ускладнень</a:t>
            </a:r>
            <a:r>
              <a:rPr lang="ru-RU" sz="1600" i="1">
                <a:latin typeface="Times New Roman"/>
                <a:ea typeface="+mn-lt"/>
                <a:cs typeface="+mn-lt"/>
              </a:rPr>
              <a:t> кору: </a:t>
            </a:r>
            <a:endParaRPr lang="ru-RU" sz="1600">
              <a:latin typeface="Times New Roman"/>
              <a:cs typeface="Times New Roman"/>
            </a:endParaRPr>
          </a:p>
          <a:p>
            <a:pPr marL="629920" lvl="1" indent="-305435"/>
            <a:r>
              <a:rPr lang="ru-RU" sz="1600">
                <a:latin typeface="Times New Roman"/>
                <a:cs typeface="Times New Roman"/>
              </a:rPr>
              <a:t>—  стоматит, </a:t>
            </a:r>
            <a:r>
              <a:rPr lang="ru-RU" sz="1600" err="1">
                <a:latin typeface="Times New Roman"/>
                <a:cs typeface="Times New Roman"/>
              </a:rPr>
              <a:t>гінгівіт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глосит</a:t>
            </a:r>
            <a:r>
              <a:rPr lang="ru-RU" sz="1600">
                <a:latin typeface="Times New Roman"/>
                <a:cs typeface="Times New Roman"/>
              </a:rPr>
              <a:t>; </a:t>
            </a:r>
          </a:p>
          <a:p>
            <a:pPr marL="629920" lvl="1" indent="-305435"/>
            <a:r>
              <a:rPr lang="ru-RU" sz="1600">
                <a:latin typeface="Times New Roman"/>
                <a:cs typeface="Times New Roman"/>
              </a:rPr>
              <a:t>—  отит, синусит; </a:t>
            </a:r>
          </a:p>
          <a:p>
            <a:pPr marL="629920" lvl="1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бронхіт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пневмонія</a:t>
            </a:r>
            <a:r>
              <a:rPr lang="ru-RU" sz="1600">
                <a:latin typeface="Times New Roman"/>
                <a:cs typeface="Times New Roman"/>
              </a:rPr>
              <a:t>, плеврит; </a:t>
            </a:r>
          </a:p>
          <a:p>
            <a:pPr marL="629920" lvl="1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гнійнии</a:t>
            </a:r>
            <a:r>
              <a:rPr lang="ru-RU" sz="1600">
                <a:latin typeface="Times New Roman"/>
                <a:cs typeface="Times New Roman"/>
              </a:rPr>
              <a:t>̆ </a:t>
            </a:r>
            <a:r>
              <a:rPr lang="ru-RU" sz="1600" err="1">
                <a:latin typeface="Times New Roman"/>
                <a:cs typeface="Times New Roman"/>
              </a:rPr>
              <a:t>кон’юнктивіт</a:t>
            </a:r>
            <a:r>
              <a:rPr lang="ru-RU" sz="1600">
                <a:latin typeface="Times New Roman"/>
                <a:cs typeface="Times New Roman"/>
              </a:rPr>
              <a:t>, блефарит, </a:t>
            </a:r>
            <a:r>
              <a:rPr lang="ru-RU" sz="1600" err="1">
                <a:latin typeface="Times New Roman"/>
                <a:cs typeface="Times New Roman"/>
              </a:rPr>
              <a:t>виразка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рогівки</a:t>
            </a:r>
            <a:r>
              <a:rPr lang="ru-RU" sz="1600">
                <a:latin typeface="Times New Roman"/>
                <a:cs typeface="Times New Roman"/>
              </a:rPr>
              <a:t>, </a:t>
            </a:r>
            <a:r>
              <a:rPr lang="ru-RU" sz="1600" err="1">
                <a:latin typeface="Times New Roman"/>
                <a:cs typeface="Times New Roman"/>
              </a:rPr>
              <a:t>періорбітальна</a:t>
            </a:r>
            <a:r>
              <a:rPr lang="ru-RU" sz="1600">
                <a:latin typeface="Times New Roman"/>
                <a:cs typeface="Times New Roman"/>
              </a:rPr>
              <a:t> флегмона; </a:t>
            </a:r>
          </a:p>
          <a:p>
            <a:pPr marL="629920" lvl="1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інфекція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сечовивідних</a:t>
            </a:r>
            <a:r>
              <a:rPr lang="ru-RU" sz="1600">
                <a:latin typeface="Times New Roman"/>
                <a:cs typeface="Times New Roman"/>
              </a:rPr>
              <a:t> </a:t>
            </a:r>
            <a:r>
              <a:rPr lang="ru-RU" sz="1600" err="1">
                <a:latin typeface="Times New Roman"/>
                <a:cs typeface="Times New Roman"/>
              </a:rPr>
              <a:t>шляхів</a:t>
            </a:r>
            <a:r>
              <a:rPr lang="ru-RU" sz="1600">
                <a:latin typeface="Times New Roman"/>
                <a:cs typeface="Times New Roman"/>
              </a:rPr>
              <a:t>; </a:t>
            </a:r>
          </a:p>
          <a:p>
            <a:pPr marL="629920" lvl="1" indent="-305435"/>
            <a:r>
              <a:rPr lang="ru-RU" sz="1600">
                <a:latin typeface="Times New Roman"/>
                <a:cs typeface="Times New Roman"/>
              </a:rPr>
              <a:t>—  </a:t>
            </a:r>
            <a:r>
              <a:rPr lang="ru-RU" sz="1600" err="1">
                <a:latin typeface="Times New Roman"/>
                <a:cs typeface="Times New Roman"/>
              </a:rPr>
              <a:t>гастроентероколіт</a:t>
            </a:r>
            <a:r>
              <a:rPr lang="ru-RU" sz="1600">
                <a:latin typeface="Times New Roman"/>
                <a:cs typeface="Times New Roman"/>
              </a:rPr>
              <a:t>. </a:t>
            </a:r>
          </a:p>
          <a:p>
            <a:pPr marL="305435" indent="-305435" algn="r"/>
            <a:endParaRPr lang="ru-RU"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012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99D315-B8A0-5036-E754-BA3CA079C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124" y="527800"/>
            <a:ext cx="11029616" cy="1188720"/>
          </a:xfrm>
        </p:spPr>
        <p:txBody>
          <a:bodyPr/>
          <a:lstStyle/>
          <a:p>
            <a:r>
              <a:rPr lang="ru-RU" err="1">
                <a:latin typeface="Corbel"/>
              </a:rPr>
              <a:t>Діагностика</a:t>
            </a:r>
            <a:endParaRPr lang="ru-RU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1BE426-8C3F-1ED4-D445-08867F84D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819" y="1953406"/>
            <a:ext cx="11029615" cy="3634486"/>
          </a:xfrm>
        </p:spPr>
        <p:txBody>
          <a:bodyPr/>
          <a:lstStyle/>
          <a:p>
            <a:pPr marL="305435" indent="-305435"/>
            <a:r>
              <a:rPr lang="ru-RU" sz="1400" err="1">
                <a:latin typeface="Times New Roman"/>
                <a:cs typeface="Times New Roman"/>
              </a:rPr>
              <a:t>Загальнии</a:t>
            </a:r>
            <a:r>
              <a:rPr lang="ru-RU" sz="1400">
                <a:latin typeface="Times New Roman"/>
                <a:cs typeface="Times New Roman"/>
              </a:rPr>
              <a:t>̆ </a:t>
            </a:r>
            <a:r>
              <a:rPr lang="ru-RU" sz="1400" err="1">
                <a:latin typeface="Times New Roman"/>
                <a:cs typeface="Times New Roman"/>
              </a:rPr>
              <a:t>аналіз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крові</a:t>
            </a:r>
            <a:r>
              <a:rPr lang="ru-RU" sz="1400">
                <a:latin typeface="Times New Roman"/>
                <a:cs typeface="Times New Roman"/>
              </a:rPr>
              <a:t>: </a:t>
            </a:r>
            <a:r>
              <a:rPr lang="ru-RU" sz="1400" err="1">
                <a:latin typeface="Times New Roman"/>
                <a:cs typeface="Times New Roman"/>
              </a:rPr>
              <a:t>лейкопенія</a:t>
            </a:r>
            <a:r>
              <a:rPr lang="ru-RU" sz="1400">
                <a:latin typeface="Times New Roman"/>
                <a:cs typeface="Times New Roman"/>
              </a:rPr>
              <a:t>, </a:t>
            </a:r>
            <a:r>
              <a:rPr lang="ru-RU" sz="1400" err="1">
                <a:latin typeface="Times New Roman"/>
                <a:cs typeface="Times New Roman"/>
              </a:rPr>
              <a:t>лімфоцитоз</a:t>
            </a:r>
            <a:r>
              <a:rPr lang="ru-RU" sz="1400">
                <a:latin typeface="Times New Roman"/>
                <a:cs typeface="Times New Roman"/>
              </a:rPr>
              <a:t>, </a:t>
            </a:r>
            <a:r>
              <a:rPr lang="ru-RU" sz="1400" err="1">
                <a:latin typeface="Times New Roman"/>
                <a:cs typeface="Times New Roman"/>
              </a:rPr>
              <a:t>еозинофілія</a:t>
            </a:r>
            <a:r>
              <a:rPr lang="ru-RU" sz="1400">
                <a:latin typeface="Times New Roman"/>
                <a:cs typeface="Times New Roman"/>
              </a:rPr>
              <a:t>, </a:t>
            </a:r>
            <a:r>
              <a:rPr lang="ru-RU" sz="1400" err="1">
                <a:latin typeface="Times New Roman"/>
                <a:cs typeface="Times New Roman"/>
              </a:rPr>
              <a:t>тромбо</a:t>
            </a:r>
            <a:r>
              <a:rPr lang="ru-RU" sz="1400">
                <a:latin typeface="Times New Roman"/>
                <a:cs typeface="Times New Roman"/>
              </a:rPr>
              <a:t>­ </a:t>
            </a:r>
            <a:r>
              <a:rPr lang="ru-RU" sz="1400" err="1">
                <a:latin typeface="Times New Roman"/>
                <a:cs typeface="Times New Roman"/>
              </a:rPr>
              <a:t>цитопенія</a:t>
            </a:r>
            <a:r>
              <a:rPr lang="ru-RU" sz="1400">
                <a:latin typeface="Times New Roman"/>
                <a:cs typeface="Times New Roman"/>
              </a:rPr>
              <a:t>. </a:t>
            </a:r>
          </a:p>
          <a:p>
            <a:pPr marL="305435" indent="-305435"/>
            <a:r>
              <a:rPr lang="ru-RU" sz="1400" err="1">
                <a:latin typeface="Times New Roman"/>
                <a:cs typeface="Times New Roman"/>
              </a:rPr>
              <a:t>Цитологічне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дослідження</a:t>
            </a:r>
            <a:r>
              <a:rPr lang="ru-RU" sz="1400">
                <a:latin typeface="Times New Roman"/>
                <a:cs typeface="Times New Roman"/>
              </a:rPr>
              <a:t> (</a:t>
            </a:r>
            <a:r>
              <a:rPr lang="ru-RU" sz="1400" err="1">
                <a:latin typeface="Times New Roman"/>
                <a:cs typeface="Times New Roman"/>
              </a:rPr>
              <a:t>цитоскопія</a:t>
            </a:r>
            <a:r>
              <a:rPr lang="ru-RU" sz="1400">
                <a:latin typeface="Times New Roman"/>
                <a:cs typeface="Times New Roman"/>
              </a:rPr>
              <a:t>) </a:t>
            </a:r>
            <a:r>
              <a:rPr lang="ru-RU" sz="1400" err="1">
                <a:latin typeface="Times New Roman"/>
                <a:cs typeface="Times New Roman"/>
              </a:rPr>
              <a:t>мазків-відбитків</a:t>
            </a:r>
            <a:r>
              <a:rPr lang="ru-RU" sz="1400">
                <a:latin typeface="Times New Roman"/>
                <a:cs typeface="Times New Roman"/>
              </a:rPr>
              <a:t> з ротоглотки — </a:t>
            </a:r>
            <a:r>
              <a:rPr lang="ru-RU" sz="1400" err="1">
                <a:latin typeface="Times New Roman"/>
                <a:cs typeface="Times New Roman"/>
              </a:rPr>
              <a:t>ви­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явлення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типових</a:t>
            </a:r>
            <a:r>
              <a:rPr lang="ru-RU" sz="1400">
                <a:latin typeface="Times New Roman"/>
                <a:cs typeface="Times New Roman"/>
              </a:rPr>
              <a:t> для </a:t>
            </a:r>
            <a:r>
              <a:rPr lang="ru-RU" sz="1400" err="1">
                <a:latin typeface="Times New Roman"/>
                <a:cs typeface="Times New Roman"/>
              </a:rPr>
              <a:t>вірусу</a:t>
            </a:r>
            <a:r>
              <a:rPr lang="ru-RU" sz="1400">
                <a:latin typeface="Times New Roman"/>
                <a:cs typeface="Times New Roman"/>
              </a:rPr>
              <a:t> кору </a:t>
            </a:r>
            <a:r>
              <a:rPr lang="ru-RU" sz="1400" err="1">
                <a:latin typeface="Times New Roman"/>
                <a:cs typeface="Times New Roman"/>
              </a:rPr>
              <a:t>багатоядерних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гігантських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клітин</a:t>
            </a:r>
            <a:r>
              <a:rPr lang="ru-RU" sz="1400">
                <a:latin typeface="Times New Roman"/>
                <a:cs typeface="Times New Roman"/>
              </a:rPr>
              <a:t>. </a:t>
            </a:r>
          </a:p>
          <a:p>
            <a:pPr marL="305435" indent="-305435"/>
            <a:r>
              <a:rPr lang="ru-RU" sz="1400">
                <a:latin typeface="Times New Roman"/>
                <a:cs typeface="Times New Roman"/>
              </a:rPr>
              <a:t>ПЛР</a:t>
            </a:r>
          </a:p>
          <a:p>
            <a:pPr marL="305435" indent="-305435"/>
            <a:r>
              <a:rPr lang="ru-RU" sz="1400">
                <a:latin typeface="Times New Roman"/>
                <a:cs typeface="Times New Roman"/>
              </a:rPr>
              <a:t>Методами </a:t>
            </a:r>
            <a:r>
              <a:rPr lang="ru-RU" sz="1400" err="1">
                <a:latin typeface="Times New Roman"/>
                <a:cs typeface="Times New Roman"/>
              </a:rPr>
              <a:t>імуноферментного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аналізу</a:t>
            </a:r>
            <a:r>
              <a:rPr lang="ru-RU" sz="1400">
                <a:latin typeface="Times New Roman"/>
                <a:cs typeface="Times New Roman"/>
              </a:rPr>
              <a:t> (ІФА) </a:t>
            </a:r>
            <a:r>
              <a:rPr lang="ru-RU" sz="1400" err="1">
                <a:latin typeface="Times New Roman"/>
                <a:cs typeface="Times New Roman"/>
              </a:rPr>
              <a:t>виявляють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антитіла</a:t>
            </a:r>
            <a:r>
              <a:rPr lang="ru-RU" sz="1400">
                <a:latin typeface="Times New Roman"/>
                <a:cs typeface="Times New Roman"/>
              </a:rPr>
              <a:t> до </a:t>
            </a:r>
            <a:r>
              <a:rPr lang="ru-RU" sz="1400" err="1">
                <a:latin typeface="Times New Roman"/>
                <a:cs typeface="Times New Roman"/>
              </a:rPr>
              <a:t>вірусу</a:t>
            </a:r>
            <a:r>
              <a:rPr lang="ru-RU" sz="1400">
                <a:latin typeface="Times New Roman"/>
                <a:cs typeface="Times New Roman"/>
              </a:rPr>
              <a:t> кору </a:t>
            </a:r>
            <a:r>
              <a:rPr lang="ru-RU" sz="1400" err="1">
                <a:latin typeface="Times New Roman"/>
                <a:cs typeface="Times New Roman"/>
              </a:rPr>
              <a:t>класу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IgM</a:t>
            </a:r>
            <a:r>
              <a:rPr lang="ru-RU" sz="1400">
                <a:latin typeface="Times New Roman"/>
                <a:cs typeface="Times New Roman"/>
              </a:rPr>
              <a:t> (</a:t>
            </a:r>
            <a:r>
              <a:rPr lang="ru-RU" sz="1400" err="1">
                <a:latin typeface="Times New Roman"/>
                <a:cs typeface="Times New Roman"/>
              </a:rPr>
              <a:t>з’являються</a:t>
            </a:r>
            <a:r>
              <a:rPr lang="ru-RU" sz="1400">
                <a:latin typeface="Times New Roman"/>
                <a:cs typeface="Times New Roman"/>
              </a:rPr>
              <a:t> в </a:t>
            </a:r>
            <a:r>
              <a:rPr lang="ru-RU" sz="1400" err="1">
                <a:latin typeface="Times New Roman"/>
                <a:cs typeface="Times New Roman"/>
              </a:rPr>
              <a:t>гострии</a:t>
            </a:r>
            <a:r>
              <a:rPr lang="ru-RU" sz="1400">
                <a:latin typeface="Times New Roman"/>
                <a:cs typeface="Times New Roman"/>
              </a:rPr>
              <a:t>̆ </a:t>
            </a:r>
            <a:r>
              <a:rPr lang="ru-RU" sz="1400" err="1">
                <a:latin typeface="Times New Roman"/>
                <a:cs typeface="Times New Roman"/>
              </a:rPr>
              <a:t>період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захворювання</a:t>
            </a:r>
            <a:r>
              <a:rPr lang="ru-RU" sz="1400">
                <a:latin typeface="Times New Roman"/>
                <a:cs typeface="Times New Roman"/>
              </a:rPr>
              <a:t>, з 2—3-го дня </a:t>
            </a:r>
            <a:r>
              <a:rPr lang="ru-RU" sz="1400" err="1">
                <a:latin typeface="Times New Roman"/>
                <a:cs typeface="Times New Roman"/>
              </a:rPr>
              <a:t>від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появи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висипу</a:t>
            </a:r>
            <a:r>
              <a:rPr lang="ru-RU" sz="1400">
                <a:latin typeface="Times New Roman"/>
                <a:cs typeface="Times New Roman"/>
              </a:rPr>
              <a:t>, і </a:t>
            </a:r>
            <a:r>
              <a:rPr lang="ru-RU" sz="1400" err="1">
                <a:latin typeface="Times New Roman"/>
                <a:cs typeface="Times New Roman"/>
              </a:rPr>
              <a:t>дося­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гають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пікових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концентраціи</a:t>
            </a:r>
            <a:r>
              <a:rPr lang="ru-RU" sz="1400">
                <a:latin typeface="Times New Roman"/>
                <a:cs typeface="Times New Roman"/>
              </a:rPr>
              <a:t>̆ на 2—4-му </a:t>
            </a:r>
            <a:r>
              <a:rPr lang="ru-RU" sz="1400" err="1">
                <a:latin typeface="Times New Roman"/>
                <a:cs typeface="Times New Roman"/>
              </a:rPr>
              <a:t>тижні</a:t>
            </a:r>
            <a:r>
              <a:rPr lang="ru-RU" sz="1400">
                <a:latin typeface="Times New Roman"/>
                <a:cs typeface="Times New Roman"/>
              </a:rPr>
              <a:t>) та </a:t>
            </a:r>
            <a:r>
              <a:rPr lang="ru-RU" sz="1400" err="1">
                <a:latin typeface="Times New Roman"/>
                <a:cs typeface="Times New Roman"/>
              </a:rPr>
              <a:t>IgG</a:t>
            </a:r>
            <a:r>
              <a:rPr lang="ru-RU" sz="1400">
                <a:latin typeface="Times New Roman"/>
                <a:cs typeface="Times New Roman"/>
              </a:rPr>
              <a:t> (</a:t>
            </a:r>
            <a:r>
              <a:rPr lang="ru-RU" sz="1400" err="1">
                <a:latin typeface="Times New Roman"/>
                <a:cs typeface="Times New Roman"/>
              </a:rPr>
              <a:t>з’являється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пізніше</a:t>
            </a:r>
            <a:r>
              <a:rPr lang="ru-RU" sz="1400">
                <a:latin typeface="Times New Roman"/>
                <a:cs typeface="Times New Roman"/>
              </a:rPr>
              <a:t>, </a:t>
            </a:r>
            <a:r>
              <a:rPr lang="ru-RU" sz="1400" err="1">
                <a:latin typeface="Times New Roman"/>
                <a:cs typeface="Times New Roman"/>
              </a:rPr>
              <a:t>визначається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протягом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декількох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років</a:t>
            </a:r>
            <a:r>
              <a:rPr lang="ru-RU" sz="1400">
                <a:latin typeface="Times New Roman"/>
                <a:cs typeface="Times New Roman"/>
              </a:rPr>
              <a:t> і </a:t>
            </a:r>
            <a:r>
              <a:rPr lang="ru-RU" sz="1400" err="1">
                <a:latin typeface="Times New Roman"/>
                <a:cs typeface="Times New Roman"/>
              </a:rPr>
              <a:t>свідчить</a:t>
            </a:r>
            <a:r>
              <a:rPr lang="ru-RU" sz="1400">
                <a:latin typeface="Times New Roman"/>
                <a:cs typeface="Times New Roman"/>
              </a:rPr>
              <a:t> про </a:t>
            </a:r>
            <a:r>
              <a:rPr lang="ru-RU" sz="1400" err="1">
                <a:latin typeface="Times New Roman"/>
                <a:cs typeface="Times New Roman"/>
              </a:rPr>
              <a:t>перенесене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захворювання</a:t>
            </a:r>
            <a:r>
              <a:rPr lang="ru-RU" sz="1400">
                <a:latin typeface="Times New Roman"/>
                <a:cs typeface="Times New Roman"/>
              </a:rPr>
              <a:t>). </a:t>
            </a:r>
          </a:p>
          <a:p>
            <a:pPr marL="305435" indent="-305435"/>
            <a:r>
              <a:rPr lang="ru-RU" sz="1400" err="1">
                <a:latin typeface="Times New Roman"/>
                <a:cs typeface="Times New Roman"/>
              </a:rPr>
              <a:t>Серологічні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методи</a:t>
            </a:r>
            <a:r>
              <a:rPr lang="ru-RU" sz="1400">
                <a:latin typeface="Times New Roman"/>
                <a:cs typeface="Times New Roman"/>
              </a:rPr>
              <a:t> — </a:t>
            </a:r>
            <a:r>
              <a:rPr lang="ru-RU" sz="1400" err="1">
                <a:latin typeface="Times New Roman"/>
                <a:cs typeface="Times New Roman"/>
              </a:rPr>
              <a:t>реакцію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гальмування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гемаглютина</a:t>
            </a:r>
            <a:r>
              <a:rPr lang="ru-RU" sz="1400">
                <a:latin typeface="Times New Roman"/>
                <a:cs typeface="Times New Roman"/>
              </a:rPr>
              <a:t>­ </a:t>
            </a:r>
            <a:r>
              <a:rPr lang="ru-RU" sz="1400" err="1">
                <a:latin typeface="Times New Roman"/>
                <a:cs typeface="Times New Roman"/>
              </a:rPr>
              <a:t>ціі</a:t>
            </a:r>
            <a:r>
              <a:rPr lang="ru-RU" sz="1400">
                <a:latin typeface="Times New Roman"/>
                <a:cs typeface="Times New Roman"/>
              </a:rPr>
              <a:t>̈ (РГГА) та </a:t>
            </a:r>
            <a:r>
              <a:rPr lang="ru-RU" sz="1400" err="1">
                <a:latin typeface="Times New Roman"/>
                <a:cs typeface="Times New Roman"/>
              </a:rPr>
              <a:t>реакцію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пасивноі</a:t>
            </a:r>
            <a:r>
              <a:rPr lang="ru-RU" sz="1400">
                <a:latin typeface="Times New Roman"/>
                <a:cs typeface="Times New Roman"/>
              </a:rPr>
              <a:t>̈ </a:t>
            </a:r>
            <a:r>
              <a:rPr lang="ru-RU" sz="1400" err="1">
                <a:latin typeface="Times New Roman"/>
                <a:cs typeface="Times New Roman"/>
              </a:rPr>
              <a:t>гемаглютинаціі</a:t>
            </a:r>
            <a:r>
              <a:rPr lang="ru-RU" sz="1400">
                <a:latin typeface="Times New Roman"/>
                <a:cs typeface="Times New Roman"/>
              </a:rPr>
              <a:t>̈ (РПГА), за </a:t>
            </a:r>
            <a:r>
              <a:rPr lang="ru-RU" sz="1400" err="1">
                <a:latin typeface="Times New Roman"/>
                <a:cs typeface="Times New Roman"/>
              </a:rPr>
              <a:t>допомогою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яких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діагностують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збільшення</a:t>
            </a:r>
            <a:r>
              <a:rPr lang="ru-RU" sz="1400">
                <a:latin typeface="Times New Roman"/>
                <a:cs typeface="Times New Roman"/>
              </a:rPr>
              <a:t> титру </a:t>
            </a:r>
            <a:r>
              <a:rPr lang="ru-RU" sz="1400" err="1">
                <a:latin typeface="Times New Roman"/>
                <a:cs typeface="Times New Roman"/>
              </a:rPr>
              <a:t>антитіл</a:t>
            </a:r>
            <a:r>
              <a:rPr lang="ru-RU" sz="1400">
                <a:latin typeface="Times New Roman"/>
                <a:cs typeface="Times New Roman"/>
              </a:rPr>
              <a:t> у </a:t>
            </a:r>
            <a:r>
              <a:rPr lang="ru-RU" sz="1400" err="1">
                <a:latin typeface="Times New Roman"/>
                <a:cs typeface="Times New Roman"/>
              </a:rPr>
              <a:t>динаміці</a:t>
            </a:r>
            <a:r>
              <a:rPr lang="ru-RU" sz="1400">
                <a:latin typeface="Times New Roman"/>
                <a:cs typeface="Times New Roman"/>
              </a:rPr>
              <a:t> в 4 рази і </a:t>
            </a:r>
            <a:r>
              <a:rPr lang="ru-RU" sz="1400" err="1">
                <a:latin typeface="Times New Roman"/>
                <a:cs typeface="Times New Roman"/>
              </a:rPr>
              <a:t>більше</a:t>
            </a:r>
            <a:r>
              <a:rPr lang="ru-RU" sz="1400">
                <a:latin typeface="Times New Roman"/>
                <a:cs typeface="Times New Roman"/>
              </a:rPr>
              <a:t>. </a:t>
            </a:r>
          </a:p>
          <a:p>
            <a:pPr marL="305435" indent="-305435"/>
            <a:endParaRPr lang="ru-RU"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6288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0E2346-819D-DE3F-B50E-34117709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33" y="146800"/>
            <a:ext cx="11029616" cy="1188720"/>
          </a:xfrm>
        </p:spPr>
        <p:txBody>
          <a:bodyPr/>
          <a:lstStyle/>
          <a:p>
            <a:r>
              <a:rPr lang="ru-RU" err="1">
                <a:latin typeface="Corbel"/>
              </a:rPr>
              <a:t>Лікування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F975ED-E9C0-A711-CC97-A461FADEE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158" y="2089017"/>
            <a:ext cx="11029615" cy="363448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/>
            <a:r>
              <a:rPr lang="ru-RU" sz="1400" err="1">
                <a:latin typeface="Times New Roman"/>
                <a:cs typeface="Times New Roman"/>
              </a:rPr>
              <a:t>Дітям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віком</a:t>
            </a:r>
            <a:r>
              <a:rPr lang="ru-RU" sz="1400">
                <a:latin typeface="Times New Roman"/>
                <a:cs typeface="Times New Roman"/>
              </a:rPr>
              <a:t> до </a:t>
            </a:r>
            <a:r>
              <a:rPr lang="ru-RU" sz="1400" err="1">
                <a:latin typeface="Times New Roman"/>
                <a:cs typeface="Times New Roman"/>
              </a:rPr>
              <a:t>трьох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років</a:t>
            </a:r>
            <a:r>
              <a:rPr lang="ru-RU" sz="1400">
                <a:latin typeface="Times New Roman"/>
                <a:cs typeface="Times New Roman"/>
              </a:rPr>
              <a:t> при тяжких формах кору </a:t>
            </a:r>
            <a:r>
              <a:rPr lang="ru-RU" sz="1400" err="1">
                <a:latin typeface="Times New Roman"/>
                <a:cs typeface="Times New Roman"/>
              </a:rPr>
              <a:t>внутрішньом’язово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признача</a:t>
            </a:r>
            <a:r>
              <a:rPr lang="ru-RU" sz="1400">
                <a:latin typeface="Times New Roman"/>
                <a:cs typeface="Times New Roman"/>
              </a:rPr>
              <a:t>­ </a:t>
            </a:r>
            <a:r>
              <a:rPr lang="ru-RU" sz="1400" err="1">
                <a:latin typeface="Times New Roman"/>
                <a:cs typeface="Times New Roman"/>
              </a:rPr>
              <a:t>ють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нормальнии</a:t>
            </a:r>
            <a:r>
              <a:rPr lang="ru-RU" sz="1400">
                <a:latin typeface="Times New Roman"/>
                <a:cs typeface="Times New Roman"/>
              </a:rPr>
              <a:t>̆ </a:t>
            </a:r>
            <a:r>
              <a:rPr lang="ru-RU" sz="1400" err="1">
                <a:latin typeface="Times New Roman"/>
                <a:cs typeface="Times New Roman"/>
              </a:rPr>
              <a:t>імуноглобулін</a:t>
            </a:r>
            <a:r>
              <a:rPr lang="ru-RU" sz="1400">
                <a:latin typeface="Times New Roman"/>
                <a:cs typeface="Times New Roman"/>
              </a:rPr>
              <a:t> у </a:t>
            </a:r>
            <a:r>
              <a:rPr lang="ru-RU" sz="1400" err="1">
                <a:latin typeface="Times New Roman"/>
                <a:cs typeface="Times New Roman"/>
              </a:rPr>
              <a:t>дозі</a:t>
            </a:r>
            <a:r>
              <a:rPr lang="ru-RU" sz="1400">
                <a:latin typeface="Times New Roman"/>
                <a:cs typeface="Times New Roman"/>
              </a:rPr>
              <a:t> 0,05 мл/кг </a:t>
            </a:r>
            <a:r>
              <a:rPr lang="ru-RU" sz="1400" err="1">
                <a:latin typeface="Times New Roman"/>
                <a:cs typeface="Times New Roman"/>
              </a:rPr>
              <a:t>або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внутрішньовенні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форми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err="1">
                <a:latin typeface="Times New Roman"/>
                <a:cs typeface="Times New Roman"/>
              </a:rPr>
              <a:t>імуното</a:t>
            </a:r>
            <a:r>
              <a:rPr lang="ru-RU" sz="1400">
                <a:latin typeface="Times New Roman"/>
                <a:cs typeface="Times New Roman"/>
              </a:rPr>
              <a:t>- </a:t>
            </a:r>
            <a:r>
              <a:rPr lang="ru-RU" sz="1400" err="1">
                <a:latin typeface="Times New Roman"/>
                <a:cs typeface="Times New Roman"/>
              </a:rPr>
              <a:t>булінів</a:t>
            </a:r>
            <a:r>
              <a:rPr lang="ru-RU" sz="1400">
                <a:latin typeface="Times New Roman"/>
                <a:cs typeface="Times New Roman"/>
              </a:rPr>
              <a:t>. </a:t>
            </a:r>
          </a:p>
          <a:p>
            <a:pPr marL="305435" indent="-305435"/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 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Антипіретики</a:t>
            </a:r>
            <a:endParaRPr lang="ru-RU" sz="1400">
              <a:solidFill>
                <a:srgbClr val="404040"/>
              </a:solidFill>
              <a:latin typeface="Times New Roman"/>
              <a:ea typeface="Verdana"/>
              <a:cs typeface="Times New Roman"/>
            </a:endParaRPr>
          </a:p>
          <a:p>
            <a:pPr marL="305435" indent="-305435"/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Затемнена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кімната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(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світлобоязнь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)</a:t>
            </a:r>
          </a:p>
          <a:p>
            <a:pPr marL="305435" indent="-305435"/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При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нежиті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 –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судинозвужуючі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препарати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;</a:t>
            </a:r>
            <a:endParaRPr lang="ru-RU" sz="1400">
              <a:solidFill>
                <a:srgbClr val="333333"/>
              </a:solidFill>
              <a:latin typeface="Times New Roman"/>
              <a:ea typeface="Verdana"/>
              <a:cs typeface="Times New Roman"/>
            </a:endParaRPr>
          </a:p>
          <a:p>
            <a:pPr marL="305435" indent="-305435"/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При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кашлі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 –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муколітичні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препарати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;</a:t>
            </a:r>
            <a:endParaRPr lang="ru-RU" sz="1400">
              <a:latin typeface="Times New Roman"/>
              <a:cs typeface="Times New Roman"/>
            </a:endParaRPr>
          </a:p>
          <a:p>
            <a:pPr marL="305435" indent="-305435"/>
            <a:r>
              <a:rPr lang="ru-RU" sz="1400" err="1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Вітамін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 А- 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рекомендовано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отримувати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2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дози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вітаміну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А (100 000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одиниць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для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дітей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&lt; 12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місяців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та 200 000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одиниць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дітям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&lt; 12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місяців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), з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перервою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між</a:t>
            </a:r>
            <a:r>
              <a:rPr lang="ru-RU" sz="140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дозами 24 </a:t>
            </a:r>
            <a:r>
              <a:rPr lang="ru-RU" sz="140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години</a:t>
            </a:r>
            <a:endParaRPr lang="ru-RU" sz="1400">
              <a:solidFill>
                <a:srgbClr val="000000"/>
              </a:solidFill>
              <a:latin typeface="Times New Roman"/>
              <a:ea typeface="+mn-lt"/>
              <a:cs typeface="+mn-lt"/>
            </a:endParaRPr>
          </a:p>
          <a:p>
            <a:pPr marL="305435" indent="-305435"/>
            <a:r>
              <a:rPr lang="ru-RU" sz="1800">
                <a:solidFill>
                  <a:srgbClr val="000000"/>
                </a:solidFill>
                <a:latin typeface="Times New Roman"/>
                <a:ea typeface="Verdana"/>
                <a:cs typeface="Times New Roman"/>
              </a:rPr>
              <a:t>ПРОФІЛАКТИКА</a:t>
            </a:r>
          </a:p>
          <a:p>
            <a:pPr marL="305435" indent="-305435"/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проводиться живою коровою вакциною, яка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містить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атенуйовании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̆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вірус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 (КПК)</a:t>
            </a:r>
          </a:p>
          <a:p>
            <a:pPr marL="305435" indent="-305435"/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Україні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вакцинація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проти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кору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призначається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у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віці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12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міс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.,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ревакцинація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проводиться в 6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років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. </a:t>
            </a:r>
          </a:p>
          <a:p>
            <a:pPr marL="305435" indent="-305435"/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Контактним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із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хворим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на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кір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віком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до 30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років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, не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щепленим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,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що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не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хворіли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на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кір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і не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мають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протипоказань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до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вакцинаціі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̈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проти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кору, не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пізніше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ніж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через 72 год з моменту контакту вводиться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протикорова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вакцина. </a:t>
            </a:r>
          </a:p>
          <a:p>
            <a:pPr marL="305435" indent="-305435"/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Дітям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віком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від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3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міс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. до 3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років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життя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, з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імунодефіцитними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станами, з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протипока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­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занням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до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вакцинаціі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̈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живими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вакцинами,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вагітним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,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контактним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щодо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кору,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уводять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не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пізніше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ніж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за 5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днів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від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моменту контакту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нормальнии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̆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імуноглобулін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у </a:t>
            </a:r>
            <a:r>
              <a:rPr lang="ru-RU" sz="1400" err="1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дозі</a:t>
            </a:r>
            <a:r>
              <a:rPr lang="ru-RU" sz="1400">
                <a:solidFill>
                  <a:srgbClr val="333333"/>
                </a:solidFill>
                <a:latin typeface="Times New Roman"/>
                <a:ea typeface="Verdana"/>
                <a:cs typeface="Times New Roman"/>
              </a:rPr>
              <a:t> 0,25 мл/кг </a:t>
            </a:r>
          </a:p>
          <a:p>
            <a:pPr marL="305435" indent="-305435"/>
            <a:endParaRPr lang="ru-RU" sz="1400">
              <a:solidFill>
                <a:srgbClr val="333333"/>
              </a:solidFill>
              <a:latin typeface="Times New Roman"/>
              <a:ea typeface="Verdan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2846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F4EB5C-ED25-4675-8255-2F5B12CFFC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514EC6E-A557-42A2-BCDC-3ABFFC5E5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05482C9-EB42-4BFE-95BF-7FD661F07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539E646-A625-4A26-86ED-BD90EDD329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8E019540-1104-4B12-9F83-45F5867418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4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9796F-7FF9-1A59-38CE-104F758A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1" y="1066800"/>
            <a:ext cx="5727760" cy="4724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b="0" kern="1200" cap="all">
                <a:solidFill>
                  <a:srgbClr val="FFFFFF">
                    <a:alpha val="90000"/>
                  </a:srgbClr>
                </a:solidFill>
                <a:latin typeface="+mj-lt"/>
                <a:ea typeface="+mj-ea"/>
                <a:cs typeface="+mj-cs"/>
              </a:rPr>
              <a:t>ДЯкую за увагу!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580CFD6-E44A-486A-9E73-D8D948F78A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5171433" y="3396996"/>
            <a:ext cx="370332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646038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B9B82"/>
      </a:accent1>
      <a:accent2>
        <a:srgbClr val="BA807F"/>
      </a:accent2>
      <a:accent3>
        <a:srgbClr val="C594A7"/>
      </a:accent3>
      <a:accent4>
        <a:srgbClr val="BA7FAE"/>
      </a:accent4>
      <a:accent5>
        <a:srgbClr val="BB95C5"/>
      </a:accent5>
      <a:accent6>
        <a:srgbClr val="947FBA"/>
      </a:accent6>
      <a:hlink>
        <a:srgbClr val="5C85A7"/>
      </a:hlink>
      <a:folHlink>
        <a:srgbClr val="7F7F7F"/>
      </a:folHlink>
    </a:clrScheme>
    <a:fontScheme name="Dividend">
      <a:majorFont>
        <a:latin typeface="Tw Cen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Произвольный</PresentationFormat>
  <Paragraphs>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DividendVTI</vt:lpstr>
      <vt:lpstr>КІр</vt:lpstr>
      <vt:lpstr>Кір - це вірусне захворювання, що характеризується   гострим початком, продормальною  лихоманкою, катаральним , інтоксикаційним синдромами, макулопапульозною екзантемою </vt:lpstr>
      <vt:lpstr>Етіологія та епідеміологія</vt:lpstr>
      <vt:lpstr>Патогенез </vt:lpstr>
      <vt:lpstr>Кліника</vt:lpstr>
      <vt:lpstr>ПЕРІОД ВИСИПУ:</vt:lpstr>
      <vt:lpstr>Ускладнення</vt:lpstr>
      <vt:lpstr>Діагностика</vt:lpstr>
      <vt:lpstr>Лікування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e020780goa</cp:lastModifiedBy>
  <cp:revision>2</cp:revision>
  <dcterms:created xsi:type="dcterms:W3CDTF">2024-01-23T17:37:11Z</dcterms:created>
  <dcterms:modified xsi:type="dcterms:W3CDTF">2024-02-14T07:32:10Z</dcterms:modified>
</cp:coreProperties>
</file>