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1" r:id="rId25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3" d="100"/>
          <a:sy n="73" d="100"/>
        </p:scale>
        <p:origin x="-127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en-US" dirty="0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pPr/>
              <a:t>2021/10/20</a:t>
            </a:fld>
            <a:endParaRPr lang="zh-CN" altLang="en-US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pPr/>
              <a:t>2021/10/20</a:t>
            </a:fld>
            <a:endParaRPr lang="zh-CN" altLang="en-US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pPr/>
              <a:t>2021/10/20</a:t>
            </a:fld>
            <a:endParaRPr lang="zh-CN" altLang="en-US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pPr/>
              <a:t>2021/10/20</a:t>
            </a:fld>
            <a:endParaRPr lang="zh-CN" altLang="en-US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pPr/>
              <a:t>2021/10/20</a:t>
            </a:fld>
            <a:endParaRPr lang="zh-CN" altLang="en-US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pPr/>
              <a:t>2021/10/20</a:t>
            </a:fld>
            <a:endParaRPr lang="zh-CN" altLang="en-US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pPr/>
              <a:t>2021/10/20</a:t>
            </a:fld>
            <a:endParaRPr lang="zh-CN" altLang="en-US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pPr/>
              <a:t>2021/10/20</a:t>
            </a:fld>
            <a:endParaRPr lang="zh-CN" altLang="en-US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104860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CN" smtClean="0"/>
              <a:t>Click icon to add picture</a:t>
            </a:r>
            <a:endParaRPr lang="en-US" dirty="0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pPr/>
              <a:t>2021/10/20</a:t>
            </a:fld>
            <a:endParaRPr lang="zh-CN" altLang="en-US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pPr/>
              <a:t>2021/10/20</a:t>
            </a:fld>
            <a:endParaRPr lang="zh-CN" altLang="en-US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pPr/>
              <a:t>2021/10/20</a:t>
            </a:fld>
            <a:endParaRPr lang="zh-CN" altLang="en-US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BC1078-46ED-40F9-8930-935BAD7C2B02}" type="datetimeFigureOut">
              <a:rPr lang="zh-CN" altLang="en-US" smtClean="0"/>
              <a:pPr/>
              <a:t>2021/10/20</a:t>
            </a:fld>
            <a:endParaRPr lang="zh-CN" altLang="en-US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B52ADC-5BFA-4FBD-BEE2-16096B7F416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1048587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altLang="zh-CN"/>
          </a:p>
        </p:txBody>
      </p:sp>
      <p:pic>
        <p:nvPicPr>
          <p:cNvPr id="2097152" name="Рисунок 209715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1387" y="234867"/>
            <a:ext cx="8461225" cy="638826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7" name="Заголовок 104864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48648" name="Подзаголовок 104864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97153" name="Рисунок 2097152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0030" y="256449"/>
            <a:ext cx="8443940" cy="634510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9" name="Заголовок 104864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48650" name="Подзаголовок 104864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97154" name="Рисунок 2097153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6816" y="170121"/>
            <a:ext cx="8530367" cy="651775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Заголовок 1048650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48652" name="Подзаголовок 104865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97155" name="Рисунок 2097154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7675" y="247816"/>
            <a:ext cx="8668650" cy="636236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3" name="Заголовок 104865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48654" name="Подзаголовок 104865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97156" name="Рисунок 2097155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0888" y="221918"/>
            <a:ext cx="8582223" cy="641416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5" name="Заголовок 104865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48656" name="Подзаголовок 104865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97157" name="Рисунок 2097156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2744" y="247816"/>
            <a:ext cx="8478511" cy="636236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Заголовок 104865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48658" name="Подзаголовок 104865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97158" name="Рисунок 2097157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7924" y="355726"/>
            <a:ext cx="8608151" cy="614654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9" name="Заголовок 104865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48660" name="Подзаголовок 104865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97159" name="Рисунок 2097158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6567" y="217602"/>
            <a:ext cx="8590866" cy="642279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1" name="Заголовок 1048660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48662" name="Подзаголовок 104866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97160" name="Рисунок 2097159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1137" y="273715"/>
            <a:ext cx="8521725" cy="631057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3" name="Заголовок 104866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48664" name="Подзаголовок 104866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97161" name="Рисунок 2097160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4960" y="260765"/>
            <a:ext cx="8634080" cy="633646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5" name="Заголовок 104866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48666" name="Подзаголовок 104866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97162" name="Рисунок 209716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3602" y="342777"/>
            <a:ext cx="8616795" cy="617244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7" name="Заголовок 104866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48668" name="Подзаголовок 104866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97164" name="Рисунок 2097163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3602" y="398890"/>
            <a:ext cx="8616795" cy="606021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9" name="Заголовок 104866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48670" name="Подзаголовок 104866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97165" name="Рисунок 2097164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8423" y="390257"/>
            <a:ext cx="8487153" cy="607748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1" name="Заголовок 1048670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48672" name="Подзаголовок 104867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97166" name="Рисунок 2097165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5708" y="234867"/>
            <a:ext cx="8452583" cy="638826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3" name="Заголовок 104867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48674" name="Подзаголовок 104867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97167" name="Рисунок 2097166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8064" y="273715"/>
            <a:ext cx="8227872" cy="631057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5" name="Заголовок 104867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48676" name="Подзаголовок 104867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97168" name="Рисунок 2097167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4102" y="394574"/>
            <a:ext cx="8495796" cy="6068852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Заголовок 104867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48678" name="Подзаголовок 104867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97170" name="Рисунок 2097169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8423" y="295297"/>
            <a:ext cx="8487153" cy="6267406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9" name="Заголовок 104867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48680" name="Подзаголовок 104867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97171" name="Рисунок 2097170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1137" y="372992"/>
            <a:ext cx="8521725" cy="6112016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1" name="Заголовок 104868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48682" name="Содержимое 104868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48683" name="Текст 104868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97172" name="Рисунок 209717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1387" y="342777"/>
            <a:ext cx="8461225" cy="617244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Заголовок 104868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48685" name="Подзаголовок 104868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97173" name="Рисунок 2097172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4461" y="239184"/>
            <a:ext cx="8755078" cy="6379632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Заголовок 104868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48687" name="Подзаголовок 104868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97174" name="Рисунок 2097173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1387" y="463636"/>
            <a:ext cx="8461225" cy="5930727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8" name="Заголовок 104868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48689" name="Содержимое 104868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48690" name="Текст 1048689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97175" name="Рисунок 2097174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1137" y="295297"/>
            <a:ext cx="8521725" cy="6267406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1" name="Заголовок 1048690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48692" name="Подзаголовок 104869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97176" name="Рисунок 2097175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2744" y="342777"/>
            <a:ext cx="8478511" cy="617244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5" name="Заголовок 104869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48696" name="Содержимое 104869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48697" name="Текст 1048696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97178" name="Рисунок 2097177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4102" y="467953"/>
            <a:ext cx="8495796" cy="592209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Экран (4:3)</PresentationFormat>
  <Paragraphs>0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Redmi Note 7 Pro</dc:creator>
  <cp:lastModifiedBy>e020780goa</cp:lastModifiedBy>
  <cp:revision>1</cp:revision>
  <dcterms:created xsi:type="dcterms:W3CDTF">2015-05-12T03:30:45Z</dcterms:created>
  <dcterms:modified xsi:type="dcterms:W3CDTF">2021-10-20T13:24:58Z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f7e20e270fa74f9d80318a002b227ed8</vt:lpwstr>
  </property>
</Properties>
</file>