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6070600" cy="4552950"/>
  <p:notesSz cx="6070600" cy="45529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43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9C0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9C0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9C0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9C0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2850" y="762952"/>
            <a:ext cx="4808855" cy="57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9C09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62150" y="2214562"/>
            <a:ext cx="4314825" cy="2028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173162" y="-7874"/>
            <a:ext cx="4873625" cy="2139950"/>
            <a:chOff x="1173162" y="-7874"/>
            <a:chExt cx="4873625" cy="2139950"/>
          </a:xfrm>
        </p:grpSpPr>
        <p:sp>
          <p:nvSpPr>
            <p:cNvPr id="4" name="object 4"/>
            <p:cNvSpPr/>
            <p:nvPr/>
          </p:nvSpPr>
          <p:spPr>
            <a:xfrm>
              <a:off x="1185862" y="33400"/>
              <a:ext cx="1971675" cy="1152525"/>
            </a:xfrm>
            <a:custGeom>
              <a:avLst/>
              <a:gdLst/>
              <a:ahLst/>
              <a:cxnLst/>
              <a:rect l="l" t="t" r="r" b="b"/>
              <a:pathLst>
                <a:path w="1971675" h="1152525">
                  <a:moveTo>
                    <a:pt x="0" y="1152525"/>
                  </a:moveTo>
                  <a:lnTo>
                    <a:pt x="1971675" y="1152525"/>
                  </a:lnTo>
                  <a:lnTo>
                    <a:pt x="1971675" y="0"/>
                  </a:lnTo>
                  <a:lnTo>
                    <a:pt x="0" y="0"/>
                  </a:lnTo>
                  <a:lnTo>
                    <a:pt x="0" y="11525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95387" y="4825"/>
              <a:ext cx="4838700" cy="2114550"/>
            </a:xfrm>
            <a:custGeom>
              <a:avLst/>
              <a:gdLst/>
              <a:ahLst/>
              <a:cxnLst/>
              <a:rect l="l" t="t" r="r" b="b"/>
              <a:pathLst>
                <a:path w="4838700" h="2114550">
                  <a:moveTo>
                    <a:pt x="4838700" y="0"/>
                  </a:moveTo>
                  <a:lnTo>
                    <a:pt x="0" y="0"/>
                  </a:lnTo>
                  <a:lnTo>
                    <a:pt x="0" y="2114550"/>
                  </a:lnTo>
                  <a:lnTo>
                    <a:pt x="4838700" y="2114550"/>
                  </a:lnTo>
                  <a:lnTo>
                    <a:pt x="4838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95387" y="4825"/>
              <a:ext cx="4838700" cy="2114550"/>
            </a:xfrm>
            <a:custGeom>
              <a:avLst/>
              <a:gdLst/>
              <a:ahLst/>
              <a:cxnLst/>
              <a:rect l="l" t="t" r="r" b="b"/>
              <a:pathLst>
                <a:path w="4838700" h="2114550">
                  <a:moveTo>
                    <a:pt x="0" y="2114550"/>
                  </a:moveTo>
                  <a:lnTo>
                    <a:pt x="4838700" y="2114550"/>
                  </a:lnTo>
                  <a:lnTo>
                    <a:pt x="4838700" y="0"/>
                  </a:lnTo>
                  <a:lnTo>
                    <a:pt x="0" y="0"/>
                  </a:lnTo>
                  <a:lnTo>
                    <a:pt x="0" y="211455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endParaRPr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5771" y="371475"/>
            <a:ext cx="5165407" cy="1877437"/>
          </a:xfrm>
        </p:spPr>
        <p:txBody>
          <a:bodyPr/>
          <a:lstStyle/>
          <a:p>
            <a:pPr algn="ctr"/>
            <a:r>
              <a:rPr lang="ru-RU" spc="-10" dirty="0" smtClean="0"/>
              <a:t/>
            </a:r>
            <a:br>
              <a:rPr lang="ru-RU" spc="-10" dirty="0" smtClean="0"/>
            </a:br>
            <a:r>
              <a:rPr lang="ru-RU" spc="-10" dirty="0" smtClean="0"/>
              <a:t/>
            </a:r>
            <a:br>
              <a:rPr lang="ru-RU" spc="-10" dirty="0" smtClean="0"/>
            </a:br>
            <a:r>
              <a:rPr lang="en-US" sz="5000" spc="-10" dirty="0" smtClean="0">
                <a:solidFill>
                  <a:srgbClr val="7030A0"/>
                </a:solidFill>
              </a:rPr>
              <a:t>MONKEYPOX</a:t>
            </a:r>
            <a:endParaRPr lang="uk-UA" sz="5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49" cy="45529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Произвольный</PresentationFormat>
  <Paragraphs>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Слайд 1</vt:lpstr>
      <vt:lpstr>  MONKEYPOX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Герасименко Олена Анатоліївна</dc:creator>
  <cp:lastModifiedBy>e020780goa</cp:lastModifiedBy>
  <cp:revision>1</cp:revision>
  <dcterms:created xsi:type="dcterms:W3CDTF">2024-02-14T07:26:36Z</dcterms:created>
  <dcterms:modified xsi:type="dcterms:W3CDTF">2024-02-14T07:29:02Z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2023-05-29T00:00:00Z</vt:filetime>
  </property>
  <property fmtid="{D5CDD505-2E9C-101B-9397-08002B2CF9AE}" pid="3" name="LastSaved">
    <vt:filetime>2024-02-14T00:00:00Z</vt:filetime>
  </property>
  <property fmtid="{D5CDD505-2E9C-101B-9397-08002B2CF9AE}" pid="4" name="Producer">
    <vt:lpwstr>3-Heights(TM) PDF Security Shell 4.8.25.2 (http://www.pdf-tools.com)</vt:lpwstr>
  </property>
</Properties>
</file>