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313" r:id="rId3"/>
    <p:sldId id="331" r:id="rId4"/>
    <p:sldId id="352" r:id="rId5"/>
    <p:sldId id="32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234" y="-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атерина Миколаївна Усиченко" userId="c7121fdd-db43-4798-8475-63b4ccfd2e56" providerId="ADAL" clId="{DDC66EDF-5461-40BE-BFAF-57D350102672}"/>
  </pc:docChgLst>
  <pc:docChgLst>
    <pc:chgData name="Усыченко Медин" userId="e90cd61c-49b6-402a-986c-59281cd009c4" providerId="ADAL" clId="{E3760CA7-F701-4F62-9A50-E4D311A2BD6A}"/>
    <pc:docChg chg="custSel addSld delSld modSld">
      <pc:chgData name="Усыченко Медин" userId="e90cd61c-49b6-402a-986c-59281cd009c4" providerId="ADAL" clId="{E3760CA7-F701-4F62-9A50-E4D311A2BD6A}" dt="2024-01-09T13:00:14.222" v="66" actId="2696"/>
      <pc:docMkLst>
        <pc:docMk/>
      </pc:docMkLst>
      <pc:sldChg chg="modSp">
        <pc:chgData name="Усыченко Медин" userId="e90cd61c-49b6-402a-986c-59281cd009c4" providerId="ADAL" clId="{E3760CA7-F701-4F62-9A50-E4D311A2BD6A}" dt="2024-01-09T12:51:54.670" v="9" actId="14100"/>
        <pc:sldMkLst>
          <pc:docMk/>
          <pc:sldMk cId="625573802" sldId="256"/>
        </pc:sldMkLst>
        <pc:spChg chg="mod">
          <ac:chgData name="Усыченко Медин" userId="e90cd61c-49b6-402a-986c-59281cd009c4" providerId="ADAL" clId="{E3760CA7-F701-4F62-9A50-E4D311A2BD6A}" dt="2024-01-09T12:51:54.670" v="9" actId="14100"/>
          <ac:spMkLst>
            <pc:docMk/>
            <pc:sldMk cId="625573802" sldId="256"/>
            <ac:spMk id="2" creationId="{B0CCA407-C55F-41A4-9955-5AD9CD79D191}"/>
          </ac:spMkLst>
        </pc:spChg>
      </pc:sldChg>
      <pc:sldChg chg="modSp">
        <pc:chgData name="Усыченко Медин" userId="e90cd61c-49b6-402a-986c-59281cd009c4" providerId="ADAL" clId="{E3760CA7-F701-4F62-9A50-E4D311A2BD6A}" dt="2024-01-09T12:53:16.318" v="18" actId="14100"/>
        <pc:sldMkLst>
          <pc:docMk/>
          <pc:sldMk cId="2454516448" sldId="313"/>
        </pc:sldMkLst>
        <pc:spChg chg="mod">
          <ac:chgData name="Усыченко Медин" userId="e90cd61c-49b6-402a-986c-59281cd009c4" providerId="ADAL" clId="{E3760CA7-F701-4F62-9A50-E4D311A2BD6A}" dt="2024-01-09T12:53:16.318" v="18" actId="14100"/>
          <ac:spMkLst>
            <pc:docMk/>
            <pc:sldMk cId="2454516448" sldId="313"/>
            <ac:spMk id="3" creationId="{293229FC-0734-49DC-A213-0FD59075E2E7}"/>
          </ac:spMkLst>
        </pc:spChg>
      </pc:sldChg>
      <pc:sldChg chg="del">
        <pc:chgData name="Усыченко Медин" userId="e90cd61c-49b6-402a-986c-59281cd009c4" providerId="ADAL" clId="{E3760CA7-F701-4F62-9A50-E4D311A2BD6A}" dt="2024-01-09T12:50:35.044" v="0" actId="2696"/>
        <pc:sldMkLst>
          <pc:docMk/>
          <pc:sldMk cId="1821630608" sldId="314"/>
        </pc:sldMkLst>
      </pc:sldChg>
      <pc:sldChg chg="del">
        <pc:chgData name="Усыченко Медин" userId="e90cd61c-49b6-402a-986c-59281cd009c4" providerId="ADAL" clId="{E3760CA7-F701-4F62-9A50-E4D311A2BD6A}" dt="2024-01-09T12:53:41.034" v="22" actId="2696"/>
        <pc:sldMkLst>
          <pc:docMk/>
          <pc:sldMk cId="4244972482" sldId="315"/>
        </pc:sldMkLst>
      </pc:sldChg>
      <pc:sldChg chg="del">
        <pc:chgData name="Усыченко Медин" userId="e90cd61c-49b6-402a-986c-59281cd009c4" providerId="ADAL" clId="{E3760CA7-F701-4F62-9A50-E4D311A2BD6A}" dt="2024-01-09T12:53:45.039" v="24" actId="2696"/>
        <pc:sldMkLst>
          <pc:docMk/>
          <pc:sldMk cId="2373361096" sldId="316"/>
        </pc:sldMkLst>
      </pc:sldChg>
      <pc:sldChg chg="del">
        <pc:chgData name="Усыченко Медин" userId="e90cd61c-49b6-402a-986c-59281cd009c4" providerId="ADAL" clId="{E3760CA7-F701-4F62-9A50-E4D311A2BD6A}" dt="2024-01-09T12:53:47.633" v="25" actId="2696"/>
        <pc:sldMkLst>
          <pc:docMk/>
          <pc:sldMk cId="771546990" sldId="317"/>
        </pc:sldMkLst>
      </pc:sldChg>
      <pc:sldChg chg="del">
        <pc:chgData name="Усыченко Медин" userId="e90cd61c-49b6-402a-986c-59281cd009c4" providerId="ADAL" clId="{E3760CA7-F701-4F62-9A50-E4D311A2BD6A}" dt="2024-01-09T12:53:50.825" v="28" actId="2696"/>
        <pc:sldMkLst>
          <pc:docMk/>
          <pc:sldMk cId="2184820142" sldId="318"/>
        </pc:sldMkLst>
      </pc:sldChg>
      <pc:sldChg chg="modSp">
        <pc:chgData name="Усыченко Медин" userId="e90cd61c-49b6-402a-986c-59281cd009c4" providerId="ADAL" clId="{E3760CA7-F701-4F62-9A50-E4D311A2BD6A}" dt="2024-01-09T12:55:03.670" v="65" actId="20577"/>
        <pc:sldMkLst>
          <pc:docMk/>
          <pc:sldMk cId="1976989925" sldId="320"/>
        </pc:sldMkLst>
        <pc:spChg chg="mod">
          <ac:chgData name="Усыченко Медин" userId="e90cd61c-49b6-402a-986c-59281cd009c4" providerId="ADAL" clId="{E3760CA7-F701-4F62-9A50-E4D311A2BD6A}" dt="2024-01-09T12:55:03.670" v="65" actId="20577"/>
          <ac:spMkLst>
            <pc:docMk/>
            <pc:sldMk cId="1976989925" sldId="320"/>
            <ac:spMk id="3" creationId="{ABD195B2-99B7-48E4-9339-F101207EC3CA}"/>
          </ac:spMkLst>
        </pc:spChg>
      </pc:sldChg>
      <pc:sldChg chg="del">
        <pc:chgData name="Усыченко Медин" userId="e90cd61c-49b6-402a-986c-59281cd009c4" providerId="ADAL" clId="{E3760CA7-F701-4F62-9A50-E4D311A2BD6A}" dt="2024-01-09T13:00:14.222" v="66" actId="2696"/>
        <pc:sldMkLst>
          <pc:docMk/>
          <pc:sldMk cId="1689446480" sldId="321"/>
        </pc:sldMkLst>
      </pc:sldChg>
      <pc:sldChg chg="del">
        <pc:chgData name="Усыченко Медин" userId="e90cd61c-49b6-402a-986c-59281cd009c4" providerId="ADAL" clId="{E3760CA7-F701-4F62-9A50-E4D311A2BD6A}" dt="2024-01-09T12:54:03.756" v="29" actId="2696"/>
        <pc:sldMkLst>
          <pc:docMk/>
          <pc:sldMk cId="1194734810" sldId="322"/>
        </pc:sldMkLst>
      </pc:sldChg>
      <pc:sldChg chg="del">
        <pc:chgData name="Усыченко Медин" userId="e90cd61c-49b6-402a-986c-59281cd009c4" providerId="ADAL" clId="{E3760CA7-F701-4F62-9A50-E4D311A2BD6A}" dt="2024-01-09T12:54:06.263" v="30" actId="2696"/>
        <pc:sldMkLst>
          <pc:docMk/>
          <pc:sldMk cId="533983890" sldId="323"/>
        </pc:sldMkLst>
      </pc:sldChg>
      <pc:sldChg chg="del">
        <pc:chgData name="Усыченко Медин" userId="e90cd61c-49b6-402a-986c-59281cd009c4" providerId="ADAL" clId="{E3760CA7-F701-4F62-9A50-E4D311A2BD6A}" dt="2024-01-09T12:54:08.051" v="31" actId="2696"/>
        <pc:sldMkLst>
          <pc:docMk/>
          <pc:sldMk cId="963341297" sldId="324"/>
        </pc:sldMkLst>
      </pc:sldChg>
      <pc:sldChg chg="del">
        <pc:chgData name="Усыченко Медин" userId="e90cd61c-49b6-402a-986c-59281cd009c4" providerId="ADAL" clId="{E3760CA7-F701-4F62-9A50-E4D311A2BD6A}" dt="2024-01-09T12:53:42.711" v="23" actId="2696"/>
        <pc:sldMkLst>
          <pc:docMk/>
          <pc:sldMk cId="286361688" sldId="329"/>
        </pc:sldMkLst>
      </pc:sldChg>
      <pc:sldChg chg="del">
        <pc:chgData name="Усыченко Медин" userId="e90cd61c-49b6-402a-986c-59281cd009c4" providerId="ADAL" clId="{E3760CA7-F701-4F62-9A50-E4D311A2BD6A}" dt="2024-01-09T12:53:38.733" v="21" actId="2696"/>
        <pc:sldMkLst>
          <pc:docMk/>
          <pc:sldMk cId="3504136204" sldId="330"/>
        </pc:sldMkLst>
      </pc:sldChg>
      <pc:sldChg chg="addSp delSp modSp">
        <pc:chgData name="Усыченко Медин" userId="e90cd61c-49b6-402a-986c-59281cd009c4" providerId="ADAL" clId="{E3760CA7-F701-4F62-9A50-E4D311A2BD6A}" dt="2024-01-09T12:53:24.277" v="19" actId="478"/>
        <pc:sldMkLst>
          <pc:docMk/>
          <pc:sldMk cId="942367355" sldId="331"/>
        </pc:sldMkLst>
        <pc:spChg chg="del">
          <ac:chgData name="Усыченко Медин" userId="e90cd61c-49b6-402a-986c-59281cd009c4" providerId="ADAL" clId="{E3760CA7-F701-4F62-9A50-E4D311A2BD6A}" dt="2024-01-09T12:53:24.277" v="19" actId="478"/>
          <ac:spMkLst>
            <pc:docMk/>
            <pc:sldMk cId="942367355" sldId="331"/>
            <ac:spMk id="3" creationId="{A677E7FD-D2FC-4AAE-A47D-921EF8C33E42}"/>
          </ac:spMkLst>
        </pc:spChg>
        <pc:spChg chg="add mod">
          <ac:chgData name="Усыченко Медин" userId="e90cd61c-49b6-402a-986c-59281cd009c4" providerId="ADAL" clId="{E3760CA7-F701-4F62-9A50-E4D311A2BD6A}" dt="2024-01-09T12:53:24.277" v="19" actId="478"/>
          <ac:spMkLst>
            <pc:docMk/>
            <pc:sldMk cId="942367355" sldId="331"/>
            <ac:spMk id="4" creationId="{0BA5C210-E7E7-4DD5-BD0F-4BE8A77C5730}"/>
          </ac:spMkLst>
        </pc:spChg>
      </pc:sldChg>
      <pc:sldChg chg="del">
        <pc:chgData name="Усыченко Медин" userId="e90cd61c-49b6-402a-986c-59281cd009c4" providerId="ADAL" clId="{E3760CA7-F701-4F62-9A50-E4D311A2BD6A}" dt="2024-01-09T12:53:34.787" v="20" actId="2696"/>
        <pc:sldMkLst>
          <pc:docMk/>
          <pc:sldMk cId="1299952503" sldId="332"/>
        </pc:sldMkLst>
      </pc:sldChg>
      <pc:sldChg chg="del">
        <pc:chgData name="Усыченко Медин" userId="e90cd61c-49b6-402a-986c-59281cd009c4" providerId="ADAL" clId="{E3760CA7-F701-4F62-9A50-E4D311A2BD6A}" dt="2024-01-09T12:53:48.840" v="26" actId="2696"/>
        <pc:sldMkLst>
          <pc:docMk/>
          <pc:sldMk cId="4135385832" sldId="333"/>
        </pc:sldMkLst>
      </pc:sldChg>
      <pc:sldChg chg="del">
        <pc:chgData name="Усыченко Медин" userId="e90cd61c-49b6-402a-986c-59281cd009c4" providerId="ADAL" clId="{E3760CA7-F701-4F62-9A50-E4D311A2BD6A}" dt="2024-01-09T12:53:49.751" v="27" actId="2696"/>
        <pc:sldMkLst>
          <pc:docMk/>
          <pc:sldMk cId="1994468423" sldId="334"/>
        </pc:sldMkLst>
      </pc:sldChg>
      <pc:sldChg chg="del">
        <pc:chgData name="Усыченко Медин" userId="e90cd61c-49b6-402a-986c-59281cd009c4" providerId="ADAL" clId="{E3760CA7-F701-4F62-9A50-E4D311A2BD6A}" dt="2024-01-09T12:54:10.228" v="32" actId="2696"/>
        <pc:sldMkLst>
          <pc:docMk/>
          <pc:sldMk cId="4200069397" sldId="335"/>
        </pc:sldMkLst>
      </pc:sldChg>
      <pc:sldChg chg="del">
        <pc:chgData name="Усыченко Медин" userId="e90cd61c-49b6-402a-986c-59281cd009c4" providerId="ADAL" clId="{E3760CA7-F701-4F62-9A50-E4D311A2BD6A}" dt="2024-01-09T12:54:12.171" v="34" actId="2696"/>
        <pc:sldMkLst>
          <pc:docMk/>
          <pc:sldMk cId="1618026917" sldId="336"/>
        </pc:sldMkLst>
      </pc:sldChg>
      <pc:sldChg chg="del">
        <pc:chgData name="Усыченко Медин" userId="e90cd61c-49b6-402a-986c-59281cd009c4" providerId="ADAL" clId="{E3760CA7-F701-4F62-9A50-E4D311A2BD6A}" dt="2024-01-09T12:54:12.571" v="35" actId="2696"/>
        <pc:sldMkLst>
          <pc:docMk/>
          <pc:sldMk cId="1691109058" sldId="337"/>
        </pc:sldMkLst>
      </pc:sldChg>
      <pc:sldChg chg="del">
        <pc:chgData name="Усыченко Медин" userId="e90cd61c-49b6-402a-986c-59281cd009c4" providerId="ADAL" clId="{E3760CA7-F701-4F62-9A50-E4D311A2BD6A}" dt="2024-01-09T12:54:11.516" v="33" actId="2696"/>
        <pc:sldMkLst>
          <pc:docMk/>
          <pc:sldMk cId="2284304065" sldId="338"/>
        </pc:sldMkLst>
      </pc:sldChg>
      <pc:sldChg chg="del">
        <pc:chgData name="Усыченко Медин" userId="e90cd61c-49b6-402a-986c-59281cd009c4" providerId="ADAL" clId="{E3760CA7-F701-4F62-9A50-E4D311A2BD6A}" dt="2024-01-09T12:54:13.133" v="36" actId="2696"/>
        <pc:sldMkLst>
          <pc:docMk/>
          <pc:sldMk cId="2794319110" sldId="339"/>
        </pc:sldMkLst>
      </pc:sldChg>
      <pc:sldChg chg="del">
        <pc:chgData name="Усыченко Медин" userId="e90cd61c-49b6-402a-986c-59281cd009c4" providerId="ADAL" clId="{E3760CA7-F701-4F62-9A50-E4D311A2BD6A}" dt="2024-01-09T12:54:13.672" v="37" actId="2696"/>
        <pc:sldMkLst>
          <pc:docMk/>
          <pc:sldMk cId="761814963" sldId="340"/>
        </pc:sldMkLst>
      </pc:sldChg>
      <pc:sldChg chg="del">
        <pc:chgData name="Усыченко Медин" userId="e90cd61c-49b6-402a-986c-59281cd009c4" providerId="ADAL" clId="{E3760CA7-F701-4F62-9A50-E4D311A2BD6A}" dt="2024-01-09T12:54:14.119" v="38" actId="2696"/>
        <pc:sldMkLst>
          <pc:docMk/>
          <pc:sldMk cId="237748656" sldId="341"/>
        </pc:sldMkLst>
      </pc:sldChg>
      <pc:sldChg chg="del">
        <pc:chgData name="Усыченко Медин" userId="e90cd61c-49b6-402a-986c-59281cd009c4" providerId="ADAL" clId="{E3760CA7-F701-4F62-9A50-E4D311A2BD6A}" dt="2024-01-09T12:54:14.657" v="39" actId="2696"/>
        <pc:sldMkLst>
          <pc:docMk/>
          <pc:sldMk cId="107516481" sldId="342"/>
        </pc:sldMkLst>
      </pc:sldChg>
      <pc:sldChg chg="del">
        <pc:chgData name="Усыченко Медин" userId="e90cd61c-49b6-402a-986c-59281cd009c4" providerId="ADAL" clId="{E3760CA7-F701-4F62-9A50-E4D311A2BD6A}" dt="2024-01-09T12:54:15.236" v="40" actId="2696"/>
        <pc:sldMkLst>
          <pc:docMk/>
          <pc:sldMk cId="173681035" sldId="343"/>
        </pc:sldMkLst>
      </pc:sldChg>
      <pc:sldChg chg="del">
        <pc:chgData name="Усыченко Медин" userId="e90cd61c-49b6-402a-986c-59281cd009c4" providerId="ADAL" clId="{E3760CA7-F701-4F62-9A50-E4D311A2BD6A}" dt="2024-01-09T12:54:15.758" v="41" actId="2696"/>
        <pc:sldMkLst>
          <pc:docMk/>
          <pc:sldMk cId="662947612" sldId="344"/>
        </pc:sldMkLst>
      </pc:sldChg>
      <pc:sldChg chg="del">
        <pc:chgData name="Усыченко Медин" userId="e90cd61c-49b6-402a-986c-59281cd009c4" providerId="ADAL" clId="{E3760CA7-F701-4F62-9A50-E4D311A2BD6A}" dt="2024-01-09T12:54:16.152" v="42" actId="2696"/>
        <pc:sldMkLst>
          <pc:docMk/>
          <pc:sldMk cId="480268684" sldId="345"/>
        </pc:sldMkLst>
      </pc:sldChg>
      <pc:sldChg chg="del">
        <pc:chgData name="Усыченко Медин" userId="e90cd61c-49b6-402a-986c-59281cd009c4" providerId="ADAL" clId="{E3760CA7-F701-4F62-9A50-E4D311A2BD6A}" dt="2024-01-09T12:54:16.623" v="43" actId="2696"/>
        <pc:sldMkLst>
          <pc:docMk/>
          <pc:sldMk cId="2758960243" sldId="346"/>
        </pc:sldMkLst>
      </pc:sldChg>
      <pc:sldChg chg="del">
        <pc:chgData name="Усыченко Медин" userId="e90cd61c-49b6-402a-986c-59281cd009c4" providerId="ADAL" clId="{E3760CA7-F701-4F62-9A50-E4D311A2BD6A}" dt="2024-01-09T12:54:17.149" v="44" actId="2696"/>
        <pc:sldMkLst>
          <pc:docMk/>
          <pc:sldMk cId="2558697979" sldId="347"/>
        </pc:sldMkLst>
      </pc:sldChg>
      <pc:sldChg chg="del">
        <pc:chgData name="Усыченко Медин" userId="e90cd61c-49b6-402a-986c-59281cd009c4" providerId="ADAL" clId="{E3760CA7-F701-4F62-9A50-E4D311A2BD6A}" dt="2024-01-09T12:54:17.595" v="45" actId="2696"/>
        <pc:sldMkLst>
          <pc:docMk/>
          <pc:sldMk cId="1448834166" sldId="348"/>
        </pc:sldMkLst>
      </pc:sldChg>
      <pc:sldChg chg="del">
        <pc:chgData name="Усыченко Медин" userId="e90cd61c-49b6-402a-986c-59281cd009c4" providerId="ADAL" clId="{E3760CA7-F701-4F62-9A50-E4D311A2BD6A}" dt="2024-01-09T12:54:18.065" v="46" actId="2696"/>
        <pc:sldMkLst>
          <pc:docMk/>
          <pc:sldMk cId="943368640" sldId="349"/>
        </pc:sldMkLst>
      </pc:sldChg>
      <pc:sldChg chg="del">
        <pc:chgData name="Усыченко Медин" userId="e90cd61c-49b6-402a-986c-59281cd009c4" providerId="ADAL" clId="{E3760CA7-F701-4F62-9A50-E4D311A2BD6A}" dt="2024-01-09T12:54:18.598" v="47" actId="2696"/>
        <pc:sldMkLst>
          <pc:docMk/>
          <pc:sldMk cId="2222037030" sldId="350"/>
        </pc:sldMkLst>
      </pc:sldChg>
      <pc:sldChg chg="del">
        <pc:chgData name="Усыченко Медин" userId="e90cd61c-49b6-402a-986c-59281cd009c4" providerId="ADAL" clId="{E3760CA7-F701-4F62-9A50-E4D311A2BD6A}" dt="2024-01-09T12:54:19.154" v="48" actId="2696"/>
        <pc:sldMkLst>
          <pc:docMk/>
          <pc:sldMk cId="2084635543" sldId="351"/>
        </pc:sldMkLst>
      </pc:sldChg>
      <pc:sldChg chg="addSp delSp modSp add">
        <pc:chgData name="Усыченко Медин" userId="e90cd61c-49b6-402a-986c-59281cd009c4" providerId="ADAL" clId="{E3760CA7-F701-4F62-9A50-E4D311A2BD6A}" dt="2024-01-09T12:50:56.397" v="7" actId="1076"/>
        <pc:sldMkLst>
          <pc:docMk/>
          <pc:sldMk cId="3110735530" sldId="352"/>
        </pc:sldMkLst>
        <pc:spChg chg="del">
          <ac:chgData name="Усыченко Медин" userId="e90cd61c-49b6-402a-986c-59281cd009c4" providerId="ADAL" clId="{E3760CA7-F701-4F62-9A50-E4D311A2BD6A}" dt="2024-01-09T12:50:46.990" v="3" actId="478"/>
          <ac:spMkLst>
            <pc:docMk/>
            <pc:sldMk cId="3110735530" sldId="352"/>
            <ac:spMk id="2" creationId="{6535ED54-78C5-4BDC-ABC2-E4B33F712F6A}"/>
          </ac:spMkLst>
        </pc:spChg>
        <pc:spChg chg="del">
          <ac:chgData name="Усыченко Медин" userId="e90cd61c-49b6-402a-986c-59281cd009c4" providerId="ADAL" clId="{E3760CA7-F701-4F62-9A50-E4D311A2BD6A}" dt="2024-01-09T12:50:43.683" v="2"/>
          <ac:spMkLst>
            <pc:docMk/>
            <pc:sldMk cId="3110735530" sldId="352"/>
            <ac:spMk id="3" creationId="{300F90B5-76A1-4359-B9F1-0E274EEC422A}"/>
          </ac:spMkLst>
        </pc:spChg>
        <pc:picChg chg="add mod">
          <ac:chgData name="Усыченко Медин" userId="e90cd61c-49b6-402a-986c-59281cd009c4" providerId="ADAL" clId="{E3760CA7-F701-4F62-9A50-E4D311A2BD6A}" dt="2024-01-09T12:50:56.397" v="7" actId="1076"/>
          <ac:picMkLst>
            <pc:docMk/>
            <pc:sldMk cId="3110735530" sldId="352"/>
            <ac:picMk id="1026" creationId="{516E9E57-C12F-433E-B45E-BFD77EA01100}"/>
          </ac:picMkLst>
        </pc:picChg>
      </pc:sldChg>
    </pc:docChg>
  </pc:docChgLst>
  <pc:docChgLst>
    <pc:chgData name="Катерина Миколаївна Усиченко" userId="c7121fdd-db43-4798-8475-63b4ccfd2e56" providerId="ADAL" clId="{47B72000-81B7-4597-9951-DD7DD4EBC0A7}"/>
  </pc:docChgLst>
  <pc:docChgLst>
    <pc:chgData name="Усыченко Медин" userId="e90cd61c-49b6-402a-986c-59281cd009c4" providerId="ADAL" clId="{872697B0-7B92-4CC8-B1AA-DFACD716CCEA}"/>
  </pc:docChgLst>
  <pc:docChgLst>
    <pc:chgData name="Усыченко Медин" userId="e90cd61c-49b6-402a-986c-59281cd009c4" providerId="ADAL" clId="{8FEC38A9-A456-47A7-A13D-07EA607E8AD6}"/>
    <pc:docChg chg="delSld modSld">
      <pc:chgData name="Усыченко Медин" userId="e90cd61c-49b6-402a-986c-59281cd009c4" providerId="ADAL" clId="{8FEC38A9-A456-47A7-A13D-07EA607E8AD6}" dt="2023-12-19T09:07:48.881" v="1" actId="2696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4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4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9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99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0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4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1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2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14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39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56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31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4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28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49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189F9-1C24-4E7B-A16F-C4FF97112C46}" type="datetimeFigureOut">
              <a:rPr lang="uk-UA" smtClean="0"/>
              <a:t>09.01.2024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6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CA407-C55F-41A4-9955-5AD9CD79D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122362"/>
            <a:ext cx="6841067" cy="451332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Antibiotics in the elderly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2557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93229FC-0734-49DC-A213-0FD59075E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503854"/>
            <a:ext cx="6604690" cy="5990079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a number of peculiarities of pharmacokinetics and pharmacodynamics in the elderly and senile.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generally accepted that people over 60 years of age have reduced secretory, motor and absorption functions in the gastrointestinal tract, which reduces the bioavailability of enterally administered drugs.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for pharmacodynamics, changes in the density and sensitivity of receptors, a decrease in the activity of enzymes in old age are also possible in young people.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important is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polymorbidity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polypharmacy and polytherapy (simultaneous treatment of all concomitant diseases). Therefore, the main task of the doctor is to choose the most acceptable for the therapy of a particular patient from the numerous arsenal of medicines.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51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токовые видео Лекарства, лицензионные 4K и HD видеоматериалы">
            <a:extLst>
              <a:ext uri="{FF2B5EF4-FFF2-40B4-BE49-F238E27FC236}">
                <a16:creationId xmlns:a16="http://schemas.microsoft.com/office/drawing/2014/main" id="{65DC040B-3742-4DE1-9BDA-987B7289F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24" y="2826592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BA5C210-E7E7-4DD5-BD0F-4BE8A77C5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236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2.bp.blogspot.com/-jIDRfcQgOWk/VKGw2Fkj9mI/AAAAAAAAKqY/m5Jx5-DHBEM/s1600/Major-Classes-of-Antibiotics-Summary-v2.png">
            <a:extLst>
              <a:ext uri="{FF2B5EF4-FFF2-40B4-BE49-F238E27FC236}">
                <a16:creationId xmlns:a16="http://schemas.microsoft.com/office/drawing/2014/main" id="{516E9E57-C12F-433E-B45E-BFD77EA011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55" y="324514"/>
            <a:ext cx="8783689" cy="620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73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D195B2-99B7-48E4-9339-F101207EC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438540"/>
            <a:ext cx="7041503" cy="5602824"/>
          </a:xfrm>
        </p:spPr>
        <p:txBody>
          <a:bodyPr>
            <a:normAutofit/>
          </a:bodyPr>
          <a:lstStyle/>
          <a:p>
            <a:r>
              <a:rPr lang="en-US" dirty="0"/>
              <a:t>In elderly patients, there are changes in all the main stages of the pharmacokinetics of medicinal substances: absorption, distribution, metabolism and excretion.</a:t>
            </a:r>
          </a:p>
          <a:p>
            <a:r>
              <a:rPr lang="en-US" dirty="0"/>
              <a:t>The most frequent causes of impaired absorption of medicines in the elderly are the slowing down of the </a:t>
            </a:r>
            <a:r>
              <a:rPr lang="en-US" dirty="0" err="1"/>
              <a:t>evacuatory</a:t>
            </a:r>
            <a:r>
              <a:rPr lang="en-US" dirty="0"/>
              <a:t> capacity of the stomach and the weakening of intestinal motility.</a:t>
            </a:r>
          </a:p>
          <a:p>
            <a:r>
              <a:rPr lang="en-US" dirty="0"/>
              <a:t>Changes in the proportion of muscle mass, adipose tissue, and the volume of extracellular fluid, as well as age-related features of the binding of drugs by blood proteins significantly affect the distribution of drugs in the elderly.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7698992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ий сині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336</TotalTime>
  <Words>225</Words>
  <Application>Microsoft Office PowerPoint</Application>
  <PresentationFormat>Екран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Грань</vt:lpstr>
      <vt:lpstr>Antibiotics in the elderly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«Antimicrobial Stewardship» – стратегія антимікробного контролю</dc:title>
  <dc:creator>Катерина Миколаївна Усиченко</dc:creator>
  <cp:lastModifiedBy>Катерина Миколаївна Усиченко</cp:lastModifiedBy>
  <cp:revision>23</cp:revision>
  <dcterms:created xsi:type="dcterms:W3CDTF">2023-09-05T07:02:34Z</dcterms:created>
  <dcterms:modified xsi:type="dcterms:W3CDTF">2024-01-09T13:00:18Z</dcterms:modified>
</cp:coreProperties>
</file>