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0"/>
  </p:notesMasterIdLst>
  <p:sldIdLst>
    <p:sldId id="256" r:id="rId2"/>
    <p:sldId id="330" r:id="rId3"/>
    <p:sldId id="331" r:id="rId4"/>
    <p:sldId id="332" r:id="rId5"/>
    <p:sldId id="328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258" r:id="rId14"/>
    <p:sldId id="340" r:id="rId15"/>
    <p:sldId id="341" r:id="rId16"/>
    <p:sldId id="342" r:id="rId17"/>
    <p:sldId id="343" r:id="rId18"/>
    <p:sldId id="31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39E364B3-8796-4CB6-92A7-D2F08B7CA187}">
          <p14:sldIdLst>
            <p14:sldId id="256"/>
            <p14:sldId id="330"/>
            <p14:sldId id="331"/>
            <p14:sldId id="332"/>
            <p14:sldId id="328"/>
            <p14:sldId id="333"/>
            <p14:sldId id="334"/>
            <p14:sldId id="335"/>
            <p14:sldId id="336"/>
            <p14:sldId id="337"/>
            <p14:sldId id="338"/>
            <p14:sldId id="339"/>
            <p14:sldId id="258"/>
            <p14:sldId id="340"/>
            <p14:sldId id="341"/>
            <p14:sldId id="342"/>
            <p14:sldId id="343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Усыченко Медин" userId="e90cd61c-49b6-402a-986c-59281cd009c4" providerId="ADAL" clId="{259C8070-F631-455A-8471-9D5702AB2B9B}"/>
    <pc:docChg chg="custSel addSld modSld">
      <pc:chgData name="Усыченко Медин" userId="e90cd61c-49b6-402a-986c-59281cd009c4" providerId="ADAL" clId="{259C8070-F631-455A-8471-9D5702AB2B9B}" dt="2023-12-19T07:31:54.976" v="55" actId="27636"/>
      <pc:docMkLst>
        <pc:docMk/>
      </pc:docMkLst>
    </pc:docChg>
  </pc:docChgLst>
  <pc:docChgLst>
    <pc:chgData name="Катерина Миколаївна Усиченко" userId="c7121fdd-db43-4798-8475-63b4ccfd2e56" providerId="ADAL" clId="{DDC66EDF-5461-40BE-BFAF-57D350102672}"/>
  </pc:docChgLst>
  <pc:docChgLst>
    <pc:chgData name="Катерина Миколаївна Усиченко" userId="c7121fdd-db43-4798-8475-63b4ccfd2e56" providerId="ADAL" clId="{47B72000-81B7-4597-9951-DD7DD4EBC0A7}"/>
  </pc:docChgLst>
  <pc:docChgLst>
    <pc:chgData name="Усыченко Медин" userId="e90cd61c-49b6-402a-986c-59281cd009c4" providerId="ADAL" clId="{BDD183E1-CA4B-414A-ACC3-7CC48C8129F4}"/>
    <pc:docChg chg="undo custSel addSld delSld modSld sldOrd delSection modSection">
      <pc:chgData name="Усыченко Медин" userId="e90cd61c-49b6-402a-986c-59281cd009c4" providerId="ADAL" clId="{BDD183E1-CA4B-414A-ACC3-7CC48C8129F4}" dt="2024-01-10T07:17:07.586" v="343" actId="5793"/>
      <pc:docMkLst>
        <pc:docMk/>
      </pc:docMkLst>
      <pc:sldChg chg="modSp">
        <pc:chgData name="Усыченко Медин" userId="e90cd61c-49b6-402a-986c-59281cd009c4" providerId="ADAL" clId="{BDD183E1-CA4B-414A-ACC3-7CC48C8129F4}" dt="2024-01-09T12:09:15.081" v="1" actId="20577"/>
        <pc:sldMkLst>
          <pc:docMk/>
          <pc:sldMk cId="625573802" sldId="256"/>
        </pc:sldMkLst>
        <pc:spChg chg="mod">
          <ac:chgData name="Усыченко Медин" userId="e90cd61c-49b6-402a-986c-59281cd009c4" providerId="ADAL" clId="{BDD183E1-CA4B-414A-ACC3-7CC48C8129F4}" dt="2024-01-09T12:09:15.081" v="1" actId="20577"/>
          <ac:spMkLst>
            <pc:docMk/>
            <pc:sldMk cId="625573802" sldId="256"/>
            <ac:spMk id="2" creationId="{B0CCA407-C55F-41A4-9955-5AD9CD79D191}"/>
          </ac:spMkLst>
        </pc:spChg>
      </pc:sldChg>
      <pc:sldChg chg="modSp">
        <pc:chgData name="Усыченко Медин" userId="e90cd61c-49b6-402a-986c-59281cd009c4" providerId="ADAL" clId="{BDD183E1-CA4B-414A-ACC3-7CC48C8129F4}" dt="2024-01-09T12:40:57.574" v="198" actId="20577"/>
        <pc:sldMkLst>
          <pc:docMk/>
          <pc:sldMk cId="2426429850" sldId="258"/>
        </pc:sldMkLst>
        <pc:graphicFrameChg chg="mod modGraphic">
          <ac:chgData name="Усыченко Медин" userId="e90cd61c-49b6-402a-986c-59281cd009c4" providerId="ADAL" clId="{BDD183E1-CA4B-414A-ACC3-7CC48C8129F4}" dt="2024-01-09T12:40:57.574" v="198" actId="20577"/>
          <ac:graphicFrameMkLst>
            <pc:docMk/>
            <pc:sldMk cId="2426429850" sldId="258"/>
            <ac:graphicFrameMk id="4" creationId="{00000000-0000-0000-0000-000000000000}"/>
          </ac:graphicFrameMkLst>
        </pc:graphicFrameChg>
      </pc:sldChg>
      <pc:sldChg chg="del">
        <pc:chgData name="Усыченко Медин" userId="e90cd61c-49b6-402a-986c-59281cd009c4" providerId="ADAL" clId="{BDD183E1-CA4B-414A-ACC3-7CC48C8129F4}" dt="2024-01-09T12:09:17.801" v="2" actId="2696"/>
        <pc:sldMkLst>
          <pc:docMk/>
          <pc:sldMk cId="2454516448" sldId="313"/>
        </pc:sldMkLst>
      </pc:sldChg>
      <pc:sldChg chg="del">
        <pc:chgData name="Усыченко Медин" userId="e90cd61c-49b6-402a-986c-59281cd009c4" providerId="ADAL" clId="{BDD183E1-CA4B-414A-ACC3-7CC48C8129F4}" dt="2024-01-09T12:09:18.772" v="3" actId="2696"/>
        <pc:sldMkLst>
          <pc:docMk/>
          <pc:sldMk cId="1821630608" sldId="314"/>
        </pc:sldMkLst>
      </pc:sldChg>
      <pc:sldChg chg="del">
        <pc:chgData name="Усыченко Медин" userId="e90cd61c-49b6-402a-986c-59281cd009c4" providerId="ADAL" clId="{BDD183E1-CA4B-414A-ACC3-7CC48C8129F4}" dt="2024-01-09T12:09:24.099" v="4" actId="2696"/>
        <pc:sldMkLst>
          <pc:docMk/>
          <pc:sldMk cId="4244972482" sldId="315"/>
        </pc:sldMkLst>
      </pc:sldChg>
      <pc:sldChg chg="del">
        <pc:chgData name="Усыченко Медин" userId="e90cd61c-49b6-402a-986c-59281cd009c4" providerId="ADAL" clId="{BDD183E1-CA4B-414A-ACC3-7CC48C8129F4}" dt="2024-01-09T12:09:25.470" v="6" actId="2696"/>
        <pc:sldMkLst>
          <pc:docMk/>
          <pc:sldMk cId="2373361096" sldId="316"/>
        </pc:sldMkLst>
      </pc:sldChg>
      <pc:sldChg chg="del">
        <pc:chgData name="Усыченко Медин" userId="e90cd61c-49b6-402a-986c-59281cd009c4" providerId="ADAL" clId="{BDD183E1-CA4B-414A-ACC3-7CC48C8129F4}" dt="2024-01-09T12:09:26.058" v="7" actId="2696"/>
        <pc:sldMkLst>
          <pc:docMk/>
          <pc:sldMk cId="771546990" sldId="317"/>
        </pc:sldMkLst>
      </pc:sldChg>
      <pc:sldChg chg="del">
        <pc:chgData name="Усыченко Медин" userId="e90cd61c-49b6-402a-986c-59281cd009c4" providerId="ADAL" clId="{BDD183E1-CA4B-414A-ACC3-7CC48C8129F4}" dt="2024-01-09T12:09:26.633" v="8" actId="2696"/>
        <pc:sldMkLst>
          <pc:docMk/>
          <pc:sldMk cId="2184820142" sldId="318"/>
        </pc:sldMkLst>
      </pc:sldChg>
      <pc:sldChg chg="del">
        <pc:chgData name="Усыченко Медин" userId="e90cd61c-49b6-402a-986c-59281cd009c4" providerId="ADAL" clId="{BDD183E1-CA4B-414A-ACC3-7CC48C8129F4}" dt="2024-01-09T12:09:27.241" v="9" actId="2696"/>
        <pc:sldMkLst>
          <pc:docMk/>
          <pc:sldMk cId="1879024397" sldId="319"/>
        </pc:sldMkLst>
      </pc:sldChg>
      <pc:sldChg chg="del">
        <pc:chgData name="Усыченко Медин" userId="e90cd61c-49b6-402a-986c-59281cd009c4" providerId="ADAL" clId="{BDD183E1-CA4B-414A-ACC3-7CC48C8129F4}" dt="2024-01-09T12:09:30.478" v="10" actId="2696"/>
        <pc:sldMkLst>
          <pc:docMk/>
          <pc:sldMk cId="1976989925" sldId="320"/>
        </pc:sldMkLst>
      </pc:sldChg>
      <pc:sldChg chg="del">
        <pc:chgData name="Усыченко Медин" userId="e90cd61c-49b6-402a-986c-59281cd009c4" providerId="ADAL" clId="{BDD183E1-CA4B-414A-ACC3-7CC48C8129F4}" dt="2024-01-09T12:09:31.038" v="11" actId="2696"/>
        <pc:sldMkLst>
          <pc:docMk/>
          <pc:sldMk cId="1689446480" sldId="321"/>
        </pc:sldMkLst>
      </pc:sldChg>
      <pc:sldChg chg="del">
        <pc:chgData name="Усыченко Медин" userId="e90cd61c-49b6-402a-986c-59281cd009c4" providerId="ADAL" clId="{BDD183E1-CA4B-414A-ACC3-7CC48C8129F4}" dt="2024-01-09T12:09:31.860" v="12" actId="2696"/>
        <pc:sldMkLst>
          <pc:docMk/>
          <pc:sldMk cId="1194734810" sldId="322"/>
        </pc:sldMkLst>
      </pc:sldChg>
      <pc:sldChg chg="del">
        <pc:chgData name="Усыченко Медин" userId="e90cd61c-49b6-402a-986c-59281cd009c4" providerId="ADAL" clId="{BDD183E1-CA4B-414A-ACC3-7CC48C8129F4}" dt="2024-01-09T12:09:34.025" v="13" actId="2696"/>
        <pc:sldMkLst>
          <pc:docMk/>
          <pc:sldMk cId="533983890" sldId="323"/>
        </pc:sldMkLst>
      </pc:sldChg>
      <pc:sldChg chg="del">
        <pc:chgData name="Усыченко Медин" userId="e90cd61c-49b6-402a-986c-59281cd009c4" providerId="ADAL" clId="{BDD183E1-CA4B-414A-ACC3-7CC48C8129F4}" dt="2024-01-09T12:09:37.662" v="14" actId="2696"/>
        <pc:sldMkLst>
          <pc:docMk/>
          <pc:sldMk cId="963341297" sldId="324"/>
        </pc:sldMkLst>
      </pc:sldChg>
      <pc:sldChg chg="del">
        <pc:chgData name="Усыченко Медин" userId="e90cd61c-49b6-402a-986c-59281cd009c4" providerId="ADAL" clId="{BDD183E1-CA4B-414A-ACC3-7CC48C8129F4}" dt="2024-01-09T12:09:38.318" v="15" actId="2696"/>
        <pc:sldMkLst>
          <pc:docMk/>
          <pc:sldMk cId="1331771072" sldId="325"/>
        </pc:sldMkLst>
      </pc:sldChg>
      <pc:sldChg chg="del">
        <pc:chgData name="Усыченко Медин" userId="e90cd61c-49b6-402a-986c-59281cd009c4" providerId="ADAL" clId="{BDD183E1-CA4B-414A-ACC3-7CC48C8129F4}" dt="2024-01-09T12:09:39.028" v="16" actId="2696"/>
        <pc:sldMkLst>
          <pc:docMk/>
          <pc:sldMk cId="3105284397" sldId="326"/>
        </pc:sldMkLst>
      </pc:sldChg>
      <pc:sldChg chg="del">
        <pc:chgData name="Усыченко Медин" userId="e90cd61c-49b6-402a-986c-59281cd009c4" providerId="ADAL" clId="{BDD183E1-CA4B-414A-ACC3-7CC48C8129F4}" dt="2024-01-09T12:09:39.732" v="17" actId="2696"/>
        <pc:sldMkLst>
          <pc:docMk/>
          <pc:sldMk cId="2681197138" sldId="327"/>
        </pc:sldMkLst>
      </pc:sldChg>
      <pc:sldChg chg="addSp delSp modSp">
        <pc:chgData name="Усыченко Медин" userId="e90cd61c-49b6-402a-986c-59281cd009c4" providerId="ADAL" clId="{BDD183E1-CA4B-414A-ACC3-7CC48C8129F4}" dt="2024-01-09T12:11:23.124" v="24" actId="14100"/>
        <pc:sldMkLst>
          <pc:docMk/>
          <pc:sldMk cId="117008120" sldId="328"/>
        </pc:sldMkLst>
        <pc:spChg chg="del">
          <ac:chgData name="Усыченко Медин" userId="e90cd61c-49b6-402a-986c-59281cd009c4" providerId="ADAL" clId="{BDD183E1-CA4B-414A-ACC3-7CC48C8129F4}" dt="2024-01-09T12:11:10.998" v="20" actId="478"/>
          <ac:spMkLst>
            <pc:docMk/>
            <pc:sldMk cId="117008120" sldId="328"/>
            <ac:spMk id="2" creationId="{90E88107-0DE2-4788-AE09-8A2C337AE763}"/>
          </ac:spMkLst>
        </pc:spChg>
        <pc:spChg chg="mod">
          <ac:chgData name="Усыченко Медин" userId="e90cd61c-49b6-402a-986c-59281cd009c4" providerId="ADAL" clId="{BDD183E1-CA4B-414A-ACC3-7CC48C8129F4}" dt="2024-01-09T12:11:23.124" v="24" actId="14100"/>
          <ac:spMkLst>
            <pc:docMk/>
            <pc:sldMk cId="117008120" sldId="328"/>
            <ac:spMk id="3" creationId="{7D689348-76FE-4C83-B3E7-94E5DB66CDAA}"/>
          </ac:spMkLst>
        </pc:spChg>
        <pc:spChg chg="add del mod">
          <ac:chgData name="Усыченко Медин" userId="e90cd61c-49b6-402a-986c-59281cd009c4" providerId="ADAL" clId="{BDD183E1-CA4B-414A-ACC3-7CC48C8129F4}" dt="2024-01-09T12:11:12.894" v="21" actId="478"/>
          <ac:spMkLst>
            <pc:docMk/>
            <pc:sldMk cId="117008120" sldId="328"/>
            <ac:spMk id="5" creationId="{7E008141-F618-49E7-BE38-843307EDA33B}"/>
          </ac:spMkLst>
        </pc:spChg>
      </pc:sldChg>
      <pc:sldChg chg="del">
        <pc:chgData name="Усыченко Медин" userId="e90cd61c-49b6-402a-986c-59281cd009c4" providerId="ADAL" clId="{BDD183E1-CA4B-414A-ACC3-7CC48C8129F4}" dt="2024-01-09T12:09:24.845" v="5" actId="2696"/>
        <pc:sldMkLst>
          <pc:docMk/>
          <pc:sldMk cId="286361688" sldId="329"/>
        </pc:sldMkLst>
      </pc:sldChg>
      <pc:sldChg chg="addSp delSp modSp add">
        <pc:chgData name="Усыченко Медин" userId="e90cd61c-49b6-402a-986c-59281cd009c4" providerId="ADAL" clId="{BDD183E1-CA4B-414A-ACC3-7CC48C8129F4}" dt="2024-01-09T12:18:50.921" v="55" actId="14734"/>
        <pc:sldMkLst>
          <pc:docMk/>
          <pc:sldMk cId="1730081595" sldId="333"/>
        </pc:sldMkLst>
        <pc:spChg chg="mod">
          <ac:chgData name="Усыченко Медин" userId="e90cd61c-49b6-402a-986c-59281cd009c4" providerId="ADAL" clId="{BDD183E1-CA4B-414A-ACC3-7CC48C8129F4}" dt="2024-01-09T12:16:11.145" v="38" actId="14100"/>
          <ac:spMkLst>
            <pc:docMk/>
            <pc:sldMk cId="1730081595" sldId="333"/>
            <ac:spMk id="2" creationId="{F440A5E0-854A-4C65-B75A-E3FC4F82B511}"/>
          </ac:spMkLst>
        </pc:spChg>
        <pc:spChg chg="del">
          <ac:chgData name="Усыченко Медин" userId="e90cd61c-49b6-402a-986c-59281cd009c4" providerId="ADAL" clId="{BDD183E1-CA4B-414A-ACC3-7CC48C8129F4}" dt="2024-01-09T12:17:47.998" v="39"/>
          <ac:spMkLst>
            <pc:docMk/>
            <pc:sldMk cId="1730081595" sldId="333"/>
            <ac:spMk id="3" creationId="{5ACD1C49-20E0-4D6F-BFCE-2129EB7BFD19}"/>
          </ac:spMkLst>
        </pc:spChg>
        <pc:graphicFrameChg chg="add mod modGraphic">
          <ac:chgData name="Усыченко Медин" userId="e90cd61c-49b6-402a-986c-59281cd009c4" providerId="ADAL" clId="{BDD183E1-CA4B-414A-ACC3-7CC48C8129F4}" dt="2024-01-09T12:18:50.921" v="55" actId="14734"/>
          <ac:graphicFrameMkLst>
            <pc:docMk/>
            <pc:sldMk cId="1730081595" sldId="333"/>
            <ac:graphicFrameMk id="4" creationId="{710D32CD-A682-4843-981F-8BF2BC2EAA0E}"/>
          </ac:graphicFrameMkLst>
        </pc:graphicFrameChg>
      </pc:sldChg>
      <pc:sldChg chg="delSp modSp add del">
        <pc:chgData name="Усыченко Медин" userId="e90cd61c-49b6-402a-986c-59281cd009c4" providerId="ADAL" clId="{BDD183E1-CA4B-414A-ACC3-7CC48C8129F4}" dt="2024-01-09T12:16:01.321" v="34" actId="2696"/>
        <pc:sldMkLst>
          <pc:docMk/>
          <pc:sldMk cId="2731999836" sldId="333"/>
        </pc:sldMkLst>
        <pc:spChg chg="del">
          <ac:chgData name="Усыченко Медин" userId="e90cd61c-49b6-402a-986c-59281cd009c4" providerId="ADAL" clId="{BDD183E1-CA4B-414A-ACC3-7CC48C8129F4}" dt="2024-01-09T12:12:28.545" v="29" actId="478"/>
          <ac:spMkLst>
            <pc:docMk/>
            <pc:sldMk cId="2731999836" sldId="333"/>
            <ac:spMk id="2" creationId="{71CED09F-4163-4760-B738-3E4DDE25B16B}"/>
          </ac:spMkLst>
        </pc:spChg>
        <pc:spChg chg="mod">
          <ac:chgData name="Усыченко Медин" userId="e90cd61c-49b6-402a-986c-59281cd009c4" providerId="ADAL" clId="{BDD183E1-CA4B-414A-ACC3-7CC48C8129F4}" dt="2024-01-09T12:12:41.928" v="33" actId="20577"/>
          <ac:spMkLst>
            <pc:docMk/>
            <pc:sldMk cId="2731999836" sldId="333"/>
            <ac:spMk id="3" creationId="{251DEE3A-8954-4647-92F5-46CBC808B5B1}"/>
          </ac:spMkLst>
        </pc:spChg>
      </pc:sldChg>
      <pc:sldChg chg="del">
        <pc:chgData name="Усыченко Медин" userId="e90cd61c-49b6-402a-986c-59281cd009c4" providerId="ADAL" clId="{BDD183E1-CA4B-414A-ACC3-7CC48C8129F4}" dt="2024-01-09T12:11:41.239" v="26" actId="2696"/>
        <pc:sldMkLst>
          <pc:docMk/>
          <pc:sldMk cId="3130344912" sldId="333"/>
        </pc:sldMkLst>
      </pc:sldChg>
      <pc:sldChg chg="addSp delSp modSp add">
        <pc:chgData name="Усыченко Медин" userId="e90cd61c-49b6-402a-986c-59281cd009c4" providerId="ADAL" clId="{BDD183E1-CA4B-414A-ACC3-7CC48C8129F4}" dt="2024-01-09T12:20:45.975" v="76" actId="1076"/>
        <pc:sldMkLst>
          <pc:docMk/>
          <pc:sldMk cId="2195046107" sldId="334"/>
        </pc:sldMkLst>
        <pc:spChg chg="mod">
          <ac:chgData name="Усыченко Медин" userId="e90cd61c-49b6-402a-986c-59281cd009c4" providerId="ADAL" clId="{BDD183E1-CA4B-414A-ACC3-7CC48C8129F4}" dt="2024-01-09T12:19:26.948" v="60" actId="14100"/>
          <ac:spMkLst>
            <pc:docMk/>
            <pc:sldMk cId="2195046107" sldId="334"/>
            <ac:spMk id="2" creationId="{BDB3FC43-A29E-4C15-9E70-D1F9C1CDE485}"/>
          </ac:spMkLst>
        </pc:spChg>
        <pc:spChg chg="del">
          <ac:chgData name="Усыченко Медин" userId="e90cd61c-49b6-402a-986c-59281cd009c4" providerId="ADAL" clId="{BDD183E1-CA4B-414A-ACC3-7CC48C8129F4}" dt="2024-01-09T12:19:57.359" v="61"/>
          <ac:spMkLst>
            <pc:docMk/>
            <pc:sldMk cId="2195046107" sldId="334"/>
            <ac:spMk id="3" creationId="{F4E8CA6E-40E6-4CF7-B1AE-1561C7C13010}"/>
          </ac:spMkLst>
        </pc:spChg>
        <pc:graphicFrameChg chg="add mod modGraphic">
          <ac:chgData name="Усыченко Медин" userId="e90cd61c-49b6-402a-986c-59281cd009c4" providerId="ADAL" clId="{BDD183E1-CA4B-414A-ACC3-7CC48C8129F4}" dt="2024-01-09T12:20:45.975" v="76" actId="1076"/>
          <ac:graphicFrameMkLst>
            <pc:docMk/>
            <pc:sldMk cId="2195046107" sldId="334"/>
            <ac:graphicFrameMk id="4" creationId="{738430A8-F667-4618-837F-81956637D917}"/>
          </ac:graphicFrameMkLst>
        </pc:graphicFrameChg>
        <pc:picChg chg="add del mod">
          <ac:chgData name="Усыченко Медин" userId="e90cd61c-49b6-402a-986c-59281cd009c4" providerId="ADAL" clId="{BDD183E1-CA4B-414A-ACC3-7CC48C8129F4}" dt="2024-01-09T12:20:16.387" v="66" actId="478"/>
          <ac:picMkLst>
            <pc:docMk/>
            <pc:sldMk cId="2195046107" sldId="334"/>
            <ac:picMk id="2049" creationId="{24462DD4-F0B7-4446-B554-E85D44456843}"/>
          </ac:picMkLst>
        </pc:picChg>
      </pc:sldChg>
      <pc:sldChg chg="modSp add">
        <pc:chgData name="Усыченко Медин" userId="e90cd61c-49b6-402a-986c-59281cd009c4" providerId="ADAL" clId="{BDD183E1-CA4B-414A-ACC3-7CC48C8129F4}" dt="2024-01-09T12:21:34.755" v="87" actId="403"/>
        <pc:sldMkLst>
          <pc:docMk/>
          <pc:sldMk cId="3511669944" sldId="335"/>
        </pc:sldMkLst>
        <pc:spChg chg="mod">
          <ac:chgData name="Усыченко Медин" userId="e90cd61c-49b6-402a-986c-59281cd009c4" providerId="ADAL" clId="{BDD183E1-CA4B-414A-ACC3-7CC48C8129F4}" dt="2024-01-09T12:21:13.134" v="80" actId="14100"/>
          <ac:spMkLst>
            <pc:docMk/>
            <pc:sldMk cId="3511669944" sldId="335"/>
            <ac:spMk id="2" creationId="{05522C81-9F32-45AE-A05C-E70FB40E89FE}"/>
          </ac:spMkLst>
        </pc:spChg>
        <pc:spChg chg="mod">
          <ac:chgData name="Усыченко Медин" userId="e90cd61c-49b6-402a-986c-59281cd009c4" providerId="ADAL" clId="{BDD183E1-CA4B-414A-ACC3-7CC48C8129F4}" dt="2024-01-09T12:21:34.755" v="87" actId="403"/>
          <ac:spMkLst>
            <pc:docMk/>
            <pc:sldMk cId="3511669944" sldId="335"/>
            <ac:spMk id="3" creationId="{4A9F4978-19C5-43CE-9895-750CBEF53F3F}"/>
          </ac:spMkLst>
        </pc:spChg>
      </pc:sldChg>
      <pc:sldChg chg="addSp delSp modSp add">
        <pc:chgData name="Усыченко Медин" userId="e90cd61c-49b6-402a-986c-59281cd009c4" providerId="ADAL" clId="{BDD183E1-CA4B-414A-ACC3-7CC48C8129F4}" dt="2024-01-09T12:23:44.335" v="111" actId="478"/>
        <pc:sldMkLst>
          <pc:docMk/>
          <pc:sldMk cId="2767097257" sldId="336"/>
        </pc:sldMkLst>
        <pc:spChg chg="del mod">
          <ac:chgData name="Усыченко Медин" userId="e90cd61c-49b6-402a-986c-59281cd009c4" providerId="ADAL" clId="{BDD183E1-CA4B-414A-ACC3-7CC48C8129F4}" dt="2024-01-09T12:22:53.495" v="93" actId="478"/>
          <ac:spMkLst>
            <pc:docMk/>
            <pc:sldMk cId="2767097257" sldId="336"/>
            <ac:spMk id="2" creationId="{4F744884-932E-49C7-A4AE-085E802F728B}"/>
          </ac:spMkLst>
        </pc:spChg>
        <pc:spChg chg="del">
          <ac:chgData name="Усыченко Медин" userId="e90cd61c-49b6-402a-986c-59281cd009c4" providerId="ADAL" clId="{BDD183E1-CA4B-414A-ACC3-7CC48C8129F4}" dt="2024-01-09T12:22:50.757" v="92"/>
          <ac:spMkLst>
            <pc:docMk/>
            <pc:sldMk cId="2767097257" sldId="336"/>
            <ac:spMk id="3" creationId="{D008B963-771F-4ECA-82A2-150AE48F60AE}"/>
          </ac:spMkLst>
        </pc:spChg>
        <pc:spChg chg="add del mod">
          <ac:chgData name="Усыченко Медин" userId="e90cd61c-49b6-402a-986c-59281cd009c4" providerId="ADAL" clId="{BDD183E1-CA4B-414A-ACC3-7CC48C8129F4}" dt="2024-01-09T12:22:55.683" v="94" actId="478"/>
          <ac:spMkLst>
            <pc:docMk/>
            <pc:sldMk cId="2767097257" sldId="336"/>
            <ac:spMk id="6" creationId="{05BDD957-5356-41C6-BA0B-416F9B92F444}"/>
          </ac:spMkLst>
        </pc:spChg>
        <pc:graphicFrameChg chg="add mod modGraphic">
          <ac:chgData name="Усыченко Медин" userId="e90cd61c-49b6-402a-986c-59281cd009c4" providerId="ADAL" clId="{BDD183E1-CA4B-414A-ACC3-7CC48C8129F4}" dt="2024-01-09T12:23:34.370" v="109" actId="14100"/>
          <ac:graphicFrameMkLst>
            <pc:docMk/>
            <pc:sldMk cId="2767097257" sldId="336"/>
            <ac:graphicFrameMk id="4" creationId="{202710CC-854C-49AB-A53C-E2638D64554A}"/>
          </ac:graphicFrameMkLst>
        </pc:graphicFrameChg>
        <pc:picChg chg="add del">
          <ac:chgData name="Усыченко Медин" userId="e90cd61c-49b6-402a-986c-59281cd009c4" providerId="ADAL" clId="{BDD183E1-CA4B-414A-ACC3-7CC48C8129F4}" dt="2024-01-09T12:23:44.335" v="111" actId="478"/>
          <ac:picMkLst>
            <pc:docMk/>
            <pc:sldMk cId="2767097257" sldId="336"/>
            <ac:picMk id="3073" creationId="{E32B7952-B55C-472C-960A-9F02D3679B7A}"/>
          </ac:picMkLst>
        </pc:picChg>
        <pc:picChg chg="add del">
          <ac:chgData name="Усыченко Медин" userId="e90cd61c-49b6-402a-986c-59281cd009c4" providerId="ADAL" clId="{BDD183E1-CA4B-414A-ACC3-7CC48C8129F4}" dt="2024-01-09T12:23:41.454" v="110" actId="478"/>
          <ac:picMkLst>
            <pc:docMk/>
            <pc:sldMk cId="2767097257" sldId="336"/>
            <ac:picMk id="3074" creationId="{ADB4B6F5-92E1-492D-B450-0597698C46CE}"/>
          </ac:picMkLst>
        </pc:picChg>
      </pc:sldChg>
      <pc:sldChg chg="addSp delSp modSp add">
        <pc:chgData name="Усыченко Медин" userId="e90cd61c-49b6-402a-986c-59281cd009c4" providerId="ADAL" clId="{BDD183E1-CA4B-414A-ACC3-7CC48C8129F4}" dt="2024-01-09T12:25:37.465" v="140" actId="1076"/>
        <pc:sldMkLst>
          <pc:docMk/>
          <pc:sldMk cId="298533565" sldId="337"/>
        </pc:sldMkLst>
        <pc:spChg chg="mod">
          <ac:chgData name="Усыченко Медин" userId="e90cd61c-49b6-402a-986c-59281cd009c4" providerId="ADAL" clId="{BDD183E1-CA4B-414A-ACC3-7CC48C8129F4}" dt="2024-01-09T12:24:03.793" v="115" actId="14100"/>
          <ac:spMkLst>
            <pc:docMk/>
            <pc:sldMk cId="298533565" sldId="337"/>
            <ac:spMk id="2" creationId="{8ED34AC2-6022-4252-826D-5F7E722B917A}"/>
          </ac:spMkLst>
        </pc:spChg>
        <pc:spChg chg="del">
          <ac:chgData name="Усыченко Медин" userId="e90cd61c-49b6-402a-986c-59281cd009c4" providerId="ADAL" clId="{BDD183E1-CA4B-414A-ACC3-7CC48C8129F4}" dt="2024-01-09T12:24:24.430" v="116"/>
          <ac:spMkLst>
            <pc:docMk/>
            <pc:sldMk cId="298533565" sldId="337"/>
            <ac:spMk id="3" creationId="{F14BFEFB-A76C-4256-A1A0-C3BCFF794A54}"/>
          </ac:spMkLst>
        </pc:spChg>
        <pc:spChg chg="add del mod">
          <ac:chgData name="Усыченко Медин" userId="e90cd61c-49b6-402a-986c-59281cd009c4" providerId="ADAL" clId="{BDD183E1-CA4B-414A-ACC3-7CC48C8129F4}" dt="2024-01-09T12:24:29.327" v="118" actId="478"/>
          <ac:spMkLst>
            <pc:docMk/>
            <pc:sldMk cId="298533565" sldId="337"/>
            <ac:spMk id="6" creationId="{DB497B66-E968-4C03-AB04-0B927CA810F3}"/>
          </ac:spMkLst>
        </pc:spChg>
        <pc:spChg chg="add del mod">
          <ac:chgData name="Усыченко Медин" userId="e90cd61c-49b6-402a-986c-59281cd009c4" providerId="ADAL" clId="{BDD183E1-CA4B-414A-ACC3-7CC48C8129F4}" dt="2024-01-09T12:24:41.100" v="123" actId="478"/>
          <ac:spMkLst>
            <pc:docMk/>
            <pc:sldMk cId="298533565" sldId="337"/>
            <ac:spMk id="8" creationId="{00FE510A-1A6E-438F-BF5A-748F983012F8}"/>
          </ac:spMkLst>
        </pc:spChg>
        <pc:spChg chg="add del mod">
          <ac:chgData name="Усыченко Медин" userId="e90cd61c-49b6-402a-986c-59281cd009c4" providerId="ADAL" clId="{BDD183E1-CA4B-414A-ACC3-7CC48C8129F4}" dt="2024-01-09T12:24:49.038" v="128" actId="478"/>
          <ac:spMkLst>
            <pc:docMk/>
            <pc:sldMk cId="298533565" sldId="337"/>
            <ac:spMk id="10" creationId="{A440EDC9-4778-4EAE-9FEC-BBB0D91144B0}"/>
          </ac:spMkLst>
        </pc:spChg>
        <pc:graphicFrameChg chg="add del mod modGraphic">
          <ac:chgData name="Усыченко Медин" userId="e90cd61c-49b6-402a-986c-59281cd009c4" providerId="ADAL" clId="{BDD183E1-CA4B-414A-ACC3-7CC48C8129F4}" dt="2024-01-09T12:25:37.465" v="140" actId="1076"/>
          <ac:graphicFrameMkLst>
            <pc:docMk/>
            <pc:sldMk cId="298533565" sldId="337"/>
            <ac:graphicFrameMk id="4" creationId="{6E117062-D4B1-4B26-9023-CECBAFA78137}"/>
          </ac:graphicFrameMkLst>
        </pc:graphicFrameChg>
        <pc:picChg chg="add del mod">
          <ac:chgData name="Усыченко Медин" userId="e90cd61c-49b6-402a-986c-59281cd009c4" providerId="ADAL" clId="{BDD183E1-CA4B-414A-ACC3-7CC48C8129F4}" dt="2024-01-09T12:25:06.605" v="130" actId="478"/>
          <ac:picMkLst>
            <pc:docMk/>
            <pc:sldMk cId="298533565" sldId="337"/>
            <ac:picMk id="4097" creationId="{1C363AA4-762F-441C-A9BC-134F9F6C518D}"/>
          </ac:picMkLst>
        </pc:picChg>
        <pc:picChg chg="add del mod">
          <ac:chgData name="Усыченко Медин" userId="e90cd61c-49b6-402a-986c-59281cd009c4" providerId="ADAL" clId="{BDD183E1-CA4B-414A-ACC3-7CC48C8129F4}" dt="2024-01-09T12:24:57.593" v="129"/>
          <ac:picMkLst>
            <pc:docMk/>
            <pc:sldMk cId="298533565" sldId="337"/>
            <ac:picMk id="4098" creationId="{E0F05A87-9C57-418B-8CC5-C4E67CC3C56D}"/>
          </ac:picMkLst>
        </pc:picChg>
      </pc:sldChg>
      <pc:sldChg chg="modSp add">
        <pc:chgData name="Усыченко Медин" userId="e90cd61c-49b6-402a-986c-59281cd009c4" providerId="ADAL" clId="{BDD183E1-CA4B-414A-ACC3-7CC48C8129F4}" dt="2024-01-10T07:17:07.586" v="343" actId="5793"/>
        <pc:sldMkLst>
          <pc:docMk/>
          <pc:sldMk cId="1850964265" sldId="338"/>
        </pc:sldMkLst>
        <pc:spChg chg="mod">
          <ac:chgData name="Усыченко Медин" userId="e90cd61c-49b6-402a-986c-59281cd009c4" providerId="ADAL" clId="{BDD183E1-CA4B-414A-ACC3-7CC48C8129F4}" dt="2024-01-09T12:26:34.873" v="143" actId="122"/>
          <ac:spMkLst>
            <pc:docMk/>
            <pc:sldMk cId="1850964265" sldId="338"/>
            <ac:spMk id="2" creationId="{0E91DDE5-5022-4D54-B48A-2F4A5DB1C950}"/>
          </ac:spMkLst>
        </pc:spChg>
        <pc:spChg chg="mod">
          <ac:chgData name="Усыченко Медин" userId="e90cd61c-49b6-402a-986c-59281cd009c4" providerId="ADAL" clId="{BDD183E1-CA4B-414A-ACC3-7CC48C8129F4}" dt="2024-01-10T07:17:07.586" v="343" actId="5793"/>
          <ac:spMkLst>
            <pc:docMk/>
            <pc:sldMk cId="1850964265" sldId="338"/>
            <ac:spMk id="3" creationId="{5654293B-A670-4346-AC0D-B61F71B12B6A}"/>
          </ac:spMkLst>
        </pc:spChg>
      </pc:sldChg>
      <pc:sldChg chg="modSp add ord">
        <pc:chgData name="Усыченко Медин" userId="e90cd61c-49b6-402a-986c-59281cd009c4" providerId="ADAL" clId="{BDD183E1-CA4B-414A-ACC3-7CC48C8129F4}" dt="2024-01-09T12:35:46.719" v="157"/>
        <pc:sldMkLst>
          <pc:docMk/>
          <pc:sldMk cId="2782960314" sldId="339"/>
        </pc:sldMkLst>
        <pc:spChg chg="mod">
          <ac:chgData name="Усыченко Медин" userId="e90cd61c-49b6-402a-986c-59281cd009c4" providerId="ADAL" clId="{BDD183E1-CA4B-414A-ACC3-7CC48C8129F4}" dt="2024-01-09T12:26:57.699" v="147" actId="122"/>
          <ac:spMkLst>
            <pc:docMk/>
            <pc:sldMk cId="2782960314" sldId="339"/>
            <ac:spMk id="2" creationId="{9F3BC59B-60FE-4E7B-8538-91D88E366660}"/>
          </ac:spMkLst>
        </pc:spChg>
      </pc:sldChg>
      <pc:sldChg chg="addSp delSp modSp add">
        <pc:chgData name="Усыченко Медин" userId="e90cd61c-49b6-402a-986c-59281cd009c4" providerId="ADAL" clId="{BDD183E1-CA4B-414A-ACC3-7CC48C8129F4}" dt="2024-01-09T12:37:41.967" v="179" actId="14734"/>
        <pc:sldMkLst>
          <pc:docMk/>
          <pc:sldMk cId="1606600117" sldId="340"/>
        </pc:sldMkLst>
        <pc:spChg chg="del mod">
          <ac:chgData name="Усыченко Медин" userId="e90cd61c-49b6-402a-986c-59281cd009c4" providerId="ADAL" clId="{BDD183E1-CA4B-414A-ACC3-7CC48C8129F4}" dt="2024-01-09T12:36:49.199" v="162" actId="478"/>
          <ac:spMkLst>
            <pc:docMk/>
            <pc:sldMk cId="1606600117" sldId="340"/>
            <ac:spMk id="2" creationId="{FE753CAB-F4CB-4882-8B93-B98AACBD3518}"/>
          </ac:spMkLst>
        </pc:spChg>
        <pc:spChg chg="del">
          <ac:chgData name="Усыченко Медин" userId="e90cd61c-49b6-402a-986c-59281cd009c4" providerId="ADAL" clId="{BDD183E1-CA4B-414A-ACC3-7CC48C8129F4}" dt="2024-01-09T12:36:51.839" v="163"/>
          <ac:spMkLst>
            <pc:docMk/>
            <pc:sldMk cId="1606600117" sldId="340"/>
            <ac:spMk id="3" creationId="{DE2C740E-ECCD-4A4D-B611-8C6A05C84324}"/>
          </ac:spMkLst>
        </pc:spChg>
        <pc:spChg chg="add del mod">
          <ac:chgData name="Усыченко Медин" userId="e90cd61c-49b6-402a-986c-59281cd009c4" providerId="ADAL" clId="{BDD183E1-CA4B-414A-ACC3-7CC48C8129F4}" dt="2024-01-09T12:36:55.684" v="164" actId="478"/>
          <ac:spMkLst>
            <pc:docMk/>
            <pc:sldMk cId="1606600117" sldId="340"/>
            <ac:spMk id="5" creationId="{6E454F6D-39D9-4CCD-BB17-32265DAC3FDB}"/>
          </ac:spMkLst>
        </pc:spChg>
        <pc:graphicFrameChg chg="add mod modGraphic">
          <ac:chgData name="Усыченко Медин" userId="e90cd61c-49b6-402a-986c-59281cd009c4" providerId="ADAL" clId="{BDD183E1-CA4B-414A-ACC3-7CC48C8129F4}" dt="2024-01-09T12:37:41.967" v="179" actId="14734"/>
          <ac:graphicFrameMkLst>
            <pc:docMk/>
            <pc:sldMk cId="1606600117" sldId="340"/>
            <ac:graphicFrameMk id="6" creationId="{AF32BE81-03B6-4B06-ADB0-2484D9876F7C}"/>
          </ac:graphicFrameMkLst>
        </pc:graphicFrameChg>
        <pc:picChg chg="add">
          <ac:chgData name="Усыченко Медин" userId="e90cd61c-49b6-402a-986c-59281cd009c4" providerId="ADAL" clId="{BDD183E1-CA4B-414A-ACC3-7CC48C8129F4}" dt="2024-01-09T12:36:51.839" v="163"/>
          <ac:picMkLst>
            <pc:docMk/>
            <pc:sldMk cId="1606600117" sldId="340"/>
            <ac:picMk id="5121" creationId="{DA44C11D-0980-4E9D-BDB0-B165FBBFE13D}"/>
          </ac:picMkLst>
        </pc:picChg>
      </pc:sldChg>
      <pc:sldChg chg="modSp add">
        <pc:chgData name="Усыченко Медин" userId="e90cd61c-49b6-402a-986c-59281cd009c4" providerId="ADAL" clId="{BDD183E1-CA4B-414A-ACC3-7CC48C8129F4}" dt="2024-01-09T12:44:06.182" v="227" actId="14100"/>
        <pc:sldMkLst>
          <pc:docMk/>
          <pc:sldMk cId="1808857404" sldId="341"/>
        </pc:sldMkLst>
        <pc:spChg chg="mod">
          <ac:chgData name="Усыченко Медин" userId="e90cd61c-49b6-402a-986c-59281cd009c4" providerId="ADAL" clId="{BDD183E1-CA4B-414A-ACC3-7CC48C8129F4}" dt="2024-01-09T12:41:47.827" v="202" actId="14100"/>
          <ac:spMkLst>
            <pc:docMk/>
            <pc:sldMk cId="1808857404" sldId="341"/>
            <ac:spMk id="2" creationId="{D30228EF-D64F-4CC8-B964-AEE187A4945E}"/>
          </ac:spMkLst>
        </pc:spChg>
        <pc:spChg chg="mod">
          <ac:chgData name="Усыченко Медин" userId="e90cd61c-49b6-402a-986c-59281cd009c4" providerId="ADAL" clId="{BDD183E1-CA4B-414A-ACC3-7CC48C8129F4}" dt="2024-01-09T12:44:06.182" v="227" actId="14100"/>
          <ac:spMkLst>
            <pc:docMk/>
            <pc:sldMk cId="1808857404" sldId="341"/>
            <ac:spMk id="3" creationId="{93CCD893-28F8-4646-B85A-EFD0CA1AC895}"/>
          </ac:spMkLst>
        </pc:spChg>
      </pc:sldChg>
      <pc:sldChg chg="addSp delSp modSp add">
        <pc:chgData name="Усыченко Медин" userId="e90cd61c-49b6-402a-986c-59281cd009c4" providerId="ADAL" clId="{BDD183E1-CA4B-414A-ACC3-7CC48C8129F4}" dt="2024-01-09T12:46:01.117" v="249" actId="14734"/>
        <pc:sldMkLst>
          <pc:docMk/>
          <pc:sldMk cId="4100599840" sldId="342"/>
        </pc:sldMkLst>
        <pc:spChg chg="mod">
          <ac:chgData name="Усыченко Медин" userId="e90cd61c-49b6-402a-986c-59281cd009c4" providerId="ADAL" clId="{BDD183E1-CA4B-414A-ACC3-7CC48C8129F4}" dt="2024-01-09T12:45:21.085" v="240" actId="1076"/>
          <ac:spMkLst>
            <pc:docMk/>
            <pc:sldMk cId="4100599840" sldId="342"/>
            <ac:spMk id="2" creationId="{CEA89FB4-E3CA-42F0-A443-55A2AF6D255B}"/>
          </ac:spMkLst>
        </pc:spChg>
        <pc:spChg chg="del">
          <ac:chgData name="Усыченко Медин" userId="e90cd61c-49b6-402a-986c-59281cd009c4" providerId="ADAL" clId="{BDD183E1-CA4B-414A-ACC3-7CC48C8129F4}" dt="2024-01-09T12:44:52.175" v="229"/>
          <ac:spMkLst>
            <pc:docMk/>
            <pc:sldMk cId="4100599840" sldId="342"/>
            <ac:spMk id="3" creationId="{CC8BB522-4CEA-4853-AEC7-FC816CC29628}"/>
          </ac:spMkLst>
        </pc:spChg>
        <pc:spChg chg="add del mod">
          <ac:chgData name="Усыченко Медин" userId="e90cd61c-49b6-402a-986c-59281cd009c4" providerId="ADAL" clId="{BDD183E1-CA4B-414A-ACC3-7CC48C8129F4}" dt="2024-01-09T12:45:01.742" v="233" actId="478"/>
          <ac:spMkLst>
            <pc:docMk/>
            <pc:sldMk cId="4100599840" sldId="342"/>
            <ac:spMk id="6" creationId="{29D9ED6D-BB5C-4696-BCAF-15DDDB943906}"/>
          </ac:spMkLst>
        </pc:spChg>
        <pc:spChg chg="add del mod">
          <ac:chgData name="Усыченко Медин" userId="e90cd61c-49b6-402a-986c-59281cd009c4" providerId="ADAL" clId="{BDD183E1-CA4B-414A-ACC3-7CC48C8129F4}" dt="2024-01-09T12:45:07.620" v="235" actId="478"/>
          <ac:spMkLst>
            <pc:docMk/>
            <pc:sldMk cId="4100599840" sldId="342"/>
            <ac:spMk id="8" creationId="{AF53786C-0E57-4DEB-BA1B-4F012E1784FE}"/>
          </ac:spMkLst>
        </pc:spChg>
        <pc:graphicFrameChg chg="add del mod modGraphic">
          <ac:chgData name="Усыченко Медин" userId="e90cd61c-49b6-402a-986c-59281cd009c4" providerId="ADAL" clId="{BDD183E1-CA4B-414A-ACC3-7CC48C8129F4}" dt="2024-01-09T12:46:01.117" v="249" actId="14734"/>
          <ac:graphicFrameMkLst>
            <pc:docMk/>
            <pc:sldMk cId="4100599840" sldId="342"/>
            <ac:graphicFrameMk id="4" creationId="{9327B1EB-8882-484E-98A0-CF41FBE58B5F}"/>
          </ac:graphicFrameMkLst>
        </pc:graphicFrameChg>
        <pc:picChg chg="add del mod">
          <ac:chgData name="Усыченко Медин" userId="e90cd61c-49b6-402a-986c-59281cd009c4" providerId="ADAL" clId="{BDD183E1-CA4B-414A-ACC3-7CC48C8129F4}" dt="2024-01-09T12:45:56.735" v="248" actId="478"/>
          <ac:picMkLst>
            <pc:docMk/>
            <pc:sldMk cId="4100599840" sldId="342"/>
            <ac:picMk id="6145" creationId="{62F6058D-4F05-4E2A-B514-F4CF79983BCF}"/>
          </ac:picMkLst>
        </pc:picChg>
        <pc:picChg chg="add del mod">
          <ac:chgData name="Усыченко Медин" userId="e90cd61c-49b6-402a-986c-59281cd009c4" providerId="ADAL" clId="{BDD183E1-CA4B-414A-ACC3-7CC48C8129F4}" dt="2024-01-09T12:45:55.732" v="247" actId="478"/>
          <ac:picMkLst>
            <pc:docMk/>
            <pc:sldMk cId="4100599840" sldId="342"/>
            <ac:picMk id="6146" creationId="{2D719B82-0770-4221-B2A0-71E2A467C3A0}"/>
          </ac:picMkLst>
        </pc:picChg>
        <pc:picChg chg="add del mod">
          <ac:chgData name="Усыченко Медин" userId="e90cd61c-49b6-402a-986c-59281cd009c4" providerId="ADAL" clId="{BDD183E1-CA4B-414A-ACC3-7CC48C8129F4}" dt="2024-01-09T12:45:14.270" v="238" actId="478"/>
          <ac:picMkLst>
            <pc:docMk/>
            <pc:sldMk cId="4100599840" sldId="342"/>
            <ac:picMk id="6147" creationId="{6F3BE052-841A-4ACB-A0DC-F58B3EF9ABF2}"/>
          </ac:picMkLst>
        </pc:picChg>
      </pc:sldChg>
      <pc:sldChg chg="addSp delSp modSp add">
        <pc:chgData name="Усыченко Медин" userId="e90cd61c-49b6-402a-986c-59281cd009c4" providerId="ADAL" clId="{BDD183E1-CA4B-414A-ACC3-7CC48C8129F4}" dt="2024-01-09T12:48:38.388" v="288" actId="20577"/>
        <pc:sldMkLst>
          <pc:docMk/>
          <pc:sldMk cId="407909535" sldId="343"/>
        </pc:sldMkLst>
        <pc:spChg chg="del">
          <ac:chgData name="Усыченко Медин" userId="e90cd61c-49b6-402a-986c-59281cd009c4" providerId="ADAL" clId="{BDD183E1-CA4B-414A-ACC3-7CC48C8129F4}" dt="2024-01-09T12:46:30.271" v="252" actId="478"/>
          <ac:spMkLst>
            <pc:docMk/>
            <pc:sldMk cId="407909535" sldId="343"/>
            <ac:spMk id="2" creationId="{0D811C43-BCE9-4643-BE35-F511CF847E32}"/>
          </ac:spMkLst>
        </pc:spChg>
        <pc:spChg chg="del">
          <ac:chgData name="Усыченко Медин" userId="e90cd61c-49b6-402a-986c-59281cd009c4" providerId="ADAL" clId="{BDD183E1-CA4B-414A-ACC3-7CC48C8129F4}" dt="2024-01-09T12:46:27.474" v="251"/>
          <ac:spMkLst>
            <pc:docMk/>
            <pc:sldMk cId="407909535" sldId="343"/>
            <ac:spMk id="3" creationId="{03449872-F2FA-4B7C-AC1C-CE53C243A46E}"/>
          </ac:spMkLst>
        </pc:spChg>
        <pc:graphicFrameChg chg="add mod modGraphic">
          <ac:chgData name="Усыченко Медин" userId="e90cd61c-49b6-402a-986c-59281cd009c4" providerId="ADAL" clId="{BDD183E1-CA4B-414A-ACC3-7CC48C8129F4}" dt="2024-01-09T12:48:38.388" v="288" actId="20577"/>
          <ac:graphicFrameMkLst>
            <pc:docMk/>
            <pc:sldMk cId="407909535" sldId="343"/>
            <ac:graphicFrameMk id="4" creationId="{9EC2B0FE-94E3-4736-8FEF-3B1CF03B53CA}"/>
          </ac:graphicFrameMkLst>
        </pc:graphicFrameChg>
        <pc:picChg chg="add">
          <ac:chgData name="Усыченко Медин" userId="e90cd61c-49b6-402a-986c-59281cd009c4" providerId="ADAL" clId="{BDD183E1-CA4B-414A-ACC3-7CC48C8129F4}" dt="2024-01-09T12:46:27.474" v="251"/>
          <ac:picMkLst>
            <pc:docMk/>
            <pc:sldMk cId="407909535" sldId="343"/>
            <ac:picMk id="7169" creationId="{B35068BD-4F8F-49E0-AEE5-D0FF4A81102F}"/>
          </ac:picMkLst>
        </pc:picChg>
      </pc:sldChg>
    </pc:docChg>
  </pc:docChgLst>
  <pc:docChgLst>
    <pc:chgData name="Усыченко Медин" userId="e90cd61c-49b6-402a-986c-59281cd009c4" providerId="ADAL" clId="{5104B733-496F-4EA1-AA58-3C03DB5C3A1F}"/>
    <pc:docChg chg="modSld">
      <pc:chgData name="Усыченко Медин" userId="e90cd61c-49b6-402a-986c-59281cd009c4" providerId="ADAL" clId="{5104B733-496F-4EA1-AA58-3C03DB5C3A1F}" dt="2023-11-01T06:41:38.638" v="0" actId="14100"/>
      <pc:docMkLst>
        <pc:docMk/>
      </pc:docMkLst>
      <pc:sldChg chg="modSp">
        <pc:chgData name="Усыченко Медин" userId="e90cd61c-49b6-402a-986c-59281cd009c4" providerId="ADAL" clId="{5104B733-496F-4EA1-AA58-3C03DB5C3A1F}" dt="2023-11-01T06:41:38.638" v="0" actId="14100"/>
        <pc:sldMkLst>
          <pc:docMk/>
          <pc:sldMk cId="3314540871" sldId="330"/>
        </pc:sldMkLst>
        <pc:picChg chg="mod">
          <ac:chgData name="Усыченко Медин" userId="e90cd61c-49b6-402a-986c-59281cd009c4" providerId="ADAL" clId="{5104B733-496F-4EA1-AA58-3C03DB5C3A1F}" dt="2023-11-01T06:41:38.638" v="0" actId="14100"/>
          <ac:picMkLst>
            <pc:docMk/>
            <pc:sldMk cId="3314540871" sldId="330"/>
            <ac:picMk id="2050" creationId="{96656A11-3537-4C93-AB41-901181C784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C7CED-CF88-4326-91A3-FF8CFE4395E7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9C850-161C-4C8F-8D5E-90F4F80609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797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44245A2C-8E93-4B74-982B-E34FC3B68B9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0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94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48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89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999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04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42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1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2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14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8399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956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3157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4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128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49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189F9-1C24-4E7B-A16F-C4FF97112C46}" type="datetimeFigureOut">
              <a:rPr lang="uk-UA" smtClean="0"/>
              <a:t>10.01.2024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8C8E06-6E45-4190-BAF4-361F630F97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6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5083079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ext.reverso.net/%D0%BF%D0%B5%D1%80%D0%B5%D0%B2%D0%BE%D0%B4/%D0%B0%D0%BD%D0%B3%D0%BB%D0%B8%D0%B9%D1%81%D0%BA%D0%B8%D0%B9-%D1%83%D0%BA%D1%80%D0%B0%D0%B8%D0%BD%D1%81%D0%BA%D0%B8%D0%B9/erythromyci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text.reverso.net/%D0%BF%D0%B5%D1%80%D0%B5%D0%B2%D0%BE%D0%B4/%D0%B0%D0%BD%D0%B3%D0%BB%D0%B8%D0%B9%D1%81%D0%BA%D0%B8%D0%B9-%D1%83%D0%BA%D1%80%D0%B0%D0%B8%D0%BD%D1%81%D0%BA%D0%B8%D0%B9/oleandomycin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CA407-C55F-41A4-9955-5AD9CD79D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5985588" cy="451332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Antibiotic Use </a:t>
            </a:r>
            <a:br>
              <a:rPr lang="en-US" dirty="0"/>
            </a:br>
            <a:r>
              <a:rPr lang="en-US" dirty="0"/>
              <a:t>in Pregnancy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557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COVID-19 Affects Pregnancy | The Scientist Magazine®">
            <a:extLst>
              <a:ext uri="{FF2B5EF4-FFF2-40B4-BE49-F238E27FC236}">
                <a16:creationId xmlns:a16="http://schemas.microsoft.com/office/drawing/2014/main" id="{96656A11-3537-4C93-AB41-901181C784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97" y="895740"/>
            <a:ext cx="8020683" cy="561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54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fections during Pregnancy | SheCares">
            <a:extLst>
              <a:ext uri="{FF2B5EF4-FFF2-40B4-BE49-F238E27FC236}">
                <a16:creationId xmlns:a16="http://schemas.microsoft.com/office/drawing/2014/main" id="{C94D5EE9-47F1-4413-AC7B-B41BCBF63A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39" y="795838"/>
            <a:ext cx="6898063" cy="498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96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fections During Pregnancy | Obgyn Key">
            <a:extLst>
              <a:ext uri="{FF2B5EF4-FFF2-40B4-BE49-F238E27FC236}">
                <a16:creationId xmlns:a16="http://schemas.microsoft.com/office/drawing/2014/main" id="{57808485-389A-44E9-9319-9FC73C6CC9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61" y="653676"/>
            <a:ext cx="5946377" cy="555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80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D689348-76FE-4C83-B3E7-94E5DB66C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52" y="335901"/>
            <a:ext cx="6708711" cy="5952931"/>
          </a:xfrm>
        </p:spPr>
        <p:txBody>
          <a:bodyPr>
            <a:normAutofit/>
          </a:bodyPr>
          <a:lstStyle/>
          <a:p>
            <a:r>
              <a:rPr lang="en-US" dirty="0"/>
              <a:t>The Food and Drug Administration (FDA)'s list of Pharmaceutical Pregnancy Categories helps medical providers (and their patients) know the prenatal safety of medications. The </a:t>
            </a:r>
            <a:r>
              <a:rPr lang="en-US" dirty="0">
                <a:hlinkClick r:id="rId2"/>
              </a:rPr>
              <a:t>categories are A, B, C, D, and X</a:t>
            </a:r>
            <a:r>
              <a:rPr lang="en-US" dirty="0"/>
              <a:t>. To break it down, here is what the different categories mean.</a:t>
            </a:r>
          </a:p>
          <a:p>
            <a:r>
              <a:rPr lang="en-US" b="1" dirty="0"/>
              <a:t>Category A</a:t>
            </a:r>
            <a:r>
              <a:rPr lang="en-US" dirty="0"/>
              <a:t>: Shown to be safe for pregnant people</a:t>
            </a:r>
          </a:p>
          <a:p>
            <a:r>
              <a:rPr lang="en-US" b="1" dirty="0"/>
              <a:t>Category B</a:t>
            </a:r>
            <a:r>
              <a:rPr lang="en-US" dirty="0"/>
              <a:t>: Animal studies did not show risk to the fetus; no adequate human studies</a:t>
            </a:r>
          </a:p>
          <a:p>
            <a:r>
              <a:rPr lang="en-US" b="1" dirty="0"/>
              <a:t>Category C</a:t>
            </a:r>
            <a:r>
              <a:rPr lang="en-US" dirty="0"/>
              <a:t>: Animal studies showed adverse effects on the fetus or no animal or human studies</a:t>
            </a:r>
          </a:p>
          <a:p>
            <a:r>
              <a:rPr lang="en-US" b="1" dirty="0"/>
              <a:t>Category D</a:t>
            </a:r>
            <a:r>
              <a:rPr lang="en-US" dirty="0"/>
              <a:t>: Animal studies showed increased risk to the fetus, but the benefits may outweigh the risks</a:t>
            </a:r>
          </a:p>
          <a:p>
            <a:r>
              <a:rPr lang="en-US" b="1" dirty="0"/>
              <a:t>Category X</a:t>
            </a:r>
            <a:r>
              <a:rPr lang="en-US" dirty="0"/>
              <a:t>: Animal studies show clear risk and no benefits.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00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0A5E0-854A-4C65-B75A-E3FC4F82B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52669"/>
          </a:xfrm>
        </p:spPr>
        <p:txBody>
          <a:bodyPr/>
          <a:lstStyle/>
          <a:p>
            <a:pPr algn="ctr"/>
            <a:r>
              <a:rPr lang="en-US" dirty="0" err="1"/>
              <a:t>Penicillins</a:t>
            </a:r>
            <a:endParaRPr lang="uk-UA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710D32CD-A682-4843-981F-8BF2BC2EAA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945089"/>
              </p:ext>
            </p:extLst>
          </p:nvPr>
        </p:nvGraphicFramePr>
        <p:xfrm>
          <a:off x="485192" y="1231641"/>
          <a:ext cx="7324528" cy="5149423"/>
        </p:xfrm>
        <a:graphic>
          <a:graphicData uri="http://schemas.openxmlformats.org/drawingml/2006/table">
            <a:tbl>
              <a:tblPr/>
              <a:tblGrid>
                <a:gridCol w="1679510">
                  <a:extLst>
                    <a:ext uri="{9D8B030D-6E8A-4147-A177-3AD203B41FA5}">
                      <a16:colId xmlns:a16="http://schemas.microsoft.com/office/drawing/2014/main" val="3317407786"/>
                    </a:ext>
                  </a:extLst>
                </a:gridCol>
                <a:gridCol w="1616528">
                  <a:extLst>
                    <a:ext uri="{9D8B030D-6E8A-4147-A177-3AD203B41FA5}">
                      <a16:colId xmlns:a16="http://schemas.microsoft.com/office/drawing/2014/main" val="1272734849"/>
                    </a:ext>
                  </a:extLst>
                </a:gridCol>
                <a:gridCol w="2197358">
                  <a:extLst>
                    <a:ext uri="{9D8B030D-6E8A-4147-A177-3AD203B41FA5}">
                      <a16:colId xmlns:a16="http://schemas.microsoft.com/office/drawing/2014/main" val="836970691"/>
                    </a:ext>
                  </a:extLst>
                </a:gridCol>
                <a:gridCol w="1831132">
                  <a:extLst>
                    <a:ext uri="{9D8B030D-6E8A-4147-A177-3AD203B41FA5}">
                      <a16:colId xmlns:a16="http://schemas.microsoft.com/office/drawing/2014/main" val="1434048117"/>
                    </a:ext>
                  </a:extLst>
                </a:gridCol>
              </a:tblGrid>
              <a:tr h="212248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Penicillin G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Aqueous penicillin G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Procaine penicillin G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Benzathine penicillin G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Penicillin V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Strep. pyogenes (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Grp.A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Step. agalactiae (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Grp.B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)**</a:t>
                      </a:r>
                      <a:b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perfringens(Bacilli)**</a:t>
                      </a:r>
                      <a:b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Hypersensitivity reaction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Hemolytic anemia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650836"/>
                  </a:ext>
                </a:extLst>
              </a:tr>
              <a:tr h="905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Aminopenicillins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Ampicillin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Amoxicillin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 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 Gram-negative: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faecalis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Coli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Above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802492"/>
                  </a:ext>
                </a:extLst>
              </a:tr>
              <a:tr h="121644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Penicillinase-resistant-penicillins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Methicillin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Nafcillin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Oxacillin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Cloxacillin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Dicloxacillin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PCNase-producing</a:t>
                      </a: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Staph. aureus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 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Interstitial nephritis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201396"/>
                  </a:ext>
                </a:extLst>
              </a:tr>
              <a:tr h="905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Antipseudomonal penicillins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Carbenicillin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Ticarcillin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Piperacillin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</a:t>
                      </a:r>
                      <a:b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 aeruginosa**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Abo</a:t>
                      </a:r>
                    </a:p>
                  </a:txBody>
                  <a:tcPr marL="3346" marR="3346" marT="3346" marB="33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039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08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3FC43-A29E-4C15-9E70-D1F9C1CD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89992"/>
          </a:xfrm>
        </p:spPr>
        <p:txBody>
          <a:bodyPr/>
          <a:lstStyle/>
          <a:p>
            <a:pPr algn="ctr"/>
            <a:r>
              <a:rPr lang="en-US" dirty="0"/>
              <a:t>Cephalosporins</a:t>
            </a:r>
            <a:endParaRPr lang="uk-UA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738430A8-F667-4618-837F-81956637D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677866"/>
              </p:ext>
            </p:extLst>
          </p:nvPr>
        </p:nvGraphicFramePr>
        <p:xfrm>
          <a:off x="478970" y="1679508"/>
          <a:ext cx="6901544" cy="4568892"/>
        </p:xfrm>
        <a:graphic>
          <a:graphicData uri="http://schemas.openxmlformats.org/drawingml/2006/table">
            <a:tbl>
              <a:tblPr/>
              <a:tblGrid>
                <a:gridCol w="1725386">
                  <a:extLst>
                    <a:ext uri="{9D8B030D-6E8A-4147-A177-3AD203B41FA5}">
                      <a16:colId xmlns:a16="http://schemas.microsoft.com/office/drawing/2014/main" val="2346024428"/>
                    </a:ext>
                  </a:extLst>
                </a:gridCol>
                <a:gridCol w="1725386">
                  <a:extLst>
                    <a:ext uri="{9D8B030D-6E8A-4147-A177-3AD203B41FA5}">
                      <a16:colId xmlns:a16="http://schemas.microsoft.com/office/drawing/2014/main" val="2570596834"/>
                    </a:ext>
                  </a:extLst>
                </a:gridCol>
                <a:gridCol w="1725386">
                  <a:extLst>
                    <a:ext uri="{9D8B030D-6E8A-4147-A177-3AD203B41FA5}">
                      <a16:colId xmlns:a16="http://schemas.microsoft.com/office/drawing/2014/main" val="3716882912"/>
                    </a:ext>
                  </a:extLst>
                </a:gridCol>
                <a:gridCol w="1725386">
                  <a:extLst>
                    <a:ext uri="{9D8B030D-6E8A-4147-A177-3AD203B41FA5}">
                      <a16:colId xmlns:a16="http://schemas.microsoft.com/office/drawing/2014/main" val="721452334"/>
                    </a:ext>
                  </a:extLst>
                </a:gridCol>
              </a:tblGrid>
              <a:tr h="218036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 generation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Cefazolin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Cephalexin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Staph. aureus**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Staph. epidermidis**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Gram-negatives: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Coli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Klebsiella</a:t>
                      </a:r>
                      <a:b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Allergic reaction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Coombs-positive anemia (3%)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916610"/>
                  </a:ext>
                </a:extLst>
              </a:tr>
              <a:tr h="99704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 generation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Cefoxitin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Cefaclor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Cefuroxime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 Gram-negative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Allergic Reaction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ETOH Disulfiram reaction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25283"/>
                  </a:ext>
                </a:extLst>
              </a:tr>
              <a:tr h="13914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 generation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Ceftriaxone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Cefotaxime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Ceftazidime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Cefepime (4th generation)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Above +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 Gram-negative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Allergic Reaction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ETOH Disulfiram reaction</a:t>
                      </a:r>
                    </a:p>
                  </a:txBody>
                  <a:tcPr marL="4654" marR="4654" marT="4654" marB="46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974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04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22C81-9F32-45AE-A05C-E70FB40E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55306"/>
          </a:xfrm>
        </p:spPr>
        <p:txBody>
          <a:bodyPr/>
          <a:lstStyle/>
          <a:p>
            <a:pPr algn="ctr"/>
            <a:r>
              <a:rPr lang="en-US" dirty="0"/>
              <a:t>Carbapenems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A9F4978-19C5-43CE-9895-750CBEF53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Imipenem (+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cilastatin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Meropenem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Doripenem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Ertapenem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6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202710CC-854C-49AB-A53C-E2638D6455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418932"/>
              </p:ext>
            </p:extLst>
          </p:nvPr>
        </p:nvGraphicFramePr>
        <p:xfrm>
          <a:off x="345232" y="307911"/>
          <a:ext cx="7361852" cy="6354147"/>
        </p:xfrm>
        <a:graphic>
          <a:graphicData uri="http://schemas.openxmlformats.org/drawingml/2006/table">
            <a:tbl>
              <a:tblPr/>
              <a:tblGrid>
                <a:gridCol w="1840463">
                  <a:extLst>
                    <a:ext uri="{9D8B030D-6E8A-4147-A177-3AD203B41FA5}">
                      <a16:colId xmlns:a16="http://schemas.microsoft.com/office/drawing/2014/main" val="203969156"/>
                    </a:ext>
                  </a:extLst>
                </a:gridCol>
                <a:gridCol w="1840463">
                  <a:extLst>
                    <a:ext uri="{9D8B030D-6E8A-4147-A177-3AD203B41FA5}">
                      <a16:colId xmlns:a16="http://schemas.microsoft.com/office/drawing/2014/main" val="3736335522"/>
                    </a:ext>
                  </a:extLst>
                </a:gridCol>
                <a:gridCol w="1840463">
                  <a:extLst>
                    <a:ext uri="{9D8B030D-6E8A-4147-A177-3AD203B41FA5}">
                      <a16:colId xmlns:a16="http://schemas.microsoft.com/office/drawing/2014/main" val="161823817"/>
                    </a:ext>
                  </a:extLst>
                </a:gridCol>
                <a:gridCol w="1840463">
                  <a:extLst>
                    <a:ext uri="{9D8B030D-6E8A-4147-A177-3AD203B41FA5}">
                      <a16:colId xmlns:a16="http://schemas.microsoft.com/office/drawing/2014/main" val="19425382"/>
                    </a:ext>
                  </a:extLst>
                </a:gridCol>
              </a:tblGrid>
              <a:tr h="161426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700" b="1">
                          <a:effectLst/>
                          <a:latin typeface="Roboto"/>
                        </a:rPr>
                        <a:t>Other Cell Wall Inhibitors</a:t>
                      </a:r>
                      <a:endParaRPr lang="en-US" sz="700">
                        <a:effectLst/>
                        <a:latin typeface="Roboto"/>
                      </a:endParaRPr>
                    </a:p>
                  </a:txBody>
                  <a:tcPr marL="2809" marR="2809" marT="2809" marB="2809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63458"/>
                  </a:ext>
                </a:extLst>
              </a:tr>
              <a:tr h="1289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Vancomycin 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(bactericidal: disrupts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peptioglycan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cross-linkage)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Vancomycin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MRSA**</a:t>
                      </a:r>
                      <a:br>
                        <a:rPr lang="fr-F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PCN/Ceph allegies**</a:t>
                      </a:r>
                      <a:br>
                        <a:rPr lang="fr-F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aureus</a:t>
                      </a:r>
                      <a:br>
                        <a:rPr lang="fr-F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epidermidis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 man syndrome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Nephrotoxicity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Ototoxicity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088853"/>
                  </a:ext>
                </a:extLst>
              </a:tr>
              <a:tr h="1289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Beta-lactamase Inhibitors 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(bactericidal: blocking cross linking)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Clavulanic Acid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Sulbactam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Tazobactam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aureus**</a:t>
                      </a:r>
                      <a:b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epidermis**</a:t>
                      </a:r>
                      <a:b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E.Coli</a:t>
                      </a:r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b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Klebsiella**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Hypersensitivity Reaction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Hemolytic anemia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071918"/>
                  </a:ext>
                </a:extLst>
              </a:tr>
              <a:tr h="1289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Carbapenems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Imipenem (+ cilastatin)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Meropenem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Doripenem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Ertapenem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Broadest activity of any antibiotic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(except MRSA, Mycoplasma)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786390"/>
                  </a:ext>
                </a:extLst>
              </a:tr>
              <a:tr h="108152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Aztreonam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Aztreonam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Gram-negative rods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Aerobes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Hospital-acquired infections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475058"/>
                  </a:ext>
                </a:extLst>
              </a:tr>
              <a:tr h="621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Polymyxins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Polymyxin B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Polymyxin E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Topical Gram-negative infections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543397"/>
                  </a:ext>
                </a:extLst>
              </a:tr>
              <a:tr h="621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Bacitracin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Bacitracin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Topical Gram-positive infections</a:t>
                      </a:r>
                    </a:p>
                  </a:txBody>
                  <a:tcPr marL="2809" marR="2809" marT="2809" marB="28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03" marR="33703" marT="16851" marB="168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222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097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34AC2-6022-4252-826D-5F7E722B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4008"/>
          </a:xfrm>
        </p:spPr>
        <p:txBody>
          <a:bodyPr/>
          <a:lstStyle/>
          <a:p>
            <a:pPr algn="ctr"/>
            <a:r>
              <a:rPr lang="en-US" dirty="0"/>
              <a:t>Fluoroquinolones</a:t>
            </a:r>
            <a:endParaRPr lang="uk-UA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6E117062-D4B1-4B26-9023-CECBAFA781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754569"/>
              </p:ext>
            </p:extLst>
          </p:nvPr>
        </p:nvGraphicFramePr>
        <p:xfrm>
          <a:off x="211385" y="1525109"/>
          <a:ext cx="7144140" cy="4723291"/>
        </p:xfrm>
        <a:graphic>
          <a:graphicData uri="http://schemas.openxmlformats.org/drawingml/2006/table">
            <a:tbl>
              <a:tblPr/>
              <a:tblGrid>
                <a:gridCol w="1786035">
                  <a:extLst>
                    <a:ext uri="{9D8B030D-6E8A-4147-A177-3AD203B41FA5}">
                      <a16:colId xmlns:a16="http://schemas.microsoft.com/office/drawing/2014/main" val="423532050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239956489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748030487"/>
                    </a:ext>
                  </a:extLst>
                </a:gridCol>
                <a:gridCol w="1786035">
                  <a:extLst>
                    <a:ext uri="{9D8B030D-6E8A-4147-A177-3AD203B41FA5}">
                      <a16:colId xmlns:a16="http://schemas.microsoft.com/office/drawing/2014/main" val="1794095332"/>
                    </a:ext>
                  </a:extLst>
                </a:gridCol>
              </a:tblGrid>
              <a:tr h="537488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  <a:latin typeface="Roboto"/>
                        </a:rPr>
                        <a:t>Fluoroquinolones</a:t>
                      </a:r>
                      <a:br>
                        <a:rPr lang="en-US" sz="1000" dirty="0">
                          <a:effectLst/>
                          <a:latin typeface="Roboto"/>
                        </a:rPr>
                      </a:br>
                      <a:r>
                        <a:rPr lang="en-US" sz="1000" dirty="0">
                          <a:effectLst/>
                          <a:latin typeface="Roboto"/>
                        </a:rPr>
                        <a:t>(bactericidal: inhibit DNA gyrase enzyme, inhibiting DNA synthesis)</a:t>
                      </a:r>
                    </a:p>
                  </a:txBody>
                  <a:tcPr marL="4265" marR="4265" marT="4265" marB="4265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57267"/>
                  </a:ext>
                </a:extLst>
              </a:tr>
              <a:tr h="14170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 generation</a:t>
                      </a:r>
                      <a:r>
                        <a:rPr lang="en-US" sz="18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Nalidixic acid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Steptococcus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Mycoplasma</a:t>
                      </a:r>
                      <a:b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Aerobic Gram +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Phototoxicity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Achilles tendon rupture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Impaired fracture healing 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614515"/>
                  </a:ext>
                </a:extLst>
              </a:tr>
              <a:tr h="12411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 generation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Ciprofloxacin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Norfloxacin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Enoxacin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Ofloxacin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Levofloxacin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</a:t>
                      </a: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249884"/>
                  </a:ext>
                </a:extLst>
              </a:tr>
              <a:tr h="53748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 generation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Gatifloxacin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508688"/>
                  </a:ext>
                </a:extLst>
              </a:tr>
              <a:tr h="7133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 generation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Moxifloxacin</a:t>
                      </a:r>
                      <a:b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Gemifloxacin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 + Gram-positives + anaerobes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above</a:t>
                      </a:r>
                    </a:p>
                  </a:txBody>
                  <a:tcPr marL="4265" marR="4265" marT="4265" marB="42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80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33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1DDE5-5022-4D54-B48A-2F4A5DB1C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Glycopeptides</a:t>
            </a:r>
            <a:r>
              <a:rPr lang="en-US" dirty="0"/>
              <a:t> and Lipoglycopeptides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654293B-A670-4346-AC0D-B61F71B12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Vancomycin</a:t>
            </a:r>
          </a:p>
          <a:p>
            <a:endParaRPr lang="en-US" dirty="0"/>
          </a:p>
          <a:p>
            <a:r>
              <a:rPr lang="en-US" dirty="0"/>
              <a:t>Telavancin</a:t>
            </a:r>
          </a:p>
          <a:p>
            <a:r>
              <a:rPr lang="en-US" dirty="0" err="1"/>
              <a:t>Oritavancin</a:t>
            </a:r>
            <a:endParaRPr lang="en-US" dirty="0"/>
          </a:p>
          <a:p>
            <a:r>
              <a:rPr lang="en-US" dirty="0"/>
              <a:t>Dalbavancin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096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BC59B-60FE-4E7B-8538-91D88E36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43339"/>
          </a:xfrm>
        </p:spPr>
        <p:txBody>
          <a:bodyPr/>
          <a:lstStyle/>
          <a:p>
            <a:pPr algn="ctr"/>
            <a:r>
              <a:rPr lang="en-US" dirty="0"/>
              <a:t>Macrolides and Ketolides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947B781-FD43-4A67-BADB-0084F2CC5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2960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345394"/>
              </p:ext>
            </p:extLst>
          </p:nvPr>
        </p:nvGraphicFramePr>
        <p:xfrm>
          <a:off x="317242" y="409381"/>
          <a:ext cx="8509515" cy="587356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836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6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6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3020">
                <a:tc gridSpan="3">
                  <a:txBody>
                    <a:bodyPr/>
                    <a:lstStyle/>
                    <a:p>
                      <a:pPr algn="ctr" rtl="0"/>
                      <a:r>
                        <a:rPr lang="en-US" sz="27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Classification </a:t>
                      </a:r>
                      <a:endParaRPr lang="ru-RU" sz="27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/>
                      <a:r>
                        <a:rPr lang="en-US" sz="27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(depending on the methods of obtaining and the number of carbon atoms in the macrocyclic lactone ring, which is their structural basis):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51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14-членне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15-членне (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азаліди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16-членне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 rtl="0"/>
                      <a:endParaRPr lang="ru-RU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93">
                <a:tc gridSpan="3">
                  <a:txBody>
                    <a:bodyPr/>
                    <a:lstStyle/>
                    <a:p>
                      <a:pPr algn="ctr" rtl="0"/>
                      <a:r>
                        <a:rPr lang="en-US" sz="1700" b="1" dirty="0"/>
                        <a:t>Natural</a:t>
                      </a:r>
                      <a:endParaRPr lang="ru-RU" sz="1700" b="1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260">
                <a:tc>
                  <a:txBody>
                    <a:bodyPr/>
                    <a:lstStyle/>
                    <a:p>
                      <a:pPr algn="l" rtl="0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erythromycin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</a:p>
                    <a:p>
                      <a:pPr algn="l"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oleandomycin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 err="1"/>
                        <a:t>Spiramycin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Rovamycin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l" rtl="0"/>
                      <a:r>
                        <a:rPr lang="en-US" sz="1400" dirty="0" err="1"/>
                        <a:t>Josamycin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Vilprofen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l" rtl="0"/>
                      <a:r>
                        <a:rPr lang="en-US" sz="1400" dirty="0" err="1"/>
                        <a:t>Midekamycin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Macropen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42">
                <a:tc gridSpan="3">
                  <a:txBody>
                    <a:bodyPr/>
                    <a:lstStyle/>
                    <a:p>
                      <a:pPr algn="ctr" rtl="0"/>
                      <a:r>
                        <a:rPr lang="en-US" sz="1700" b="1" dirty="0"/>
                        <a:t>Synthetic </a:t>
                      </a:r>
                      <a:endParaRPr lang="ru-RU" sz="1700" b="1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4430"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Roxithromycin (</a:t>
                      </a:r>
                      <a:r>
                        <a:rPr lang="en-US" sz="1400" dirty="0" err="1"/>
                        <a:t>Rulid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l" rtl="0"/>
                      <a:r>
                        <a:rPr lang="en-US" sz="1400" dirty="0"/>
                        <a:t>Clarithromycin (</a:t>
                      </a:r>
                      <a:r>
                        <a:rPr lang="en-US" sz="1400" dirty="0" err="1"/>
                        <a:t>Clacid</a:t>
                      </a:r>
                      <a:r>
                        <a:rPr lang="en-US" sz="1400" dirty="0"/>
                        <a:t>)</a:t>
                      </a:r>
                    </a:p>
                    <a:p>
                      <a:pPr algn="l" rtl="0"/>
                      <a:r>
                        <a:rPr lang="en-US" sz="1400" dirty="0" err="1"/>
                        <a:t>Dirithromycin</a:t>
                      </a:r>
                      <a:endParaRPr lang="en-US" sz="1400" dirty="0"/>
                    </a:p>
                    <a:p>
                      <a:pPr algn="l" rtl="0"/>
                      <a:r>
                        <a:rPr lang="en-US" sz="1400" dirty="0"/>
                        <a:t>Telithromycin</a:t>
                      </a:r>
                    </a:p>
                    <a:p>
                      <a:pPr algn="l" rtl="0"/>
                      <a:r>
                        <a:rPr lang="en-US" sz="1400" dirty="0" err="1"/>
                        <a:t>Flurithromycin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/>
                        <a:t>Azithromycin (</a:t>
                      </a:r>
                      <a:r>
                        <a:rPr lang="en-US" sz="1400" dirty="0" err="1"/>
                        <a:t>Sumamed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400" dirty="0" err="1"/>
                        <a:t>Myocamycin</a:t>
                      </a:r>
                      <a:endParaRPr lang="en-US" sz="1400" dirty="0"/>
                    </a:p>
                    <a:p>
                      <a:pPr algn="l" rtl="0"/>
                      <a:r>
                        <a:rPr lang="en-US" sz="1400" dirty="0" err="1"/>
                        <a:t>Rokitamycin</a:t>
                      </a:r>
                      <a:endParaRPr lang="ru-RU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9304">
                <a:tc gridSpan="3">
                  <a:txBody>
                    <a:bodyPr/>
                    <a:lstStyle/>
                    <a:p>
                      <a:pPr algn="l" rtl="0"/>
                      <a:r>
                        <a:rPr lang="en-US" altLang="ru-RU" sz="1400" i="1" dirty="0">
                          <a:solidFill>
                            <a:srgbClr val="003300"/>
                          </a:solidFill>
                        </a:rPr>
                        <a:t>Similar in mechanism of action to macrolide antibiotics are ketolides (telithromycin), which, unlike macrolides, are able to overcome some resistance mechanisms of Gr(+) bacteria.</a:t>
                      </a:r>
                      <a:endParaRPr lang="ru-RU" altLang="ru-RU" sz="1400" b="1" i="1" dirty="0">
                        <a:solidFill>
                          <a:srgbClr val="003300"/>
                        </a:solidFill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9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>
            <a:extLst>
              <a:ext uri="{FF2B5EF4-FFF2-40B4-BE49-F238E27FC236}">
                <a16:creationId xmlns:a16="http://schemas.microsoft.com/office/drawing/2014/main" id="{AF32BE81-03B6-4B06-ADB0-2484D9876F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212847"/>
              </p:ext>
            </p:extLst>
          </p:nvPr>
        </p:nvGraphicFramePr>
        <p:xfrm>
          <a:off x="354563" y="363894"/>
          <a:ext cx="6792688" cy="5741423"/>
        </p:xfrm>
        <a:graphic>
          <a:graphicData uri="http://schemas.openxmlformats.org/drawingml/2006/table">
            <a:tbl>
              <a:tblPr/>
              <a:tblGrid>
                <a:gridCol w="1698172">
                  <a:extLst>
                    <a:ext uri="{9D8B030D-6E8A-4147-A177-3AD203B41FA5}">
                      <a16:colId xmlns:a16="http://schemas.microsoft.com/office/drawing/2014/main" val="3115473174"/>
                    </a:ext>
                  </a:extLst>
                </a:gridCol>
                <a:gridCol w="1698172">
                  <a:extLst>
                    <a:ext uri="{9D8B030D-6E8A-4147-A177-3AD203B41FA5}">
                      <a16:colId xmlns:a16="http://schemas.microsoft.com/office/drawing/2014/main" val="3851322413"/>
                    </a:ext>
                  </a:extLst>
                </a:gridCol>
                <a:gridCol w="1698172">
                  <a:extLst>
                    <a:ext uri="{9D8B030D-6E8A-4147-A177-3AD203B41FA5}">
                      <a16:colId xmlns:a16="http://schemas.microsoft.com/office/drawing/2014/main" val="152123495"/>
                    </a:ext>
                  </a:extLst>
                </a:gridCol>
                <a:gridCol w="1698172">
                  <a:extLst>
                    <a:ext uri="{9D8B030D-6E8A-4147-A177-3AD203B41FA5}">
                      <a16:colId xmlns:a16="http://schemas.microsoft.com/office/drawing/2014/main" val="1777857698"/>
                    </a:ext>
                  </a:extLst>
                </a:gridCol>
              </a:tblGrid>
              <a:tr h="169630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700" b="1">
                          <a:effectLst/>
                          <a:latin typeface="Roboto"/>
                        </a:rPr>
                        <a:t>Anti-50S ribosomal subunit</a:t>
                      </a:r>
                      <a:endParaRPr lang="en-US" sz="700">
                        <a:effectLst/>
                        <a:latin typeface="Roboto"/>
                      </a:endParaRPr>
                    </a:p>
                  </a:txBody>
                  <a:tcPr marL="3051" marR="3051" marT="3051" marB="3051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240007"/>
                  </a:ext>
                </a:extLst>
              </a:tr>
              <a:tr h="12945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Macrolides</a:t>
                      </a:r>
                      <a:b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(bacteriostatic: reversibly binds 50S)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Erythromycin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Azithromycin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Clarithromycin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Streptococcus</a:t>
                      </a:r>
                      <a:b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H. influenzae</a:t>
                      </a:r>
                      <a:b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Mycoplamsa pneumonia</a:t>
                      </a:r>
                      <a:b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fr-F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Coumadin Interaction (cytochrome P450)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389515"/>
                  </a:ext>
                </a:extLst>
              </a:tr>
              <a:tr h="10364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Chloramphenicol</a:t>
                      </a:r>
                      <a:b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(bacteriostatic)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Chloramphenicol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influenzae</a:t>
                      </a:r>
                      <a:b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Bacterial Meningitis</a:t>
                      </a:r>
                      <a:b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absces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Aplastic Anemia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Gray Baby Syndrome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23195"/>
                  </a:ext>
                </a:extLst>
              </a:tr>
              <a:tr h="19373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Lincosamide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(bacteriostatic: inhibits peptidyl transferase by interfering with amino acyl-tRNA complex)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Clindamycin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FR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Bacteroides fragilis</a:t>
                      </a:r>
                      <a:br>
                        <a:rPr lang="fr-F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aureus</a:t>
                      </a:r>
                      <a:br>
                        <a:rPr lang="fr-F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Coagulase-negative Staph &amp; Strep</a:t>
                      </a:r>
                      <a:br>
                        <a:rPr lang="fr-FR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 Bone Penetration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Pseudomembranous colitis</a:t>
                      </a:r>
                      <a:b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Hypersensitivity Reaction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450328"/>
                  </a:ext>
                </a:extLst>
              </a:tr>
              <a:tr h="49103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Linezolid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(variable)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Linezolid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Resistant Gram-positives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020200"/>
                  </a:ext>
                </a:extLst>
              </a:tr>
              <a:tr h="81243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Streptogramins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Quinupristin</a:t>
                      </a:r>
                      <a:b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Dalfopristin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</a:t>
                      </a:r>
                      <a:b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 and S. aureus skin infections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51" marR="3051" marT="3051" marB="3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93157"/>
                  </a:ext>
                </a:extLst>
              </a:tr>
            </a:tbl>
          </a:graphicData>
        </a:graphic>
      </p:graphicFrame>
      <p:pic>
        <p:nvPicPr>
          <p:cNvPr id="5121" name="Picture 1" descr="https://www.orthobullets.com/images/question.png">
            <a:extLst>
              <a:ext uri="{FF2B5EF4-FFF2-40B4-BE49-F238E27FC236}">
                <a16:creationId xmlns:a16="http://schemas.microsoft.com/office/drawing/2014/main" id="{DA44C11D-0980-4E9D-BDB0-B165FBBFE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600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228EF-D64F-4CC8-B964-AEE187A4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15347"/>
          </a:xfrm>
        </p:spPr>
        <p:txBody>
          <a:bodyPr/>
          <a:lstStyle/>
          <a:p>
            <a:pPr algn="ctr"/>
            <a:r>
              <a:rPr lang="en-US" dirty="0"/>
              <a:t>Tetracyclines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3CCD893-28F8-4646-B85A-EFD0CA1AC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679510"/>
            <a:ext cx="7041503" cy="4361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Biosynthetic - tetracycline, oxytetracycline.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Semi-synthetic 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methacycline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doxycycline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vibramycin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oletetrin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ericycline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57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89FB4-E3CA-42F0-A443-55A2AF6D2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22987"/>
            <a:ext cx="6347713" cy="1320800"/>
          </a:xfrm>
        </p:spPr>
        <p:txBody>
          <a:bodyPr/>
          <a:lstStyle/>
          <a:p>
            <a:r>
              <a:rPr lang="en-US" b="1">
                <a:latin typeface="Roboto"/>
              </a:rPr>
              <a:t>Aminoglycosides</a:t>
            </a:r>
            <a:endParaRPr lang="uk-UA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9327B1EB-8882-484E-98A0-CF41FBE58B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8180633"/>
              </p:ext>
            </p:extLst>
          </p:nvPr>
        </p:nvGraphicFramePr>
        <p:xfrm>
          <a:off x="404295" y="1743787"/>
          <a:ext cx="7134808" cy="2883642"/>
        </p:xfrm>
        <a:graphic>
          <a:graphicData uri="http://schemas.openxmlformats.org/drawingml/2006/table">
            <a:tbl>
              <a:tblPr/>
              <a:tblGrid>
                <a:gridCol w="1783702">
                  <a:extLst>
                    <a:ext uri="{9D8B030D-6E8A-4147-A177-3AD203B41FA5}">
                      <a16:colId xmlns:a16="http://schemas.microsoft.com/office/drawing/2014/main" val="3882407802"/>
                    </a:ext>
                  </a:extLst>
                </a:gridCol>
                <a:gridCol w="1783702">
                  <a:extLst>
                    <a:ext uri="{9D8B030D-6E8A-4147-A177-3AD203B41FA5}">
                      <a16:colId xmlns:a16="http://schemas.microsoft.com/office/drawing/2014/main" val="3182084945"/>
                    </a:ext>
                  </a:extLst>
                </a:gridCol>
                <a:gridCol w="1841272">
                  <a:extLst>
                    <a:ext uri="{9D8B030D-6E8A-4147-A177-3AD203B41FA5}">
                      <a16:colId xmlns:a16="http://schemas.microsoft.com/office/drawing/2014/main" val="3462296202"/>
                    </a:ext>
                  </a:extLst>
                </a:gridCol>
                <a:gridCol w="1726132">
                  <a:extLst>
                    <a:ext uri="{9D8B030D-6E8A-4147-A177-3AD203B41FA5}">
                      <a16:colId xmlns:a16="http://schemas.microsoft.com/office/drawing/2014/main" val="461841584"/>
                    </a:ext>
                  </a:extLst>
                </a:gridCol>
              </a:tblGrid>
              <a:tr h="2883642">
                <a:tc>
                  <a:txBody>
                    <a:bodyPr/>
                    <a:lstStyle/>
                    <a:p>
                      <a:pPr algn="ctr" fontAlgn="t"/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(bactericidal: irreversible binding to 30S)   </a:t>
                      </a:r>
                    </a:p>
                  </a:txBody>
                  <a:tcPr marL="7620" marR="762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Gentamicin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Neomycin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Amikacin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Tobramycin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Streptomycin</a:t>
                      </a:r>
                    </a:p>
                  </a:txBody>
                  <a:tcPr marL="7620" marR="762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Aerobic Gram-negatives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Enterobacteriaceae </a:t>
                      </a:r>
                      <a:br>
                        <a:rPr lang="en-US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</a:t>
                      </a:r>
                      <a:endParaRPr lang="en-US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Nephrotoxicity</a:t>
                      </a:r>
                      <a:br>
                        <a:rPr lang="en-US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Ototoxicit</a:t>
                      </a:r>
                      <a:endParaRPr lang="en-US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69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599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9EC2B0FE-94E3-4736-8FEF-3B1CF03B53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412370"/>
              </p:ext>
            </p:extLst>
          </p:nvPr>
        </p:nvGraphicFramePr>
        <p:xfrm>
          <a:off x="653142" y="531845"/>
          <a:ext cx="7483152" cy="6133448"/>
        </p:xfrm>
        <a:graphic>
          <a:graphicData uri="http://schemas.openxmlformats.org/drawingml/2006/table">
            <a:tbl>
              <a:tblPr/>
              <a:tblGrid>
                <a:gridCol w="1870788">
                  <a:extLst>
                    <a:ext uri="{9D8B030D-6E8A-4147-A177-3AD203B41FA5}">
                      <a16:colId xmlns:a16="http://schemas.microsoft.com/office/drawing/2014/main" val="2062290756"/>
                    </a:ext>
                  </a:extLst>
                </a:gridCol>
                <a:gridCol w="303246">
                  <a:extLst>
                    <a:ext uri="{9D8B030D-6E8A-4147-A177-3AD203B41FA5}">
                      <a16:colId xmlns:a16="http://schemas.microsoft.com/office/drawing/2014/main" val="845301109"/>
                    </a:ext>
                  </a:extLst>
                </a:gridCol>
                <a:gridCol w="1567542">
                  <a:extLst>
                    <a:ext uri="{9D8B030D-6E8A-4147-A177-3AD203B41FA5}">
                      <a16:colId xmlns:a16="http://schemas.microsoft.com/office/drawing/2014/main" val="1025421716"/>
                    </a:ext>
                  </a:extLst>
                </a:gridCol>
                <a:gridCol w="1870788">
                  <a:extLst>
                    <a:ext uri="{9D8B030D-6E8A-4147-A177-3AD203B41FA5}">
                      <a16:colId xmlns:a16="http://schemas.microsoft.com/office/drawing/2014/main" val="4094227091"/>
                    </a:ext>
                  </a:extLst>
                </a:gridCol>
                <a:gridCol w="1870788">
                  <a:extLst>
                    <a:ext uri="{9D8B030D-6E8A-4147-A177-3AD203B41FA5}">
                      <a16:colId xmlns:a16="http://schemas.microsoft.com/office/drawing/2014/main" val="4169437863"/>
                    </a:ext>
                  </a:extLst>
                </a:gridCol>
              </a:tblGrid>
              <a:tr h="25192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800" b="1" dirty="0">
                          <a:effectLst/>
                          <a:latin typeface="Roboto"/>
                        </a:rPr>
                        <a:t>Other DNA Inhibitors</a:t>
                      </a:r>
                      <a:endParaRPr lang="en-US" sz="800" dirty="0">
                        <a:effectLst/>
                        <a:latin typeface="Roboto"/>
                      </a:endParaRPr>
                    </a:p>
                  </a:txBody>
                  <a:tcPr marL="3218" marR="3218" marT="3218" marB="3218">
                    <a:lnL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66270"/>
                  </a:ext>
                </a:extLst>
              </a:tr>
              <a:tr h="118198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Metronidazole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bacteridical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metabolic biproducts disrupt DNA)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Metronidazole (Flagyl)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Metronidazole (Flagyl)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Anaerobics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Seizures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Crebelar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dysfunction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ETOH 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disulfram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reaction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581886"/>
                  </a:ext>
                </a:extLst>
              </a:tr>
              <a:tr h="176437">
                <a:tc gridSpan="5">
                  <a:txBody>
                    <a:bodyPr/>
                    <a:lstStyle/>
                    <a:p>
                      <a:pPr algn="ctr" fontAlgn="base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RNA Synthesis Inhibitors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5243"/>
                  </a:ext>
                </a:extLst>
              </a:tr>
              <a:tr h="168475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Rifampin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(bactericidal: inhibits RNA transcription by inhibiting RNA polymerase)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Rifampin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Rifampin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Staphylococcus</a:t>
                      </a:r>
                      <a:b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Mycobacterium 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(TB) 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Body fluid discoloration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Hepatoxicity (with INH)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808373"/>
                  </a:ext>
                </a:extLst>
              </a:tr>
              <a:tr h="176437">
                <a:tc gridSpan="5">
                  <a:txBody>
                    <a:bodyPr/>
                    <a:lstStyle/>
                    <a:p>
                      <a:pPr algn="ctr" fontAlgn="base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Mycolic Acids Synthesis Inhibitors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30570"/>
                  </a:ext>
                </a:extLst>
              </a:tr>
              <a:tr h="3440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Isoniazid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Isoniazidz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Latent TB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800" dirty="0">
                          <a:effectLst/>
                          <a:latin typeface="Roboto"/>
                        </a:rPr>
                        <a:t> 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272887"/>
                  </a:ext>
                </a:extLst>
              </a:tr>
              <a:tr h="176437">
                <a:tc gridSpan="5">
                  <a:txBody>
                    <a:bodyPr/>
                    <a:lstStyle/>
                    <a:p>
                      <a:pPr algn="ctr" fontAlgn="base"/>
                      <a:r>
                        <a:rPr lang="en-US" sz="800" b="1" dirty="0">
                          <a:effectLst/>
                          <a:latin typeface="Roboto"/>
                        </a:rPr>
                        <a:t>Folic acid Synthesis</a:t>
                      </a:r>
                      <a:r>
                        <a:rPr lang="en-US" sz="800" dirty="0">
                          <a:effectLst/>
                          <a:latin typeface="Roboto"/>
                        </a:rPr>
                        <a:t> </a:t>
                      </a:r>
                      <a:r>
                        <a:rPr lang="en-US" sz="800" b="1" dirty="0">
                          <a:effectLst/>
                          <a:latin typeface="Roboto"/>
                        </a:rPr>
                        <a:t>Inhibitors</a:t>
                      </a:r>
                      <a:endParaRPr lang="en-US" sz="800" dirty="0">
                        <a:effectLst/>
                        <a:latin typeface="Roboto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01410"/>
                  </a:ext>
                </a:extLst>
              </a:tr>
              <a:tr h="134957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Trimethoprim/ Sulfonamides</a:t>
                      </a:r>
                      <a:b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(bacteriostatic: inhibition with PABA)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Trimethoprim/Sulfamethoxazole (SMX)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Sulfisoxazole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Sulfadiazine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Trimethoprim/Sulfamethoxazole (SMX)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Sulfisoxazole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Sulfadiazine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 organisms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Proteus</a:t>
                      </a:r>
                      <a:b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Enterobacter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Thrombocytopenia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Avoid in third trimester of pregnancy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129282"/>
                  </a:ext>
                </a:extLst>
              </a:tr>
              <a:tr h="34402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Pyrimethamine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Pyrimethamine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Pyrimethamine</a:t>
                      </a: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Malaria</a:t>
                      </a:r>
                      <a:b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gondii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8" marR="3218" marT="3218" marB="32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21" marR="38621" marT="19311" marB="193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423396"/>
                  </a:ext>
                </a:extLst>
              </a:tr>
            </a:tbl>
          </a:graphicData>
        </a:graphic>
      </p:graphicFrame>
      <p:pic>
        <p:nvPicPr>
          <p:cNvPr id="7169" name="Picture 1" descr="q">
            <a:extLst>
              <a:ext uri="{FF2B5EF4-FFF2-40B4-BE49-F238E27FC236}">
                <a16:creationId xmlns:a16="http://schemas.microsoft.com/office/drawing/2014/main" id="{B35068BD-4F8F-49E0-AEE5-D0FF4A811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9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78F21-D9AC-4AEA-BCA8-4FBDE3EB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11" y="1001486"/>
            <a:ext cx="6347713" cy="1320800"/>
          </a:xfrm>
        </p:spPr>
        <p:txBody>
          <a:bodyPr/>
          <a:lstStyle/>
          <a:p>
            <a:pPr algn="ctr"/>
            <a:r>
              <a:rPr lang="uk-UA" dirty="0"/>
              <a:t>ДЯКУЮ ЗА УВАГУ!</a:t>
            </a:r>
          </a:p>
        </p:txBody>
      </p:sp>
      <p:pic>
        <p:nvPicPr>
          <p:cNvPr id="5122" name="Picture 2" descr="Antibiotics during pregnancy linked to increased hospitalisation of  children with infection - HealthTimes">
            <a:extLst>
              <a:ext uri="{FF2B5EF4-FFF2-40B4-BE49-F238E27FC236}">
                <a16:creationId xmlns:a16="http://schemas.microsoft.com/office/drawing/2014/main" id="{7FEBD27C-212B-45B7-8AF3-C1DC0297C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42" y="1871176"/>
            <a:ext cx="611505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2193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ий сині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552</TotalTime>
  <Words>943</Words>
  <Application>Microsoft Office PowerPoint</Application>
  <PresentationFormat>Екран (4:3)</PresentationFormat>
  <Paragraphs>165</Paragraphs>
  <Slides>18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6" baseType="lpstr">
      <vt:lpstr>Arial</vt:lpstr>
      <vt:lpstr>Calibri</vt:lpstr>
      <vt:lpstr>Roboto</vt:lpstr>
      <vt:lpstr>Tahoma</vt:lpstr>
      <vt:lpstr>Times New Roman</vt:lpstr>
      <vt:lpstr>Trebuchet MS</vt:lpstr>
      <vt:lpstr>Wingdings 3</vt:lpstr>
      <vt:lpstr>Грань</vt:lpstr>
      <vt:lpstr>Antibiotic Use  in Pregnancy</vt:lpstr>
      <vt:lpstr>Презентація PowerPoint</vt:lpstr>
      <vt:lpstr>Презентація PowerPoint</vt:lpstr>
      <vt:lpstr>Презентація PowerPoint</vt:lpstr>
      <vt:lpstr>Презентація PowerPoint</vt:lpstr>
      <vt:lpstr>Penicillins</vt:lpstr>
      <vt:lpstr>Cephalosporins</vt:lpstr>
      <vt:lpstr>Carbapenems</vt:lpstr>
      <vt:lpstr>Презентація PowerPoint</vt:lpstr>
      <vt:lpstr>Fluoroquinolones</vt:lpstr>
      <vt:lpstr>Glycopeptides and Lipoglycopeptides</vt:lpstr>
      <vt:lpstr>Macrolides and Ketolides</vt:lpstr>
      <vt:lpstr>Презентація PowerPoint</vt:lpstr>
      <vt:lpstr>Презентація PowerPoint</vt:lpstr>
      <vt:lpstr>Tetracyclines</vt:lpstr>
      <vt:lpstr>Aminoglycosides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«Antimicrobial Stewardship» – стратегія антимікробного контролю</dc:title>
  <dc:creator>Катерина Миколаївна Усиченко</dc:creator>
  <cp:lastModifiedBy>Катерина Миколаївна Усиченко</cp:lastModifiedBy>
  <cp:revision>29</cp:revision>
  <dcterms:created xsi:type="dcterms:W3CDTF">2023-09-05T07:02:34Z</dcterms:created>
  <dcterms:modified xsi:type="dcterms:W3CDTF">2024-01-10T07:49:13Z</dcterms:modified>
</cp:coreProperties>
</file>