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56" r:id="rId3"/>
    <p:sldId id="257" r:id="rId4"/>
    <p:sldId id="263" r:id="rId5"/>
    <p:sldId id="258" r:id="rId6"/>
    <p:sldId id="259" r:id="rId7"/>
    <p:sldId id="260" r:id="rId8"/>
    <p:sldId id="261" r:id="rId9"/>
    <p:sldId id="26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8200" y="457200"/>
            <a:ext cx="7848600" cy="61632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7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PENICILINE</a:t>
            </a:r>
            <a:endParaRPr lang="en-US" sz="72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defRPr/>
            </a:pPr>
            <a:endParaRPr lang="en-US" sz="2400" b="1" dirty="0" smtClean="0">
              <a:solidFill>
                <a:srgbClr val="92D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defRPr/>
            </a:pPr>
            <a:endParaRPr lang="en-US" sz="2400" b="1" dirty="0">
              <a:solidFill>
                <a:srgbClr val="92D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defRPr/>
            </a:pPr>
            <a:r>
              <a:rPr lang="en-US" sz="2400" b="1" dirty="0" smtClean="0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</a:t>
            </a:r>
            <a:r>
              <a:rPr lang="en-US" sz="2400" b="1" dirty="0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Md. Rageeb Md. Usman</a:t>
            </a:r>
          </a:p>
          <a:p>
            <a:pPr algn="ctr">
              <a:defRPr/>
            </a:pPr>
            <a:r>
              <a:rPr lang="en-US" sz="2400" b="1" dirty="0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Associate Professor</a:t>
            </a:r>
          </a:p>
          <a:p>
            <a:pPr algn="ctr">
              <a:defRPr/>
            </a:pPr>
            <a:r>
              <a:rPr lang="en-US" sz="2400" b="1" dirty="0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Department of Pharmacognosy</a:t>
            </a:r>
          </a:p>
          <a:p>
            <a:pPr algn="ctr">
              <a:defRPr/>
            </a:pP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defRPr/>
            </a:pPr>
            <a:endParaRPr lang="en-US" sz="2400" b="1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defRPr/>
            </a:pPr>
            <a:endParaRPr lang="en-US" sz="2400" b="1" dirty="0" smtClean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defRPr/>
            </a:pPr>
            <a:endParaRPr lang="en-US" sz="2400" b="1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defRPr/>
            </a:pPr>
            <a:endParaRPr lang="en-IN" sz="2400" b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>
              <a:defRPr/>
            </a:pPr>
            <a:r>
              <a:rPr lang="en-IN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Smt</a:t>
            </a:r>
            <a:r>
              <a:rPr lang="en-IN" sz="2400" b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IN" sz="2400" b="1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Sharadchandrika</a:t>
            </a:r>
            <a:r>
              <a:rPr lang="en-IN" sz="2400" b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Suresh </a:t>
            </a:r>
            <a:r>
              <a:rPr lang="en-IN" sz="2400" b="1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Patil</a:t>
            </a:r>
            <a:r>
              <a:rPr lang="en-IN" sz="2400" b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algn="ctr">
              <a:defRPr/>
            </a:pPr>
            <a:r>
              <a:rPr lang="en-IN" sz="2400" b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College of Pharmacy, </a:t>
            </a:r>
            <a:endParaRPr lang="en-IN" sz="2400" b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>
              <a:defRPr/>
            </a:pPr>
            <a:r>
              <a:rPr lang="en-IN" sz="2400" b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Chopda</a:t>
            </a:r>
            <a:r>
              <a:rPr lang="en-IN" sz="2400" b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Maharashtra, India</a:t>
            </a:r>
            <a:endParaRPr lang="en-US" sz="24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defRPr/>
            </a:pPr>
            <a:endParaRPr lang="en-US" sz="10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Picture 5" descr="I:\MD.RAGEEB\seminar\RUS\Photo with News of Conference\Pharmacy Logo\Untitl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4038600"/>
            <a:ext cx="2092325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8683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509561"/>
            <a:ext cx="8077200" cy="5730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517" y="457200"/>
            <a:ext cx="8473083" cy="5678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381000"/>
            <a:ext cx="5562600" cy="412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4495800"/>
            <a:ext cx="4685923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84036"/>
            <a:ext cx="8153399" cy="591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525" y="457200"/>
            <a:ext cx="8694675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685800"/>
            <a:ext cx="81534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SURMAZ\Desktop\1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5226" y="457200"/>
            <a:ext cx="8211574" cy="5867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SURMAZ\Desktop\1 (3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381000"/>
            <a:ext cx="8141830" cy="5867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4</TotalTime>
  <Words>28</Words>
  <Application>Microsoft Office PowerPoint</Application>
  <PresentationFormat>On-screen Show (4:3)</PresentationFormat>
  <Paragraphs>14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Apothecary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SURMAZ</dc:creator>
  <cp:lastModifiedBy>DELL</cp:lastModifiedBy>
  <cp:revision>3</cp:revision>
  <dcterms:created xsi:type="dcterms:W3CDTF">2006-08-16T00:00:00Z</dcterms:created>
  <dcterms:modified xsi:type="dcterms:W3CDTF">2019-04-21T16:25:47Z</dcterms:modified>
</cp:coreProperties>
</file>