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notesMasterIdLst>
    <p:notesMasterId r:id="rId40"/>
  </p:notesMasterIdLst>
  <p:sldIdLst>
    <p:sldId id="256" r:id="rId2"/>
    <p:sldId id="313" r:id="rId3"/>
    <p:sldId id="314" r:id="rId4"/>
    <p:sldId id="330" r:id="rId5"/>
    <p:sldId id="331" r:id="rId6"/>
    <p:sldId id="332" r:id="rId7"/>
    <p:sldId id="315" r:id="rId8"/>
    <p:sldId id="329" r:id="rId9"/>
    <p:sldId id="316" r:id="rId10"/>
    <p:sldId id="317" r:id="rId11"/>
    <p:sldId id="318" r:id="rId12"/>
    <p:sldId id="319" r:id="rId13"/>
    <p:sldId id="333" r:id="rId14"/>
    <p:sldId id="320" r:id="rId15"/>
    <p:sldId id="321" r:id="rId16"/>
    <p:sldId id="259" r:id="rId17"/>
    <p:sldId id="258" r:id="rId18"/>
    <p:sldId id="334" r:id="rId19"/>
    <p:sldId id="335" r:id="rId20"/>
    <p:sldId id="347" r:id="rId21"/>
    <p:sldId id="337" r:id="rId22"/>
    <p:sldId id="265" r:id="rId23"/>
    <p:sldId id="339" r:id="rId24"/>
    <p:sldId id="338" r:id="rId25"/>
    <p:sldId id="348" r:id="rId26"/>
    <p:sldId id="257" r:id="rId27"/>
    <p:sldId id="260" r:id="rId28"/>
    <p:sldId id="344" r:id="rId29"/>
    <p:sldId id="340" r:id="rId30"/>
    <p:sldId id="343" r:id="rId31"/>
    <p:sldId id="346" r:id="rId32"/>
    <p:sldId id="323" r:id="rId33"/>
    <p:sldId id="324" r:id="rId34"/>
    <p:sldId id="325" r:id="rId35"/>
    <p:sldId id="326" r:id="rId36"/>
    <p:sldId id="327" r:id="rId37"/>
    <p:sldId id="328" r:id="rId38"/>
    <p:sldId id="312" r:id="rId3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Помірний стиль 2 –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212" autoAdjust="0"/>
    <p:restoredTop sz="94660"/>
  </p:normalViewPr>
  <p:slideViewPr>
    <p:cSldViewPr snapToGrid="0">
      <p:cViewPr varScale="1">
        <p:scale>
          <a:sx n="82" d="100"/>
          <a:sy n="82" d="100"/>
        </p:scale>
        <p:origin x="1219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Усыченко Медин" userId="e90cd61c-49b6-402a-986c-59281cd009c4" providerId="ADAL" clId="{259C8070-F631-455A-8471-9D5702AB2B9B}"/>
    <pc:docChg chg="custSel addSld modSld">
      <pc:chgData name="Усыченко Медин" userId="e90cd61c-49b6-402a-986c-59281cd009c4" providerId="ADAL" clId="{259C8070-F631-455A-8471-9D5702AB2B9B}" dt="2023-12-19T07:31:54.976" v="55" actId="27636"/>
      <pc:docMkLst>
        <pc:docMk/>
      </pc:docMkLst>
      <pc:sldChg chg="modSp">
        <pc:chgData name="Усыченко Медин" userId="e90cd61c-49b6-402a-986c-59281cd009c4" providerId="ADAL" clId="{259C8070-F631-455A-8471-9D5702AB2B9B}" dt="2023-12-19T06:44:57.839" v="41" actId="6549"/>
        <pc:sldMkLst>
          <pc:docMk/>
          <pc:sldMk cId="1821630608" sldId="314"/>
        </pc:sldMkLst>
        <pc:spChg chg="mod">
          <ac:chgData name="Усыченко Медин" userId="e90cd61c-49b6-402a-986c-59281cd009c4" providerId="ADAL" clId="{259C8070-F631-455A-8471-9D5702AB2B9B}" dt="2023-12-19T06:44:57.839" v="41" actId="6549"/>
          <ac:spMkLst>
            <pc:docMk/>
            <pc:sldMk cId="1821630608" sldId="314"/>
            <ac:spMk id="3" creationId="{A677E7FD-D2FC-4AAE-A47D-921EF8C33E42}"/>
          </ac:spMkLst>
        </pc:spChg>
      </pc:sldChg>
      <pc:sldChg chg="modSp">
        <pc:chgData name="Усыченко Медин" userId="e90cd61c-49b6-402a-986c-59281cd009c4" providerId="ADAL" clId="{259C8070-F631-455A-8471-9D5702AB2B9B}" dt="2023-12-19T06:50:13.518" v="46" actId="27636"/>
        <pc:sldMkLst>
          <pc:docMk/>
          <pc:sldMk cId="4244972482" sldId="315"/>
        </pc:sldMkLst>
        <pc:spChg chg="mod">
          <ac:chgData name="Усыченко Медин" userId="e90cd61c-49b6-402a-986c-59281cd009c4" providerId="ADAL" clId="{259C8070-F631-455A-8471-9D5702AB2B9B}" dt="2023-12-19T06:50:13.518" v="46" actId="27636"/>
          <ac:spMkLst>
            <pc:docMk/>
            <pc:sldMk cId="4244972482" sldId="315"/>
            <ac:spMk id="3" creationId="{8DC6FD0E-DDE1-4278-873C-BA41EB305EBF}"/>
          </ac:spMkLst>
        </pc:spChg>
      </pc:sldChg>
      <pc:sldChg chg="modSp">
        <pc:chgData name="Усыченко Медин" userId="e90cd61c-49b6-402a-986c-59281cd009c4" providerId="ADAL" clId="{259C8070-F631-455A-8471-9D5702AB2B9B}" dt="2023-12-19T06:56:39.265" v="48" actId="20577"/>
        <pc:sldMkLst>
          <pc:docMk/>
          <pc:sldMk cId="2373361096" sldId="316"/>
        </pc:sldMkLst>
        <pc:spChg chg="mod">
          <ac:chgData name="Усыченко Медин" userId="e90cd61c-49b6-402a-986c-59281cd009c4" providerId="ADAL" clId="{259C8070-F631-455A-8471-9D5702AB2B9B}" dt="2023-12-19T06:56:39.265" v="48" actId="20577"/>
          <ac:spMkLst>
            <pc:docMk/>
            <pc:sldMk cId="2373361096" sldId="316"/>
            <ac:spMk id="3" creationId="{23865EAE-34DE-4F3D-84EE-567CAAE769D2}"/>
          </ac:spMkLst>
        </pc:spChg>
      </pc:sldChg>
      <pc:sldChg chg="modSp">
        <pc:chgData name="Усыченко Медин" userId="e90cd61c-49b6-402a-986c-59281cd009c4" providerId="ADAL" clId="{259C8070-F631-455A-8471-9D5702AB2B9B}" dt="2023-12-12T06:59:29.749" v="1" actId="20577"/>
        <pc:sldMkLst>
          <pc:docMk/>
          <pc:sldMk cId="771546990" sldId="317"/>
        </pc:sldMkLst>
        <pc:spChg chg="mod">
          <ac:chgData name="Усыченко Медин" userId="e90cd61c-49b6-402a-986c-59281cd009c4" providerId="ADAL" clId="{259C8070-F631-455A-8471-9D5702AB2B9B}" dt="2023-12-12T06:59:29.749" v="1" actId="20577"/>
          <ac:spMkLst>
            <pc:docMk/>
            <pc:sldMk cId="771546990" sldId="317"/>
            <ac:spMk id="3" creationId="{5488F89F-0E28-4F4B-AD00-098E87B6C109}"/>
          </ac:spMkLst>
        </pc:spChg>
      </pc:sldChg>
      <pc:sldChg chg="modSp">
        <pc:chgData name="Усыченко Медин" userId="e90cd61c-49b6-402a-986c-59281cd009c4" providerId="ADAL" clId="{259C8070-F631-455A-8471-9D5702AB2B9B}" dt="2023-12-12T07:00:30.613" v="4" actId="5793"/>
        <pc:sldMkLst>
          <pc:docMk/>
          <pc:sldMk cId="2184820142" sldId="318"/>
        </pc:sldMkLst>
        <pc:spChg chg="mod">
          <ac:chgData name="Усыченко Медин" userId="e90cd61c-49b6-402a-986c-59281cd009c4" providerId="ADAL" clId="{259C8070-F631-455A-8471-9D5702AB2B9B}" dt="2023-12-12T07:00:30.613" v="4" actId="5793"/>
          <ac:spMkLst>
            <pc:docMk/>
            <pc:sldMk cId="2184820142" sldId="318"/>
            <ac:spMk id="3" creationId="{52A80377-736C-4D92-9386-3CFF190D3922}"/>
          </ac:spMkLst>
        </pc:spChg>
      </pc:sldChg>
      <pc:sldChg chg="modSp">
        <pc:chgData name="Усыченко Медин" userId="e90cd61c-49b6-402a-986c-59281cd009c4" providerId="ADAL" clId="{259C8070-F631-455A-8471-9D5702AB2B9B}" dt="2023-12-12T07:04:56.630" v="6" actId="27636"/>
        <pc:sldMkLst>
          <pc:docMk/>
          <pc:sldMk cId="1879024397" sldId="319"/>
        </pc:sldMkLst>
        <pc:spChg chg="mod">
          <ac:chgData name="Усыченко Медин" userId="e90cd61c-49b6-402a-986c-59281cd009c4" providerId="ADAL" clId="{259C8070-F631-455A-8471-9D5702AB2B9B}" dt="2023-12-12T07:04:56.630" v="6" actId="27636"/>
          <ac:spMkLst>
            <pc:docMk/>
            <pc:sldMk cId="1879024397" sldId="319"/>
            <ac:spMk id="3" creationId="{22A72AB6-E2CE-4657-B081-4D328AD17122}"/>
          </ac:spMkLst>
        </pc:spChg>
      </pc:sldChg>
      <pc:sldChg chg="modSp">
        <pc:chgData name="Усыченко Медин" userId="e90cd61c-49b6-402a-986c-59281cd009c4" providerId="ADAL" clId="{259C8070-F631-455A-8471-9D5702AB2B9B}" dt="2023-12-12T07:08:46.497" v="19" actId="27636"/>
        <pc:sldMkLst>
          <pc:docMk/>
          <pc:sldMk cId="1976989925" sldId="320"/>
        </pc:sldMkLst>
        <pc:spChg chg="mod">
          <ac:chgData name="Усыченко Медин" userId="e90cd61c-49b6-402a-986c-59281cd009c4" providerId="ADAL" clId="{259C8070-F631-455A-8471-9D5702AB2B9B}" dt="2023-12-12T07:08:46.497" v="19" actId="27636"/>
          <ac:spMkLst>
            <pc:docMk/>
            <pc:sldMk cId="1976989925" sldId="320"/>
            <ac:spMk id="3" creationId="{ABD195B2-99B7-48E4-9339-F101207EC3CA}"/>
          </ac:spMkLst>
        </pc:spChg>
      </pc:sldChg>
      <pc:sldChg chg="modSp">
        <pc:chgData name="Усыченко Медин" userId="e90cd61c-49b6-402a-986c-59281cd009c4" providerId="ADAL" clId="{259C8070-F631-455A-8471-9D5702AB2B9B}" dt="2023-12-12T07:19:17.556" v="33" actId="1076"/>
        <pc:sldMkLst>
          <pc:docMk/>
          <pc:sldMk cId="1689446480" sldId="321"/>
        </pc:sldMkLst>
        <pc:spChg chg="mod">
          <ac:chgData name="Усыченко Медин" userId="e90cd61c-49b6-402a-986c-59281cd009c4" providerId="ADAL" clId="{259C8070-F631-455A-8471-9D5702AB2B9B}" dt="2023-12-12T07:19:17.556" v="33" actId="1076"/>
          <ac:spMkLst>
            <pc:docMk/>
            <pc:sldMk cId="1689446480" sldId="321"/>
            <ac:spMk id="3" creationId="{733562A5-ACEB-4190-BC98-6A267CAE3FB4}"/>
          </ac:spMkLst>
        </pc:spChg>
      </pc:sldChg>
      <pc:sldChg chg="modSp">
        <pc:chgData name="Усыченко Медин" userId="e90cd61c-49b6-402a-986c-59281cd009c4" providerId="ADAL" clId="{259C8070-F631-455A-8471-9D5702AB2B9B}" dt="2023-12-19T07:31:54.976" v="55" actId="27636"/>
        <pc:sldMkLst>
          <pc:docMk/>
          <pc:sldMk cId="3105284397" sldId="326"/>
        </pc:sldMkLst>
        <pc:spChg chg="mod">
          <ac:chgData name="Усыченко Медин" userId="e90cd61c-49b6-402a-986c-59281cd009c4" providerId="ADAL" clId="{259C8070-F631-455A-8471-9D5702AB2B9B}" dt="2023-12-19T07:31:54.976" v="55" actId="27636"/>
          <ac:spMkLst>
            <pc:docMk/>
            <pc:sldMk cId="3105284397" sldId="326"/>
            <ac:spMk id="3" creationId="{5F01693D-F4A6-4D42-BF23-ABD7D6A12E04}"/>
          </ac:spMkLst>
        </pc:spChg>
      </pc:sldChg>
      <pc:sldChg chg="delSp modSp add">
        <pc:chgData name="Усыченко Медин" userId="e90cd61c-49b6-402a-986c-59281cd009c4" providerId="ADAL" clId="{259C8070-F631-455A-8471-9D5702AB2B9B}" dt="2023-12-12T07:05:22.489" v="16" actId="1076"/>
        <pc:sldMkLst>
          <pc:docMk/>
          <pc:sldMk cId="3130344912" sldId="333"/>
        </pc:sldMkLst>
        <pc:spChg chg="del">
          <ac:chgData name="Усыченко Медин" userId="e90cd61c-49b6-402a-986c-59281cd009c4" providerId="ADAL" clId="{259C8070-F631-455A-8471-9D5702AB2B9B}" dt="2023-12-12T07:05:18.747" v="15" actId="478"/>
          <ac:spMkLst>
            <pc:docMk/>
            <pc:sldMk cId="3130344912" sldId="333"/>
            <ac:spMk id="2" creationId="{6FE49184-68F6-44B5-9FF6-25F9CFFBABF7}"/>
          </ac:spMkLst>
        </pc:spChg>
        <pc:spChg chg="mod">
          <ac:chgData name="Усыченко Медин" userId="e90cd61c-49b6-402a-986c-59281cd009c4" providerId="ADAL" clId="{259C8070-F631-455A-8471-9D5702AB2B9B}" dt="2023-12-12T07:05:22.489" v="16" actId="1076"/>
          <ac:spMkLst>
            <pc:docMk/>
            <pc:sldMk cId="3130344912" sldId="333"/>
            <ac:spMk id="3" creationId="{D0D4699A-D725-4BC9-9B31-B87C9CA6BF70}"/>
          </ac:spMkLst>
        </pc:spChg>
      </pc:sldChg>
    </pc:docChg>
  </pc:docChgLst>
  <pc:docChgLst>
    <pc:chgData name="Катерина Миколаївна Усиченко" userId="c7121fdd-db43-4798-8475-63b4ccfd2e56" providerId="ADAL" clId="{DDC66EDF-5461-40BE-BFAF-57D350102672}"/>
  </pc:docChgLst>
  <pc:docChgLst>
    <pc:chgData name="Катерина Миколаївна Усиченко" userId="c7121fdd-db43-4798-8475-63b4ccfd2e56" providerId="ADAL" clId="{47B72000-81B7-4597-9951-DD7DD4EBC0A7}"/>
  </pc:docChgLst>
  <pc:docChgLst>
    <pc:chgData name="Усыченко Медин" userId="e90cd61c-49b6-402a-986c-59281cd009c4" providerId="ADAL" clId="{F6417460-0335-44E7-A657-ED4381997657}"/>
    <pc:docChg chg="undo redo custSel addSld delSld modSld sldOrd">
      <pc:chgData name="Усыченко Медин" userId="e90cd61c-49b6-402a-986c-59281cd009c4" providerId="ADAL" clId="{F6417460-0335-44E7-A657-ED4381997657}" dt="2024-01-17T09:20:59.165" v="904"/>
      <pc:docMkLst>
        <pc:docMk/>
      </pc:docMkLst>
      <pc:sldChg chg="modSp ord">
        <pc:chgData name="Усыченко Медин" userId="e90cd61c-49b6-402a-986c-59281cd009c4" providerId="ADAL" clId="{F6417460-0335-44E7-A657-ED4381997657}" dt="2024-01-17T09:18:33.927" v="901"/>
        <pc:sldMkLst>
          <pc:docMk/>
          <pc:sldMk cId="0" sldId="257"/>
        </pc:sldMkLst>
        <pc:spChg chg="mod">
          <ac:chgData name="Усыченко Медин" userId="e90cd61c-49b6-402a-986c-59281cd009c4" providerId="ADAL" clId="{F6417460-0335-44E7-A657-ED4381997657}" dt="2024-01-17T07:49:04.254" v="717" actId="6549"/>
          <ac:spMkLst>
            <pc:docMk/>
            <pc:sldMk cId="0" sldId="257"/>
            <ac:spMk id="155" creationId="{00000000-0000-0000-0000-000000000000}"/>
          </ac:spMkLst>
        </pc:spChg>
        <pc:spChg chg="mod">
          <ac:chgData name="Усыченко Медин" userId="e90cd61c-49b6-402a-986c-59281cd009c4" providerId="ADAL" clId="{F6417460-0335-44E7-A657-ED4381997657}" dt="2024-01-17T07:49:26.704" v="730" actId="1076"/>
          <ac:spMkLst>
            <pc:docMk/>
            <pc:sldMk cId="0" sldId="257"/>
            <ac:spMk id="157" creationId="{00000000-0000-0000-0000-000000000000}"/>
          </ac:spMkLst>
        </pc:spChg>
        <pc:picChg chg="mod">
          <ac:chgData name="Усыченко Медин" userId="e90cd61c-49b6-402a-986c-59281cd009c4" providerId="ADAL" clId="{F6417460-0335-44E7-A657-ED4381997657}" dt="2024-01-17T07:49:28.523" v="731" actId="1076"/>
          <ac:picMkLst>
            <pc:docMk/>
            <pc:sldMk cId="0" sldId="257"/>
            <ac:picMk id="156" creationId="{00000000-0000-0000-0000-000000000000}"/>
          </ac:picMkLst>
        </pc:picChg>
      </pc:sldChg>
      <pc:sldChg chg="modSp">
        <pc:chgData name="Усыченко Медин" userId="e90cd61c-49b6-402a-986c-59281cd009c4" providerId="ADAL" clId="{F6417460-0335-44E7-A657-ED4381997657}" dt="2024-01-17T07:19:04.077" v="10" actId="27636"/>
        <pc:sldMkLst>
          <pc:docMk/>
          <pc:sldMk cId="3498490370" sldId="258"/>
        </pc:sldMkLst>
        <pc:spChg chg="mod">
          <ac:chgData name="Усыченко Медин" userId="e90cd61c-49b6-402a-986c-59281cd009c4" providerId="ADAL" clId="{F6417460-0335-44E7-A657-ED4381997657}" dt="2024-01-17T07:18:45.467" v="3" actId="1076"/>
          <ac:spMkLst>
            <pc:docMk/>
            <pc:sldMk cId="3498490370" sldId="258"/>
            <ac:spMk id="2" creationId="{138CF25C-33E4-485A-B434-C624042B40FE}"/>
          </ac:spMkLst>
        </pc:spChg>
        <pc:spChg chg="mod">
          <ac:chgData name="Усыченко Медин" userId="e90cd61c-49b6-402a-986c-59281cd009c4" providerId="ADAL" clId="{F6417460-0335-44E7-A657-ED4381997657}" dt="2024-01-17T07:19:04.077" v="10" actId="27636"/>
          <ac:spMkLst>
            <pc:docMk/>
            <pc:sldMk cId="3498490370" sldId="258"/>
            <ac:spMk id="3" creationId="{F31C2C36-15C9-4723-A319-E864A63BDDCE}"/>
          </ac:spMkLst>
        </pc:spChg>
      </pc:sldChg>
      <pc:sldChg chg="delSp modSp">
        <pc:chgData name="Усыченко Медин" userId="e90cd61c-49b6-402a-986c-59281cd009c4" providerId="ADAL" clId="{F6417460-0335-44E7-A657-ED4381997657}" dt="2024-01-17T07:20:55.615" v="26" actId="1076"/>
        <pc:sldMkLst>
          <pc:docMk/>
          <pc:sldMk cId="416704498" sldId="259"/>
        </pc:sldMkLst>
        <pc:spChg chg="mod">
          <ac:chgData name="Усыченко Медин" userId="e90cd61c-49b6-402a-986c-59281cd009c4" providerId="ADAL" clId="{F6417460-0335-44E7-A657-ED4381997657}" dt="2024-01-17T07:20:32.436" v="16" actId="1076"/>
          <ac:spMkLst>
            <pc:docMk/>
            <pc:sldMk cId="416704498" sldId="259"/>
            <ac:spMk id="2" creationId="{00000000-0000-0000-0000-000000000000}"/>
          </ac:spMkLst>
        </pc:spChg>
        <pc:spChg chg="mod">
          <ac:chgData name="Усыченко Медин" userId="e90cd61c-49b6-402a-986c-59281cd009c4" providerId="ADAL" clId="{F6417460-0335-44E7-A657-ED4381997657}" dt="2024-01-17T07:20:44.767" v="22" actId="403"/>
          <ac:spMkLst>
            <pc:docMk/>
            <pc:sldMk cId="416704498" sldId="259"/>
            <ac:spMk id="3" creationId="{00000000-0000-0000-0000-000000000000}"/>
          </ac:spMkLst>
        </pc:spChg>
        <pc:picChg chg="del mod">
          <ac:chgData name="Усыченко Медин" userId="e90cd61c-49b6-402a-986c-59281cd009c4" providerId="ADAL" clId="{F6417460-0335-44E7-A657-ED4381997657}" dt="2024-01-17T07:20:26.895" v="15" actId="478"/>
          <ac:picMkLst>
            <pc:docMk/>
            <pc:sldMk cId="416704498" sldId="259"/>
            <ac:picMk id="4" creationId="{6E46352E-C259-7DB3-1319-9AD65EA357FC}"/>
          </ac:picMkLst>
        </pc:picChg>
        <pc:picChg chg="mod">
          <ac:chgData name="Усыченко Медин" userId="e90cd61c-49b6-402a-986c-59281cd009c4" providerId="ADAL" clId="{F6417460-0335-44E7-A657-ED4381997657}" dt="2024-01-17T07:20:50.297" v="23" actId="1076"/>
          <ac:picMkLst>
            <pc:docMk/>
            <pc:sldMk cId="416704498" sldId="259"/>
            <ac:picMk id="9" creationId="{C8C7A793-0F3C-E4F9-B4E2-06F5980923D2}"/>
          </ac:picMkLst>
        </pc:picChg>
        <pc:picChg chg="mod">
          <ac:chgData name="Усыченко Медин" userId="e90cd61c-49b6-402a-986c-59281cd009c4" providerId="ADAL" clId="{F6417460-0335-44E7-A657-ED4381997657}" dt="2024-01-17T07:20:52.304" v="24" actId="1076"/>
          <ac:picMkLst>
            <pc:docMk/>
            <pc:sldMk cId="416704498" sldId="259"/>
            <ac:picMk id="10" creationId="{5C05E0FD-5857-C2F0-8816-E5C22EB3DDE7}"/>
          </ac:picMkLst>
        </pc:picChg>
        <pc:picChg chg="mod">
          <ac:chgData name="Усыченко Медин" userId="e90cd61c-49b6-402a-986c-59281cd009c4" providerId="ADAL" clId="{F6417460-0335-44E7-A657-ED4381997657}" dt="2024-01-17T07:20:54.276" v="25" actId="1076"/>
          <ac:picMkLst>
            <pc:docMk/>
            <pc:sldMk cId="416704498" sldId="259"/>
            <ac:picMk id="11" creationId="{BBD76A80-D76E-3073-D820-D549B89E6126}"/>
          </ac:picMkLst>
        </pc:picChg>
        <pc:picChg chg="mod">
          <ac:chgData name="Усыченко Медин" userId="e90cd61c-49b6-402a-986c-59281cd009c4" providerId="ADAL" clId="{F6417460-0335-44E7-A657-ED4381997657}" dt="2024-01-17T07:20:55.615" v="26" actId="1076"/>
          <ac:picMkLst>
            <pc:docMk/>
            <pc:sldMk cId="416704498" sldId="259"/>
            <ac:picMk id="12" creationId="{DB89A4A9-4F2F-1AB9-3E12-2CBE8EB537B4}"/>
          </ac:picMkLst>
        </pc:picChg>
      </pc:sldChg>
      <pc:sldChg chg="modSp ord">
        <pc:chgData name="Усыченко Медин" userId="e90cd61c-49b6-402a-986c-59281cd009c4" providerId="ADAL" clId="{F6417460-0335-44E7-A657-ED4381997657}" dt="2024-01-17T09:19:36.487" v="902"/>
        <pc:sldMkLst>
          <pc:docMk/>
          <pc:sldMk cId="331967381" sldId="260"/>
        </pc:sldMkLst>
        <pc:picChg chg="mod">
          <ac:chgData name="Усыченко Медин" userId="e90cd61c-49b6-402a-986c-59281cd009c4" providerId="ADAL" clId="{F6417460-0335-44E7-A657-ED4381997657}" dt="2024-01-17T07:44:07.504" v="608" actId="14100"/>
          <ac:picMkLst>
            <pc:docMk/>
            <pc:sldMk cId="331967381" sldId="260"/>
            <ac:picMk id="4" creationId="{00000000-0000-0000-0000-000000000000}"/>
          </ac:picMkLst>
        </pc:picChg>
      </pc:sldChg>
      <pc:sldChg chg="addSp delSp modSp ord">
        <pc:chgData name="Усыченко Медин" userId="e90cd61c-49b6-402a-986c-59281cd009c4" providerId="ADAL" clId="{F6417460-0335-44E7-A657-ED4381997657}" dt="2024-01-17T09:02:57.233" v="867"/>
        <pc:sldMkLst>
          <pc:docMk/>
          <pc:sldMk cId="0" sldId="265"/>
        </pc:sldMkLst>
        <pc:spChg chg="add mod">
          <ac:chgData name="Усыченко Медин" userId="e90cd61c-49b6-402a-986c-59281cd009c4" providerId="ADAL" clId="{F6417460-0335-44E7-A657-ED4381997657}" dt="2024-01-17T07:32:36.299" v="392" actId="14100"/>
          <ac:spMkLst>
            <pc:docMk/>
            <pc:sldMk cId="0" sldId="265"/>
            <ac:spMk id="2" creationId="{2B5BBE6E-A5DD-4350-9843-ECBA6D04EEDC}"/>
          </ac:spMkLst>
        </pc:spChg>
        <pc:spChg chg="add del mod">
          <ac:chgData name="Усыченко Медин" userId="e90cd61c-49b6-402a-986c-59281cd009c4" providerId="ADAL" clId="{F6417460-0335-44E7-A657-ED4381997657}" dt="2024-01-17T07:32:10.166" v="364" actId="478"/>
          <ac:spMkLst>
            <pc:docMk/>
            <pc:sldMk cId="0" sldId="265"/>
            <ac:spMk id="3" creationId="{0A58B897-AAB6-4914-A7BF-710800C6A3D7}"/>
          </ac:spMkLst>
        </pc:spChg>
        <pc:spChg chg="del">
          <ac:chgData name="Усыченко Медин" userId="e90cd61c-49b6-402a-986c-59281cd009c4" providerId="ADAL" clId="{F6417460-0335-44E7-A657-ED4381997657}" dt="2024-01-17T07:30:59.138" v="347" actId="478"/>
          <ac:spMkLst>
            <pc:docMk/>
            <pc:sldMk cId="0" sldId="265"/>
            <ac:spMk id="20" creationId="{00000000-0000-0000-0000-000000000000}"/>
          </ac:spMkLst>
        </pc:spChg>
        <pc:spChg chg="del">
          <ac:chgData name="Усыченко Медин" userId="e90cd61c-49b6-402a-986c-59281cd009c4" providerId="ADAL" clId="{F6417460-0335-44E7-A657-ED4381997657}" dt="2024-01-17T07:30:56.132" v="346" actId="478"/>
          <ac:spMkLst>
            <pc:docMk/>
            <pc:sldMk cId="0" sldId="265"/>
            <ac:spMk id="21" creationId="{00000000-0000-0000-0000-000000000000}"/>
          </ac:spMkLst>
        </pc:spChg>
        <pc:spChg chg="del">
          <ac:chgData name="Усыченко Медин" userId="e90cd61c-49b6-402a-986c-59281cd009c4" providerId="ADAL" clId="{F6417460-0335-44E7-A657-ED4381997657}" dt="2024-01-17T07:31:01.989" v="348" actId="478"/>
          <ac:spMkLst>
            <pc:docMk/>
            <pc:sldMk cId="0" sldId="265"/>
            <ac:spMk id="22" creationId="{00000000-0000-0000-0000-000000000000}"/>
          </ac:spMkLst>
        </pc:spChg>
        <pc:spChg chg="del">
          <ac:chgData name="Усыченко Медин" userId="e90cd61c-49b6-402a-986c-59281cd009c4" providerId="ADAL" clId="{F6417460-0335-44E7-A657-ED4381997657}" dt="2024-01-17T07:30:53.524" v="345" actId="478"/>
          <ac:spMkLst>
            <pc:docMk/>
            <pc:sldMk cId="0" sldId="265"/>
            <ac:spMk id="23" creationId="{00000000-0000-0000-0000-000000000000}"/>
          </ac:spMkLst>
        </pc:spChg>
        <pc:spChg chg="mod">
          <ac:chgData name="Усыченко Медин" userId="e90cd61c-49b6-402a-986c-59281cd009c4" providerId="ADAL" clId="{F6417460-0335-44E7-A657-ED4381997657}" dt="2024-01-17T07:31:58.067" v="361" actId="1076"/>
          <ac:spMkLst>
            <pc:docMk/>
            <pc:sldMk cId="0" sldId="265"/>
            <ac:spMk id="41" creationId="{FBF2C5C7-B665-45FC-DE8E-587B2E583548}"/>
          </ac:spMkLst>
        </pc:spChg>
        <pc:picChg chg="mod">
          <ac:chgData name="Усыченко Медин" userId="e90cd61c-49b6-402a-986c-59281cd009c4" providerId="ADAL" clId="{F6417460-0335-44E7-A657-ED4381997657}" dt="2024-01-17T07:31:50.264" v="359" actId="1076"/>
          <ac:picMkLst>
            <pc:docMk/>
            <pc:sldMk cId="0" sldId="265"/>
            <ac:picMk id="35" creationId="{C67B5170-C55E-A9E7-80C8-DF619CF56E30}"/>
          </ac:picMkLst>
        </pc:picChg>
        <pc:picChg chg="mod">
          <ac:chgData name="Усыченко Медин" userId="e90cd61c-49b6-402a-986c-59281cd009c4" providerId="ADAL" clId="{F6417460-0335-44E7-A657-ED4381997657}" dt="2024-01-17T07:31:41.382" v="355" actId="1076"/>
          <ac:picMkLst>
            <pc:docMk/>
            <pc:sldMk cId="0" sldId="265"/>
            <ac:picMk id="37" creationId="{D360E306-20A9-FAD9-8053-06FA46DD5306}"/>
          </ac:picMkLst>
        </pc:picChg>
        <pc:picChg chg="mod">
          <ac:chgData name="Усыченко Медин" userId="e90cd61c-49b6-402a-986c-59281cd009c4" providerId="ADAL" clId="{F6417460-0335-44E7-A657-ED4381997657}" dt="2024-01-17T07:31:43.988" v="356" actId="1076"/>
          <ac:picMkLst>
            <pc:docMk/>
            <pc:sldMk cId="0" sldId="265"/>
            <ac:picMk id="38" creationId="{B536A3C7-E262-537D-C62C-9376A2CA1F76}"/>
          </ac:picMkLst>
        </pc:picChg>
        <pc:picChg chg="mod">
          <ac:chgData name="Усыченко Медин" userId="e90cd61c-49b6-402a-986c-59281cd009c4" providerId="ADAL" clId="{F6417460-0335-44E7-A657-ED4381997657}" dt="2024-01-17T07:31:46.492" v="357" actId="1076"/>
          <ac:picMkLst>
            <pc:docMk/>
            <pc:sldMk cId="0" sldId="265"/>
            <ac:picMk id="39" creationId="{ADC0D544-6D00-3308-E38B-E6370E102EB1}"/>
          </ac:picMkLst>
        </pc:picChg>
        <pc:picChg chg="mod">
          <ac:chgData name="Усыченко Медин" userId="e90cd61c-49b6-402a-986c-59281cd009c4" providerId="ADAL" clId="{F6417460-0335-44E7-A657-ED4381997657}" dt="2024-01-17T07:31:48.259" v="358" actId="1076"/>
          <ac:picMkLst>
            <pc:docMk/>
            <pc:sldMk cId="0" sldId="265"/>
            <ac:picMk id="40" creationId="{F638AABF-AA4F-CA03-5297-1FAB93692B4F}"/>
          </ac:picMkLst>
        </pc:picChg>
      </pc:sldChg>
      <pc:sldChg chg="modSp del">
        <pc:chgData name="Усыченко Медин" userId="e90cd61c-49b6-402a-986c-59281cd009c4" providerId="ADAL" clId="{F6417460-0335-44E7-A657-ED4381997657}" dt="2024-01-17T07:23:10.123" v="35" actId="2696"/>
        <pc:sldMkLst>
          <pc:docMk/>
          <pc:sldMk cId="910964613" sldId="277"/>
        </pc:sldMkLst>
        <pc:spChg chg="mod">
          <ac:chgData name="Усыченко Медин" userId="e90cd61c-49b6-402a-986c-59281cd009c4" providerId="ADAL" clId="{F6417460-0335-44E7-A657-ED4381997657}" dt="2024-01-17T07:21:49.578" v="30" actId="1076"/>
          <ac:spMkLst>
            <pc:docMk/>
            <pc:sldMk cId="910964613" sldId="277"/>
            <ac:spMk id="2" creationId="{4241887E-0205-903F-6863-00BC1375547C}"/>
          </ac:spMkLst>
        </pc:spChg>
        <pc:spChg chg="mod">
          <ac:chgData name="Усыченко Медин" userId="e90cd61c-49b6-402a-986c-59281cd009c4" providerId="ADAL" clId="{F6417460-0335-44E7-A657-ED4381997657}" dt="2024-01-17T07:21:59.079" v="33" actId="1076"/>
          <ac:spMkLst>
            <pc:docMk/>
            <pc:sldMk cId="910964613" sldId="277"/>
            <ac:spMk id="61" creationId="{0D0132E0-E2B9-52BE-2DDF-90A8D631A203}"/>
          </ac:spMkLst>
        </pc:spChg>
      </pc:sldChg>
      <pc:sldChg chg="del">
        <pc:chgData name="Усыченко Медин" userId="e90cd61c-49b6-402a-986c-59281cd009c4" providerId="ADAL" clId="{F6417460-0335-44E7-A657-ED4381997657}" dt="2024-01-17T07:16:03.775" v="0" actId="2696"/>
        <pc:sldMkLst>
          <pc:docMk/>
          <pc:sldMk cId="1194734810" sldId="322"/>
        </pc:sldMkLst>
      </pc:sldChg>
      <pc:sldChg chg="modSp">
        <pc:chgData name="Усыченко Медин" userId="e90cd61c-49b6-402a-986c-59281cd009c4" providerId="ADAL" clId="{F6417460-0335-44E7-A657-ED4381997657}" dt="2024-01-17T07:23:36.712" v="47" actId="14100"/>
        <pc:sldMkLst>
          <pc:docMk/>
          <pc:sldMk cId="2067942945" sldId="334"/>
        </pc:sldMkLst>
        <pc:spChg chg="mod">
          <ac:chgData name="Усыченко Медин" userId="e90cd61c-49b6-402a-986c-59281cd009c4" providerId="ADAL" clId="{F6417460-0335-44E7-A657-ED4381997657}" dt="2024-01-17T07:23:25.242" v="44" actId="122"/>
          <ac:spMkLst>
            <pc:docMk/>
            <pc:sldMk cId="2067942945" sldId="334"/>
            <ac:spMk id="2" creationId="{00000000-0000-0000-0000-000000000000}"/>
          </ac:spMkLst>
        </pc:spChg>
        <pc:picChg chg="mod">
          <ac:chgData name="Усыченко Медин" userId="e90cd61c-49b6-402a-986c-59281cd009c4" providerId="ADAL" clId="{F6417460-0335-44E7-A657-ED4381997657}" dt="2024-01-17T07:23:36.712" v="47" actId="14100"/>
          <ac:picMkLst>
            <pc:docMk/>
            <pc:sldMk cId="2067942945" sldId="334"/>
            <ac:picMk id="1026" creationId="{00000000-0000-0000-0000-000000000000}"/>
          </ac:picMkLst>
        </pc:picChg>
      </pc:sldChg>
      <pc:sldChg chg="modSp">
        <pc:chgData name="Усыченко Медин" userId="e90cd61c-49b6-402a-986c-59281cd009c4" providerId="ADAL" clId="{F6417460-0335-44E7-A657-ED4381997657}" dt="2024-01-17T07:25:27.471" v="111" actId="20577"/>
        <pc:sldMkLst>
          <pc:docMk/>
          <pc:sldMk cId="3511669944" sldId="335"/>
        </pc:sldMkLst>
        <pc:spChg chg="mod">
          <ac:chgData name="Усыченко Медин" userId="e90cd61c-49b6-402a-986c-59281cd009c4" providerId="ADAL" clId="{F6417460-0335-44E7-A657-ED4381997657}" dt="2024-01-17T07:24:50.082" v="58" actId="20577"/>
          <ac:spMkLst>
            <pc:docMk/>
            <pc:sldMk cId="3511669944" sldId="335"/>
            <ac:spMk id="2" creationId="{05522C81-9F32-45AE-A05C-E70FB40E89FE}"/>
          </ac:spMkLst>
        </pc:spChg>
        <pc:spChg chg="mod">
          <ac:chgData name="Усыченко Медин" userId="e90cd61c-49b6-402a-986c-59281cd009c4" providerId="ADAL" clId="{F6417460-0335-44E7-A657-ED4381997657}" dt="2024-01-17T07:25:27.471" v="111" actId="20577"/>
          <ac:spMkLst>
            <pc:docMk/>
            <pc:sldMk cId="3511669944" sldId="335"/>
            <ac:spMk id="3" creationId="{4A9F4978-19C5-43CE-9895-750CBEF53F3F}"/>
          </ac:spMkLst>
        </pc:spChg>
      </pc:sldChg>
      <pc:sldChg chg="modSp add del">
        <pc:chgData name="Усыченко Медин" userId="e90cd61c-49b6-402a-986c-59281cd009c4" providerId="ADAL" clId="{F6417460-0335-44E7-A657-ED4381997657}" dt="2024-01-17T09:03:36.121" v="871" actId="2696"/>
        <pc:sldMkLst>
          <pc:docMk/>
          <pc:sldMk cId="2767097257" sldId="336"/>
        </pc:sldMkLst>
        <pc:graphicFrameChg chg="modGraphic">
          <ac:chgData name="Усыченко Медин" userId="e90cd61c-49b6-402a-986c-59281cd009c4" providerId="ADAL" clId="{F6417460-0335-44E7-A657-ED4381997657}" dt="2024-01-17T08:56:52.355" v="861" actId="20577"/>
          <ac:graphicFrameMkLst>
            <pc:docMk/>
            <pc:sldMk cId="2767097257" sldId="336"/>
            <ac:graphicFrameMk id="4" creationId="{202710CC-854C-49AB-A53C-E2638D64554A}"/>
          </ac:graphicFrameMkLst>
        </pc:graphicFrameChg>
      </pc:sldChg>
      <pc:sldChg chg="modSp ord">
        <pc:chgData name="Усыченко Медин" userId="e90cd61c-49b6-402a-986c-59281cd009c4" providerId="ADAL" clId="{F6417460-0335-44E7-A657-ED4381997657}" dt="2024-01-17T09:03:27.187" v="868"/>
        <pc:sldMkLst>
          <pc:docMk/>
          <pc:sldMk cId="298533565" sldId="337"/>
        </pc:sldMkLst>
        <pc:spChg chg="mod">
          <ac:chgData name="Усыченко Медин" userId="e90cd61c-49b6-402a-986c-59281cd009c4" providerId="ADAL" clId="{F6417460-0335-44E7-A657-ED4381997657}" dt="2024-01-17T07:40:25" v="588" actId="20577"/>
          <ac:spMkLst>
            <pc:docMk/>
            <pc:sldMk cId="298533565" sldId="337"/>
            <ac:spMk id="2" creationId="{8ED34AC2-6022-4252-826D-5F7E722B917A}"/>
          </ac:spMkLst>
        </pc:spChg>
        <pc:graphicFrameChg chg="mod modGraphic">
          <ac:chgData name="Усыченко Медин" userId="e90cd61c-49b6-402a-986c-59281cd009c4" providerId="ADAL" clId="{F6417460-0335-44E7-A657-ED4381997657}" dt="2024-01-17T07:37:45.064" v="586" actId="20577"/>
          <ac:graphicFrameMkLst>
            <pc:docMk/>
            <pc:sldMk cId="298533565" sldId="337"/>
            <ac:graphicFrameMk id="4" creationId="{6E117062-D4B1-4B26-9023-CECBAFA78137}"/>
          </ac:graphicFrameMkLst>
        </pc:graphicFrameChg>
      </pc:sldChg>
      <pc:sldChg chg="ord">
        <pc:chgData name="Усыченко Медин" userId="e90cd61c-49b6-402a-986c-59281cd009c4" providerId="ADAL" clId="{F6417460-0335-44E7-A657-ED4381997657}" dt="2024-01-17T07:41:35.514" v="590"/>
        <pc:sldMkLst>
          <pc:docMk/>
          <pc:sldMk cId="2934047243" sldId="339"/>
        </pc:sldMkLst>
      </pc:sldChg>
      <pc:sldChg chg="addSp delSp modSp add">
        <pc:chgData name="Усыченко Медин" userId="e90cd61c-49b6-402a-986c-59281cd009c4" providerId="ADAL" clId="{F6417460-0335-44E7-A657-ED4381997657}" dt="2024-01-17T07:43:08.778" v="606" actId="20577"/>
        <pc:sldMkLst>
          <pc:docMk/>
          <pc:sldMk cId="2382786259" sldId="340"/>
        </pc:sldMkLst>
        <pc:spChg chg="mod">
          <ac:chgData name="Усыченко Медин" userId="e90cd61c-49b6-402a-986c-59281cd009c4" providerId="ADAL" clId="{F6417460-0335-44E7-A657-ED4381997657}" dt="2024-01-17T07:43:08.778" v="606" actId="20577"/>
          <ac:spMkLst>
            <pc:docMk/>
            <pc:sldMk cId="2382786259" sldId="340"/>
            <ac:spMk id="2" creationId="{CE951D17-78BE-4E7D-99FC-8FF7183D1A45}"/>
          </ac:spMkLst>
        </pc:spChg>
        <pc:spChg chg="del">
          <ac:chgData name="Усыченко Медин" userId="e90cd61c-49b6-402a-986c-59281cd009c4" providerId="ADAL" clId="{F6417460-0335-44E7-A657-ED4381997657}" dt="2024-01-17T07:42:47.778" v="592"/>
          <ac:spMkLst>
            <pc:docMk/>
            <pc:sldMk cId="2382786259" sldId="340"/>
            <ac:spMk id="3" creationId="{AE3DB675-6AE3-4668-9441-E52AD761D8AC}"/>
          </ac:spMkLst>
        </pc:spChg>
        <pc:picChg chg="add">
          <ac:chgData name="Усыченко Медин" userId="e90cd61c-49b6-402a-986c-59281cd009c4" providerId="ADAL" clId="{F6417460-0335-44E7-A657-ED4381997657}" dt="2024-01-17T07:42:47.778" v="592"/>
          <ac:picMkLst>
            <pc:docMk/>
            <pc:sldMk cId="2382786259" sldId="340"/>
            <ac:picMk id="1026" creationId="{DC6F0A90-0E96-494C-8411-869F1C291578}"/>
          </ac:picMkLst>
        </pc:picChg>
      </pc:sldChg>
      <pc:sldChg chg="addSp delSp modSp add del ord">
        <pc:chgData name="Усыченко Медин" userId="e90cd61c-49b6-402a-986c-59281cd009c4" providerId="ADAL" clId="{F6417460-0335-44E7-A657-ED4381997657}" dt="2024-01-17T09:16:59.359" v="899" actId="2696"/>
        <pc:sldMkLst>
          <pc:docMk/>
          <pc:sldMk cId="2050542695" sldId="341"/>
        </pc:sldMkLst>
        <pc:spChg chg="mod">
          <ac:chgData name="Усыченко Медин" userId="e90cd61c-49b6-402a-986c-59281cd009c4" providerId="ADAL" clId="{F6417460-0335-44E7-A657-ED4381997657}" dt="2024-01-17T07:46:42.418" v="632" actId="1076"/>
          <ac:spMkLst>
            <pc:docMk/>
            <pc:sldMk cId="2050542695" sldId="341"/>
            <ac:spMk id="2" creationId="{93E6477C-2888-4623-8DCC-51E345AB486F}"/>
          </ac:spMkLst>
        </pc:spChg>
        <pc:spChg chg="del">
          <ac:chgData name="Усыченко Медин" userId="e90cd61c-49b6-402a-986c-59281cd009c4" providerId="ADAL" clId="{F6417460-0335-44E7-A657-ED4381997657}" dt="2024-01-17T07:45:15.544" v="610" actId="478"/>
          <ac:spMkLst>
            <pc:docMk/>
            <pc:sldMk cId="2050542695" sldId="341"/>
            <ac:spMk id="3" creationId="{6860E414-A124-4AD5-818E-2DDBDE46901C}"/>
          </ac:spMkLst>
        </pc:spChg>
        <pc:spChg chg="add del">
          <ac:chgData name="Усыченко Медин" userId="e90cd61c-49b6-402a-986c-59281cd009c4" providerId="ADAL" clId="{F6417460-0335-44E7-A657-ED4381997657}" dt="2024-01-17T07:45:37.010" v="614"/>
          <ac:spMkLst>
            <pc:docMk/>
            <pc:sldMk cId="2050542695" sldId="341"/>
            <ac:spMk id="4" creationId="{D9756361-9B63-4318-A467-2F106D665FEA}"/>
          </ac:spMkLst>
        </pc:spChg>
        <pc:spChg chg="add del">
          <ac:chgData name="Усыченко Медин" userId="e90cd61c-49b6-402a-986c-59281cd009c4" providerId="ADAL" clId="{F6417460-0335-44E7-A657-ED4381997657}" dt="2024-01-17T07:46:00.281" v="616" actId="478"/>
          <ac:spMkLst>
            <pc:docMk/>
            <pc:sldMk cId="2050542695" sldId="341"/>
            <ac:spMk id="5" creationId="{559116B6-E1A2-491D-AF2D-E10EB93496E5}"/>
          </ac:spMkLst>
        </pc:spChg>
        <pc:spChg chg="add del">
          <ac:chgData name="Усыченко Медин" userId="e90cd61c-49b6-402a-986c-59281cd009c4" providerId="ADAL" clId="{F6417460-0335-44E7-A657-ED4381997657}" dt="2024-01-17T07:46:30.823" v="618" actId="478"/>
          <ac:spMkLst>
            <pc:docMk/>
            <pc:sldMk cId="2050542695" sldId="341"/>
            <ac:spMk id="6" creationId="{AB0FF469-41C6-418E-BFDA-97C388F05F2A}"/>
          </ac:spMkLst>
        </pc:spChg>
        <pc:picChg chg="add del mod">
          <ac:chgData name="Усыченко Медин" userId="e90cd61c-49b6-402a-986c-59281cd009c4" providerId="ADAL" clId="{F6417460-0335-44E7-A657-ED4381997657}" dt="2024-01-17T09:15:37.429" v="878"/>
          <ac:picMkLst>
            <pc:docMk/>
            <pc:sldMk cId="2050542695" sldId="341"/>
            <ac:picMk id="2050" creationId="{4BF01FCD-DD67-449C-9EF6-15194063B631}"/>
          </ac:picMkLst>
        </pc:picChg>
        <pc:picChg chg="add del mod">
          <ac:chgData name="Усыченко Медин" userId="e90cd61c-49b6-402a-986c-59281cd009c4" providerId="ADAL" clId="{F6417460-0335-44E7-A657-ED4381997657}" dt="2024-01-17T09:15:47.807" v="882"/>
          <ac:picMkLst>
            <pc:docMk/>
            <pc:sldMk cId="2050542695" sldId="341"/>
            <ac:picMk id="2058" creationId="{4F9CF151-8937-4D3F-9493-BF011A02BD30}"/>
          </ac:picMkLst>
        </pc:picChg>
      </pc:sldChg>
      <pc:sldChg chg="modSp del">
        <pc:chgData name="Усыченко Медин" userId="e90cd61c-49b6-402a-986c-59281cd009c4" providerId="ADAL" clId="{F6417460-0335-44E7-A657-ED4381997657}" dt="2024-01-17T07:51:50.320" v="785" actId="2696"/>
        <pc:sldMkLst>
          <pc:docMk/>
          <pc:sldMk cId="0" sldId="342"/>
        </pc:sldMkLst>
        <pc:spChg chg="mod">
          <ac:chgData name="Усыченко Медин" userId="e90cd61c-49b6-402a-986c-59281cd009c4" providerId="ADAL" clId="{F6417460-0335-44E7-A657-ED4381997657}" dt="2024-01-17T07:50:13.831" v="732" actId="27636"/>
          <ac:spMkLst>
            <pc:docMk/>
            <pc:sldMk cId="0" sldId="342"/>
            <ac:spMk id="5122" creationId="{54FC1BB2-0C1B-4143-BA7B-70FEB6DFAFF4}"/>
          </ac:spMkLst>
        </pc:spChg>
        <pc:spChg chg="mod">
          <ac:chgData name="Усыченко Медин" userId="e90cd61c-49b6-402a-986c-59281cd009c4" providerId="ADAL" clId="{F6417460-0335-44E7-A657-ED4381997657}" dt="2024-01-17T07:50:35.845" v="774" actId="14100"/>
          <ac:spMkLst>
            <pc:docMk/>
            <pc:sldMk cId="0" sldId="342"/>
            <ac:spMk id="5123" creationId="{34704481-C2D3-490C-BFA8-E6A9BE3E5017}"/>
          </ac:spMkLst>
        </pc:spChg>
      </pc:sldChg>
      <pc:sldChg chg="modSp">
        <pc:chgData name="Усыченко Медин" userId="e90cd61c-49b6-402a-986c-59281cd009c4" providerId="ADAL" clId="{F6417460-0335-44E7-A657-ED4381997657}" dt="2024-01-17T07:51:44.615" v="784" actId="403"/>
        <pc:sldMkLst>
          <pc:docMk/>
          <pc:sldMk cId="3285106965" sldId="343"/>
        </pc:sldMkLst>
        <pc:spChg chg="mod">
          <ac:chgData name="Усыченко Медин" userId="e90cd61c-49b6-402a-986c-59281cd009c4" providerId="ADAL" clId="{F6417460-0335-44E7-A657-ED4381997657}" dt="2024-01-17T07:51:14.603" v="778" actId="27636"/>
          <ac:spMkLst>
            <pc:docMk/>
            <pc:sldMk cId="3285106965" sldId="343"/>
            <ac:spMk id="2" creationId="{4B350F84-3D89-F82B-0E21-C473B3C40229}"/>
          </ac:spMkLst>
        </pc:spChg>
        <pc:graphicFrameChg chg="mod modGraphic">
          <ac:chgData name="Усыченко Медин" userId="e90cd61c-49b6-402a-986c-59281cd009c4" providerId="ADAL" clId="{F6417460-0335-44E7-A657-ED4381997657}" dt="2024-01-17T07:51:44.615" v="784" actId="403"/>
          <ac:graphicFrameMkLst>
            <pc:docMk/>
            <pc:sldMk cId="3285106965" sldId="343"/>
            <ac:graphicFrameMk id="4" creationId="{EF1D46EB-2DB3-58C5-A236-9DE0D3276C66}"/>
          </ac:graphicFrameMkLst>
        </pc:graphicFrameChg>
      </pc:sldChg>
      <pc:sldChg chg="addSp delSp modSp add ord">
        <pc:chgData name="Усыченко Медин" userId="e90cd61c-49b6-402a-986c-59281cd009c4" providerId="ADAL" clId="{F6417460-0335-44E7-A657-ED4381997657}" dt="2024-01-17T09:20:59.165" v="904"/>
        <pc:sldMkLst>
          <pc:docMk/>
          <pc:sldMk cId="3518373723" sldId="344"/>
        </pc:sldMkLst>
        <pc:spChg chg="mod">
          <ac:chgData name="Усыченко Медин" userId="e90cd61c-49b6-402a-986c-59281cd009c4" providerId="ADAL" clId="{F6417460-0335-44E7-A657-ED4381997657}" dt="2024-01-17T07:52:57.404" v="799" actId="20577"/>
          <ac:spMkLst>
            <pc:docMk/>
            <pc:sldMk cId="3518373723" sldId="344"/>
            <ac:spMk id="2" creationId="{063DCEF6-87D3-4BCF-8D9A-653FE39DA4B7}"/>
          </ac:spMkLst>
        </pc:spChg>
        <pc:spChg chg="del">
          <ac:chgData name="Усыченко Медин" userId="e90cd61c-49b6-402a-986c-59281cd009c4" providerId="ADAL" clId="{F6417460-0335-44E7-A657-ED4381997657}" dt="2024-01-17T07:53:24.901" v="800" actId="478"/>
          <ac:spMkLst>
            <pc:docMk/>
            <pc:sldMk cId="3518373723" sldId="344"/>
            <ac:spMk id="3" creationId="{DD864408-B9D1-4A24-9ADE-D7DF5478F509}"/>
          </ac:spMkLst>
        </pc:spChg>
        <pc:picChg chg="add mod">
          <ac:chgData name="Усыченко Медин" userId="e90cd61c-49b6-402a-986c-59281cd009c4" providerId="ADAL" clId="{F6417460-0335-44E7-A657-ED4381997657}" dt="2024-01-17T07:53:48.805" v="806" actId="1076"/>
          <ac:picMkLst>
            <pc:docMk/>
            <pc:sldMk cId="3518373723" sldId="344"/>
            <ac:picMk id="3074" creationId="{58B00E27-51BD-40E3-97DC-BC6C8D9673CF}"/>
          </ac:picMkLst>
        </pc:picChg>
        <pc:picChg chg="add mod">
          <ac:chgData name="Усыченко Медин" userId="e90cd61c-49b6-402a-986c-59281cd009c4" providerId="ADAL" clId="{F6417460-0335-44E7-A657-ED4381997657}" dt="2024-01-17T07:53:46.953" v="805" actId="1076"/>
          <ac:picMkLst>
            <pc:docMk/>
            <pc:sldMk cId="3518373723" sldId="344"/>
            <ac:picMk id="3076" creationId="{55CF10F4-947E-4BAE-8B8F-69BEAB26B237}"/>
          </ac:picMkLst>
        </pc:picChg>
      </pc:sldChg>
      <pc:sldChg chg="addSp delSp modSp add del">
        <pc:chgData name="Усыченко Медин" userId="e90cd61c-49b6-402a-986c-59281cd009c4" providerId="ADAL" clId="{F6417460-0335-44E7-A657-ED4381997657}" dt="2024-01-17T07:57:41.924" v="849" actId="2696"/>
        <pc:sldMkLst>
          <pc:docMk/>
          <pc:sldMk cId="389956971" sldId="345"/>
        </pc:sldMkLst>
        <pc:spChg chg="mod">
          <ac:chgData name="Усыченко Медин" userId="e90cd61c-49b6-402a-986c-59281cd009c4" providerId="ADAL" clId="{F6417460-0335-44E7-A657-ED4381997657}" dt="2024-01-17T07:54:06.395" v="818" actId="20577"/>
          <ac:spMkLst>
            <pc:docMk/>
            <pc:sldMk cId="389956971" sldId="345"/>
            <ac:spMk id="2" creationId="{5BE3E674-33DB-4B3A-9096-473761FD970A}"/>
          </ac:spMkLst>
        </pc:spChg>
        <pc:spChg chg="del">
          <ac:chgData name="Усыченко Медин" userId="e90cd61c-49b6-402a-986c-59281cd009c4" providerId="ADAL" clId="{F6417460-0335-44E7-A657-ED4381997657}" dt="2024-01-17T07:54:28.104" v="819"/>
          <ac:spMkLst>
            <pc:docMk/>
            <pc:sldMk cId="389956971" sldId="345"/>
            <ac:spMk id="3" creationId="{8D876137-EA8D-4EBF-AADB-72CAF7594D69}"/>
          </ac:spMkLst>
        </pc:spChg>
        <pc:picChg chg="add">
          <ac:chgData name="Усыченко Медин" userId="e90cd61c-49b6-402a-986c-59281cd009c4" providerId="ADAL" clId="{F6417460-0335-44E7-A657-ED4381997657}" dt="2024-01-17T07:54:28.104" v="819"/>
          <ac:picMkLst>
            <pc:docMk/>
            <pc:sldMk cId="389956971" sldId="345"/>
            <ac:picMk id="5122" creationId="{EE31701E-82BB-4F26-A700-90D963978E20}"/>
          </ac:picMkLst>
        </pc:picChg>
        <pc:picChg chg="del">
          <ac:chgData name="Усыченко Медин" userId="e90cd61c-49b6-402a-986c-59281cd009c4" providerId="ADAL" clId="{F6417460-0335-44E7-A657-ED4381997657}" dt="2024-01-17T07:56:23.361" v="832"/>
          <ac:picMkLst>
            <pc:docMk/>
            <pc:sldMk cId="389956971" sldId="345"/>
            <ac:picMk id="5124" creationId="{E63424DE-1941-4706-93DD-7164892E627C}"/>
          </ac:picMkLst>
        </pc:picChg>
      </pc:sldChg>
      <pc:sldChg chg="addSp delSp modSp add">
        <pc:chgData name="Усыченко Медин" userId="e90cd61c-49b6-402a-986c-59281cd009c4" providerId="ADAL" clId="{F6417460-0335-44E7-A657-ED4381997657}" dt="2024-01-17T07:57:35.488" v="848" actId="14100"/>
        <pc:sldMkLst>
          <pc:docMk/>
          <pc:sldMk cId="1620190174" sldId="346"/>
        </pc:sldMkLst>
        <pc:spChg chg="del">
          <ac:chgData name="Усыченко Медин" userId="e90cd61c-49b6-402a-986c-59281cd009c4" providerId="ADAL" clId="{F6417460-0335-44E7-A657-ED4381997657}" dt="2024-01-17T07:56:10.425" v="822" actId="478"/>
          <ac:spMkLst>
            <pc:docMk/>
            <pc:sldMk cId="1620190174" sldId="346"/>
            <ac:spMk id="2" creationId="{1A30AA41-A04A-41E7-B9C4-E6F53508DCA7}"/>
          </ac:spMkLst>
        </pc:spChg>
        <pc:spChg chg="del">
          <ac:chgData name="Усыченко Медин" userId="e90cd61c-49b6-402a-986c-59281cd009c4" providerId="ADAL" clId="{F6417460-0335-44E7-A657-ED4381997657}" dt="2024-01-17T07:56:07.093" v="821"/>
          <ac:spMkLst>
            <pc:docMk/>
            <pc:sldMk cId="1620190174" sldId="346"/>
            <ac:spMk id="3" creationId="{4E742F23-F9EE-4A14-897F-06D48C343AC7}"/>
          </ac:spMkLst>
        </pc:spChg>
        <pc:picChg chg="add mod">
          <ac:chgData name="Усыченко Медин" userId="e90cd61c-49b6-402a-986c-59281cd009c4" providerId="ADAL" clId="{F6417460-0335-44E7-A657-ED4381997657}" dt="2024-01-17T07:57:06.427" v="843" actId="1076"/>
          <ac:picMkLst>
            <pc:docMk/>
            <pc:sldMk cId="1620190174" sldId="346"/>
            <ac:picMk id="5" creationId="{0C70E353-F7C8-4B78-9130-76E03E2B3C56}"/>
          </ac:picMkLst>
        </pc:picChg>
        <pc:picChg chg="add mod">
          <ac:chgData name="Усыченко Медин" userId="e90cd61c-49b6-402a-986c-59281cd009c4" providerId="ADAL" clId="{F6417460-0335-44E7-A657-ED4381997657}" dt="2024-01-17T07:56:19.207" v="831" actId="1076"/>
          <ac:picMkLst>
            <pc:docMk/>
            <pc:sldMk cId="1620190174" sldId="346"/>
            <ac:picMk id="6146" creationId="{37AF8BCC-9CC6-459C-B718-7D6D8A521083}"/>
          </ac:picMkLst>
        </pc:picChg>
        <pc:picChg chg="add mod">
          <ac:chgData name="Усыченко Медин" userId="e90cd61c-49b6-402a-986c-59281cd009c4" providerId="ADAL" clId="{F6417460-0335-44E7-A657-ED4381997657}" dt="2024-01-17T07:56:42.036" v="837" actId="1076"/>
          <ac:picMkLst>
            <pc:docMk/>
            <pc:sldMk cId="1620190174" sldId="346"/>
            <ac:picMk id="6148" creationId="{B63413B2-BBAB-43AE-9E39-56D9CC69CB49}"/>
          </ac:picMkLst>
        </pc:picChg>
        <pc:picChg chg="add mod">
          <ac:chgData name="Усыченко Медин" userId="e90cd61c-49b6-402a-986c-59281cd009c4" providerId="ADAL" clId="{F6417460-0335-44E7-A657-ED4381997657}" dt="2024-01-17T07:57:07.431" v="844" actId="1076"/>
          <ac:picMkLst>
            <pc:docMk/>
            <pc:sldMk cId="1620190174" sldId="346"/>
            <ac:picMk id="6150" creationId="{14BB936D-4E7E-41FE-8A3B-8C9E7E79C5CF}"/>
          </ac:picMkLst>
        </pc:picChg>
        <pc:picChg chg="add mod">
          <ac:chgData name="Усыченко Медин" userId="e90cd61c-49b6-402a-986c-59281cd009c4" providerId="ADAL" clId="{F6417460-0335-44E7-A657-ED4381997657}" dt="2024-01-17T07:57:35.488" v="848" actId="14100"/>
          <ac:picMkLst>
            <pc:docMk/>
            <pc:sldMk cId="1620190174" sldId="346"/>
            <ac:picMk id="6152" creationId="{5C66DEC0-7FFD-4473-ABB7-A9195EFA6E1B}"/>
          </ac:picMkLst>
        </pc:picChg>
      </pc:sldChg>
      <pc:sldChg chg="addSp delSp modSp add">
        <pc:chgData name="Усыченко Медин" userId="e90cd61c-49b6-402a-986c-59281cd009c4" providerId="ADAL" clId="{F6417460-0335-44E7-A657-ED4381997657}" dt="2024-01-17T08:57:41.413" v="866"/>
        <pc:sldMkLst>
          <pc:docMk/>
          <pc:sldMk cId="2355766018" sldId="347"/>
        </pc:sldMkLst>
        <pc:spChg chg="mod">
          <ac:chgData name="Усыченко Медин" userId="e90cd61c-49b6-402a-986c-59281cd009c4" providerId="ADAL" clId="{F6417460-0335-44E7-A657-ED4381997657}" dt="2024-01-17T08:57:15.209" v="865" actId="122"/>
          <ac:spMkLst>
            <pc:docMk/>
            <pc:sldMk cId="2355766018" sldId="347"/>
            <ac:spMk id="2" creationId="{94B66A68-8334-45BA-A543-CFD90747456F}"/>
          </ac:spMkLst>
        </pc:spChg>
        <pc:spChg chg="del">
          <ac:chgData name="Усыченко Медин" userId="e90cd61c-49b6-402a-986c-59281cd009c4" providerId="ADAL" clId="{F6417460-0335-44E7-A657-ED4381997657}" dt="2024-01-17T08:57:41.413" v="866"/>
          <ac:spMkLst>
            <pc:docMk/>
            <pc:sldMk cId="2355766018" sldId="347"/>
            <ac:spMk id="3" creationId="{0FD8B2D2-D50A-48CC-B27E-EA498444DA24}"/>
          </ac:spMkLst>
        </pc:spChg>
        <pc:picChg chg="add">
          <ac:chgData name="Усыченко Медин" userId="e90cd61c-49b6-402a-986c-59281cd009c4" providerId="ADAL" clId="{F6417460-0335-44E7-A657-ED4381997657}" dt="2024-01-17T08:57:41.413" v="866"/>
          <ac:picMkLst>
            <pc:docMk/>
            <pc:sldMk cId="2355766018" sldId="347"/>
            <ac:picMk id="1026" creationId="{1F70BE43-0761-46D8-A380-8EBC4AA70591}"/>
          </ac:picMkLst>
        </pc:picChg>
      </pc:sldChg>
      <pc:sldChg chg="addSp delSp modSp add">
        <pc:chgData name="Усыченко Медин" userId="e90cd61c-49b6-402a-986c-59281cd009c4" providerId="ADAL" clId="{F6417460-0335-44E7-A657-ED4381997657}" dt="2024-01-17T09:16:56.953" v="898" actId="1076"/>
        <pc:sldMkLst>
          <pc:docMk/>
          <pc:sldMk cId="2472388571" sldId="348"/>
        </pc:sldMkLst>
        <pc:spChg chg="mod">
          <ac:chgData name="Усыченко Медин" userId="e90cd61c-49b6-402a-986c-59281cd009c4" providerId="ADAL" clId="{F6417460-0335-44E7-A657-ED4381997657}" dt="2024-01-17T09:15:04.728" v="876" actId="14100"/>
          <ac:spMkLst>
            <pc:docMk/>
            <pc:sldMk cId="2472388571" sldId="348"/>
            <ac:spMk id="2" creationId="{4CD5335B-EA41-4FC9-ABBB-F1B6C3B12B75}"/>
          </ac:spMkLst>
        </pc:spChg>
        <pc:spChg chg="del">
          <ac:chgData name="Усыченко Медин" userId="e90cd61c-49b6-402a-986c-59281cd009c4" providerId="ADAL" clId="{F6417460-0335-44E7-A657-ED4381997657}" dt="2024-01-17T09:15:42.657" v="880" actId="478"/>
          <ac:spMkLst>
            <pc:docMk/>
            <pc:sldMk cId="2472388571" sldId="348"/>
            <ac:spMk id="3" creationId="{2EC94677-6EF9-4A93-9E83-C6E408DB0DF2}"/>
          </ac:spMkLst>
        </pc:spChg>
        <pc:picChg chg="add mod">
          <ac:chgData name="Усыченко Медин" userId="e90cd61c-49b6-402a-986c-59281cd009c4" providerId="ADAL" clId="{F6417460-0335-44E7-A657-ED4381997657}" dt="2024-01-17T09:15:44.599" v="881" actId="1076"/>
          <ac:picMkLst>
            <pc:docMk/>
            <pc:sldMk cId="2472388571" sldId="348"/>
            <ac:picMk id="4" creationId="{A95FFA67-BF5E-4F87-AFCE-B876C78F44D8}"/>
          </ac:picMkLst>
        </pc:picChg>
        <pc:picChg chg="add del mod">
          <ac:chgData name="Усыченко Медин" userId="e90cd61c-49b6-402a-986c-59281cd009c4" providerId="ADAL" clId="{F6417460-0335-44E7-A657-ED4381997657}" dt="2024-01-17T09:16:42.344" v="894" actId="1076"/>
          <ac:picMkLst>
            <pc:docMk/>
            <pc:sldMk cId="2472388571" sldId="348"/>
            <ac:picMk id="5" creationId="{D790AEEE-90BC-47A5-A27A-51ADD18A9F9C}"/>
          </ac:picMkLst>
        </pc:picChg>
        <pc:picChg chg="add del mod">
          <ac:chgData name="Усыченко Медин" userId="e90cd61c-49b6-402a-986c-59281cd009c4" providerId="ADAL" clId="{F6417460-0335-44E7-A657-ED4381997657}" dt="2024-01-17T09:16:39.803" v="892"/>
          <ac:picMkLst>
            <pc:docMk/>
            <pc:sldMk cId="2472388571" sldId="348"/>
            <ac:picMk id="2050" creationId="{99DAC240-7749-4580-B1E3-FDB3A50937FD}"/>
          </ac:picMkLst>
        </pc:picChg>
        <pc:picChg chg="add mod">
          <ac:chgData name="Усыченко Медин" userId="e90cd61c-49b6-402a-986c-59281cd009c4" providerId="ADAL" clId="{F6417460-0335-44E7-A657-ED4381997657}" dt="2024-01-17T09:16:56.953" v="898" actId="1076"/>
          <ac:picMkLst>
            <pc:docMk/>
            <pc:sldMk cId="2472388571" sldId="348"/>
            <ac:picMk id="2052" creationId="{BEF89BDC-0362-4D86-BF82-4B7D6D7C31FD}"/>
          </ac:picMkLst>
        </pc:picChg>
      </pc:sldChg>
    </pc:docChg>
  </pc:docChgLst>
  <pc:docChgLst>
    <pc:chgData name="Усыченко Медин" userId="e90cd61c-49b6-402a-986c-59281cd009c4" providerId="ADAL" clId="{5104B733-496F-4EA1-AA58-3C03DB5C3A1F}"/>
    <pc:docChg chg="modSld">
      <pc:chgData name="Усыченко Медин" userId="e90cd61c-49b6-402a-986c-59281cd009c4" providerId="ADAL" clId="{5104B733-496F-4EA1-AA58-3C03DB5C3A1F}" dt="2023-11-01T06:41:38.638" v="0" actId="14100"/>
      <pc:docMkLst>
        <pc:docMk/>
      </pc:docMkLst>
      <pc:sldChg chg="modSp">
        <pc:chgData name="Усыченко Медин" userId="e90cd61c-49b6-402a-986c-59281cd009c4" providerId="ADAL" clId="{5104B733-496F-4EA1-AA58-3C03DB5C3A1F}" dt="2023-11-01T06:41:38.638" v="0" actId="14100"/>
        <pc:sldMkLst>
          <pc:docMk/>
          <pc:sldMk cId="3314540871" sldId="330"/>
        </pc:sldMkLst>
        <pc:picChg chg="mod">
          <ac:chgData name="Усыченко Медин" userId="e90cd61c-49b6-402a-986c-59281cd009c4" providerId="ADAL" clId="{5104B733-496F-4EA1-AA58-3C03DB5C3A1F}" dt="2023-11-01T06:41:38.638" v="0" actId="14100"/>
          <ac:picMkLst>
            <pc:docMk/>
            <pc:sldMk cId="3314540871" sldId="330"/>
            <ac:picMk id="2050" creationId="{96656A11-3537-4C93-AB41-901181C7842F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F702BE-7A65-4F89-99C2-C4F5E6CCC56B}" type="datetimeFigureOut">
              <a:rPr lang="uk-UA" smtClean="0"/>
              <a:t>17.01.2024</a:t>
            </a:fld>
            <a:endParaRPr lang="uk-UA"/>
          </a:p>
        </p:txBody>
      </p:sp>
      <p:sp>
        <p:nvSpPr>
          <p:cNvPr id="4" name="Місце для зображення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Місце для нотаток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AA7442-B37D-4255-B364-53B8B4FFC18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66410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l" rtl="0"/>
            <a:fld id="{44245A2C-8E93-4B74-982B-E34FC3B68B9B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80065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189F9-1C24-4E7B-A16F-C4FF97112C46}" type="datetimeFigureOut">
              <a:rPr lang="uk-UA" smtClean="0"/>
              <a:t>17.01.2024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C8E06-6E45-4190-BAF4-361F630F97B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559436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189F9-1C24-4E7B-A16F-C4FF97112C46}" type="datetimeFigureOut">
              <a:rPr lang="uk-UA" smtClean="0"/>
              <a:t>17.01.2024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C8E06-6E45-4190-BAF4-361F630F97B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374856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189F9-1C24-4E7B-A16F-C4FF97112C46}" type="datetimeFigureOut">
              <a:rPr lang="uk-UA" smtClean="0"/>
              <a:t>17.01.2024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C8E06-6E45-4190-BAF4-361F630F97B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189725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189F9-1C24-4E7B-A16F-C4FF97112C46}" type="datetimeFigureOut">
              <a:rPr lang="uk-UA" smtClean="0"/>
              <a:t>17.01.2024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C8E06-6E45-4190-BAF4-361F630F97B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199988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189F9-1C24-4E7B-A16F-C4FF97112C46}" type="datetimeFigureOut">
              <a:rPr lang="uk-UA" smtClean="0"/>
              <a:t>17.01.2024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C8E06-6E45-4190-BAF4-361F630F97B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90946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189F9-1C24-4E7B-A16F-C4FF97112C46}" type="datetimeFigureOut">
              <a:rPr lang="uk-UA" smtClean="0"/>
              <a:t>17.01.2024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C8E06-6E45-4190-BAF4-361F630F97B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650411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189F9-1C24-4E7B-A16F-C4FF97112C46}" type="datetimeFigureOut">
              <a:rPr lang="uk-UA" smtClean="0"/>
              <a:t>17.01.2024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C8E06-6E45-4190-BAF4-361F630F97B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774295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189F9-1C24-4E7B-A16F-C4FF97112C46}" type="datetimeFigureOut">
              <a:rPr lang="uk-UA" smtClean="0"/>
              <a:t>17.01.2024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C8E06-6E45-4190-BAF4-361F630F97B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241634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189F9-1C24-4E7B-A16F-C4FF97112C46}" type="datetimeFigureOut">
              <a:rPr lang="uk-UA" smtClean="0"/>
              <a:t>17.01.2024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C8E06-6E45-4190-BAF4-361F630F97B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991263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Назва та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189F9-1C24-4E7B-A16F-C4FF97112C46}" type="datetimeFigureOut">
              <a:rPr lang="uk-UA" smtClean="0"/>
              <a:t>17.01.2024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C8E06-6E45-4190-BAF4-361F630F97B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401414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189F9-1C24-4E7B-A16F-C4FF97112C46}" type="datetimeFigureOut">
              <a:rPr lang="uk-UA" smtClean="0"/>
              <a:t>17.01.2024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C8E06-6E45-4190-BAF4-361F630F97B4}" type="slidenum">
              <a:rPr lang="uk-UA" smtClean="0"/>
              <a:t>‹№›</a:t>
            </a:fld>
            <a:endParaRPr lang="uk-UA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083996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189F9-1C24-4E7B-A16F-C4FF97112C46}" type="datetimeFigureOut">
              <a:rPr lang="uk-UA" smtClean="0"/>
              <a:t>17.01.2024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C8E06-6E45-4190-BAF4-361F630F97B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595639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 цита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189F9-1C24-4E7B-A16F-C4FF97112C46}" type="datetimeFigureOut">
              <a:rPr lang="uk-UA" smtClean="0"/>
              <a:t>17.01.2024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C8E06-6E45-4190-BAF4-361F630F97B4}" type="slidenum">
              <a:rPr lang="uk-UA" smtClean="0"/>
              <a:t>‹№›</a:t>
            </a:fld>
            <a:endParaRPr lang="uk-UA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631570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Істина/хибніст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189F9-1C24-4E7B-A16F-C4FF97112C46}" type="datetimeFigureOut">
              <a:rPr lang="uk-UA" smtClean="0"/>
              <a:t>17.01.2024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C8E06-6E45-4190-BAF4-361F630F97B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355490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189F9-1C24-4E7B-A16F-C4FF97112C46}" type="datetimeFigureOut">
              <a:rPr lang="uk-UA" smtClean="0"/>
              <a:t>17.01.2024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C8E06-6E45-4190-BAF4-361F630F97B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612807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189F9-1C24-4E7B-A16F-C4FF97112C46}" type="datetimeFigureOut">
              <a:rPr lang="uk-UA" smtClean="0"/>
              <a:t>17.01.2024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C8E06-6E45-4190-BAF4-361F630F97B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2649703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Заголовок слайда"/>
          <p:cNvSpPr txBox="1">
            <a:spLocks noGrp="1"/>
          </p:cNvSpPr>
          <p:nvPr>
            <p:ph type="title" hasCustomPrompt="1"/>
          </p:nvPr>
        </p:nvSpPr>
        <p:spPr>
          <a:xfrm>
            <a:off x="452438" y="539750"/>
            <a:ext cx="8239125" cy="717475"/>
          </a:xfrm>
          <a:prstGeom prst="rect">
            <a:avLst/>
          </a:prstGeom>
        </p:spPr>
        <p:txBody>
          <a:bodyPr/>
          <a:lstStyle/>
          <a:p>
            <a:r>
              <a:t>Заголовок слайда</a:t>
            </a:r>
          </a:p>
        </p:txBody>
      </p:sp>
      <p:sp>
        <p:nvSpPr>
          <p:cNvPr id="80" name="Підзаголовок слайда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452438" y="1186481"/>
            <a:ext cx="8239125" cy="46739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309563">
              <a:lnSpc>
                <a:spcPct val="100000"/>
              </a:lnSpc>
              <a:spcBef>
                <a:spcPts val="0"/>
              </a:spcBef>
              <a:buSzTx/>
              <a:buNone/>
              <a:defRPr sz="2063" b="1"/>
            </a:lvl1pPr>
          </a:lstStyle>
          <a:p>
            <a:r>
              <a:t>Підзаголовок слайда</a:t>
            </a:r>
          </a:p>
        </p:txBody>
      </p:sp>
      <p:sp>
        <p:nvSpPr>
          <p:cNvPr id="8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‹№›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34004714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A189F9-1C24-4E7B-A16F-C4FF97112C46}" type="datetimeFigureOut">
              <a:rPr lang="uk-UA" smtClean="0"/>
              <a:t>17.01.2024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E08C8E06-6E45-4190-BAF4-361F630F97B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47698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  <p:sldLayoutId id="214748370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hyperlink" Target="https://ua-m.iliveok.com/family/vagitnist-pershyy-trymestr_113281i15856.html" TargetMode="Externa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CCA407-C55F-41A4-9955-5AD9CD79D1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122362"/>
            <a:ext cx="5985588" cy="4513327"/>
          </a:xfrm>
        </p:spPr>
        <p:txBody>
          <a:bodyPr anchor="ctr">
            <a:normAutofit/>
          </a:bodyPr>
          <a:lstStyle/>
          <a:p>
            <a:pPr algn="ctr"/>
            <a:r>
              <a:rPr lang="uk-UA" dirty="0"/>
              <a:t>Антибіотики у вагітних</a:t>
            </a:r>
          </a:p>
        </p:txBody>
      </p:sp>
    </p:spTree>
    <p:extLst>
      <p:ext uri="{BB962C8B-B14F-4D97-AF65-F5344CB8AC3E}">
        <p14:creationId xmlns:p14="http://schemas.microsoft.com/office/powerpoint/2010/main" val="6255738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293229FC-0734-49DC-A213-0FD59075E2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8" y="503854"/>
            <a:ext cx="6621625" cy="5537510"/>
          </a:xfrm>
        </p:spPr>
        <p:txBody>
          <a:bodyPr>
            <a:normAutofit/>
          </a:bodyPr>
          <a:lstStyle/>
          <a:p>
            <a:r>
              <a:rPr lang="uk-UA" dirty="0"/>
              <a:t>Застосування лікарських засобів у період вагітності на сьогодні залишається одним із найменш вивчених, але дуже важливих питань клінічної фармакології. </a:t>
            </a:r>
          </a:p>
          <a:p>
            <a:r>
              <a:rPr lang="uk-UA" dirty="0"/>
              <a:t>У свою чергу, антимікробні засоби займають особливе місце у клінічній практиці, оскільки призначаються дуже часто завдяки своєму безпосередньому впливу на збудника інфекції. </a:t>
            </a:r>
          </a:p>
          <a:p>
            <a:r>
              <a:rPr lang="uk-UA" dirty="0"/>
              <a:t>При цьому адекватна та своєчасна терапія відіграє ключову роль у збереженні життя та запобіганні негативним наслідкам як для матері, так і для дитини. </a:t>
            </a:r>
          </a:p>
          <a:p>
            <a:r>
              <a:rPr lang="uk-UA" dirty="0"/>
              <a:t>За наявності показань для призначення антимікробної терапії вагітність не має служити підставою для відмови від адекватного лікування. </a:t>
            </a:r>
          </a:p>
        </p:txBody>
      </p:sp>
    </p:spTree>
    <p:extLst>
      <p:ext uri="{BB962C8B-B14F-4D97-AF65-F5344CB8AC3E}">
        <p14:creationId xmlns:p14="http://schemas.microsoft.com/office/powerpoint/2010/main" val="24545164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3AF3531-6674-4007-8372-5377ED7861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689" y="156237"/>
            <a:ext cx="7022842" cy="879461"/>
          </a:xfrm>
        </p:spPr>
        <p:txBody>
          <a:bodyPr>
            <a:normAutofit/>
          </a:bodyPr>
          <a:lstStyle/>
          <a:p>
            <a:pPr algn="ctr"/>
            <a:r>
              <a:rPr lang="ru-RU" sz="2400" dirty="0" err="1"/>
              <a:t>Актуальність</a:t>
            </a:r>
            <a:r>
              <a:rPr lang="ru-RU" sz="2400" dirty="0"/>
              <a:t> </a:t>
            </a:r>
            <a:r>
              <a:rPr lang="ru-RU" sz="2400" dirty="0" err="1"/>
              <a:t>проблеми</a:t>
            </a:r>
            <a:r>
              <a:rPr lang="ru-RU" sz="2400" dirty="0"/>
              <a:t> </a:t>
            </a:r>
            <a:r>
              <a:rPr lang="ru-RU" sz="2400" dirty="0" err="1"/>
              <a:t>інфекцій</a:t>
            </a:r>
            <a:r>
              <a:rPr lang="ru-RU" sz="2400" dirty="0"/>
              <a:t> </a:t>
            </a:r>
            <a:br>
              <a:rPr lang="ru-RU" sz="2400" dirty="0"/>
            </a:br>
            <a:r>
              <a:rPr lang="ru-RU" sz="2400" dirty="0"/>
              <a:t>у </a:t>
            </a:r>
            <a:r>
              <a:rPr lang="ru-RU" sz="2400" dirty="0" err="1"/>
              <a:t>період</a:t>
            </a:r>
            <a:r>
              <a:rPr lang="ru-RU" sz="2400" dirty="0"/>
              <a:t> </a:t>
            </a:r>
            <a:r>
              <a:rPr lang="ru-RU" sz="2400" dirty="0" err="1"/>
              <a:t>вагітності</a:t>
            </a:r>
            <a:endParaRPr lang="uk-UA" sz="2400" dirty="0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A677E7FD-D2FC-4AAE-A47D-921EF8C33E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8" y="1119674"/>
            <a:ext cx="6546981" cy="4921690"/>
          </a:xfrm>
        </p:spPr>
        <p:txBody>
          <a:bodyPr>
            <a:normAutofit/>
          </a:bodyPr>
          <a:lstStyle/>
          <a:p>
            <a:r>
              <a:rPr lang="uk-UA" sz="2000" dirty="0"/>
              <a:t>Вагітність сама по собі є станом, який сприяє зараженню чи загостренню інфекцій. Інфекції сечовидільних шляхів виникають доволі часто: </a:t>
            </a:r>
            <a:r>
              <a:rPr lang="uk-UA" sz="2000" dirty="0" err="1"/>
              <a:t>бактеріурія</a:t>
            </a:r>
            <a:r>
              <a:rPr lang="uk-UA" sz="2000" dirty="0"/>
              <a:t>, цистит, пієлонефрит за даними різних досліджень виявляють у 2–7% вагітних. </a:t>
            </a:r>
          </a:p>
          <a:p>
            <a:r>
              <a:rPr lang="uk-UA" sz="2000" dirty="0"/>
              <a:t>Але найчастішою причиною для призначення антимікробних препаратів у період вагітності є наявність інфекцій, що передаються статевим шляхом (ІПСШ), в організмі вагітної. </a:t>
            </a:r>
          </a:p>
        </p:txBody>
      </p:sp>
    </p:spTree>
    <p:extLst>
      <p:ext uri="{BB962C8B-B14F-4D97-AF65-F5344CB8AC3E}">
        <p14:creationId xmlns:p14="http://schemas.microsoft.com/office/powerpoint/2010/main" val="18216306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ow COVID-19 Affects Pregnancy | The Scientist Magazine®">
            <a:extLst>
              <a:ext uri="{FF2B5EF4-FFF2-40B4-BE49-F238E27FC236}">
                <a16:creationId xmlns:a16="http://schemas.microsoft.com/office/drawing/2014/main" id="{96656A11-3537-4C93-AB41-901181C7842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497" y="895740"/>
            <a:ext cx="8020683" cy="5614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45408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nfections during Pregnancy | SheCares">
            <a:extLst>
              <a:ext uri="{FF2B5EF4-FFF2-40B4-BE49-F238E27FC236}">
                <a16:creationId xmlns:a16="http://schemas.microsoft.com/office/drawing/2014/main" id="{C94D5EE9-47F1-4413-AC7B-B41BCBF63A2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0239" y="795838"/>
            <a:ext cx="6898063" cy="4984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39624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Infections During Pregnancy | Obgyn Key">
            <a:extLst>
              <a:ext uri="{FF2B5EF4-FFF2-40B4-BE49-F238E27FC236}">
                <a16:creationId xmlns:a16="http://schemas.microsoft.com/office/drawing/2014/main" id="{57808485-389A-44E9-9319-9FC73C6CC9F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961" y="653676"/>
            <a:ext cx="5946377" cy="5550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58033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8DC6FD0E-DDE1-4278-873C-BA41EB305E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793102"/>
            <a:ext cx="6808238" cy="5561045"/>
          </a:xfrm>
        </p:spPr>
        <p:txBody>
          <a:bodyPr>
            <a:normAutofit/>
          </a:bodyPr>
          <a:lstStyle/>
          <a:p>
            <a:r>
              <a:rPr lang="uk-UA" sz="2400" dirty="0"/>
              <a:t>Порівняно з неінфікованими у вагітних із інфекцією достовірно підвищений ризик </a:t>
            </a:r>
            <a:r>
              <a:rPr lang="uk-UA" sz="2400" dirty="0" err="1"/>
              <a:t>перинатальної</a:t>
            </a:r>
            <a:r>
              <a:rPr lang="uk-UA" sz="2400" dirty="0"/>
              <a:t> патології: зменшення маси тіла новонародженого, підвищений ризик антенатальної загибелі плода, передчасні чи запізнілі пологи, передчасний розрив плодових оболонок, аномалії передлежання та прикріплення плаценти, гіпоксія плода. </a:t>
            </a:r>
          </a:p>
          <a:p>
            <a:r>
              <a:rPr lang="uk-UA" sz="2400" dirty="0"/>
              <a:t>Тяжкість ураження плода може бути пов’язана як із прямими наслідками його інфікування, так і з непрямим впливом на плід патологічних змін в організмі матері внаслідок розвитку інфекції. </a:t>
            </a:r>
          </a:p>
        </p:txBody>
      </p:sp>
    </p:spTree>
    <p:extLst>
      <p:ext uri="{BB962C8B-B14F-4D97-AF65-F5344CB8AC3E}">
        <p14:creationId xmlns:p14="http://schemas.microsoft.com/office/powerpoint/2010/main" val="42449724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17502BF-0F63-4E4B-826B-ED3B9AF47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4284" y="156237"/>
            <a:ext cx="6347713" cy="487575"/>
          </a:xfrm>
        </p:spPr>
        <p:txBody>
          <a:bodyPr>
            <a:normAutofit fontScale="90000"/>
          </a:bodyPr>
          <a:lstStyle/>
          <a:p>
            <a:pPr algn="ctr"/>
            <a:r>
              <a:rPr lang="uk-UA" sz="2400" b="1" dirty="0"/>
              <a:t>Вплив антибіотиків на вагітність</a:t>
            </a:r>
            <a:br>
              <a:rPr lang="uk-UA" sz="2400" b="1" dirty="0"/>
            </a:br>
            <a:endParaRPr lang="uk-UA" dirty="0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834DD78F-C299-4584-908A-8C56A5C85C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821094"/>
            <a:ext cx="6347714" cy="5220269"/>
          </a:xfrm>
        </p:spPr>
        <p:txBody>
          <a:bodyPr>
            <a:normAutofit/>
          </a:bodyPr>
          <a:lstStyle/>
          <a:p>
            <a:pPr fontAlgn="base"/>
            <a:r>
              <a:rPr lang="uk-UA" dirty="0"/>
              <a:t>Антибактеріальні препарати, крім терапевтичного впливу, можуть надавати і небажаний ефект. </a:t>
            </a:r>
          </a:p>
          <a:p>
            <a:pPr fontAlgn="base"/>
            <a:r>
              <a:rPr lang="uk-UA" dirty="0"/>
              <a:t>Всім відомо токсичний вплив медикаментів на печінку, кишкову мікрофлору, функції імунного захисту. Все це може вплинути на загальний стан здоров'я вагітної.</a:t>
            </a:r>
          </a:p>
          <a:p>
            <a:pPr fontAlgn="base"/>
            <a:r>
              <a:rPr lang="uk-UA" dirty="0"/>
              <a:t>Вплив антимікробної терапії на ембріон досить сильно залежить від терміну виношування, адже від цього залежить, </a:t>
            </a:r>
          </a:p>
          <a:p>
            <a:pPr fontAlgn="base"/>
            <a:r>
              <a:rPr lang="uk-UA" dirty="0"/>
              <a:t>наскільки захищений плід від впливу негативних факторів. Антибіотики на ранніх термінах вагітності небезпечні тим, що в цей період ембріон ще не має того рівня захисту, який може надати йому плацента. Тому будь-які речовини, як корисні, так і не дуже, обов'язково потраплять до формування плоду.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863616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23865EAE-34DE-4F3D-84EE-567CAAE769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457200"/>
            <a:ext cx="6347714" cy="5584163"/>
          </a:xfrm>
        </p:spPr>
        <p:txBody>
          <a:bodyPr>
            <a:normAutofit/>
          </a:bodyPr>
          <a:lstStyle/>
          <a:p>
            <a:r>
              <a:rPr lang="uk-UA" dirty="0"/>
              <a:t>Враховуючи вищезазначене, можна сказати, що застосування антибіотиків для лікування при інфекціях у вагітних вимагає вибору препаратів не лише з доведеною ефективністю щодо інфекції, але й безпекою як для матері, так і для дитини.</a:t>
            </a:r>
          </a:p>
          <a:p>
            <a:r>
              <a:rPr lang="uk-UA" dirty="0"/>
              <a:t>Неможливість проведення масштабних </a:t>
            </a:r>
            <a:r>
              <a:rPr lang="uk-UA" dirty="0" err="1"/>
              <a:t>проспективних</a:t>
            </a:r>
            <a:r>
              <a:rPr lang="uk-UA" dirty="0"/>
              <a:t> досліджень у вагітних призвело до обмеженості даних, які стосуються безпеки застосування антимікробних препаратів у цієї категорії пацієнтів</a:t>
            </a:r>
          </a:p>
          <a:p>
            <a:r>
              <a:rPr lang="uk-UA" dirty="0"/>
              <a:t>Як правило, в інструкціях щодо застосування більшості антибактеріальних препаратів у період вагітності зазначено, що використання можливе лише за умови, коли «користь перевищує ризик». </a:t>
            </a:r>
          </a:p>
          <a:p>
            <a:r>
              <a:rPr lang="uk-UA" dirty="0"/>
              <a:t>Але оцінити це співвідношення дуже складно за відсутності інформації про ймовірність негативних наслідків як на плід у період вагітності, так і на стан здоров’я дитини у віддалений період</a:t>
            </a:r>
          </a:p>
        </p:txBody>
      </p:sp>
    </p:spTree>
    <p:extLst>
      <p:ext uri="{BB962C8B-B14F-4D97-AF65-F5344CB8AC3E}">
        <p14:creationId xmlns:p14="http://schemas.microsoft.com/office/powerpoint/2010/main" val="23733610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1F8A08-18B7-42AA-85FE-FC8638E94C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971" y="156237"/>
            <a:ext cx="6347713" cy="907453"/>
          </a:xfrm>
        </p:spPr>
        <p:txBody>
          <a:bodyPr>
            <a:noAutofit/>
          </a:bodyPr>
          <a:lstStyle/>
          <a:p>
            <a:pPr algn="ctr"/>
            <a:r>
              <a:rPr lang="ru-RU" sz="2400" dirty="0" err="1"/>
              <a:t>Показання</a:t>
            </a:r>
            <a:r>
              <a:rPr lang="ru-RU" sz="2400" dirty="0"/>
              <a:t> до </a:t>
            </a:r>
            <a:r>
              <a:rPr lang="ru-RU" sz="2400" dirty="0" err="1"/>
              <a:t>застосування</a:t>
            </a:r>
            <a:r>
              <a:rPr lang="ru-RU" sz="2400" dirty="0"/>
              <a:t> </a:t>
            </a:r>
            <a:r>
              <a:rPr lang="ru-RU" sz="2400" dirty="0" err="1"/>
              <a:t>антимікробних</a:t>
            </a:r>
            <a:r>
              <a:rPr lang="ru-RU" sz="2400" dirty="0"/>
              <a:t> </a:t>
            </a:r>
            <a:r>
              <a:rPr lang="ru-RU" sz="2400" dirty="0" err="1"/>
              <a:t>препаратів</a:t>
            </a:r>
            <a:r>
              <a:rPr lang="ru-RU" sz="2400" dirty="0"/>
              <a:t> у </a:t>
            </a:r>
            <a:r>
              <a:rPr lang="ru-RU" sz="2400" dirty="0" err="1"/>
              <a:t>вагітних</a:t>
            </a:r>
            <a:endParaRPr lang="uk-UA" sz="2400" dirty="0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5488F89F-0E28-4F4B-AD00-098E87B6C1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8971" y="1166327"/>
            <a:ext cx="7106817" cy="5225141"/>
          </a:xfrm>
        </p:spPr>
        <p:txBody>
          <a:bodyPr>
            <a:normAutofit fontScale="92500" lnSpcReduction="10000"/>
          </a:bodyPr>
          <a:lstStyle/>
          <a:p>
            <a:r>
              <a:rPr lang="uk-UA" dirty="0"/>
              <a:t>Антибіотики є однією з груп лікарських засобів, які найчастіше застосовують у період вагітності. </a:t>
            </a:r>
          </a:p>
          <a:p>
            <a:r>
              <a:rPr lang="uk-UA" dirty="0"/>
              <a:t>За даними різних досліджень частота призначення антимікробних препаратів системної дії вагітним становить від 5,8–8 до 20–30%. </a:t>
            </a:r>
          </a:p>
          <a:p>
            <a:r>
              <a:rPr lang="uk-UA" dirty="0"/>
              <a:t>Антимікробні препарати вагітним призначають з метою: </a:t>
            </a:r>
          </a:p>
          <a:p>
            <a:pPr lvl="1"/>
            <a:r>
              <a:rPr lang="uk-UA" dirty="0"/>
              <a:t>1. Лікування інфекції у вагітної, причому це може бути будь-яка інфекція: від банальної інфекції дихальних або сечовидільних шляхів до ІПСШ. </a:t>
            </a:r>
          </a:p>
          <a:p>
            <a:pPr lvl="1"/>
            <a:r>
              <a:rPr lang="uk-UA" dirty="0"/>
              <a:t>2. Лікування інфекцій, які безпосередньо пов’язані з періодом вагітності (</a:t>
            </a:r>
            <a:r>
              <a:rPr lang="uk-UA" dirty="0" err="1"/>
              <a:t>хоріоамніоніт</a:t>
            </a:r>
            <a:r>
              <a:rPr lang="uk-UA" dirty="0"/>
              <a:t>). </a:t>
            </a:r>
          </a:p>
          <a:p>
            <a:pPr lvl="1"/>
            <a:r>
              <a:rPr lang="uk-UA" dirty="0"/>
              <a:t>3. Лікування інфекцій у вагітної для запобігання інфікуванню плода чи лікування вже наявної інфекції плода (сифіліс, токсоплазмоз). </a:t>
            </a:r>
          </a:p>
          <a:p>
            <a:pPr lvl="1"/>
            <a:r>
              <a:rPr lang="uk-UA" dirty="0"/>
              <a:t>4. Профілактика </a:t>
            </a:r>
            <a:r>
              <a:rPr lang="uk-UA" dirty="0" err="1"/>
              <a:t>інтранатального</a:t>
            </a:r>
            <a:r>
              <a:rPr lang="uk-UA" dirty="0"/>
              <a:t> інфікування плода (</a:t>
            </a:r>
            <a:r>
              <a:rPr lang="uk-UA" dirty="0" err="1"/>
              <a:t>лістеріями</a:t>
            </a:r>
            <a:r>
              <a:rPr lang="uk-UA" dirty="0"/>
              <a:t>, стрептококами). </a:t>
            </a:r>
          </a:p>
          <a:p>
            <a:pPr lvl="1"/>
            <a:r>
              <a:rPr lang="uk-UA" dirty="0"/>
              <a:t>5. Профілактика ускладнень з боку матері та новонародженого при передчасному розриві плодових оболонок та недоношеній вагітності. </a:t>
            </a:r>
            <a:endParaRPr lang="en-US" dirty="0"/>
          </a:p>
          <a:p>
            <a:pPr lvl="1"/>
            <a:r>
              <a:rPr lang="uk-UA" dirty="0"/>
              <a:t>6. Профілактика інфекційних ускладнень при кесаревому розтині</a:t>
            </a:r>
          </a:p>
        </p:txBody>
      </p:sp>
    </p:spTree>
    <p:extLst>
      <p:ext uri="{BB962C8B-B14F-4D97-AF65-F5344CB8AC3E}">
        <p14:creationId xmlns:p14="http://schemas.microsoft.com/office/powerpoint/2010/main" val="7715469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A025F6-F0A3-489D-B9AE-87CC7362ED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156237"/>
            <a:ext cx="6347713" cy="1159379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err="1"/>
              <a:t>Особливості</a:t>
            </a:r>
            <a:r>
              <a:rPr lang="ru-RU" dirty="0"/>
              <a:t> </a:t>
            </a:r>
            <a:r>
              <a:rPr lang="ru-RU" dirty="0" err="1"/>
              <a:t>антибактеріальної</a:t>
            </a:r>
            <a:r>
              <a:rPr lang="ru-RU" dirty="0"/>
              <a:t> терапії в </a:t>
            </a:r>
            <a:r>
              <a:rPr lang="ru-RU" dirty="0" err="1"/>
              <a:t>період</a:t>
            </a:r>
            <a:r>
              <a:rPr lang="ru-RU" dirty="0"/>
              <a:t> </a:t>
            </a:r>
            <a:r>
              <a:rPr lang="ru-RU" dirty="0" err="1"/>
              <a:t>вагітності</a:t>
            </a:r>
            <a:endParaRPr lang="uk-UA" dirty="0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52A80377-736C-4D92-9386-3CFF190D39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8" y="1379582"/>
            <a:ext cx="6347714" cy="520783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dirty="0"/>
              <a:t>При застосуванні антибактеріальних препаратів у період вагітності необхідно керуватися такими правилами. </a:t>
            </a:r>
          </a:p>
          <a:p>
            <a:r>
              <a:rPr lang="uk-UA" dirty="0"/>
              <a:t>По-перше, враховувати термін вагітності. При пневмонії чи пієлонефриті у вагітних антибактеріальне лікування слід розпочинати негайно, а, наприклад, при такій проблемі, як бактеріальний </a:t>
            </a:r>
            <a:r>
              <a:rPr lang="uk-UA" dirty="0" err="1"/>
              <a:t>вагіноз</a:t>
            </a:r>
            <a:r>
              <a:rPr lang="uk-UA" dirty="0"/>
              <a:t>, можна почекати до початку ІІ триместру вагітності. </a:t>
            </a:r>
          </a:p>
          <a:p>
            <a:r>
              <a:rPr lang="uk-UA" dirty="0"/>
              <a:t>По-друге, використовувати найбільш безпечний лікарський засіб із вивченим метаболізмом. </a:t>
            </a:r>
          </a:p>
          <a:p>
            <a:r>
              <a:rPr lang="uk-UA" dirty="0"/>
              <a:t>По-третє, у процесі застосування антибактеріального засобу необхідний динамічний контроль за станом вагітної і плода</a:t>
            </a:r>
          </a:p>
        </p:txBody>
      </p:sp>
    </p:spTree>
    <p:extLst>
      <p:ext uri="{BB962C8B-B14F-4D97-AF65-F5344CB8AC3E}">
        <p14:creationId xmlns:p14="http://schemas.microsoft.com/office/powerpoint/2010/main" val="21848201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22A72AB6-E2CE-4657-B081-4D328AD171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5233" y="466530"/>
            <a:ext cx="6612080" cy="6279501"/>
          </a:xfrm>
        </p:spPr>
        <p:txBody>
          <a:bodyPr>
            <a:normAutofit/>
          </a:bodyPr>
          <a:lstStyle/>
          <a:p>
            <a:r>
              <a:rPr lang="uk-UA" dirty="0"/>
              <a:t>Фізіологічні зміни, пов’язані з вагітністю (збільшення об’єму циркулюючої крові, поява додаткового плацентарного кола кровообігу, збільшення серцевого викиду, ниркового кровотоку, </a:t>
            </a:r>
            <a:r>
              <a:rPr lang="uk-UA" dirty="0" err="1"/>
              <a:t>клубочкової</a:t>
            </a:r>
            <a:r>
              <a:rPr lang="uk-UA" dirty="0"/>
              <a:t> фільтрації тощо), а також патологічні зміни за наявності ускладнень вагітності можуть значною мірою вплинути на </a:t>
            </a:r>
            <a:r>
              <a:rPr lang="uk-UA" dirty="0" err="1"/>
              <a:t>фармакодинаміку</a:t>
            </a:r>
            <a:r>
              <a:rPr lang="uk-UA" dirty="0"/>
              <a:t> та фармакокінетику лікарського засобу. </a:t>
            </a:r>
          </a:p>
          <a:p>
            <a:r>
              <a:rPr lang="uk-UA" dirty="0"/>
              <a:t>У період вагітності поступове зниження концентрації альбуміну в крові призводить до зменшення зв’язування препаратів з білками плазми крові і, як наслідок, більша частина препарату циркулює у вигляді активної речовини, здатної легко </a:t>
            </a:r>
            <a:r>
              <a:rPr lang="uk-UA" dirty="0" err="1"/>
              <a:t>проходити</a:t>
            </a:r>
            <a:r>
              <a:rPr lang="uk-UA" dirty="0"/>
              <a:t> через плаценту .</a:t>
            </a:r>
          </a:p>
          <a:p>
            <a:r>
              <a:rPr lang="uk-UA" dirty="0"/>
              <a:t>Спираючись на дані, отримані в клінічних дослідженнях та більшою мірою — на дослідженнях на тваринах, а також на оцінку співвідношення користі та ризику, лікарські засоби запропоновано класифікувати за ступенем ризику для плода. </a:t>
            </a:r>
          </a:p>
        </p:txBody>
      </p:sp>
    </p:spTree>
    <p:extLst>
      <p:ext uri="{BB962C8B-B14F-4D97-AF65-F5344CB8AC3E}">
        <p14:creationId xmlns:p14="http://schemas.microsoft.com/office/powerpoint/2010/main" val="18790243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D0D4699A-D725-4BC9-9B31-B87C9CA6BF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6252" y="826313"/>
            <a:ext cx="6347714" cy="3880773"/>
          </a:xfrm>
        </p:spPr>
        <p:txBody>
          <a:bodyPr/>
          <a:lstStyle/>
          <a:p>
            <a:pPr marL="0" indent="0" algn="ctr">
              <a:buNone/>
            </a:pPr>
            <a:r>
              <a:rPr lang="uk-UA" sz="3200" dirty="0"/>
              <a:t>Згідно з класифікацією Управління з контролю за харчовими продуктами та лікарськими засобами (</a:t>
            </a:r>
            <a:r>
              <a:rPr lang="en-US" sz="3200" dirty="0"/>
              <a:t>Food and Drug Administration — FDA), </a:t>
            </a:r>
            <a:r>
              <a:rPr lang="uk-UA" sz="3200" dirty="0"/>
              <a:t>США, виділяють 5 категорій ризику (</a:t>
            </a:r>
            <a:r>
              <a:rPr lang="en-US" sz="3200" dirty="0"/>
              <a:t>A, B, C, D </a:t>
            </a:r>
            <a:r>
              <a:rPr lang="en-US" sz="3200" dirty="0" err="1"/>
              <a:t>i</a:t>
            </a:r>
            <a:r>
              <a:rPr lang="en-US" sz="3200" dirty="0"/>
              <a:t> X)</a:t>
            </a:r>
            <a:r>
              <a:rPr lang="uk-UA" sz="3200" dirty="0"/>
              <a:t>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1303449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ABD195B2-99B7-48E4-9339-F101207EC3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8" y="438540"/>
            <a:ext cx="7004181" cy="5602824"/>
          </a:xfrm>
        </p:spPr>
        <p:txBody>
          <a:bodyPr>
            <a:normAutofit lnSpcReduction="10000"/>
          </a:bodyPr>
          <a:lstStyle/>
          <a:p>
            <a:r>
              <a:rPr lang="uk-UA" dirty="0"/>
              <a:t>Для препаратів, віднесених до </a:t>
            </a:r>
            <a:r>
              <a:rPr lang="uk-UA" b="1" u="sng" dirty="0"/>
              <a:t>категорії А</a:t>
            </a:r>
            <a:r>
              <a:rPr lang="uk-UA" dirty="0"/>
              <a:t>, доведена відсутність ризику при застосуванні їх у період вагітності, АЛЕ жоден антибактеріальний препарат для системного застосування не віднесений до цієї категорії. </a:t>
            </a:r>
          </a:p>
          <a:p>
            <a:r>
              <a:rPr lang="uk-UA" b="1" u="sng" dirty="0"/>
              <a:t>Категорія В</a:t>
            </a:r>
            <a:r>
              <a:rPr lang="uk-UA" dirty="0"/>
              <a:t> включає препарати, для яких не виявлено ризику негативного впливу на плід у тварин, АЛЕ адекватних і контрольованих досліджень у вагітних не проведено. </a:t>
            </a:r>
          </a:p>
          <a:p>
            <a:r>
              <a:rPr lang="uk-UA" dirty="0"/>
              <a:t>До </a:t>
            </a:r>
            <a:r>
              <a:rPr lang="uk-UA" b="1" u="sng" dirty="0"/>
              <a:t>категорії С </a:t>
            </a:r>
            <a:r>
              <a:rPr lang="uk-UA" dirty="0"/>
              <a:t>віднесені препарати, у яких не виключений ризик негативного впливу на плід (виявлений негативний вплив на плід у тварин, а у період вагітності такі дослідження не проводилися).</a:t>
            </a:r>
          </a:p>
          <a:p>
            <a:r>
              <a:rPr lang="ru-RU" dirty="0"/>
              <a:t>Для </a:t>
            </a:r>
            <a:r>
              <a:rPr lang="ru-RU" dirty="0" err="1"/>
              <a:t>препаратів</a:t>
            </a:r>
            <a:r>
              <a:rPr lang="ru-RU" dirty="0"/>
              <a:t> </a:t>
            </a:r>
            <a:r>
              <a:rPr lang="ru-RU" b="1" u="sng" dirty="0" err="1"/>
              <a:t>категорії</a:t>
            </a:r>
            <a:r>
              <a:rPr lang="ru-RU" b="1" u="sng" dirty="0"/>
              <a:t> D</a:t>
            </a:r>
            <a:r>
              <a:rPr lang="ru-RU" dirty="0"/>
              <a:t> доведено </a:t>
            </a:r>
            <a:r>
              <a:rPr lang="ru-RU" dirty="0" err="1"/>
              <a:t>негативний</a:t>
            </a:r>
            <a:r>
              <a:rPr lang="ru-RU" dirty="0"/>
              <a:t> </a:t>
            </a:r>
            <a:r>
              <a:rPr lang="ru-RU" dirty="0" err="1"/>
              <a:t>вплив</a:t>
            </a:r>
            <a:r>
              <a:rPr lang="ru-RU" dirty="0"/>
              <a:t> на </a:t>
            </a:r>
            <a:r>
              <a:rPr lang="ru-RU" dirty="0" err="1"/>
              <a:t>плід</a:t>
            </a:r>
            <a:r>
              <a:rPr lang="ru-RU" dirty="0"/>
              <a:t> </a:t>
            </a:r>
            <a:r>
              <a:rPr lang="ru-RU" dirty="0" err="1"/>
              <a:t>людини</a:t>
            </a:r>
            <a:r>
              <a:rPr lang="ru-RU" dirty="0"/>
              <a:t>. У </a:t>
            </a:r>
            <a:r>
              <a:rPr lang="ru-RU" dirty="0" err="1"/>
              <a:t>деяких</a:t>
            </a:r>
            <a:r>
              <a:rPr lang="ru-RU" dirty="0"/>
              <a:t> </a:t>
            </a:r>
            <a:r>
              <a:rPr lang="ru-RU" dirty="0" err="1"/>
              <a:t>випадках</a:t>
            </a:r>
            <a:r>
              <a:rPr lang="ru-RU" dirty="0"/>
              <a:t> </a:t>
            </a:r>
            <a:r>
              <a:rPr lang="ru-RU" dirty="0" err="1"/>
              <a:t>препарати</a:t>
            </a:r>
            <a:r>
              <a:rPr lang="ru-RU" dirty="0"/>
              <a:t> </a:t>
            </a:r>
            <a:r>
              <a:rPr lang="ru-RU" dirty="0" err="1"/>
              <a:t>категорії</a:t>
            </a:r>
            <a:r>
              <a:rPr lang="ru-RU" dirty="0"/>
              <a:t> С та </a:t>
            </a:r>
            <a:r>
              <a:rPr lang="ru-RU" dirty="0" err="1"/>
              <a:t>навіть</a:t>
            </a:r>
            <a:r>
              <a:rPr lang="ru-RU" dirty="0"/>
              <a:t> </a:t>
            </a:r>
            <a:r>
              <a:rPr lang="ru-RU" dirty="0" err="1"/>
              <a:t>антимікробні</a:t>
            </a:r>
            <a:r>
              <a:rPr lang="ru-RU" dirty="0"/>
              <a:t> </a:t>
            </a:r>
            <a:r>
              <a:rPr lang="ru-RU" dirty="0" err="1"/>
              <a:t>препарати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належать до </a:t>
            </a:r>
            <a:r>
              <a:rPr lang="ru-RU" dirty="0" err="1"/>
              <a:t>категорії</a:t>
            </a:r>
            <a:r>
              <a:rPr lang="ru-RU" dirty="0"/>
              <a:t> D, </a:t>
            </a: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застосовувати</a:t>
            </a:r>
            <a:r>
              <a:rPr lang="ru-RU" dirty="0"/>
              <a:t> у </a:t>
            </a:r>
            <a:r>
              <a:rPr lang="ru-RU" dirty="0" err="1"/>
              <a:t>період</a:t>
            </a:r>
            <a:r>
              <a:rPr lang="ru-RU" dirty="0"/>
              <a:t> </a:t>
            </a:r>
            <a:r>
              <a:rPr lang="ru-RU" dirty="0" err="1"/>
              <a:t>вагітності</a:t>
            </a:r>
            <a:r>
              <a:rPr lang="ru-RU" dirty="0"/>
              <a:t> у </a:t>
            </a:r>
            <a:r>
              <a:rPr lang="ru-RU" dirty="0" err="1"/>
              <a:t>разі</a:t>
            </a:r>
            <a:r>
              <a:rPr lang="ru-RU" dirty="0"/>
              <a:t> </a:t>
            </a:r>
            <a:r>
              <a:rPr lang="ru-RU" dirty="0" err="1"/>
              <a:t>відсутності</a:t>
            </a:r>
            <a:r>
              <a:rPr lang="ru-RU" dirty="0"/>
              <a:t> </a:t>
            </a:r>
            <a:r>
              <a:rPr lang="ru-RU" dirty="0" err="1"/>
              <a:t>більш</a:t>
            </a:r>
            <a:r>
              <a:rPr lang="ru-RU" dirty="0"/>
              <a:t> </a:t>
            </a:r>
            <a:r>
              <a:rPr lang="ru-RU" dirty="0" err="1"/>
              <a:t>безпечної</a:t>
            </a:r>
            <a:r>
              <a:rPr lang="ru-RU" dirty="0"/>
              <a:t> </a:t>
            </a:r>
            <a:r>
              <a:rPr lang="ru-RU" dirty="0" err="1"/>
              <a:t>альтернативи</a:t>
            </a:r>
            <a:r>
              <a:rPr lang="ru-RU" dirty="0"/>
              <a:t> за </a:t>
            </a:r>
            <a:r>
              <a:rPr lang="ru-RU" dirty="0" err="1"/>
              <a:t>умови</a:t>
            </a:r>
            <a:r>
              <a:rPr lang="ru-RU" dirty="0"/>
              <a:t>, </a:t>
            </a:r>
            <a:r>
              <a:rPr lang="ru-RU" dirty="0" err="1"/>
              <a:t>якщо</a:t>
            </a:r>
            <a:r>
              <a:rPr lang="ru-RU" dirty="0"/>
              <a:t> </a:t>
            </a:r>
            <a:r>
              <a:rPr lang="ru-RU" dirty="0" err="1"/>
              <a:t>потенційна</a:t>
            </a:r>
            <a:r>
              <a:rPr lang="ru-RU" dirty="0"/>
              <a:t> </a:t>
            </a:r>
            <a:r>
              <a:rPr lang="ru-RU" dirty="0" err="1"/>
              <a:t>користь</a:t>
            </a:r>
            <a:r>
              <a:rPr lang="ru-RU" dirty="0"/>
              <a:t> </a:t>
            </a:r>
            <a:r>
              <a:rPr lang="ru-RU" dirty="0" err="1"/>
              <a:t>перевищує</a:t>
            </a:r>
            <a:r>
              <a:rPr lang="ru-RU" dirty="0"/>
              <a:t> </a:t>
            </a:r>
            <a:r>
              <a:rPr lang="ru-RU" dirty="0" err="1"/>
              <a:t>прогнозований</a:t>
            </a:r>
            <a:r>
              <a:rPr lang="ru-RU" dirty="0"/>
              <a:t> </a:t>
            </a:r>
            <a:r>
              <a:rPr lang="ru-RU" dirty="0" err="1"/>
              <a:t>ризик</a:t>
            </a:r>
            <a:r>
              <a:rPr lang="ru-RU" dirty="0"/>
              <a:t>. </a:t>
            </a:r>
          </a:p>
          <a:p>
            <a:r>
              <a:rPr lang="ru-RU" dirty="0"/>
              <a:t>І, </a:t>
            </a:r>
            <a:r>
              <a:rPr lang="ru-RU" dirty="0" err="1"/>
              <a:t>нарешті</a:t>
            </a:r>
            <a:r>
              <a:rPr lang="ru-RU" dirty="0"/>
              <a:t>, </a:t>
            </a:r>
            <a:r>
              <a:rPr lang="ru-RU" b="1" u="sng" dirty="0" err="1"/>
              <a:t>категорія</a:t>
            </a:r>
            <a:r>
              <a:rPr lang="ru-RU" b="1" u="sng" dirty="0"/>
              <a:t> Х </a:t>
            </a:r>
            <a:r>
              <a:rPr lang="ru-RU" dirty="0" err="1"/>
              <a:t>включає</a:t>
            </a:r>
            <a:r>
              <a:rPr lang="ru-RU" dirty="0"/>
              <a:t> </a:t>
            </a:r>
            <a:r>
              <a:rPr lang="ru-RU" dirty="0" err="1"/>
              <a:t>засоби</a:t>
            </a:r>
            <a:r>
              <a:rPr lang="ru-RU" dirty="0"/>
              <a:t>, </a:t>
            </a:r>
            <a:r>
              <a:rPr lang="ru-RU" dirty="0" err="1"/>
              <a:t>застосування</a:t>
            </a:r>
            <a:r>
              <a:rPr lang="ru-RU" dirty="0"/>
              <a:t> </a:t>
            </a:r>
            <a:r>
              <a:rPr lang="ru-RU" dirty="0" err="1"/>
              <a:t>яких</a:t>
            </a:r>
            <a:r>
              <a:rPr lang="ru-RU" dirty="0"/>
              <a:t> у </a:t>
            </a:r>
            <a:r>
              <a:rPr lang="ru-RU" dirty="0" err="1"/>
              <a:t>період</a:t>
            </a:r>
            <a:r>
              <a:rPr lang="ru-RU" dirty="0"/>
              <a:t> </a:t>
            </a:r>
            <a:r>
              <a:rPr lang="ru-RU" dirty="0" err="1"/>
              <a:t>вагітності</a:t>
            </a:r>
            <a:r>
              <a:rPr lang="ru-RU" dirty="0"/>
              <a:t> заборонено.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9769899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733562A5-ACEB-4190-BC98-6A267CAE3F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7673" y="247261"/>
            <a:ext cx="7946572" cy="6363477"/>
          </a:xfrm>
        </p:spPr>
        <p:txBody>
          <a:bodyPr>
            <a:normAutofit/>
          </a:bodyPr>
          <a:lstStyle/>
          <a:p>
            <a:r>
              <a:rPr lang="uk-UA" dirty="0"/>
              <a:t>Крім прийнятої у США класифікації </a:t>
            </a:r>
            <a:r>
              <a:rPr lang="en-US" dirty="0"/>
              <a:t>FDA, </a:t>
            </a:r>
            <a:r>
              <a:rPr lang="uk-UA" dirty="0"/>
              <a:t>існують ще декілька (</a:t>
            </a:r>
            <a:r>
              <a:rPr lang="en-US" dirty="0"/>
              <a:t>Swedish Catalogue of Approved Drugs (FASS) — </a:t>
            </a:r>
            <a:r>
              <a:rPr lang="uk-UA" dirty="0"/>
              <a:t>у Швеції, </a:t>
            </a:r>
            <a:r>
              <a:rPr lang="en-US" dirty="0"/>
              <a:t>Australian Drug Evaluation Committee (ADEC) — </a:t>
            </a:r>
            <a:r>
              <a:rPr lang="uk-UA" dirty="0"/>
              <a:t>в Австралії), які дещо різняться між собою в питаннях віднесення різних лікарських засобів до певних груп. </a:t>
            </a:r>
          </a:p>
          <a:p>
            <a:r>
              <a:rPr lang="uk-UA" dirty="0"/>
              <a:t>Тому на сьогодні основним способом отримання інформації щодо безпеки препарату в період вагітності є дані реєстрів народжуваності, епідеміологічні дослідження типу випадок — контроль, які також, на жаль, не завжди дозволяють отримати достовірну інформацію з цього питання. </a:t>
            </a:r>
          </a:p>
          <a:p>
            <a:r>
              <a:rPr lang="uk-UA" dirty="0"/>
              <a:t>У деяких країнах Європи, наприклад Угорщині, вже понад 30 років існує Національний реєстр контролю за вродженими вадами розвитку, вільно доступний в мережі інтернет. </a:t>
            </a:r>
          </a:p>
          <a:p>
            <a:r>
              <a:rPr lang="uk-UA" dirty="0"/>
              <a:t>За даними цього реєстру </a:t>
            </a:r>
            <a:r>
              <a:rPr lang="uk-UA" dirty="0" err="1"/>
              <a:t>тератогени</a:t>
            </a:r>
            <a:r>
              <a:rPr lang="uk-UA" dirty="0"/>
              <a:t> навколишнього середовища є причинами вроджених аномалій у 3% випадків, 1% з яких припадає на фармакологічні засоби. </a:t>
            </a:r>
          </a:p>
          <a:p>
            <a:r>
              <a:rPr lang="uk-UA" dirty="0"/>
              <a:t>Враховуючи недолік інформації про безпеку застосування антимікробних засобів у період вагітності, лікарі часто призначають безпечні, але малоефективні препарати, або відкладають терміни початку антибактеріального лікування, що, у свою чергу, може призвести до негативних наслідків як у матері, так і в дитини</a:t>
            </a:r>
          </a:p>
        </p:txBody>
      </p:sp>
    </p:spTree>
    <p:extLst>
      <p:ext uri="{BB962C8B-B14F-4D97-AF65-F5344CB8AC3E}">
        <p14:creationId xmlns:p14="http://schemas.microsoft.com/office/powerpoint/2010/main" val="16894464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0070" y="206758"/>
            <a:ext cx="7886700" cy="994172"/>
          </a:xfrm>
        </p:spPr>
        <p:txBody>
          <a:bodyPr>
            <a:normAutofit/>
          </a:bodyPr>
          <a:lstStyle/>
          <a:p>
            <a:r>
              <a:rPr lang="uk-UA" dirty="0"/>
              <a:t>Пеніциліни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6641" y="1165754"/>
            <a:ext cx="7675350" cy="5113747"/>
          </a:xfrm>
        </p:spPr>
        <p:txBody>
          <a:bodyPr>
            <a:normAutofit/>
          </a:bodyPr>
          <a:lstStyle/>
          <a:p>
            <a:r>
              <a:rPr lang="uk-UA" sz="2400" dirty="0"/>
              <a:t>Виділяють природні і синтетичні.</a:t>
            </a:r>
          </a:p>
          <a:p>
            <a:r>
              <a:rPr lang="uk-UA" sz="2400" dirty="0"/>
              <a:t>Природні: 1.Бензилпеніциліну натрієва</a:t>
            </a:r>
            <a:br>
              <a:rPr lang="uk-UA" sz="2400" dirty="0"/>
            </a:br>
            <a:r>
              <a:rPr lang="uk-UA" sz="2400" dirty="0"/>
              <a:t>сіль </a:t>
            </a:r>
            <a:r>
              <a:rPr lang="en-US" sz="2400" dirty="0" err="1"/>
              <a:t>Benzylpenicillini</a:t>
            </a:r>
            <a:r>
              <a:rPr lang="en-US" sz="2400" dirty="0"/>
              <a:t>-natrium</a:t>
            </a:r>
            <a:br>
              <a:rPr lang="en-US" sz="2400" dirty="0"/>
            </a:br>
            <a:r>
              <a:rPr lang="en-US" sz="2400" dirty="0"/>
              <a:t>2.</a:t>
            </a:r>
            <a:r>
              <a:rPr lang="uk-UA" sz="2400" dirty="0" err="1"/>
              <a:t>Бензилпеніциліну</a:t>
            </a:r>
            <a:r>
              <a:rPr lang="uk-UA" sz="2400" dirty="0"/>
              <a:t> калієва сіль</a:t>
            </a:r>
            <a:br>
              <a:rPr lang="uk-UA" sz="2400" dirty="0"/>
            </a:br>
            <a:r>
              <a:rPr lang="en-US" sz="2400" dirty="0" err="1"/>
              <a:t>Benzylpenicillini-kalium</a:t>
            </a:r>
            <a:br>
              <a:rPr lang="en-US" sz="2400" dirty="0"/>
            </a:br>
            <a:r>
              <a:rPr lang="en-US" sz="2400" dirty="0"/>
              <a:t>3.</a:t>
            </a:r>
            <a:r>
              <a:rPr lang="uk-UA" sz="2400" dirty="0" err="1"/>
              <a:t>Бензилпеніциліну</a:t>
            </a:r>
            <a:r>
              <a:rPr lang="uk-UA" sz="2400" dirty="0"/>
              <a:t> новокаїнова</a:t>
            </a:r>
            <a:br>
              <a:rPr lang="uk-UA" sz="2400" dirty="0"/>
            </a:br>
            <a:r>
              <a:rPr lang="uk-UA" sz="2400" dirty="0"/>
              <a:t>сіль </a:t>
            </a:r>
            <a:r>
              <a:rPr lang="en-US" sz="2400" dirty="0" err="1"/>
              <a:t>Benzylpenicillininovocainum</a:t>
            </a:r>
            <a:br>
              <a:rPr lang="en-US" sz="2400" dirty="0"/>
            </a:br>
            <a:r>
              <a:rPr lang="en-US" sz="2400" dirty="0"/>
              <a:t>4. </a:t>
            </a:r>
            <a:r>
              <a:rPr lang="uk-UA" sz="2400" dirty="0"/>
              <a:t>Біцилін-1- </a:t>
            </a:r>
            <a:r>
              <a:rPr lang="en-US" sz="2400" dirty="0"/>
              <a:t>Bicillinum-1.</a:t>
            </a:r>
            <a:br>
              <a:rPr lang="en-US" sz="2400" dirty="0"/>
            </a:br>
            <a:r>
              <a:rPr lang="uk-UA" sz="2400" dirty="0" err="1"/>
              <a:t>Екстенцилін</a:t>
            </a:r>
            <a:r>
              <a:rPr lang="uk-UA" sz="2400" dirty="0"/>
              <a:t> – </a:t>
            </a:r>
            <a:r>
              <a:rPr lang="en-US" sz="2400" dirty="0" err="1"/>
              <a:t>Extencilline</a:t>
            </a:r>
            <a:br>
              <a:rPr lang="en-US" sz="2400" dirty="0"/>
            </a:br>
            <a:r>
              <a:rPr lang="en-US" sz="2400" dirty="0"/>
              <a:t>5. </a:t>
            </a:r>
            <a:r>
              <a:rPr lang="uk-UA" sz="2400" dirty="0"/>
              <a:t>Біцилін-3 — </a:t>
            </a:r>
            <a:r>
              <a:rPr lang="en-US" sz="2400" dirty="0"/>
              <a:t>Bicillinum-3</a:t>
            </a:r>
            <a:br>
              <a:rPr lang="en-US" sz="2400" dirty="0"/>
            </a:br>
            <a:r>
              <a:rPr lang="en-US" sz="2400" dirty="0"/>
              <a:t>6. </a:t>
            </a:r>
            <a:r>
              <a:rPr lang="uk-UA" sz="2400" dirty="0"/>
              <a:t>Біцилін-5 — </a:t>
            </a:r>
            <a:r>
              <a:rPr lang="en-US" sz="2400" dirty="0"/>
              <a:t>Bicillinum-5</a:t>
            </a:r>
            <a:br>
              <a:rPr lang="en-US" sz="2400" dirty="0"/>
            </a:br>
            <a:r>
              <a:rPr lang="en-US" sz="2400" dirty="0"/>
              <a:t>7.</a:t>
            </a:r>
            <a:r>
              <a:rPr lang="uk-UA" sz="2400" dirty="0" err="1"/>
              <a:t>Феноксиметилпеніцилін</a:t>
            </a:r>
            <a:br>
              <a:rPr lang="uk-UA" sz="2400" dirty="0"/>
            </a:br>
            <a:r>
              <a:rPr lang="en-US" sz="2400" dirty="0" err="1"/>
              <a:t>Phenoxymethylpenicillinum</a:t>
            </a:r>
            <a:endParaRPr lang="en-US" sz="2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8C7A793-0F3C-E4F9-B4E2-06F5980923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0439" y="72939"/>
            <a:ext cx="826920" cy="204177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C05E0FD-5857-C2F0-8816-E5C22EB3DD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0829" y="2306432"/>
            <a:ext cx="1286140" cy="128614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BD76A80-D76E-3073-D820-D549B89E61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4600" y="4556991"/>
            <a:ext cx="902369" cy="222807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B89A4A9-4F2F-1AB9-3E12-2CBE8EB537B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8068" y="4533328"/>
            <a:ext cx="1157789" cy="1746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7044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38CF25C-33E4-485A-B434-C624042B40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4954" y="195943"/>
            <a:ext cx="6347713" cy="1320800"/>
          </a:xfrm>
        </p:spPr>
        <p:txBody>
          <a:bodyPr/>
          <a:lstStyle/>
          <a:p>
            <a:r>
              <a:rPr lang="uk-UA" b="1" dirty="0">
                <a:solidFill>
                  <a:schemeClr val="accent1"/>
                </a:solidFill>
              </a:rPr>
              <a:t>Класифікація</a:t>
            </a:r>
            <a:endParaRPr lang="ru-RU" b="1" dirty="0">
              <a:solidFill>
                <a:schemeClr val="accent1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31C2C36-15C9-4723-A319-E864A63BDD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767" y="961054"/>
            <a:ext cx="6816466" cy="4898570"/>
          </a:xfrm>
        </p:spPr>
        <p:txBody>
          <a:bodyPr>
            <a:normAutofit fontScale="92500" lnSpcReduction="10000"/>
          </a:bodyPr>
          <a:lstStyle/>
          <a:p>
            <a:r>
              <a:rPr lang="ru-RU" sz="2400" b="1" dirty="0">
                <a:solidFill>
                  <a:schemeClr val="accent1"/>
                </a:solidFill>
                <a:effectLst/>
              </a:rPr>
              <a:t>широкого спектру </a:t>
            </a:r>
            <a:r>
              <a:rPr lang="ru-RU" sz="2400" dirty="0">
                <a:solidFill>
                  <a:schemeClr val="accent1">
                    <a:lumMod val="60000"/>
                    <a:lumOff val="40000"/>
                  </a:schemeClr>
                </a:solidFill>
                <a:effectLst/>
              </a:rPr>
              <a:t>(</a:t>
            </a:r>
            <a:r>
              <a:rPr lang="ru-RU" sz="2400" dirty="0" err="1">
                <a:solidFill>
                  <a:schemeClr val="accent1">
                    <a:lumMod val="60000"/>
                    <a:lumOff val="40000"/>
                  </a:schemeClr>
                </a:solidFill>
                <a:effectLst/>
              </a:rPr>
              <a:t>амінопеніциліни</a:t>
            </a:r>
            <a:r>
              <a:rPr lang="ru-RU" sz="2400" dirty="0">
                <a:solidFill>
                  <a:schemeClr val="accent1">
                    <a:lumMod val="60000"/>
                    <a:lumOff val="40000"/>
                  </a:schemeClr>
                </a:solidFill>
                <a:effectLst/>
              </a:rPr>
              <a:t>) </a:t>
            </a:r>
            <a:r>
              <a:rPr lang="ru-RU" sz="2400" dirty="0">
                <a:effectLst/>
              </a:rPr>
              <a:t>- </a:t>
            </a:r>
            <a:r>
              <a:rPr lang="ru-RU" sz="2400" dirty="0" err="1">
                <a:effectLst/>
              </a:rPr>
              <a:t>ампіцилін</a:t>
            </a:r>
            <a:r>
              <a:rPr lang="ru-RU" sz="2400" dirty="0">
                <a:effectLst/>
              </a:rPr>
              <a:t>, </a:t>
            </a:r>
            <a:r>
              <a:rPr lang="ru-RU" sz="2400" dirty="0" err="1">
                <a:effectLst/>
              </a:rPr>
              <a:t>амоксицилін</a:t>
            </a:r>
            <a:r>
              <a:rPr lang="ru-RU" sz="2400" dirty="0">
                <a:effectLst/>
              </a:rPr>
              <a:t>; </a:t>
            </a:r>
          </a:p>
          <a:p>
            <a:r>
              <a:rPr lang="ru-RU" sz="2400" b="1" dirty="0" err="1">
                <a:solidFill>
                  <a:schemeClr val="accent1"/>
                </a:solidFill>
                <a:effectLst/>
              </a:rPr>
              <a:t>протистафіллококкові</a:t>
            </a:r>
            <a:r>
              <a:rPr lang="ru-RU" sz="2400" b="1" dirty="0">
                <a:solidFill>
                  <a:schemeClr val="accent1"/>
                </a:solidFill>
                <a:effectLst/>
              </a:rPr>
              <a:t> </a:t>
            </a:r>
            <a:r>
              <a:rPr lang="ru-RU" sz="2400" b="1" dirty="0" err="1">
                <a:solidFill>
                  <a:schemeClr val="accent1"/>
                </a:solidFill>
                <a:effectLst/>
              </a:rPr>
              <a:t>або</a:t>
            </a:r>
            <a:r>
              <a:rPr lang="ru-RU" sz="2400" b="1" dirty="0">
                <a:solidFill>
                  <a:schemeClr val="accent1"/>
                </a:solidFill>
                <a:effectLst/>
              </a:rPr>
              <a:t> </a:t>
            </a:r>
            <a:r>
              <a:rPr lang="ru-RU" sz="2400" b="1" dirty="0" err="1">
                <a:solidFill>
                  <a:schemeClr val="accent1"/>
                </a:solidFill>
                <a:effectLst/>
              </a:rPr>
              <a:t>пеніцилліназостійкі</a:t>
            </a:r>
            <a:r>
              <a:rPr lang="ru-RU" sz="2400" b="1" dirty="0">
                <a:solidFill>
                  <a:schemeClr val="accent1"/>
                </a:solidFill>
                <a:effectLst/>
              </a:rPr>
              <a:t> </a:t>
            </a:r>
            <a:r>
              <a:rPr lang="ru-RU" sz="2400" dirty="0">
                <a:solidFill>
                  <a:schemeClr val="accent1">
                    <a:lumMod val="60000"/>
                    <a:lumOff val="40000"/>
                  </a:schemeClr>
                </a:solidFill>
                <a:effectLst/>
              </a:rPr>
              <a:t>(</a:t>
            </a:r>
            <a:r>
              <a:rPr lang="ru-RU" sz="2400" dirty="0" err="1">
                <a:solidFill>
                  <a:schemeClr val="accent1">
                    <a:lumMod val="60000"/>
                    <a:lumOff val="40000"/>
                  </a:schemeClr>
                </a:solidFill>
                <a:effectLst/>
              </a:rPr>
              <a:t>ізоксазолілпеніцилліни</a:t>
            </a:r>
            <a:r>
              <a:rPr lang="ru-RU" sz="2400" dirty="0">
                <a:solidFill>
                  <a:schemeClr val="accent1">
                    <a:lumMod val="60000"/>
                    <a:lumOff val="40000"/>
                  </a:schemeClr>
                </a:solidFill>
                <a:effectLst/>
              </a:rPr>
              <a:t>) </a:t>
            </a:r>
            <a:r>
              <a:rPr lang="ru-RU" sz="2400" dirty="0">
                <a:effectLst/>
              </a:rPr>
              <a:t>- </a:t>
            </a:r>
            <a:r>
              <a:rPr lang="ru-RU" sz="2400" dirty="0" err="1">
                <a:effectLst/>
              </a:rPr>
              <a:t>оксацилін</a:t>
            </a:r>
            <a:r>
              <a:rPr lang="ru-RU" sz="2400" dirty="0">
                <a:effectLst/>
              </a:rPr>
              <a:t>, </a:t>
            </a:r>
            <a:r>
              <a:rPr lang="ru-RU" sz="2400" dirty="0" err="1">
                <a:effectLst/>
              </a:rPr>
              <a:t>клоксацилін</a:t>
            </a:r>
            <a:r>
              <a:rPr lang="ru-RU" sz="2400" dirty="0">
                <a:effectLst/>
              </a:rPr>
              <a:t>, </a:t>
            </a:r>
            <a:r>
              <a:rPr lang="ru-RU" sz="2400" dirty="0" err="1">
                <a:effectLst/>
              </a:rPr>
              <a:t>флуклоксациллін</a:t>
            </a:r>
            <a:r>
              <a:rPr lang="ru-RU" sz="2400" dirty="0">
                <a:effectLst/>
              </a:rPr>
              <a:t>;</a:t>
            </a:r>
          </a:p>
          <a:p>
            <a:r>
              <a:rPr lang="ru-RU" sz="2400" b="1" dirty="0" err="1">
                <a:solidFill>
                  <a:schemeClr val="accent1"/>
                </a:solidFill>
                <a:effectLst/>
              </a:rPr>
              <a:t>протисинегнійні</a:t>
            </a:r>
            <a:r>
              <a:rPr lang="ru-RU" sz="2400" dirty="0">
                <a:effectLst/>
              </a:rPr>
              <a:t> - </a:t>
            </a:r>
            <a:r>
              <a:rPr lang="ru-RU" sz="2400" dirty="0" err="1">
                <a:solidFill>
                  <a:schemeClr val="accent1">
                    <a:lumMod val="60000"/>
                    <a:lumOff val="40000"/>
                  </a:schemeClr>
                </a:solidFill>
                <a:effectLst/>
              </a:rPr>
              <a:t>карбоксіпеніціліни</a:t>
            </a:r>
            <a:r>
              <a:rPr lang="ru-RU" sz="2400" dirty="0">
                <a:effectLst/>
              </a:rPr>
              <a:t> (</a:t>
            </a:r>
            <a:r>
              <a:rPr lang="ru-RU" sz="2400" dirty="0" err="1">
                <a:effectLst/>
              </a:rPr>
              <a:t>карбеніцилін</a:t>
            </a:r>
            <a:r>
              <a:rPr lang="ru-RU" sz="2400" dirty="0">
                <a:effectLst/>
              </a:rPr>
              <a:t>, </a:t>
            </a:r>
            <a:r>
              <a:rPr lang="ru-RU" sz="2400" dirty="0" err="1">
                <a:effectLst/>
              </a:rPr>
              <a:t>тикарциллин</a:t>
            </a:r>
            <a:r>
              <a:rPr lang="ru-RU" sz="2400" dirty="0">
                <a:effectLst/>
              </a:rPr>
              <a:t>) і </a:t>
            </a:r>
            <a:r>
              <a:rPr lang="ru-RU" sz="2400" dirty="0" err="1">
                <a:effectLst/>
              </a:rPr>
              <a:t>уреїдопеніциліни</a:t>
            </a:r>
            <a:r>
              <a:rPr lang="ru-RU" sz="2400" dirty="0">
                <a:effectLst/>
              </a:rPr>
              <a:t> (</a:t>
            </a:r>
            <a:r>
              <a:rPr lang="ru-RU" sz="2400" dirty="0" err="1">
                <a:effectLst/>
              </a:rPr>
              <a:t>азлоцилін</a:t>
            </a:r>
            <a:r>
              <a:rPr lang="ru-RU" sz="2400" dirty="0">
                <a:effectLst/>
              </a:rPr>
              <a:t>, </a:t>
            </a:r>
            <a:r>
              <a:rPr lang="ru-RU" sz="2400" dirty="0" err="1">
                <a:effectLst/>
              </a:rPr>
              <a:t>піперацилін</a:t>
            </a:r>
            <a:r>
              <a:rPr lang="ru-RU" sz="2400" dirty="0">
                <a:effectLst/>
              </a:rPr>
              <a:t>); </a:t>
            </a:r>
          </a:p>
          <a:p>
            <a:r>
              <a:rPr lang="ru-RU" sz="2400" b="1" dirty="0" err="1">
                <a:solidFill>
                  <a:schemeClr val="accent1"/>
                </a:solidFill>
                <a:effectLst/>
              </a:rPr>
              <a:t>комбіновані</a:t>
            </a:r>
            <a:r>
              <a:rPr lang="ru-RU" sz="2400" b="1" dirty="0">
                <a:solidFill>
                  <a:schemeClr val="accent1"/>
                </a:solidFill>
                <a:effectLst/>
              </a:rPr>
              <a:t> і </a:t>
            </a:r>
            <a:r>
              <a:rPr lang="ru-RU" sz="2400" b="1" dirty="0" err="1">
                <a:solidFill>
                  <a:schemeClr val="accent1"/>
                </a:solidFill>
                <a:effectLst/>
              </a:rPr>
              <a:t>інгібіторозахищені</a:t>
            </a:r>
            <a:r>
              <a:rPr lang="ru-RU" sz="2400" b="1" dirty="0">
                <a:solidFill>
                  <a:schemeClr val="accent1"/>
                </a:solidFill>
                <a:effectLst/>
              </a:rPr>
              <a:t> </a:t>
            </a:r>
            <a:r>
              <a:rPr lang="ru-RU" sz="2400" dirty="0">
                <a:effectLst/>
              </a:rPr>
              <a:t>- </a:t>
            </a:r>
            <a:r>
              <a:rPr lang="ru-RU" sz="2400" dirty="0" err="1">
                <a:effectLst/>
              </a:rPr>
              <a:t>ампіокс</a:t>
            </a:r>
            <a:r>
              <a:rPr lang="ru-RU" sz="2400" dirty="0">
                <a:effectLst/>
              </a:rPr>
              <a:t>, </a:t>
            </a:r>
            <a:r>
              <a:rPr lang="ru-RU" sz="2400" dirty="0" err="1">
                <a:effectLst/>
              </a:rPr>
              <a:t>хелікоцід</a:t>
            </a:r>
            <a:r>
              <a:rPr lang="ru-RU" sz="2400" dirty="0">
                <a:effectLst/>
              </a:rPr>
              <a:t> (</a:t>
            </a:r>
            <a:r>
              <a:rPr lang="ru-RU" sz="2400" dirty="0" err="1">
                <a:effectLst/>
              </a:rPr>
              <a:t>амоксицилін</a:t>
            </a:r>
            <a:r>
              <a:rPr lang="ru-RU" sz="2400" dirty="0">
                <a:effectLst/>
              </a:rPr>
              <a:t> + </a:t>
            </a:r>
            <a:r>
              <a:rPr lang="ru-RU" sz="2400" dirty="0" err="1">
                <a:effectLst/>
              </a:rPr>
              <a:t>метронідазол</a:t>
            </a:r>
            <a:r>
              <a:rPr lang="ru-RU" sz="2400" dirty="0">
                <a:effectLst/>
              </a:rPr>
              <a:t>), </a:t>
            </a:r>
            <a:r>
              <a:rPr lang="ru-RU" sz="2400" dirty="0" err="1">
                <a:effectLst/>
              </a:rPr>
              <a:t>амоксиклав</a:t>
            </a:r>
            <a:r>
              <a:rPr lang="ru-RU" sz="2400" dirty="0">
                <a:effectLst/>
              </a:rPr>
              <a:t>, </a:t>
            </a:r>
            <a:r>
              <a:rPr lang="ru-RU" sz="2400" dirty="0" err="1">
                <a:effectLst/>
              </a:rPr>
              <a:t>аугметин</a:t>
            </a:r>
            <a:r>
              <a:rPr lang="ru-RU" sz="2400" dirty="0">
                <a:effectLst/>
              </a:rPr>
              <a:t>(</a:t>
            </a:r>
            <a:r>
              <a:rPr lang="ru-RU" sz="2400" dirty="0" err="1">
                <a:effectLst/>
              </a:rPr>
              <a:t>амоксицилін</a:t>
            </a:r>
            <a:r>
              <a:rPr lang="ru-RU" sz="2400" dirty="0">
                <a:effectLst/>
              </a:rPr>
              <a:t> + </a:t>
            </a:r>
            <a:r>
              <a:rPr lang="ru-RU" sz="2400" dirty="0" err="1">
                <a:effectLst/>
              </a:rPr>
              <a:t>клавуланат</a:t>
            </a:r>
            <a:r>
              <a:rPr lang="ru-RU" sz="2400" dirty="0">
                <a:effectLst/>
              </a:rPr>
              <a:t>), </a:t>
            </a:r>
            <a:r>
              <a:rPr lang="ru-RU" sz="2400" dirty="0" err="1">
                <a:effectLst/>
              </a:rPr>
              <a:t>ампіцилін</a:t>
            </a:r>
            <a:r>
              <a:rPr lang="ru-RU" sz="2400" dirty="0">
                <a:effectLst/>
              </a:rPr>
              <a:t> + </a:t>
            </a:r>
            <a:r>
              <a:rPr lang="ru-RU" sz="2400" dirty="0" err="1">
                <a:effectLst/>
              </a:rPr>
              <a:t>сульбактам</a:t>
            </a:r>
            <a:r>
              <a:rPr lang="ru-RU" sz="2400" dirty="0">
                <a:effectLst/>
              </a:rPr>
              <a:t>, </a:t>
            </a:r>
            <a:r>
              <a:rPr lang="ru-RU" sz="2400" dirty="0" err="1">
                <a:effectLst/>
              </a:rPr>
              <a:t>тикарциллин</a:t>
            </a:r>
            <a:r>
              <a:rPr lang="ru-RU" sz="2400" dirty="0">
                <a:effectLst/>
              </a:rPr>
              <a:t> + </a:t>
            </a:r>
            <a:r>
              <a:rPr lang="ru-RU" sz="2400" dirty="0" err="1">
                <a:effectLst/>
              </a:rPr>
              <a:t>клавуланат</a:t>
            </a:r>
            <a:r>
              <a:rPr lang="ru-RU" sz="2400" dirty="0">
                <a:effectLst/>
              </a:rPr>
              <a:t>, </a:t>
            </a:r>
            <a:r>
              <a:rPr lang="ru-RU" sz="2400" dirty="0" err="1">
                <a:effectLst/>
              </a:rPr>
              <a:t>піперацилін</a:t>
            </a:r>
            <a:r>
              <a:rPr lang="ru-RU" sz="2400" dirty="0">
                <a:effectLst/>
              </a:rPr>
              <a:t> + </a:t>
            </a:r>
            <a:r>
              <a:rPr lang="ru-RU" sz="2400" dirty="0" err="1">
                <a:effectLst/>
              </a:rPr>
              <a:t>тазобактам</a:t>
            </a:r>
            <a:r>
              <a:rPr lang="ru-RU" sz="2400" dirty="0">
                <a:effectLst/>
              </a:rPr>
              <a:t> та </a:t>
            </a:r>
            <a:r>
              <a:rPr lang="ru-RU" sz="2400" dirty="0" err="1">
                <a:effectLst/>
              </a:rPr>
              <a:t>ін</a:t>
            </a:r>
            <a:r>
              <a:rPr lang="ru-RU" sz="2400" dirty="0">
                <a:effectLst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4984903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6334" y="156237"/>
            <a:ext cx="6347713" cy="660400"/>
          </a:xfrm>
        </p:spPr>
        <p:txBody>
          <a:bodyPr>
            <a:normAutofit/>
          </a:bodyPr>
          <a:lstStyle/>
          <a:p>
            <a:pPr algn="ctr"/>
            <a:r>
              <a:rPr lang="ru-RU" b="1" dirty="0" err="1"/>
              <a:t>Цефалоспорини</a:t>
            </a:r>
            <a:r>
              <a:rPr lang="ru-RU" b="1" dirty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fontAlgn="base"/>
            <a:r>
              <a:rPr lang="ru-RU" sz="2000" dirty="0" err="1"/>
              <a:t>Цефалоспорини</a:t>
            </a:r>
            <a:r>
              <a:rPr lang="ru-RU" sz="2000" dirty="0"/>
              <a:t> </a:t>
            </a:r>
            <a:r>
              <a:rPr lang="ru-RU" sz="2000" dirty="0" err="1"/>
              <a:t>були</a:t>
            </a:r>
            <a:r>
              <a:rPr lang="ru-RU" sz="2000" dirty="0"/>
              <a:t> </a:t>
            </a:r>
            <a:r>
              <a:rPr lang="ru-RU" sz="2000" dirty="0" err="1"/>
              <a:t>згруповані</a:t>
            </a:r>
            <a:r>
              <a:rPr lang="ru-RU" sz="2000" dirty="0"/>
              <a:t> в </a:t>
            </a:r>
            <a:r>
              <a:rPr lang="ru-RU" sz="2000" dirty="0" err="1"/>
              <a:t>групи</a:t>
            </a:r>
            <a:r>
              <a:rPr lang="ru-RU" sz="2000" dirty="0"/>
              <a:t> </a:t>
            </a:r>
            <a:r>
              <a:rPr lang="ru-RU" sz="2000" dirty="0" err="1"/>
              <a:t>базуючись</a:t>
            </a:r>
            <a:r>
              <a:rPr lang="ru-RU" sz="2000" dirty="0"/>
              <a:t> на </a:t>
            </a:r>
            <a:r>
              <a:rPr lang="ru-RU" sz="2000" dirty="0" err="1"/>
              <a:t>їхній</a:t>
            </a:r>
            <a:r>
              <a:rPr lang="ru-RU" sz="2000" dirty="0"/>
              <a:t> </a:t>
            </a:r>
            <a:r>
              <a:rPr lang="ru-RU" sz="2000" dirty="0" err="1"/>
              <a:t>активності</a:t>
            </a:r>
            <a:r>
              <a:rPr lang="ru-RU" sz="2000" dirty="0"/>
              <a:t>. </a:t>
            </a:r>
          </a:p>
        </p:txBody>
      </p:sp>
      <p:pic>
        <p:nvPicPr>
          <p:cNvPr id="1026" name="Picture 2" descr="Цефалоспорини – DoctorThinki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0" t="18056" r="1386" b="18889"/>
          <a:stretch/>
        </p:blipFill>
        <p:spPr bwMode="auto">
          <a:xfrm>
            <a:off x="195739" y="1137119"/>
            <a:ext cx="8660316" cy="5245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79429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5522C81-9F32-45AE-A05C-E70FB40E89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855306"/>
          </a:xfrm>
        </p:spPr>
        <p:txBody>
          <a:bodyPr/>
          <a:lstStyle/>
          <a:p>
            <a:pPr algn="ctr"/>
            <a:r>
              <a:rPr lang="uk-UA" dirty="0" err="1"/>
              <a:t>Карбапенеми</a:t>
            </a:r>
            <a:endParaRPr lang="uk-UA" dirty="0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4A9F4978-19C5-43CE-9895-750CBEF53F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uk-UA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Іміпенем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(+ </a:t>
            </a:r>
            <a:r>
              <a:rPr lang="uk-UA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циластатин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b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Меропенем</a:t>
            </a:r>
            <a:b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Дорипенем</a:t>
            </a:r>
            <a:b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Ертапенем</a:t>
            </a:r>
            <a:endParaRPr lang="uk-UA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16699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4B66A68-8334-45BA-A543-CFD9074745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Азтреонам</a:t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монобактам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uk-UA" dirty="0"/>
          </a:p>
        </p:txBody>
      </p:sp>
      <p:pic>
        <p:nvPicPr>
          <p:cNvPr id="1026" name="Picture 2" descr="Азеонам инструкция, цена на антибиотик в аптеках Украины - МИС Аптека 9-1-1">
            <a:extLst>
              <a:ext uri="{FF2B5EF4-FFF2-40B4-BE49-F238E27FC236}">
                <a16:creationId xmlns:a16="http://schemas.microsoft.com/office/drawing/2014/main" id="{1F70BE43-0761-46D8-A380-8EBC4AA7059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3088" y="2160588"/>
            <a:ext cx="3881437" cy="3881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57660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ED34AC2-6022-4252-826D-5F7E722B91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574" y="394996"/>
            <a:ext cx="6347713" cy="734008"/>
          </a:xfrm>
        </p:spPr>
        <p:txBody>
          <a:bodyPr/>
          <a:lstStyle/>
          <a:p>
            <a:pPr algn="ctr"/>
            <a:r>
              <a:rPr lang="uk-UA" dirty="0"/>
              <a:t>ФТОРХІНОЛОНИ</a:t>
            </a:r>
          </a:p>
        </p:txBody>
      </p:sp>
      <p:graphicFrame>
        <p:nvGraphicFramePr>
          <p:cNvPr id="4" name="Місце для вмісту 3">
            <a:extLst>
              <a:ext uri="{FF2B5EF4-FFF2-40B4-BE49-F238E27FC236}">
                <a16:creationId xmlns:a16="http://schemas.microsoft.com/office/drawing/2014/main" id="{6E117062-D4B1-4B26-9023-CECBAFA7813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24809352"/>
              </p:ext>
            </p:extLst>
          </p:nvPr>
        </p:nvGraphicFramePr>
        <p:xfrm>
          <a:off x="295360" y="1291844"/>
          <a:ext cx="7144140" cy="4723291"/>
        </p:xfrm>
        <a:graphic>
          <a:graphicData uri="http://schemas.openxmlformats.org/drawingml/2006/table">
            <a:tbl>
              <a:tblPr/>
              <a:tblGrid>
                <a:gridCol w="1786035">
                  <a:extLst>
                    <a:ext uri="{9D8B030D-6E8A-4147-A177-3AD203B41FA5}">
                      <a16:colId xmlns:a16="http://schemas.microsoft.com/office/drawing/2014/main" val="423532050"/>
                    </a:ext>
                  </a:extLst>
                </a:gridCol>
                <a:gridCol w="1786035">
                  <a:extLst>
                    <a:ext uri="{9D8B030D-6E8A-4147-A177-3AD203B41FA5}">
                      <a16:colId xmlns:a16="http://schemas.microsoft.com/office/drawing/2014/main" val="2399564897"/>
                    </a:ext>
                  </a:extLst>
                </a:gridCol>
                <a:gridCol w="1786035">
                  <a:extLst>
                    <a:ext uri="{9D8B030D-6E8A-4147-A177-3AD203B41FA5}">
                      <a16:colId xmlns:a16="http://schemas.microsoft.com/office/drawing/2014/main" val="748030487"/>
                    </a:ext>
                  </a:extLst>
                </a:gridCol>
                <a:gridCol w="1786035">
                  <a:extLst>
                    <a:ext uri="{9D8B030D-6E8A-4147-A177-3AD203B41FA5}">
                      <a16:colId xmlns:a16="http://schemas.microsoft.com/office/drawing/2014/main" val="1794095332"/>
                    </a:ext>
                  </a:extLst>
                </a:gridCol>
              </a:tblGrid>
              <a:tr h="537488">
                <a:tc gridSpan="4">
                  <a:txBody>
                    <a:bodyPr/>
                    <a:lstStyle/>
                    <a:p>
                      <a:pPr algn="ctr" fontAlgn="base"/>
                      <a:r>
                        <a:rPr lang="en-US" sz="1000" b="1" dirty="0">
                          <a:effectLst/>
                          <a:latin typeface="Roboto"/>
                        </a:rPr>
                        <a:t>Fluoroquinolones</a:t>
                      </a:r>
                      <a:br>
                        <a:rPr lang="en-US" sz="1000" dirty="0">
                          <a:effectLst/>
                          <a:latin typeface="Roboto"/>
                        </a:rPr>
                      </a:br>
                      <a:r>
                        <a:rPr lang="en-US" sz="1000" dirty="0">
                          <a:effectLst/>
                          <a:latin typeface="Roboto"/>
                        </a:rPr>
                        <a:t>(bactericidal: inhibit DNA gyrase enzyme, inhibiting DNA synthesis)</a:t>
                      </a:r>
                    </a:p>
                  </a:txBody>
                  <a:tcPr marL="4265" marR="4265" marT="4265" marB="4265">
                    <a:lnL w="7620" cap="flat" cmpd="sng" algn="ctr">
                      <a:solidFill>
                        <a:srgbClr val="F4F4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F4F4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F4F4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8357267"/>
                  </a:ext>
                </a:extLst>
              </a:tr>
              <a:tr h="1417013"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uk-UA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покоління</a:t>
                      </a:r>
                      <a:r>
                        <a:rPr lang="en-US" sz="1800" b="1" dirty="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 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65" marR="4265" marT="4265" marB="426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uk-UA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Налідіксова</a:t>
                      </a:r>
                      <a:r>
                        <a:rPr lang="uk-UA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кислота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65" marR="4265" marT="4265" marB="426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i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Steptococcus</a:t>
                      </a:r>
                      <a:br>
                        <a:rPr lang="en-US" sz="18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8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Mycoplasma</a:t>
                      </a:r>
                      <a:br>
                        <a:rPr lang="en-US" sz="18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8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Aerobic Gram +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65" marR="4265" marT="4265" marB="426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Phototoxicity</a:t>
                      </a:r>
                      <a:b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Achilles tendon rupture</a:t>
                      </a:r>
                      <a:b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Impaired fracture healing </a:t>
                      </a:r>
                    </a:p>
                  </a:txBody>
                  <a:tcPr marL="4265" marR="4265" marT="4265" marB="426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09614515"/>
                  </a:ext>
                </a:extLst>
              </a:tr>
              <a:tr h="1241108"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</a:t>
                      </a:r>
                      <a:r>
                        <a:rPr lang="uk-UA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покоління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65" marR="4265" marT="4265" marB="426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uk-UA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Ципрофлоксацин</a:t>
                      </a:r>
                      <a:b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uk-UA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Норфлоксацин</a:t>
                      </a:r>
                      <a:b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uk-UA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Офлоксацин</a:t>
                      </a:r>
                      <a:b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uk-UA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Левофлоксацин</a:t>
                      </a:r>
                      <a:endParaRPr lang="uk-UA" sz="1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t"/>
                      <a:r>
                        <a:rPr lang="ru-RU" sz="1800" dirty="0" err="1">
                          <a:solidFill>
                            <a:srgbClr val="333333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Спарфлоксацин</a:t>
                      </a:r>
                      <a:r>
                        <a:rPr lang="ru-RU" sz="1800" dirty="0">
                          <a:solidFill>
                            <a:srgbClr val="333333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65" marR="4265" marT="4265" marB="426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 Above +</a:t>
                      </a:r>
                      <a:r>
                        <a:rPr lang="en-US" sz="18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Pseudomonas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65" marR="4265" marT="4265" marB="426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 above</a:t>
                      </a:r>
                    </a:p>
                  </a:txBody>
                  <a:tcPr marL="4265" marR="4265" marT="4265" marB="426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68249884"/>
                  </a:ext>
                </a:extLst>
              </a:tr>
              <a:tr h="537488"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</a:t>
                      </a:r>
                      <a:r>
                        <a:rPr lang="uk-UA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покоління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65" marR="4265" marT="4265" marB="426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uk-UA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Гатифлоксацин</a:t>
                      </a:r>
                      <a:endParaRPr lang="uk-UA" sz="1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65" marR="4265" marT="4265" marB="426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 above + Gram-positives</a:t>
                      </a:r>
                    </a:p>
                  </a:txBody>
                  <a:tcPr marL="4265" marR="4265" marT="4265" marB="426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 above</a:t>
                      </a:r>
                    </a:p>
                  </a:txBody>
                  <a:tcPr marL="4265" marR="4265" marT="4265" marB="426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31508688"/>
                  </a:ext>
                </a:extLst>
              </a:tr>
              <a:tr h="713393"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</a:t>
                      </a:r>
                      <a:r>
                        <a:rPr lang="uk-UA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покоління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65" marR="4265" marT="4265" marB="426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8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Моксифлоксацин</a:t>
                      </a:r>
                      <a:r>
                        <a:rPr lang="uk-UA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ctr"/>
                      <a:r>
                        <a:rPr lang="uk-UA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uk-UA" sz="18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геміфлоксацин</a:t>
                      </a:r>
                      <a:r>
                        <a:rPr lang="uk-UA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t"/>
                      <a:endParaRPr lang="en-US" sz="1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65" marR="4265" marT="4265" marB="426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 above + Gram-positives + anaerobes</a:t>
                      </a:r>
                    </a:p>
                  </a:txBody>
                  <a:tcPr marL="4265" marR="4265" marT="4265" marB="426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 above</a:t>
                      </a:r>
                    </a:p>
                  </a:txBody>
                  <a:tcPr marL="4265" marR="4265" marT="4265" marB="426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878011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853356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Freeform 2">
            <a:extLst>
              <a:ext uri="{FF2B5EF4-FFF2-40B4-BE49-F238E27FC236}">
                <a16:creationId xmlns:a16="http://schemas.microsoft.com/office/drawing/2014/main" id="{FBF2C5C7-B665-45FC-DE8E-587B2E583548}"/>
              </a:ext>
            </a:extLst>
          </p:cNvPr>
          <p:cNvSpPr/>
          <p:nvPr/>
        </p:nvSpPr>
        <p:spPr>
          <a:xfrm>
            <a:off x="0" y="0"/>
            <a:ext cx="9144000" cy="6846986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solidFill>
            <a:srgbClr val="7BBEC1">
              <a:alpha val="52000"/>
            </a:srgbClr>
          </a:solidFill>
        </p:spPr>
        <p:txBody>
          <a:bodyPr/>
          <a:lstStyle/>
          <a:p>
            <a:endParaRPr lang="ru-UA" sz="900"/>
          </a:p>
        </p:txBody>
      </p:sp>
      <p:sp>
        <p:nvSpPr>
          <p:cNvPr id="25" name="Freeform 25"/>
          <p:cNvSpPr/>
          <p:nvPr/>
        </p:nvSpPr>
        <p:spPr>
          <a:xfrm>
            <a:off x="236394" y="2445852"/>
            <a:ext cx="555912" cy="514219"/>
          </a:xfrm>
          <a:custGeom>
            <a:avLst/>
            <a:gdLst/>
            <a:ahLst/>
            <a:cxnLst/>
            <a:rect l="l" t="t" r="r" b="b"/>
            <a:pathLst>
              <a:path w="1111824" h="1028437">
                <a:moveTo>
                  <a:pt x="0" y="0"/>
                </a:moveTo>
                <a:lnTo>
                  <a:pt x="1111824" y="0"/>
                </a:lnTo>
                <a:lnTo>
                  <a:pt x="1111824" y="1028437"/>
                </a:lnTo>
                <a:lnTo>
                  <a:pt x="0" y="102843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ru-UA" sz="900"/>
          </a:p>
        </p:txBody>
      </p:sp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C67B5170-C55E-A9E7-80C8-DF619CF56E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189" y="1082103"/>
            <a:ext cx="8311634" cy="3060770"/>
          </a:xfrm>
          <a:prstGeom prst="rect">
            <a:avLst/>
          </a:prstGeom>
        </p:spPr>
      </p:pic>
      <p:pic>
        <p:nvPicPr>
          <p:cNvPr id="37" name="Рисунок 36" descr="Изображение выглядит как текст, Пластиковая бутылка, Растворитель, Раствор&#10;&#10;Автоматически созданное описание">
            <a:extLst>
              <a:ext uri="{FF2B5EF4-FFF2-40B4-BE49-F238E27FC236}">
                <a16:creationId xmlns:a16="http://schemas.microsoft.com/office/drawing/2014/main" id="{D360E306-20A9-FAD9-8053-06FA46DD530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04284"/>
            <a:ext cx="2376488" cy="2381250"/>
          </a:xfrm>
          <a:prstGeom prst="rect">
            <a:avLst/>
          </a:prstGeom>
        </p:spPr>
      </p:pic>
      <p:pic>
        <p:nvPicPr>
          <p:cNvPr id="38" name="Рисунок 37" descr="Изображение выглядит как текст, Пластиковая бутылка, Раствор, Растворитель&#10;&#10;Автоматически созданное описание">
            <a:extLst>
              <a:ext uri="{FF2B5EF4-FFF2-40B4-BE49-F238E27FC236}">
                <a16:creationId xmlns:a16="http://schemas.microsoft.com/office/drawing/2014/main" id="{B536A3C7-E262-537D-C62C-9376A2CA1F7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2011" y="4340517"/>
            <a:ext cx="2381250" cy="2381250"/>
          </a:xfrm>
          <a:prstGeom prst="rect">
            <a:avLst/>
          </a:prstGeom>
        </p:spPr>
      </p:pic>
      <p:pic>
        <p:nvPicPr>
          <p:cNvPr id="39" name="Рисунок 38" descr="Изображение выглядит как текст, лекарственное средство, Отпускаемый по рецепту препарат, бутылка&#10;&#10;Автоматически созданное описание">
            <a:extLst>
              <a:ext uri="{FF2B5EF4-FFF2-40B4-BE49-F238E27FC236}">
                <a16:creationId xmlns:a16="http://schemas.microsoft.com/office/drawing/2014/main" id="{ADC0D544-6D00-3308-E38B-E6370E102EB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1006" y="4340517"/>
            <a:ext cx="2381250" cy="2381250"/>
          </a:xfrm>
          <a:prstGeom prst="rect">
            <a:avLst/>
          </a:prstGeom>
        </p:spPr>
      </p:pic>
      <p:pic>
        <p:nvPicPr>
          <p:cNvPr id="40" name="Рисунок 39" descr="Изображение выглядит как текст, бутылка, Раствор, Растворитель&#10;&#10;Автоматически созданное описание">
            <a:extLst>
              <a:ext uri="{FF2B5EF4-FFF2-40B4-BE49-F238E27FC236}">
                <a16:creationId xmlns:a16="http://schemas.microsoft.com/office/drawing/2014/main" id="{F638AABF-AA4F-CA03-5297-1FAB93692B4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9141" y="4538160"/>
            <a:ext cx="2847975" cy="1985963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5BBE6E-A5DD-4350-9843-ECBA6D04EE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1485" y="333877"/>
            <a:ext cx="6347713" cy="748226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/>
              <a:t>ГЛІКОПЕПТИДНІ АНТИБІОТИКИ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13385" y="1124599"/>
            <a:ext cx="5146195" cy="1050398"/>
          </a:xfrm>
        </p:spPr>
        <p:txBody>
          <a:bodyPr/>
          <a:lstStyle/>
          <a:p>
            <a:pPr algn="l" rtl="0"/>
            <a:r>
              <a:rPr lang="ru-RU" b="1" dirty="0"/>
              <a:t>Покоління </a:t>
            </a:r>
            <a:r>
              <a:rPr lang="ru-RU" b="1" dirty="0" err="1"/>
              <a:t>макролідів</a:t>
            </a:r>
            <a:endParaRPr lang="ru-RU" b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/>
          </p:nvPr>
        </p:nvGraphicFramePr>
        <p:xfrm>
          <a:off x="224661" y="1736385"/>
          <a:ext cx="8825505" cy="3573379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12700" dir="5400000" algn="ctr" rotWithShape="0">
                    <a:srgbClr val="000000">
                      <a:alpha val="43137"/>
                    </a:srgbClr>
                  </a:outerShdw>
                </a:effectLst>
                <a:tableStyleId>{5C22544A-7EE6-4342-B048-85BDC9FD1C3A}</a:tableStyleId>
              </a:tblPr>
              <a:tblGrid>
                <a:gridCol w="29418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418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18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78306">
                <a:tc>
                  <a:txBody>
                    <a:bodyPr/>
                    <a:lstStyle/>
                    <a:p>
                      <a:pPr algn="ctr" rtl="0"/>
                      <a:r>
                        <a:rPr lang="ru-RU" sz="2400" dirty="0"/>
                        <a:t>Перше</a:t>
                      </a:r>
                    </a:p>
                  </a:txBody>
                  <a:tcPr marL="81230" marR="81230" marT="40616" marB="40616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2400" dirty="0"/>
                        <a:t>Друге</a:t>
                      </a:r>
                    </a:p>
                  </a:txBody>
                  <a:tcPr marL="81230" marR="81230" marT="40616" marB="40616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2400" dirty="0"/>
                        <a:t>Третє</a:t>
                      </a:r>
                    </a:p>
                  </a:txBody>
                  <a:tcPr marL="81230" marR="81230" marT="40616" marB="40616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95073">
                <a:tc>
                  <a:txBody>
                    <a:bodyPr/>
                    <a:lstStyle/>
                    <a:p>
                      <a:pPr algn="l" rtl="0"/>
                      <a:r>
                        <a:rPr lang="ru-RU" sz="1800" dirty="0"/>
                        <a:t>Еритроміцин</a:t>
                      </a:r>
                    </a:p>
                  </a:txBody>
                  <a:tcPr marL="81230" marR="81230" marT="40616" marB="40616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ru-RU" sz="1700" dirty="0" err="1"/>
                        <a:t>Спіраміцин</a:t>
                      </a:r>
                      <a:r>
                        <a:rPr lang="ru-RU" sz="1700" dirty="0"/>
                        <a:t>(</a:t>
                      </a:r>
                      <a:r>
                        <a:rPr lang="ru-RU" sz="1700" dirty="0" err="1"/>
                        <a:t>Роваміцин</a:t>
                      </a:r>
                      <a:r>
                        <a:rPr lang="ru-RU" sz="1700" dirty="0"/>
                        <a:t>)</a:t>
                      </a:r>
                    </a:p>
                    <a:p>
                      <a:pPr algn="l" rtl="0"/>
                      <a:r>
                        <a:rPr lang="ru-RU" sz="1700" dirty="0" err="1"/>
                        <a:t>Рокситроміцин</a:t>
                      </a:r>
                      <a:r>
                        <a:rPr lang="ru-RU" sz="1700" dirty="0"/>
                        <a:t>(</a:t>
                      </a:r>
                      <a:r>
                        <a:rPr lang="ru-RU" sz="1700" dirty="0" err="1"/>
                        <a:t>Рулід</a:t>
                      </a:r>
                      <a:r>
                        <a:rPr lang="ru-RU" sz="1700" dirty="0"/>
                        <a:t>)</a:t>
                      </a:r>
                    </a:p>
                    <a:p>
                      <a:pPr algn="l" rtl="0"/>
                      <a:r>
                        <a:rPr lang="ru-RU" sz="1700" dirty="0" err="1"/>
                        <a:t>Джозаміцин</a:t>
                      </a:r>
                      <a:r>
                        <a:rPr lang="ru-RU" sz="1700" dirty="0"/>
                        <a:t>(</a:t>
                      </a:r>
                      <a:r>
                        <a:rPr lang="ru-RU" sz="1700" dirty="0" err="1"/>
                        <a:t>Вільпрафен</a:t>
                      </a:r>
                      <a:r>
                        <a:rPr lang="ru-RU" sz="1700" dirty="0"/>
                        <a:t>)</a:t>
                      </a:r>
                    </a:p>
                    <a:p>
                      <a:pPr algn="l" rtl="0"/>
                      <a:r>
                        <a:rPr lang="ru-RU" sz="1700" dirty="0" err="1"/>
                        <a:t>Кларитроміцин</a:t>
                      </a:r>
                      <a:r>
                        <a:rPr lang="ru-RU" sz="1700" dirty="0"/>
                        <a:t>(</a:t>
                      </a:r>
                      <a:r>
                        <a:rPr lang="ru-RU" sz="1700" dirty="0" err="1"/>
                        <a:t>Клацид</a:t>
                      </a:r>
                      <a:r>
                        <a:rPr lang="ru-RU" sz="1700" dirty="0"/>
                        <a:t>)</a:t>
                      </a:r>
                    </a:p>
                    <a:p>
                      <a:pPr algn="l" rtl="0"/>
                      <a:r>
                        <a:rPr lang="ru-RU" sz="1700" dirty="0" err="1"/>
                        <a:t>Мідекаміцін</a:t>
                      </a:r>
                      <a:r>
                        <a:rPr lang="ru-RU" sz="1700" dirty="0"/>
                        <a:t>(</a:t>
                      </a:r>
                      <a:r>
                        <a:rPr lang="ru-RU" sz="1700" dirty="0" err="1"/>
                        <a:t>Макропен</a:t>
                      </a:r>
                      <a:r>
                        <a:rPr lang="ru-RU" sz="1700" dirty="0"/>
                        <a:t>)</a:t>
                      </a:r>
                    </a:p>
                    <a:p>
                      <a:pPr algn="l" rtl="0"/>
                      <a:endParaRPr lang="ru-RU" sz="1600" dirty="0"/>
                    </a:p>
                  </a:txBody>
                  <a:tcPr marL="81230" marR="81230" marT="40616" marB="40616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ru-RU" sz="1600" dirty="0" err="1"/>
                        <a:t>Азітроміцин</a:t>
                      </a:r>
                      <a:r>
                        <a:rPr lang="ru-RU" sz="1600" dirty="0"/>
                        <a:t>(</a:t>
                      </a:r>
                      <a:r>
                        <a:rPr lang="ru-RU" sz="1600" dirty="0" err="1"/>
                        <a:t>Суммамед</a:t>
                      </a:r>
                      <a:r>
                        <a:rPr lang="ru-RU" sz="1600" dirty="0"/>
                        <a:t>)</a:t>
                      </a:r>
                    </a:p>
                    <a:p>
                      <a:pPr algn="l" rtl="0"/>
                      <a:endParaRPr lang="ru-RU" sz="1600" dirty="0"/>
                    </a:p>
                  </a:txBody>
                  <a:tcPr marL="81230" marR="81230" marT="40616" marB="40616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40472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/>
          </p:nvPr>
        </p:nvGraphicFramePr>
        <p:xfrm>
          <a:off x="0" y="857251"/>
          <a:ext cx="9143997" cy="5462084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30479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79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479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303020">
                <a:tc gridSpan="3">
                  <a:txBody>
                    <a:bodyPr/>
                    <a:lstStyle/>
                    <a:p>
                      <a:pPr algn="ctr" rtl="0"/>
                      <a:r>
                        <a:rPr lang="ru-RU" sz="2700" dirty="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Класифікація</a:t>
                      </a:r>
                      <a:br>
                        <a:rPr lang="ru-RU" sz="1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18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(залежно від способів отримання та кількості атомів вуглецю в </a:t>
                      </a:r>
                      <a:r>
                        <a:rPr lang="ru-RU" sz="18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макроциклічному</a:t>
                      </a:r>
                      <a:r>
                        <a:rPr lang="ru-RU" sz="18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лактонному</a:t>
                      </a:r>
                      <a:r>
                        <a:rPr lang="ru-RU" sz="18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кільці</a:t>
                      </a:r>
                      <a:r>
                        <a:rPr lang="ru-RU" sz="18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що є їхньою структурною основою) :</a:t>
                      </a:r>
                      <a:br>
                        <a:rPr lang="ru-RU" sz="18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endParaRPr lang="ru-RU" sz="18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 hMerge="1">
                  <a:txBody>
                    <a:bodyPr/>
                    <a:lstStyle/>
                    <a:p>
                      <a:pPr algn="l" rtl="0"/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rtl="0"/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5517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14-членне</a:t>
                      </a:r>
                      <a:endParaRPr kumimoji="0" lang="ru-RU" alt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algn="l" rtl="0"/>
                      <a:endParaRPr lang="ru-RU" sz="1800" b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15-членне (</a:t>
                      </a:r>
                      <a:r>
                        <a:rPr kumimoji="0" lang="ru-RU" altLang="ru-RU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ahoma" panose="020B0604030504040204" pitchFamily="34" charset="0"/>
                          <a:cs typeface="Tahoma" panose="020B0604030504040204" pitchFamily="34" charset="0"/>
                        </a:rPr>
                        <a:t>азаліди</a:t>
                      </a:r>
                      <a:r>
                        <a:rPr kumimoji="0" lang="ru-RU" alt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  <a:t>)</a:t>
                      </a:r>
                      <a:endParaRPr kumimoji="0" lang="ru-RU" alt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ctr" rtl="0"/>
                      <a:endParaRPr lang="ru-RU" sz="1800" b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16-членне</a:t>
                      </a:r>
                      <a:endParaRPr kumimoji="0" lang="ru-RU" alt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algn="ctr" rtl="0"/>
                      <a:endParaRPr lang="ru-RU" sz="1800" b="1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4893">
                <a:tc gridSpan="3">
                  <a:txBody>
                    <a:bodyPr/>
                    <a:lstStyle/>
                    <a:p>
                      <a:pPr algn="ctr" rtl="0"/>
                      <a:r>
                        <a:rPr lang="ru-RU" sz="1700" b="1" dirty="0"/>
                        <a:t>Природні</a:t>
                      </a:r>
                    </a:p>
                  </a:txBody>
                  <a:tcPr marL="68580" marR="68580" marT="34290" marB="34290"/>
                </a:tc>
                <a:tc hMerge="1">
                  <a:txBody>
                    <a:bodyPr/>
                    <a:lstStyle/>
                    <a:p>
                      <a:pPr algn="l" rtl="0"/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rtl="0"/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37260">
                <a:tc>
                  <a:txBody>
                    <a:bodyPr/>
                    <a:lstStyle/>
                    <a:p>
                      <a:pPr algn="l" rtl="0"/>
                      <a:r>
                        <a:rPr lang="ru-RU" sz="1400" dirty="0"/>
                        <a:t>Еритроміцин</a:t>
                      </a:r>
                    </a:p>
                    <a:p>
                      <a:pPr algn="l" rtl="0"/>
                      <a:r>
                        <a:rPr lang="ru-RU" sz="1400" dirty="0" err="1"/>
                        <a:t>Олеандоміцин</a:t>
                      </a:r>
                      <a:endParaRPr lang="ru-RU" sz="1400" dirty="0"/>
                    </a:p>
                    <a:p>
                      <a:pPr algn="l" rtl="0"/>
                      <a:endParaRPr lang="ru-RU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l" rtl="0"/>
                      <a:endParaRPr lang="ru-RU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ru-RU" sz="1400" dirty="0" err="1"/>
                        <a:t>Спіраміцин</a:t>
                      </a:r>
                      <a:r>
                        <a:rPr lang="ru-RU" sz="1400" dirty="0"/>
                        <a:t>(</a:t>
                      </a:r>
                      <a:r>
                        <a:rPr lang="ru-RU" sz="1400" dirty="0" err="1"/>
                        <a:t>Роваміцин</a:t>
                      </a:r>
                      <a:r>
                        <a:rPr lang="ru-RU" sz="1400" dirty="0"/>
                        <a:t>)</a:t>
                      </a:r>
                    </a:p>
                    <a:p>
                      <a:pPr algn="l" rtl="0"/>
                      <a:r>
                        <a:rPr lang="ru-RU" sz="1400" dirty="0" err="1"/>
                        <a:t>Джозаміцин</a:t>
                      </a:r>
                      <a:r>
                        <a:rPr lang="ru-RU" sz="1400" dirty="0"/>
                        <a:t>(</a:t>
                      </a:r>
                      <a:r>
                        <a:rPr lang="ru-RU" sz="1400" dirty="0" err="1"/>
                        <a:t>Вільпрофен</a:t>
                      </a:r>
                      <a:r>
                        <a:rPr lang="ru-RU" sz="1400" dirty="0"/>
                        <a:t>)</a:t>
                      </a:r>
                    </a:p>
                    <a:p>
                      <a:pPr algn="l" rtl="0"/>
                      <a:r>
                        <a:rPr lang="ru-RU" sz="1400" dirty="0" err="1"/>
                        <a:t>Мідекаміцін</a:t>
                      </a:r>
                      <a:r>
                        <a:rPr lang="ru-RU" sz="1400" dirty="0"/>
                        <a:t>(</a:t>
                      </a:r>
                      <a:r>
                        <a:rPr lang="ru-RU" sz="1400" dirty="0" err="1"/>
                        <a:t>Макропен</a:t>
                      </a:r>
                      <a:r>
                        <a:rPr lang="ru-RU" sz="1400" dirty="0"/>
                        <a:t>)</a:t>
                      </a:r>
                    </a:p>
                    <a:p>
                      <a:pPr algn="l" rtl="0"/>
                      <a:endParaRPr lang="ru-RU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4342">
                <a:tc gridSpan="3">
                  <a:txBody>
                    <a:bodyPr/>
                    <a:lstStyle/>
                    <a:p>
                      <a:pPr algn="ctr" rtl="0"/>
                      <a:r>
                        <a:rPr lang="ru-RU" sz="1700" b="1" dirty="0"/>
                        <a:t>Напівсинтетичні</a:t>
                      </a:r>
                    </a:p>
                  </a:txBody>
                  <a:tcPr marL="68580" marR="68580" marT="34290" marB="34290"/>
                </a:tc>
                <a:tc hMerge="1">
                  <a:txBody>
                    <a:bodyPr/>
                    <a:lstStyle/>
                    <a:p>
                      <a:pPr algn="l" rtl="0"/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rtl="0"/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54430">
                <a:tc>
                  <a:txBody>
                    <a:bodyPr/>
                    <a:lstStyle/>
                    <a:p>
                      <a:pPr algn="l" rtl="0"/>
                      <a:r>
                        <a:rPr lang="ru-RU" sz="1400" dirty="0" err="1"/>
                        <a:t>Рокситроміцин</a:t>
                      </a:r>
                      <a:r>
                        <a:rPr lang="ru-RU" sz="1400" dirty="0"/>
                        <a:t>(</a:t>
                      </a:r>
                      <a:r>
                        <a:rPr lang="ru-RU" sz="1400" dirty="0" err="1"/>
                        <a:t>Рулід</a:t>
                      </a:r>
                      <a:r>
                        <a:rPr lang="ru-RU" sz="1400" dirty="0"/>
                        <a:t>)</a:t>
                      </a:r>
                    </a:p>
                    <a:p>
                      <a:pPr algn="l" rtl="0"/>
                      <a:r>
                        <a:rPr lang="ru-RU" sz="1400" dirty="0" err="1"/>
                        <a:t>Кларитроміцин</a:t>
                      </a:r>
                      <a:r>
                        <a:rPr lang="ru-RU" sz="1400" dirty="0"/>
                        <a:t>(</a:t>
                      </a:r>
                      <a:r>
                        <a:rPr lang="ru-RU" sz="1400" dirty="0" err="1"/>
                        <a:t>Клацид</a:t>
                      </a:r>
                      <a:r>
                        <a:rPr lang="ru-RU" sz="1400" dirty="0"/>
                        <a:t>)</a:t>
                      </a:r>
                    </a:p>
                    <a:p>
                      <a:pPr algn="l" rtl="0"/>
                      <a:r>
                        <a:rPr lang="ru-RU" sz="1400" dirty="0" err="1"/>
                        <a:t>Диритроміцин</a:t>
                      </a:r>
                      <a:endParaRPr lang="ru-RU" sz="1400" dirty="0"/>
                    </a:p>
                    <a:p>
                      <a:pPr algn="l" rtl="0"/>
                      <a:r>
                        <a:rPr lang="ru-RU" sz="1400" dirty="0" err="1"/>
                        <a:t>Телітроміцин</a:t>
                      </a:r>
                      <a:endParaRPr lang="ru-RU" sz="1400" dirty="0"/>
                    </a:p>
                    <a:p>
                      <a:pPr algn="l" rtl="0"/>
                      <a:r>
                        <a:rPr lang="ru-RU" sz="1400" dirty="0" err="1"/>
                        <a:t>Флуритроміцин</a:t>
                      </a:r>
                      <a:endParaRPr lang="ru-RU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ru-RU" sz="1400" dirty="0" err="1"/>
                        <a:t>Азітроміцин</a:t>
                      </a:r>
                      <a:r>
                        <a:rPr lang="ru-RU" sz="1400" dirty="0"/>
                        <a:t>(</a:t>
                      </a:r>
                      <a:r>
                        <a:rPr lang="ru-RU" sz="1400" dirty="0" err="1"/>
                        <a:t>Сумамед</a:t>
                      </a:r>
                      <a:r>
                        <a:rPr lang="ru-RU" sz="1400" dirty="0"/>
                        <a:t>)</a:t>
                      </a:r>
                    </a:p>
                    <a:p>
                      <a:pPr algn="l" rtl="0"/>
                      <a:endParaRPr lang="ru-RU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ru-RU" sz="1400" dirty="0" err="1"/>
                        <a:t>Міокаміцин</a:t>
                      </a:r>
                      <a:endParaRPr lang="ru-RU" sz="1400" dirty="0"/>
                    </a:p>
                    <a:p>
                      <a:pPr algn="l" rtl="0"/>
                      <a:r>
                        <a:rPr lang="ru-RU" sz="1400" dirty="0" err="1"/>
                        <a:t>Рокітаміцин</a:t>
                      </a:r>
                      <a:endParaRPr lang="ru-RU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69304">
                <a:tc gridSpan="3">
                  <a:txBody>
                    <a:bodyPr/>
                    <a:lstStyle/>
                    <a:p>
                      <a:pPr algn="l" rtl="0"/>
                      <a:r>
                        <a:rPr lang="ru-RU" altLang="ru-RU" sz="1400" i="1" dirty="0">
                          <a:solidFill>
                            <a:srgbClr val="003300"/>
                          </a:solidFill>
                        </a:rPr>
                        <a:t>Схожими за </a:t>
                      </a:r>
                      <a:r>
                        <a:rPr lang="ru-RU" altLang="ru-RU" sz="1400" i="1" dirty="0" err="1">
                          <a:solidFill>
                            <a:srgbClr val="003300"/>
                          </a:solidFill>
                        </a:rPr>
                        <a:t>механізмом</a:t>
                      </a:r>
                      <a:r>
                        <a:rPr lang="ru-RU" altLang="ru-RU" sz="1400" i="1" dirty="0">
                          <a:solidFill>
                            <a:srgbClr val="003300"/>
                          </a:solidFill>
                        </a:rPr>
                        <a:t> </a:t>
                      </a:r>
                      <a:r>
                        <a:rPr lang="ru-RU" altLang="ru-RU" sz="1400" i="1" dirty="0" err="1">
                          <a:solidFill>
                            <a:srgbClr val="003300"/>
                          </a:solidFill>
                        </a:rPr>
                        <a:t>дії</a:t>
                      </a:r>
                      <a:r>
                        <a:rPr lang="ru-RU" altLang="ru-RU" sz="1400" i="1" dirty="0">
                          <a:solidFill>
                            <a:srgbClr val="003300"/>
                          </a:solidFill>
                        </a:rPr>
                        <a:t> на </a:t>
                      </a:r>
                      <a:r>
                        <a:rPr lang="ru-RU" altLang="ru-RU" sz="1400" i="1" dirty="0" err="1">
                          <a:solidFill>
                            <a:srgbClr val="003300"/>
                          </a:solidFill>
                        </a:rPr>
                        <a:t>макролідні</a:t>
                      </a:r>
                      <a:r>
                        <a:rPr lang="ru-RU" altLang="ru-RU" sz="1400" i="1" dirty="0">
                          <a:solidFill>
                            <a:srgbClr val="003300"/>
                          </a:solidFill>
                        </a:rPr>
                        <a:t> </a:t>
                      </a:r>
                      <a:r>
                        <a:rPr lang="ru-RU" altLang="ru-RU" sz="1400" i="1" dirty="0" err="1">
                          <a:solidFill>
                            <a:srgbClr val="003300"/>
                          </a:solidFill>
                        </a:rPr>
                        <a:t>антибіотики</a:t>
                      </a:r>
                      <a:r>
                        <a:rPr lang="ru-RU" altLang="ru-RU" sz="1400" i="1" dirty="0">
                          <a:solidFill>
                            <a:srgbClr val="003300"/>
                          </a:solidFill>
                        </a:rPr>
                        <a:t> є </a:t>
                      </a:r>
                      <a:r>
                        <a:rPr lang="ru-RU" altLang="ru-RU" sz="1400" b="1" i="1" dirty="0" err="1">
                          <a:solidFill>
                            <a:srgbClr val="003300"/>
                          </a:solidFill>
                        </a:rPr>
                        <a:t>кетоліди</a:t>
                      </a:r>
                      <a:r>
                        <a:rPr lang="ru-RU" altLang="ru-RU" sz="1400" i="1" dirty="0">
                          <a:solidFill>
                            <a:srgbClr val="003300"/>
                          </a:solidFill>
                        </a:rPr>
                        <a:t>(</a:t>
                      </a:r>
                      <a:r>
                        <a:rPr lang="ru-RU" altLang="ru-RU" sz="1400" b="1" i="1" dirty="0" err="1">
                          <a:solidFill>
                            <a:srgbClr val="003300"/>
                          </a:solidFill>
                        </a:rPr>
                        <a:t>телітроміцин</a:t>
                      </a:r>
                      <a:r>
                        <a:rPr lang="ru-RU" altLang="ru-RU" sz="1400" i="1" dirty="0">
                          <a:solidFill>
                            <a:srgbClr val="003300"/>
                          </a:solidFill>
                        </a:rPr>
                        <a:t>), який на </a:t>
                      </a:r>
                      <a:r>
                        <a:rPr lang="ru-RU" altLang="ru-RU" sz="1400" i="1" dirty="0" err="1">
                          <a:solidFill>
                            <a:srgbClr val="003300"/>
                          </a:solidFill>
                        </a:rPr>
                        <a:t>відміну</a:t>
                      </a:r>
                      <a:r>
                        <a:rPr lang="ru-RU" altLang="ru-RU" sz="1400" i="1" dirty="0">
                          <a:solidFill>
                            <a:srgbClr val="003300"/>
                          </a:solidFill>
                        </a:rPr>
                        <a:t> </a:t>
                      </a:r>
                      <a:r>
                        <a:rPr lang="ru-RU" altLang="ru-RU" sz="1400" i="1" dirty="0" err="1">
                          <a:solidFill>
                            <a:srgbClr val="003300"/>
                          </a:solidFill>
                        </a:rPr>
                        <a:t>від</a:t>
                      </a:r>
                      <a:r>
                        <a:rPr lang="ru-RU" altLang="ru-RU" sz="1400" i="1" dirty="0">
                          <a:solidFill>
                            <a:srgbClr val="003300"/>
                          </a:solidFill>
                        </a:rPr>
                        <a:t> </a:t>
                      </a:r>
                      <a:r>
                        <a:rPr lang="ru-RU" altLang="ru-RU" sz="1400" i="1" dirty="0" err="1">
                          <a:solidFill>
                            <a:srgbClr val="003300"/>
                          </a:solidFill>
                        </a:rPr>
                        <a:t>макролідів</a:t>
                      </a:r>
                      <a:r>
                        <a:rPr lang="ru-RU" altLang="ru-RU" sz="1400" i="1" dirty="0">
                          <a:solidFill>
                            <a:srgbClr val="003300"/>
                          </a:solidFill>
                        </a:rPr>
                        <a:t> </a:t>
                      </a:r>
                      <a:r>
                        <a:rPr lang="ru-RU" altLang="ru-RU" sz="1400" i="1" dirty="0" err="1">
                          <a:solidFill>
                            <a:srgbClr val="003300"/>
                          </a:solidFill>
                        </a:rPr>
                        <a:t>здатні</a:t>
                      </a:r>
                      <a:r>
                        <a:rPr lang="ru-RU" altLang="ru-RU" sz="1400" i="1" dirty="0">
                          <a:solidFill>
                            <a:srgbClr val="003300"/>
                          </a:solidFill>
                        </a:rPr>
                        <a:t> долати деякі механізми резистентності Гр(+)-бактерій.</a:t>
                      </a:r>
                      <a:endParaRPr lang="ru-RU" altLang="ru-RU" sz="1400" b="1" i="1" dirty="0">
                        <a:solidFill>
                          <a:srgbClr val="003300"/>
                        </a:solidFill>
                      </a:endParaRPr>
                    </a:p>
                  </a:txBody>
                  <a:tcPr marL="68580" marR="68580" marT="34290" marB="34290"/>
                </a:tc>
                <a:tc hMerge="1">
                  <a:txBody>
                    <a:bodyPr/>
                    <a:lstStyle/>
                    <a:p>
                      <a:pPr algn="l" rtl="0"/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rtl="0"/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2642985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D5335B-EA41-4FC9-ABBB-F1B6C3B12B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687355"/>
          </a:xfrm>
        </p:spPr>
        <p:txBody>
          <a:bodyPr/>
          <a:lstStyle/>
          <a:p>
            <a:pPr algn="ctr"/>
            <a:r>
              <a:rPr lang="ru-RU" dirty="0" err="1"/>
              <a:t>Оксазолідинони</a:t>
            </a:r>
            <a:endParaRPr lang="uk-UA" dirty="0"/>
          </a:p>
        </p:txBody>
      </p:sp>
      <p:pic>
        <p:nvPicPr>
          <p:cNvPr id="4" name="Picture 2" descr="ЛИНЕЗОЛИД (LINEZOLIDUM) | Активное вещество | Compendium — Compendium">
            <a:extLst>
              <a:ext uri="{FF2B5EF4-FFF2-40B4-BE49-F238E27FC236}">
                <a16:creationId xmlns:a16="http://schemas.microsoft.com/office/drawing/2014/main" id="{A95FFA67-BF5E-4F87-AFCE-B876C78F44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537" y="1538288"/>
            <a:ext cx="2867025" cy="2867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0" descr="https://apteka911.ua/content/shop/products/28649/photos/76568-28649-big-1500x1500-beb2.jpg">
            <a:extLst>
              <a:ext uri="{FF2B5EF4-FFF2-40B4-BE49-F238E27FC236}">
                <a16:creationId xmlns:a16="http://schemas.microsoft.com/office/drawing/2014/main" id="{D790AEEE-90BC-47A5-A27A-51ADD18A9F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3057" y="4083406"/>
            <a:ext cx="2677885" cy="2677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Tedizolid | Antibacterial drug | Nanotechnology Products | NPD">
            <a:extLst>
              <a:ext uri="{FF2B5EF4-FFF2-40B4-BE49-F238E27FC236}">
                <a16:creationId xmlns:a16="http://schemas.microsoft.com/office/drawing/2014/main" id="{BEF89BDC-0362-4D86-BF82-4B7D6D7C31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5582" y="1351238"/>
            <a:ext cx="3798418" cy="2677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238857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Тетрацикліни - група антибіотиків широкого спектру діїї з переважно бактеріостатичною дією."/>
          <p:cNvSpPr txBox="1">
            <a:spLocks noGrp="1"/>
          </p:cNvSpPr>
          <p:nvPr>
            <p:ph type="title"/>
          </p:nvPr>
        </p:nvSpPr>
        <p:spPr>
          <a:xfrm>
            <a:off x="452437" y="305282"/>
            <a:ext cx="8239125" cy="813237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defTabSz="521195">
              <a:defRPr sz="4845" spc="-96"/>
            </a:pPr>
            <a:r>
              <a:rPr dirty="0" err="1"/>
              <a:t>Тетрацикліни</a:t>
            </a:r>
            <a:r>
              <a:rPr dirty="0"/>
              <a:t> </a:t>
            </a:r>
            <a:endParaRPr b="0" dirty="0"/>
          </a:p>
        </p:txBody>
      </p:sp>
      <p:pic>
        <p:nvPicPr>
          <p:cNvPr id="156" name="1200px-Tetracycline_structure.svg.png" descr="1200px-Tetracycline_structure.svg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019774" y="3835689"/>
            <a:ext cx="2591893" cy="1358584"/>
          </a:xfrm>
          <a:prstGeom prst="rect">
            <a:avLst/>
          </a:prstGeom>
          <a:ln w="12700">
            <a:miter lim="400000"/>
          </a:ln>
        </p:spPr>
      </p:pic>
      <p:sp>
        <p:nvSpPr>
          <p:cNvPr id="157" name="Класифікація:…"/>
          <p:cNvSpPr txBox="1"/>
          <p:nvPr/>
        </p:nvSpPr>
        <p:spPr>
          <a:xfrm>
            <a:off x="502850" y="1719204"/>
            <a:ext cx="8217634" cy="1515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19050" tIns="19050" rIns="19050" bIns="19050" anchor="ctr">
            <a:spAutoFit/>
          </a:bodyPr>
          <a:lstStyle/>
          <a:p>
            <a:pPr>
              <a:defRPr sz="5100" b="1">
                <a:solidFill>
                  <a:srgbClr val="000000"/>
                </a:solidFill>
              </a:defRPr>
            </a:pPr>
            <a:r>
              <a:rPr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Класифікація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171450" indent="-171450">
              <a:buSzPct val="123000"/>
              <a:buChar char="•"/>
              <a:defRPr sz="5100" b="1">
                <a:solidFill>
                  <a:srgbClr val="000000"/>
                </a:solidFill>
              </a:defRPr>
            </a:pPr>
            <a:r>
              <a:rPr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Біосинтетичні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тетрациклін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окситетрациклін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171450" indent="-171450">
              <a:buSzPct val="123000"/>
              <a:buChar char="•"/>
              <a:defRPr sz="5100" b="1">
                <a:solidFill>
                  <a:srgbClr val="000000"/>
                </a:solidFill>
              </a:defRPr>
            </a:pPr>
            <a:r>
              <a:rPr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Напівсинтетичні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метациклін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доксициклін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вібраміцин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171450" indent="-171450">
              <a:buSzPct val="123000"/>
              <a:buChar char="•"/>
              <a:defRPr sz="5100" b="1">
                <a:solidFill>
                  <a:srgbClr val="000000"/>
                </a:solidFill>
              </a:defRPr>
            </a:pPr>
            <a:r>
              <a:rPr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Комбіновані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олететрин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ерициклін</a:t>
            </a: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D396F6-F76B-A30E-3368-DE5DCC4B68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x-none"/>
          </a:p>
        </p:txBody>
      </p:sp>
      <p:pic>
        <p:nvPicPr>
          <p:cNvPr id="4" name="Содержимое 3" descr="Лінкозаміди-класифікація.jpg"/>
          <p:cNvPicPr>
            <a:picLocks noGrp="1" noChangeAspect="1"/>
          </p:cNvPicPr>
          <p:nvPr>
            <p:ph idx="1"/>
          </p:nvPr>
        </p:nvPicPr>
        <p:blipFill>
          <a:blip r:embed="rId2"/>
          <a:srcRect b="19333"/>
          <a:stretch>
            <a:fillRect/>
          </a:stretch>
        </p:blipFill>
        <p:spPr>
          <a:xfrm>
            <a:off x="171450" y="347564"/>
            <a:ext cx="8801100" cy="6015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96738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3DCEF6-87D3-4BCF-8D9A-653FE39DA4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/>
              <a:t>МЕТРОНІДАЗОЛ</a:t>
            </a:r>
          </a:p>
        </p:txBody>
      </p:sp>
      <p:pic>
        <p:nvPicPr>
          <p:cNvPr id="3074" name="Picture 2" descr="Метронидазол таблетки по 250 мг №20 (10х2) : инструкция + цена в аптеках |  Tabletki.ua">
            <a:extLst>
              <a:ext uri="{FF2B5EF4-FFF2-40B4-BE49-F238E27FC236}">
                <a16:creationId xmlns:a16="http://schemas.microsoft.com/office/drawing/2014/main" id="{58B00E27-51BD-40E3-97DC-BC6C8D9673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910" y="1524000"/>
            <a:ext cx="38100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Метронідазол розчин для інфузій 5 мг/мл пляшка 100 мл (4820023310230) Юрія  фарм (Україна) - інструкція, купити за низькою ціною в Україні | Аналоги,  відгуки - МІС Аптека 9-1-1">
            <a:extLst>
              <a:ext uri="{FF2B5EF4-FFF2-40B4-BE49-F238E27FC236}">
                <a16:creationId xmlns:a16="http://schemas.microsoft.com/office/drawing/2014/main" id="{55CF10F4-947E-4BAE-8B8F-69BEAB26B2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6820" y="1658776"/>
            <a:ext cx="3946849" cy="3946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837372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951D17-78BE-4E7D-99FC-8FF7183D1A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/>
              <a:t>ХЛОРАМФЕНІКОЛ</a:t>
            </a:r>
          </a:p>
        </p:txBody>
      </p:sp>
      <p:pic>
        <p:nvPicPr>
          <p:cNvPr id="1026" name="Picture 2" descr="Левомицетин таблетки по 500 мг №10 7833: инструкция + цена в аптеках |  Tabletki.ua">
            <a:extLst>
              <a:ext uri="{FF2B5EF4-FFF2-40B4-BE49-F238E27FC236}">
                <a16:creationId xmlns:a16="http://schemas.microsoft.com/office/drawing/2014/main" id="{DC6F0A90-0E96-494C-8411-869F1C29157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8806" y="2196306"/>
            <a:ext cx="38100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278625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Канамицин: инструкция, цена, аналоги | порошок для раствора для инъекций  Киевмедпрепарат | Компендиум — справочник лекарственных препаратов">
            <a:extLst>
              <a:ext uri="{FF2B5EF4-FFF2-40B4-BE49-F238E27FC236}">
                <a16:creationId xmlns:a16="http://schemas.microsoft.com/office/drawing/2014/main" id="{898F0919-3B7F-F726-77FA-4DAF0C9FA0B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693"/>
          <a:stretch/>
        </p:blipFill>
        <p:spPr bwMode="auto">
          <a:xfrm rot="20701768">
            <a:off x="141459" y="4264272"/>
            <a:ext cx="819375" cy="165879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350F84-3D89-F82B-0E21-C473B3C402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418304"/>
            <a:ext cx="8229600" cy="693099"/>
          </a:xfrm>
        </p:spPr>
        <p:txBody>
          <a:bodyPr>
            <a:normAutofit/>
          </a:bodyPr>
          <a:lstStyle/>
          <a:p>
            <a:r>
              <a:rPr lang="uk-UA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Класифікація </a:t>
            </a:r>
            <a:r>
              <a:rPr lang="uk-UA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аміноглікозидів</a:t>
            </a:r>
            <a:endParaRPr lang="uk-UA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69D9B5A-0EB9-6C03-AD0E-A5E5FD96EC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697841">
            <a:off x="145456" y="2006733"/>
            <a:ext cx="1291844" cy="12918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EF1D46EB-2DB3-58C5-A236-9DE0D3276C6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56791144"/>
              </p:ext>
            </p:extLst>
          </p:nvPr>
        </p:nvGraphicFramePr>
        <p:xfrm>
          <a:off x="1157214" y="1486579"/>
          <a:ext cx="7186903" cy="3100092"/>
        </p:xfrm>
        <a:graphic>
          <a:graphicData uri="http://schemas.openxmlformats.org/drawingml/2006/table">
            <a:tbl>
              <a:tblPr>
                <a:tableStyleId>{FABFCF23-3B69-468F-B69F-88F6DE6A72F2}</a:tableStyleId>
              </a:tblPr>
              <a:tblGrid>
                <a:gridCol w="2122277">
                  <a:extLst>
                    <a:ext uri="{9D8B030D-6E8A-4147-A177-3AD203B41FA5}">
                      <a16:colId xmlns:a16="http://schemas.microsoft.com/office/drawing/2014/main" val="3940594127"/>
                    </a:ext>
                  </a:extLst>
                </a:gridCol>
                <a:gridCol w="2047304">
                  <a:extLst>
                    <a:ext uri="{9D8B030D-6E8A-4147-A177-3AD203B41FA5}">
                      <a16:colId xmlns:a16="http://schemas.microsoft.com/office/drawing/2014/main" val="2651670598"/>
                    </a:ext>
                  </a:extLst>
                </a:gridCol>
                <a:gridCol w="3017322">
                  <a:extLst>
                    <a:ext uri="{9D8B030D-6E8A-4147-A177-3AD203B41FA5}">
                      <a16:colId xmlns:a16="http://schemas.microsoft.com/office/drawing/2014/main" val="30767783"/>
                    </a:ext>
                  </a:extLst>
                </a:gridCol>
              </a:tblGrid>
              <a:tr h="664305">
                <a:tc>
                  <a:txBody>
                    <a:bodyPr/>
                    <a:lstStyle/>
                    <a:p>
                      <a:pPr algn="ctr"/>
                      <a:r>
                        <a:rPr lang="de-DE" sz="20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 </a:t>
                      </a:r>
                      <a:r>
                        <a:rPr lang="uk-UA" sz="20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покоління </a:t>
                      </a:r>
                      <a:endParaRPr lang="uk-UA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II </a:t>
                      </a:r>
                      <a:r>
                        <a:rPr lang="uk-UA" sz="20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покоління </a:t>
                      </a:r>
                      <a:endParaRPr lang="uk-UA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III </a:t>
                      </a:r>
                      <a:r>
                        <a:rPr lang="uk-UA" sz="20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покоління</a:t>
                      </a:r>
                      <a:endParaRPr lang="uk-UA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3114128488"/>
                  </a:ext>
                </a:extLst>
              </a:tr>
              <a:tr h="664305">
                <a:tc>
                  <a:txBody>
                    <a:bodyPr/>
                    <a:lstStyle/>
                    <a:p>
                      <a:pPr algn="ctr"/>
                      <a:r>
                        <a:rPr lang="uk-UA" sz="20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Стрептоміцин </a:t>
                      </a:r>
                      <a:endParaRPr lang="uk-UA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Гентаміцин </a:t>
                      </a:r>
                      <a:endParaRPr lang="uk-UA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Амікацин</a:t>
                      </a:r>
                      <a:endParaRPr lang="uk-UA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923790445"/>
                  </a:ext>
                </a:extLst>
              </a:tr>
              <a:tr h="885741">
                <a:tc>
                  <a:txBody>
                    <a:bodyPr/>
                    <a:lstStyle/>
                    <a:p>
                      <a:pPr algn="ctr"/>
                      <a:r>
                        <a:rPr lang="uk-UA" sz="2000" b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Неоміцин </a:t>
                      </a:r>
                      <a:endParaRPr lang="uk-UA" sz="20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Тобраміцин</a:t>
                      </a:r>
                      <a:endParaRPr lang="uk-UA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uk-UA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45039915"/>
                  </a:ext>
                </a:extLst>
              </a:tr>
              <a:tr h="885741">
                <a:tc>
                  <a:txBody>
                    <a:bodyPr/>
                    <a:lstStyle/>
                    <a:p>
                      <a:pPr algn="ctr"/>
                      <a:r>
                        <a:rPr lang="uk-UA" sz="2000" b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Канаміцин </a:t>
                      </a:r>
                      <a:endParaRPr lang="uk-UA" sz="20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Нетилміцин</a:t>
                      </a:r>
                      <a:endParaRPr lang="uk-UA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uk-UA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195849026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D946B32D-F935-1981-C83E-A1DF215EB3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57501" y="3277115"/>
            <a:ext cx="138564" cy="4847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ru-UA" altLang="ru-UA" sz="1350">
                <a:latin typeface="Arial" panose="020B0604020202020204" pitchFamily="34" charset="0"/>
              </a:rPr>
            </a:br>
            <a:endParaRPr lang="ru-UA" altLang="ru-UA" sz="1350">
              <a:latin typeface="Arial" panose="020B0604020202020204" pitchFamily="34" charset="0"/>
            </a:endParaRPr>
          </a:p>
        </p:txBody>
      </p:sp>
      <p:pic>
        <p:nvPicPr>
          <p:cNvPr id="1029" name="Picture 5" descr="Стрептоміцин від компанії ARTERIUM">
            <a:extLst>
              <a:ext uri="{FF2B5EF4-FFF2-40B4-BE49-F238E27FC236}">
                <a16:creationId xmlns:a16="http://schemas.microsoft.com/office/drawing/2014/main" id="{A2DE33F0-F221-870E-7641-8B0D281EBC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07689">
            <a:off x="7711900" y="1996899"/>
            <a:ext cx="1264435" cy="126443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AutoShape 7" descr="Гентамицина сульфат-Дарница раствор д/ин. 40 мг/мл по 2 мл №10 в амп. :  инструкция + цена в аптеках | Tabletki.ua">
            <a:extLst>
              <a:ext uri="{FF2B5EF4-FFF2-40B4-BE49-F238E27FC236}">
                <a16:creationId xmlns:a16="http://schemas.microsoft.com/office/drawing/2014/main" id="{70885B8A-EBC0-1FA4-3AB6-87ACA2C3343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57700" y="3314700"/>
            <a:ext cx="2286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uk-UA" sz="135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EC43CFD-D852-221D-4797-2F6F2DA50CA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37991" b="36986"/>
          <a:stretch/>
        </p:blipFill>
        <p:spPr>
          <a:xfrm rot="21283004">
            <a:off x="1294143" y="5235077"/>
            <a:ext cx="2666702" cy="6672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3" name="Picture 9" descr="Амікацину сульфат: інструкція по застосуванню, ціна в аптеках України,  аналоги, склад, показання | Amikacini sulfas розчин для ін'єкцій компанії  «Лекхім-Харків» | Довідник лікарських препаратів Компендіум">
            <a:extLst>
              <a:ext uri="{FF2B5EF4-FFF2-40B4-BE49-F238E27FC236}">
                <a16:creationId xmlns:a16="http://schemas.microsoft.com/office/drawing/2014/main" id="{5A270DB2-6A7F-4AD9-7FDE-A8FE14FD6A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827" y="4615155"/>
            <a:ext cx="1558212" cy="123511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6176633-8D79-16A5-0B1C-A2D98772D5B1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9225" b="8062"/>
          <a:stretch/>
        </p:blipFill>
        <p:spPr>
          <a:xfrm rot="384265">
            <a:off x="4979905" y="4685801"/>
            <a:ext cx="1848044" cy="12628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8510696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Фармакотерапія туберкульозу: етапи становлення, сучасна стратегія та  перспективи розвитку">
            <a:extLst>
              <a:ext uri="{FF2B5EF4-FFF2-40B4-BE49-F238E27FC236}">
                <a16:creationId xmlns:a16="http://schemas.microsoft.com/office/drawing/2014/main" id="{37AF8BCC-9CC6-459C-B718-7D6D8A52108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563" y="347968"/>
            <a:ext cx="8432874" cy="3645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Рифампицин капс. 150 мг №20 купить в Народной Аптеке низких цен в  Запорожье, Энергодаре, Мелитополе">
            <a:extLst>
              <a:ext uri="{FF2B5EF4-FFF2-40B4-BE49-F238E27FC236}">
                <a16:creationId xmlns:a16="http://schemas.microsoft.com/office/drawing/2014/main" id="{0C70E353-F7C8-4B78-9130-76E03E2B3C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3883" y="4037266"/>
            <a:ext cx="2035629" cy="2310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Протитуберкульозні препарати • купити протитуберкульозні препарати онлайн з  доставкою | Аптека DS">
            <a:extLst>
              <a:ext uri="{FF2B5EF4-FFF2-40B4-BE49-F238E27FC236}">
                <a16:creationId xmlns:a16="http://schemas.microsoft.com/office/drawing/2014/main" id="{B63413B2-BBAB-43AE-9E39-56D9CC69CB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774" y="4320949"/>
            <a:ext cx="2619375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Этамбутол: инструкция, аналоги, как принимать — все про препарат |  Compendium">
            <a:extLst>
              <a:ext uri="{FF2B5EF4-FFF2-40B4-BE49-F238E27FC236}">
                <a16:creationId xmlns:a16="http://schemas.microsoft.com/office/drawing/2014/main" id="{14BB936D-4E7E-41FE-8A3B-8C9E7E79C5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7919" y="4693005"/>
            <a:ext cx="2035630" cy="2035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Стрептомицин: инструкция + цена от 2 грн в аптеках | Tabletki.ua">
            <a:extLst>
              <a:ext uri="{FF2B5EF4-FFF2-40B4-BE49-F238E27FC236}">
                <a16:creationId xmlns:a16="http://schemas.microsoft.com/office/drawing/2014/main" id="{5C66DEC0-7FFD-4473-ABB7-A9195EFA6E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8238" y="4180114"/>
            <a:ext cx="1905762" cy="2677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019017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8EB96C30-1AD8-4FFC-8EA7-3E1572765E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3224" y="279918"/>
            <a:ext cx="7343191" cy="5761445"/>
          </a:xfrm>
        </p:spPr>
        <p:txBody>
          <a:bodyPr>
            <a:normAutofit fontScale="92500" lnSpcReduction="10000"/>
          </a:bodyPr>
          <a:lstStyle/>
          <a:p>
            <a:r>
              <a:rPr lang="uk-UA" dirty="0"/>
              <a:t>Пеніциліни, еритроміцин і цефалоспорини є безпечними. </a:t>
            </a:r>
          </a:p>
          <a:p>
            <a:r>
              <a:rPr lang="uk-UA" u="sng" dirty="0"/>
              <a:t>Антибіотиками, яких слід уникати під час вагітності, є стрептоміцин, </a:t>
            </a:r>
            <a:r>
              <a:rPr lang="uk-UA" u="sng" dirty="0" err="1"/>
              <a:t>тетрацикліни</a:t>
            </a:r>
            <a:r>
              <a:rPr lang="uk-UA" u="sng" dirty="0"/>
              <a:t> у 3-му триместрі та </a:t>
            </a:r>
            <a:r>
              <a:rPr lang="uk-UA" u="sng" dirty="0" err="1"/>
              <a:t>триметоприм</a:t>
            </a:r>
            <a:r>
              <a:rPr lang="uk-UA" dirty="0"/>
              <a:t>, який перешкоджає метаболізму </a:t>
            </a:r>
            <a:r>
              <a:rPr lang="uk-UA" dirty="0" err="1"/>
              <a:t>фолатів</a:t>
            </a:r>
            <a:r>
              <a:rPr lang="uk-UA" dirty="0"/>
              <a:t>, тому його слід уникати в 1-му триместрі. </a:t>
            </a:r>
          </a:p>
          <a:p>
            <a:r>
              <a:rPr lang="uk-UA" dirty="0"/>
              <a:t>Антибіотики є одними з найчастіше призначених ліків під час вагітності та лактації, тому лікарі повинні бути уважними до дози та типу препарату, що призначається вагітним жінкам, через </a:t>
            </a:r>
            <a:r>
              <a:rPr lang="uk-UA" dirty="0" err="1"/>
              <a:t>фармакокінетичні</a:t>
            </a:r>
            <a:r>
              <a:rPr lang="uk-UA" dirty="0"/>
              <a:t> зміни протягом цього періоду та потенційну шкоду, яку вони можуть завдати плоду.</a:t>
            </a:r>
          </a:p>
          <a:p>
            <a:r>
              <a:rPr lang="uk-UA" dirty="0" err="1"/>
              <a:t>Хлорамфенікол</a:t>
            </a:r>
            <a:r>
              <a:rPr lang="uk-UA" dirty="0"/>
              <a:t> є бактеріостатичним препаратом, який зв’язується з 50-ми </a:t>
            </a:r>
            <a:r>
              <a:rPr lang="uk-UA" dirty="0" err="1"/>
              <a:t>субодиницями</a:t>
            </a:r>
            <a:r>
              <a:rPr lang="uk-UA" dirty="0"/>
              <a:t> </a:t>
            </a:r>
            <a:r>
              <a:rPr lang="uk-UA" dirty="0" err="1"/>
              <a:t>прокаріотичних</a:t>
            </a:r>
            <a:r>
              <a:rPr lang="uk-UA" dirty="0"/>
              <a:t> рибосом і, таким чином, перешкоджає синтезу білка. Згідно з наявними даними щодо токсичності </a:t>
            </a:r>
            <a:r>
              <a:rPr lang="uk-UA" dirty="0" err="1"/>
              <a:t>хлорамфеніколу</a:t>
            </a:r>
            <a:r>
              <a:rPr lang="uk-UA" dirty="0"/>
              <a:t> для плодів та новонароджених, існує потенційна небезпека пригнічення функції кісткового мозку прямо </a:t>
            </a:r>
            <a:r>
              <a:rPr lang="uk-UA" dirty="0" err="1"/>
              <a:t>пропорційно</a:t>
            </a:r>
            <a:r>
              <a:rPr lang="uk-UA" dirty="0"/>
              <a:t> дозі. Крім того, він може призвести до розвитку «сірого синдрому», що характеризується розширенням живота, блювотою, гіпотермією, ціанозом і сірим кольором шкіри дитини. Цей синдром має високу поширеність серед недоношених дітей через їхню знижену здатність до метаболізму </a:t>
            </a:r>
            <a:r>
              <a:rPr lang="uk-UA" dirty="0" err="1"/>
              <a:t>хлорамфеніколу</a:t>
            </a:r>
            <a:r>
              <a:rPr lang="uk-UA" dirty="0"/>
              <a:t>.</a:t>
            </a:r>
          </a:p>
          <a:p>
            <a:r>
              <a:rPr lang="uk-UA" dirty="0" err="1"/>
              <a:t>Тетрацикліни</a:t>
            </a:r>
            <a:r>
              <a:rPr lang="uk-UA" dirty="0"/>
              <a:t> та </a:t>
            </a:r>
            <a:r>
              <a:rPr lang="uk-UA" dirty="0" err="1"/>
              <a:t>фторхінолони</a:t>
            </a:r>
            <a:r>
              <a:rPr lang="uk-UA" dirty="0"/>
              <a:t> є категоріями препаратів, яких слід уникати під час вагітності.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53398389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8EB96C30-1AD8-4FFC-8EA7-3E1572765E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3224" y="279918"/>
            <a:ext cx="7343191" cy="5761445"/>
          </a:xfrm>
        </p:spPr>
        <p:txBody>
          <a:bodyPr>
            <a:normAutofit/>
          </a:bodyPr>
          <a:lstStyle/>
          <a:p>
            <a:r>
              <a:rPr lang="uk-UA" dirty="0" err="1"/>
              <a:t>Фторхінолони</a:t>
            </a:r>
            <a:r>
              <a:rPr lang="uk-UA" dirty="0"/>
              <a:t> пригнічують синтез ДНК і можуть призводити до агенезії органів або навіть до канцерогенезу у плода. Дослідження на тваринах показали, що вони викликають пошкодження суглобового хряща. У подальших дослідженнях, проведених на ембріональних тканинах плода, </a:t>
            </a:r>
            <a:r>
              <a:rPr lang="en-US" dirty="0"/>
              <a:t>in vitro </a:t>
            </a:r>
            <a:r>
              <a:rPr lang="uk-UA" dirty="0" err="1"/>
              <a:t>фторхінолони</a:t>
            </a:r>
            <a:r>
              <a:rPr lang="uk-UA" dirty="0"/>
              <a:t> спричиняли порушення розвитку кінцівок.</a:t>
            </a:r>
          </a:p>
          <a:p>
            <a:r>
              <a:rPr lang="uk-UA" dirty="0" err="1"/>
              <a:t>Тетрацикліни</a:t>
            </a:r>
            <a:r>
              <a:rPr lang="uk-UA" dirty="0"/>
              <a:t>, бактеріостатична група протимікробних засобів, які зв’язуються з 30</a:t>
            </a:r>
            <a:r>
              <a:rPr lang="en-US" dirty="0"/>
              <a:t>S </a:t>
            </a:r>
            <a:r>
              <a:rPr lang="uk-UA" dirty="0" err="1"/>
              <a:t>рибосомною</a:t>
            </a:r>
            <a:r>
              <a:rPr lang="uk-UA" dirty="0"/>
              <a:t> </a:t>
            </a:r>
            <a:r>
              <a:rPr lang="uk-UA" dirty="0" err="1"/>
              <a:t>субодиницею</a:t>
            </a:r>
            <a:r>
              <a:rPr lang="uk-UA" dirty="0"/>
              <a:t>, протипоказані під час вагітності бо можуть призводити до некрозу печінки, дефектів кісток і зубів. Вони можуть утворювати комплекс з кальцієм і призводити до зміни кольору кісток і зубів. Крім того, у високих дозах </a:t>
            </a:r>
            <a:r>
              <a:rPr lang="uk-UA" dirty="0" err="1"/>
              <a:t>тетрацикліни</a:t>
            </a:r>
            <a:r>
              <a:rPr lang="uk-UA" dirty="0"/>
              <a:t> пригнічують ріст кісток та викликають гіпоплазію зубної емалі.</a:t>
            </a:r>
          </a:p>
          <a:p>
            <a:pPr marL="0" indent="0">
              <a:buNone/>
            </a:pPr>
            <a:r>
              <a:rPr lang="uk-UA" b="1" dirty="0"/>
              <a:t>Протигрибкові засоби</a:t>
            </a:r>
            <a:endParaRPr lang="uk-UA" dirty="0"/>
          </a:p>
          <a:p>
            <a:r>
              <a:rPr lang="uk-UA" dirty="0" err="1"/>
              <a:t>Флуконазол</a:t>
            </a:r>
            <a:r>
              <a:rPr lang="uk-UA" dirty="0"/>
              <a:t> у дозах, що перевищують 400 мг на добу або вище, викликає клінічні прояви, подібні до синдрому </a:t>
            </a:r>
            <a:r>
              <a:rPr lang="uk-UA" dirty="0" err="1"/>
              <a:t>Антлі-Бікслера</a:t>
            </a:r>
            <a:r>
              <a:rPr lang="uk-UA" dirty="0"/>
              <a:t>: </a:t>
            </a:r>
            <a:r>
              <a:rPr lang="uk-UA" dirty="0" err="1"/>
              <a:t>краніосиностоз</a:t>
            </a:r>
            <a:r>
              <a:rPr lang="uk-UA" dirty="0"/>
              <a:t>, гіпоплазія кісток обличчя та </a:t>
            </a:r>
            <a:r>
              <a:rPr lang="uk-UA" dirty="0" err="1"/>
              <a:t>хоанальний</a:t>
            </a:r>
            <a:r>
              <a:rPr lang="uk-UA" dirty="0"/>
              <a:t> стеноз.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96334129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CFE921CE-E628-47C4-8D19-FB4EE1716F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0588" y="625151"/>
            <a:ext cx="7697755" cy="5794309"/>
          </a:xfrm>
        </p:spPr>
        <p:txBody>
          <a:bodyPr>
            <a:normAutofit fontScale="85000" lnSpcReduction="10000"/>
          </a:bodyPr>
          <a:lstStyle/>
          <a:p>
            <a:r>
              <a:rPr lang="uk-UA" dirty="0"/>
              <a:t>Експериментальні й клінічні дані свідчать про відсутність </a:t>
            </a:r>
            <a:r>
              <a:rPr lang="uk-UA" dirty="0" err="1"/>
              <a:t>тератогенних</a:t>
            </a:r>
            <a:r>
              <a:rPr lang="uk-UA" dirty="0"/>
              <a:t> і </a:t>
            </a:r>
            <a:r>
              <a:rPr lang="uk-UA" dirty="0" err="1"/>
              <a:t>ембріотоксичних</a:t>
            </a:r>
            <a:r>
              <a:rPr lang="uk-UA" dirty="0"/>
              <a:t> властивостей у цефалоспоринів І-ІІ покоління, у деяких препаратів ІІІ покоління. </a:t>
            </a:r>
          </a:p>
          <a:p>
            <a:r>
              <a:rPr lang="uk-UA" dirty="0"/>
              <a:t>Антибіо­тики цієї групи добре проникають крізь плацентарний бар’єр. Ступінь </a:t>
            </a:r>
            <a:r>
              <a:rPr lang="uk-UA" dirty="0" err="1"/>
              <a:t>трансплацентарного</a:t>
            </a:r>
            <a:r>
              <a:rPr lang="uk-UA" dirty="0"/>
              <a:t> проникнення цефалоспоринів значною мірою визначається терміном вагітності: у перші місяці вона невисока й поступово зростає до завершення вагітності. </a:t>
            </a:r>
          </a:p>
          <a:p>
            <a:r>
              <a:rPr lang="uk-UA" dirty="0"/>
              <a:t>Так, ступінь </a:t>
            </a:r>
            <a:r>
              <a:rPr lang="uk-UA" dirty="0" err="1"/>
              <a:t>трансплацентарного</a:t>
            </a:r>
            <a:r>
              <a:rPr lang="uk-UA" dirty="0"/>
              <a:t> проникнення </a:t>
            </a:r>
            <a:r>
              <a:rPr lang="uk-UA" dirty="0" err="1"/>
              <a:t>цефтазидиму</a:t>
            </a:r>
            <a:r>
              <a:rPr lang="uk-UA" dirty="0"/>
              <a:t> (</a:t>
            </a:r>
            <a:r>
              <a:rPr lang="uk-UA" dirty="0" err="1"/>
              <a:t>Цефтум</a:t>
            </a:r>
            <a:r>
              <a:rPr lang="uk-UA" dirty="0"/>
              <a:t>) у </a:t>
            </a:r>
            <a:r>
              <a:rPr lang="en-US" dirty="0"/>
              <a:t>III </a:t>
            </a:r>
            <a:r>
              <a:rPr lang="uk-UA" dirty="0"/>
              <a:t>триместрі вагітності зростає майже в 3 рази. Цефалоспорини різних поколінь також мають різний ступінь проникнення крізь плаценту. </a:t>
            </a:r>
          </a:p>
          <a:p>
            <a:r>
              <a:rPr lang="uk-UA" dirty="0"/>
              <a:t>Серед цефалоспоринів </a:t>
            </a:r>
            <a:r>
              <a:rPr lang="en-US" dirty="0"/>
              <a:t>III </a:t>
            </a:r>
            <a:r>
              <a:rPr lang="uk-UA" dirty="0"/>
              <a:t>покоління слід виділити </a:t>
            </a:r>
            <a:r>
              <a:rPr lang="uk-UA" dirty="0" err="1"/>
              <a:t>цефоперазон</a:t>
            </a:r>
            <a:r>
              <a:rPr lang="uk-UA" dirty="0"/>
              <a:t> і </a:t>
            </a:r>
            <a:r>
              <a:rPr lang="uk-UA" dirty="0" err="1"/>
              <a:t>цефоперазон</a:t>
            </a:r>
            <a:r>
              <a:rPr lang="uk-UA" dirty="0"/>
              <a:t>/</a:t>
            </a:r>
            <a:r>
              <a:rPr lang="uk-UA" dirty="0" err="1"/>
              <a:t>сульбактам</a:t>
            </a:r>
            <a:r>
              <a:rPr lang="uk-UA" dirty="0"/>
              <a:t> (</a:t>
            </a:r>
            <a:r>
              <a:rPr lang="uk-UA" dirty="0" err="1"/>
              <a:t>Гепацеф</a:t>
            </a:r>
            <a:r>
              <a:rPr lang="uk-UA" dirty="0"/>
              <a:t>, </a:t>
            </a:r>
            <a:r>
              <a:rPr lang="uk-UA" dirty="0" err="1"/>
              <a:t>Гепацеф</a:t>
            </a:r>
            <a:r>
              <a:rPr lang="uk-UA" dirty="0"/>
              <a:t> </a:t>
            </a:r>
            <a:r>
              <a:rPr lang="uk-UA" dirty="0" err="1"/>
              <a:t>комбі</a:t>
            </a:r>
            <a:r>
              <a:rPr lang="uk-UA" dirty="0"/>
              <a:t>), який можна без обмежень застосовувати під час вагітності. Негативного впливу на плід не виявлено. З організму </a:t>
            </a:r>
            <a:r>
              <a:rPr lang="uk-UA" dirty="0" err="1"/>
              <a:t>цефоперазон</a:t>
            </a:r>
            <a:r>
              <a:rPr lang="uk-UA" dirty="0"/>
              <a:t> виводиться двома шляхами – ​із сечею та </a:t>
            </a:r>
            <a:r>
              <a:rPr lang="uk-UA" dirty="0" err="1"/>
              <a:t>жовчю</a:t>
            </a:r>
            <a:r>
              <a:rPr lang="uk-UA" dirty="0"/>
              <a:t>. Це означає, що під час лікування ниркової недостатності проводити корекції цих антибіотиків не потрібно. Водночас </a:t>
            </a:r>
            <a:r>
              <a:rPr lang="uk-UA" dirty="0" err="1"/>
              <a:t>цефтриаксон</a:t>
            </a:r>
            <a:r>
              <a:rPr lang="uk-UA" dirty="0"/>
              <a:t> може спричинити </a:t>
            </a:r>
            <a:r>
              <a:rPr lang="uk-UA" dirty="0" err="1"/>
              <a:t>холестаз</a:t>
            </a:r>
            <a:r>
              <a:rPr lang="uk-UA" dirty="0"/>
              <a:t> і </a:t>
            </a:r>
            <a:r>
              <a:rPr lang="uk-UA" dirty="0" err="1"/>
              <a:t>псевдохолелітіаз</a:t>
            </a:r>
            <a:r>
              <a:rPr lang="uk-UA" dirty="0"/>
              <a:t>, що слід ураховувати під час лікування вагітних із захворюваннями жовчних шляхів. </a:t>
            </a:r>
          </a:p>
          <a:p>
            <a:r>
              <a:rPr lang="uk-UA" dirty="0"/>
              <a:t>При введенні вагітним терапевтичних доз цефалоспоринів у крові плода створюються концентрації препаратів, які перевищують мінімально </a:t>
            </a:r>
            <a:r>
              <a:rPr lang="uk-UA" dirty="0" err="1"/>
              <a:t>інгібуючі</a:t>
            </a:r>
            <a:r>
              <a:rPr lang="uk-UA" dirty="0"/>
              <a:t> для збудників внутрішньоутробних інфекцій. Деякі цефалоспорини (</a:t>
            </a:r>
            <a:r>
              <a:rPr lang="uk-UA" dirty="0" err="1"/>
              <a:t>цефалотин</a:t>
            </a:r>
            <a:r>
              <a:rPr lang="uk-UA" dirty="0"/>
              <a:t>, </a:t>
            </a:r>
            <a:r>
              <a:rPr lang="uk-UA" dirty="0" err="1"/>
              <a:t>цефалоридин</a:t>
            </a:r>
            <a:r>
              <a:rPr lang="uk-UA" dirty="0"/>
              <a:t>) мають здатність до підвищеного накопичення в </a:t>
            </a:r>
            <a:r>
              <a:rPr lang="uk-UA" dirty="0" err="1"/>
              <a:t>амніотичній</a:t>
            </a:r>
            <a:r>
              <a:rPr lang="uk-UA" dirty="0"/>
              <a:t> рідині, що слід ураховувати під час лікування </a:t>
            </a:r>
            <a:r>
              <a:rPr lang="uk-UA" dirty="0" err="1"/>
              <a:t>хоріоамніоніту</a:t>
            </a:r>
            <a:r>
              <a:rPr lang="uk-UA" dirty="0"/>
              <a:t>. Таким чином, цефалоспорини разом із пеніцилінами належать до антибіотиків, які можна застосовувати в різні терміни вагітності.</a:t>
            </a:r>
          </a:p>
        </p:txBody>
      </p:sp>
    </p:spTree>
    <p:extLst>
      <p:ext uri="{BB962C8B-B14F-4D97-AF65-F5344CB8AC3E}">
        <p14:creationId xmlns:p14="http://schemas.microsoft.com/office/powerpoint/2010/main" val="133177107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5F01693D-F4A6-4D42-BF23-ABD7D6A12E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8" y="503854"/>
            <a:ext cx="8077201" cy="6139542"/>
          </a:xfrm>
        </p:spPr>
        <p:txBody>
          <a:bodyPr>
            <a:normAutofit fontScale="92500"/>
          </a:bodyPr>
          <a:lstStyle/>
          <a:p>
            <a:r>
              <a:rPr lang="uk-UA" sz="2400" dirty="0"/>
              <a:t>Несприятливого впливу </a:t>
            </a:r>
            <a:r>
              <a:rPr lang="uk-UA" sz="2400" dirty="0" err="1"/>
              <a:t>макролідів</a:t>
            </a:r>
            <a:r>
              <a:rPr lang="uk-UA" sz="2400" dirty="0"/>
              <a:t> на вагітних і плід не виявлено. За ризиком застосування в період вагітності </a:t>
            </a:r>
            <a:r>
              <a:rPr lang="uk-UA" sz="2400" dirty="0" err="1"/>
              <a:t>макроліди</a:t>
            </a:r>
            <a:r>
              <a:rPr lang="uk-UA" sz="2400" dirty="0"/>
              <a:t> належать до таких категорій: еритроміцин, </a:t>
            </a:r>
            <a:r>
              <a:rPr lang="uk-UA" sz="2400" dirty="0" err="1"/>
              <a:t>азитроміцин</a:t>
            </a:r>
            <a:r>
              <a:rPr lang="uk-UA" sz="2400" dirty="0"/>
              <a:t> — категорія В; </a:t>
            </a:r>
            <a:r>
              <a:rPr lang="uk-UA" sz="2400" dirty="0" err="1"/>
              <a:t>кларитроміцин</a:t>
            </a:r>
            <a:r>
              <a:rPr lang="uk-UA" sz="2400" dirty="0"/>
              <a:t> — категорія С. Для інших </a:t>
            </a:r>
            <a:r>
              <a:rPr lang="uk-UA" sz="2400" dirty="0" err="1"/>
              <a:t>макролідів</a:t>
            </a:r>
            <a:r>
              <a:rPr lang="uk-UA" sz="2400" dirty="0"/>
              <a:t> (</a:t>
            </a:r>
            <a:r>
              <a:rPr lang="uk-UA" sz="2400" dirty="0" err="1"/>
              <a:t>джозаміцин</a:t>
            </a:r>
            <a:r>
              <a:rPr lang="uk-UA" sz="2400" dirty="0"/>
              <a:t>, </a:t>
            </a:r>
            <a:r>
              <a:rPr lang="uk-UA" sz="2400" dirty="0" err="1"/>
              <a:t>спіраміцин</a:t>
            </a:r>
            <a:r>
              <a:rPr lang="uk-UA" sz="2400" dirty="0"/>
              <a:t>, </a:t>
            </a:r>
            <a:r>
              <a:rPr lang="uk-UA" sz="2400" dirty="0" err="1"/>
              <a:t>мідекаміцин</a:t>
            </a:r>
            <a:r>
              <a:rPr lang="uk-UA" sz="2400" dirty="0"/>
              <a:t>, </a:t>
            </a:r>
            <a:r>
              <a:rPr lang="uk-UA" sz="2400" dirty="0" err="1"/>
              <a:t>рокситроміцин</a:t>
            </a:r>
            <a:r>
              <a:rPr lang="uk-UA" sz="2400" dirty="0"/>
              <a:t>) категорії </a:t>
            </a:r>
            <a:r>
              <a:rPr lang="en-US" sz="2400" dirty="0"/>
              <a:t>FDA </a:t>
            </a:r>
            <a:r>
              <a:rPr lang="uk-UA" sz="2400" dirty="0"/>
              <a:t>не визначені</a:t>
            </a:r>
            <a:r>
              <a:rPr lang="en-US" sz="2400" dirty="0"/>
              <a:t>. </a:t>
            </a:r>
            <a:r>
              <a:rPr lang="uk-UA" sz="2400" dirty="0"/>
              <a:t>Вони проходять крізь плаценту, проте у крові плода та </a:t>
            </a:r>
            <a:r>
              <a:rPr lang="uk-UA" sz="2400" dirty="0" err="1"/>
              <a:t>амніотичній</a:t>
            </a:r>
            <a:r>
              <a:rPr lang="uk-UA" sz="2400" dirty="0"/>
              <a:t> рідині їх рівень залишається низьким. </a:t>
            </a:r>
            <a:endParaRPr lang="en-US" sz="2400" dirty="0"/>
          </a:p>
          <a:p>
            <a:r>
              <a:rPr lang="uk-UA" sz="2400" dirty="0"/>
              <a:t>В ході експериментів на тваринах доведено, що </a:t>
            </a:r>
            <a:r>
              <a:rPr lang="uk-UA" sz="2400" dirty="0" err="1"/>
              <a:t>карбапенеми</a:t>
            </a:r>
            <a:r>
              <a:rPr lang="uk-UA" sz="2400" dirty="0"/>
              <a:t> (</a:t>
            </a:r>
            <a:r>
              <a:rPr lang="uk-UA" sz="2400" dirty="0" err="1"/>
              <a:t>Мепенам</a:t>
            </a:r>
            <a:r>
              <a:rPr lang="uk-UA" sz="2400" dirty="0"/>
              <a:t>) не мають </a:t>
            </a:r>
            <a:r>
              <a:rPr lang="uk-UA" sz="2400" dirty="0" err="1"/>
              <a:t>тератогенного</a:t>
            </a:r>
            <a:r>
              <a:rPr lang="uk-UA" sz="2400" dirty="0"/>
              <a:t> й </a:t>
            </a:r>
            <a:r>
              <a:rPr lang="uk-UA" sz="2400" dirty="0" err="1"/>
              <a:t>фетотоксичного</a:t>
            </a:r>
            <a:r>
              <a:rPr lang="uk-UA" sz="2400" dirty="0"/>
              <a:t> ефекту. Клінічні дослідження не встановили будь-якого негативного впливу на плід. Проте недостатня кількість клінічних даних застосування цієї групи препаратів у вагітних змушує ставитися до їх призначення обережно і тільки за життєвими показаннями.</a:t>
            </a:r>
          </a:p>
        </p:txBody>
      </p:sp>
    </p:spTree>
    <p:extLst>
      <p:ext uri="{BB962C8B-B14F-4D97-AF65-F5344CB8AC3E}">
        <p14:creationId xmlns:p14="http://schemas.microsoft.com/office/powerpoint/2010/main" val="310528439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ABAE4E-0E23-4BC0-91F4-CBADD448F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012" y="156237"/>
            <a:ext cx="6347713" cy="795485"/>
          </a:xfrm>
        </p:spPr>
        <p:txBody>
          <a:bodyPr>
            <a:noAutofit/>
          </a:bodyPr>
          <a:lstStyle/>
          <a:p>
            <a:pPr algn="ctr"/>
            <a:r>
              <a:rPr lang="uk-UA" sz="2400" dirty="0"/>
              <a:t>Суворо заборонено застосовувати під час вагітності такі антибіотики: 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F2459E3F-DB45-4319-8783-29566481F6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0548" y="1082351"/>
            <a:ext cx="7025950" cy="5619411"/>
          </a:xfrm>
        </p:spPr>
        <p:txBody>
          <a:bodyPr>
            <a:normAutofit fontScale="92500" lnSpcReduction="20000"/>
          </a:bodyPr>
          <a:lstStyle/>
          <a:p>
            <a:r>
              <a:rPr lang="uk-UA" dirty="0"/>
              <a:t>1) тетрациклін, </a:t>
            </a:r>
            <a:r>
              <a:rPr lang="uk-UA" dirty="0" err="1"/>
              <a:t>доксициклін</a:t>
            </a:r>
            <a:r>
              <a:rPr lang="uk-UA" dirty="0"/>
              <a:t> – ​проникають крізь плаценту, накопичуються в кістках і зубних зачатках плода, порушуючи їх мінералізацію; отруйні для печінки; </a:t>
            </a:r>
          </a:p>
          <a:p>
            <a:r>
              <a:rPr lang="uk-UA" dirty="0"/>
              <a:t>2) </a:t>
            </a:r>
            <a:r>
              <a:rPr lang="uk-UA" dirty="0" err="1"/>
              <a:t>фторхінолони</a:t>
            </a:r>
            <a:r>
              <a:rPr lang="uk-UA" dirty="0"/>
              <a:t> – ​надійних досліджень щодо безпеки у вагітних не проводилося, а в ході досліджень на тваринах препарати цієї групи спричиняли ушкодження суглобів плода; </a:t>
            </a:r>
          </a:p>
          <a:p>
            <a:r>
              <a:rPr lang="uk-UA" dirty="0"/>
              <a:t>3) </a:t>
            </a:r>
            <a:r>
              <a:rPr lang="uk-UA" dirty="0" err="1"/>
              <a:t>кларитроміцин</a:t>
            </a:r>
            <a:r>
              <a:rPr lang="uk-UA" dirty="0"/>
              <a:t>, </a:t>
            </a:r>
            <a:r>
              <a:rPr lang="uk-UA" dirty="0" err="1"/>
              <a:t>мідекаміцин</a:t>
            </a:r>
            <a:r>
              <a:rPr lang="uk-UA" dirty="0"/>
              <a:t>, </a:t>
            </a:r>
            <a:r>
              <a:rPr lang="uk-UA" dirty="0" err="1"/>
              <a:t>рокситроміцин</a:t>
            </a:r>
            <a:r>
              <a:rPr lang="uk-UA" dirty="0"/>
              <a:t> – ​щодо їх безпеки у разі застосування під час вагітності відомості відсутні, однак існують дані про токсичну дію на плід у тварин; </a:t>
            </a:r>
          </a:p>
          <a:p>
            <a:r>
              <a:rPr lang="uk-UA" dirty="0"/>
              <a:t>4) </a:t>
            </a:r>
            <a:r>
              <a:rPr lang="uk-UA" dirty="0" err="1"/>
              <a:t>канаміцин</a:t>
            </a:r>
            <a:r>
              <a:rPr lang="uk-UA" dirty="0"/>
              <a:t>, </a:t>
            </a:r>
            <a:r>
              <a:rPr lang="uk-UA" dirty="0" err="1"/>
              <a:t>тобраміцин</a:t>
            </a:r>
            <a:r>
              <a:rPr lang="uk-UA" dirty="0"/>
              <a:t>, стрептоміцин – ​проникають крізь плаценту, дають високий ризик ускладнень на нирки і внутрішнє вухо плода, є причиною глухоти в немовлят; </a:t>
            </a:r>
          </a:p>
          <a:p>
            <a:r>
              <a:rPr lang="uk-UA" dirty="0"/>
              <a:t>5) </a:t>
            </a:r>
            <a:r>
              <a:rPr lang="uk-UA" dirty="0" err="1"/>
              <a:t>фуразидин</a:t>
            </a:r>
            <a:r>
              <a:rPr lang="uk-UA" dirty="0"/>
              <a:t>, </a:t>
            </a:r>
            <a:r>
              <a:rPr lang="uk-UA" dirty="0" err="1"/>
              <a:t>ніфуроксазид</a:t>
            </a:r>
            <a:r>
              <a:rPr lang="uk-UA" dirty="0"/>
              <a:t> – ​у зв’язку з потенційно шкідливою дією дані про безпеку у вагітних відсутні; </a:t>
            </a:r>
          </a:p>
          <a:p>
            <a:r>
              <a:rPr lang="uk-UA" dirty="0"/>
              <a:t>6) </a:t>
            </a:r>
            <a:r>
              <a:rPr lang="uk-UA" dirty="0" err="1"/>
              <a:t>хлорамфенікол</a:t>
            </a:r>
            <a:r>
              <a:rPr lang="uk-UA" dirty="0"/>
              <a:t> – ​швидко проникає крізь плаценту у високих концентраціях, пригнічує кістковий мозок плода і порушує диференціацію клітин крові, особливо на пізніх термінах вагітності; </a:t>
            </a:r>
          </a:p>
          <a:p>
            <a:r>
              <a:rPr lang="uk-UA" dirty="0"/>
              <a:t>7) </a:t>
            </a:r>
            <a:r>
              <a:rPr lang="uk-UA" dirty="0" err="1"/>
              <a:t>триметоприм</a:t>
            </a:r>
            <a:r>
              <a:rPr lang="uk-UA" dirty="0"/>
              <a:t>/</a:t>
            </a:r>
            <a:r>
              <a:rPr lang="uk-UA" dirty="0" err="1"/>
              <a:t>сульфаметоксазол</a:t>
            </a:r>
            <a:r>
              <a:rPr lang="uk-UA" dirty="0"/>
              <a:t> – ​проникає крізь плаценту у високих концентраціях, підвищує ризик уроджених каліцтв, </a:t>
            </a:r>
            <a:r>
              <a:rPr lang="uk-UA" dirty="0" err="1"/>
              <a:t>пороків</a:t>
            </a:r>
            <a:r>
              <a:rPr lang="uk-UA" dirty="0"/>
              <a:t> серця, сповільнює ріст плода</a:t>
            </a:r>
          </a:p>
        </p:txBody>
      </p:sp>
    </p:spTree>
    <p:extLst>
      <p:ext uri="{BB962C8B-B14F-4D97-AF65-F5344CB8AC3E}">
        <p14:creationId xmlns:p14="http://schemas.microsoft.com/office/powerpoint/2010/main" val="268119713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E88107-0DE2-4788-AE09-8A2C337AE7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978" y="156237"/>
            <a:ext cx="6347713" cy="660400"/>
          </a:xfrm>
        </p:spPr>
        <p:txBody>
          <a:bodyPr>
            <a:normAutofit fontScale="90000"/>
          </a:bodyPr>
          <a:lstStyle/>
          <a:p>
            <a:pPr algn="ctr"/>
            <a:r>
              <a:rPr lang="uk-UA" sz="2200" b="1" dirty="0"/>
              <a:t>Показання для антибіотиків при вагітності</a:t>
            </a:r>
            <a:br>
              <a:rPr lang="uk-UA" sz="2200" b="1" dirty="0"/>
            </a:br>
            <a:endParaRPr lang="uk-UA" dirty="0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7D689348-76FE-4C83-B3E7-94E5DB66CD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905070"/>
            <a:ext cx="6347714" cy="5136294"/>
          </a:xfrm>
        </p:spPr>
        <p:txBody>
          <a:bodyPr>
            <a:normAutofit fontScale="92500" lnSpcReduction="10000"/>
          </a:bodyPr>
          <a:lstStyle/>
          <a:p>
            <a:pPr fontAlgn="base"/>
            <a:r>
              <a:rPr lang="uk-UA" dirty="0"/>
              <a:t>Застосування антибіотиків при вагітності має бути цілком і повністю виправдано і доцільно. </a:t>
            </a:r>
          </a:p>
          <a:p>
            <a:pPr fontAlgn="base"/>
            <a:r>
              <a:rPr lang="uk-UA" dirty="0"/>
              <a:t>Неприпустимо під час виношування використовувати антибіотики в профілактичних цілях, а також приймати їх без призначення лікаря або змінювати дозу і кратність прийому препарату.</a:t>
            </a:r>
          </a:p>
          <a:p>
            <a:r>
              <a:rPr lang="en-US" dirty="0">
                <a:hlinkClick r:id="rId2" tooltip="Вагітність - перший триместр"/>
              </a:rPr>
              <a:t>I </a:t>
            </a:r>
            <a:r>
              <a:rPr lang="uk-UA" dirty="0">
                <a:hlinkClick r:id="rId2" tooltip="Вагітність - перший триместр"/>
              </a:rPr>
              <a:t>триместр</a:t>
            </a:r>
            <a:r>
              <a:rPr lang="uk-UA" dirty="0"/>
              <a:t> - початок зародження нової людини, формування тканин і систем ембріона. На цьому етапі малюк ще зовсім не захищений, і будь-який препарат може завдати йому непоправної шкоди. Саме з цієї причини більшість лікарських засобів, в тому числі і антибактеріальних, заборонена.</a:t>
            </a:r>
          </a:p>
          <a:p>
            <a:r>
              <a:rPr lang="uk-UA" dirty="0"/>
              <a:t>Приймати антибіотики на пізніх термінах вагітності в принципі можна, адже на цьому етапі плід вже сформований, досить захищений плацентарних бар'єром. Однак є такі препарати, які без праці проникають крізь цей бар'єр і завдають шкоди дитині. Тому вибір необхідного антибіотика повинен зробити фахівець.</a:t>
            </a:r>
          </a:p>
          <a:p>
            <a:pPr fontAlgn="base"/>
            <a:endParaRPr lang="uk-UA" dirty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1700812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7A78F21-D9AC-4AEA-BCA8-4FBDE3EB7D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6211" y="1001486"/>
            <a:ext cx="6347713" cy="1320800"/>
          </a:xfrm>
        </p:spPr>
        <p:txBody>
          <a:bodyPr/>
          <a:lstStyle/>
          <a:p>
            <a:pPr algn="ctr"/>
            <a:r>
              <a:rPr lang="uk-UA" dirty="0"/>
              <a:t>ДЯКУЮ ЗА УВАГУ!</a:t>
            </a:r>
          </a:p>
        </p:txBody>
      </p:sp>
      <p:pic>
        <p:nvPicPr>
          <p:cNvPr id="5122" name="Picture 2" descr="Antibiotics during pregnancy linked to increased hospitalisation of  children with infection - HealthTimes">
            <a:extLst>
              <a:ext uri="{FF2B5EF4-FFF2-40B4-BE49-F238E27FC236}">
                <a16:creationId xmlns:a16="http://schemas.microsoft.com/office/drawing/2014/main" id="{7FEBD27C-212B-45B7-8AF3-C1DC0297C4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542" y="1871176"/>
            <a:ext cx="6115050" cy="4533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4221932"/>
      </p:ext>
    </p:extLst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Теплий синій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507</TotalTime>
  <Words>2680</Words>
  <Application>Microsoft Office PowerPoint</Application>
  <PresentationFormat>Екран (4:3)</PresentationFormat>
  <Paragraphs>164</Paragraphs>
  <Slides>38</Slides>
  <Notes>1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38</vt:i4>
      </vt:variant>
    </vt:vector>
  </HeadingPairs>
  <TitlesOfParts>
    <vt:vector size="46" baseType="lpstr">
      <vt:lpstr>Arial</vt:lpstr>
      <vt:lpstr>Calibri</vt:lpstr>
      <vt:lpstr>Roboto</vt:lpstr>
      <vt:lpstr>Tahoma</vt:lpstr>
      <vt:lpstr>Times New Roman</vt:lpstr>
      <vt:lpstr>Trebuchet MS</vt:lpstr>
      <vt:lpstr>Wingdings 3</vt:lpstr>
      <vt:lpstr>Грань</vt:lpstr>
      <vt:lpstr>Антибіотики у вагітних</vt:lpstr>
      <vt:lpstr>Презентація PowerPoint</vt:lpstr>
      <vt:lpstr>Актуальність проблеми інфекцій  у період вагітності</vt:lpstr>
      <vt:lpstr>Презентація PowerPoint</vt:lpstr>
      <vt:lpstr>Презентація PowerPoint</vt:lpstr>
      <vt:lpstr>Презентація PowerPoint</vt:lpstr>
      <vt:lpstr>Презентація PowerPoint</vt:lpstr>
      <vt:lpstr>Вплив антибіотиків на вагітність </vt:lpstr>
      <vt:lpstr>Презентація PowerPoint</vt:lpstr>
      <vt:lpstr>Показання до застосування антимікробних препаратів у вагітних</vt:lpstr>
      <vt:lpstr>Особливості антибактеріальної терапії в період вагітності</vt:lpstr>
      <vt:lpstr>Презентація PowerPoint</vt:lpstr>
      <vt:lpstr>Презентація PowerPoint</vt:lpstr>
      <vt:lpstr>Презентація PowerPoint</vt:lpstr>
      <vt:lpstr>Презентація PowerPoint</vt:lpstr>
      <vt:lpstr>Пеніциліни</vt:lpstr>
      <vt:lpstr>Класифікація</vt:lpstr>
      <vt:lpstr>Цефалоспорини </vt:lpstr>
      <vt:lpstr>Карбапенеми</vt:lpstr>
      <vt:lpstr>Азтреонам (монобактам)  </vt:lpstr>
      <vt:lpstr>ФТОРХІНОЛОНИ</vt:lpstr>
      <vt:lpstr>ГЛІКОПЕПТИДНІ АНТИБІОТИКИ</vt:lpstr>
      <vt:lpstr>Покоління макролідів</vt:lpstr>
      <vt:lpstr>Презентація PowerPoint</vt:lpstr>
      <vt:lpstr>Оксазолідинони</vt:lpstr>
      <vt:lpstr>Тетрацикліни </vt:lpstr>
      <vt:lpstr>Презентація PowerPoint</vt:lpstr>
      <vt:lpstr>МЕТРОНІДАЗОЛ</vt:lpstr>
      <vt:lpstr>ХЛОРАМФЕНІКОЛ</vt:lpstr>
      <vt:lpstr>Класифікація аміноглікозидів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Суворо заборонено застосовувати під час вагітності такі антибіотики: </vt:lpstr>
      <vt:lpstr>Показання для антибіотиків при вагітності </vt:lpstr>
      <vt:lpstr>ДЯКУЮ ЗА УВАГУ!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Програма «Antimicrobial Stewardship» – стратегія антимікробного контролю</dc:title>
  <dc:creator>Катерина Миколаївна Усиченко</dc:creator>
  <cp:lastModifiedBy>Катерина Миколаївна Усиченко</cp:lastModifiedBy>
  <cp:revision>29</cp:revision>
  <dcterms:created xsi:type="dcterms:W3CDTF">2023-09-05T07:02:34Z</dcterms:created>
  <dcterms:modified xsi:type="dcterms:W3CDTF">2024-01-17T09:28:34Z</dcterms:modified>
</cp:coreProperties>
</file>