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313" r:id="rId2"/>
    <p:sldId id="315" r:id="rId3"/>
    <p:sldId id="318" r:id="rId4"/>
    <p:sldId id="314" r:id="rId5"/>
    <p:sldId id="316" r:id="rId6"/>
    <p:sldId id="317" r:id="rId7"/>
    <p:sldId id="319" r:id="rId8"/>
    <p:sldId id="320" r:id="rId9"/>
    <p:sldId id="321" r:id="rId10"/>
    <p:sldId id="322" r:id="rId11"/>
    <p:sldId id="312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147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Катерина Миколаївна Усиченко" userId="c7121fdd-db43-4798-8475-63b4ccfd2e56" providerId="ADAL" clId="{302D3B0A-0EDE-438C-8A12-2197662AFDC1}"/>
    <pc:docChg chg="undo custSel addSld delSld modSld">
      <pc:chgData name="Катерина Миколаївна Усиченко" userId="c7121fdd-db43-4798-8475-63b4ccfd2e56" providerId="ADAL" clId="{302D3B0A-0EDE-438C-8A12-2197662AFDC1}" dt="2023-09-06T09:31:52.689" v="2304" actId="1076"/>
      <pc:docMkLst>
        <pc:docMk/>
      </pc:docMkLst>
      <pc:sldChg chg="addSp modSp">
        <pc:chgData name="Катерина Миколаївна Усиченко" userId="c7121fdd-db43-4798-8475-63b4ccfd2e56" providerId="ADAL" clId="{302D3B0A-0EDE-438C-8A12-2197662AFDC1}" dt="2023-09-06T06:32:11.285" v="12" actId="1076"/>
        <pc:sldMkLst>
          <pc:docMk/>
          <pc:sldMk cId="625573802" sldId="256"/>
        </pc:sldMkLst>
        <pc:spChg chg="mod">
          <ac:chgData name="Катерина Миколаївна Усиченко" userId="c7121fdd-db43-4798-8475-63b4ccfd2e56" providerId="ADAL" clId="{302D3B0A-0EDE-438C-8A12-2197662AFDC1}" dt="2023-09-06T06:32:05.861" v="10" actId="1076"/>
          <ac:spMkLst>
            <pc:docMk/>
            <pc:sldMk cId="625573802" sldId="256"/>
            <ac:spMk id="2" creationId="{B0CCA407-C55F-41A4-9955-5AD9CD79D191}"/>
          </ac:spMkLst>
        </pc:spChg>
        <pc:picChg chg="add mod">
          <ac:chgData name="Катерина Миколаївна Усиченко" userId="c7121fdd-db43-4798-8475-63b4ccfd2e56" providerId="ADAL" clId="{302D3B0A-0EDE-438C-8A12-2197662AFDC1}" dt="2023-09-06T06:32:11.285" v="12" actId="1076"/>
          <ac:picMkLst>
            <pc:docMk/>
            <pc:sldMk cId="625573802" sldId="256"/>
            <ac:picMk id="1026" creationId="{49436FE7-0460-4F23-B6D6-ADDFEFCED1B0}"/>
          </ac:picMkLst>
        </pc:picChg>
      </pc:sldChg>
      <pc:sldChg chg="modSp">
        <pc:chgData name="Катерина Миколаївна Усиченко" userId="c7121fdd-db43-4798-8475-63b4ccfd2e56" providerId="ADAL" clId="{302D3B0A-0EDE-438C-8A12-2197662AFDC1}" dt="2023-09-06T06:33:30.969" v="41" actId="27636"/>
        <pc:sldMkLst>
          <pc:docMk/>
          <pc:sldMk cId="784813812" sldId="257"/>
        </pc:sldMkLst>
        <pc:spChg chg="mod">
          <ac:chgData name="Катерина Миколаївна Усиченко" userId="c7121fdd-db43-4798-8475-63b4ccfd2e56" providerId="ADAL" clId="{302D3B0A-0EDE-438C-8A12-2197662AFDC1}" dt="2023-09-06T06:33:30.969" v="41" actId="27636"/>
          <ac:spMkLst>
            <pc:docMk/>
            <pc:sldMk cId="784813812" sldId="257"/>
            <ac:spMk id="3" creationId="{3CAD4C02-30BE-4A3E-9C9B-D408F3FF6692}"/>
          </ac:spMkLst>
        </pc:spChg>
      </pc:sldChg>
      <pc:sldChg chg="modSp">
        <pc:chgData name="Катерина Миколаївна Усиченко" userId="c7121fdd-db43-4798-8475-63b4ccfd2e56" providerId="ADAL" clId="{302D3B0A-0EDE-438C-8A12-2197662AFDC1}" dt="2023-09-06T06:34:20.344" v="55" actId="6549"/>
        <pc:sldMkLst>
          <pc:docMk/>
          <pc:sldMk cId="2195728682" sldId="258"/>
        </pc:sldMkLst>
        <pc:spChg chg="mod">
          <ac:chgData name="Катерина Миколаївна Усиченко" userId="c7121fdd-db43-4798-8475-63b4ccfd2e56" providerId="ADAL" clId="{302D3B0A-0EDE-438C-8A12-2197662AFDC1}" dt="2023-09-06T06:34:20.344" v="55" actId="6549"/>
          <ac:spMkLst>
            <pc:docMk/>
            <pc:sldMk cId="2195728682" sldId="258"/>
            <ac:spMk id="3" creationId="{0FA51C49-9009-41B9-BFD7-481E619CADF6}"/>
          </ac:spMkLst>
        </pc:spChg>
      </pc:sldChg>
      <pc:sldChg chg="modSp">
        <pc:chgData name="Катерина Миколаївна Усиченко" userId="c7121fdd-db43-4798-8475-63b4ccfd2e56" providerId="ADAL" clId="{302D3B0A-0EDE-438C-8A12-2197662AFDC1}" dt="2023-09-06T06:37:04.405" v="100" actId="27636"/>
        <pc:sldMkLst>
          <pc:docMk/>
          <pc:sldMk cId="1261672658" sldId="259"/>
        </pc:sldMkLst>
        <pc:spChg chg="mod">
          <ac:chgData name="Катерина Миколаївна Усиченко" userId="c7121fdd-db43-4798-8475-63b4ccfd2e56" providerId="ADAL" clId="{302D3B0A-0EDE-438C-8A12-2197662AFDC1}" dt="2023-09-06T06:37:04.405" v="100" actId="27636"/>
          <ac:spMkLst>
            <pc:docMk/>
            <pc:sldMk cId="1261672658" sldId="259"/>
            <ac:spMk id="3" creationId="{0FA51C49-9009-41B9-BFD7-481E619CADF6}"/>
          </ac:spMkLst>
        </pc:spChg>
      </pc:sldChg>
      <pc:sldChg chg="del">
        <pc:chgData name="Катерина Миколаївна Усиченко" userId="c7121fdd-db43-4798-8475-63b4ccfd2e56" providerId="ADAL" clId="{302D3B0A-0EDE-438C-8A12-2197662AFDC1}" dt="2023-09-06T08:26:11.551" v="687" actId="2696"/>
        <pc:sldMkLst>
          <pc:docMk/>
          <pc:sldMk cId="2348430509" sldId="260"/>
        </pc:sldMkLst>
      </pc:sldChg>
      <pc:sldChg chg="modSp">
        <pc:chgData name="Катерина Миколаївна Усиченко" userId="c7121fdd-db43-4798-8475-63b4ccfd2e56" providerId="ADAL" clId="{302D3B0A-0EDE-438C-8A12-2197662AFDC1}" dt="2023-09-06T08:21:18.448" v="535" actId="6549"/>
        <pc:sldMkLst>
          <pc:docMk/>
          <pc:sldMk cId="1622950376" sldId="262"/>
        </pc:sldMkLst>
        <pc:spChg chg="mod">
          <ac:chgData name="Катерина Миколаївна Усиченко" userId="c7121fdd-db43-4798-8475-63b4ccfd2e56" providerId="ADAL" clId="{302D3B0A-0EDE-438C-8A12-2197662AFDC1}" dt="2023-09-06T08:21:18.448" v="535" actId="6549"/>
          <ac:spMkLst>
            <pc:docMk/>
            <pc:sldMk cId="1622950376" sldId="262"/>
            <ac:spMk id="3" creationId="{0FA51C49-9009-41B9-BFD7-481E619CADF6}"/>
          </ac:spMkLst>
        </pc:spChg>
      </pc:sldChg>
      <pc:sldChg chg="modSp">
        <pc:chgData name="Катерина Миколаївна Усиченко" userId="c7121fdd-db43-4798-8475-63b4ccfd2e56" providerId="ADAL" clId="{302D3B0A-0EDE-438C-8A12-2197662AFDC1}" dt="2023-09-06T08:18:49.266" v="441" actId="1076"/>
        <pc:sldMkLst>
          <pc:docMk/>
          <pc:sldMk cId="807879906" sldId="263"/>
        </pc:sldMkLst>
        <pc:spChg chg="mod">
          <ac:chgData name="Катерина Миколаївна Усиченко" userId="c7121fdd-db43-4798-8475-63b4ccfd2e56" providerId="ADAL" clId="{302D3B0A-0EDE-438C-8A12-2197662AFDC1}" dt="2023-09-06T08:18:49.266" v="441" actId="1076"/>
          <ac:spMkLst>
            <pc:docMk/>
            <pc:sldMk cId="807879906" sldId="263"/>
            <ac:spMk id="3" creationId="{0FA51C49-9009-41B9-BFD7-481E619CADF6}"/>
          </ac:spMkLst>
        </pc:spChg>
      </pc:sldChg>
      <pc:sldChg chg="modSp">
        <pc:chgData name="Катерина Миколаївна Усиченко" userId="c7121fdd-db43-4798-8475-63b4ccfd2e56" providerId="ADAL" clId="{302D3B0A-0EDE-438C-8A12-2197662AFDC1}" dt="2023-09-06T08:16:34.543" v="373" actId="27636"/>
        <pc:sldMkLst>
          <pc:docMk/>
          <pc:sldMk cId="2212077571" sldId="264"/>
        </pc:sldMkLst>
        <pc:spChg chg="mod">
          <ac:chgData name="Катерина Миколаївна Усиченко" userId="c7121fdd-db43-4798-8475-63b4ccfd2e56" providerId="ADAL" clId="{302D3B0A-0EDE-438C-8A12-2197662AFDC1}" dt="2023-09-06T08:16:34.543" v="373" actId="27636"/>
          <ac:spMkLst>
            <pc:docMk/>
            <pc:sldMk cId="2212077571" sldId="264"/>
            <ac:spMk id="3" creationId="{0FA51C49-9009-41B9-BFD7-481E619CADF6}"/>
          </ac:spMkLst>
        </pc:spChg>
      </pc:sldChg>
      <pc:sldChg chg="addSp delSp modSp">
        <pc:chgData name="Катерина Миколаївна Усиченко" userId="c7121fdd-db43-4798-8475-63b4ccfd2e56" providerId="ADAL" clId="{302D3B0A-0EDE-438C-8A12-2197662AFDC1}" dt="2023-09-06T08:14:09.123" v="290" actId="403"/>
        <pc:sldMkLst>
          <pc:docMk/>
          <pc:sldMk cId="3282460841" sldId="265"/>
        </pc:sldMkLst>
        <pc:spChg chg="del">
          <ac:chgData name="Катерина Миколаївна Усиченко" userId="c7121fdd-db43-4798-8475-63b4ccfd2e56" providerId="ADAL" clId="{302D3B0A-0EDE-438C-8A12-2197662AFDC1}" dt="2023-09-06T08:13:02.994" v="225" actId="478"/>
          <ac:spMkLst>
            <pc:docMk/>
            <pc:sldMk cId="3282460841" sldId="265"/>
            <ac:spMk id="2" creationId="{B5BF7BFC-6F5F-408F-9492-B57ACF2C5A85}"/>
          </ac:spMkLst>
        </pc:spChg>
        <pc:spChg chg="mod">
          <ac:chgData name="Катерина Миколаївна Усиченко" userId="c7121fdd-db43-4798-8475-63b4ccfd2e56" providerId="ADAL" clId="{302D3B0A-0EDE-438C-8A12-2197662AFDC1}" dt="2023-09-06T08:14:09.123" v="290" actId="403"/>
          <ac:spMkLst>
            <pc:docMk/>
            <pc:sldMk cId="3282460841" sldId="265"/>
            <ac:spMk id="4" creationId="{7741E8E3-FAC0-4CFB-84C8-721D472AC937}"/>
          </ac:spMkLst>
        </pc:spChg>
        <pc:spChg chg="add del mod">
          <ac:chgData name="Катерина Миколаївна Усиченко" userId="c7121fdd-db43-4798-8475-63b4ccfd2e56" providerId="ADAL" clId="{302D3B0A-0EDE-438C-8A12-2197662AFDC1}" dt="2023-09-06T08:13:05.149" v="226" actId="478"/>
          <ac:spMkLst>
            <pc:docMk/>
            <pc:sldMk cId="3282460841" sldId="265"/>
            <ac:spMk id="5" creationId="{F3EFA406-336A-4C11-A30C-66D85EC1E5AE}"/>
          </ac:spMkLst>
        </pc:spChg>
      </pc:sldChg>
      <pc:sldChg chg="addSp delSp modSp">
        <pc:chgData name="Катерина Миколаївна Усиченко" userId="c7121fdd-db43-4798-8475-63b4ccfd2e56" providerId="ADAL" clId="{302D3B0A-0EDE-438C-8A12-2197662AFDC1}" dt="2023-09-06T08:08:15.671" v="166" actId="20577"/>
        <pc:sldMkLst>
          <pc:docMk/>
          <pc:sldMk cId="507042344" sldId="266"/>
        </pc:sldMkLst>
        <pc:spChg chg="del">
          <ac:chgData name="Катерина Миколаївна Усиченко" userId="c7121fdd-db43-4798-8475-63b4ccfd2e56" providerId="ADAL" clId="{302D3B0A-0EDE-438C-8A12-2197662AFDC1}" dt="2023-09-06T08:06:59.652" v="104" actId="478"/>
          <ac:spMkLst>
            <pc:docMk/>
            <pc:sldMk cId="507042344" sldId="266"/>
            <ac:spMk id="2" creationId="{809AACA4-0AF7-4585-A317-215D514B44B0}"/>
          </ac:spMkLst>
        </pc:spChg>
        <pc:spChg chg="mod">
          <ac:chgData name="Катерина Миколаївна Усиченко" userId="c7121fdd-db43-4798-8475-63b4ccfd2e56" providerId="ADAL" clId="{302D3B0A-0EDE-438C-8A12-2197662AFDC1}" dt="2023-09-06T08:08:15.671" v="166" actId="20577"/>
          <ac:spMkLst>
            <pc:docMk/>
            <pc:sldMk cId="507042344" sldId="266"/>
            <ac:spMk id="3" creationId="{F2639472-DD2A-42E4-8D66-4F88AA172894}"/>
          </ac:spMkLst>
        </pc:spChg>
        <pc:spChg chg="add del mod">
          <ac:chgData name="Катерина Миколаївна Усиченко" userId="c7121fdd-db43-4798-8475-63b4ccfd2e56" providerId="ADAL" clId="{302D3B0A-0EDE-438C-8A12-2197662AFDC1}" dt="2023-09-06T08:07:01.514" v="105" actId="478"/>
          <ac:spMkLst>
            <pc:docMk/>
            <pc:sldMk cId="507042344" sldId="266"/>
            <ac:spMk id="5" creationId="{7D9032F1-766F-46C2-95A7-7D37AF11CAF3}"/>
          </ac:spMkLst>
        </pc:spChg>
      </pc:sldChg>
      <pc:sldChg chg="addSp delSp modSp">
        <pc:chgData name="Катерина Миколаївна Усиченко" userId="c7121fdd-db43-4798-8475-63b4ccfd2e56" providerId="ADAL" clId="{302D3B0A-0EDE-438C-8A12-2197662AFDC1}" dt="2023-09-06T08:11:24.722" v="224" actId="27636"/>
        <pc:sldMkLst>
          <pc:docMk/>
          <pc:sldMk cId="909255214" sldId="267"/>
        </pc:sldMkLst>
        <pc:spChg chg="del">
          <ac:chgData name="Катерина Миколаївна Усиченко" userId="c7121fdd-db43-4798-8475-63b4ccfd2e56" providerId="ADAL" clId="{302D3B0A-0EDE-438C-8A12-2197662AFDC1}" dt="2023-09-06T08:10:32.366" v="171" actId="478"/>
          <ac:spMkLst>
            <pc:docMk/>
            <pc:sldMk cId="909255214" sldId="267"/>
            <ac:spMk id="2" creationId="{809AACA4-0AF7-4585-A317-215D514B44B0}"/>
          </ac:spMkLst>
        </pc:spChg>
        <pc:spChg chg="mod">
          <ac:chgData name="Катерина Миколаївна Усиченко" userId="c7121fdd-db43-4798-8475-63b4ccfd2e56" providerId="ADAL" clId="{302D3B0A-0EDE-438C-8A12-2197662AFDC1}" dt="2023-09-06T08:11:24.722" v="224" actId="27636"/>
          <ac:spMkLst>
            <pc:docMk/>
            <pc:sldMk cId="909255214" sldId="267"/>
            <ac:spMk id="3" creationId="{F2639472-DD2A-42E4-8D66-4F88AA172894}"/>
          </ac:spMkLst>
        </pc:spChg>
        <pc:spChg chg="add del mod">
          <ac:chgData name="Катерина Миколаївна Усиченко" userId="c7121fdd-db43-4798-8475-63b4ccfd2e56" providerId="ADAL" clId="{302D3B0A-0EDE-438C-8A12-2197662AFDC1}" dt="2023-09-06T08:10:34.819" v="172" actId="478"/>
          <ac:spMkLst>
            <pc:docMk/>
            <pc:sldMk cId="909255214" sldId="267"/>
            <ac:spMk id="5" creationId="{99798419-A855-4DF7-9EBA-50E4AD3918D7}"/>
          </ac:spMkLst>
        </pc:spChg>
      </pc:sldChg>
      <pc:sldChg chg="del">
        <pc:chgData name="Катерина Миколаївна Усиченко" userId="c7121fdd-db43-4798-8475-63b4ccfd2e56" providerId="ADAL" clId="{302D3B0A-0EDE-438C-8A12-2197662AFDC1}" dt="2023-09-06T08:26:06.506" v="668" actId="2696"/>
        <pc:sldMkLst>
          <pc:docMk/>
          <pc:sldMk cId="1765912122" sldId="268"/>
        </pc:sldMkLst>
      </pc:sldChg>
      <pc:sldChg chg="del">
        <pc:chgData name="Катерина Миколаївна Усиченко" userId="c7121fdd-db43-4798-8475-63b4ccfd2e56" providerId="ADAL" clId="{302D3B0A-0EDE-438C-8A12-2197662AFDC1}" dt="2023-09-06T08:26:06.336" v="667" actId="2696"/>
        <pc:sldMkLst>
          <pc:docMk/>
          <pc:sldMk cId="3726135566" sldId="269"/>
        </pc:sldMkLst>
      </pc:sldChg>
      <pc:sldChg chg="del">
        <pc:chgData name="Катерина Миколаївна Усиченко" userId="c7121fdd-db43-4798-8475-63b4ccfd2e56" providerId="ADAL" clId="{302D3B0A-0EDE-438C-8A12-2197662AFDC1}" dt="2023-09-06T08:26:06.176" v="666" actId="2696"/>
        <pc:sldMkLst>
          <pc:docMk/>
          <pc:sldMk cId="80281741" sldId="270"/>
        </pc:sldMkLst>
      </pc:sldChg>
      <pc:sldChg chg="del">
        <pc:chgData name="Катерина Миколаївна Усиченко" userId="c7121fdd-db43-4798-8475-63b4ccfd2e56" providerId="ADAL" clId="{302D3B0A-0EDE-438C-8A12-2197662AFDC1}" dt="2023-09-06T08:26:05.996" v="665" actId="2696"/>
        <pc:sldMkLst>
          <pc:docMk/>
          <pc:sldMk cId="561183608" sldId="271"/>
        </pc:sldMkLst>
      </pc:sldChg>
      <pc:sldChg chg="del">
        <pc:chgData name="Катерина Миколаївна Усиченко" userId="c7121fdd-db43-4798-8475-63b4ccfd2e56" providerId="ADAL" clId="{302D3B0A-0EDE-438C-8A12-2197662AFDC1}" dt="2023-09-06T08:26:05.826" v="664" actId="2696"/>
        <pc:sldMkLst>
          <pc:docMk/>
          <pc:sldMk cId="1394521504" sldId="272"/>
        </pc:sldMkLst>
      </pc:sldChg>
      <pc:sldChg chg="del">
        <pc:chgData name="Катерина Миколаївна Усиченко" userId="c7121fdd-db43-4798-8475-63b4ccfd2e56" providerId="ADAL" clId="{302D3B0A-0EDE-438C-8A12-2197662AFDC1}" dt="2023-09-06T08:26:07.296" v="672" actId="2696"/>
        <pc:sldMkLst>
          <pc:docMk/>
          <pc:sldMk cId="1829611411" sldId="273"/>
        </pc:sldMkLst>
      </pc:sldChg>
      <pc:sldChg chg="del">
        <pc:chgData name="Катерина Миколаївна Усиченко" userId="c7121fdd-db43-4798-8475-63b4ccfd2e56" providerId="ADAL" clId="{302D3B0A-0EDE-438C-8A12-2197662AFDC1}" dt="2023-09-06T08:26:06.993" v="671" actId="2696"/>
        <pc:sldMkLst>
          <pc:docMk/>
          <pc:sldMk cId="356539967" sldId="274"/>
        </pc:sldMkLst>
      </pc:sldChg>
      <pc:sldChg chg="del">
        <pc:chgData name="Катерина Миколаївна Усиченко" userId="c7121fdd-db43-4798-8475-63b4ccfd2e56" providerId="ADAL" clId="{302D3B0A-0EDE-438C-8A12-2197662AFDC1}" dt="2023-09-06T08:26:06.823" v="670" actId="2696"/>
        <pc:sldMkLst>
          <pc:docMk/>
          <pc:sldMk cId="4030116030" sldId="275"/>
        </pc:sldMkLst>
      </pc:sldChg>
      <pc:sldChg chg="del">
        <pc:chgData name="Катерина Миколаївна Усиченко" userId="c7121fdd-db43-4798-8475-63b4ccfd2e56" providerId="ADAL" clId="{302D3B0A-0EDE-438C-8A12-2197662AFDC1}" dt="2023-09-06T08:26:06.656" v="669" actId="2696"/>
        <pc:sldMkLst>
          <pc:docMk/>
          <pc:sldMk cId="3735632984" sldId="276"/>
        </pc:sldMkLst>
      </pc:sldChg>
      <pc:sldChg chg="del">
        <pc:chgData name="Катерина Миколаївна Усиченко" userId="c7121fdd-db43-4798-8475-63b4ccfd2e56" providerId="ADAL" clId="{302D3B0A-0EDE-438C-8A12-2197662AFDC1}" dt="2023-09-06T08:26:07.825" v="675" actId="2696"/>
        <pc:sldMkLst>
          <pc:docMk/>
          <pc:sldMk cId="2628720049" sldId="277"/>
        </pc:sldMkLst>
      </pc:sldChg>
      <pc:sldChg chg="del">
        <pc:chgData name="Катерина Миколаївна Усиченко" userId="c7121fdd-db43-4798-8475-63b4ccfd2e56" providerId="ADAL" clId="{302D3B0A-0EDE-438C-8A12-2197662AFDC1}" dt="2023-09-06T08:26:07.651" v="674" actId="2696"/>
        <pc:sldMkLst>
          <pc:docMk/>
          <pc:sldMk cId="3266063882" sldId="278"/>
        </pc:sldMkLst>
      </pc:sldChg>
      <pc:sldChg chg="del">
        <pc:chgData name="Катерина Миколаївна Усиченко" userId="c7121fdd-db43-4798-8475-63b4ccfd2e56" providerId="ADAL" clId="{302D3B0A-0EDE-438C-8A12-2197662AFDC1}" dt="2023-09-06T08:26:07.485" v="673" actId="2696"/>
        <pc:sldMkLst>
          <pc:docMk/>
          <pc:sldMk cId="4016009355" sldId="279"/>
        </pc:sldMkLst>
      </pc:sldChg>
      <pc:sldChg chg="del">
        <pc:chgData name="Катерина Миколаївна Усиченко" userId="c7121fdd-db43-4798-8475-63b4ccfd2e56" providerId="ADAL" clId="{302D3B0A-0EDE-438C-8A12-2197662AFDC1}" dt="2023-09-06T08:26:09.973" v="682" actId="2696"/>
        <pc:sldMkLst>
          <pc:docMk/>
          <pc:sldMk cId="1872371904" sldId="280"/>
        </pc:sldMkLst>
      </pc:sldChg>
      <pc:sldChg chg="del">
        <pc:chgData name="Катерина Миколаївна Усиченко" userId="c7121fdd-db43-4798-8475-63b4ccfd2e56" providerId="ADAL" clId="{302D3B0A-0EDE-438C-8A12-2197662AFDC1}" dt="2023-09-06T08:26:08.775" v="678" actId="2696"/>
        <pc:sldMkLst>
          <pc:docMk/>
          <pc:sldMk cId="1508815193" sldId="281"/>
        </pc:sldMkLst>
      </pc:sldChg>
      <pc:sldChg chg="del">
        <pc:chgData name="Катерина Миколаївна Усиченко" userId="c7121fdd-db43-4798-8475-63b4ccfd2e56" providerId="ADAL" clId="{302D3B0A-0EDE-438C-8A12-2197662AFDC1}" dt="2023-09-06T08:26:08.526" v="677" actId="2696"/>
        <pc:sldMkLst>
          <pc:docMk/>
          <pc:sldMk cId="96762234" sldId="282"/>
        </pc:sldMkLst>
      </pc:sldChg>
      <pc:sldChg chg="del">
        <pc:chgData name="Катерина Миколаївна Усиченко" userId="c7121fdd-db43-4798-8475-63b4ccfd2e56" providerId="ADAL" clId="{302D3B0A-0EDE-438C-8A12-2197662AFDC1}" dt="2023-09-06T08:26:08.176" v="676" actId="2696"/>
        <pc:sldMkLst>
          <pc:docMk/>
          <pc:sldMk cId="2853757370" sldId="283"/>
        </pc:sldMkLst>
      </pc:sldChg>
      <pc:sldChg chg="del">
        <pc:chgData name="Катерина Миколаївна Усиченко" userId="c7121fdd-db43-4798-8475-63b4ccfd2e56" providerId="ADAL" clId="{302D3B0A-0EDE-438C-8A12-2197662AFDC1}" dt="2023-09-06T08:26:08.936" v="679" actId="2696"/>
        <pc:sldMkLst>
          <pc:docMk/>
          <pc:sldMk cId="1007014672" sldId="284"/>
        </pc:sldMkLst>
      </pc:sldChg>
      <pc:sldChg chg="del">
        <pc:chgData name="Катерина Миколаївна Усиченко" userId="c7121fdd-db43-4798-8475-63b4ccfd2e56" providerId="ADAL" clId="{302D3B0A-0EDE-438C-8A12-2197662AFDC1}" dt="2023-09-06T08:26:09.087" v="680" actId="2696"/>
        <pc:sldMkLst>
          <pc:docMk/>
          <pc:sldMk cId="287605395" sldId="285"/>
        </pc:sldMkLst>
      </pc:sldChg>
      <pc:sldChg chg="del">
        <pc:chgData name="Катерина Миколаївна Усиченко" userId="c7121fdd-db43-4798-8475-63b4ccfd2e56" providerId="ADAL" clId="{302D3B0A-0EDE-438C-8A12-2197662AFDC1}" dt="2023-09-06T08:26:09.531" v="681" actId="2696"/>
        <pc:sldMkLst>
          <pc:docMk/>
          <pc:sldMk cId="326908170" sldId="286"/>
        </pc:sldMkLst>
      </pc:sldChg>
      <pc:sldChg chg="del">
        <pc:chgData name="Катерина Миколаївна Усиченко" userId="c7121fdd-db43-4798-8475-63b4ccfd2e56" providerId="ADAL" clId="{302D3B0A-0EDE-438C-8A12-2197662AFDC1}" dt="2023-09-06T08:26:11.305" v="686" actId="2696"/>
        <pc:sldMkLst>
          <pc:docMk/>
          <pc:sldMk cId="895713412" sldId="287"/>
        </pc:sldMkLst>
      </pc:sldChg>
      <pc:sldChg chg="del">
        <pc:chgData name="Катерина Миколаївна Усиченко" userId="c7121fdd-db43-4798-8475-63b4ccfd2e56" providerId="ADAL" clId="{302D3B0A-0EDE-438C-8A12-2197662AFDC1}" dt="2023-09-06T08:26:11.056" v="685" actId="2696"/>
        <pc:sldMkLst>
          <pc:docMk/>
          <pc:sldMk cId="3263718510" sldId="288"/>
        </pc:sldMkLst>
      </pc:sldChg>
      <pc:sldChg chg="del">
        <pc:chgData name="Катерина Миколаївна Усиченко" userId="c7121fdd-db43-4798-8475-63b4ccfd2e56" providerId="ADAL" clId="{302D3B0A-0EDE-438C-8A12-2197662AFDC1}" dt="2023-09-06T08:26:10.725" v="684" actId="2696"/>
        <pc:sldMkLst>
          <pc:docMk/>
          <pc:sldMk cId="3655259427" sldId="289"/>
        </pc:sldMkLst>
      </pc:sldChg>
      <pc:sldChg chg="del">
        <pc:chgData name="Катерина Миколаївна Усиченко" userId="c7121fdd-db43-4798-8475-63b4ccfd2e56" providerId="ADAL" clId="{302D3B0A-0EDE-438C-8A12-2197662AFDC1}" dt="2023-09-06T08:26:10.325" v="683" actId="2696"/>
        <pc:sldMkLst>
          <pc:docMk/>
          <pc:sldMk cId="3437386940" sldId="290"/>
        </pc:sldMkLst>
      </pc:sldChg>
      <pc:sldChg chg="del">
        <pc:chgData name="Катерина Миколаївна Усиченко" userId="c7121fdd-db43-4798-8475-63b4ccfd2e56" providerId="ADAL" clId="{302D3B0A-0EDE-438C-8A12-2197662AFDC1}" dt="2023-09-06T08:26:12.266" v="688" actId="2696"/>
        <pc:sldMkLst>
          <pc:docMk/>
          <pc:sldMk cId="4067128316" sldId="291"/>
        </pc:sldMkLst>
      </pc:sldChg>
      <pc:sldChg chg="modSp add">
        <pc:chgData name="Катерина Миколаївна Усиченко" userId="c7121fdd-db43-4798-8475-63b4ccfd2e56" providerId="ADAL" clId="{302D3B0A-0EDE-438C-8A12-2197662AFDC1}" dt="2023-09-06T08:26:02.221" v="663" actId="6549"/>
        <pc:sldMkLst>
          <pc:docMk/>
          <pc:sldMk cId="3084793277" sldId="292"/>
        </pc:sldMkLst>
        <pc:spChg chg="mod">
          <ac:chgData name="Катерина Миколаївна Усиченко" userId="c7121fdd-db43-4798-8475-63b4ccfd2e56" providerId="ADAL" clId="{302D3B0A-0EDE-438C-8A12-2197662AFDC1}" dt="2023-09-06T08:24:44.509" v="583" actId="27636"/>
          <ac:spMkLst>
            <pc:docMk/>
            <pc:sldMk cId="3084793277" sldId="292"/>
            <ac:spMk id="2" creationId="{805EFDCC-D09E-4296-9BDA-4DAFD2A04748}"/>
          </ac:spMkLst>
        </pc:spChg>
        <pc:spChg chg="mod">
          <ac:chgData name="Катерина Миколаївна Усиченко" userId="c7121fdd-db43-4798-8475-63b4ccfd2e56" providerId="ADAL" clId="{302D3B0A-0EDE-438C-8A12-2197662AFDC1}" dt="2023-09-06T08:26:02.221" v="663" actId="6549"/>
          <ac:spMkLst>
            <pc:docMk/>
            <pc:sldMk cId="3084793277" sldId="292"/>
            <ac:spMk id="3" creationId="{6FE34341-2496-45E9-A770-510F87050636}"/>
          </ac:spMkLst>
        </pc:spChg>
      </pc:sldChg>
      <pc:sldChg chg="modSp add">
        <pc:chgData name="Катерина Миколаївна Усиченко" userId="c7121fdd-db43-4798-8475-63b4ccfd2e56" providerId="ADAL" clId="{302D3B0A-0EDE-438C-8A12-2197662AFDC1}" dt="2023-09-06T08:28:47.685" v="787" actId="27636"/>
        <pc:sldMkLst>
          <pc:docMk/>
          <pc:sldMk cId="884728104" sldId="293"/>
        </pc:sldMkLst>
        <pc:spChg chg="mod">
          <ac:chgData name="Катерина Миколаївна Усиченко" userId="c7121fdd-db43-4798-8475-63b4ccfd2e56" providerId="ADAL" clId="{302D3B0A-0EDE-438C-8A12-2197662AFDC1}" dt="2023-09-06T08:26:27.415" v="701" actId="14100"/>
          <ac:spMkLst>
            <pc:docMk/>
            <pc:sldMk cId="884728104" sldId="293"/>
            <ac:spMk id="2" creationId="{4B14048B-D797-4033-915C-04D91D9EA1DC}"/>
          </ac:spMkLst>
        </pc:spChg>
        <pc:spChg chg="mod">
          <ac:chgData name="Катерина Миколаївна Усиченко" userId="c7121fdd-db43-4798-8475-63b4ccfd2e56" providerId="ADAL" clId="{302D3B0A-0EDE-438C-8A12-2197662AFDC1}" dt="2023-09-06T08:28:47.685" v="787" actId="27636"/>
          <ac:spMkLst>
            <pc:docMk/>
            <pc:sldMk cId="884728104" sldId="293"/>
            <ac:spMk id="3" creationId="{77268544-141F-4DD2-BF1F-E17600169455}"/>
          </ac:spMkLst>
        </pc:spChg>
      </pc:sldChg>
      <pc:sldChg chg="modSp add">
        <pc:chgData name="Катерина Миколаївна Усиченко" userId="c7121fdd-db43-4798-8475-63b4ccfd2e56" providerId="ADAL" clId="{302D3B0A-0EDE-438C-8A12-2197662AFDC1}" dt="2023-09-06T08:31:27.210" v="904" actId="27636"/>
        <pc:sldMkLst>
          <pc:docMk/>
          <pc:sldMk cId="692357974" sldId="294"/>
        </pc:sldMkLst>
        <pc:spChg chg="mod">
          <ac:chgData name="Катерина Миколаївна Усиченко" userId="c7121fdd-db43-4798-8475-63b4ccfd2e56" providerId="ADAL" clId="{302D3B0A-0EDE-438C-8A12-2197662AFDC1}" dt="2023-09-06T08:29:22.905" v="800" actId="14100"/>
          <ac:spMkLst>
            <pc:docMk/>
            <pc:sldMk cId="692357974" sldId="294"/>
            <ac:spMk id="2" creationId="{166FD76C-7D9A-4A06-A162-9445A12E71AC}"/>
          </ac:spMkLst>
        </pc:spChg>
        <pc:spChg chg="mod">
          <ac:chgData name="Катерина Миколаївна Усиченко" userId="c7121fdd-db43-4798-8475-63b4ccfd2e56" providerId="ADAL" clId="{302D3B0A-0EDE-438C-8A12-2197662AFDC1}" dt="2023-09-06T08:31:27.210" v="904" actId="27636"/>
          <ac:spMkLst>
            <pc:docMk/>
            <pc:sldMk cId="692357974" sldId="294"/>
            <ac:spMk id="3" creationId="{827C7B7E-D340-4590-B16C-7BE5F91F3A05}"/>
          </ac:spMkLst>
        </pc:spChg>
      </pc:sldChg>
      <pc:sldChg chg="modSp add">
        <pc:chgData name="Катерина Миколаївна Усиченко" userId="c7121fdd-db43-4798-8475-63b4ccfd2e56" providerId="ADAL" clId="{302D3B0A-0EDE-438C-8A12-2197662AFDC1}" dt="2023-09-06T08:34:12.300" v="1019" actId="27636"/>
        <pc:sldMkLst>
          <pc:docMk/>
          <pc:sldMk cId="1313024867" sldId="295"/>
        </pc:sldMkLst>
        <pc:spChg chg="mod">
          <ac:chgData name="Катерина Миколаївна Усиченко" userId="c7121fdd-db43-4798-8475-63b4ccfd2e56" providerId="ADAL" clId="{302D3B0A-0EDE-438C-8A12-2197662AFDC1}" dt="2023-09-06T08:31:41.624" v="917" actId="14100"/>
          <ac:spMkLst>
            <pc:docMk/>
            <pc:sldMk cId="1313024867" sldId="295"/>
            <ac:spMk id="2" creationId="{02299AC0-DD3C-4726-A1E1-F0815406372A}"/>
          </ac:spMkLst>
        </pc:spChg>
        <pc:spChg chg="mod">
          <ac:chgData name="Катерина Миколаївна Усиченко" userId="c7121fdd-db43-4798-8475-63b4ccfd2e56" providerId="ADAL" clId="{302D3B0A-0EDE-438C-8A12-2197662AFDC1}" dt="2023-09-06T08:34:12.300" v="1019" actId="27636"/>
          <ac:spMkLst>
            <pc:docMk/>
            <pc:sldMk cId="1313024867" sldId="295"/>
            <ac:spMk id="3" creationId="{42D478DC-7AFF-420B-BCC5-627CEA6E9703}"/>
          </ac:spMkLst>
        </pc:spChg>
      </pc:sldChg>
      <pc:sldChg chg="modSp add">
        <pc:chgData name="Катерина Миколаївна Усиченко" userId="c7121fdd-db43-4798-8475-63b4ccfd2e56" providerId="ADAL" clId="{302D3B0A-0EDE-438C-8A12-2197662AFDC1}" dt="2023-09-06T08:36:32.904" v="1126" actId="27636"/>
        <pc:sldMkLst>
          <pc:docMk/>
          <pc:sldMk cId="1720840861" sldId="296"/>
        </pc:sldMkLst>
        <pc:spChg chg="mod">
          <ac:chgData name="Катерина Миколаївна Усиченко" userId="c7121fdd-db43-4798-8475-63b4ccfd2e56" providerId="ADAL" clId="{302D3B0A-0EDE-438C-8A12-2197662AFDC1}" dt="2023-09-06T08:34:49.079" v="1034" actId="122"/>
          <ac:spMkLst>
            <pc:docMk/>
            <pc:sldMk cId="1720840861" sldId="296"/>
            <ac:spMk id="2" creationId="{8D38DFFB-6744-4107-92C5-18D6533FE0EA}"/>
          </ac:spMkLst>
        </pc:spChg>
        <pc:spChg chg="mod">
          <ac:chgData name="Катерина Миколаївна Усиченко" userId="c7121fdd-db43-4798-8475-63b4ccfd2e56" providerId="ADAL" clId="{302D3B0A-0EDE-438C-8A12-2197662AFDC1}" dt="2023-09-06T08:36:32.904" v="1126" actId="27636"/>
          <ac:spMkLst>
            <pc:docMk/>
            <pc:sldMk cId="1720840861" sldId="296"/>
            <ac:spMk id="3" creationId="{CE74A947-FB17-42FC-B333-207A7670DE06}"/>
          </ac:spMkLst>
        </pc:spChg>
      </pc:sldChg>
      <pc:sldChg chg="modSp add">
        <pc:chgData name="Катерина Миколаївна Усиченко" userId="c7121fdd-db43-4798-8475-63b4ccfd2e56" providerId="ADAL" clId="{302D3B0A-0EDE-438C-8A12-2197662AFDC1}" dt="2023-09-06T08:39:35.729" v="1251" actId="20577"/>
        <pc:sldMkLst>
          <pc:docMk/>
          <pc:sldMk cId="2446327230" sldId="297"/>
        </pc:sldMkLst>
        <pc:spChg chg="mod">
          <ac:chgData name="Катерина Миколаївна Усиченко" userId="c7121fdd-db43-4798-8475-63b4ccfd2e56" providerId="ADAL" clId="{302D3B0A-0EDE-438C-8A12-2197662AFDC1}" dt="2023-09-06T08:37:15.600" v="1157" actId="122"/>
          <ac:spMkLst>
            <pc:docMk/>
            <pc:sldMk cId="2446327230" sldId="297"/>
            <ac:spMk id="2" creationId="{E2181C55-5E9E-4697-9D8C-8CF0EB93FE40}"/>
          </ac:spMkLst>
        </pc:spChg>
        <pc:spChg chg="mod">
          <ac:chgData name="Катерина Миколаївна Усиченко" userId="c7121fdd-db43-4798-8475-63b4ccfd2e56" providerId="ADAL" clId="{302D3B0A-0EDE-438C-8A12-2197662AFDC1}" dt="2023-09-06T08:39:35.729" v="1251" actId="20577"/>
          <ac:spMkLst>
            <pc:docMk/>
            <pc:sldMk cId="2446327230" sldId="297"/>
            <ac:spMk id="3" creationId="{FC692D4E-A0C6-43EF-B312-188ADA68C972}"/>
          </ac:spMkLst>
        </pc:spChg>
      </pc:sldChg>
      <pc:sldChg chg="modSp add">
        <pc:chgData name="Катерина Миколаївна Усиченко" userId="c7121fdd-db43-4798-8475-63b4ccfd2e56" providerId="ADAL" clId="{302D3B0A-0EDE-438C-8A12-2197662AFDC1}" dt="2023-09-06T08:46:40.299" v="1291" actId="27636"/>
        <pc:sldMkLst>
          <pc:docMk/>
          <pc:sldMk cId="1616172396" sldId="298"/>
        </pc:sldMkLst>
        <pc:spChg chg="mod">
          <ac:chgData name="Катерина Миколаївна Усиченко" userId="c7121fdd-db43-4798-8475-63b4ccfd2e56" providerId="ADAL" clId="{302D3B0A-0EDE-438C-8A12-2197662AFDC1}" dt="2023-09-06T08:40:20.789" v="1269" actId="122"/>
          <ac:spMkLst>
            <pc:docMk/>
            <pc:sldMk cId="1616172396" sldId="298"/>
            <ac:spMk id="2" creationId="{3272A68F-C27C-46C1-9FB9-36E1514BBBAE}"/>
          </ac:spMkLst>
        </pc:spChg>
        <pc:spChg chg="mod">
          <ac:chgData name="Катерина Миколаївна Усиченко" userId="c7121fdd-db43-4798-8475-63b4ccfd2e56" providerId="ADAL" clId="{302D3B0A-0EDE-438C-8A12-2197662AFDC1}" dt="2023-09-06T08:46:40.299" v="1291" actId="27636"/>
          <ac:spMkLst>
            <pc:docMk/>
            <pc:sldMk cId="1616172396" sldId="298"/>
            <ac:spMk id="3" creationId="{BFC06601-DC7D-4119-BFAA-8B3246DA6091}"/>
          </ac:spMkLst>
        </pc:spChg>
      </pc:sldChg>
      <pc:sldChg chg="modSp">
        <pc:chgData name="Катерина Миколаївна Усиченко" userId="c7121fdd-db43-4798-8475-63b4ccfd2e56" providerId="ADAL" clId="{302D3B0A-0EDE-438C-8A12-2197662AFDC1}" dt="2023-09-06T08:46:44.589" v="1293" actId="27636"/>
        <pc:sldMkLst>
          <pc:docMk/>
          <pc:sldMk cId="2452523567" sldId="299"/>
        </pc:sldMkLst>
        <pc:spChg chg="mod">
          <ac:chgData name="Катерина Миколаївна Усиченко" userId="c7121fdd-db43-4798-8475-63b4ccfd2e56" providerId="ADAL" clId="{302D3B0A-0EDE-438C-8A12-2197662AFDC1}" dt="2023-09-06T08:46:44.589" v="1293" actId="27636"/>
          <ac:spMkLst>
            <pc:docMk/>
            <pc:sldMk cId="2452523567" sldId="299"/>
            <ac:spMk id="3" creationId="{BFC06601-DC7D-4119-BFAA-8B3246DA6091}"/>
          </ac:spMkLst>
        </pc:spChg>
      </pc:sldChg>
      <pc:sldChg chg="modSp add">
        <pc:chgData name="Катерина Миколаївна Усиченко" userId="c7121fdd-db43-4798-8475-63b4ccfd2e56" providerId="ADAL" clId="{302D3B0A-0EDE-438C-8A12-2197662AFDC1}" dt="2023-09-06T08:48:50.868" v="1405" actId="27636"/>
        <pc:sldMkLst>
          <pc:docMk/>
          <pc:sldMk cId="2649582710" sldId="300"/>
        </pc:sldMkLst>
        <pc:spChg chg="mod">
          <ac:chgData name="Катерина Миколаївна Усиченко" userId="c7121fdd-db43-4798-8475-63b4ccfd2e56" providerId="ADAL" clId="{302D3B0A-0EDE-438C-8A12-2197662AFDC1}" dt="2023-09-06T08:47:13.899" v="1322" actId="14100"/>
          <ac:spMkLst>
            <pc:docMk/>
            <pc:sldMk cId="2649582710" sldId="300"/>
            <ac:spMk id="2" creationId="{9E98BBB4-47B0-42D5-9A5F-8CEE801369DB}"/>
          </ac:spMkLst>
        </pc:spChg>
        <pc:spChg chg="mod">
          <ac:chgData name="Катерина Миколаївна Усиченко" userId="c7121fdd-db43-4798-8475-63b4ccfd2e56" providerId="ADAL" clId="{302D3B0A-0EDE-438C-8A12-2197662AFDC1}" dt="2023-09-06T08:48:50.868" v="1405" actId="27636"/>
          <ac:spMkLst>
            <pc:docMk/>
            <pc:sldMk cId="2649582710" sldId="300"/>
            <ac:spMk id="3" creationId="{05B5C355-AFD1-4235-8F7C-62AF880E2AE4}"/>
          </ac:spMkLst>
        </pc:spChg>
      </pc:sldChg>
      <pc:sldChg chg="modSp add">
        <pc:chgData name="Катерина Миколаївна Усиченко" userId="c7121fdd-db43-4798-8475-63b4ccfd2e56" providerId="ADAL" clId="{302D3B0A-0EDE-438C-8A12-2197662AFDC1}" dt="2023-09-06T08:54:15.203" v="1484" actId="6549"/>
        <pc:sldMkLst>
          <pc:docMk/>
          <pc:sldMk cId="1062496443" sldId="301"/>
        </pc:sldMkLst>
        <pc:spChg chg="mod">
          <ac:chgData name="Катерина Миколаївна Усиченко" userId="c7121fdd-db43-4798-8475-63b4ccfd2e56" providerId="ADAL" clId="{302D3B0A-0EDE-438C-8A12-2197662AFDC1}" dt="2023-09-06T08:53:16.797" v="1448" actId="20577"/>
          <ac:spMkLst>
            <pc:docMk/>
            <pc:sldMk cId="1062496443" sldId="301"/>
            <ac:spMk id="2" creationId="{606A567B-CF3B-417B-A09E-8A9818FB7121}"/>
          </ac:spMkLst>
        </pc:spChg>
        <pc:spChg chg="mod">
          <ac:chgData name="Катерина Миколаївна Усиченко" userId="c7121fdd-db43-4798-8475-63b4ccfd2e56" providerId="ADAL" clId="{302D3B0A-0EDE-438C-8A12-2197662AFDC1}" dt="2023-09-06T08:54:15.203" v="1484" actId="6549"/>
          <ac:spMkLst>
            <pc:docMk/>
            <pc:sldMk cId="1062496443" sldId="301"/>
            <ac:spMk id="3" creationId="{4D92264D-57C2-4B56-9E12-D6E4ED094FE7}"/>
          </ac:spMkLst>
        </pc:spChg>
      </pc:sldChg>
      <pc:sldChg chg="modSp add">
        <pc:chgData name="Катерина Миколаївна Усиченко" userId="c7121fdd-db43-4798-8475-63b4ccfd2e56" providerId="ADAL" clId="{302D3B0A-0EDE-438C-8A12-2197662AFDC1}" dt="2023-09-06T08:56:03.837" v="1600" actId="27636"/>
        <pc:sldMkLst>
          <pc:docMk/>
          <pc:sldMk cId="1517558466" sldId="302"/>
        </pc:sldMkLst>
        <pc:spChg chg="mod">
          <ac:chgData name="Катерина Миколаївна Усиченко" userId="c7121fdd-db43-4798-8475-63b4ccfd2e56" providerId="ADAL" clId="{302D3B0A-0EDE-438C-8A12-2197662AFDC1}" dt="2023-09-06T08:54:33.395" v="1525" actId="14100"/>
          <ac:spMkLst>
            <pc:docMk/>
            <pc:sldMk cId="1517558466" sldId="302"/>
            <ac:spMk id="2" creationId="{B4AB392F-E935-4FDC-B0C0-EAEE68C94FCD}"/>
          </ac:spMkLst>
        </pc:spChg>
        <pc:spChg chg="mod">
          <ac:chgData name="Катерина Миколаївна Усиченко" userId="c7121fdd-db43-4798-8475-63b4ccfd2e56" providerId="ADAL" clId="{302D3B0A-0EDE-438C-8A12-2197662AFDC1}" dt="2023-09-06T08:56:03.837" v="1600" actId="27636"/>
          <ac:spMkLst>
            <pc:docMk/>
            <pc:sldMk cId="1517558466" sldId="302"/>
            <ac:spMk id="3" creationId="{D2EC91E2-D91F-4CC6-AA20-2F9CA00D214A}"/>
          </ac:spMkLst>
        </pc:spChg>
      </pc:sldChg>
      <pc:sldChg chg="modSp add">
        <pc:chgData name="Катерина Миколаївна Усиченко" userId="c7121fdd-db43-4798-8475-63b4ccfd2e56" providerId="ADAL" clId="{302D3B0A-0EDE-438C-8A12-2197662AFDC1}" dt="2023-09-06T09:02:46.363" v="1734" actId="27636"/>
        <pc:sldMkLst>
          <pc:docMk/>
          <pc:sldMk cId="31119405" sldId="303"/>
        </pc:sldMkLst>
        <pc:spChg chg="mod">
          <ac:chgData name="Катерина Миколаївна Усиченко" userId="c7121fdd-db43-4798-8475-63b4ccfd2e56" providerId="ADAL" clId="{302D3B0A-0EDE-438C-8A12-2197662AFDC1}" dt="2023-09-06T08:56:19.667" v="1621" actId="1076"/>
          <ac:spMkLst>
            <pc:docMk/>
            <pc:sldMk cId="31119405" sldId="303"/>
            <ac:spMk id="2" creationId="{0DDB7444-F848-43DF-8268-76D29481F821}"/>
          </ac:spMkLst>
        </pc:spChg>
        <pc:spChg chg="mod">
          <ac:chgData name="Катерина Миколаївна Усиченко" userId="c7121fdd-db43-4798-8475-63b4ccfd2e56" providerId="ADAL" clId="{302D3B0A-0EDE-438C-8A12-2197662AFDC1}" dt="2023-09-06T09:02:46.363" v="1734" actId="27636"/>
          <ac:spMkLst>
            <pc:docMk/>
            <pc:sldMk cId="31119405" sldId="303"/>
            <ac:spMk id="3" creationId="{4C9BC564-2052-49F5-A93A-878F3C748C31}"/>
          </ac:spMkLst>
        </pc:spChg>
      </pc:sldChg>
      <pc:sldChg chg="modSp add">
        <pc:chgData name="Катерина Миколаївна Усиченко" userId="c7121fdd-db43-4798-8475-63b4ccfd2e56" providerId="ADAL" clId="{302D3B0A-0EDE-438C-8A12-2197662AFDC1}" dt="2023-09-06T09:07:42.208" v="1895" actId="27636"/>
        <pc:sldMkLst>
          <pc:docMk/>
          <pc:sldMk cId="1240033749" sldId="304"/>
        </pc:sldMkLst>
        <pc:spChg chg="mod">
          <ac:chgData name="Катерина Миколаївна Усиченко" userId="c7121fdd-db43-4798-8475-63b4ccfd2e56" providerId="ADAL" clId="{302D3B0A-0EDE-438C-8A12-2197662AFDC1}" dt="2023-09-06T09:03:05.054" v="1769" actId="14100"/>
          <ac:spMkLst>
            <pc:docMk/>
            <pc:sldMk cId="1240033749" sldId="304"/>
            <ac:spMk id="2" creationId="{0233BEDF-53BA-4B5F-8EE5-F849943BA932}"/>
          </ac:spMkLst>
        </pc:spChg>
        <pc:spChg chg="mod">
          <ac:chgData name="Катерина Миколаївна Усиченко" userId="c7121fdd-db43-4798-8475-63b4ccfd2e56" providerId="ADAL" clId="{302D3B0A-0EDE-438C-8A12-2197662AFDC1}" dt="2023-09-06T09:07:42.208" v="1895" actId="27636"/>
          <ac:spMkLst>
            <pc:docMk/>
            <pc:sldMk cId="1240033749" sldId="304"/>
            <ac:spMk id="3" creationId="{282E8BE7-C677-42A9-93EE-B7D638604B07}"/>
          </ac:spMkLst>
        </pc:spChg>
      </pc:sldChg>
      <pc:sldChg chg="modSp add">
        <pc:chgData name="Катерина Миколаївна Усиченко" userId="c7121fdd-db43-4798-8475-63b4ccfd2e56" providerId="ADAL" clId="{302D3B0A-0EDE-438C-8A12-2197662AFDC1}" dt="2023-09-06T09:09:48.216" v="2001" actId="27636"/>
        <pc:sldMkLst>
          <pc:docMk/>
          <pc:sldMk cId="3631296997" sldId="305"/>
        </pc:sldMkLst>
        <pc:spChg chg="mod">
          <ac:chgData name="Катерина Миколаївна Усиченко" userId="c7121fdd-db43-4798-8475-63b4ccfd2e56" providerId="ADAL" clId="{302D3B0A-0EDE-438C-8A12-2197662AFDC1}" dt="2023-09-06T09:08:31.535" v="1916" actId="14100"/>
          <ac:spMkLst>
            <pc:docMk/>
            <pc:sldMk cId="3631296997" sldId="305"/>
            <ac:spMk id="2" creationId="{E6E436AE-459A-4E1F-B16E-14F792A50C44}"/>
          </ac:spMkLst>
        </pc:spChg>
        <pc:spChg chg="mod">
          <ac:chgData name="Катерина Миколаївна Усиченко" userId="c7121fdd-db43-4798-8475-63b4ccfd2e56" providerId="ADAL" clId="{302D3B0A-0EDE-438C-8A12-2197662AFDC1}" dt="2023-09-06T09:09:48.216" v="2001" actId="27636"/>
          <ac:spMkLst>
            <pc:docMk/>
            <pc:sldMk cId="3631296997" sldId="305"/>
            <ac:spMk id="3" creationId="{42EAEBC9-474E-4B56-AF46-D74EB28996F5}"/>
          </ac:spMkLst>
        </pc:spChg>
      </pc:sldChg>
      <pc:sldChg chg="modSp add">
        <pc:chgData name="Катерина Миколаївна Усиченко" userId="c7121fdd-db43-4798-8475-63b4ccfd2e56" providerId="ADAL" clId="{302D3B0A-0EDE-438C-8A12-2197662AFDC1}" dt="2023-09-06T09:12:01.427" v="2107" actId="27636"/>
        <pc:sldMkLst>
          <pc:docMk/>
          <pc:sldMk cId="956053705" sldId="306"/>
        </pc:sldMkLst>
        <pc:spChg chg="mod">
          <ac:chgData name="Катерина Миколаївна Усиченко" userId="c7121fdd-db43-4798-8475-63b4ccfd2e56" providerId="ADAL" clId="{302D3B0A-0EDE-438C-8A12-2197662AFDC1}" dt="2023-09-06T09:10:01.028" v="2021" actId="1076"/>
          <ac:spMkLst>
            <pc:docMk/>
            <pc:sldMk cId="956053705" sldId="306"/>
            <ac:spMk id="2" creationId="{DC130294-F2D3-4551-9BED-DAAAD5F6F6EF}"/>
          </ac:spMkLst>
        </pc:spChg>
        <pc:spChg chg="mod">
          <ac:chgData name="Катерина Миколаївна Усиченко" userId="c7121fdd-db43-4798-8475-63b4ccfd2e56" providerId="ADAL" clId="{302D3B0A-0EDE-438C-8A12-2197662AFDC1}" dt="2023-09-06T09:12:01.427" v="2107" actId="27636"/>
          <ac:spMkLst>
            <pc:docMk/>
            <pc:sldMk cId="956053705" sldId="306"/>
            <ac:spMk id="3" creationId="{B05B4701-25D9-42EA-9B50-B6AE4C7B07D1}"/>
          </ac:spMkLst>
        </pc:spChg>
      </pc:sldChg>
      <pc:sldChg chg="modSp add">
        <pc:chgData name="Катерина Миколаївна Усиченко" userId="c7121fdd-db43-4798-8475-63b4ccfd2e56" providerId="ADAL" clId="{302D3B0A-0EDE-438C-8A12-2197662AFDC1}" dt="2023-09-06T09:19:15.899" v="2184" actId="6549"/>
        <pc:sldMkLst>
          <pc:docMk/>
          <pc:sldMk cId="970104716" sldId="307"/>
        </pc:sldMkLst>
        <pc:spChg chg="mod">
          <ac:chgData name="Катерина Миколаївна Усиченко" userId="c7121fdd-db43-4798-8475-63b4ccfd2e56" providerId="ADAL" clId="{302D3B0A-0EDE-438C-8A12-2197662AFDC1}" dt="2023-09-06T09:18:04.023" v="2132" actId="14100"/>
          <ac:spMkLst>
            <pc:docMk/>
            <pc:sldMk cId="970104716" sldId="307"/>
            <ac:spMk id="2" creationId="{2B7E796B-0634-442E-A390-B9895A3CC2D8}"/>
          </ac:spMkLst>
        </pc:spChg>
        <pc:spChg chg="mod">
          <ac:chgData name="Катерина Миколаївна Усиченко" userId="c7121fdd-db43-4798-8475-63b4ccfd2e56" providerId="ADAL" clId="{302D3B0A-0EDE-438C-8A12-2197662AFDC1}" dt="2023-09-06T09:19:15.899" v="2184" actId="6549"/>
          <ac:spMkLst>
            <pc:docMk/>
            <pc:sldMk cId="970104716" sldId="307"/>
            <ac:spMk id="3" creationId="{8810C633-D7B1-49C0-A2DA-EF4A346F4173}"/>
          </ac:spMkLst>
        </pc:spChg>
      </pc:sldChg>
      <pc:sldChg chg="modSp">
        <pc:chgData name="Катерина Миколаївна Усиченко" userId="c7121fdd-db43-4798-8475-63b4ccfd2e56" providerId="ADAL" clId="{302D3B0A-0EDE-438C-8A12-2197662AFDC1}" dt="2023-09-06T09:19:20.852" v="2186" actId="27636"/>
        <pc:sldMkLst>
          <pc:docMk/>
          <pc:sldMk cId="1477320043" sldId="308"/>
        </pc:sldMkLst>
        <pc:spChg chg="mod">
          <ac:chgData name="Катерина Миколаївна Усиченко" userId="c7121fdd-db43-4798-8475-63b4ccfd2e56" providerId="ADAL" clId="{302D3B0A-0EDE-438C-8A12-2197662AFDC1}" dt="2023-09-06T09:19:20.852" v="2186" actId="27636"/>
          <ac:spMkLst>
            <pc:docMk/>
            <pc:sldMk cId="1477320043" sldId="308"/>
            <ac:spMk id="3" creationId="{8810C633-D7B1-49C0-A2DA-EF4A346F4173}"/>
          </ac:spMkLst>
        </pc:spChg>
      </pc:sldChg>
      <pc:sldChg chg="modSp add">
        <pc:chgData name="Катерина Миколаївна Усиченко" userId="c7121fdd-db43-4798-8475-63b4ccfd2e56" providerId="ADAL" clId="{302D3B0A-0EDE-438C-8A12-2197662AFDC1}" dt="2023-09-06T09:25:47.331" v="2250" actId="115"/>
        <pc:sldMkLst>
          <pc:docMk/>
          <pc:sldMk cId="1270356308" sldId="309"/>
        </pc:sldMkLst>
        <pc:spChg chg="mod">
          <ac:chgData name="Катерина Миколаївна Усиченко" userId="c7121fdd-db43-4798-8475-63b4ccfd2e56" providerId="ADAL" clId="{302D3B0A-0EDE-438C-8A12-2197662AFDC1}" dt="2023-09-06T09:24:15.606" v="2209" actId="1076"/>
          <ac:spMkLst>
            <pc:docMk/>
            <pc:sldMk cId="1270356308" sldId="309"/>
            <ac:spMk id="2" creationId="{41F5DF0F-6043-477F-A1DE-E4F8D86F1B46}"/>
          </ac:spMkLst>
        </pc:spChg>
        <pc:spChg chg="mod">
          <ac:chgData name="Катерина Миколаївна Усиченко" userId="c7121fdd-db43-4798-8475-63b4ccfd2e56" providerId="ADAL" clId="{302D3B0A-0EDE-438C-8A12-2197662AFDC1}" dt="2023-09-06T09:25:47.331" v="2250" actId="115"/>
          <ac:spMkLst>
            <pc:docMk/>
            <pc:sldMk cId="1270356308" sldId="309"/>
            <ac:spMk id="3" creationId="{9ECA48D3-EDAA-4E0A-9550-5D8AEC66DED9}"/>
          </ac:spMkLst>
        </pc:spChg>
      </pc:sldChg>
      <pc:sldChg chg="modSp">
        <pc:chgData name="Катерина Миколаївна Усиченко" userId="c7121fdd-db43-4798-8475-63b4ccfd2e56" providerId="ADAL" clId="{302D3B0A-0EDE-438C-8A12-2197662AFDC1}" dt="2023-09-06T09:25:42.759" v="2249" actId="27636"/>
        <pc:sldMkLst>
          <pc:docMk/>
          <pc:sldMk cId="525384210" sldId="310"/>
        </pc:sldMkLst>
        <pc:spChg chg="mod">
          <ac:chgData name="Катерина Миколаївна Усиченко" userId="c7121fdd-db43-4798-8475-63b4ccfd2e56" providerId="ADAL" clId="{302D3B0A-0EDE-438C-8A12-2197662AFDC1}" dt="2023-09-06T09:25:42.759" v="2249" actId="27636"/>
          <ac:spMkLst>
            <pc:docMk/>
            <pc:sldMk cId="525384210" sldId="310"/>
            <ac:spMk id="3" creationId="{9ECA48D3-EDAA-4E0A-9550-5D8AEC66DED9}"/>
          </ac:spMkLst>
        </pc:spChg>
      </pc:sldChg>
      <pc:sldChg chg="modSp add">
        <pc:chgData name="Катерина Миколаївна Усиченко" userId="c7121fdd-db43-4798-8475-63b4ccfd2e56" providerId="ADAL" clId="{302D3B0A-0EDE-438C-8A12-2197662AFDC1}" dt="2023-09-06T09:31:07.159" v="2279" actId="6549"/>
        <pc:sldMkLst>
          <pc:docMk/>
          <pc:sldMk cId="3643551421" sldId="311"/>
        </pc:sldMkLst>
        <pc:spChg chg="mod">
          <ac:chgData name="Катерина Миколаївна Усиченко" userId="c7121fdd-db43-4798-8475-63b4ccfd2e56" providerId="ADAL" clId="{302D3B0A-0EDE-438C-8A12-2197662AFDC1}" dt="2023-09-06T09:28:28.440" v="2259" actId="122"/>
          <ac:spMkLst>
            <pc:docMk/>
            <pc:sldMk cId="3643551421" sldId="311"/>
            <ac:spMk id="2" creationId="{82E94A2F-C13B-4D38-9BB1-1CF314BAD044}"/>
          </ac:spMkLst>
        </pc:spChg>
        <pc:spChg chg="mod">
          <ac:chgData name="Катерина Миколаївна Усиченко" userId="c7121fdd-db43-4798-8475-63b4ccfd2e56" providerId="ADAL" clId="{302D3B0A-0EDE-438C-8A12-2197662AFDC1}" dt="2023-09-06T09:31:07.159" v="2279" actId="6549"/>
          <ac:spMkLst>
            <pc:docMk/>
            <pc:sldMk cId="3643551421" sldId="311"/>
            <ac:spMk id="3" creationId="{CA777A1D-E32B-49BA-B9D5-C32DF6DF620C}"/>
          </ac:spMkLst>
        </pc:spChg>
      </pc:sldChg>
      <pc:sldChg chg="addSp delSp modSp add">
        <pc:chgData name="Катерина Миколаївна Усиченко" userId="c7121fdd-db43-4798-8475-63b4ccfd2e56" providerId="ADAL" clId="{302D3B0A-0EDE-438C-8A12-2197662AFDC1}" dt="2023-09-06T09:31:52.689" v="2304" actId="1076"/>
        <pc:sldMkLst>
          <pc:docMk/>
          <pc:sldMk cId="564221932" sldId="312"/>
        </pc:sldMkLst>
        <pc:spChg chg="mod">
          <ac:chgData name="Катерина Миколаївна Усиченко" userId="c7121fdd-db43-4798-8475-63b4ccfd2e56" providerId="ADAL" clId="{302D3B0A-0EDE-438C-8A12-2197662AFDC1}" dt="2023-09-06T09:31:50.619" v="2302" actId="1076"/>
          <ac:spMkLst>
            <pc:docMk/>
            <pc:sldMk cId="564221932" sldId="312"/>
            <ac:spMk id="2" creationId="{C7A78F21-D9AC-4AEA-BCA8-4FBDE3EB7DF8}"/>
          </ac:spMkLst>
        </pc:spChg>
        <pc:spChg chg="del">
          <ac:chgData name="Катерина Миколаївна Усиченко" userId="c7121fdd-db43-4798-8475-63b4ccfd2e56" providerId="ADAL" clId="{302D3B0A-0EDE-438C-8A12-2197662AFDC1}" dt="2023-09-06T09:31:44.567" v="2299" actId="478"/>
          <ac:spMkLst>
            <pc:docMk/>
            <pc:sldMk cId="564221932" sldId="312"/>
            <ac:spMk id="3" creationId="{9E7D2FF5-1902-45DF-81CB-07DD8D2E93E9}"/>
          </ac:spMkLst>
        </pc:spChg>
        <pc:picChg chg="add mod">
          <ac:chgData name="Катерина Миколаївна Усиченко" userId="c7121fdd-db43-4798-8475-63b4ccfd2e56" providerId="ADAL" clId="{302D3B0A-0EDE-438C-8A12-2197662AFDC1}" dt="2023-09-06T09:31:52.689" v="2304" actId="1076"/>
          <ac:picMkLst>
            <pc:docMk/>
            <pc:sldMk cId="564221932" sldId="312"/>
            <ac:picMk id="4" creationId="{CDB0DC56-2B89-43BD-BDF8-953D7B1AC65E}"/>
          </ac:picMkLst>
        </pc:picChg>
      </pc:sldChg>
    </pc:docChg>
  </pc:docChgLst>
  <pc:docChgLst>
    <pc:chgData name="Катерина Миколаївна Усиченко" userId="c7121fdd-db43-4798-8475-63b4ccfd2e56" providerId="ADAL" clId="{DDC66EDF-5461-40BE-BFAF-57D350102672}"/>
    <pc:docChg chg="undo custSel addSld delSld modSld modMainMaster">
      <pc:chgData name="Катерина Миколаївна Усиченко" userId="c7121fdd-db43-4798-8475-63b4ccfd2e56" providerId="ADAL" clId="{DDC66EDF-5461-40BE-BFAF-57D350102672}" dt="2023-09-05T09:17:03.427" v="1301" actId="14100"/>
      <pc:docMkLst>
        <pc:docMk/>
      </pc:docMkLst>
    </pc:docChg>
  </pc:docChgLst>
  <pc:docChgLst>
    <pc:chgData name="Катерина Миколаївна Усиченко" userId="c7121fdd-db43-4798-8475-63b4ccfd2e56" providerId="ADAL" clId="{530F16EA-4E92-4E6D-999F-BA44034392C9}"/>
    <pc:docChg chg="custSel addSld delSld modSld">
      <pc:chgData name="Катерина Миколаївна Усиченко" userId="c7121fdd-db43-4798-8475-63b4ccfd2e56" providerId="ADAL" clId="{530F16EA-4E92-4E6D-999F-BA44034392C9}" dt="2023-09-07T09:02:07.340" v="192" actId="1076"/>
      <pc:docMkLst>
        <pc:docMk/>
      </pc:docMkLst>
      <pc:sldChg chg="delSp del">
        <pc:chgData name="Катерина Миколаївна Усиченко" userId="c7121fdd-db43-4798-8475-63b4ccfd2e56" providerId="ADAL" clId="{530F16EA-4E92-4E6D-999F-BA44034392C9}" dt="2023-09-07T05:53:18.656" v="40" actId="2696"/>
        <pc:sldMkLst>
          <pc:docMk/>
          <pc:sldMk cId="625573802" sldId="256"/>
        </pc:sldMkLst>
        <pc:picChg chg="del">
          <ac:chgData name="Катерина Миколаївна Усиченко" userId="c7121fdd-db43-4798-8475-63b4ccfd2e56" providerId="ADAL" clId="{530F16EA-4E92-4E6D-999F-BA44034392C9}" dt="2023-09-07T05:52:18.914" v="0" actId="478"/>
          <ac:picMkLst>
            <pc:docMk/>
            <pc:sldMk cId="625573802" sldId="256"/>
            <ac:picMk id="1026" creationId="{49436FE7-0460-4F23-B6D6-ADDFEFCED1B0}"/>
          </ac:picMkLst>
        </pc:picChg>
      </pc:sldChg>
      <pc:sldChg chg="del">
        <pc:chgData name="Катерина Миколаївна Усиченко" userId="c7121fdd-db43-4798-8475-63b4ccfd2e56" providerId="ADAL" clId="{530F16EA-4E92-4E6D-999F-BA44034392C9}" dt="2023-09-07T05:53:20.337" v="41" actId="2696"/>
        <pc:sldMkLst>
          <pc:docMk/>
          <pc:sldMk cId="784813812" sldId="257"/>
        </pc:sldMkLst>
      </pc:sldChg>
      <pc:sldChg chg="del">
        <pc:chgData name="Катерина Миколаївна Усиченко" userId="c7121fdd-db43-4798-8475-63b4ccfd2e56" providerId="ADAL" clId="{530F16EA-4E92-4E6D-999F-BA44034392C9}" dt="2023-09-07T05:53:20.552" v="42" actId="2696"/>
        <pc:sldMkLst>
          <pc:docMk/>
          <pc:sldMk cId="2195728682" sldId="258"/>
        </pc:sldMkLst>
      </pc:sldChg>
      <pc:sldChg chg="del">
        <pc:chgData name="Катерина Миколаївна Усиченко" userId="c7121fdd-db43-4798-8475-63b4ccfd2e56" providerId="ADAL" clId="{530F16EA-4E92-4E6D-999F-BA44034392C9}" dt="2023-09-07T05:53:20.736" v="43" actId="2696"/>
        <pc:sldMkLst>
          <pc:docMk/>
          <pc:sldMk cId="1261672658" sldId="259"/>
        </pc:sldMkLst>
      </pc:sldChg>
      <pc:sldChg chg="del">
        <pc:chgData name="Катерина Миколаївна Усиченко" userId="c7121fdd-db43-4798-8475-63b4ccfd2e56" providerId="ADAL" clId="{530F16EA-4E92-4E6D-999F-BA44034392C9}" dt="2023-09-07T05:53:22.117" v="50" actId="2696"/>
        <pc:sldMkLst>
          <pc:docMk/>
          <pc:sldMk cId="3904438819" sldId="261"/>
        </pc:sldMkLst>
      </pc:sldChg>
      <pc:sldChg chg="del">
        <pc:chgData name="Катерина Миколаївна Усиченко" userId="c7121fdd-db43-4798-8475-63b4ccfd2e56" providerId="ADAL" clId="{530F16EA-4E92-4E6D-999F-BA44034392C9}" dt="2023-09-07T05:53:21.924" v="49" actId="2696"/>
        <pc:sldMkLst>
          <pc:docMk/>
          <pc:sldMk cId="1622950376" sldId="262"/>
        </pc:sldMkLst>
      </pc:sldChg>
      <pc:sldChg chg="del">
        <pc:chgData name="Катерина Миколаївна Усиченко" userId="c7121fdd-db43-4798-8475-63b4ccfd2e56" providerId="ADAL" clId="{530F16EA-4E92-4E6D-999F-BA44034392C9}" dt="2023-09-07T05:53:21.697" v="48" actId="2696"/>
        <pc:sldMkLst>
          <pc:docMk/>
          <pc:sldMk cId="807879906" sldId="263"/>
        </pc:sldMkLst>
      </pc:sldChg>
      <pc:sldChg chg="del">
        <pc:chgData name="Катерина Миколаївна Усиченко" userId="c7121fdd-db43-4798-8475-63b4ccfd2e56" providerId="ADAL" clId="{530F16EA-4E92-4E6D-999F-BA44034392C9}" dt="2023-09-07T05:53:21.477" v="47" actId="2696"/>
        <pc:sldMkLst>
          <pc:docMk/>
          <pc:sldMk cId="2212077571" sldId="264"/>
        </pc:sldMkLst>
      </pc:sldChg>
      <pc:sldChg chg="del">
        <pc:chgData name="Катерина Миколаївна Усиченко" userId="c7121fdd-db43-4798-8475-63b4ccfd2e56" providerId="ADAL" clId="{530F16EA-4E92-4E6D-999F-BA44034392C9}" dt="2023-09-07T05:53:21.285" v="46" actId="2696"/>
        <pc:sldMkLst>
          <pc:docMk/>
          <pc:sldMk cId="3282460841" sldId="265"/>
        </pc:sldMkLst>
      </pc:sldChg>
      <pc:sldChg chg="del">
        <pc:chgData name="Катерина Миколаївна Усиченко" userId="c7121fdd-db43-4798-8475-63b4ccfd2e56" providerId="ADAL" clId="{530F16EA-4E92-4E6D-999F-BA44034392C9}" dt="2023-09-07T05:53:20.954" v="44" actId="2696"/>
        <pc:sldMkLst>
          <pc:docMk/>
          <pc:sldMk cId="507042344" sldId="266"/>
        </pc:sldMkLst>
      </pc:sldChg>
      <pc:sldChg chg="del">
        <pc:chgData name="Катерина Миколаївна Усиченко" userId="c7121fdd-db43-4798-8475-63b4ccfd2e56" providerId="ADAL" clId="{530F16EA-4E92-4E6D-999F-BA44034392C9}" dt="2023-09-07T05:53:21.067" v="45" actId="2696"/>
        <pc:sldMkLst>
          <pc:docMk/>
          <pc:sldMk cId="909255214" sldId="267"/>
        </pc:sldMkLst>
      </pc:sldChg>
      <pc:sldChg chg="del">
        <pc:chgData name="Катерина Миколаївна Усиченко" userId="c7121fdd-db43-4798-8475-63b4ccfd2e56" providerId="ADAL" clId="{530F16EA-4E92-4E6D-999F-BA44034392C9}" dt="2023-09-07T05:53:22.327" v="51" actId="2696"/>
        <pc:sldMkLst>
          <pc:docMk/>
          <pc:sldMk cId="3084793277" sldId="292"/>
        </pc:sldMkLst>
      </pc:sldChg>
      <pc:sldChg chg="del">
        <pc:chgData name="Катерина Миколаївна Усиченко" userId="c7121fdd-db43-4798-8475-63b4ccfd2e56" providerId="ADAL" clId="{530F16EA-4E92-4E6D-999F-BA44034392C9}" dt="2023-09-07T05:53:22.537" v="52" actId="2696"/>
        <pc:sldMkLst>
          <pc:docMk/>
          <pc:sldMk cId="884728104" sldId="293"/>
        </pc:sldMkLst>
      </pc:sldChg>
      <pc:sldChg chg="del">
        <pc:chgData name="Катерина Миколаївна Усиченко" userId="c7121fdd-db43-4798-8475-63b4ccfd2e56" providerId="ADAL" clId="{530F16EA-4E92-4E6D-999F-BA44034392C9}" dt="2023-09-07T05:53:22.727" v="53" actId="2696"/>
        <pc:sldMkLst>
          <pc:docMk/>
          <pc:sldMk cId="692357974" sldId="294"/>
        </pc:sldMkLst>
      </pc:sldChg>
      <pc:sldChg chg="del">
        <pc:chgData name="Катерина Миколаївна Усиченко" userId="c7121fdd-db43-4798-8475-63b4ccfd2e56" providerId="ADAL" clId="{530F16EA-4E92-4E6D-999F-BA44034392C9}" dt="2023-09-07T05:53:22.932" v="54" actId="2696"/>
        <pc:sldMkLst>
          <pc:docMk/>
          <pc:sldMk cId="1313024867" sldId="295"/>
        </pc:sldMkLst>
      </pc:sldChg>
      <pc:sldChg chg="del">
        <pc:chgData name="Катерина Миколаївна Усиченко" userId="c7121fdd-db43-4798-8475-63b4ccfd2e56" providerId="ADAL" clId="{530F16EA-4E92-4E6D-999F-BA44034392C9}" dt="2023-09-07T05:53:23.161" v="55" actId="2696"/>
        <pc:sldMkLst>
          <pc:docMk/>
          <pc:sldMk cId="1720840861" sldId="296"/>
        </pc:sldMkLst>
      </pc:sldChg>
      <pc:sldChg chg="del">
        <pc:chgData name="Катерина Миколаївна Усиченко" userId="c7121fdd-db43-4798-8475-63b4ccfd2e56" providerId="ADAL" clId="{530F16EA-4E92-4E6D-999F-BA44034392C9}" dt="2023-09-07T05:53:24.102" v="56" actId="2696"/>
        <pc:sldMkLst>
          <pc:docMk/>
          <pc:sldMk cId="2446327230" sldId="297"/>
        </pc:sldMkLst>
      </pc:sldChg>
      <pc:sldChg chg="del">
        <pc:chgData name="Катерина Миколаївна Усиченко" userId="c7121fdd-db43-4798-8475-63b4ccfd2e56" providerId="ADAL" clId="{530F16EA-4E92-4E6D-999F-BA44034392C9}" dt="2023-09-07T05:53:24.797" v="57" actId="2696"/>
        <pc:sldMkLst>
          <pc:docMk/>
          <pc:sldMk cId="1616172396" sldId="298"/>
        </pc:sldMkLst>
      </pc:sldChg>
      <pc:sldChg chg="del">
        <pc:chgData name="Катерина Миколаївна Усиченко" userId="c7121fdd-db43-4798-8475-63b4ccfd2e56" providerId="ADAL" clId="{530F16EA-4E92-4E6D-999F-BA44034392C9}" dt="2023-09-07T05:53:25.017" v="58" actId="2696"/>
        <pc:sldMkLst>
          <pc:docMk/>
          <pc:sldMk cId="2452523567" sldId="299"/>
        </pc:sldMkLst>
      </pc:sldChg>
      <pc:sldChg chg="del">
        <pc:chgData name="Катерина Миколаївна Усиченко" userId="c7121fdd-db43-4798-8475-63b4ccfd2e56" providerId="ADAL" clId="{530F16EA-4E92-4E6D-999F-BA44034392C9}" dt="2023-09-07T05:53:25.418" v="59" actId="2696"/>
        <pc:sldMkLst>
          <pc:docMk/>
          <pc:sldMk cId="2649582710" sldId="300"/>
        </pc:sldMkLst>
      </pc:sldChg>
      <pc:sldChg chg="del">
        <pc:chgData name="Катерина Миколаївна Усиченко" userId="c7121fdd-db43-4798-8475-63b4ccfd2e56" providerId="ADAL" clId="{530F16EA-4E92-4E6D-999F-BA44034392C9}" dt="2023-09-07T05:53:25.777" v="60" actId="2696"/>
        <pc:sldMkLst>
          <pc:docMk/>
          <pc:sldMk cId="1062496443" sldId="301"/>
        </pc:sldMkLst>
      </pc:sldChg>
      <pc:sldChg chg="del">
        <pc:chgData name="Катерина Миколаївна Усиченко" userId="c7121fdd-db43-4798-8475-63b4ccfd2e56" providerId="ADAL" clId="{530F16EA-4E92-4E6D-999F-BA44034392C9}" dt="2023-09-07T05:53:26.172" v="61" actId="2696"/>
        <pc:sldMkLst>
          <pc:docMk/>
          <pc:sldMk cId="1517558466" sldId="302"/>
        </pc:sldMkLst>
      </pc:sldChg>
      <pc:sldChg chg="del">
        <pc:chgData name="Катерина Миколаївна Усиченко" userId="c7121fdd-db43-4798-8475-63b4ccfd2e56" providerId="ADAL" clId="{530F16EA-4E92-4E6D-999F-BA44034392C9}" dt="2023-09-07T05:53:26.807" v="62" actId="2696"/>
        <pc:sldMkLst>
          <pc:docMk/>
          <pc:sldMk cId="31119405" sldId="303"/>
        </pc:sldMkLst>
      </pc:sldChg>
      <pc:sldChg chg="del">
        <pc:chgData name="Катерина Миколаївна Усиченко" userId="c7121fdd-db43-4798-8475-63b4ccfd2e56" providerId="ADAL" clId="{530F16EA-4E92-4E6D-999F-BA44034392C9}" dt="2023-09-07T05:53:27.067" v="63" actId="2696"/>
        <pc:sldMkLst>
          <pc:docMk/>
          <pc:sldMk cId="1240033749" sldId="304"/>
        </pc:sldMkLst>
      </pc:sldChg>
      <pc:sldChg chg="del">
        <pc:chgData name="Катерина Миколаївна Усиченко" userId="c7121fdd-db43-4798-8475-63b4ccfd2e56" providerId="ADAL" clId="{530F16EA-4E92-4E6D-999F-BA44034392C9}" dt="2023-09-07T05:53:27.317" v="64" actId="2696"/>
        <pc:sldMkLst>
          <pc:docMk/>
          <pc:sldMk cId="3631296997" sldId="305"/>
        </pc:sldMkLst>
      </pc:sldChg>
      <pc:sldChg chg="del">
        <pc:chgData name="Катерина Миколаївна Усиченко" userId="c7121fdd-db43-4798-8475-63b4ccfd2e56" providerId="ADAL" clId="{530F16EA-4E92-4E6D-999F-BA44034392C9}" dt="2023-09-07T05:53:27.557" v="65" actId="2696"/>
        <pc:sldMkLst>
          <pc:docMk/>
          <pc:sldMk cId="956053705" sldId="306"/>
        </pc:sldMkLst>
      </pc:sldChg>
      <pc:sldChg chg="del">
        <pc:chgData name="Катерина Миколаївна Усиченко" userId="c7121fdd-db43-4798-8475-63b4ccfd2e56" providerId="ADAL" clId="{530F16EA-4E92-4E6D-999F-BA44034392C9}" dt="2023-09-07T05:53:27.812" v="66" actId="2696"/>
        <pc:sldMkLst>
          <pc:docMk/>
          <pc:sldMk cId="970104716" sldId="307"/>
        </pc:sldMkLst>
      </pc:sldChg>
      <pc:sldChg chg="del">
        <pc:chgData name="Катерина Миколаївна Усиченко" userId="c7121fdd-db43-4798-8475-63b4ccfd2e56" providerId="ADAL" clId="{530F16EA-4E92-4E6D-999F-BA44034392C9}" dt="2023-09-07T05:53:28.044" v="67" actId="2696"/>
        <pc:sldMkLst>
          <pc:docMk/>
          <pc:sldMk cId="1477320043" sldId="308"/>
        </pc:sldMkLst>
      </pc:sldChg>
      <pc:sldChg chg="del">
        <pc:chgData name="Катерина Миколаївна Усиченко" userId="c7121fdd-db43-4798-8475-63b4ccfd2e56" providerId="ADAL" clId="{530F16EA-4E92-4E6D-999F-BA44034392C9}" dt="2023-09-07T05:53:28.297" v="68" actId="2696"/>
        <pc:sldMkLst>
          <pc:docMk/>
          <pc:sldMk cId="1270356308" sldId="309"/>
        </pc:sldMkLst>
      </pc:sldChg>
      <pc:sldChg chg="del">
        <pc:chgData name="Катерина Миколаївна Усиченко" userId="c7121fdd-db43-4798-8475-63b4ccfd2e56" providerId="ADAL" clId="{530F16EA-4E92-4E6D-999F-BA44034392C9}" dt="2023-09-07T05:53:28.580" v="69" actId="2696"/>
        <pc:sldMkLst>
          <pc:docMk/>
          <pc:sldMk cId="525384210" sldId="310"/>
        </pc:sldMkLst>
      </pc:sldChg>
      <pc:sldChg chg="del">
        <pc:chgData name="Катерина Миколаївна Усиченко" userId="c7121fdd-db43-4798-8475-63b4ccfd2e56" providerId="ADAL" clId="{530F16EA-4E92-4E6D-999F-BA44034392C9}" dt="2023-09-07T06:02:08.656" v="109" actId="2696"/>
        <pc:sldMkLst>
          <pc:docMk/>
          <pc:sldMk cId="3643551421" sldId="311"/>
        </pc:sldMkLst>
      </pc:sldChg>
      <pc:sldChg chg="addSp delSp modSp">
        <pc:chgData name="Катерина Миколаївна Усиченко" userId="c7121fdd-db43-4798-8475-63b4ccfd2e56" providerId="ADAL" clId="{530F16EA-4E92-4E6D-999F-BA44034392C9}" dt="2023-09-07T05:53:38.741" v="73" actId="1076"/>
        <pc:sldMkLst>
          <pc:docMk/>
          <pc:sldMk cId="564221932" sldId="312"/>
        </pc:sldMkLst>
        <pc:picChg chg="del">
          <ac:chgData name="Катерина Миколаївна Усиченко" userId="c7121fdd-db43-4798-8475-63b4ccfd2e56" providerId="ADAL" clId="{530F16EA-4E92-4E6D-999F-BA44034392C9}" dt="2023-09-07T05:53:33.138" v="70" actId="478"/>
          <ac:picMkLst>
            <pc:docMk/>
            <pc:sldMk cId="564221932" sldId="312"/>
            <ac:picMk id="4" creationId="{CDB0DC56-2B89-43BD-BDF8-953D7B1AC65E}"/>
          </ac:picMkLst>
        </pc:picChg>
        <pc:picChg chg="add mod">
          <ac:chgData name="Катерина Миколаївна Усиченко" userId="c7121fdd-db43-4798-8475-63b4ccfd2e56" providerId="ADAL" clId="{530F16EA-4E92-4E6D-999F-BA44034392C9}" dt="2023-09-07T05:53:38.741" v="73" actId="1076"/>
          <ac:picMkLst>
            <pc:docMk/>
            <pc:sldMk cId="564221932" sldId="312"/>
            <ac:picMk id="2050" creationId="{89816A28-4FBD-48F7-B1A1-C39D784848D4}"/>
          </ac:picMkLst>
        </pc:picChg>
      </pc:sldChg>
      <pc:sldChg chg="addSp delSp modSp add">
        <pc:chgData name="Катерина Миколаївна Усиченко" userId="c7121fdd-db43-4798-8475-63b4ccfd2e56" providerId="ADAL" clId="{530F16EA-4E92-4E6D-999F-BA44034392C9}" dt="2023-09-07T05:53:15.807" v="39" actId="1076"/>
        <pc:sldMkLst>
          <pc:docMk/>
          <pc:sldMk cId="4220053189" sldId="313"/>
        </pc:sldMkLst>
        <pc:spChg chg="mod">
          <ac:chgData name="Катерина Миколаївна Усиченко" userId="c7121fdd-db43-4798-8475-63b4ccfd2e56" providerId="ADAL" clId="{530F16EA-4E92-4E6D-999F-BA44034392C9}" dt="2023-09-07T05:52:54.207" v="36" actId="1076"/>
          <ac:spMkLst>
            <pc:docMk/>
            <pc:sldMk cId="4220053189" sldId="313"/>
            <ac:spMk id="2" creationId="{9A39D381-33C2-4F51-AAE4-9B417ACD0416}"/>
          </ac:spMkLst>
        </pc:spChg>
        <pc:spChg chg="del">
          <ac:chgData name="Катерина Миколаївна Усиченко" userId="c7121fdd-db43-4798-8475-63b4ccfd2e56" providerId="ADAL" clId="{530F16EA-4E92-4E6D-999F-BA44034392C9}" dt="2023-09-07T05:52:50.446" v="34" actId="478"/>
          <ac:spMkLst>
            <pc:docMk/>
            <pc:sldMk cId="4220053189" sldId="313"/>
            <ac:spMk id="3" creationId="{EBF0E929-61C8-485E-A109-9462565975E5}"/>
          </ac:spMkLst>
        </pc:spChg>
        <pc:graphicFrameChg chg="add del">
          <ac:chgData name="Катерина Миколаївна Усиченко" userId="c7121fdd-db43-4798-8475-63b4ccfd2e56" providerId="ADAL" clId="{530F16EA-4E92-4E6D-999F-BA44034392C9}" dt="2023-09-07T05:52:51.966" v="35" actId="478"/>
          <ac:graphicFrameMkLst>
            <pc:docMk/>
            <pc:sldMk cId="4220053189" sldId="313"/>
            <ac:graphicFrameMk id="4" creationId="{B5ACBF24-2405-4202-9A33-3B3CDD718A7E}"/>
          </ac:graphicFrameMkLst>
        </pc:graphicFrameChg>
        <pc:picChg chg="add mod">
          <ac:chgData name="Катерина Миколаївна Усиченко" userId="c7121fdd-db43-4798-8475-63b4ccfd2e56" providerId="ADAL" clId="{530F16EA-4E92-4E6D-999F-BA44034392C9}" dt="2023-09-07T05:53:15.807" v="39" actId="1076"/>
          <ac:picMkLst>
            <pc:docMk/>
            <pc:sldMk cId="4220053189" sldId="313"/>
            <ac:picMk id="1026" creationId="{F2032503-7505-4107-843C-F371323695EE}"/>
          </ac:picMkLst>
        </pc:picChg>
      </pc:sldChg>
      <pc:sldChg chg="delSp modSp add">
        <pc:chgData name="Катерина Миколаївна Усиченко" userId="c7121fdd-db43-4798-8475-63b4ccfd2e56" providerId="ADAL" clId="{530F16EA-4E92-4E6D-999F-BA44034392C9}" dt="2023-09-07T06:01:25.218" v="108" actId="20577"/>
        <pc:sldMkLst>
          <pc:docMk/>
          <pc:sldMk cId="2037485750" sldId="314"/>
        </pc:sldMkLst>
        <pc:spChg chg="del">
          <ac:chgData name="Катерина Миколаївна Усиченко" userId="c7121fdd-db43-4798-8475-63b4ccfd2e56" providerId="ADAL" clId="{530F16EA-4E92-4E6D-999F-BA44034392C9}" dt="2023-09-07T06:00:51.341" v="92" actId="478"/>
          <ac:spMkLst>
            <pc:docMk/>
            <pc:sldMk cId="2037485750" sldId="314"/>
            <ac:spMk id="2" creationId="{2A8D6345-3186-42D2-86A0-45695BFF5524}"/>
          </ac:spMkLst>
        </pc:spChg>
        <pc:spChg chg="mod">
          <ac:chgData name="Катерина Миколаївна Усиченко" userId="c7121fdd-db43-4798-8475-63b4ccfd2e56" providerId="ADAL" clId="{530F16EA-4E92-4E6D-999F-BA44034392C9}" dt="2023-09-07T06:01:25.218" v="108" actId="20577"/>
          <ac:spMkLst>
            <pc:docMk/>
            <pc:sldMk cId="2037485750" sldId="314"/>
            <ac:spMk id="3" creationId="{0DB60B37-F456-479D-80FB-39EC1082F3EA}"/>
          </ac:spMkLst>
        </pc:spChg>
      </pc:sldChg>
      <pc:sldChg chg="addSp delSp modSp add">
        <pc:chgData name="Катерина Миколаївна Усиченко" userId="c7121fdd-db43-4798-8475-63b4ccfd2e56" providerId="ADAL" clId="{530F16EA-4E92-4E6D-999F-BA44034392C9}" dt="2023-09-07T05:55:59.567" v="89" actId="790"/>
        <pc:sldMkLst>
          <pc:docMk/>
          <pc:sldMk cId="3374160290" sldId="315"/>
        </pc:sldMkLst>
        <pc:spChg chg="del">
          <ac:chgData name="Катерина Миколаївна Усиченко" userId="c7121fdd-db43-4798-8475-63b4ccfd2e56" providerId="ADAL" clId="{530F16EA-4E92-4E6D-999F-BA44034392C9}" dt="2023-09-07T05:54:56.737" v="76"/>
          <ac:spMkLst>
            <pc:docMk/>
            <pc:sldMk cId="3374160290" sldId="315"/>
            <ac:spMk id="2" creationId="{9EAF7559-4FFE-4FAC-A2AB-B3B805242D7E}"/>
          </ac:spMkLst>
        </pc:spChg>
        <pc:spChg chg="del">
          <ac:chgData name="Катерина Миколаївна Усиченко" userId="c7121fdd-db43-4798-8475-63b4ccfd2e56" providerId="ADAL" clId="{530F16EA-4E92-4E6D-999F-BA44034392C9}" dt="2023-09-07T05:54:56.737" v="76"/>
          <ac:spMkLst>
            <pc:docMk/>
            <pc:sldMk cId="3374160290" sldId="315"/>
            <ac:spMk id="3" creationId="{4CD0068B-2B76-4C65-987C-C4877DB4E858}"/>
          </ac:spMkLst>
        </pc:spChg>
        <pc:spChg chg="add mod">
          <ac:chgData name="Катерина Миколаївна Усиченко" userId="c7121fdd-db43-4798-8475-63b4ccfd2e56" providerId="ADAL" clId="{530F16EA-4E92-4E6D-999F-BA44034392C9}" dt="2023-09-07T05:55:59.567" v="89" actId="790"/>
          <ac:spMkLst>
            <pc:docMk/>
            <pc:sldMk cId="3374160290" sldId="315"/>
            <ac:spMk id="4" creationId="{EC691A9C-77BC-47E1-9429-83FA2ED7B630}"/>
          </ac:spMkLst>
        </pc:spChg>
        <pc:spChg chg="add del mod">
          <ac:chgData name="Катерина Миколаївна Усиченко" userId="c7121fdd-db43-4798-8475-63b4ccfd2e56" providerId="ADAL" clId="{530F16EA-4E92-4E6D-999F-BA44034392C9}" dt="2023-09-07T05:55:02.677" v="78" actId="478"/>
          <ac:spMkLst>
            <pc:docMk/>
            <pc:sldMk cId="3374160290" sldId="315"/>
            <ac:spMk id="5" creationId="{37AAB00D-86E1-48D7-ABEB-D85671DDE241}"/>
          </ac:spMkLst>
        </pc:spChg>
      </pc:sldChg>
      <pc:sldChg chg="delSp modSp add">
        <pc:chgData name="Катерина Миколаївна Усиченко" userId="c7121fdd-db43-4798-8475-63b4ccfd2e56" providerId="ADAL" clId="{530F16EA-4E92-4E6D-999F-BA44034392C9}" dt="2023-09-07T06:06:05.037" v="126" actId="403"/>
        <pc:sldMkLst>
          <pc:docMk/>
          <pc:sldMk cId="3889498504" sldId="316"/>
        </pc:sldMkLst>
        <pc:spChg chg="mod">
          <ac:chgData name="Катерина Миколаївна Усиченко" userId="c7121fdd-db43-4798-8475-63b4ccfd2e56" providerId="ADAL" clId="{530F16EA-4E92-4E6D-999F-BA44034392C9}" dt="2023-09-07T06:06:05.037" v="126" actId="403"/>
          <ac:spMkLst>
            <pc:docMk/>
            <pc:sldMk cId="3889498504" sldId="316"/>
            <ac:spMk id="2" creationId="{974A916F-55EA-4334-9CB1-33691E4E4D26}"/>
          </ac:spMkLst>
        </pc:spChg>
        <pc:spChg chg="del">
          <ac:chgData name="Катерина Миколаївна Усиченко" userId="c7121fdd-db43-4798-8475-63b4ccfd2e56" providerId="ADAL" clId="{530F16EA-4E92-4E6D-999F-BA44034392C9}" dt="2023-09-07T06:05:09.786" v="113" actId="478"/>
          <ac:spMkLst>
            <pc:docMk/>
            <pc:sldMk cId="3889498504" sldId="316"/>
            <ac:spMk id="3" creationId="{5AED1AF3-6ADE-4E30-B194-5A07587808B7}"/>
          </ac:spMkLst>
        </pc:spChg>
      </pc:sldChg>
      <pc:sldChg chg="delSp modSp add">
        <pc:chgData name="Катерина Миколаївна Усиченко" userId="c7121fdd-db43-4798-8475-63b4ccfd2e56" providerId="ADAL" clId="{530F16EA-4E92-4E6D-999F-BA44034392C9}" dt="2023-09-07T06:39:03.157" v="134" actId="242"/>
        <pc:sldMkLst>
          <pc:docMk/>
          <pc:sldMk cId="1911506687" sldId="317"/>
        </pc:sldMkLst>
        <pc:spChg chg="mod">
          <ac:chgData name="Катерина Миколаївна Усиченко" userId="c7121fdd-db43-4798-8475-63b4ccfd2e56" providerId="ADAL" clId="{530F16EA-4E92-4E6D-999F-BA44034392C9}" dt="2023-09-07T06:39:03.157" v="134" actId="242"/>
          <ac:spMkLst>
            <pc:docMk/>
            <pc:sldMk cId="1911506687" sldId="317"/>
            <ac:spMk id="2" creationId="{BCFFDF6A-8D9C-4737-93BC-407AEBA60328}"/>
          </ac:spMkLst>
        </pc:spChg>
        <pc:spChg chg="del">
          <ac:chgData name="Катерина Миколаївна Усиченко" userId="c7121fdd-db43-4798-8475-63b4ccfd2e56" providerId="ADAL" clId="{530F16EA-4E92-4E6D-999F-BA44034392C9}" dt="2023-09-07T06:38:54.687" v="130" actId="478"/>
          <ac:spMkLst>
            <pc:docMk/>
            <pc:sldMk cId="1911506687" sldId="317"/>
            <ac:spMk id="3" creationId="{EA0D4633-ABF2-442D-8B86-82379DF96A5C}"/>
          </ac:spMkLst>
        </pc:spChg>
      </pc:sldChg>
      <pc:sldChg chg="delSp modSp add">
        <pc:chgData name="Катерина Миколаївна Усиченко" userId="c7121fdd-db43-4798-8475-63b4ccfd2e56" providerId="ADAL" clId="{530F16EA-4E92-4E6D-999F-BA44034392C9}" dt="2023-09-07T07:38:38.706" v="144" actId="14100"/>
        <pc:sldMkLst>
          <pc:docMk/>
          <pc:sldMk cId="3499679530" sldId="319"/>
        </pc:sldMkLst>
        <pc:spChg chg="mod">
          <ac:chgData name="Катерина Миколаївна Усиченко" userId="c7121fdd-db43-4798-8475-63b4ccfd2e56" providerId="ADAL" clId="{530F16EA-4E92-4E6D-999F-BA44034392C9}" dt="2023-09-07T07:38:38.706" v="144" actId="14100"/>
          <ac:spMkLst>
            <pc:docMk/>
            <pc:sldMk cId="3499679530" sldId="319"/>
            <ac:spMk id="2" creationId="{6F65977C-8FB7-41AA-9C09-2B9BF1FFD62C}"/>
          </ac:spMkLst>
        </pc:spChg>
        <pc:spChg chg="del">
          <ac:chgData name="Катерина Миколаївна Усиченко" userId="c7121fdd-db43-4798-8475-63b4ccfd2e56" providerId="ADAL" clId="{530F16EA-4E92-4E6D-999F-BA44034392C9}" dt="2023-09-07T07:38:14.485" v="138" actId="478"/>
          <ac:spMkLst>
            <pc:docMk/>
            <pc:sldMk cId="3499679530" sldId="319"/>
            <ac:spMk id="3" creationId="{6821797F-944E-48B6-BFFD-81AC1C9CF58E}"/>
          </ac:spMkLst>
        </pc:spChg>
      </pc:sldChg>
      <pc:sldChg chg="delSp modSp add">
        <pc:chgData name="Катерина Миколаївна Усиченко" userId="c7121fdd-db43-4798-8475-63b4ccfd2e56" providerId="ADAL" clId="{530F16EA-4E92-4E6D-999F-BA44034392C9}" dt="2023-09-07T07:55:08.189" v="156" actId="14100"/>
        <pc:sldMkLst>
          <pc:docMk/>
          <pc:sldMk cId="3761739266" sldId="320"/>
        </pc:sldMkLst>
        <pc:spChg chg="mod">
          <ac:chgData name="Катерина Миколаївна Усиченко" userId="c7121fdd-db43-4798-8475-63b4ccfd2e56" providerId="ADAL" clId="{530F16EA-4E92-4E6D-999F-BA44034392C9}" dt="2023-09-07T07:55:08.189" v="156" actId="14100"/>
          <ac:spMkLst>
            <pc:docMk/>
            <pc:sldMk cId="3761739266" sldId="320"/>
            <ac:spMk id="2" creationId="{007BB124-941A-408A-B360-DE1792503B5D}"/>
          </ac:spMkLst>
        </pc:spChg>
        <pc:spChg chg="del">
          <ac:chgData name="Катерина Миколаївна Усиченко" userId="c7121fdd-db43-4798-8475-63b4ccfd2e56" providerId="ADAL" clId="{530F16EA-4E92-4E6D-999F-BA44034392C9}" dt="2023-09-07T07:54:54.349" v="148" actId="478"/>
          <ac:spMkLst>
            <pc:docMk/>
            <pc:sldMk cId="3761739266" sldId="320"/>
            <ac:spMk id="3" creationId="{EDDDE9C3-523F-43A0-9C38-3AFD3221B7FB}"/>
          </ac:spMkLst>
        </pc:spChg>
      </pc:sldChg>
      <pc:sldChg chg="delSp modSp add">
        <pc:chgData name="Катерина Миколаївна Усиченко" userId="c7121fdd-db43-4798-8475-63b4ccfd2e56" providerId="ADAL" clId="{530F16EA-4E92-4E6D-999F-BA44034392C9}" dt="2023-09-07T08:15:48.396" v="164" actId="242"/>
        <pc:sldMkLst>
          <pc:docMk/>
          <pc:sldMk cId="1277447595" sldId="321"/>
        </pc:sldMkLst>
        <pc:spChg chg="mod">
          <ac:chgData name="Катерина Миколаївна Усиченко" userId="c7121fdd-db43-4798-8475-63b4ccfd2e56" providerId="ADAL" clId="{530F16EA-4E92-4E6D-999F-BA44034392C9}" dt="2023-09-07T08:15:48.396" v="164" actId="242"/>
          <ac:spMkLst>
            <pc:docMk/>
            <pc:sldMk cId="1277447595" sldId="321"/>
            <ac:spMk id="2" creationId="{B7A5D2FC-EAF2-4D2B-A441-A3C81A3A1718}"/>
          </ac:spMkLst>
        </pc:spChg>
        <pc:spChg chg="del">
          <ac:chgData name="Катерина Миколаївна Усиченко" userId="c7121fdd-db43-4798-8475-63b4ccfd2e56" providerId="ADAL" clId="{530F16EA-4E92-4E6D-999F-BA44034392C9}" dt="2023-09-07T08:15:37.793" v="159" actId="478"/>
          <ac:spMkLst>
            <pc:docMk/>
            <pc:sldMk cId="1277447595" sldId="321"/>
            <ac:spMk id="3" creationId="{3ECA69D6-463C-4565-AA4F-018C00B7F6B2}"/>
          </ac:spMkLst>
        </pc:spChg>
      </pc:sldChg>
      <pc:sldChg chg="addSp delSp modSp add">
        <pc:chgData name="Катерина Миколаївна Усиченко" userId="c7121fdd-db43-4798-8475-63b4ccfd2e56" providerId="ADAL" clId="{530F16EA-4E92-4E6D-999F-BA44034392C9}" dt="2023-09-07T09:02:07.340" v="192" actId="1076"/>
        <pc:sldMkLst>
          <pc:docMk/>
          <pc:sldMk cId="18393655" sldId="322"/>
        </pc:sldMkLst>
        <pc:spChg chg="mod">
          <ac:chgData name="Катерина Миколаївна Усиченко" userId="c7121fdd-db43-4798-8475-63b4ccfd2e56" providerId="ADAL" clId="{530F16EA-4E92-4E6D-999F-BA44034392C9}" dt="2023-09-07T09:02:07.340" v="192" actId="1076"/>
          <ac:spMkLst>
            <pc:docMk/>
            <pc:sldMk cId="18393655" sldId="322"/>
            <ac:spMk id="2" creationId="{E5818D45-A7EA-421D-8DBA-1B8FECC6CEB9}"/>
          </ac:spMkLst>
        </pc:spChg>
        <pc:spChg chg="del mod">
          <ac:chgData name="Катерина Миколаївна Усиченко" userId="c7121fdd-db43-4798-8475-63b4ccfd2e56" providerId="ADAL" clId="{530F16EA-4E92-4E6D-999F-BA44034392C9}" dt="2023-09-07T09:01:44.708" v="181" actId="478"/>
          <ac:spMkLst>
            <pc:docMk/>
            <pc:sldMk cId="18393655" sldId="322"/>
            <ac:spMk id="3" creationId="{0E24B718-931C-4B63-A76E-416E2BBC9C4A}"/>
          </ac:spMkLst>
        </pc:spChg>
        <pc:spChg chg="add del mod">
          <ac:chgData name="Катерина Миколаївна Усиченко" userId="c7121fdd-db43-4798-8475-63b4ccfd2e56" providerId="ADAL" clId="{530F16EA-4E92-4E6D-999F-BA44034392C9}" dt="2023-09-07T09:01:46.823" v="182" actId="478"/>
          <ac:spMkLst>
            <pc:docMk/>
            <pc:sldMk cId="18393655" sldId="322"/>
            <ac:spMk id="5" creationId="{1D3449BA-77C6-40F3-86FA-9A8E2640B44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07.09.2023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55943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07.09.2023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37485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07.09.2023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18972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07.09.2023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19998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07.09.2023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094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07.09.2023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65041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07.09.2023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77429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07.09.2023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24163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07.09.2023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99126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07.09.2023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40141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07.09.2023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083996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07.09.2023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595639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07.09.2023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631570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07.09.2023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355490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07.09.2023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612807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07.09.2023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26497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A189F9-1C24-4E7B-A16F-C4FF97112C46}" type="datetimeFigureOut">
              <a:rPr lang="uk-UA" smtClean="0"/>
              <a:t>07.09.2023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47698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39D381-33C2-4F51-AAE4-9B417ACD04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1934" y="1340844"/>
            <a:ext cx="5826719" cy="1646302"/>
          </a:xfrm>
        </p:spPr>
        <p:txBody>
          <a:bodyPr/>
          <a:lstStyle/>
          <a:p>
            <a:pPr algn="ctr"/>
            <a:r>
              <a:rPr lang="uk-UA" dirty="0"/>
              <a:t>Наказ МОЗ 1513 від 23.08.2023</a:t>
            </a:r>
          </a:p>
        </p:txBody>
      </p:sp>
      <p:pic>
        <p:nvPicPr>
          <p:cNvPr id="1026" name="Picture 2" descr="Міністерство охорони здоров'я України — Вікіпедія">
            <a:extLst>
              <a:ext uri="{FF2B5EF4-FFF2-40B4-BE49-F238E27FC236}">
                <a16:creationId xmlns:a16="http://schemas.microsoft.com/office/drawing/2014/main" id="{F2032503-7505-4107-843C-F371323695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3992" y="3442509"/>
            <a:ext cx="4114800" cy="2716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0053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EC691A9C-77BC-47E1-9429-83FA2ED7B6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0595" y="429209"/>
            <a:ext cx="5826719" cy="5533052"/>
          </a:xfrm>
        </p:spPr>
        <p:txBody>
          <a:bodyPr anchor="ctr"/>
          <a:lstStyle/>
          <a:p>
            <a:pPr algn="ctr"/>
            <a:r>
              <a:rPr lang="uk-UA" sz="3600"/>
              <a:t>СТАНДАРТ медичної допомоги Раціональне застосування антибактеріальних і антифунгальних препаратів з лікувальною та профілактичною метою</a:t>
            </a:r>
          </a:p>
        </p:txBody>
      </p:sp>
    </p:spTree>
    <p:extLst>
      <p:ext uri="{BB962C8B-B14F-4D97-AF65-F5344CB8AC3E}">
        <p14:creationId xmlns:p14="http://schemas.microsoft.com/office/powerpoint/2010/main" val="3374160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4A916F-55EA-4334-9CB1-33691E4E4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236" y="783770"/>
            <a:ext cx="6845560" cy="4917233"/>
          </a:xfrm>
        </p:spPr>
        <p:txBody>
          <a:bodyPr>
            <a:normAutofit/>
          </a:bodyPr>
          <a:lstStyle/>
          <a:p>
            <a:pPr algn="ctr"/>
            <a:r>
              <a:rPr lang="ru-RU" sz="4400" dirty="0" err="1"/>
              <a:t>Розділ</a:t>
            </a:r>
            <a:r>
              <a:rPr lang="ru-RU" sz="4400" dirty="0"/>
              <a:t> ІІ. </a:t>
            </a:r>
            <a:br>
              <a:rPr lang="ru-RU" sz="4400" dirty="0"/>
            </a:br>
            <a:r>
              <a:rPr lang="ru-RU" sz="4400" dirty="0" err="1"/>
              <a:t>Загальні</a:t>
            </a:r>
            <a:r>
              <a:rPr lang="ru-RU" sz="4400" dirty="0"/>
              <a:t> </a:t>
            </a:r>
            <a:r>
              <a:rPr lang="ru-RU" sz="4400" dirty="0" err="1"/>
              <a:t>принципи</a:t>
            </a:r>
            <a:r>
              <a:rPr lang="ru-RU" sz="4400" dirty="0"/>
              <a:t> </a:t>
            </a:r>
            <a:r>
              <a:rPr lang="ru-RU" sz="4400" dirty="0" err="1"/>
              <a:t>раціонального</a:t>
            </a:r>
            <a:r>
              <a:rPr lang="ru-RU" sz="4400" dirty="0"/>
              <a:t> </a:t>
            </a:r>
            <a:r>
              <a:rPr lang="ru-RU" sz="4400" dirty="0" err="1"/>
              <a:t>призначення</a:t>
            </a:r>
            <a:r>
              <a:rPr lang="ru-RU" sz="4400" dirty="0"/>
              <a:t> </a:t>
            </a:r>
            <a:r>
              <a:rPr lang="ru-RU" sz="4400" dirty="0" err="1"/>
              <a:t>антибактеріальних</a:t>
            </a:r>
            <a:r>
              <a:rPr lang="ru-RU" sz="4400" dirty="0"/>
              <a:t> </a:t>
            </a:r>
            <a:r>
              <a:rPr lang="ru-RU" sz="4400" dirty="0" err="1"/>
              <a:t>препаратів</a:t>
            </a:r>
            <a:r>
              <a:rPr lang="ru-RU" sz="4400" dirty="0"/>
              <a:t> в ЗОЗ</a:t>
            </a:r>
            <a:endParaRPr lang="uk-UA" sz="4400" dirty="0"/>
          </a:p>
        </p:txBody>
      </p:sp>
    </p:spTree>
    <p:extLst>
      <p:ext uri="{BB962C8B-B14F-4D97-AF65-F5344CB8AC3E}">
        <p14:creationId xmlns:p14="http://schemas.microsoft.com/office/powerpoint/2010/main" val="36110209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DB60B37-F456-479D-80FB-39EC1082F3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375" y="247815"/>
            <a:ext cx="7452050" cy="5817083"/>
          </a:xfrm>
        </p:spPr>
        <p:txBody>
          <a:bodyPr>
            <a:normAutofit lnSpcReduction="10000"/>
          </a:bodyPr>
          <a:lstStyle/>
          <a:p>
            <a:r>
              <a:rPr lang="uk-UA" dirty="0"/>
              <a:t>Цей Стандарт встановлює загальні вимоги до призначення, коригування і припинення антибактеріальної / </a:t>
            </a:r>
            <a:r>
              <a:rPr lang="uk-UA" dirty="0" err="1"/>
              <a:t>антифунгальної</a:t>
            </a:r>
            <a:r>
              <a:rPr lang="uk-UA" dirty="0"/>
              <a:t> терапії в закладах охорони здоров’я та фізичними особами-підприємцями, які зареєстровані в установленому законом порядку та одержали ліцензію на право провадження господарської діяльності з медичної практики, що забезпечують медичне обслуговування населення відповідної території, з метою попередження і зниження поширеності інфекційних хвороб, викликаних мікроорганізмами з резистентністю. </a:t>
            </a:r>
          </a:p>
          <a:p>
            <a:r>
              <a:rPr lang="uk-UA" dirty="0"/>
              <a:t>Цей Стандарт не поширюються на вимоги до призначення парентеральної </a:t>
            </a:r>
            <a:r>
              <a:rPr lang="uk-UA" dirty="0" err="1"/>
              <a:t>периопераційної</a:t>
            </a:r>
            <a:r>
              <a:rPr lang="uk-UA" dirty="0"/>
              <a:t> </a:t>
            </a:r>
            <a:r>
              <a:rPr lang="uk-UA" dirty="0" err="1"/>
              <a:t>антибіотикопрофілактики</a:t>
            </a:r>
            <a:r>
              <a:rPr lang="uk-UA" dirty="0"/>
              <a:t> і </a:t>
            </a:r>
            <a:r>
              <a:rPr lang="uk-UA" dirty="0" err="1"/>
              <a:t>антимікобактеріальної</a:t>
            </a:r>
            <a:r>
              <a:rPr lang="uk-UA" dirty="0"/>
              <a:t> терапії.</a:t>
            </a:r>
          </a:p>
          <a:p>
            <a:r>
              <a:rPr lang="uk-UA" dirty="0"/>
              <a:t>Цей Стандарт призначений для керівників закладів охорони здоров’я, які надають первинну (амбулаторно-поліклінічну) та спеціалізовану (стаціонарну) медичну допомогу, їхніх заступників, клінічних фармацевтів, фармацевтів та лікарів різних спеціальностей (в тому числі лікарів загальної практики – сімейних лікарів та лікарів первинної медичної допомоги, які провадять господарську діяльність з медичної практики як фізичні особи – підприємці) та залучені до призначення антибактеріальних і </a:t>
            </a:r>
            <a:r>
              <a:rPr lang="uk-UA" dirty="0" err="1"/>
              <a:t>антифунгальних</a:t>
            </a:r>
            <a:r>
              <a:rPr lang="uk-UA" dirty="0"/>
              <a:t> препаратів. </a:t>
            </a:r>
          </a:p>
        </p:txBody>
      </p:sp>
    </p:spTree>
    <p:extLst>
      <p:ext uri="{BB962C8B-B14F-4D97-AF65-F5344CB8AC3E}">
        <p14:creationId xmlns:p14="http://schemas.microsoft.com/office/powerpoint/2010/main" val="2037485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4A916F-55EA-4334-9CB1-33691E4E4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236" y="783770"/>
            <a:ext cx="6845560" cy="4917233"/>
          </a:xfrm>
        </p:spPr>
        <p:txBody>
          <a:bodyPr>
            <a:normAutofit/>
          </a:bodyPr>
          <a:lstStyle/>
          <a:p>
            <a:pPr algn="ctr"/>
            <a:r>
              <a:rPr lang="ru-RU" sz="4400" dirty="0" err="1"/>
              <a:t>Розділ</a:t>
            </a:r>
            <a:r>
              <a:rPr lang="ru-RU" sz="4400" dirty="0"/>
              <a:t> ІІ. </a:t>
            </a:r>
            <a:br>
              <a:rPr lang="ru-RU" sz="4400" dirty="0"/>
            </a:br>
            <a:r>
              <a:rPr lang="ru-RU" sz="4400" dirty="0" err="1"/>
              <a:t>Загальні</a:t>
            </a:r>
            <a:r>
              <a:rPr lang="ru-RU" sz="4400" dirty="0"/>
              <a:t> </a:t>
            </a:r>
            <a:r>
              <a:rPr lang="ru-RU" sz="4400" dirty="0" err="1"/>
              <a:t>принципи</a:t>
            </a:r>
            <a:r>
              <a:rPr lang="ru-RU" sz="4400" dirty="0"/>
              <a:t> </a:t>
            </a:r>
            <a:r>
              <a:rPr lang="ru-RU" sz="4400" dirty="0" err="1"/>
              <a:t>раціонального</a:t>
            </a:r>
            <a:r>
              <a:rPr lang="ru-RU" sz="4400" dirty="0"/>
              <a:t> </a:t>
            </a:r>
            <a:r>
              <a:rPr lang="ru-RU" sz="4400" dirty="0" err="1"/>
              <a:t>призначення</a:t>
            </a:r>
            <a:r>
              <a:rPr lang="ru-RU" sz="4400" dirty="0"/>
              <a:t> </a:t>
            </a:r>
            <a:r>
              <a:rPr lang="ru-RU" sz="4400" dirty="0" err="1"/>
              <a:t>антибактеріальних</a:t>
            </a:r>
            <a:r>
              <a:rPr lang="ru-RU" sz="4400" dirty="0"/>
              <a:t> </a:t>
            </a:r>
            <a:r>
              <a:rPr lang="ru-RU" sz="4400" dirty="0" err="1"/>
              <a:t>препаратів</a:t>
            </a:r>
            <a:r>
              <a:rPr lang="ru-RU" sz="4400" dirty="0"/>
              <a:t> в ЗОЗ</a:t>
            </a:r>
            <a:endParaRPr lang="uk-UA" sz="4400" dirty="0"/>
          </a:p>
        </p:txBody>
      </p:sp>
    </p:spTree>
    <p:extLst>
      <p:ext uri="{BB962C8B-B14F-4D97-AF65-F5344CB8AC3E}">
        <p14:creationId xmlns:p14="http://schemas.microsoft.com/office/powerpoint/2010/main" val="38894985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FFDF6A-8D9C-4737-93BC-407AEBA60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599"/>
            <a:ext cx="6347713" cy="5231363"/>
          </a:xfrm>
        </p:spPr>
        <p:txBody>
          <a:bodyPr anchor="ctr">
            <a:normAutofit/>
          </a:bodyPr>
          <a:lstStyle/>
          <a:p>
            <a:pPr algn="ctr"/>
            <a:r>
              <a:rPr lang="ru-RU" dirty="0" err="1"/>
              <a:t>Розділ</a:t>
            </a:r>
            <a:r>
              <a:rPr lang="ru-RU" dirty="0"/>
              <a:t> ІІІ. Заходи </a:t>
            </a:r>
            <a:r>
              <a:rPr lang="ru-RU" dirty="0" err="1"/>
              <a:t>спрямовані</a:t>
            </a:r>
            <a:r>
              <a:rPr lang="ru-RU" dirty="0"/>
              <a:t> на </a:t>
            </a:r>
            <a:r>
              <a:rPr lang="ru-RU" dirty="0" err="1"/>
              <a:t>зменшення</a:t>
            </a:r>
            <a:r>
              <a:rPr lang="ru-RU" dirty="0"/>
              <a:t> </a:t>
            </a:r>
            <a:r>
              <a:rPr lang="ru-RU" dirty="0" err="1"/>
              <a:t>нераціонального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антибактеріальних</a:t>
            </a:r>
            <a:r>
              <a:rPr lang="ru-RU" dirty="0"/>
              <a:t> </a:t>
            </a:r>
            <a:r>
              <a:rPr lang="ru-RU" dirty="0" err="1"/>
              <a:t>препаратів</a:t>
            </a:r>
            <a:r>
              <a:rPr lang="ru-RU" dirty="0"/>
              <a:t>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115066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65977C-8FB7-41AA-9C09-2B9BF1FFD6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599"/>
            <a:ext cx="6798907" cy="5371323"/>
          </a:xfrm>
        </p:spPr>
        <p:txBody>
          <a:bodyPr anchor="ctr">
            <a:normAutofit/>
          </a:bodyPr>
          <a:lstStyle/>
          <a:p>
            <a:pPr algn="ctr"/>
            <a:r>
              <a:rPr lang="uk-UA" dirty="0"/>
              <a:t>Розділ І</a:t>
            </a:r>
            <a:r>
              <a:rPr lang="en-US" dirty="0"/>
              <a:t>V. </a:t>
            </a:r>
            <a:r>
              <a:rPr lang="uk-UA" dirty="0"/>
              <a:t>Заходи, що спрямовані на обмеження використання окремих класів антибактеріальних препаратів у ЗОЗ, що надають спеціалізовану (стаціонарну) медичну допомогу</a:t>
            </a:r>
          </a:p>
        </p:txBody>
      </p:sp>
    </p:spTree>
    <p:extLst>
      <p:ext uri="{BB962C8B-B14F-4D97-AF65-F5344CB8AC3E}">
        <p14:creationId xmlns:p14="http://schemas.microsoft.com/office/powerpoint/2010/main" val="34996795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7BB124-941A-408A-B360-DE1792503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1315616"/>
            <a:ext cx="6347713" cy="3013788"/>
          </a:xfrm>
        </p:spPr>
        <p:txBody>
          <a:bodyPr anchor="ctr">
            <a:normAutofit/>
          </a:bodyPr>
          <a:lstStyle/>
          <a:p>
            <a:pPr algn="ctr"/>
            <a:r>
              <a:rPr lang="ru-RU" dirty="0" err="1"/>
              <a:t>Розділ</a:t>
            </a:r>
            <a:r>
              <a:rPr lang="ru-RU" dirty="0"/>
              <a:t> V. </a:t>
            </a:r>
            <a:r>
              <a:rPr lang="ru-RU" dirty="0" err="1"/>
              <a:t>Обґрунтування</a:t>
            </a:r>
            <a:r>
              <a:rPr lang="ru-RU" dirty="0"/>
              <a:t> </a:t>
            </a:r>
            <a:r>
              <a:rPr lang="ru-RU" dirty="0" err="1"/>
              <a:t>призначення</a:t>
            </a:r>
            <a:r>
              <a:rPr lang="ru-RU" dirty="0"/>
              <a:t> </a:t>
            </a:r>
            <a:r>
              <a:rPr lang="ru-RU" dirty="0" err="1"/>
              <a:t>антифунгальної</a:t>
            </a:r>
            <a:r>
              <a:rPr lang="ru-RU" dirty="0"/>
              <a:t> терапії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7617392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A5D2FC-EAF2-4D2B-A441-A3C81A3A1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599"/>
            <a:ext cx="6593634" cy="2609461"/>
          </a:xfrm>
        </p:spPr>
        <p:txBody>
          <a:bodyPr anchor="ctr"/>
          <a:lstStyle/>
          <a:p>
            <a:pPr algn="ctr"/>
            <a:r>
              <a:rPr lang="ru-RU" dirty="0" err="1"/>
              <a:t>Розділ</a:t>
            </a:r>
            <a:r>
              <a:rPr lang="ru-RU" dirty="0"/>
              <a:t> VI. </a:t>
            </a:r>
            <a:br>
              <a:rPr lang="ru-RU" dirty="0"/>
            </a:br>
            <a:r>
              <a:rPr lang="ru-RU" dirty="0"/>
              <a:t>Контроль за </a:t>
            </a:r>
            <a:r>
              <a:rPr lang="ru-RU" dirty="0" err="1"/>
              <a:t>побічними</a:t>
            </a:r>
            <a:r>
              <a:rPr lang="ru-RU" dirty="0"/>
              <a:t> </a:t>
            </a:r>
            <a:r>
              <a:rPr lang="ru-RU" dirty="0" err="1"/>
              <a:t>реакціями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774475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818D45-A7EA-421D-8DBA-1B8FECC6C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0856" y="1300065"/>
            <a:ext cx="6136434" cy="4102359"/>
          </a:xfrm>
        </p:spPr>
        <p:txBody>
          <a:bodyPr anchor="ctr">
            <a:normAutofit/>
          </a:bodyPr>
          <a:lstStyle/>
          <a:p>
            <a:pPr algn="ctr"/>
            <a:r>
              <a:rPr lang="ru-RU" dirty="0" err="1"/>
              <a:t>Розділ</a:t>
            </a:r>
            <a:r>
              <a:rPr lang="ru-RU" dirty="0"/>
              <a:t> VII. </a:t>
            </a:r>
            <a:br>
              <a:rPr lang="ru-RU" dirty="0"/>
            </a:br>
            <a:r>
              <a:rPr lang="ru-RU" dirty="0"/>
              <a:t>ІНДИКАТОРИ ЯКОСТІ МЕДИЧНОЇ ДОПОМОГИ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83936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A78F21-D9AC-4AEA-BCA8-4FBDE3EB7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211" y="1001486"/>
            <a:ext cx="6347713" cy="1320800"/>
          </a:xfrm>
        </p:spPr>
        <p:txBody>
          <a:bodyPr/>
          <a:lstStyle/>
          <a:p>
            <a:pPr algn="ctr"/>
            <a:r>
              <a:rPr lang="uk-UA" dirty="0"/>
              <a:t>ДЯКУЮ ЗА УВАГУ!</a:t>
            </a:r>
          </a:p>
        </p:txBody>
      </p:sp>
      <p:pic>
        <p:nvPicPr>
          <p:cNvPr id="2050" name="Picture 2" descr="Міністерство охорони здоров'я України — Вікіпедія">
            <a:extLst>
              <a:ext uri="{FF2B5EF4-FFF2-40B4-BE49-F238E27FC236}">
                <a16:creationId xmlns:a16="http://schemas.microsoft.com/office/drawing/2014/main" id="{89816A28-4FBD-48F7-B1A1-C39D784848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2775" y="2322286"/>
            <a:ext cx="4655976" cy="3073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4221932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Теплий сині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503</TotalTime>
  <Words>257</Words>
  <Application>Microsoft Office PowerPoint</Application>
  <PresentationFormat>Екран (4:3)</PresentationFormat>
  <Paragraphs>13</Paragraphs>
  <Slides>11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11</vt:i4>
      </vt:variant>
    </vt:vector>
  </HeadingPairs>
  <TitlesOfParts>
    <vt:vector size="15" baseType="lpstr">
      <vt:lpstr>Arial</vt:lpstr>
      <vt:lpstr>Trebuchet MS</vt:lpstr>
      <vt:lpstr>Wingdings 3</vt:lpstr>
      <vt:lpstr>Грань</vt:lpstr>
      <vt:lpstr>Наказ МОЗ 1513 від 23.08.2023</vt:lpstr>
      <vt:lpstr>СТАНДАРТ медичної допомоги Раціональне застосування антибактеріальних і антифунгальних препаратів з лікувальною та профілактичною метою</vt:lpstr>
      <vt:lpstr>Розділ ІІ.  Загальні принципи раціонального призначення антибактеріальних препаратів в ЗОЗ</vt:lpstr>
      <vt:lpstr>Презентація PowerPoint</vt:lpstr>
      <vt:lpstr>Розділ ІІ.  Загальні принципи раціонального призначення антибактеріальних препаратів в ЗОЗ</vt:lpstr>
      <vt:lpstr>Розділ ІІІ. Заходи спрямовані на зменшення нераціонального використання антибактеріальних препаратів </vt:lpstr>
      <vt:lpstr>Розділ ІV. Заходи, що спрямовані на обмеження використання окремих класів антибактеріальних препаратів у ЗОЗ, що надають спеціалізовану (стаціонарну) медичну допомогу</vt:lpstr>
      <vt:lpstr>Розділ V. Обґрунтування призначення антифунгальної терапії</vt:lpstr>
      <vt:lpstr>Розділ VI.  Контроль за побічними реакціями</vt:lpstr>
      <vt:lpstr>Розділ VII.  ІНДИКАТОРИ ЯКОСТІ МЕДИЧНОЇ ДОПОМОГИ</vt:lpstr>
      <vt:lpstr>ДЯКУЮ ЗА УВАГУ!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Програма «Antimicrobial Stewardship» – стратегія антимікробного контролю</dc:title>
  <dc:creator>Катерина Миколаївна Усиченко</dc:creator>
  <cp:lastModifiedBy>Катерина Миколаївна Усиченко</cp:lastModifiedBy>
  <cp:revision>27</cp:revision>
  <dcterms:created xsi:type="dcterms:W3CDTF">2023-09-05T07:02:34Z</dcterms:created>
  <dcterms:modified xsi:type="dcterms:W3CDTF">2023-09-07T09:02:12Z</dcterms:modified>
</cp:coreProperties>
</file>