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3"/>
  </p:sldMasterIdLst>
  <p:sldIdLst>
    <p:sldId id="256" r:id="rId4"/>
    <p:sldId id="266" r:id="rId5"/>
    <p:sldId id="257" r:id="rId6"/>
    <p:sldId id="267" r:id="rId7"/>
    <p:sldId id="261" r:id="rId8"/>
    <p:sldId id="262" r:id="rId9"/>
    <p:sldId id="263" r:id="rId10"/>
    <p:sldId id="271" r:id="rId11"/>
    <p:sldId id="264" r:id="rId12"/>
    <p:sldId id="265" r:id="rId13"/>
    <p:sldId id="272" r:id="rId14"/>
    <p:sldId id="273" r:id="rId15"/>
    <p:sldId id="274" r:id="rId16"/>
    <p:sldId id="275" r:id="rId17"/>
    <p:sldId id="276" r:id="rId18"/>
    <p:sldId id="258" r:id="rId19"/>
    <p:sldId id="277" r:id="rId20"/>
    <p:sldId id="284" r:id="rId21"/>
    <p:sldId id="269" r:id="rId22"/>
    <p:sldId id="286" r:id="rId23"/>
    <p:sldId id="285" r:id="rId24"/>
    <p:sldId id="270" r:id="rId25"/>
    <p:sldId id="260" r:id="rId26"/>
    <p:sldId id="278" r:id="rId27"/>
    <p:sldId id="279" r:id="rId28"/>
    <p:sldId id="280" r:id="rId29"/>
    <p:sldId id="282" r:id="rId30"/>
    <p:sldId id="290" r:id="rId31"/>
    <p:sldId id="281" r:id="rId32"/>
    <p:sldId id="287" r:id="rId33"/>
    <p:sldId id="288" r:id="rId34"/>
    <p:sldId id="289" r:id="rId35"/>
    <p:sldId id="283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BA3421-F2B1-4BA4-BAFF-E07D31DBFF83}" v="866" dt="2023-12-08T18:43:13.8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rmola Taya" userId="15d656ee5975279f" providerId="Windows Live" clId="Web-{5DBA3421-F2B1-4BA4-BAFF-E07D31DBFF83}"/>
    <pc:docChg chg="addSld delSld modSld sldOrd addMainMaster delMainMaster addSection delSection">
      <pc:chgData name="Yarmola Taya" userId="15d656ee5975279f" providerId="Windows Live" clId="Web-{5DBA3421-F2B1-4BA4-BAFF-E07D31DBFF83}" dt="2023-12-08T18:43:13.822" v="885" actId="20577"/>
      <pc:docMkLst>
        <pc:docMk/>
      </pc:docMkLst>
      <pc:sldChg chg="addSp delSp modSp mod setBg modClrScheme addAnim delAnim setClrOvrMap chgLayout">
        <pc:chgData name="Yarmola Taya" userId="15d656ee5975279f" providerId="Windows Live" clId="Web-{5DBA3421-F2B1-4BA4-BAFF-E07D31DBFF83}" dt="2023-12-08T18:43:13.822" v="885" actId="20577"/>
        <pc:sldMkLst>
          <pc:docMk/>
          <pc:sldMk cId="1351651579" sldId="256"/>
        </pc:sldMkLst>
        <pc:spChg chg="mod">
          <ac:chgData name="Yarmola Taya" userId="15d656ee5975279f" providerId="Windows Live" clId="Web-{5DBA3421-F2B1-4BA4-BAFF-E07D31DBFF83}" dt="2023-12-08T18:43:13.822" v="885" actId="20577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Yarmola Taya" userId="15d656ee5975279f" providerId="Windows Live" clId="Web-{5DBA3421-F2B1-4BA4-BAFF-E07D31DBFF83}" dt="2023-12-08T18:43:09.556" v="883" actId="20577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Yarmola Taya" userId="15d656ee5975279f" providerId="Windows Live" clId="Web-{5DBA3421-F2B1-4BA4-BAFF-E07D31DBFF83}" dt="2023-12-08T15:36:33.039" v="71"/>
          <ac:spMkLst>
            <pc:docMk/>
            <pc:sldMk cId="1351651579" sldId="256"/>
            <ac:spMk id="7" creationId="{51C0BCA8-B9D5-4F84-B063-ABE683EE04E1}"/>
          </ac:spMkLst>
        </pc:spChg>
        <pc:spChg chg="add del">
          <ac:chgData name="Yarmola Taya" userId="15d656ee5975279f" providerId="Windows Live" clId="Web-{5DBA3421-F2B1-4BA4-BAFF-E07D31DBFF83}" dt="2023-12-08T15:34:57.865" v="55"/>
          <ac:spMkLst>
            <pc:docMk/>
            <pc:sldMk cId="1351651579" sldId="256"/>
            <ac:spMk id="9" creationId="{68CA250C-CF5A-4736-9249-D6111F7C5545}"/>
          </ac:spMkLst>
        </pc:spChg>
        <pc:spChg chg="add del">
          <ac:chgData name="Yarmola Taya" userId="15d656ee5975279f" providerId="Windows Live" clId="Web-{5DBA3421-F2B1-4BA4-BAFF-E07D31DBFF83}" dt="2023-12-08T15:35:15.381" v="57"/>
          <ac:spMkLst>
            <pc:docMk/>
            <pc:sldMk cId="1351651579" sldId="256"/>
            <ac:spMk id="10" creationId="{F1174801-1395-44C5-9B00-CCAC45C056E7}"/>
          </ac:spMkLst>
        </pc:spChg>
        <pc:spChg chg="add del">
          <ac:chgData name="Yarmola Taya" userId="15d656ee5975279f" providerId="Windows Live" clId="Web-{5DBA3421-F2B1-4BA4-BAFF-E07D31DBFF83}" dt="2023-12-08T15:34:57.865" v="55"/>
          <ac:spMkLst>
            <pc:docMk/>
            <pc:sldMk cId="1351651579" sldId="256"/>
            <ac:spMk id="11" creationId="{1A85303E-1D59-4477-A849-22C7FEACDCE7}"/>
          </ac:spMkLst>
        </pc:spChg>
        <pc:spChg chg="add del">
          <ac:chgData name="Yarmola Taya" userId="15d656ee5975279f" providerId="Windows Live" clId="Web-{5DBA3421-F2B1-4BA4-BAFF-E07D31DBFF83}" dt="2023-12-08T15:35:15.381" v="57"/>
          <ac:spMkLst>
            <pc:docMk/>
            <pc:sldMk cId="1351651579" sldId="256"/>
            <ac:spMk id="12" creationId="{996DFAFB-BCE1-4BEC-82FB-D574234DEF0A}"/>
          </ac:spMkLst>
        </pc:spChg>
        <pc:spChg chg="add del">
          <ac:chgData name="Yarmola Taya" userId="15d656ee5975279f" providerId="Windows Live" clId="Web-{5DBA3421-F2B1-4BA4-BAFF-E07D31DBFF83}" dt="2023-12-08T15:36:33.039" v="71"/>
          <ac:spMkLst>
            <pc:docMk/>
            <pc:sldMk cId="1351651579" sldId="256"/>
            <ac:spMk id="15" creationId="{3148D7B7-CAFA-4089-A365-6371A76FE4A6}"/>
          </ac:spMkLst>
        </pc:spChg>
        <pc:spChg chg="add del">
          <ac:chgData name="Yarmola Taya" userId="15d656ee5975279f" providerId="Windows Live" clId="Web-{5DBA3421-F2B1-4BA4-BAFF-E07D31DBFF83}" dt="2023-12-08T15:36:38.742" v="73"/>
          <ac:spMkLst>
            <pc:docMk/>
            <pc:sldMk cId="1351651579" sldId="256"/>
            <ac:spMk id="18" creationId="{7D8A8D11-DB51-43C0-8618-65C820DB4B86}"/>
          </ac:spMkLst>
        </pc:spChg>
        <pc:spChg chg="add del">
          <ac:chgData name="Yarmola Taya" userId="15d656ee5975279f" providerId="Windows Live" clId="Web-{5DBA3421-F2B1-4BA4-BAFF-E07D31DBFF83}" dt="2023-12-08T15:39:57.951" v="76"/>
          <ac:spMkLst>
            <pc:docMk/>
            <pc:sldMk cId="1351651579" sldId="256"/>
            <ac:spMk id="22" creationId="{742DFF2D-EA41-4CBE-9659-C2917E4882E5}"/>
          </ac:spMkLst>
        </pc:spChg>
        <pc:spChg chg="add">
          <ac:chgData name="Yarmola Taya" userId="15d656ee5975279f" providerId="Windows Live" clId="Web-{5DBA3421-F2B1-4BA4-BAFF-E07D31DBFF83}" dt="2023-12-08T15:39:57.951" v="76"/>
          <ac:spMkLst>
            <pc:docMk/>
            <pc:sldMk cId="1351651579" sldId="256"/>
            <ac:spMk id="25" creationId="{0149A9F6-B857-488C-AC3A-007B78165715}"/>
          </ac:spMkLst>
        </pc:spChg>
        <pc:spChg chg="add">
          <ac:chgData name="Yarmola Taya" userId="15d656ee5975279f" providerId="Windows Live" clId="Web-{5DBA3421-F2B1-4BA4-BAFF-E07D31DBFF83}" dt="2023-12-08T15:39:57.951" v="76"/>
          <ac:spMkLst>
            <pc:docMk/>
            <pc:sldMk cId="1351651579" sldId="256"/>
            <ac:spMk id="30" creationId="{249EFD05-C377-44BE-91F0-1D17C1D9BF60}"/>
          </ac:spMkLst>
        </pc:spChg>
        <pc:spChg chg="add del">
          <ac:chgData name="Yarmola Taya" userId="15d656ee5975279f" providerId="Windows Live" clId="Web-{5DBA3421-F2B1-4BA4-BAFF-E07D31DBFF83}" dt="2023-12-08T15:35:30.803" v="65"/>
          <ac:spMkLst>
            <pc:docMk/>
            <pc:sldMk cId="1351651579" sldId="256"/>
            <ac:spMk id="39" creationId="{0760E4C7-47B8-4356-ABCA-CC9C79E2D2B6}"/>
          </ac:spMkLst>
        </pc:spChg>
        <pc:spChg chg="add del">
          <ac:chgData name="Yarmola Taya" userId="15d656ee5975279f" providerId="Windows Live" clId="Web-{5DBA3421-F2B1-4BA4-BAFF-E07D31DBFF83}" dt="2023-12-08T15:35:30.803" v="65"/>
          <ac:spMkLst>
            <pc:docMk/>
            <pc:sldMk cId="1351651579" sldId="256"/>
            <ac:spMk id="41" creationId="{3898FA35-B55D-44B7-9A7D-57C57A4A6435}"/>
          </ac:spMkLst>
        </pc:spChg>
        <pc:grpChg chg="add del">
          <ac:chgData name="Yarmola Taya" userId="15d656ee5975279f" providerId="Windows Live" clId="Web-{5DBA3421-F2B1-4BA4-BAFF-E07D31DBFF83}" dt="2023-12-08T15:35:15.381" v="57"/>
          <ac:grpSpMkLst>
            <pc:docMk/>
            <pc:sldMk cId="1351651579" sldId="256"/>
            <ac:grpSpMk id="14" creationId="{7FC895C9-79FE-43E8-A87E-8304DA93A875}"/>
          </ac:grpSpMkLst>
        </pc:grpChg>
        <pc:grpChg chg="add del">
          <ac:chgData name="Yarmola Taya" userId="15d656ee5975279f" providerId="Windows Live" clId="Web-{5DBA3421-F2B1-4BA4-BAFF-E07D31DBFF83}" dt="2023-12-08T15:35:15.381" v="57"/>
          <ac:grpSpMkLst>
            <pc:docMk/>
            <pc:sldMk cId="1351651579" sldId="256"/>
            <ac:grpSpMk id="24" creationId="{648AC293-747D-47C4-9B5B-EB0624E58F2C}"/>
          </ac:grpSpMkLst>
        </pc:grpChg>
        <pc:grpChg chg="add del">
          <ac:chgData name="Yarmola Taya" userId="15d656ee5975279f" providerId="Windows Live" clId="Web-{5DBA3421-F2B1-4BA4-BAFF-E07D31DBFF83}" dt="2023-12-08T15:35:15.381" v="57"/>
          <ac:grpSpMkLst>
            <pc:docMk/>
            <pc:sldMk cId="1351651579" sldId="256"/>
            <ac:grpSpMk id="28" creationId="{41839D76-8014-4A87-878E-D7706BAEF280}"/>
          </ac:grpSpMkLst>
        </pc:grpChg>
        <pc:grpChg chg="add">
          <ac:chgData name="Yarmola Taya" userId="15d656ee5975279f" providerId="Windows Live" clId="Web-{5DBA3421-F2B1-4BA4-BAFF-E07D31DBFF83}" dt="2023-12-08T15:39:57.951" v="76"/>
          <ac:grpSpMkLst>
            <pc:docMk/>
            <pc:sldMk cId="1351651579" sldId="256"/>
            <ac:grpSpMk id="32" creationId="{F2FD01A0-E6FF-41CD-AEBD-279232B90D43}"/>
          </ac:grpSpMkLst>
        </pc:grpChg>
        <pc:grpChg chg="add">
          <ac:chgData name="Yarmola Taya" userId="15d656ee5975279f" providerId="Windows Live" clId="Web-{5DBA3421-F2B1-4BA4-BAFF-E07D31DBFF83}" dt="2023-12-08T15:39:57.951" v="76"/>
          <ac:grpSpMkLst>
            <pc:docMk/>
            <pc:sldMk cId="1351651579" sldId="256"/>
            <ac:grpSpMk id="37" creationId="{3C9AA14C-80A4-427C-A911-28CD20C56E5E}"/>
          </ac:grpSpMkLst>
        </pc:grpChg>
        <pc:picChg chg="add del">
          <ac:chgData name="Yarmola Taya" userId="15d656ee5975279f" providerId="Windows Live" clId="Web-{5DBA3421-F2B1-4BA4-BAFF-E07D31DBFF83}" dt="2023-12-08T15:34:57.865" v="55"/>
          <ac:picMkLst>
            <pc:docMk/>
            <pc:sldMk cId="1351651579" sldId="256"/>
            <ac:picMk id="4" creationId="{20A5E633-B7A3-D0AB-9060-14AD4DAC320C}"/>
          </ac:picMkLst>
        </pc:picChg>
        <pc:picChg chg="add del">
          <ac:chgData name="Yarmola Taya" userId="15d656ee5975279f" providerId="Windows Live" clId="Web-{5DBA3421-F2B1-4BA4-BAFF-E07D31DBFF83}" dt="2023-12-08T15:35:15.381" v="57"/>
          <ac:picMkLst>
            <pc:docMk/>
            <pc:sldMk cId="1351651579" sldId="256"/>
            <ac:picMk id="5" creationId="{7A484702-9ADF-BF3D-4FFA-6EADB2A87D62}"/>
          </ac:picMkLst>
        </pc:picChg>
        <pc:picChg chg="add del">
          <ac:chgData name="Yarmola Taya" userId="15d656ee5975279f" providerId="Windows Live" clId="Web-{5DBA3421-F2B1-4BA4-BAFF-E07D31DBFF83}" dt="2023-12-08T15:35:15.381" v="57"/>
          <ac:picMkLst>
            <pc:docMk/>
            <pc:sldMk cId="1351651579" sldId="256"/>
            <ac:picMk id="6" creationId="{5DB5C6FA-B024-A9AB-ACCD-BB931C56C62B}"/>
          </ac:picMkLst>
        </pc:picChg>
        <pc:picChg chg="add del">
          <ac:chgData name="Yarmola Taya" userId="15d656ee5975279f" providerId="Windows Live" clId="Web-{5DBA3421-F2B1-4BA4-BAFF-E07D31DBFF83}" dt="2023-12-08T15:36:33.039" v="71"/>
          <ac:picMkLst>
            <pc:docMk/>
            <pc:sldMk cId="1351651579" sldId="256"/>
            <ac:picMk id="8" creationId="{A0A97DE7-ED27-466F-C36E-8738227F7C6F}"/>
          </ac:picMkLst>
        </pc:picChg>
        <pc:picChg chg="add del">
          <ac:chgData name="Yarmola Taya" userId="15d656ee5975279f" providerId="Windows Live" clId="Web-{5DBA3421-F2B1-4BA4-BAFF-E07D31DBFF83}" dt="2023-12-08T15:36:38.742" v="73"/>
          <ac:picMkLst>
            <pc:docMk/>
            <pc:sldMk cId="1351651579" sldId="256"/>
            <ac:picMk id="19" creationId="{600AE6EF-5A57-7CE2-9DEA-CE8900E77078}"/>
          </ac:picMkLst>
        </pc:picChg>
        <pc:picChg chg="add del">
          <ac:chgData name="Yarmola Taya" userId="15d656ee5975279f" providerId="Windows Live" clId="Web-{5DBA3421-F2B1-4BA4-BAFF-E07D31DBFF83}" dt="2023-12-08T15:36:38.742" v="73"/>
          <ac:picMkLst>
            <pc:docMk/>
            <pc:sldMk cId="1351651579" sldId="256"/>
            <ac:picMk id="20" creationId="{8FE71DFD-0F37-CD6F-2CA8-F20286B404AF}"/>
          </ac:picMkLst>
        </pc:picChg>
        <pc:picChg chg="add mod">
          <ac:chgData name="Yarmola Taya" userId="15d656ee5975279f" providerId="Windows Live" clId="Web-{5DBA3421-F2B1-4BA4-BAFF-E07D31DBFF83}" dt="2023-12-08T15:39:57.951" v="76"/>
          <ac:picMkLst>
            <pc:docMk/>
            <pc:sldMk cId="1351651579" sldId="256"/>
            <ac:picMk id="23" creationId="{4EC30A62-7384-6723-0214-EF5608F02241}"/>
          </ac:picMkLst>
        </pc:picChg>
        <pc:picChg chg="add del">
          <ac:chgData name="Yarmola Taya" userId="15d656ee5975279f" providerId="Windows Live" clId="Web-{5DBA3421-F2B1-4BA4-BAFF-E07D31DBFF83}" dt="2023-12-08T15:35:30.803" v="65"/>
          <ac:picMkLst>
            <pc:docMk/>
            <pc:sldMk cId="1351651579" sldId="256"/>
            <ac:picMk id="40" creationId="{605626DF-B2CA-BBD2-D7DD-0FCA19DD75D6}"/>
          </ac:picMkLst>
        </pc:picChg>
        <pc:cxnChg chg="add del">
          <ac:chgData name="Yarmola Taya" userId="15d656ee5975279f" providerId="Windows Live" clId="Web-{5DBA3421-F2B1-4BA4-BAFF-E07D31DBFF83}" dt="2023-12-08T15:35:30.803" v="65"/>
          <ac:cxnSpMkLst>
            <pc:docMk/>
            <pc:sldMk cId="1351651579" sldId="256"/>
            <ac:cxnSpMk id="13" creationId="{414C5C93-B9E9-4392-ADCF-ABF21209DD56}"/>
          </ac:cxnSpMkLst>
        </pc:cxnChg>
        <pc:cxnChg chg="add del">
          <ac:chgData name="Yarmola Taya" userId="15d656ee5975279f" providerId="Windows Live" clId="Web-{5DBA3421-F2B1-4BA4-BAFF-E07D31DBFF83}" dt="2023-12-08T15:36:33.039" v="71"/>
          <ac:cxnSpMkLst>
            <pc:docMk/>
            <pc:sldMk cId="1351651579" sldId="256"/>
            <ac:cxnSpMk id="16" creationId="{7476E355-DC49-4AFB-88DE-62B854B9B315}"/>
          </ac:cxnSpMkLst>
        </pc:cxnChg>
      </pc:sldChg>
      <pc:sldChg chg="addSp modSp new mod setBg">
        <pc:chgData name="Yarmola Taya" userId="15d656ee5975279f" providerId="Windows Live" clId="Web-{5DBA3421-F2B1-4BA4-BAFF-E07D31DBFF83}" dt="2023-12-08T16:23:51.612" v="572" actId="20577"/>
        <pc:sldMkLst>
          <pc:docMk/>
          <pc:sldMk cId="1379512047" sldId="257"/>
        </pc:sldMkLst>
        <pc:spChg chg="mod">
          <ac:chgData name="Yarmola Taya" userId="15d656ee5975279f" providerId="Windows Live" clId="Web-{5DBA3421-F2B1-4BA4-BAFF-E07D31DBFF83}" dt="2023-12-08T16:23:41.784" v="570"/>
          <ac:spMkLst>
            <pc:docMk/>
            <pc:sldMk cId="1379512047" sldId="257"/>
            <ac:spMk id="2" creationId="{6662B94A-B4BF-04E9-EDFE-6ACC81321832}"/>
          </ac:spMkLst>
        </pc:spChg>
        <pc:spChg chg="mod ord">
          <ac:chgData name="Yarmola Taya" userId="15d656ee5975279f" providerId="Windows Live" clId="Web-{5DBA3421-F2B1-4BA4-BAFF-E07D31DBFF83}" dt="2023-12-08T16:23:51.612" v="572" actId="20577"/>
          <ac:spMkLst>
            <pc:docMk/>
            <pc:sldMk cId="1379512047" sldId="257"/>
            <ac:spMk id="3" creationId="{816DE46A-0EF7-36BC-AB80-1B51430C4395}"/>
          </ac:spMkLst>
        </pc:spChg>
        <pc:spChg chg="add">
          <ac:chgData name="Yarmola Taya" userId="15d656ee5975279f" providerId="Windows Live" clId="Web-{5DBA3421-F2B1-4BA4-BAFF-E07D31DBFF83}" dt="2023-12-08T16:23:41.784" v="570"/>
          <ac:spMkLst>
            <pc:docMk/>
            <pc:sldMk cId="1379512047" sldId="257"/>
            <ac:spMk id="9" creationId="{5ED9E2D9-EE69-4775-8CE5-9EAC35AD2F2E}"/>
          </ac:spMkLst>
        </pc:spChg>
        <pc:spChg chg="add">
          <ac:chgData name="Yarmola Taya" userId="15d656ee5975279f" providerId="Windows Live" clId="Web-{5DBA3421-F2B1-4BA4-BAFF-E07D31DBFF83}" dt="2023-12-08T16:23:41.784" v="570"/>
          <ac:spMkLst>
            <pc:docMk/>
            <pc:sldMk cId="1379512047" sldId="257"/>
            <ac:spMk id="11" creationId="{3D75B673-1FA7-415E-8B2E-7A0550C8BDDF}"/>
          </ac:spMkLst>
        </pc:spChg>
        <pc:picChg chg="add mod">
          <ac:chgData name="Yarmola Taya" userId="15d656ee5975279f" providerId="Windows Live" clId="Web-{5DBA3421-F2B1-4BA4-BAFF-E07D31DBFF83}" dt="2023-12-08T16:23:41.784" v="570"/>
          <ac:picMkLst>
            <pc:docMk/>
            <pc:sldMk cId="1379512047" sldId="257"/>
            <ac:picMk id="4" creationId="{63EA7425-BAB7-6AD7-24EB-D28C3DD8654D}"/>
          </ac:picMkLst>
        </pc:picChg>
      </pc:sldChg>
      <pc:sldChg chg="new del">
        <pc:chgData name="Yarmola Taya" userId="15d656ee5975279f" providerId="Windows Live" clId="Web-{5DBA3421-F2B1-4BA4-BAFF-E07D31DBFF83}" dt="2023-12-08T15:35:26.147" v="62"/>
        <pc:sldMkLst>
          <pc:docMk/>
          <pc:sldMk cId="2802027430" sldId="257"/>
        </pc:sldMkLst>
      </pc:sldChg>
      <pc:sldChg chg="new del">
        <pc:chgData name="Yarmola Taya" userId="15d656ee5975279f" providerId="Windows Live" clId="Web-{5DBA3421-F2B1-4BA4-BAFF-E07D31DBFF83}" dt="2023-12-08T15:34:56.318" v="52"/>
        <pc:sldMkLst>
          <pc:docMk/>
          <pc:sldMk cId="3202430166" sldId="257"/>
        </pc:sldMkLst>
      </pc:sldChg>
      <pc:sldChg chg="new del">
        <pc:chgData name="Yarmola Taya" userId="15d656ee5975279f" providerId="Windows Live" clId="Web-{5DBA3421-F2B1-4BA4-BAFF-E07D31DBFF83}" dt="2023-12-08T15:34:54.255" v="51"/>
        <pc:sldMkLst>
          <pc:docMk/>
          <pc:sldMk cId="61473183" sldId="258"/>
        </pc:sldMkLst>
      </pc:sldChg>
      <pc:sldChg chg="addSp delSp modSp new mod setBg">
        <pc:chgData name="Yarmola Taya" userId="15d656ee5975279f" providerId="Windows Live" clId="Web-{5DBA3421-F2B1-4BA4-BAFF-E07D31DBFF83}" dt="2023-12-08T16:43:52.503" v="699" actId="20577"/>
        <pc:sldMkLst>
          <pc:docMk/>
          <pc:sldMk cId="3379381160" sldId="258"/>
        </pc:sldMkLst>
        <pc:spChg chg="mod">
          <ac:chgData name="Yarmola Taya" userId="15d656ee5975279f" providerId="Windows Live" clId="Web-{5DBA3421-F2B1-4BA4-BAFF-E07D31DBFF83}" dt="2023-12-08T16:40:32.810" v="655"/>
          <ac:spMkLst>
            <pc:docMk/>
            <pc:sldMk cId="3379381160" sldId="258"/>
            <ac:spMk id="2" creationId="{3D9817E8-8BB1-E6AC-B218-C53C6B9976EA}"/>
          </ac:spMkLst>
        </pc:spChg>
        <pc:spChg chg="mod ord">
          <ac:chgData name="Yarmola Taya" userId="15d656ee5975279f" providerId="Windows Live" clId="Web-{5DBA3421-F2B1-4BA4-BAFF-E07D31DBFF83}" dt="2023-12-08T16:43:52.503" v="699" actId="20577"/>
          <ac:spMkLst>
            <pc:docMk/>
            <pc:sldMk cId="3379381160" sldId="258"/>
            <ac:spMk id="3" creationId="{471E57A8-0397-0C99-C242-2A0C60DA3217}"/>
          </ac:spMkLst>
        </pc:spChg>
        <pc:spChg chg="add del">
          <ac:chgData name="Yarmola Taya" userId="15d656ee5975279f" providerId="Windows Live" clId="Web-{5DBA3421-F2B1-4BA4-BAFF-E07D31DBFF83}" dt="2023-12-08T16:40:32.810" v="654"/>
          <ac:spMkLst>
            <pc:docMk/>
            <pc:sldMk cId="3379381160" sldId="258"/>
            <ac:spMk id="9" creationId="{5BB3780B-63EB-450D-A804-D6AA12F98E0B}"/>
          </ac:spMkLst>
        </pc:spChg>
        <pc:spChg chg="add del">
          <ac:chgData name="Yarmola Taya" userId="15d656ee5975279f" providerId="Windows Live" clId="Web-{5DBA3421-F2B1-4BA4-BAFF-E07D31DBFF83}" dt="2023-12-08T16:40:32.810" v="654"/>
          <ac:spMkLst>
            <pc:docMk/>
            <pc:sldMk cId="3379381160" sldId="258"/>
            <ac:spMk id="11" creationId="{FE0847A5-A329-48CD-B3A7-3892FF6DA78F}"/>
          </ac:spMkLst>
        </pc:spChg>
        <pc:spChg chg="add">
          <ac:chgData name="Yarmola Taya" userId="15d656ee5975279f" providerId="Windows Live" clId="Web-{5DBA3421-F2B1-4BA4-BAFF-E07D31DBFF83}" dt="2023-12-08T16:40:32.810" v="655"/>
          <ac:spMkLst>
            <pc:docMk/>
            <pc:sldMk cId="3379381160" sldId="258"/>
            <ac:spMk id="13" creationId="{1A6AC1EB-B829-4364-8499-E0E869EA005C}"/>
          </ac:spMkLst>
        </pc:spChg>
        <pc:spChg chg="add">
          <ac:chgData name="Yarmola Taya" userId="15d656ee5975279f" providerId="Windows Live" clId="Web-{5DBA3421-F2B1-4BA4-BAFF-E07D31DBFF83}" dt="2023-12-08T16:40:32.810" v="655"/>
          <ac:spMkLst>
            <pc:docMk/>
            <pc:sldMk cId="3379381160" sldId="258"/>
            <ac:spMk id="14" creationId="{BE7A37A2-C7FA-4D89-AF85-407817320FBD}"/>
          </ac:spMkLst>
        </pc:spChg>
        <pc:picChg chg="add mod">
          <ac:chgData name="Yarmola Taya" userId="15d656ee5975279f" providerId="Windows Live" clId="Web-{5DBA3421-F2B1-4BA4-BAFF-E07D31DBFF83}" dt="2023-12-08T16:40:32.810" v="655"/>
          <ac:picMkLst>
            <pc:docMk/>
            <pc:sldMk cId="3379381160" sldId="258"/>
            <ac:picMk id="4" creationId="{62F38DCD-9F26-8E6C-74B7-6BF847087542}"/>
          </ac:picMkLst>
        </pc:picChg>
      </pc:sldChg>
      <pc:sldChg chg="modSp new del">
        <pc:chgData name="Yarmola Taya" userId="15d656ee5975279f" providerId="Windows Live" clId="Web-{5DBA3421-F2B1-4BA4-BAFF-E07D31DBFF83}" dt="2023-12-08T16:09:51.591" v="407"/>
        <pc:sldMkLst>
          <pc:docMk/>
          <pc:sldMk cId="1279603578" sldId="259"/>
        </pc:sldMkLst>
        <pc:spChg chg="mod">
          <ac:chgData name="Yarmola Taya" userId="15d656ee5975279f" providerId="Windows Live" clId="Web-{5DBA3421-F2B1-4BA4-BAFF-E07D31DBFF83}" dt="2023-12-08T15:42:39.377" v="99" actId="20577"/>
          <ac:spMkLst>
            <pc:docMk/>
            <pc:sldMk cId="1279603578" sldId="259"/>
            <ac:spMk id="2" creationId="{1C206836-261B-E4B8-91E7-B849E5BFA8D1}"/>
          </ac:spMkLst>
        </pc:spChg>
      </pc:sldChg>
      <pc:sldChg chg="addSp modSp new mod setBg">
        <pc:chgData name="Yarmola Taya" userId="15d656ee5975279f" providerId="Windows Live" clId="Web-{5DBA3421-F2B1-4BA4-BAFF-E07D31DBFF83}" dt="2023-12-08T18:34:47.137" v="792" actId="20577"/>
        <pc:sldMkLst>
          <pc:docMk/>
          <pc:sldMk cId="300356731" sldId="260"/>
        </pc:sldMkLst>
        <pc:spChg chg="mod">
          <ac:chgData name="Yarmola Taya" userId="15d656ee5975279f" providerId="Windows Live" clId="Web-{5DBA3421-F2B1-4BA4-BAFF-E07D31DBFF83}" dt="2023-12-08T16:42:32.157" v="669"/>
          <ac:spMkLst>
            <pc:docMk/>
            <pc:sldMk cId="300356731" sldId="260"/>
            <ac:spMk id="2" creationId="{AD59ECC2-D876-5A08-BF25-61FC35726648}"/>
          </ac:spMkLst>
        </pc:spChg>
        <pc:spChg chg="mod">
          <ac:chgData name="Yarmola Taya" userId="15d656ee5975279f" providerId="Windows Live" clId="Web-{5DBA3421-F2B1-4BA4-BAFF-E07D31DBFF83}" dt="2023-12-08T18:34:47.137" v="792" actId="20577"/>
          <ac:spMkLst>
            <pc:docMk/>
            <pc:sldMk cId="300356731" sldId="260"/>
            <ac:spMk id="3" creationId="{3DBB1751-1147-6DD2-D08B-0E968A761932}"/>
          </ac:spMkLst>
        </pc:spChg>
        <pc:spChg chg="add">
          <ac:chgData name="Yarmola Taya" userId="15d656ee5975279f" providerId="Windows Live" clId="Web-{5DBA3421-F2B1-4BA4-BAFF-E07D31DBFF83}" dt="2023-12-08T16:42:32.157" v="669"/>
          <ac:spMkLst>
            <pc:docMk/>
            <pc:sldMk cId="300356731" sldId="260"/>
            <ac:spMk id="9" creationId="{2A3E2477-CB24-4FE6-B9C0-F9800FF83EF6}"/>
          </ac:spMkLst>
        </pc:spChg>
        <pc:spChg chg="add">
          <ac:chgData name="Yarmola Taya" userId="15d656ee5975279f" providerId="Windows Live" clId="Web-{5DBA3421-F2B1-4BA4-BAFF-E07D31DBFF83}" dt="2023-12-08T16:42:32.157" v="669"/>
          <ac:spMkLst>
            <pc:docMk/>
            <pc:sldMk cId="300356731" sldId="260"/>
            <ac:spMk id="11" creationId="{B965638C-2268-4A1B-96C3-95E79EF44B96}"/>
          </ac:spMkLst>
        </pc:spChg>
        <pc:spChg chg="add">
          <ac:chgData name="Yarmola Taya" userId="15d656ee5975279f" providerId="Windows Live" clId="Web-{5DBA3421-F2B1-4BA4-BAFF-E07D31DBFF83}" dt="2023-12-08T16:42:32.157" v="669"/>
          <ac:spMkLst>
            <pc:docMk/>
            <pc:sldMk cId="300356731" sldId="260"/>
            <ac:spMk id="13" creationId="{97D0825D-5142-4F4A-A141-3CCD5E99CB4F}"/>
          </ac:spMkLst>
        </pc:spChg>
        <pc:picChg chg="add mod">
          <ac:chgData name="Yarmola Taya" userId="15d656ee5975279f" providerId="Windows Live" clId="Web-{5DBA3421-F2B1-4BA4-BAFF-E07D31DBFF83}" dt="2023-12-08T16:42:32.157" v="669"/>
          <ac:picMkLst>
            <pc:docMk/>
            <pc:sldMk cId="300356731" sldId="260"/>
            <ac:picMk id="4" creationId="{FB225D9C-1063-797F-09D2-6FBEE89DA986}"/>
          </ac:picMkLst>
        </pc:picChg>
      </pc:sldChg>
      <pc:sldChg chg="addSp modSp new mod ord setBg">
        <pc:chgData name="Yarmola Taya" userId="15d656ee5975279f" providerId="Windows Live" clId="Web-{5DBA3421-F2B1-4BA4-BAFF-E07D31DBFF83}" dt="2023-12-08T16:26:15.257" v="588" actId="20577"/>
        <pc:sldMkLst>
          <pc:docMk/>
          <pc:sldMk cId="2164500351" sldId="261"/>
        </pc:sldMkLst>
        <pc:spChg chg="mod">
          <ac:chgData name="Yarmola Taya" userId="15d656ee5975279f" providerId="Windows Live" clId="Web-{5DBA3421-F2B1-4BA4-BAFF-E07D31DBFF83}" dt="2023-12-08T16:25:50.162" v="580"/>
          <ac:spMkLst>
            <pc:docMk/>
            <pc:sldMk cId="2164500351" sldId="261"/>
            <ac:spMk id="2" creationId="{320AC825-90AB-FE0F-7390-7095588240F7}"/>
          </ac:spMkLst>
        </pc:spChg>
        <pc:spChg chg="mod ord">
          <ac:chgData name="Yarmola Taya" userId="15d656ee5975279f" providerId="Windows Live" clId="Web-{5DBA3421-F2B1-4BA4-BAFF-E07D31DBFF83}" dt="2023-12-08T16:26:15.257" v="588" actId="20577"/>
          <ac:spMkLst>
            <pc:docMk/>
            <pc:sldMk cId="2164500351" sldId="261"/>
            <ac:spMk id="3" creationId="{DF38F409-9571-5DFF-B26C-54382B5C83A6}"/>
          </ac:spMkLst>
        </pc:spChg>
        <pc:spChg chg="add">
          <ac:chgData name="Yarmola Taya" userId="15d656ee5975279f" providerId="Windows Live" clId="Web-{5DBA3421-F2B1-4BA4-BAFF-E07D31DBFF83}" dt="2023-12-08T16:25:50.162" v="580"/>
          <ac:spMkLst>
            <pc:docMk/>
            <pc:sldMk cId="2164500351" sldId="261"/>
            <ac:spMk id="9" creationId="{1A6AC1EB-B829-4364-8499-E0E869EA005C}"/>
          </ac:spMkLst>
        </pc:spChg>
        <pc:spChg chg="add">
          <ac:chgData name="Yarmola Taya" userId="15d656ee5975279f" providerId="Windows Live" clId="Web-{5DBA3421-F2B1-4BA4-BAFF-E07D31DBFF83}" dt="2023-12-08T16:25:50.162" v="580"/>
          <ac:spMkLst>
            <pc:docMk/>
            <pc:sldMk cId="2164500351" sldId="261"/>
            <ac:spMk id="11" creationId="{BE7A37A2-C7FA-4D89-AF85-407817320FBD}"/>
          </ac:spMkLst>
        </pc:spChg>
        <pc:picChg chg="add mod">
          <ac:chgData name="Yarmola Taya" userId="15d656ee5975279f" providerId="Windows Live" clId="Web-{5DBA3421-F2B1-4BA4-BAFF-E07D31DBFF83}" dt="2023-12-08T16:25:50.162" v="580"/>
          <ac:picMkLst>
            <pc:docMk/>
            <pc:sldMk cId="2164500351" sldId="261"/>
            <ac:picMk id="4" creationId="{B35C55AD-6BB4-68DB-7D32-C98FE0E094C9}"/>
          </ac:picMkLst>
        </pc:picChg>
      </pc:sldChg>
      <pc:sldChg chg="addSp delSp modSp new mod setBg">
        <pc:chgData name="Yarmola Taya" userId="15d656ee5975279f" providerId="Windows Live" clId="Web-{5DBA3421-F2B1-4BA4-BAFF-E07D31DBFF83}" dt="2023-12-08T16:26:31.195" v="590" actId="20577"/>
        <pc:sldMkLst>
          <pc:docMk/>
          <pc:sldMk cId="482168281" sldId="262"/>
        </pc:sldMkLst>
        <pc:spChg chg="mod">
          <ac:chgData name="Yarmola Taya" userId="15d656ee5975279f" providerId="Windows Live" clId="Web-{5DBA3421-F2B1-4BA4-BAFF-E07D31DBFF83}" dt="2023-12-08T16:21:25.905" v="551"/>
          <ac:spMkLst>
            <pc:docMk/>
            <pc:sldMk cId="482168281" sldId="262"/>
            <ac:spMk id="2" creationId="{88E7470B-87DE-2EBA-3F03-94720F139D82}"/>
          </ac:spMkLst>
        </pc:spChg>
        <pc:spChg chg="mod">
          <ac:chgData name="Yarmola Taya" userId="15d656ee5975279f" providerId="Windows Live" clId="Web-{5DBA3421-F2B1-4BA4-BAFF-E07D31DBFF83}" dt="2023-12-08T16:26:31.195" v="590" actId="20577"/>
          <ac:spMkLst>
            <pc:docMk/>
            <pc:sldMk cId="482168281" sldId="262"/>
            <ac:spMk id="3" creationId="{57507A45-A904-B951-78D7-3DE123B18083}"/>
          </ac:spMkLst>
        </pc:spChg>
        <pc:spChg chg="add">
          <ac:chgData name="Yarmola Taya" userId="15d656ee5975279f" providerId="Windows Live" clId="Web-{5DBA3421-F2B1-4BA4-BAFF-E07D31DBFF83}" dt="2023-12-08T16:21:25.905" v="551"/>
          <ac:spMkLst>
            <pc:docMk/>
            <pc:sldMk cId="482168281" sldId="262"/>
            <ac:spMk id="13" creationId="{1354293D-EB42-4634-8726-ECCFA273CCE6}"/>
          </ac:spMkLst>
        </pc:spChg>
        <pc:spChg chg="add">
          <ac:chgData name="Yarmola Taya" userId="15d656ee5975279f" providerId="Windows Live" clId="Web-{5DBA3421-F2B1-4BA4-BAFF-E07D31DBFF83}" dt="2023-12-08T16:21:25.905" v="551"/>
          <ac:spMkLst>
            <pc:docMk/>
            <pc:sldMk cId="482168281" sldId="262"/>
            <ac:spMk id="15" creationId="{BE888B41-0EFC-459D-8A46-CCF8680DBAD7}"/>
          </ac:spMkLst>
        </pc:spChg>
        <pc:spChg chg="add">
          <ac:chgData name="Yarmola Taya" userId="15d656ee5975279f" providerId="Windows Live" clId="Web-{5DBA3421-F2B1-4BA4-BAFF-E07D31DBFF83}" dt="2023-12-08T16:21:25.905" v="551"/>
          <ac:spMkLst>
            <pc:docMk/>
            <pc:sldMk cId="482168281" sldId="262"/>
            <ac:spMk id="17" creationId="{41C71752-7D52-4E24-8299-DA8D040DBB3B}"/>
          </ac:spMkLst>
        </pc:spChg>
        <pc:picChg chg="add mod">
          <ac:chgData name="Yarmola Taya" userId="15d656ee5975279f" providerId="Windows Live" clId="Web-{5DBA3421-F2B1-4BA4-BAFF-E07D31DBFF83}" dt="2023-12-08T16:21:25.905" v="551"/>
          <ac:picMkLst>
            <pc:docMk/>
            <pc:sldMk cId="482168281" sldId="262"/>
            <ac:picMk id="4" creationId="{128926A9-8084-4127-4319-91BCDC052216}"/>
          </ac:picMkLst>
        </pc:picChg>
        <pc:picChg chg="add del mod">
          <ac:chgData name="Yarmola Taya" userId="15d656ee5975279f" providerId="Windows Live" clId="Web-{5DBA3421-F2B1-4BA4-BAFF-E07D31DBFF83}" dt="2023-12-08T16:19:19.496" v="538"/>
          <ac:picMkLst>
            <pc:docMk/>
            <pc:sldMk cId="482168281" sldId="262"/>
            <ac:picMk id="5" creationId="{B3517359-7F37-A86D-EF01-132C2AB4C809}"/>
          </ac:picMkLst>
        </pc:picChg>
        <pc:picChg chg="add del mod">
          <ac:chgData name="Yarmola Taya" userId="15d656ee5975279f" providerId="Windows Live" clId="Web-{5DBA3421-F2B1-4BA4-BAFF-E07D31DBFF83}" dt="2023-12-08T16:21:49.468" v="552"/>
          <ac:picMkLst>
            <pc:docMk/>
            <pc:sldMk cId="482168281" sldId="262"/>
            <ac:picMk id="6" creationId="{D386EE7B-5724-8CA3-48B5-92EF9CD2E9AE}"/>
          </ac:picMkLst>
        </pc:picChg>
        <pc:picChg chg="add del mod">
          <ac:chgData name="Yarmola Taya" userId="15d656ee5975279f" providerId="Windows Live" clId="Web-{5DBA3421-F2B1-4BA4-BAFF-E07D31DBFF83}" dt="2023-12-08T16:20:19.669" v="543"/>
          <ac:picMkLst>
            <pc:docMk/>
            <pc:sldMk cId="482168281" sldId="262"/>
            <ac:picMk id="7" creationId="{780D751C-67C1-9941-E597-DE8C4A696A54}"/>
          </ac:picMkLst>
        </pc:picChg>
        <pc:picChg chg="add mod">
          <ac:chgData name="Yarmola Taya" userId="15d656ee5975279f" providerId="Windows Live" clId="Web-{5DBA3421-F2B1-4BA4-BAFF-E07D31DBFF83}" dt="2023-12-08T16:21:25.905" v="551"/>
          <ac:picMkLst>
            <pc:docMk/>
            <pc:sldMk cId="482168281" sldId="262"/>
            <ac:picMk id="8" creationId="{DAF13F51-B005-83A7-F2D9-3E89582A7F21}"/>
          </ac:picMkLst>
        </pc:picChg>
        <pc:picChg chg="add mod">
          <ac:chgData name="Yarmola Taya" userId="15d656ee5975279f" providerId="Windows Live" clId="Web-{5DBA3421-F2B1-4BA4-BAFF-E07D31DBFF83}" dt="2023-12-08T16:21:52.609" v="554" actId="1076"/>
          <ac:picMkLst>
            <pc:docMk/>
            <pc:sldMk cId="482168281" sldId="262"/>
            <ac:picMk id="9" creationId="{CC79ABCD-DAA7-C4B7-3D87-85526ACB060A}"/>
          </ac:picMkLst>
        </pc:picChg>
      </pc:sldChg>
      <pc:sldChg chg="addSp delSp modSp new mod setBg">
        <pc:chgData name="Yarmola Taya" userId="15d656ee5975279f" providerId="Windows Live" clId="Web-{5DBA3421-F2B1-4BA4-BAFF-E07D31DBFF83}" dt="2023-12-08T16:27:38.837" v="614" actId="20577"/>
        <pc:sldMkLst>
          <pc:docMk/>
          <pc:sldMk cId="3874748555" sldId="263"/>
        </pc:sldMkLst>
        <pc:spChg chg="mod">
          <ac:chgData name="Yarmola Taya" userId="15d656ee5975279f" providerId="Windows Live" clId="Web-{5DBA3421-F2B1-4BA4-BAFF-E07D31DBFF83}" dt="2023-12-08T16:27:04.367" v="598"/>
          <ac:spMkLst>
            <pc:docMk/>
            <pc:sldMk cId="3874748555" sldId="263"/>
            <ac:spMk id="2" creationId="{ECB4E134-E502-8CEE-6854-20B507C68476}"/>
          </ac:spMkLst>
        </pc:spChg>
        <pc:spChg chg="mod">
          <ac:chgData name="Yarmola Taya" userId="15d656ee5975279f" providerId="Windows Live" clId="Web-{5DBA3421-F2B1-4BA4-BAFF-E07D31DBFF83}" dt="2023-12-08T16:27:38.837" v="614" actId="20577"/>
          <ac:spMkLst>
            <pc:docMk/>
            <pc:sldMk cId="3874748555" sldId="263"/>
            <ac:spMk id="3" creationId="{2895C8F4-AD2D-EE4F-C301-1065665ED79B}"/>
          </ac:spMkLst>
        </pc:spChg>
        <pc:spChg chg="add del">
          <ac:chgData name="Yarmola Taya" userId="15d656ee5975279f" providerId="Windows Live" clId="Web-{5DBA3421-F2B1-4BA4-BAFF-E07D31DBFF83}" dt="2023-12-08T16:27:04.367" v="598"/>
          <ac:spMkLst>
            <pc:docMk/>
            <pc:sldMk cId="3874748555" sldId="263"/>
            <ac:spMk id="9" creationId="{5ED9E2D9-EE69-4775-8CE5-9EAC35AD2F2E}"/>
          </ac:spMkLst>
        </pc:spChg>
        <pc:spChg chg="add del">
          <ac:chgData name="Yarmola Taya" userId="15d656ee5975279f" providerId="Windows Live" clId="Web-{5DBA3421-F2B1-4BA4-BAFF-E07D31DBFF83}" dt="2023-12-08T16:27:04.367" v="598"/>
          <ac:spMkLst>
            <pc:docMk/>
            <pc:sldMk cId="3874748555" sldId="263"/>
            <ac:spMk id="11" creationId="{3D75B673-1FA7-415E-8B2E-7A0550C8BDDF}"/>
          </ac:spMkLst>
        </pc:spChg>
        <pc:spChg chg="add">
          <ac:chgData name="Yarmola Taya" userId="15d656ee5975279f" providerId="Windows Live" clId="Web-{5DBA3421-F2B1-4BA4-BAFF-E07D31DBFF83}" dt="2023-12-08T16:27:04.367" v="598"/>
          <ac:spMkLst>
            <pc:docMk/>
            <pc:sldMk cId="3874748555" sldId="263"/>
            <ac:spMk id="16" creationId="{05D1035C-3BF0-4FE0-B3A3-1062F86009CA}"/>
          </ac:spMkLst>
        </pc:spChg>
        <pc:picChg chg="add mod ord">
          <ac:chgData name="Yarmola Taya" userId="15d656ee5975279f" providerId="Windows Live" clId="Web-{5DBA3421-F2B1-4BA4-BAFF-E07D31DBFF83}" dt="2023-12-08T16:27:04.367" v="598"/>
          <ac:picMkLst>
            <pc:docMk/>
            <pc:sldMk cId="3874748555" sldId="263"/>
            <ac:picMk id="5" creationId="{FFD20264-4993-8DC2-9E0D-304A177099DC}"/>
          </ac:picMkLst>
        </pc:picChg>
      </pc:sldChg>
      <pc:sldChg chg="addSp modSp new mod setBg">
        <pc:chgData name="Yarmola Taya" userId="15d656ee5975279f" providerId="Windows Live" clId="Web-{5DBA3421-F2B1-4BA4-BAFF-E07D31DBFF83}" dt="2023-12-08T16:29:35.231" v="628" actId="20577"/>
        <pc:sldMkLst>
          <pc:docMk/>
          <pc:sldMk cId="2371593342" sldId="264"/>
        </pc:sldMkLst>
        <pc:spChg chg="mod">
          <ac:chgData name="Yarmola Taya" userId="15d656ee5975279f" providerId="Windows Live" clId="Web-{5DBA3421-F2B1-4BA4-BAFF-E07D31DBFF83}" dt="2023-12-08T16:29:18.464" v="626"/>
          <ac:spMkLst>
            <pc:docMk/>
            <pc:sldMk cId="2371593342" sldId="264"/>
            <ac:spMk id="2" creationId="{75D21EE0-6458-C701-5C56-EA7F14BB6305}"/>
          </ac:spMkLst>
        </pc:spChg>
        <pc:spChg chg="mod ord">
          <ac:chgData name="Yarmola Taya" userId="15d656ee5975279f" providerId="Windows Live" clId="Web-{5DBA3421-F2B1-4BA4-BAFF-E07D31DBFF83}" dt="2023-12-08T16:29:35.231" v="628" actId="20577"/>
          <ac:spMkLst>
            <pc:docMk/>
            <pc:sldMk cId="2371593342" sldId="264"/>
            <ac:spMk id="3" creationId="{6197ED7C-099D-E0BA-7A37-ACFC290CFA4D}"/>
          </ac:spMkLst>
        </pc:spChg>
        <pc:spChg chg="add">
          <ac:chgData name="Yarmola Taya" userId="15d656ee5975279f" providerId="Windows Live" clId="Web-{5DBA3421-F2B1-4BA4-BAFF-E07D31DBFF83}" dt="2023-12-08T16:29:18.464" v="626"/>
          <ac:spMkLst>
            <pc:docMk/>
            <pc:sldMk cId="2371593342" sldId="264"/>
            <ac:spMk id="9" creationId="{438E27F7-3F29-47F0-B30F-585059182204}"/>
          </ac:spMkLst>
        </pc:spChg>
        <pc:spChg chg="add">
          <ac:chgData name="Yarmola Taya" userId="15d656ee5975279f" providerId="Windows Live" clId="Web-{5DBA3421-F2B1-4BA4-BAFF-E07D31DBFF83}" dt="2023-12-08T16:29:18.464" v="626"/>
          <ac:spMkLst>
            <pc:docMk/>
            <pc:sldMk cId="2371593342" sldId="264"/>
            <ac:spMk id="11" creationId="{6B16CD8D-2899-43D9-995B-DD1278D6B5CD}"/>
          </ac:spMkLst>
        </pc:spChg>
        <pc:spChg chg="add">
          <ac:chgData name="Yarmola Taya" userId="15d656ee5975279f" providerId="Windows Live" clId="Web-{5DBA3421-F2B1-4BA4-BAFF-E07D31DBFF83}" dt="2023-12-08T16:29:18.464" v="626"/>
          <ac:spMkLst>
            <pc:docMk/>
            <pc:sldMk cId="2371593342" sldId="264"/>
            <ac:spMk id="13" creationId="{7F38A32B-CAD5-4D19-8E90-F63EB6902E33}"/>
          </ac:spMkLst>
        </pc:spChg>
        <pc:picChg chg="add mod">
          <ac:chgData name="Yarmola Taya" userId="15d656ee5975279f" providerId="Windows Live" clId="Web-{5DBA3421-F2B1-4BA4-BAFF-E07D31DBFF83}" dt="2023-12-08T16:29:18.464" v="626"/>
          <ac:picMkLst>
            <pc:docMk/>
            <pc:sldMk cId="2371593342" sldId="264"/>
            <ac:picMk id="4" creationId="{AA94295A-8434-F17C-3626-66C9AC2CB760}"/>
          </ac:picMkLst>
        </pc:picChg>
      </pc:sldChg>
      <pc:sldChg chg="addSp modSp new mod setBg">
        <pc:chgData name="Yarmola Taya" userId="15d656ee5975279f" providerId="Windows Live" clId="Web-{5DBA3421-F2B1-4BA4-BAFF-E07D31DBFF83}" dt="2023-12-08T18:31:10.741" v="761" actId="20577"/>
        <pc:sldMkLst>
          <pc:docMk/>
          <pc:sldMk cId="1829181458" sldId="265"/>
        </pc:sldMkLst>
        <pc:spChg chg="mod">
          <ac:chgData name="Yarmola Taya" userId="15d656ee5975279f" providerId="Windows Live" clId="Web-{5DBA3421-F2B1-4BA4-BAFF-E07D31DBFF83}" dt="2023-12-08T18:29:24.957" v="759"/>
          <ac:spMkLst>
            <pc:docMk/>
            <pc:sldMk cId="1829181458" sldId="265"/>
            <ac:spMk id="2" creationId="{3E68BB28-D5A3-2747-7308-751248652298}"/>
          </ac:spMkLst>
        </pc:spChg>
        <pc:spChg chg="mod">
          <ac:chgData name="Yarmola Taya" userId="15d656ee5975279f" providerId="Windows Live" clId="Web-{5DBA3421-F2B1-4BA4-BAFF-E07D31DBFF83}" dt="2023-12-08T18:31:10.741" v="761" actId="20577"/>
          <ac:spMkLst>
            <pc:docMk/>
            <pc:sldMk cId="1829181458" sldId="265"/>
            <ac:spMk id="3" creationId="{525F226C-657E-9B2E-E710-12C5F7EB4666}"/>
          </ac:spMkLst>
        </pc:spChg>
        <pc:spChg chg="add">
          <ac:chgData name="Yarmola Taya" userId="15d656ee5975279f" providerId="Windows Live" clId="Web-{5DBA3421-F2B1-4BA4-BAFF-E07D31DBFF83}" dt="2023-12-08T18:29:24.957" v="759"/>
          <ac:spMkLst>
            <pc:docMk/>
            <pc:sldMk cId="1829181458" sldId="265"/>
            <ac:spMk id="9" creationId="{05D1035C-3BF0-4FE0-B3A3-1062F86009CA}"/>
          </ac:spMkLst>
        </pc:spChg>
        <pc:picChg chg="add mod">
          <ac:chgData name="Yarmola Taya" userId="15d656ee5975279f" providerId="Windows Live" clId="Web-{5DBA3421-F2B1-4BA4-BAFF-E07D31DBFF83}" dt="2023-12-08T18:29:24.957" v="759"/>
          <ac:picMkLst>
            <pc:docMk/>
            <pc:sldMk cId="1829181458" sldId="265"/>
            <ac:picMk id="4" creationId="{C4B7A0CB-428E-0E39-CB90-027F3059FD2B}"/>
          </ac:picMkLst>
        </pc:picChg>
      </pc:sldChg>
      <pc:sldChg chg="addSp delSp modSp new mod setBg">
        <pc:chgData name="Yarmola Taya" userId="15d656ee5975279f" providerId="Windows Live" clId="Web-{5DBA3421-F2B1-4BA4-BAFF-E07D31DBFF83}" dt="2023-12-08T16:35:21.583" v="635"/>
        <pc:sldMkLst>
          <pc:docMk/>
          <pc:sldMk cId="203545947" sldId="266"/>
        </pc:sldMkLst>
        <pc:spChg chg="mod">
          <ac:chgData name="Yarmola Taya" userId="15d656ee5975279f" providerId="Windows Live" clId="Web-{5DBA3421-F2B1-4BA4-BAFF-E07D31DBFF83}" dt="2023-12-08T16:22:44.157" v="561"/>
          <ac:spMkLst>
            <pc:docMk/>
            <pc:sldMk cId="203545947" sldId="266"/>
            <ac:spMk id="2" creationId="{6BCA41E8-B62A-1902-E113-0E26EC7B119D}"/>
          </ac:spMkLst>
        </pc:spChg>
        <pc:spChg chg="mod">
          <ac:chgData name="Yarmola Taya" userId="15d656ee5975279f" providerId="Windows Live" clId="Web-{5DBA3421-F2B1-4BA4-BAFF-E07D31DBFF83}" dt="2023-12-08T16:23:05.283" v="566" actId="20577"/>
          <ac:spMkLst>
            <pc:docMk/>
            <pc:sldMk cId="203545947" sldId="266"/>
            <ac:spMk id="3" creationId="{44163D4F-E82C-4928-3EDF-1173742F83CE}"/>
          </ac:spMkLst>
        </pc:spChg>
        <pc:spChg chg="add del">
          <ac:chgData name="Yarmola Taya" userId="15d656ee5975279f" providerId="Windows Live" clId="Web-{5DBA3421-F2B1-4BA4-BAFF-E07D31DBFF83}" dt="2023-12-08T16:22:44.157" v="560"/>
          <ac:spMkLst>
            <pc:docMk/>
            <pc:sldMk cId="203545947" sldId="266"/>
            <ac:spMk id="9" creationId="{05D1035C-3BF0-4FE0-B3A3-1062F86009CA}"/>
          </ac:spMkLst>
        </pc:spChg>
        <pc:spChg chg="add">
          <ac:chgData name="Yarmola Taya" userId="15d656ee5975279f" providerId="Windows Live" clId="Web-{5DBA3421-F2B1-4BA4-BAFF-E07D31DBFF83}" dt="2023-12-08T16:22:44.157" v="561"/>
          <ac:spMkLst>
            <pc:docMk/>
            <pc:sldMk cId="203545947" sldId="266"/>
            <ac:spMk id="11" creationId="{FE0847A5-A329-48CD-B3A7-3892FF6DA78F}"/>
          </ac:spMkLst>
        </pc:spChg>
        <pc:spChg chg="add">
          <ac:chgData name="Yarmola Taya" userId="15d656ee5975279f" providerId="Windows Live" clId="Web-{5DBA3421-F2B1-4BA4-BAFF-E07D31DBFF83}" dt="2023-12-08T16:22:44.157" v="561"/>
          <ac:spMkLst>
            <pc:docMk/>
            <pc:sldMk cId="203545947" sldId="266"/>
            <ac:spMk id="12" creationId="{5BB3780B-63EB-450D-A804-D6AA12F98E0B}"/>
          </ac:spMkLst>
        </pc:spChg>
        <pc:picChg chg="add mod">
          <ac:chgData name="Yarmola Taya" userId="15d656ee5975279f" providerId="Windows Live" clId="Web-{5DBA3421-F2B1-4BA4-BAFF-E07D31DBFF83}" dt="2023-12-08T16:22:44.157" v="561"/>
          <ac:picMkLst>
            <pc:docMk/>
            <pc:sldMk cId="203545947" sldId="266"/>
            <ac:picMk id="4" creationId="{F8558422-5FB5-B242-858B-DA71907B7FC8}"/>
          </ac:picMkLst>
        </pc:picChg>
      </pc:sldChg>
      <pc:sldChg chg="addSp modSp new mod setBg">
        <pc:chgData name="Yarmola Taya" userId="15d656ee5975279f" providerId="Windows Live" clId="Web-{5DBA3421-F2B1-4BA4-BAFF-E07D31DBFF83}" dt="2023-12-08T16:25:13.505" v="578" actId="20577"/>
        <pc:sldMkLst>
          <pc:docMk/>
          <pc:sldMk cId="2448892190" sldId="267"/>
        </pc:sldMkLst>
        <pc:spChg chg="mod">
          <ac:chgData name="Yarmola Taya" userId="15d656ee5975279f" providerId="Windows Live" clId="Web-{5DBA3421-F2B1-4BA4-BAFF-E07D31DBFF83}" dt="2023-12-08T16:24:51.223" v="574"/>
          <ac:spMkLst>
            <pc:docMk/>
            <pc:sldMk cId="2448892190" sldId="267"/>
            <ac:spMk id="2" creationId="{952F9E04-1840-B489-1804-A3254BAB5B72}"/>
          </ac:spMkLst>
        </pc:spChg>
        <pc:spChg chg="mod">
          <ac:chgData name="Yarmola Taya" userId="15d656ee5975279f" providerId="Windows Live" clId="Web-{5DBA3421-F2B1-4BA4-BAFF-E07D31DBFF83}" dt="2023-12-08T16:25:13.505" v="578" actId="20577"/>
          <ac:spMkLst>
            <pc:docMk/>
            <pc:sldMk cId="2448892190" sldId="267"/>
            <ac:spMk id="3" creationId="{B3F66BBE-6963-A643-D95E-AC40F68100ED}"/>
          </ac:spMkLst>
        </pc:spChg>
        <pc:spChg chg="add">
          <ac:chgData name="Yarmola Taya" userId="15d656ee5975279f" providerId="Windows Live" clId="Web-{5DBA3421-F2B1-4BA4-BAFF-E07D31DBFF83}" dt="2023-12-08T16:24:51.223" v="574"/>
          <ac:spMkLst>
            <pc:docMk/>
            <pc:sldMk cId="2448892190" sldId="267"/>
            <ac:spMk id="9" creationId="{79D9F103-7A2C-4DEF-9BDD-E97BADDCE504}"/>
          </ac:spMkLst>
        </pc:spChg>
        <pc:spChg chg="add">
          <ac:chgData name="Yarmola Taya" userId="15d656ee5975279f" providerId="Windows Live" clId="Web-{5DBA3421-F2B1-4BA4-BAFF-E07D31DBFF83}" dt="2023-12-08T16:24:51.223" v="574"/>
          <ac:spMkLst>
            <pc:docMk/>
            <pc:sldMk cId="2448892190" sldId="267"/>
            <ac:spMk id="11" creationId="{8D5E1A83-4C4B-4B83-92AB-289F0A8E311D}"/>
          </ac:spMkLst>
        </pc:spChg>
        <pc:spChg chg="add">
          <ac:chgData name="Yarmola Taya" userId="15d656ee5975279f" providerId="Windows Live" clId="Web-{5DBA3421-F2B1-4BA4-BAFF-E07D31DBFF83}" dt="2023-12-08T16:24:51.223" v="574"/>
          <ac:spMkLst>
            <pc:docMk/>
            <pc:sldMk cId="2448892190" sldId="267"/>
            <ac:spMk id="13" creationId="{C27C1BEB-0B53-40C1-BFC6-737399705180}"/>
          </ac:spMkLst>
        </pc:spChg>
        <pc:picChg chg="add mod">
          <ac:chgData name="Yarmola Taya" userId="15d656ee5975279f" providerId="Windows Live" clId="Web-{5DBA3421-F2B1-4BA4-BAFF-E07D31DBFF83}" dt="2023-12-08T16:24:51.223" v="574"/>
          <ac:picMkLst>
            <pc:docMk/>
            <pc:sldMk cId="2448892190" sldId="267"/>
            <ac:picMk id="4" creationId="{3E55E0CF-5EB8-D09D-5254-B3A0439792C7}"/>
          </ac:picMkLst>
        </pc:picChg>
      </pc:sldChg>
      <pc:sldChg chg="modSp new del">
        <pc:chgData name="Yarmola Taya" userId="15d656ee5975279f" providerId="Windows Live" clId="Web-{5DBA3421-F2B1-4BA4-BAFF-E07D31DBFF83}" dt="2023-12-08T15:52:29.407" v="213"/>
        <pc:sldMkLst>
          <pc:docMk/>
          <pc:sldMk cId="2863185985" sldId="268"/>
        </pc:sldMkLst>
        <pc:spChg chg="mod">
          <ac:chgData name="Yarmola Taya" userId="15d656ee5975279f" providerId="Windows Live" clId="Web-{5DBA3421-F2B1-4BA4-BAFF-E07D31DBFF83}" dt="2023-12-08T15:50:33.061" v="190" actId="20577"/>
          <ac:spMkLst>
            <pc:docMk/>
            <pc:sldMk cId="2863185985" sldId="268"/>
            <ac:spMk id="2" creationId="{013808EF-4923-3580-9629-61A7FB647E9F}"/>
          </ac:spMkLst>
        </pc:spChg>
      </pc:sldChg>
      <pc:sldChg chg="addSp delSp modSp new mod ord setBg">
        <pc:chgData name="Yarmola Taya" userId="15d656ee5975279f" providerId="Windows Live" clId="Web-{5DBA3421-F2B1-4BA4-BAFF-E07D31DBFF83}" dt="2023-12-08T16:50:15.872" v="743" actId="20577"/>
        <pc:sldMkLst>
          <pc:docMk/>
          <pc:sldMk cId="3798954566" sldId="269"/>
        </pc:sldMkLst>
        <pc:spChg chg="mod">
          <ac:chgData name="Yarmola Taya" userId="15d656ee5975279f" providerId="Windows Live" clId="Web-{5DBA3421-F2B1-4BA4-BAFF-E07D31DBFF83}" dt="2023-12-08T16:48:27.447" v="715"/>
          <ac:spMkLst>
            <pc:docMk/>
            <pc:sldMk cId="3798954566" sldId="269"/>
            <ac:spMk id="2" creationId="{A2072A0C-2DA4-3CEB-393D-BBB37612406D}"/>
          </ac:spMkLst>
        </pc:spChg>
        <pc:spChg chg="mod ord">
          <ac:chgData name="Yarmola Taya" userId="15d656ee5975279f" providerId="Windows Live" clId="Web-{5DBA3421-F2B1-4BA4-BAFF-E07D31DBFF83}" dt="2023-12-08T16:50:15.872" v="743" actId="20577"/>
          <ac:spMkLst>
            <pc:docMk/>
            <pc:sldMk cId="3798954566" sldId="269"/>
            <ac:spMk id="3" creationId="{DA6102E9-CAA4-EF4C-5FBC-E7B2667F7FC2}"/>
          </ac:spMkLst>
        </pc:spChg>
        <pc:spChg chg="add mod">
          <ac:chgData name="Yarmola Taya" userId="15d656ee5975279f" providerId="Windows Live" clId="Web-{5DBA3421-F2B1-4BA4-BAFF-E07D31DBFF83}" dt="2023-12-08T16:50:04.231" v="741"/>
          <ac:spMkLst>
            <pc:docMk/>
            <pc:sldMk cId="3798954566" sldId="269"/>
            <ac:spMk id="8" creationId="{AC4F6888-2812-AB51-7535-A88360C63BCC}"/>
          </ac:spMkLst>
        </pc:spChg>
        <pc:spChg chg="add del">
          <ac:chgData name="Yarmola Taya" userId="15d656ee5975279f" providerId="Windows Live" clId="Web-{5DBA3421-F2B1-4BA4-BAFF-E07D31DBFF83}" dt="2023-12-08T16:48:27.447" v="715"/>
          <ac:spMkLst>
            <pc:docMk/>
            <pc:sldMk cId="3798954566" sldId="269"/>
            <ac:spMk id="9" creationId="{1A6AC1EB-B829-4364-8499-E0E869EA005C}"/>
          </ac:spMkLst>
        </pc:spChg>
        <pc:spChg chg="add del">
          <ac:chgData name="Yarmola Taya" userId="15d656ee5975279f" providerId="Windows Live" clId="Web-{5DBA3421-F2B1-4BA4-BAFF-E07D31DBFF83}" dt="2023-12-08T16:48:27.447" v="715"/>
          <ac:spMkLst>
            <pc:docMk/>
            <pc:sldMk cId="3798954566" sldId="269"/>
            <ac:spMk id="11" creationId="{BE7A37A2-C7FA-4D89-AF85-407817320FBD}"/>
          </ac:spMkLst>
        </pc:spChg>
        <pc:spChg chg="add del">
          <ac:chgData name="Yarmola Taya" userId="15d656ee5975279f" providerId="Windows Live" clId="Web-{5DBA3421-F2B1-4BA4-BAFF-E07D31DBFF83}" dt="2023-12-08T16:49:09.308" v="737"/>
          <ac:spMkLst>
            <pc:docMk/>
            <pc:sldMk cId="3798954566" sldId="269"/>
            <ac:spMk id="16" creationId="{05D1035C-3BF0-4FE0-B3A3-1062F86009CA}"/>
          </ac:spMkLst>
        </pc:spChg>
        <pc:spChg chg="add del">
          <ac:chgData name="Yarmola Taya" userId="15d656ee5975279f" providerId="Windows Live" clId="Web-{5DBA3421-F2B1-4BA4-BAFF-E07D31DBFF83}" dt="2023-12-08T16:49:09.292" v="736"/>
          <ac:spMkLst>
            <pc:docMk/>
            <pc:sldMk cId="3798954566" sldId="269"/>
            <ac:spMk id="21" creationId="{2A3E2477-CB24-4FE6-B9C0-F9800FF83EF6}"/>
          </ac:spMkLst>
        </pc:spChg>
        <pc:spChg chg="add del">
          <ac:chgData name="Yarmola Taya" userId="15d656ee5975279f" providerId="Windows Live" clId="Web-{5DBA3421-F2B1-4BA4-BAFF-E07D31DBFF83}" dt="2023-12-08T16:49:09.292" v="736"/>
          <ac:spMkLst>
            <pc:docMk/>
            <pc:sldMk cId="3798954566" sldId="269"/>
            <ac:spMk id="23" creationId="{B965638C-2268-4A1B-96C3-95E79EF44B96}"/>
          </ac:spMkLst>
        </pc:spChg>
        <pc:spChg chg="add del">
          <ac:chgData name="Yarmola Taya" userId="15d656ee5975279f" providerId="Windows Live" clId="Web-{5DBA3421-F2B1-4BA4-BAFF-E07D31DBFF83}" dt="2023-12-08T16:49:09.292" v="736"/>
          <ac:spMkLst>
            <pc:docMk/>
            <pc:sldMk cId="3798954566" sldId="269"/>
            <ac:spMk id="25" creationId="{97D0825D-5142-4F4A-A141-3CCD5E99CB4F}"/>
          </ac:spMkLst>
        </pc:spChg>
        <pc:spChg chg="add">
          <ac:chgData name="Yarmola Taya" userId="15d656ee5975279f" providerId="Windows Live" clId="Web-{5DBA3421-F2B1-4BA4-BAFF-E07D31DBFF83}" dt="2023-12-08T16:49:09.308" v="737"/>
          <ac:spMkLst>
            <pc:docMk/>
            <pc:sldMk cId="3798954566" sldId="269"/>
            <ac:spMk id="27" creationId="{05D1035C-3BF0-4FE0-B3A3-1062F86009CA}"/>
          </ac:spMkLst>
        </pc:spChg>
        <pc:picChg chg="add del mod">
          <ac:chgData name="Yarmola Taya" userId="15d656ee5975279f" providerId="Windows Live" clId="Web-{5DBA3421-F2B1-4BA4-BAFF-E07D31DBFF83}" dt="2023-12-08T16:48:18.478" v="712"/>
          <ac:picMkLst>
            <pc:docMk/>
            <pc:sldMk cId="3798954566" sldId="269"/>
            <ac:picMk id="4" creationId="{531758F3-952F-0A13-7243-6F59F4B734A6}"/>
          </ac:picMkLst>
        </pc:picChg>
        <pc:picChg chg="add del mod">
          <ac:chgData name="Yarmola Taya" userId="15d656ee5975279f" providerId="Windows Live" clId="Web-{5DBA3421-F2B1-4BA4-BAFF-E07D31DBFF83}" dt="2023-12-08T16:48:31.713" v="716"/>
          <ac:picMkLst>
            <pc:docMk/>
            <pc:sldMk cId="3798954566" sldId="269"/>
            <ac:picMk id="5" creationId="{93ACFB56-1B6F-3F3E-432D-066F11D2BB17}"/>
          </ac:picMkLst>
        </pc:picChg>
        <pc:picChg chg="add del mod">
          <ac:chgData name="Yarmola Taya" userId="15d656ee5975279f" providerId="Windows Live" clId="Web-{5DBA3421-F2B1-4BA4-BAFF-E07D31DBFF83}" dt="2023-12-08T16:48:41.947" v="719"/>
          <ac:picMkLst>
            <pc:docMk/>
            <pc:sldMk cId="3798954566" sldId="269"/>
            <ac:picMk id="6" creationId="{2BCEB988-66A2-89F7-109D-2B3CEE6CC2CF}"/>
          </ac:picMkLst>
        </pc:picChg>
        <pc:picChg chg="add mod">
          <ac:chgData name="Yarmola Taya" userId="15d656ee5975279f" providerId="Windows Live" clId="Web-{5DBA3421-F2B1-4BA4-BAFF-E07D31DBFF83}" dt="2023-12-08T16:50:04.153" v="739"/>
          <ac:picMkLst>
            <pc:docMk/>
            <pc:sldMk cId="3798954566" sldId="269"/>
            <ac:picMk id="7" creationId="{0161A247-1B5C-505E-EE96-664916FDA64F}"/>
          </ac:picMkLst>
        </pc:picChg>
      </pc:sldChg>
      <pc:sldChg chg="addSp delSp modSp new mod setBg">
        <pc:chgData name="Yarmola Taya" userId="15d656ee5975279f" providerId="Windows Live" clId="Web-{5DBA3421-F2B1-4BA4-BAFF-E07D31DBFF83}" dt="2023-12-08T18:34:38.496" v="790" actId="14100"/>
        <pc:sldMkLst>
          <pc:docMk/>
          <pc:sldMk cId="4291916663" sldId="270"/>
        </pc:sldMkLst>
        <pc:spChg chg="mod">
          <ac:chgData name="Yarmola Taya" userId="15d656ee5975279f" providerId="Windows Live" clId="Web-{5DBA3421-F2B1-4BA4-BAFF-E07D31DBFF83}" dt="2023-12-08T18:34:30.965" v="787"/>
          <ac:spMkLst>
            <pc:docMk/>
            <pc:sldMk cId="4291916663" sldId="270"/>
            <ac:spMk id="2" creationId="{AC6D6C19-12C1-4005-CB8A-2AA21A1D9992}"/>
          </ac:spMkLst>
        </pc:spChg>
        <pc:spChg chg="mod">
          <ac:chgData name="Yarmola Taya" userId="15d656ee5975279f" providerId="Windows Live" clId="Web-{5DBA3421-F2B1-4BA4-BAFF-E07D31DBFF83}" dt="2023-12-08T18:34:38.496" v="790" actId="14100"/>
          <ac:spMkLst>
            <pc:docMk/>
            <pc:sldMk cId="4291916663" sldId="270"/>
            <ac:spMk id="3" creationId="{79DA60AF-5776-87D4-770A-B25A27643F31}"/>
          </ac:spMkLst>
        </pc:spChg>
        <pc:spChg chg="add">
          <ac:chgData name="Yarmola Taya" userId="15d656ee5975279f" providerId="Windows Live" clId="Web-{5DBA3421-F2B1-4BA4-BAFF-E07D31DBFF83}" dt="2023-12-08T18:34:30.965" v="787"/>
          <ac:spMkLst>
            <pc:docMk/>
            <pc:sldMk cId="4291916663" sldId="270"/>
            <ac:spMk id="10" creationId="{1D1CCC3C-EB52-47ED-B6AA-5F70D9215594}"/>
          </ac:spMkLst>
        </pc:spChg>
        <pc:spChg chg="add">
          <ac:chgData name="Yarmola Taya" userId="15d656ee5975279f" providerId="Windows Live" clId="Web-{5DBA3421-F2B1-4BA4-BAFF-E07D31DBFF83}" dt="2023-12-08T18:34:30.965" v="787"/>
          <ac:spMkLst>
            <pc:docMk/>
            <pc:sldMk cId="4291916663" sldId="270"/>
            <ac:spMk id="12" creationId="{384C50CF-FE9D-459C-890F-56C327795D02}"/>
          </ac:spMkLst>
        </pc:spChg>
        <pc:spChg chg="add">
          <ac:chgData name="Yarmola Taya" userId="15d656ee5975279f" providerId="Windows Live" clId="Web-{5DBA3421-F2B1-4BA4-BAFF-E07D31DBFF83}" dt="2023-12-08T18:34:30.965" v="787"/>
          <ac:spMkLst>
            <pc:docMk/>
            <pc:sldMk cId="4291916663" sldId="270"/>
            <ac:spMk id="14" creationId="{79C4E6F9-8A11-4E94-8423-966E9DF0D85A}"/>
          </ac:spMkLst>
        </pc:spChg>
        <pc:picChg chg="add del mod">
          <ac:chgData name="Yarmola Taya" userId="15d656ee5975279f" providerId="Windows Live" clId="Web-{5DBA3421-F2B1-4BA4-BAFF-E07D31DBFF83}" dt="2023-12-08T18:34:06.245" v="785"/>
          <ac:picMkLst>
            <pc:docMk/>
            <pc:sldMk cId="4291916663" sldId="270"/>
            <ac:picMk id="4" creationId="{D46795D1-E458-30B2-995B-8E320FFAA88E}"/>
          </ac:picMkLst>
        </pc:picChg>
        <pc:picChg chg="add mod">
          <ac:chgData name="Yarmola Taya" userId="15d656ee5975279f" providerId="Windows Live" clId="Web-{5DBA3421-F2B1-4BA4-BAFF-E07D31DBFF83}" dt="2023-12-08T18:34:30.965" v="787"/>
          <ac:picMkLst>
            <pc:docMk/>
            <pc:sldMk cId="4291916663" sldId="270"/>
            <ac:picMk id="5" creationId="{23E393A4-570F-9A57-6137-527B12A80B8C}"/>
          </ac:picMkLst>
        </pc:picChg>
      </pc:sldChg>
      <pc:sldChg chg="addSp modSp new mod setBg">
        <pc:chgData name="Yarmola Taya" userId="15d656ee5975279f" providerId="Windows Live" clId="Web-{5DBA3421-F2B1-4BA4-BAFF-E07D31DBFF83}" dt="2023-12-08T16:28:31.588" v="621" actId="20577"/>
        <pc:sldMkLst>
          <pc:docMk/>
          <pc:sldMk cId="1349048094" sldId="271"/>
        </pc:sldMkLst>
        <pc:spChg chg="mod">
          <ac:chgData name="Yarmola Taya" userId="15d656ee5975279f" providerId="Windows Live" clId="Web-{5DBA3421-F2B1-4BA4-BAFF-E07D31DBFF83}" dt="2023-12-08T16:28:14.853" v="616"/>
          <ac:spMkLst>
            <pc:docMk/>
            <pc:sldMk cId="1349048094" sldId="271"/>
            <ac:spMk id="2" creationId="{61DBFE01-D266-F137-2150-3C74D75B07E4}"/>
          </ac:spMkLst>
        </pc:spChg>
        <pc:spChg chg="mod ord">
          <ac:chgData name="Yarmola Taya" userId="15d656ee5975279f" providerId="Windows Live" clId="Web-{5DBA3421-F2B1-4BA4-BAFF-E07D31DBFF83}" dt="2023-12-08T16:28:31.588" v="621" actId="20577"/>
          <ac:spMkLst>
            <pc:docMk/>
            <pc:sldMk cId="1349048094" sldId="271"/>
            <ac:spMk id="3" creationId="{3B16263D-B667-669D-7353-46D764350EDB}"/>
          </ac:spMkLst>
        </pc:spChg>
        <pc:spChg chg="add">
          <ac:chgData name="Yarmola Taya" userId="15d656ee5975279f" providerId="Windows Live" clId="Web-{5DBA3421-F2B1-4BA4-BAFF-E07D31DBFF83}" dt="2023-12-08T16:28:14.853" v="616"/>
          <ac:spMkLst>
            <pc:docMk/>
            <pc:sldMk cId="1349048094" sldId="271"/>
            <ac:spMk id="9" creationId="{44A00C45-023C-431E-B774-053A3C686B18}"/>
          </ac:spMkLst>
        </pc:spChg>
        <pc:spChg chg="add">
          <ac:chgData name="Yarmola Taya" userId="15d656ee5975279f" providerId="Windows Live" clId="Web-{5DBA3421-F2B1-4BA4-BAFF-E07D31DBFF83}" dt="2023-12-08T16:28:14.853" v="616"/>
          <ac:spMkLst>
            <pc:docMk/>
            <pc:sldMk cId="1349048094" sldId="271"/>
            <ac:spMk id="11" creationId="{6A8151FD-E26B-480E-A623-CFBFE3713A60}"/>
          </ac:spMkLst>
        </pc:spChg>
        <pc:spChg chg="add">
          <ac:chgData name="Yarmola Taya" userId="15d656ee5975279f" providerId="Windows Live" clId="Web-{5DBA3421-F2B1-4BA4-BAFF-E07D31DBFF83}" dt="2023-12-08T16:28:14.853" v="616"/>
          <ac:spMkLst>
            <pc:docMk/>
            <pc:sldMk cId="1349048094" sldId="271"/>
            <ac:spMk id="13" creationId="{6BE63264-F1B8-4AB7-AD1C-4180A9D2B11B}"/>
          </ac:spMkLst>
        </pc:spChg>
        <pc:picChg chg="add mod">
          <ac:chgData name="Yarmola Taya" userId="15d656ee5975279f" providerId="Windows Live" clId="Web-{5DBA3421-F2B1-4BA4-BAFF-E07D31DBFF83}" dt="2023-12-08T16:28:14.853" v="616"/>
          <ac:picMkLst>
            <pc:docMk/>
            <pc:sldMk cId="1349048094" sldId="271"/>
            <ac:picMk id="4" creationId="{4BCFA769-AE94-B3DE-3E53-851C993ED8B5}"/>
          </ac:picMkLst>
        </pc:picChg>
      </pc:sldChg>
      <pc:sldChg chg="addSp modSp new">
        <pc:chgData name="Yarmola Taya" userId="15d656ee5975279f" providerId="Windows Live" clId="Web-{5DBA3421-F2B1-4BA4-BAFF-E07D31DBFF83}" dt="2023-12-08T18:31:35.007" v="764" actId="1076"/>
        <pc:sldMkLst>
          <pc:docMk/>
          <pc:sldMk cId="2247927152" sldId="272"/>
        </pc:sldMkLst>
        <pc:spChg chg="mod">
          <ac:chgData name="Yarmola Taya" userId="15d656ee5975279f" providerId="Windows Live" clId="Web-{5DBA3421-F2B1-4BA4-BAFF-E07D31DBFF83}" dt="2023-12-08T15:56:07.991" v="242" actId="20577"/>
          <ac:spMkLst>
            <pc:docMk/>
            <pc:sldMk cId="2247927152" sldId="272"/>
            <ac:spMk id="2" creationId="{23144433-74DD-8E32-F0FD-2EDAACE950B4}"/>
          </ac:spMkLst>
        </pc:spChg>
        <pc:spChg chg="mod">
          <ac:chgData name="Yarmola Taya" userId="15d656ee5975279f" providerId="Windows Live" clId="Web-{5DBA3421-F2B1-4BA4-BAFF-E07D31DBFF83}" dt="2023-12-08T18:31:35.007" v="764" actId="1076"/>
          <ac:spMkLst>
            <pc:docMk/>
            <pc:sldMk cId="2247927152" sldId="272"/>
            <ac:spMk id="3" creationId="{8E25D644-FF18-FD10-26E3-AF94FAE899A1}"/>
          </ac:spMkLst>
        </pc:spChg>
        <pc:picChg chg="add mod">
          <ac:chgData name="Yarmola Taya" userId="15d656ee5975279f" providerId="Windows Live" clId="Web-{5DBA3421-F2B1-4BA4-BAFF-E07D31DBFF83}" dt="2023-12-08T18:31:32.570" v="763" actId="1076"/>
          <ac:picMkLst>
            <pc:docMk/>
            <pc:sldMk cId="2247927152" sldId="272"/>
            <ac:picMk id="4" creationId="{979E2D2B-315E-CD8B-8B93-173EFFD3D34C}"/>
          </ac:picMkLst>
        </pc:picChg>
      </pc:sldChg>
      <pc:sldChg chg="addSp modSp new mod setBg">
        <pc:chgData name="Yarmola Taya" userId="15d656ee5975279f" providerId="Windows Live" clId="Web-{5DBA3421-F2B1-4BA4-BAFF-E07D31DBFF83}" dt="2023-12-08T16:31:15.624" v="632" actId="20577"/>
        <pc:sldMkLst>
          <pc:docMk/>
          <pc:sldMk cId="3324524835" sldId="273"/>
        </pc:sldMkLst>
        <pc:spChg chg="mod">
          <ac:chgData name="Yarmola Taya" userId="15d656ee5975279f" providerId="Windows Live" clId="Web-{5DBA3421-F2B1-4BA4-BAFF-E07D31DBFF83}" dt="2023-12-08T16:30:27.732" v="630"/>
          <ac:spMkLst>
            <pc:docMk/>
            <pc:sldMk cId="3324524835" sldId="273"/>
            <ac:spMk id="2" creationId="{C3E2B6D9-7278-2ACF-F809-B7AC1DF3ED66}"/>
          </ac:spMkLst>
        </pc:spChg>
        <pc:spChg chg="mod">
          <ac:chgData name="Yarmola Taya" userId="15d656ee5975279f" providerId="Windows Live" clId="Web-{5DBA3421-F2B1-4BA4-BAFF-E07D31DBFF83}" dt="2023-12-08T16:31:15.624" v="632" actId="20577"/>
          <ac:spMkLst>
            <pc:docMk/>
            <pc:sldMk cId="3324524835" sldId="273"/>
            <ac:spMk id="3" creationId="{729E99B4-8D0D-8CEC-D574-740379427BD8}"/>
          </ac:spMkLst>
        </pc:spChg>
        <pc:spChg chg="add">
          <ac:chgData name="Yarmola Taya" userId="15d656ee5975279f" providerId="Windows Live" clId="Web-{5DBA3421-F2B1-4BA4-BAFF-E07D31DBFF83}" dt="2023-12-08T16:30:27.732" v="630"/>
          <ac:spMkLst>
            <pc:docMk/>
            <pc:sldMk cId="3324524835" sldId="273"/>
            <ac:spMk id="9" creationId="{01D3B63D-97A2-43B6-B140-7FADB9C541CE}"/>
          </ac:spMkLst>
        </pc:spChg>
        <pc:spChg chg="add">
          <ac:chgData name="Yarmola Taya" userId="15d656ee5975279f" providerId="Windows Live" clId="Web-{5DBA3421-F2B1-4BA4-BAFF-E07D31DBFF83}" dt="2023-12-08T16:30:27.732" v="630"/>
          <ac:spMkLst>
            <pc:docMk/>
            <pc:sldMk cId="3324524835" sldId="273"/>
            <ac:spMk id="11" creationId="{899AB3E9-A7F5-451B-8FC3-9BBE53056F35}"/>
          </ac:spMkLst>
        </pc:spChg>
        <pc:picChg chg="add mod">
          <ac:chgData name="Yarmola Taya" userId="15d656ee5975279f" providerId="Windows Live" clId="Web-{5DBA3421-F2B1-4BA4-BAFF-E07D31DBFF83}" dt="2023-12-08T16:30:27.732" v="630"/>
          <ac:picMkLst>
            <pc:docMk/>
            <pc:sldMk cId="3324524835" sldId="273"/>
            <ac:picMk id="4" creationId="{4AE32C31-93E9-E8D6-6851-EB371B9510B6}"/>
          </ac:picMkLst>
        </pc:picChg>
      </pc:sldChg>
      <pc:sldChg chg="addSp modSp add mod replId setBg">
        <pc:chgData name="Yarmola Taya" userId="15d656ee5975279f" providerId="Windows Live" clId="Web-{5DBA3421-F2B1-4BA4-BAFF-E07D31DBFF83}" dt="2023-12-08T18:31:52.523" v="769" actId="20577"/>
        <pc:sldMkLst>
          <pc:docMk/>
          <pc:sldMk cId="2658449953" sldId="274"/>
        </pc:sldMkLst>
        <pc:spChg chg="mod">
          <ac:chgData name="Yarmola Taya" userId="15d656ee5975279f" providerId="Windows Live" clId="Web-{5DBA3421-F2B1-4BA4-BAFF-E07D31DBFF83}" dt="2023-12-08T18:31:46.554" v="766" actId="1076"/>
          <ac:spMkLst>
            <pc:docMk/>
            <pc:sldMk cId="2658449953" sldId="274"/>
            <ac:spMk id="2" creationId="{C3E2B6D9-7278-2ACF-F809-B7AC1DF3ED66}"/>
          </ac:spMkLst>
        </pc:spChg>
        <pc:spChg chg="mod ord">
          <ac:chgData name="Yarmola Taya" userId="15d656ee5975279f" providerId="Windows Live" clId="Web-{5DBA3421-F2B1-4BA4-BAFF-E07D31DBFF83}" dt="2023-12-08T18:31:52.523" v="769" actId="20577"/>
          <ac:spMkLst>
            <pc:docMk/>
            <pc:sldMk cId="2658449953" sldId="274"/>
            <ac:spMk id="3" creationId="{729E99B4-8D0D-8CEC-D574-740379427BD8}"/>
          </ac:spMkLst>
        </pc:spChg>
        <pc:spChg chg="add">
          <ac:chgData name="Yarmola Taya" userId="15d656ee5975279f" providerId="Windows Live" clId="Web-{5DBA3421-F2B1-4BA4-BAFF-E07D31DBFF83}" dt="2023-12-08T16:35:37.318" v="636"/>
          <ac:spMkLst>
            <pc:docMk/>
            <pc:sldMk cId="2658449953" sldId="274"/>
            <ac:spMk id="9" creationId="{119D8FB3-DC82-4F23-93E9-2D2E26F225A0}"/>
          </ac:spMkLst>
        </pc:spChg>
        <pc:spChg chg="add">
          <ac:chgData name="Yarmola Taya" userId="15d656ee5975279f" providerId="Windows Live" clId="Web-{5DBA3421-F2B1-4BA4-BAFF-E07D31DBFF83}" dt="2023-12-08T16:35:37.318" v="636"/>
          <ac:spMkLst>
            <pc:docMk/>
            <pc:sldMk cId="2658449953" sldId="274"/>
            <ac:spMk id="11" creationId="{BE054836-96E4-4E15-9E6C-1AE7ED17FC6C}"/>
          </ac:spMkLst>
        </pc:spChg>
        <pc:picChg chg="add mod">
          <ac:chgData name="Yarmola Taya" userId="15d656ee5975279f" providerId="Windows Live" clId="Web-{5DBA3421-F2B1-4BA4-BAFF-E07D31DBFF83}" dt="2023-12-08T18:31:42.836" v="765" actId="1076"/>
          <ac:picMkLst>
            <pc:docMk/>
            <pc:sldMk cId="2658449953" sldId="274"/>
            <ac:picMk id="4" creationId="{AC9F12D3-ABEE-73C2-092D-8420601CFAA3}"/>
          </ac:picMkLst>
        </pc:picChg>
      </pc:sldChg>
      <pc:sldChg chg="addSp modSp add mod replId setBg">
        <pc:chgData name="Yarmola Taya" userId="15d656ee5975279f" providerId="Windows Live" clId="Web-{5DBA3421-F2B1-4BA4-BAFF-E07D31DBFF83}" dt="2023-12-08T16:36:43.210" v="645" actId="20577"/>
        <pc:sldMkLst>
          <pc:docMk/>
          <pc:sldMk cId="994239373" sldId="275"/>
        </pc:sldMkLst>
        <pc:spChg chg="mod">
          <ac:chgData name="Yarmola Taya" userId="15d656ee5975279f" providerId="Windows Live" clId="Web-{5DBA3421-F2B1-4BA4-BAFF-E07D31DBFF83}" dt="2023-12-08T16:36:34.976" v="643"/>
          <ac:spMkLst>
            <pc:docMk/>
            <pc:sldMk cId="994239373" sldId="275"/>
            <ac:spMk id="2" creationId="{C3E2B6D9-7278-2ACF-F809-B7AC1DF3ED66}"/>
          </ac:spMkLst>
        </pc:spChg>
        <pc:spChg chg="mod">
          <ac:chgData name="Yarmola Taya" userId="15d656ee5975279f" providerId="Windows Live" clId="Web-{5DBA3421-F2B1-4BA4-BAFF-E07D31DBFF83}" dt="2023-12-08T16:36:43.210" v="645" actId="20577"/>
          <ac:spMkLst>
            <pc:docMk/>
            <pc:sldMk cId="994239373" sldId="275"/>
            <ac:spMk id="3" creationId="{729E99B4-8D0D-8CEC-D574-740379427BD8}"/>
          </ac:spMkLst>
        </pc:spChg>
        <pc:spChg chg="add">
          <ac:chgData name="Yarmola Taya" userId="15d656ee5975279f" providerId="Windows Live" clId="Web-{5DBA3421-F2B1-4BA4-BAFF-E07D31DBFF83}" dt="2023-12-08T16:36:34.976" v="643"/>
          <ac:spMkLst>
            <pc:docMk/>
            <pc:sldMk cId="994239373" sldId="275"/>
            <ac:spMk id="9" creationId="{01D3B63D-97A2-43B6-B140-7FADB9C541CE}"/>
          </ac:spMkLst>
        </pc:spChg>
        <pc:spChg chg="add">
          <ac:chgData name="Yarmola Taya" userId="15d656ee5975279f" providerId="Windows Live" clId="Web-{5DBA3421-F2B1-4BA4-BAFF-E07D31DBFF83}" dt="2023-12-08T16:36:34.976" v="643"/>
          <ac:spMkLst>
            <pc:docMk/>
            <pc:sldMk cId="994239373" sldId="275"/>
            <ac:spMk id="11" creationId="{899AB3E9-A7F5-451B-8FC3-9BBE53056F35}"/>
          </ac:spMkLst>
        </pc:spChg>
        <pc:picChg chg="add mod">
          <ac:chgData name="Yarmola Taya" userId="15d656ee5975279f" providerId="Windows Live" clId="Web-{5DBA3421-F2B1-4BA4-BAFF-E07D31DBFF83}" dt="2023-12-08T16:36:34.976" v="643"/>
          <ac:picMkLst>
            <pc:docMk/>
            <pc:sldMk cId="994239373" sldId="275"/>
            <ac:picMk id="4" creationId="{11F1E05B-D26D-26BA-D940-2531B28FA24F}"/>
          </ac:picMkLst>
        </pc:picChg>
      </pc:sldChg>
      <pc:sldChg chg="addSp modSp add mod replId setBg">
        <pc:chgData name="Yarmola Taya" userId="15d656ee5975279f" providerId="Windows Live" clId="Web-{5DBA3421-F2B1-4BA4-BAFF-E07D31DBFF83}" dt="2023-12-08T16:39:47.762" v="651" actId="20577"/>
        <pc:sldMkLst>
          <pc:docMk/>
          <pc:sldMk cId="1700376922" sldId="276"/>
        </pc:sldMkLst>
        <pc:spChg chg="mod">
          <ac:chgData name="Yarmola Taya" userId="15d656ee5975279f" providerId="Windows Live" clId="Web-{5DBA3421-F2B1-4BA4-BAFF-E07D31DBFF83}" dt="2023-12-08T16:39:39.465" v="649"/>
          <ac:spMkLst>
            <pc:docMk/>
            <pc:sldMk cId="1700376922" sldId="276"/>
            <ac:spMk id="2" creationId="{C3E2B6D9-7278-2ACF-F809-B7AC1DF3ED66}"/>
          </ac:spMkLst>
        </pc:spChg>
        <pc:spChg chg="mod">
          <ac:chgData name="Yarmola Taya" userId="15d656ee5975279f" providerId="Windows Live" clId="Web-{5DBA3421-F2B1-4BA4-BAFF-E07D31DBFF83}" dt="2023-12-08T16:39:47.762" v="651" actId="20577"/>
          <ac:spMkLst>
            <pc:docMk/>
            <pc:sldMk cId="1700376922" sldId="276"/>
            <ac:spMk id="3" creationId="{729E99B4-8D0D-8CEC-D574-740379427BD8}"/>
          </ac:spMkLst>
        </pc:spChg>
        <pc:spChg chg="add">
          <ac:chgData name="Yarmola Taya" userId="15d656ee5975279f" providerId="Windows Live" clId="Web-{5DBA3421-F2B1-4BA4-BAFF-E07D31DBFF83}" dt="2023-12-08T16:39:39.465" v="649"/>
          <ac:spMkLst>
            <pc:docMk/>
            <pc:sldMk cId="1700376922" sldId="276"/>
            <ac:spMk id="9" creationId="{01D3B63D-97A2-43B6-B140-7FADB9C541CE}"/>
          </ac:spMkLst>
        </pc:spChg>
        <pc:spChg chg="add">
          <ac:chgData name="Yarmola Taya" userId="15d656ee5975279f" providerId="Windows Live" clId="Web-{5DBA3421-F2B1-4BA4-BAFF-E07D31DBFF83}" dt="2023-12-08T16:39:39.465" v="649"/>
          <ac:spMkLst>
            <pc:docMk/>
            <pc:sldMk cId="1700376922" sldId="276"/>
            <ac:spMk id="11" creationId="{899AB3E9-A7F5-451B-8FC3-9BBE53056F35}"/>
          </ac:spMkLst>
        </pc:spChg>
        <pc:picChg chg="add mod">
          <ac:chgData name="Yarmola Taya" userId="15d656ee5975279f" providerId="Windows Live" clId="Web-{5DBA3421-F2B1-4BA4-BAFF-E07D31DBFF83}" dt="2023-12-08T16:39:39.465" v="649"/>
          <ac:picMkLst>
            <pc:docMk/>
            <pc:sldMk cId="1700376922" sldId="276"/>
            <ac:picMk id="4" creationId="{9E95C0D3-9110-52C0-4A25-F49A1FBCCFE6}"/>
          </ac:picMkLst>
        </pc:picChg>
      </pc:sldChg>
      <pc:sldChg chg="addSp delSp modSp new mod setBg">
        <pc:chgData name="Yarmola Taya" userId="15d656ee5975279f" providerId="Windows Live" clId="Web-{5DBA3421-F2B1-4BA4-BAFF-E07D31DBFF83}" dt="2023-12-08T16:43:42.705" v="697" actId="14100"/>
        <pc:sldMkLst>
          <pc:docMk/>
          <pc:sldMk cId="2076554304" sldId="277"/>
        </pc:sldMkLst>
        <pc:spChg chg="mod">
          <ac:chgData name="Yarmola Taya" userId="15d656ee5975279f" providerId="Windows Live" clId="Web-{5DBA3421-F2B1-4BA4-BAFF-E07D31DBFF83}" dt="2023-12-08T16:42:47.470" v="670"/>
          <ac:spMkLst>
            <pc:docMk/>
            <pc:sldMk cId="2076554304" sldId="277"/>
            <ac:spMk id="2" creationId="{73198C6F-49CC-32E6-2931-AAADE06E26D4}"/>
          </ac:spMkLst>
        </pc:spChg>
        <pc:spChg chg="mod ord">
          <ac:chgData name="Yarmola Taya" userId="15d656ee5975279f" providerId="Windows Live" clId="Web-{5DBA3421-F2B1-4BA4-BAFF-E07D31DBFF83}" dt="2023-12-08T16:43:42.705" v="697" actId="14100"/>
          <ac:spMkLst>
            <pc:docMk/>
            <pc:sldMk cId="2076554304" sldId="277"/>
            <ac:spMk id="3" creationId="{FF380EB6-D62E-706F-E4B8-5D74402EA279}"/>
          </ac:spMkLst>
        </pc:spChg>
        <pc:spChg chg="add">
          <ac:chgData name="Yarmola Taya" userId="15d656ee5975279f" providerId="Windows Live" clId="Web-{5DBA3421-F2B1-4BA4-BAFF-E07D31DBFF83}" dt="2023-12-08T16:42:47.470" v="670"/>
          <ac:spMkLst>
            <pc:docMk/>
            <pc:sldMk cId="2076554304" sldId="277"/>
            <ac:spMk id="10" creationId="{468DC7FA-55C9-47D5-B8A0-022B4C9AACA7}"/>
          </ac:spMkLst>
        </pc:spChg>
        <pc:spChg chg="add">
          <ac:chgData name="Yarmola Taya" userId="15d656ee5975279f" providerId="Windows Live" clId="Web-{5DBA3421-F2B1-4BA4-BAFF-E07D31DBFF83}" dt="2023-12-08T16:42:47.470" v="670"/>
          <ac:spMkLst>
            <pc:docMk/>
            <pc:sldMk cId="2076554304" sldId="277"/>
            <ac:spMk id="12" creationId="{E905CBC2-EECC-4468-90C4-C0176E9B0844}"/>
          </ac:spMkLst>
        </pc:spChg>
        <pc:spChg chg="add">
          <ac:chgData name="Yarmola Taya" userId="15d656ee5975279f" providerId="Windows Live" clId="Web-{5DBA3421-F2B1-4BA4-BAFF-E07D31DBFF83}" dt="2023-12-08T16:42:47.470" v="670"/>
          <ac:spMkLst>
            <pc:docMk/>
            <pc:sldMk cId="2076554304" sldId="277"/>
            <ac:spMk id="14" creationId="{97D0825D-5142-4F4A-A141-3CCD5E99CB4F}"/>
          </ac:spMkLst>
        </pc:spChg>
        <pc:picChg chg="add del mod">
          <ac:chgData name="Yarmola Taya" userId="15d656ee5975279f" providerId="Windows Live" clId="Web-{5DBA3421-F2B1-4BA4-BAFF-E07D31DBFF83}" dt="2023-12-08T16:42:12.094" v="666"/>
          <ac:picMkLst>
            <pc:docMk/>
            <pc:sldMk cId="2076554304" sldId="277"/>
            <ac:picMk id="4" creationId="{8B7B4B2A-49A0-35EC-D682-824D393921A2}"/>
          </ac:picMkLst>
        </pc:picChg>
        <pc:picChg chg="add mod">
          <ac:chgData name="Yarmola Taya" userId="15d656ee5975279f" providerId="Windows Live" clId="Web-{5DBA3421-F2B1-4BA4-BAFF-E07D31DBFF83}" dt="2023-12-08T16:42:47.470" v="670"/>
          <ac:picMkLst>
            <pc:docMk/>
            <pc:sldMk cId="2076554304" sldId="277"/>
            <ac:picMk id="5" creationId="{770F04D7-9553-B2FF-5BFB-C9DE378403AF}"/>
          </ac:picMkLst>
        </pc:picChg>
      </pc:sldChg>
      <pc:sldChg chg="addSp modSp new mod setBg">
        <pc:chgData name="Yarmola Taya" userId="15d656ee5975279f" providerId="Windows Live" clId="Web-{5DBA3421-F2B1-4BA4-BAFF-E07D31DBFF83}" dt="2023-12-08T18:35:29.607" v="799" actId="20577"/>
        <pc:sldMkLst>
          <pc:docMk/>
          <pc:sldMk cId="1908193622" sldId="278"/>
        </pc:sldMkLst>
        <pc:spChg chg="mod">
          <ac:chgData name="Yarmola Taya" userId="15d656ee5975279f" providerId="Windows Live" clId="Web-{5DBA3421-F2B1-4BA4-BAFF-E07D31DBFF83}" dt="2023-12-08T18:35:22.372" v="796"/>
          <ac:spMkLst>
            <pc:docMk/>
            <pc:sldMk cId="1908193622" sldId="278"/>
            <ac:spMk id="2" creationId="{91F492DD-1A4A-8833-ED23-1AC49686D91F}"/>
          </ac:spMkLst>
        </pc:spChg>
        <pc:spChg chg="mod">
          <ac:chgData name="Yarmola Taya" userId="15d656ee5975279f" providerId="Windows Live" clId="Web-{5DBA3421-F2B1-4BA4-BAFF-E07D31DBFF83}" dt="2023-12-08T18:35:29.607" v="799" actId="20577"/>
          <ac:spMkLst>
            <pc:docMk/>
            <pc:sldMk cId="1908193622" sldId="278"/>
            <ac:spMk id="3" creationId="{86E0801F-3003-2ABD-0F44-7D8CDB271A5D}"/>
          </ac:spMkLst>
        </pc:spChg>
        <pc:spChg chg="add">
          <ac:chgData name="Yarmola Taya" userId="15d656ee5975279f" providerId="Windows Live" clId="Web-{5DBA3421-F2B1-4BA4-BAFF-E07D31DBFF83}" dt="2023-12-08T18:35:22.372" v="796"/>
          <ac:spMkLst>
            <pc:docMk/>
            <pc:sldMk cId="1908193622" sldId="278"/>
            <ac:spMk id="9" creationId="{2A3E2477-CB24-4FE6-B9C0-F9800FF83EF6}"/>
          </ac:spMkLst>
        </pc:spChg>
        <pc:spChg chg="add">
          <ac:chgData name="Yarmola Taya" userId="15d656ee5975279f" providerId="Windows Live" clId="Web-{5DBA3421-F2B1-4BA4-BAFF-E07D31DBFF83}" dt="2023-12-08T18:35:22.372" v="796"/>
          <ac:spMkLst>
            <pc:docMk/>
            <pc:sldMk cId="1908193622" sldId="278"/>
            <ac:spMk id="11" creationId="{B965638C-2268-4A1B-96C3-95E79EF44B96}"/>
          </ac:spMkLst>
        </pc:spChg>
        <pc:spChg chg="add">
          <ac:chgData name="Yarmola Taya" userId="15d656ee5975279f" providerId="Windows Live" clId="Web-{5DBA3421-F2B1-4BA4-BAFF-E07D31DBFF83}" dt="2023-12-08T18:35:22.372" v="796"/>
          <ac:spMkLst>
            <pc:docMk/>
            <pc:sldMk cId="1908193622" sldId="278"/>
            <ac:spMk id="13" creationId="{97D0825D-5142-4F4A-A141-3CCD5E99CB4F}"/>
          </ac:spMkLst>
        </pc:spChg>
        <pc:picChg chg="add mod">
          <ac:chgData name="Yarmola Taya" userId="15d656ee5975279f" providerId="Windows Live" clId="Web-{5DBA3421-F2B1-4BA4-BAFF-E07D31DBFF83}" dt="2023-12-08T18:35:22.372" v="796"/>
          <ac:picMkLst>
            <pc:docMk/>
            <pc:sldMk cId="1908193622" sldId="278"/>
            <ac:picMk id="4" creationId="{5769055B-D84D-AD97-A692-40516068C168}"/>
          </ac:picMkLst>
        </pc:picChg>
      </pc:sldChg>
      <pc:sldChg chg="addSp modSp add mod replId setBg">
        <pc:chgData name="Yarmola Taya" userId="15d656ee5975279f" providerId="Windows Live" clId="Web-{5DBA3421-F2B1-4BA4-BAFF-E07D31DBFF83}" dt="2023-12-08T18:35:50.139" v="804" actId="20577"/>
        <pc:sldMkLst>
          <pc:docMk/>
          <pc:sldMk cId="2213566012" sldId="279"/>
        </pc:sldMkLst>
        <pc:spChg chg="mod">
          <ac:chgData name="Yarmola Taya" userId="15d656ee5975279f" providerId="Windows Live" clId="Web-{5DBA3421-F2B1-4BA4-BAFF-E07D31DBFF83}" dt="2023-12-08T18:35:40.795" v="802"/>
          <ac:spMkLst>
            <pc:docMk/>
            <pc:sldMk cId="2213566012" sldId="279"/>
            <ac:spMk id="2" creationId="{91F492DD-1A4A-8833-ED23-1AC49686D91F}"/>
          </ac:spMkLst>
        </pc:spChg>
        <pc:spChg chg="mod">
          <ac:chgData name="Yarmola Taya" userId="15d656ee5975279f" providerId="Windows Live" clId="Web-{5DBA3421-F2B1-4BA4-BAFF-E07D31DBFF83}" dt="2023-12-08T18:35:50.139" v="804" actId="20577"/>
          <ac:spMkLst>
            <pc:docMk/>
            <pc:sldMk cId="2213566012" sldId="279"/>
            <ac:spMk id="3" creationId="{86E0801F-3003-2ABD-0F44-7D8CDB271A5D}"/>
          </ac:spMkLst>
        </pc:spChg>
        <pc:spChg chg="add">
          <ac:chgData name="Yarmola Taya" userId="15d656ee5975279f" providerId="Windows Live" clId="Web-{5DBA3421-F2B1-4BA4-BAFF-E07D31DBFF83}" dt="2023-12-08T18:35:40.795" v="802"/>
          <ac:spMkLst>
            <pc:docMk/>
            <pc:sldMk cId="2213566012" sldId="279"/>
            <ac:spMk id="8" creationId="{76A10F56-4600-4E72-882F-DF9A3D70548A}"/>
          </ac:spMkLst>
        </pc:spChg>
        <pc:spChg chg="add">
          <ac:chgData name="Yarmola Taya" userId="15d656ee5975279f" providerId="Windows Live" clId="Web-{5DBA3421-F2B1-4BA4-BAFF-E07D31DBFF83}" dt="2023-12-08T18:35:40.795" v="802"/>
          <ac:spMkLst>
            <pc:docMk/>
            <pc:sldMk cId="2213566012" sldId="279"/>
            <ac:spMk id="10" creationId="{44E7C649-57E0-4A93-B134-67101C0725AD}"/>
          </ac:spMkLst>
        </pc:spChg>
        <pc:spChg chg="add">
          <ac:chgData name="Yarmola Taya" userId="15d656ee5975279f" providerId="Windows Live" clId="Web-{5DBA3421-F2B1-4BA4-BAFF-E07D31DBFF83}" dt="2023-12-08T18:35:40.795" v="802"/>
          <ac:spMkLst>
            <pc:docMk/>
            <pc:sldMk cId="2213566012" sldId="279"/>
            <ac:spMk id="12" creationId="{AA35AF4F-B82E-435B-8949-29173A0559E8}"/>
          </ac:spMkLst>
        </pc:spChg>
      </pc:sldChg>
      <pc:sldChg chg="addSp delSp modSp add mod replId setBg">
        <pc:chgData name="Yarmola Taya" userId="15d656ee5975279f" providerId="Windows Live" clId="Web-{5DBA3421-F2B1-4BA4-BAFF-E07D31DBFF83}" dt="2023-12-08T18:36:03.639" v="809" actId="20577"/>
        <pc:sldMkLst>
          <pc:docMk/>
          <pc:sldMk cId="83826536" sldId="280"/>
        </pc:sldMkLst>
        <pc:spChg chg="mod">
          <ac:chgData name="Yarmola Taya" userId="15d656ee5975279f" providerId="Windows Live" clId="Web-{5DBA3421-F2B1-4BA4-BAFF-E07D31DBFF83}" dt="2023-12-08T16:45:41.755" v="701"/>
          <ac:spMkLst>
            <pc:docMk/>
            <pc:sldMk cId="83826536" sldId="280"/>
            <ac:spMk id="2" creationId="{91F492DD-1A4A-8833-ED23-1AC49686D91F}"/>
          </ac:spMkLst>
        </pc:spChg>
        <pc:spChg chg="mod">
          <ac:chgData name="Yarmola Taya" userId="15d656ee5975279f" providerId="Windows Live" clId="Web-{5DBA3421-F2B1-4BA4-BAFF-E07D31DBFF83}" dt="2023-12-08T18:36:03.639" v="809" actId="20577"/>
          <ac:spMkLst>
            <pc:docMk/>
            <pc:sldMk cId="83826536" sldId="280"/>
            <ac:spMk id="3" creationId="{86E0801F-3003-2ABD-0F44-7D8CDB271A5D}"/>
          </ac:spMkLst>
        </pc:spChg>
        <pc:spChg chg="add del">
          <ac:chgData name="Yarmola Taya" userId="15d656ee5975279f" providerId="Windows Live" clId="Web-{5DBA3421-F2B1-4BA4-BAFF-E07D31DBFF83}" dt="2023-12-08T16:46:02.959" v="704"/>
          <ac:spMkLst>
            <pc:docMk/>
            <pc:sldMk cId="83826536" sldId="280"/>
            <ac:spMk id="9" creationId="{5BB3780B-63EB-450D-A804-D6AA12F98E0B}"/>
          </ac:spMkLst>
        </pc:spChg>
        <pc:spChg chg="add del">
          <ac:chgData name="Yarmola Taya" userId="15d656ee5975279f" providerId="Windows Live" clId="Web-{5DBA3421-F2B1-4BA4-BAFF-E07D31DBFF83}" dt="2023-12-08T16:46:02.959" v="704"/>
          <ac:spMkLst>
            <pc:docMk/>
            <pc:sldMk cId="83826536" sldId="280"/>
            <ac:spMk id="11" creationId="{FE0847A5-A329-48CD-B3A7-3892FF6DA78F}"/>
          </ac:spMkLst>
        </pc:spChg>
        <pc:spChg chg="add">
          <ac:chgData name="Yarmola Taya" userId="15d656ee5975279f" providerId="Windows Live" clId="Web-{5DBA3421-F2B1-4BA4-BAFF-E07D31DBFF83}" dt="2023-12-08T16:46:02.959" v="704"/>
          <ac:spMkLst>
            <pc:docMk/>
            <pc:sldMk cId="83826536" sldId="280"/>
            <ac:spMk id="16" creationId="{5BB3780B-63EB-450D-A804-D6AA12F98E0B}"/>
          </ac:spMkLst>
        </pc:spChg>
        <pc:spChg chg="add">
          <ac:chgData name="Yarmola Taya" userId="15d656ee5975279f" providerId="Windows Live" clId="Web-{5DBA3421-F2B1-4BA4-BAFF-E07D31DBFF83}" dt="2023-12-08T16:46:02.959" v="704"/>
          <ac:spMkLst>
            <pc:docMk/>
            <pc:sldMk cId="83826536" sldId="280"/>
            <ac:spMk id="18" creationId="{FE0847A5-A329-48CD-B3A7-3892FF6DA78F}"/>
          </ac:spMkLst>
        </pc:spChg>
        <pc:picChg chg="add del mod">
          <ac:chgData name="Yarmola Taya" userId="15d656ee5975279f" providerId="Windows Live" clId="Web-{5DBA3421-F2B1-4BA4-BAFF-E07D31DBFF83}" dt="2023-12-08T16:45:58.287" v="702"/>
          <ac:picMkLst>
            <pc:docMk/>
            <pc:sldMk cId="83826536" sldId="280"/>
            <ac:picMk id="4" creationId="{4FC1E6C3-97ED-5BC6-70AD-CFE8FB77650D}"/>
          </ac:picMkLst>
        </pc:picChg>
        <pc:picChg chg="add mod">
          <ac:chgData name="Yarmola Taya" userId="15d656ee5975279f" providerId="Windows Live" clId="Web-{5DBA3421-F2B1-4BA4-BAFF-E07D31DBFF83}" dt="2023-12-08T16:46:02.959" v="704"/>
          <ac:picMkLst>
            <pc:docMk/>
            <pc:sldMk cId="83826536" sldId="280"/>
            <ac:picMk id="5" creationId="{47C381E3-0840-22A7-F68E-1DD06D4F0F7C}"/>
          </ac:picMkLst>
        </pc:picChg>
      </pc:sldChg>
      <pc:sldChg chg="addSp modSp new mod ord setBg">
        <pc:chgData name="Yarmola Taya" userId="15d656ee5975279f" providerId="Windows Live" clId="Web-{5DBA3421-F2B1-4BA4-BAFF-E07D31DBFF83}" dt="2023-12-08T18:38:29.752" v="846" actId="20577"/>
        <pc:sldMkLst>
          <pc:docMk/>
          <pc:sldMk cId="470983930" sldId="281"/>
        </pc:sldMkLst>
        <pc:spChg chg="mod">
          <ac:chgData name="Yarmola Taya" userId="15d656ee5975279f" providerId="Windows Live" clId="Web-{5DBA3421-F2B1-4BA4-BAFF-E07D31DBFF83}" dt="2023-12-08T16:42:21.953" v="668"/>
          <ac:spMkLst>
            <pc:docMk/>
            <pc:sldMk cId="470983930" sldId="281"/>
            <ac:spMk id="2" creationId="{4D1D5BF1-FF2E-F002-FA43-AB6E4027761F}"/>
          </ac:spMkLst>
        </pc:spChg>
        <pc:spChg chg="mod ord">
          <ac:chgData name="Yarmola Taya" userId="15d656ee5975279f" providerId="Windows Live" clId="Web-{5DBA3421-F2B1-4BA4-BAFF-E07D31DBFF83}" dt="2023-12-08T18:38:29.752" v="846" actId="20577"/>
          <ac:spMkLst>
            <pc:docMk/>
            <pc:sldMk cId="470983930" sldId="281"/>
            <ac:spMk id="3" creationId="{491F92CC-D2DF-BC39-835D-EA651BD98115}"/>
          </ac:spMkLst>
        </pc:spChg>
        <pc:spChg chg="add">
          <ac:chgData name="Yarmola Taya" userId="15d656ee5975279f" providerId="Windows Live" clId="Web-{5DBA3421-F2B1-4BA4-BAFF-E07D31DBFF83}" dt="2023-12-08T16:42:21.953" v="668"/>
          <ac:spMkLst>
            <pc:docMk/>
            <pc:sldMk cId="470983930" sldId="281"/>
            <ac:spMk id="9" creationId="{1A6AC1EB-B829-4364-8499-E0E869EA005C}"/>
          </ac:spMkLst>
        </pc:spChg>
        <pc:spChg chg="add">
          <ac:chgData name="Yarmola Taya" userId="15d656ee5975279f" providerId="Windows Live" clId="Web-{5DBA3421-F2B1-4BA4-BAFF-E07D31DBFF83}" dt="2023-12-08T16:42:21.953" v="668"/>
          <ac:spMkLst>
            <pc:docMk/>
            <pc:sldMk cId="470983930" sldId="281"/>
            <ac:spMk id="11" creationId="{BE7A37A2-C7FA-4D89-AF85-407817320FBD}"/>
          </ac:spMkLst>
        </pc:spChg>
        <pc:picChg chg="add mod">
          <ac:chgData name="Yarmola Taya" userId="15d656ee5975279f" providerId="Windows Live" clId="Web-{5DBA3421-F2B1-4BA4-BAFF-E07D31DBFF83}" dt="2023-12-08T16:42:21.953" v="668"/>
          <ac:picMkLst>
            <pc:docMk/>
            <pc:sldMk cId="470983930" sldId="281"/>
            <ac:picMk id="4" creationId="{956F0C10-013E-4E9B-C246-CEBBA9CB63D2}"/>
          </ac:picMkLst>
        </pc:picChg>
      </pc:sldChg>
      <pc:sldChg chg="addSp modSp new mod setBg">
        <pc:chgData name="Yarmola Taya" userId="15d656ee5975279f" providerId="Windows Live" clId="Web-{5DBA3421-F2B1-4BA4-BAFF-E07D31DBFF83}" dt="2023-12-08T18:37:39.454" v="840" actId="20577"/>
        <pc:sldMkLst>
          <pc:docMk/>
          <pc:sldMk cId="982951212" sldId="282"/>
        </pc:sldMkLst>
        <pc:spChg chg="mod">
          <ac:chgData name="Yarmola Taya" userId="15d656ee5975279f" providerId="Windows Live" clId="Web-{5DBA3421-F2B1-4BA4-BAFF-E07D31DBFF83}" dt="2023-12-08T18:37:24.704" v="836"/>
          <ac:spMkLst>
            <pc:docMk/>
            <pc:sldMk cId="982951212" sldId="282"/>
            <ac:spMk id="2" creationId="{14FE1025-437C-F757-B0C8-535B8F54E16C}"/>
          </ac:spMkLst>
        </pc:spChg>
        <pc:spChg chg="mod ord">
          <ac:chgData name="Yarmola Taya" userId="15d656ee5975279f" providerId="Windows Live" clId="Web-{5DBA3421-F2B1-4BA4-BAFF-E07D31DBFF83}" dt="2023-12-08T18:37:39.454" v="840" actId="20577"/>
          <ac:spMkLst>
            <pc:docMk/>
            <pc:sldMk cId="982951212" sldId="282"/>
            <ac:spMk id="3" creationId="{A45A537F-3293-D4D7-40C4-0FCD5FE570BF}"/>
          </ac:spMkLst>
        </pc:spChg>
        <pc:spChg chg="add">
          <ac:chgData name="Yarmola Taya" userId="15d656ee5975279f" providerId="Windows Live" clId="Web-{5DBA3421-F2B1-4BA4-BAFF-E07D31DBFF83}" dt="2023-12-08T18:37:24.704" v="836"/>
          <ac:spMkLst>
            <pc:docMk/>
            <pc:sldMk cId="982951212" sldId="282"/>
            <ac:spMk id="9" creationId="{44A00C45-023C-431E-B774-053A3C686B18}"/>
          </ac:spMkLst>
        </pc:spChg>
        <pc:spChg chg="add">
          <ac:chgData name="Yarmola Taya" userId="15d656ee5975279f" providerId="Windows Live" clId="Web-{5DBA3421-F2B1-4BA4-BAFF-E07D31DBFF83}" dt="2023-12-08T18:37:24.704" v="836"/>
          <ac:spMkLst>
            <pc:docMk/>
            <pc:sldMk cId="982951212" sldId="282"/>
            <ac:spMk id="11" creationId="{6A8151FD-E26B-480E-A623-CFBFE3713A60}"/>
          </ac:spMkLst>
        </pc:spChg>
        <pc:spChg chg="add">
          <ac:chgData name="Yarmola Taya" userId="15d656ee5975279f" providerId="Windows Live" clId="Web-{5DBA3421-F2B1-4BA4-BAFF-E07D31DBFF83}" dt="2023-12-08T18:37:24.704" v="836"/>
          <ac:spMkLst>
            <pc:docMk/>
            <pc:sldMk cId="982951212" sldId="282"/>
            <ac:spMk id="13" creationId="{6BE63264-F1B8-4AB7-AD1C-4180A9D2B11B}"/>
          </ac:spMkLst>
        </pc:spChg>
        <pc:picChg chg="add mod">
          <ac:chgData name="Yarmola Taya" userId="15d656ee5975279f" providerId="Windows Live" clId="Web-{5DBA3421-F2B1-4BA4-BAFF-E07D31DBFF83}" dt="2023-12-08T18:37:24.704" v="836"/>
          <ac:picMkLst>
            <pc:docMk/>
            <pc:sldMk cId="982951212" sldId="282"/>
            <ac:picMk id="4" creationId="{126282DB-34E6-C0F0-DA23-AE9F3E70DB70}"/>
          </ac:picMkLst>
        </pc:picChg>
      </pc:sldChg>
      <pc:sldChg chg="addSp delSp modSp new">
        <pc:chgData name="Yarmola Taya" userId="15d656ee5975279f" providerId="Windows Live" clId="Web-{5DBA3421-F2B1-4BA4-BAFF-E07D31DBFF83}" dt="2023-12-08T18:42:48.493" v="881" actId="14100"/>
        <pc:sldMkLst>
          <pc:docMk/>
          <pc:sldMk cId="1297554781" sldId="283"/>
        </pc:sldMkLst>
        <pc:spChg chg="mod">
          <ac:chgData name="Yarmola Taya" userId="15d656ee5975279f" providerId="Windows Live" clId="Web-{5DBA3421-F2B1-4BA4-BAFF-E07D31DBFF83}" dt="2023-12-08T16:10:26.435" v="416" actId="20577"/>
          <ac:spMkLst>
            <pc:docMk/>
            <pc:sldMk cId="1297554781" sldId="283"/>
            <ac:spMk id="2" creationId="{1ED18FA6-894D-3457-2830-366E64AA4634}"/>
          </ac:spMkLst>
        </pc:spChg>
        <pc:spChg chg="del">
          <ac:chgData name="Yarmola Taya" userId="15d656ee5975279f" providerId="Windows Live" clId="Web-{5DBA3421-F2B1-4BA4-BAFF-E07D31DBFF83}" dt="2023-12-08T18:42:43.993" v="879"/>
          <ac:spMkLst>
            <pc:docMk/>
            <pc:sldMk cId="1297554781" sldId="283"/>
            <ac:spMk id="3" creationId="{D4060D6B-C922-6C7F-758D-F9EAD13AD7B2}"/>
          </ac:spMkLst>
        </pc:spChg>
        <pc:picChg chg="add mod ord">
          <ac:chgData name="Yarmola Taya" userId="15d656ee5975279f" providerId="Windows Live" clId="Web-{5DBA3421-F2B1-4BA4-BAFF-E07D31DBFF83}" dt="2023-12-08T18:42:48.493" v="881" actId="14100"/>
          <ac:picMkLst>
            <pc:docMk/>
            <pc:sldMk cId="1297554781" sldId="283"/>
            <ac:picMk id="4" creationId="{A1114FE8-5910-09FA-56B5-DC1F8A0D0091}"/>
          </ac:picMkLst>
        </pc:picChg>
      </pc:sldChg>
      <pc:sldChg chg="addSp delSp modSp new mod setBg">
        <pc:chgData name="Yarmola Taya" userId="15d656ee5975279f" providerId="Windows Live" clId="Web-{5DBA3421-F2B1-4BA4-BAFF-E07D31DBFF83}" dt="2023-12-08T18:32:12.024" v="772" actId="14100"/>
        <pc:sldMkLst>
          <pc:docMk/>
          <pc:sldMk cId="1977933910" sldId="284"/>
        </pc:sldMkLst>
        <pc:spChg chg="mod">
          <ac:chgData name="Yarmola Taya" userId="15d656ee5975279f" providerId="Windows Live" clId="Web-{5DBA3421-F2B1-4BA4-BAFF-E07D31DBFF83}" dt="2023-12-08T16:47:16.773" v="709"/>
          <ac:spMkLst>
            <pc:docMk/>
            <pc:sldMk cId="1977933910" sldId="284"/>
            <ac:spMk id="2" creationId="{5C931BA5-E9CA-525C-9B5A-2353D23C8566}"/>
          </ac:spMkLst>
        </pc:spChg>
        <pc:spChg chg="mod">
          <ac:chgData name="Yarmola Taya" userId="15d656ee5975279f" providerId="Windows Live" clId="Web-{5DBA3421-F2B1-4BA4-BAFF-E07D31DBFF83}" dt="2023-12-08T18:32:12.024" v="772" actId="14100"/>
          <ac:spMkLst>
            <pc:docMk/>
            <pc:sldMk cId="1977933910" sldId="284"/>
            <ac:spMk id="3" creationId="{3F788EBA-C0CE-0795-CEEF-564B1CBBC495}"/>
          </ac:spMkLst>
        </pc:spChg>
        <pc:spChg chg="add del">
          <ac:chgData name="Yarmola Taya" userId="15d656ee5975279f" providerId="Windows Live" clId="Web-{5DBA3421-F2B1-4BA4-BAFF-E07D31DBFF83}" dt="2023-12-08T16:47:16.758" v="708"/>
          <ac:spMkLst>
            <pc:docMk/>
            <pc:sldMk cId="1977933910" sldId="284"/>
            <ac:spMk id="9" creationId="{5BB3780B-63EB-450D-A804-D6AA12F98E0B}"/>
          </ac:spMkLst>
        </pc:spChg>
        <pc:spChg chg="add del">
          <ac:chgData name="Yarmola Taya" userId="15d656ee5975279f" providerId="Windows Live" clId="Web-{5DBA3421-F2B1-4BA4-BAFF-E07D31DBFF83}" dt="2023-12-08T16:47:16.758" v="708"/>
          <ac:spMkLst>
            <pc:docMk/>
            <pc:sldMk cId="1977933910" sldId="284"/>
            <ac:spMk id="11" creationId="{FE0847A5-A329-48CD-B3A7-3892FF6DA78F}"/>
          </ac:spMkLst>
        </pc:spChg>
        <pc:spChg chg="add">
          <ac:chgData name="Yarmola Taya" userId="15d656ee5975279f" providerId="Windows Live" clId="Web-{5DBA3421-F2B1-4BA4-BAFF-E07D31DBFF83}" dt="2023-12-08T16:47:16.773" v="709"/>
          <ac:spMkLst>
            <pc:docMk/>
            <pc:sldMk cId="1977933910" sldId="284"/>
            <ac:spMk id="13" creationId="{97D0825D-5142-4F4A-A141-3CCD5E99CB4F}"/>
          </ac:spMkLst>
        </pc:spChg>
        <pc:spChg chg="add">
          <ac:chgData name="Yarmola Taya" userId="15d656ee5975279f" providerId="Windows Live" clId="Web-{5DBA3421-F2B1-4BA4-BAFF-E07D31DBFF83}" dt="2023-12-08T16:47:16.773" v="709"/>
          <ac:spMkLst>
            <pc:docMk/>
            <pc:sldMk cId="1977933910" sldId="284"/>
            <ac:spMk id="14" creationId="{2A3E2477-CB24-4FE6-B9C0-F9800FF83EF6}"/>
          </ac:spMkLst>
        </pc:spChg>
        <pc:spChg chg="add">
          <ac:chgData name="Yarmola Taya" userId="15d656ee5975279f" providerId="Windows Live" clId="Web-{5DBA3421-F2B1-4BA4-BAFF-E07D31DBFF83}" dt="2023-12-08T16:47:16.773" v="709"/>
          <ac:spMkLst>
            <pc:docMk/>
            <pc:sldMk cId="1977933910" sldId="284"/>
            <ac:spMk id="15" creationId="{B965638C-2268-4A1B-96C3-95E79EF44B96}"/>
          </ac:spMkLst>
        </pc:spChg>
        <pc:picChg chg="add mod">
          <ac:chgData name="Yarmola Taya" userId="15d656ee5975279f" providerId="Windows Live" clId="Web-{5DBA3421-F2B1-4BA4-BAFF-E07D31DBFF83}" dt="2023-12-08T16:47:16.773" v="709"/>
          <ac:picMkLst>
            <pc:docMk/>
            <pc:sldMk cId="1977933910" sldId="284"/>
            <ac:picMk id="4" creationId="{6F725D69-AC0A-5A86-68A5-AFD2A6E6E369}"/>
          </ac:picMkLst>
        </pc:picChg>
      </pc:sldChg>
      <pc:sldChg chg="addSp modSp new mod setBg">
        <pc:chgData name="Yarmola Taya" userId="15d656ee5975279f" providerId="Windows Live" clId="Web-{5DBA3421-F2B1-4BA4-BAFF-E07D31DBFF83}" dt="2023-12-08T18:33:13.978" v="781" actId="20577"/>
        <pc:sldMkLst>
          <pc:docMk/>
          <pc:sldMk cId="2722661522" sldId="285"/>
        </pc:sldMkLst>
        <pc:spChg chg="mod">
          <ac:chgData name="Yarmola Taya" userId="15d656ee5975279f" providerId="Windows Live" clId="Web-{5DBA3421-F2B1-4BA4-BAFF-E07D31DBFF83}" dt="2023-12-08T18:33:08.478" v="779"/>
          <ac:spMkLst>
            <pc:docMk/>
            <pc:sldMk cId="2722661522" sldId="285"/>
            <ac:spMk id="2" creationId="{511BAFBA-1FD3-878A-22F5-0D1784CC1CC1}"/>
          </ac:spMkLst>
        </pc:spChg>
        <pc:spChg chg="mod ord">
          <ac:chgData name="Yarmola Taya" userId="15d656ee5975279f" providerId="Windows Live" clId="Web-{5DBA3421-F2B1-4BA4-BAFF-E07D31DBFF83}" dt="2023-12-08T18:33:13.978" v="781" actId="20577"/>
          <ac:spMkLst>
            <pc:docMk/>
            <pc:sldMk cId="2722661522" sldId="285"/>
            <ac:spMk id="3" creationId="{09C7A7A9-C2E7-3C7F-CFE5-B66DDCB03059}"/>
          </ac:spMkLst>
        </pc:spChg>
        <pc:spChg chg="add">
          <ac:chgData name="Yarmola Taya" userId="15d656ee5975279f" providerId="Windows Live" clId="Web-{5DBA3421-F2B1-4BA4-BAFF-E07D31DBFF83}" dt="2023-12-08T18:33:08.478" v="779"/>
          <ac:spMkLst>
            <pc:docMk/>
            <pc:sldMk cId="2722661522" sldId="285"/>
            <ac:spMk id="9" creationId="{44A00C45-023C-431E-B774-053A3C686B18}"/>
          </ac:spMkLst>
        </pc:spChg>
        <pc:spChg chg="add">
          <ac:chgData name="Yarmola Taya" userId="15d656ee5975279f" providerId="Windows Live" clId="Web-{5DBA3421-F2B1-4BA4-BAFF-E07D31DBFF83}" dt="2023-12-08T18:33:08.478" v="779"/>
          <ac:spMkLst>
            <pc:docMk/>
            <pc:sldMk cId="2722661522" sldId="285"/>
            <ac:spMk id="11" creationId="{6A8151FD-E26B-480E-A623-CFBFE3713A60}"/>
          </ac:spMkLst>
        </pc:spChg>
        <pc:spChg chg="add">
          <ac:chgData name="Yarmola Taya" userId="15d656ee5975279f" providerId="Windows Live" clId="Web-{5DBA3421-F2B1-4BA4-BAFF-E07D31DBFF83}" dt="2023-12-08T18:33:08.478" v="779"/>
          <ac:spMkLst>
            <pc:docMk/>
            <pc:sldMk cId="2722661522" sldId="285"/>
            <ac:spMk id="13" creationId="{6BE63264-F1B8-4AB7-AD1C-4180A9D2B11B}"/>
          </ac:spMkLst>
        </pc:spChg>
        <pc:picChg chg="add mod">
          <ac:chgData name="Yarmola Taya" userId="15d656ee5975279f" providerId="Windows Live" clId="Web-{5DBA3421-F2B1-4BA4-BAFF-E07D31DBFF83}" dt="2023-12-08T18:33:08.478" v="779"/>
          <ac:picMkLst>
            <pc:docMk/>
            <pc:sldMk cId="2722661522" sldId="285"/>
            <ac:picMk id="4" creationId="{557EE955-AEE3-4D02-7B38-AA947335D6A1}"/>
          </ac:picMkLst>
        </pc:picChg>
      </pc:sldChg>
      <pc:sldChg chg="addSp delSp modSp add mod replId setBg">
        <pc:chgData name="Yarmola Taya" userId="15d656ee5975279f" providerId="Windows Live" clId="Web-{5DBA3421-F2B1-4BA4-BAFF-E07D31DBFF83}" dt="2023-12-08T18:32:26.727" v="774" actId="20577"/>
        <pc:sldMkLst>
          <pc:docMk/>
          <pc:sldMk cId="2792400018" sldId="286"/>
        </pc:sldMkLst>
        <pc:spChg chg="mod">
          <ac:chgData name="Yarmola Taya" userId="15d656ee5975279f" providerId="Windows Live" clId="Web-{5DBA3421-F2B1-4BA4-BAFF-E07D31DBFF83}" dt="2023-12-08T16:51:21.592" v="747"/>
          <ac:spMkLst>
            <pc:docMk/>
            <pc:sldMk cId="2792400018" sldId="286"/>
            <ac:spMk id="2" creationId="{A2072A0C-2DA4-3CEB-393D-BBB37612406D}"/>
          </ac:spMkLst>
        </pc:spChg>
        <pc:spChg chg="mod ord">
          <ac:chgData name="Yarmola Taya" userId="15d656ee5975279f" providerId="Windows Live" clId="Web-{5DBA3421-F2B1-4BA4-BAFF-E07D31DBFF83}" dt="2023-12-08T18:32:26.727" v="774" actId="20577"/>
          <ac:spMkLst>
            <pc:docMk/>
            <pc:sldMk cId="2792400018" sldId="286"/>
            <ac:spMk id="3" creationId="{DA6102E9-CAA4-EF4C-5FBC-E7B2667F7FC2}"/>
          </ac:spMkLst>
        </pc:spChg>
        <pc:spChg chg="add del">
          <ac:chgData name="Yarmola Taya" userId="15d656ee5975279f" providerId="Windows Live" clId="Web-{5DBA3421-F2B1-4BA4-BAFF-E07D31DBFF83}" dt="2023-12-08T16:51:21.577" v="746"/>
          <ac:spMkLst>
            <pc:docMk/>
            <pc:sldMk cId="2792400018" sldId="286"/>
            <ac:spMk id="9" creationId="{5BB3780B-63EB-450D-A804-D6AA12F98E0B}"/>
          </ac:spMkLst>
        </pc:spChg>
        <pc:spChg chg="add del">
          <ac:chgData name="Yarmola Taya" userId="15d656ee5975279f" providerId="Windows Live" clId="Web-{5DBA3421-F2B1-4BA4-BAFF-E07D31DBFF83}" dt="2023-12-08T16:51:21.577" v="746"/>
          <ac:spMkLst>
            <pc:docMk/>
            <pc:sldMk cId="2792400018" sldId="286"/>
            <ac:spMk id="11" creationId="{FE0847A5-A329-48CD-B3A7-3892FF6DA78F}"/>
          </ac:spMkLst>
        </pc:spChg>
        <pc:spChg chg="add">
          <ac:chgData name="Yarmola Taya" userId="15d656ee5975279f" providerId="Windows Live" clId="Web-{5DBA3421-F2B1-4BA4-BAFF-E07D31DBFF83}" dt="2023-12-08T16:51:21.592" v="747"/>
          <ac:spMkLst>
            <pc:docMk/>
            <pc:sldMk cId="2792400018" sldId="286"/>
            <ac:spMk id="13" creationId="{5ED9E2D9-EE69-4775-8CE5-9EAC35AD2F2E}"/>
          </ac:spMkLst>
        </pc:spChg>
        <pc:spChg chg="add">
          <ac:chgData name="Yarmola Taya" userId="15d656ee5975279f" providerId="Windows Live" clId="Web-{5DBA3421-F2B1-4BA4-BAFF-E07D31DBFF83}" dt="2023-12-08T16:51:21.592" v="747"/>
          <ac:spMkLst>
            <pc:docMk/>
            <pc:sldMk cId="2792400018" sldId="286"/>
            <ac:spMk id="14" creationId="{3D75B673-1FA7-415E-8B2E-7A0550C8BDDF}"/>
          </ac:spMkLst>
        </pc:spChg>
        <pc:picChg chg="add del mod">
          <ac:chgData name="Yarmola Taya" userId="15d656ee5975279f" providerId="Windows Live" clId="Web-{5DBA3421-F2B1-4BA4-BAFF-E07D31DBFF83}" dt="2023-12-08T16:51:26.124" v="748"/>
          <ac:picMkLst>
            <pc:docMk/>
            <pc:sldMk cId="2792400018" sldId="286"/>
            <ac:picMk id="4" creationId="{2D1102DF-6E14-52FA-CFB0-4E2BD1343B96}"/>
          </ac:picMkLst>
        </pc:picChg>
        <pc:picChg chg="add mod">
          <ac:chgData name="Yarmola Taya" userId="15d656ee5975279f" providerId="Windows Live" clId="Web-{5DBA3421-F2B1-4BA4-BAFF-E07D31DBFF83}" dt="2023-12-08T16:51:36.858" v="753" actId="1076"/>
          <ac:picMkLst>
            <pc:docMk/>
            <pc:sldMk cId="2792400018" sldId="286"/>
            <ac:picMk id="5" creationId="{DF645E3F-481E-2705-BF57-D8E6E0E8B29D}"/>
          </ac:picMkLst>
        </pc:picChg>
      </pc:sldChg>
      <pc:sldChg chg="addSp modSp new mod setBg">
        <pc:chgData name="Yarmola Taya" userId="15d656ee5975279f" providerId="Windows Live" clId="Web-{5DBA3421-F2B1-4BA4-BAFF-E07D31DBFF83}" dt="2023-12-08T18:38:49.972" v="849" actId="20577"/>
        <pc:sldMkLst>
          <pc:docMk/>
          <pc:sldMk cId="3317529478" sldId="287"/>
        </pc:sldMkLst>
        <pc:spChg chg="mod">
          <ac:chgData name="Yarmola Taya" userId="15d656ee5975279f" providerId="Windows Live" clId="Web-{5DBA3421-F2B1-4BA4-BAFF-E07D31DBFF83}" dt="2023-12-08T18:38:43.784" v="847"/>
          <ac:spMkLst>
            <pc:docMk/>
            <pc:sldMk cId="3317529478" sldId="287"/>
            <ac:spMk id="2" creationId="{1FDC8C59-8306-5298-2A21-BB71FD6EA404}"/>
          </ac:spMkLst>
        </pc:spChg>
        <pc:spChg chg="mod ord">
          <ac:chgData name="Yarmola Taya" userId="15d656ee5975279f" providerId="Windows Live" clId="Web-{5DBA3421-F2B1-4BA4-BAFF-E07D31DBFF83}" dt="2023-12-08T18:38:49.972" v="849" actId="20577"/>
          <ac:spMkLst>
            <pc:docMk/>
            <pc:sldMk cId="3317529478" sldId="287"/>
            <ac:spMk id="3" creationId="{7A016F8D-C7AA-9891-AFDF-876EDC374A76}"/>
          </ac:spMkLst>
        </pc:spChg>
        <pc:spChg chg="add">
          <ac:chgData name="Yarmola Taya" userId="15d656ee5975279f" providerId="Windows Live" clId="Web-{5DBA3421-F2B1-4BA4-BAFF-E07D31DBFF83}" dt="2023-12-08T18:38:43.784" v="847"/>
          <ac:spMkLst>
            <pc:docMk/>
            <pc:sldMk cId="3317529478" sldId="287"/>
            <ac:spMk id="9" creationId="{B6B86B9B-F31C-40A2-88D0-BA66A3F02591}"/>
          </ac:spMkLst>
        </pc:spChg>
        <pc:spChg chg="add">
          <ac:chgData name="Yarmola Taya" userId="15d656ee5975279f" providerId="Windows Live" clId="Web-{5DBA3421-F2B1-4BA4-BAFF-E07D31DBFF83}" dt="2023-12-08T18:38:43.784" v="847"/>
          <ac:spMkLst>
            <pc:docMk/>
            <pc:sldMk cId="3317529478" sldId="287"/>
            <ac:spMk id="11" creationId="{3577AC07-64BE-4EDD-AA45-2F7D928D9BE0}"/>
          </ac:spMkLst>
        </pc:spChg>
        <pc:picChg chg="add mod">
          <ac:chgData name="Yarmola Taya" userId="15d656ee5975279f" providerId="Windows Live" clId="Web-{5DBA3421-F2B1-4BA4-BAFF-E07D31DBFF83}" dt="2023-12-08T18:38:43.784" v="847"/>
          <ac:picMkLst>
            <pc:docMk/>
            <pc:sldMk cId="3317529478" sldId="287"/>
            <ac:picMk id="4" creationId="{995CC2E7-108E-68DA-84F0-1F42F24B36B7}"/>
          </ac:picMkLst>
        </pc:picChg>
      </pc:sldChg>
      <pc:sldChg chg="addSp delSp modSp new mod setBg">
        <pc:chgData name="Yarmola Taya" userId="15d656ee5975279f" providerId="Windows Live" clId="Web-{5DBA3421-F2B1-4BA4-BAFF-E07D31DBFF83}" dt="2023-12-08T18:39:35.348" v="865" actId="20577"/>
        <pc:sldMkLst>
          <pc:docMk/>
          <pc:sldMk cId="612073694" sldId="288"/>
        </pc:sldMkLst>
        <pc:spChg chg="mod">
          <ac:chgData name="Yarmola Taya" userId="15d656ee5975279f" providerId="Windows Live" clId="Web-{5DBA3421-F2B1-4BA4-BAFF-E07D31DBFF83}" dt="2023-12-08T18:39:06.191" v="850"/>
          <ac:spMkLst>
            <pc:docMk/>
            <pc:sldMk cId="612073694" sldId="288"/>
            <ac:spMk id="2" creationId="{C3F1C6CC-FFDB-B585-E840-EFB1542037CB}"/>
          </ac:spMkLst>
        </pc:spChg>
        <pc:spChg chg="mod ord">
          <ac:chgData name="Yarmola Taya" userId="15d656ee5975279f" providerId="Windows Live" clId="Web-{5DBA3421-F2B1-4BA4-BAFF-E07D31DBFF83}" dt="2023-12-08T18:39:35.348" v="865" actId="20577"/>
          <ac:spMkLst>
            <pc:docMk/>
            <pc:sldMk cId="612073694" sldId="288"/>
            <ac:spMk id="3" creationId="{725A2754-0E3F-5558-92D9-772CBB3B42C0}"/>
          </ac:spMkLst>
        </pc:spChg>
        <pc:spChg chg="add del">
          <ac:chgData name="Yarmola Taya" userId="15d656ee5975279f" providerId="Windows Live" clId="Web-{5DBA3421-F2B1-4BA4-BAFF-E07D31DBFF83}" dt="2023-12-08T18:39:29.082" v="863"/>
          <ac:spMkLst>
            <pc:docMk/>
            <pc:sldMk cId="612073694" sldId="288"/>
            <ac:spMk id="10" creationId="{927DE2D3-8A21-4D52-9C8C-8E7A2BE994AF}"/>
          </ac:spMkLst>
        </pc:spChg>
        <pc:spChg chg="add del">
          <ac:chgData name="Yarmola Taya" userId="15d656ee5975279f" providerId="Windows Live" clId="Web-{5DBA3421-F2B1-4BA4-BAFF-E07D31DBFF83}" dt="2023-12-08T18:39:29.082" v="863"/>
          <ac:spMkLst>
            <pc:docMk/>
            <pc:sldMk cId="612073694" sldId="288"/>
            <ac:spMk id="12" creationId="{9C8ABB83-B231-4F0C-BF9E-E405FCF701A1}"/>
          </ac:spMkLst>
        </pc:spChg>
        <pc:spChg chg="add">
          <ac:chgData name="Yarmola Taya" userId="15d656ee5975279f" providerId="Windows Live" clId="Web-{5DBA3421-F2B1-4BA4-BAFF-E07D31DBFF83}" dt="2023-12-08T18:39:29.082" v="863"/>
          <ac:spMkLst>
            <pc:docMk/>
            <pc:sldMk cId="612073694" sldId="288"/>
            <ac:spMk id="17" creationId="{B6B86B9B-F31C-40A2-88D0-BA66A3F02591}"/>
          </ac:spMkLst>
        </pc:spChg>
        <pc:spChg chg="add">
          <ac:chgData name="Yarmola Taya" userId="15d656ee5975279f" providerId="Windows Live" clId="Web-{5DBA3421-F2B1-4BA4-BAFF-E07D31DBFF83}" dt="2023-12-08T18:39:29.082" v="863"/>
          <ac:spMkLst>
            <pc:docMk/>
            <pc:sldMk cId="612073694" sldId="288"/>
            <ac:spMk id="19" creationId="{3577AC07-64BE-4EDD-AA45-2F7D928D9BE0}"/>
          </ac:spMkLst>
        </pc:spChg>
        <pc:picChg chg="add del mod">
          <ac:chgData name="Yarmola Taya" userId="15d656ee5975279f" providerId="Windows Live" clId="Web-{5DBA3421-F2B1-4BA4-BAFF-E07D31DBFF83}" dt="2023-12-08T16:18:18.822" v="533"/>
          <ac:picMkLst>
            <pc:docMk/>
            <pc:sldMk cId="612073694" sldId="288"/>
            <ac:picMk id="4" creationId="{85AE18A6-E9B6-8930-0B55-B4DEBE228729}"/>
          </ac:picMkLst>
        </pc:picChg>
        <pc:picChg chg="add mod">
          <ac:chgData name="Yarmola Taya" userId="15d656ee5975279f" providerId="Windows Live" clId="Web-{5DBA3421-F2B1-4BA4-BAFF-E07D31DBFF83}" dt="2023-12-08T18:39:29.082" v="863"/>
          <ac:picMkLst>
            <pc:docMk/>
            <pc:sldMk cId="612073694" sldId="288"/>
            <ac:picMk id="5" creationId="{9FC26AF8-DFA9-3EF0-6EEA-88E72A9FA138}"/>
          </ac:picMkLst>
        </pc:picChg>
      </pc:sldChg>
      <pc:sldChg chg="addSp modSp new mod setBg">
        <pc:chgData name="Yarmola Taya" userId="15d656ee5975279f" providerId="Windows Live" clId="Web-{5DBA3421-F2B1-4BA4-BAFF-E07D31DBFF83}" dt="2023-12-08T18:40:02.333" v="878" actId="20577"/>
        <pc:sldMkLst>
          <pc:docMk/>
          <pc:sldMk cId="3094862004" sldId="289"/>
        </pc:sldMkLst>
        <pc:spChg chg="mod">
          <ac:chgData name="Yarmola Taya" userId="15d656ee5975279f" providerId="Windows Live" clId="Web-{5DBA3421-F2B1-4BA4-BAFF-E07D31DBFF83}" dt="2023-12-08T18:39:44.239" v="868"/>
          <ac:spMkLst>
            <pc:docMk/>
            <pc:sldMk cId="3094862004" sldId="289"/>
            <ac:spMk id="2" creationId="{996E02D9-BEB9-B3B5-D190-D3C893EA3233}"/>
          </ac:spMkLst>
        </pc:spChg>
        <pc:spChg chg="mod ord">
          <ac:chgData name="Yarmola Taya" userId="15d656ee5975279f" providerId="Windows Live" clId="Web-{5DBA3421-F2B1-4BA4-BAFF-E07D31DBFF83}" dt="2023-12-08T18:40:02.333" v="878" actId="20577"/>
          <ac:spMkLst>
            <pc:docMk/>
            <pc:sldMk cId="3094862004" sldId="289"/>
            <ac:spMk id="3" creationId="{02AB6028-4E37-0BF0-0D70-3C948E9AF4C1}"/>
          </ac:spMkLst>
        </pc:spChg>
        <pc:spChg chg="add">
          <ac:chgData name="Yarmola Taya" userId="15d656ee5975279f" providerId="Windows Live" clId="Web-{5DBA3421-F2B1-4BA4-BAFF-E07D31DBFF83}" dt="2023-12-08T18:39:44.239" v="868"/>
          <ac:spMkLst>
            <pc:docMk/>
            <pc:sldMk cId="3094862004" sldId="289"/>
            <ac:spMk id="9" creationId="{B6B86B9B-F31C-40A2-88D0-BA66A3F02591}"/>
          </ac:spMkLst>
        </pc:spChg>
        <pc:spChg chg="add">
          <ac:chgData name="Yarmola Taya" userId="15d656ee5975279f" providerId="Windows Live" clId="Web-{5DBA3421-F2B1-4BA4-BAFF-E07D31DBFF83}" dt="2023-12-08T18:39:44.239" v="868"/>
          <ac:spMkLst>
            <pc:docMk/>
            <pc:sldMk cId="3094862004" sldId="289"/>
            <ac:spMk id="11" creationId="{3577AC07-64BE-4EDD-AA45-2F7D928D9BE0}"/>
          </ac:spMkLst>
        </pc:spChg>
        <pc:picChg chg="add mod">
          <ac:chgData name="Yarmola Taya" userId="15d656ee5975279f" providerId="Windows Live" clId="Web-{5DBA3421-F2B1-4BA4-BAFF-E07D31DBFF83}" dt="2023-12-08T18:39:44.239" v="868"/>
          <ac:picMkLst>
            <pc:docMk/>
            <pc:sldMk cId="3094862004" sldId="289"/>
            <ac:picMk id="4" creationId="{07682C57-9F21-F8E6-3ED6-B3A225C33D79}"/>
          </ac:picMkLst>
        </pc:picChg>
      </pc:sldChg>
      <pc:sldChg chg="addSp modSp new mod setBg">
        <pc:chgData name="Yarmola Taya" userId="15d656ee5975279f" providerId="Windows Live" clId="Web-{5DBA3421-F2B1-4BA4-BAFF-E07D31DBFF83}" dt="2023-12-08T18:38:22.299" v="844" actId="20577"/>
        <pc:sldMkLst>
          <pc:docMk/>
          <pc:sldMk cId="2162691049" sldId="290"/>
        </pc:sldMkLst>
        <pc:spChg chg="mod">
          <ac:chgData name="Yarmola Taya" userId="15d656ee5975279f" providerId="Windows Live" clId="Web-{5DBA3421-F2B1-4BA4-BAFF-E07D31DBFF83}" dt="2023-12-08T18:38:16.330" v="842"/>
          <ac:spMkLst>
            <pc:docMk/>
            <pc:sldMk cId="2162691049" sldId="290"/>
            <ac:spMk id="2" creationId="{C4CB741E-0AC9-7E31-6EDF-95072AD7E202}"/>
          </ac:spMkLst>
        </pc:spChg>
        <pc:spChg chg="mod">
          <ac:chgData name="Yarmola Taya" userId="15d656ee5975279f" providerId="Windows Live" clId="Web-{5DBA3421-F2B1-4BA4-BAFF-E07D31DBFF83}" dt="2023-12-08T18:38:22.299" v="844" actId="20577"/>
          <ac:spMkLst>
            <pc:docMk/>
            <pc:sldMk cId="2162691049" sldId="290"/>
            <ac:spMk id="3" creationId="{04B58CCF-E39F-6AAE-DE50-00F19D345805}"/>
          </ac:spMkLst>
        </pc:spChg>
        <pc:spChg chg="add">
          <ac:chgData name="Yarmola Taya" userId="15d656ee5975279f" providerId="Windows Live" clId="Web-{5DBA3421-F2B1-4BA4-BAFF-E07D31DBFF83}" dt="2023-12-08T18:38:16.330" v="842"/>
          <ac:spMkLst>
            <pc:docMk/>
            <pc:sldMk cId="2162691049" sldId="290"/>
            <ac:spMk id="9" creationId="{01D3B63D-97A2-43B6-B140-7FADB9C541CE}"/>
          </ac:spMkLst>
        </pc:spChg>
        <pc:spChg chg="add">
          <ac:chgData name="Yarmola Taya" userId="15d656ee5975279f" providerId="Windows Live" clId="Web-{5DBA3421-F2B1-4BA4-BAFF-E07D31DBFF83}" dt="2023-12-08T18:38:16.330" v="842"/>
          <ac:spMkLst>
            <pc:docMk/>
            <pc:sldMk cId="2162691049" sldId="290"/>
            <ac:spMk id="11" creationId="{899AB3E9-A7F5-451B-8FC3-9BBE53056F35}"/>
          </ac:spMkLst>
        </pc:spChg>
        <pc:picChg chg="add mod">
          <ac:chgData name="Yarmola Taya" userId="15d656ee5975279f" providerId="Windows Live" clId="Web-{5DBA3421-F2B1-4BA4-BAFF-E07D31DBFF83}" dt="2023-12-08T18:38:16.330" v="842"/>
          <ac:picMkLst>
            <pc:docMk/>
            <pc:sldMk cId="2162691049" sldId="290"/>
            <ac:picMk id="4" creationId="{F2B852FA-E430-DCC7-799D-523F80B99043}"/>
          </ac:picMkLst>
        </pc:picChg>
      </pc:sldChg>
      <pc:sldMasterChg chg="add del addSldLayout delSldLayout">
        <pc:chgData name="Yarmola Taya" userId="15d656ee5975279f" providerId="Windows Live" clId="Web-{5DBA3421-F2B1-4BA4-BAFF-E07D31DBFF83}" dt="2023-12-08T15:36:38.789" v="74"/>
        <pc:sldMasterMkLst>
          <pc:docMk/>
          <pc:sldMasterMk cId="3154979492" sldId="2147483648"/>
        </pc:sldMasterMkLst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161079921" sldId="2147483649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2703711724" sldId="2147483650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4076369896" sldId="2147483651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2625762208" sldId="2147483652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188002762" sldId="2147483653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2295335545" sldId="2147483654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1988754143" sldId="2147483655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3665695281" sldId="2147483656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2134169247" sldId="2147483657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2065727480" sldId="2147483658"/>
          </pc:sldLayoutMkLst>
        </pc:sldLayoutChg>
        <pc:sldLayoutChg chg="add del">
          <pc:chgData name="Yarmola Taya" userId="15d656ee5975279f" providerId="Windows Live" clId="Web-{5DBA3421-F2B1-4BA4-BAFF-E07D31DBFF83}" dt="2023-12-08T15:36:38.789" v="74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replId addSldLayout delSldLayout">
        <pc:chgData name="Yarmola Taya" userId="15d656ee5975279f" providerId="Windows Live" clId="Web-{5DBA3421-F2B1-4BA4-BAFF-E07D31DBFF83}" dt="2023-12-08T15:35:15.381" v="57"/>
        <pc:sldMasterMkLst>
          <pc:docMk/>
          <pc:sldMasterMk cId="2962933763" sldId="2147483660"/>
        </pc:sldMasterMkLst>
        <pc:sldLayoutChg chg="add del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2137290605" sldId="2147483661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4266905677" sldId="2147483662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3336740823" sldId="2147483663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795650621" sldId="2147483664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1708826121" sldId="2147483665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1197543477" sldId="2147483666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2548555600" sldId="2147483667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750688282" sldId="2147483668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2656435509" sldId="2147483669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2082326111" sldId="2147483670"/>
          </pc:sldLayoutMkLst>
        </pc:sldLayoutChg>
        <pc:sldLayoutChg chg="add del replId">
          <pc:chgData name="Yarmola Taya" userId="15d656ee5975279f" providerId="Windows Live" clId="Web-{5DBA3421-F2B1-4BA4-BAFF-E07D31DBFF83}" dt="2023-12-08T15:35:15.381" v="57"/>
          <pc:sldLayoutMkLst>
            <pc:docMk/>
            <pc:sldMasterMk cId="2962933763" sldId="2147483660"/>
            <pc:sldLayoutMk cId="1636465854" sldId="2147483671"/>
          </pc:sldLayoutMkLst>
        </pc:sldLayoutChg>
      </pc:sldMasterChg>
      <pc:sldMasterChg chg="add del replId addSldLayout delSldLayout">
        <pc:chgData name="Yarmola Taya" userId="15d656ee5975279f" providerId="Windows Live" clId="Web-{5DBA3421-F2B1-4BA4-BAFF-E07D31DBFF83}" dt="2023-12-08T15:34:57.865" v="55"/>
        <pc:sldMasterMkLst>
          <pc:docMk/>
          <pc:sldMasterMk cId="3704616916" sldId="2147483660"/>
        </pc:sldMasterMkLst>
        <pc:sldLayoutChg chg="add del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2270753268" sldId="2147483661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2831629263" sldId="2147483662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1943061275" sldId="2147483663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1674950864" sldId="2147483664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4006954556" sldId="2147483665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1274476500" sldId="2147483666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674988613" sldId="2147483667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440119624" sldId="2147483668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355597917" sldId="2147483669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2854386291" sldId="2147483670"/>
          </pc:sldLayoutMkLst>
        </pc:sldLayoutChg>
        <pc:sldLayoutChg chg="add del replId">
          <pc:chgData name="Yarmola Taya" userId="15d656ee5975279f" providerId="Windows Live" clId="Web-{5DBA3421-F2B1-4BA4-BAFF-E07D31DBFF83}" dt="2023-12-08T15:34:57.865" v="55"/>
          <pc:sldLayoutMkLst>
            <pc:docMk/>
            <pc:sldMasterMk cId="3704616916" sldId="2147483660"/>
            <pc:sldLayoutMk cId="2147400318" sldId="2147483671"/>
          </pc:sldLayoutMkLst>
        </pc:sldLayoutChg>
      </pc:sldMasterChg>
      <pc:sldMasterChg chg="add del replId addSldLayout delSldLayout">
        <pc:chgData name="Yarmola Taya" userId="15d656ee5975279f" providerId="Windows Live" clId="Web-{5DBA3421-F2B1-4BA4-BAFF-E07D31DBFF83}" dt="2023-12-08T15:36:33.039" v="71"/>
        <pc:sldMasterMkLst>
          <pc:docMk/>
          <pc:sldMasterMk cId="4001853048" sldId="2147483660"/>
        </pc:sldMasterMkLst>
        <pc:sldLayoutChg chg="add del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2232995553" sldId="2147483661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3854922960" sldId="2147483662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2105953304" sldId="2147483663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4017521800" sldId="2147483664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1859562626" sldId="2147483665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3594860230" sldId="2147483666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1170631448" sldId="2147483667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2266937939" sldId="2147483668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405231100" sldId="2147483669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36523888" sldId="2147483670"/>
          </pc:sldLayoutMkLst>
        </pc:sldLayoutChg>
        <pc:sldLayoutChg chg="add del replId">
          <pc:chgData name="Yarmola Taya" userId="15d656ee5975279f" providerId="Windows Live" clId="Web-{5DBA3421-F2B1-4BA4-BAFF-E07D31DBFF83}" dt="2023-12-08T15:36:33.039" v="71"/>
          <pc:sldLayoutMkLst>
            <pc:docMk/>
            <pc:sldMasterMk cId="4001853048" sldId="2147483660"/>
            <pc:sldLayoutMk cId="2797348854" sldId="2147483671"/>
          </pc:sldLayoutMkLst>
        </pc:sldLayoutChg>
      </pc:sldMasterChg>
      <pc:sldMasterChg chg="add del addSldLayout delSldLayout">
        <pc:chgData name="Yarmola Taya" userId="15d656ee5975279f" providerId="Windows Live" clId="Web-{5DBA3421-F2B1-4BA4-BAFF-E07D31DBFF83}" dt="2023-12-08T15:35:30.803" v="65"/>
        <pc:sldMasterMkLst>
          <pc:docMk/>
          <pc:sldMasterMk cId="2376001966" sldId="2147483673"/>
        </pc:sldMasterMkLst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980332465" sldId="2147483662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2091667713" sldId="2147483663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1043765552" sldId="2147483664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1203490372" sldId="2147483665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1272097453" sldId="2147483666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3244902068" sldId="2147483667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3784052978" sldId="2147483668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3494857728" sldId="2147483669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1721244086" sldId="2147483670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1498529997" sldId="2147483671"/>
          </pc:sldLayoutMkLst>
        </pc:sldLayoutChg>
        <pc:sldLayoutChg chg="add del">
          <pc:chgData name="Yarmola Taya" userId="15d656ee5975279f" providerId="Windows Live" clId="Web-{5DBA3421-F2B1-4BA4-BAFF-E07D31DBFF83}" dt="2023-12-08T15:35:30.803" v="65"/>
          <pc:sldLayoutMkLst>
            <pc:docMk/>
            <pc:sldMasterMk cId="2376001966" sldId="2147483673"/>
            <pc:sldLayoutMk cId="1306064128" sldId="2147483672"/>
          </pc:sldLayoutMkLst>
        </pc:sldLayoutChg>
      </pc:sldMasterChg>
      <pc:sldMasterChg chg="add addSldLayout">
        <pc:chgData name="Yarmola Taya" userId="15d656ee5975279f" providerId="Windows Live" clId="Web-{5DBA3421-F2B1-4BA4-BAFF-E07D31DBFF83}" dt="2023-12-08T15:36:38.789" v="74"/>
        <pc:sldMasterMkLst>
          <pc:docMk/>
          <pc:sldMasterMk cId="4287184216" sldId="2147483725"/>
        </pc:sldMasterMkLst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175479908" sldId="2147483714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3071595389" sldId="2147483715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535425836" sldId="2147483716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2297187115" sldId="2147483717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1105745197" sldId="2147483718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780060856" sldId="2147483719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10517753" sldId="2147483720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3850199830" sldId="2147483721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1721162700" sldId="2147483722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4116178082" sldId="2147483723"/>
          </pc:sldLayoutMkLst>
        </pc:sldLayoutChg>
        <pc:sldLayoutChg chg="add">
          <pc:chgData name="Yarmola Taya" userId="15d656ee5975279f" providerId="Windows Live" clId="Web-{5DBA3421-F2B1-4BA4-BAFF-E07D31DBFF83}" dt="2023-12-08T15:36:38.789" v="74"/>
          <pc:sldLayoutMkLst>
            <pc:docMk/>
            <pc:sldMasterMk cId="4287184216" sldId="2147483725"/>
            <pc:sldLayoutMk cId="3584735323" sldId="2147483724"/>
          </pc:sldLayoutMkLst>
        </pc:sldLayoutChg>
      </pc:sldMasterChg>
      <pc:sldMasterChg chg="add del addSldLayout delSldLayout">
        <pc:chgData name="Yarmola Taya" userId="15d656ee5975279f" providerId="Windows Live" clId="Web-{5DBA3421-F2B1-4BA4-BAFF-E07D31DBFF83}" dt="2023-12-08T15:36:38.742" v="73"/>
        <pc:sldMasterMkLst>
          <pc:docMk/>
          <pc:sldMasterMk cId="2320917372" sldId="2147483751"/>
        </pc:sldMasterMkLst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2741709452" sldId="2147483740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2250048602" sldId="2147483741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2407726568" sldId="2147483742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3452848568" sldId="2147483743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786120650" sldId="2147483744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1169384126" sldId="2147483745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139633927" sldId="2147483746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103289417" sldId="2147483747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1765868090" sldId="2147483748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305283204" sldId="2147483749"/>
          </pc:sldLayoutMkLst>
        </pc:sldLayoutChg>
        <pc:sldLayoutChg chg="add del">
          <pc:chgData name="Yarmola Taya" userId="15d656ee5975279f" providerId="Windows Live" clId="Web-{5DBA3421-F2B1-4BA4-BAFF-E07D31DBFF83}" dt="2023-12-08T15:36:38.742" v="73"/>
          <pc:sldLayoutMkLst>
            <pc:docMk/>
            <pc:sldMasterMk cId="2320917372" sldId="2147483751"/>
            <pc:sldLayoutMk cId="218424947" sldId="214748375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pPr/>
              <a:t>Wednesday, February 14,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1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pPr/>
              <a:t>Wednesday, February 14,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019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16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17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473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574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47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159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542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718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pPr/>
              <a:t>Wednesday, February 14,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006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pPr/>
              <a:t>Wednesday, February 14,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7184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raveldoctor.com.au/hiv-travel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d/3.0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7">
            <a:extLst>
              <a:ext uri="{FF2B5EF4-FFF2-40B4-BE49-F238E27FC236}">
                <a16:creationId xmlns:a16="http://schemas.microsoft.com/office/drawing/2014/main" xmlns="" id="{0149A9F6-B857-488C-AC3A-007B781657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49EFD05-C377-44BE-91F0-1D17C1D9B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000" y="1449389"/>
            <a:ext cx="5889806" cy="2075012"/>
          </a:xfrm>
        </p:spPr>
        <p:txBody>
          <a:bodyPr>
            <a:normAutofit/>
          </a:bodyPr>
          <a:lstStyle/>
          <a:p>
            <a:r>
              <a:rPr lang="ru-RU" sz="4800" b="1" dirty="0">
                <a:ea typeface="Calibri Light"/>
                <a:cs typeface="Calibri Light"/>
              </a:rPr>
              <a:t>Аміноглікозиди 1 покоління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000" y="3830398"/>
            <a:ext cx="5015638" cy="121943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F2FD01A0-E6FF-41CD-AEBD-279232B90D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33" name="Freeform 78">
              <a:extLst>
                <a:ext uri="{FF2B5EF4-FFF2-40B4-BE49-F238E27FC236}">
                  <a16:creationId xmlns:a16="http://schemas.microsoft.com/office/drawing/2014/main" xmlns="" id="{811C6308-5554-4129-8881-A95AF512C5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4" name="Freeform 79">
              <a:extLst>
                <a:ext uri="{FF2B5EF4-FFF2-40B4-BE49-F238E27FC236}">
                  <a16:creationId xmlns:a16="http://schemas.microsoft.com/office/drawing/2014/main" xmlns="" id="{C28F3A03-B53B-433E-8DF7-6B13336D0A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5" name="Freeform 85">
              <a:extLst>
                <a:ext uri="{FF2B5EF4-FFF2-40B4-BE49-F238E27FC236}">
                  <a16:creationId xmlns:a16="http://schemas.microsoft.com/office/drawing/2014/main" xmlns="" id="{E990BBBC-E616-4D0E-9917-A6CA72AAEA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3C9AA14C-80A4-427C-A911-28CD20C56E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38" name="Freeform 80">
              <a:extLst>
                <a:ext uri="{FF2B5EF4-FFF2-40B4-BE49-F238E27FC236}">
                  <a16:creationId xmlns:a16="http://schemas.microsoft.com/office/drawing/2014/main" xmlns="" id="{EF32CDAF-4619-4949-9516-1E042181EB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xmlns="" id="{270C485D-6BA8-4BF7-B72C-2B14A43A66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7" name="Freeform 87">
              <a:extLst>
                <a:ext uri="{FF2B5EF4-FFF2-40B4-BE49-F238E27FC236}">
                  <a16:creationId xmlns:a16="http://schemas.microsoft.com/office/drawing/2014/main" xmlns="" id="{79239B91-4327-43B3-AED5-CB9EC1653B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23" name="Picture 3">
            <a:extLst>
              <a:ext uri="{FF2B5EF4-FFF2-40B4-BE49-F238E27FC236}">
                <a16:creationId xmlns:a16="http://schemas.microsoft.com/office/drawing/2014/main" xmlns="" id="{4EC30A62-7384-6723-0214-EF5608F022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2390" r="19389" b="-3"/>
          <a:stretch/>
        </p:blipFill>
        <p:spPr>
          <a:xfrm>
            <a:off x="6313088" y="602657"/>
            <a:ext cx="5326462" cy="5250743"/>
          </a:xfrm>
          <a:custGeom>
            <a:avLst/>
            <a:gdLst/>
            <a:ahLst/>
            <a:cxnLst/>
            <a:rect l="l" t="t" r="r" b="b"/>
            <a:pathLst>
              <a:path w="5326462" h="5250743">
                <a:moveTo>
                  <a:pt x="2576092" y="0"/>
                </a:moveTo>
                <a:cubicBezTo>
                  <a:pt x="2650583" y="0"/>
                  <a:pt x="2726041" y="967"/>
                  <a:pt x="2803435" y="967"/>
                </a:cubicBezTo>
                <a:cubicBezTo>
                  <a:pt x="3020137" y="967"/>
                  <a:pt x="3205881" y="967"/>
                  <a:pt x="3329710" y="47407"/>
                </a:cubicBezTo>
                <a:cubicBezTo>
                  <a:pt x="3732156" y="124807"/>
                  <a:pt x="4088166" y="387966"/>
                  <a:pt x="4304868" y="573726"/>
                </a:cubicBezTo>
                <a:cubicBezTo>
                  <a:pt x="4537048" y="744005"/>
                  <a:pt x="4893058" y="1069084"/>
                  <a:pt x="5109760" y="1471563"/>
                </a:cubicBezTo>
                <a:cubicBezTo>
                  <a:pt x="5202632" y="2090761"/>
                  <a:pt x="5326462" y="2477760"/>
                  <a:pt x="5326462" y="2694480"/>
                </a:cubicBezTo>
                <a:cubicBezTo>
                  <a:pt x="5326462" y="3267238"/>
                  <a:pt x="5249068" y="3329158"/>
                  <a:pt x="5249068" y="3329158"/>
                </a:cubicBezTo>
                <a:cubicBezTo>
                  <a:pt x="5109760" y="3824516"/>
                  <a:pt x="4784708" y="4288915"/>
                  <a:pt x="4506091" y="4613994"/>
                </a:cubicBezTo>
                <a:cubicBezTo>
                  <a:pt x="4242954" y="4877153"/>
                  <a:pt x="3825029" y="5016473"/>
                  <a:pt x="3329710" y="5233192"/>
                </a:cubicBezTo>
                <a:cubicBezTo>
                  <a:pt x="3020137" y="5233192"/>
                  <a:pt x="2199766" y="5310592"/>
                  <a:pt x="1704448" y="5140313"/>
                </a:cubicBezTo>
                <a:cubicBezTo>
                  <a:pt x="1224608" y="4908113"/>
                  <a:pt x="1069821" y="4861674"/>
                  <a:pt x="667375" y="4505635"/>
                </a:cubicBezTo>
                <a:cubicBezTo>
                  <a:pt x="311365" y="4103156"/>
                  <a:pt x="48228" y="3329158"/>
                  <a:pt x="17270" y="2880239"/>
                </a:cubicBezTo>
                <a:cubicBezTo>
                  <a:pt x="-29166" y="2617080"/>
                  <a:pt x="32749" y="2183641"/>
                  <a:pt x="32749" y="2090761"/>
                </a:cubicBezTo>
                <a:cubicBezTo>
                  <a:pt x="32749" y="1610883"/>
                  <a:pt x="342323" y="1254844"/>
                  <a:pt x="605461" y="929765"/>
                </a:cubicBezTo>
                <a:cubicBezTo>
                  <a:pt x="884077" y="620166"/>
                  <a:pt x="1147215" y="341526"/>
                  <a:pt x="1549661" y="248646"/>
                </a:cubicBezTo>
                <a:cubicBezTo>
                  <a:pt x="1905671" y="78367"/>
                  <a:pt x="1905671" y="78367"/>
                  <a:pt x="1905671" y="78367"/>
                </a:cubicBezTo>
                <a:cubicBezTo>
                  <a:pt x="2137851" y="8707"/>
                  <a:pt x="2352618" y="0"/>
                  <a:pt x="257609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xmlns="" id="{5BB3780B-63EB-450D-A804-D6AA12F98E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E0847A5-A329-48CD-B3A7-3892FF6DA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CA41E8-B62A-1902-E113-0E26EC7B1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Вступ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63D4F-E82C-4928-3EDF-1173742F8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948" y="1886548"/>
            <a:ext cx="5393014" cy="3871325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Аміноглікозиди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—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природні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напівсинтетичні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антибіотики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отримані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бактерій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актиноміцетів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 Вони були одними з перших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антибіотиків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увійшли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рутинну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клінічну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практику в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середині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ХХ ст.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широко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застосовували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як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препарати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першого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вибору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але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поступово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вони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втратили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популярність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через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використання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менш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токсичних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антибіотиків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ширшим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спектром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дії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</a:p>
          <a:p>
            <a:pPr>
              <a:lnSpc>
                <a:spcPct val="110000"/>
              </a:lnSpc>
            </a:pP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Останнім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часом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спостерігається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відродження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інтересу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препаратів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цієї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групи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: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впроваджено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нові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ефективні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засоби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а також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комбінації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аміноглікозидів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іншими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антибіотиками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чинять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синергічну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дію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ефективні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проти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мультирезистентних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штамів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бактерій</a:t>
            </a:r>
            <a:endParaRPr lang="ru-RU" sz="1600">
              <a:solidFill>
                <a:schemeClr val="tx1"/>
              </a:solidFill>
            </a:endParaRPr>
          </a:p>
        </p:txBody>
      </p:sp>
      <p:pic>
        <p:nvPicPr>
          <p:cNvPr id="4" name="Рисунок 3" descr="Medicine clipart antibiotic, Medicine antibiotic Transparent FREE for ...">
            <a:extLst>
              <a:ext uri="{FF2B5EF4-FFF2-40B4-BE49-F238E27FC236}">
                <a16:creationId xmlns:a16="http://schemas.microsoft.com/office/drawing/2014/main" xmlns="" id="{F8558422-5FB5-B242-858B-DA71907B7F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88" r="-2" b="-2"/>
          <a:stretch/>
        </p:blipFill>
        <p:spPr>
          <a:xfrm>
            <a:off x="6257657" y="566767"/>
            <a:ext cx="5361537" cy="5404109"/>
          </a:xfrm>
          <a:custGeom>
            <a:avLst/>
            <a:gdLst/>
            <a:ahLst/>
            <a:cxnLst/>
            <a:rect l="l" t="t" r="r" b="b"/>
            <a:pathLst>
              <a:path w="5361537" h="5404109">
                <a:moveTo>
                  <a:pt x="2870828" y="1041"/>
                </a:moveTo>
                <a:cubicBezTo>
                  <a:pt x="3203581" y="14830"/>
                  <a:pt x="3513736" y="163111"/>
                  <a:pt x="3800184" y="290250"/>
                </a:cubicBezTo>
                <a:cubicBezTo>
                  <a:pt x="4171154" y="479730"/>
                  <a:pt x="4508586" y="661721"/>
                  <a:pt x="4702438" y="1026076"/>
                </a:cubicBezTo>
                <a:lnTo>
                  <a:pt x="4959549" y="1326248"/>
                </a:lnTo>
                <a:cubicBezTo>
                  <a:pt x="5129003" y="1601579"/>
                  <a:pt x="5186377" y="1874538"/>
                  <a:pt x="5266423" y="2173276"/>
                </a:cubicBezTo>
                <a:cubicBezTo>
                  <a:pt x="5322579" y="2382854"/>
                  <a:pt x="5370498" y="2561686"/>
                  <a:pt x="5358128" y="2694064"/>
                </a:cubicBezTo>
                <a:cubicBezTo>
                  <a:pt x="5387135" y="3102588"/>
                  <a:pt x="5225012" y="3513996"/>
                  <a:pt x="5101614" y="3771685"/>
                </a:cubicBezTo>
                <a:cubicBezTo>
                  <a:pt x="4997551" y="4040670"/>
                  <a:pt x="4756585" y="4494622"/>
                  <a:pt x="4442699" y="4781934"/>
                </a:cubicBezTo>
                <a:cubicBezTo>
                  <a:pt x="4128813" y="5069245"/>
                  <a:pt x="3867535" y="5122778"/>
                  <a:pt x="3526897" y="5225036"/>
                </a:cubicBezTo>
                <a:cubicBezTo>
                  <a:pt x="3186396" y="5327806"/>
                  <a:pt x="2777866" y="5432329"/>
                  <a:pt x="2398771" y="5397154"/>
                </a:cubicBezTo>
                <a:cubicBezTo>
                  <a:pt x="2019540" y="5361468"/>
                  <a:pt x="1637694" y="5196321"/>
                  <a:pt x="1251137" y="5011566"/>
                </a:cubicBezTo>
                <a:cubicBezTo>
                  <a:pt x="928921" y="4825498"/>
                  <a:pt x="428548" y="4335676"/>
                  <a:pt x="348364" y="4036426"/>
                </a:cubicBezTo>
                <a:cubicBezTo>
                  <a:pt x="268180" y="3737176"/>
                  <a:pt x="-82248" y="2964977"/>
                  <a:pt x="17820" y="2441683"/>
                </a:cubicBezTo>
                <a:cubicBezTo>
                  <a:pt x="117889" y="1918389"/>
                  <a:pt x="122569" y="1757316"/>
                  <a:pt x="362894" y="1276624"/>
                </a:cubicBezTo>
                <a:cubicBezTo>
                  <a:pt x="659155" y="828176"/>
                  <a:pt x="1338551" y="373177"/>
                  <a:pt x="1764257" y="227256"/>
                </a:cubicBezTo>
                <a:cubicBezTo>
                  <a:pt x="2005919" y="114722"/>
                  <a:pt x="2440806" y="61902"/>
                  <a:pt x="2530583" y="37846"/>
                </a:cubicBezTo>
                <a:cubicBezTo>
                  <a:pt x="2646482" y="6791"/>
                  <a:pt x="2759910" y="-3556"/>
                  <a:pt x="2870828" y="1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0354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5ED9E2D9-EE69-4775-8CE5-9EAC35AD2F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D75B673-1FA7-415E-8B2E-7A0550C8BD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62B94A-B4BF-04E9-EDFE-6ACC81321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Історія</a:t>
            </a:r>
          </a:p>
        </p:txBody>
      </p:sp>
      <p:pic>
        <p:nvPicPr>
          <p:cNvPr id="4" name="Рисунок 3" descr="Зельман Ваксман: коротка біографія">
            <a:extLst>
              <a:ext uri="{FF2B5EF4-FFF2-40B4-BE49-F238E27FC236}">
                <a16:creationId xmlns:a16="http://schemas.microsoft.com/office/drawing/2014/main" xmlns="" id="{63EA7425-BAB7-6AD7-24EB-D28C3DD865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-1" b="5281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16DE46A-0EF7-36BC-AB80-1B51430C4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Історично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другим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антибіотиком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після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пеніциліну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та першим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антибіотиком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групи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аміноглікозидів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став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стрептоміцин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який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американський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мікробіолог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родом з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Зельман Ваксман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виділив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у 1943 р.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бактерій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Streptomyces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griseus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Вже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наступного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року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стрептоміцин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було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схвалено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застосування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у людей.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Він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виявися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активним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зокрема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проти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збудників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чуми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туберкульозу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51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79D9F103-7A2C-4DEF-9BDD-E97BADDCE5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D5E1A83-4C4B-4B83-92AB-289F0A8E31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2F9E04-1840-B489-1804-A3254BAB5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1"/>
            <a:ext cx="3095626" cy="1477328"/>
          </a:xfrm>
        </p:spPr>
        <p:txBody>
          <a:bodyPr>
            <a:normAutofit/>
          </a:bodyPr>
          <a:lstStyle/>
          <a:p>
            <a:r>
              <a:rPr lang="ru-RU" sz="3200"/>
              <a:t>Історія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F66BBE-6963-A643-D95E-AC40F6810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633600"/>
            <a:ext cx="6900137" cy="1282513"/>
          </a:xfrm>
        </p:spPr>
        <p:txBody>
          <a:bodyPr vert="horz" lIns="0" tIns="0" rIns="0" bIns="0" rtlCol="0" anchor="t"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ru-RU" sz="1900" dirty="0"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Пізніше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 у 1949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році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Ваксман та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Лешевальє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виділили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культури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Streptomyces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fradiae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інший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аміноглікозид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—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неоміцин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 У 1957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році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в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Японії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було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отримано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канаміцин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з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культури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Streptomyces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kanamyceticus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sz="1900" dirty="0">
              <a:solidFill>
                <a:schemeClr val="tx1"/>
              </a:solidFill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C27C1BEB-0B53-40C1-BFC6-73739970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 flipH="1">
            <a:off x="4524373" y="-809624"/>
            <a:ext cx="3143251" cy="12192000"/>
          </a:xfrm>
          <a:custGeom>
            <a:avLst/>
            <a:gdLst>
              <a:gd name="connsiteX0" fmla="*/ 508 w 2932134"/>
              <a:gd name="connsiteY0" fmla="*/ 4431100 h 12192000"/>
              <a:gd name="connsiteX1" fmla="*/ 137030 w 2932134"/>
              <a:gd name="connsiteY1" fmla="*/ 177371 h 12192000"/>
              <a:gd name="connsiteX2" fmla="*/ 145443 w 2932134"/>
              <a:gd name="connsiteY2" fmla="*/ 0 h 12192000"/>
              <a:gd name="connsiteX3" fmla="*/ 2932134 w 2932134"/>
              <a:gd name="connsiteY3" fmla="*/ 0 h 12192000"/>
              <a:gd name="connsiteX4" fmla="*/ 2932133 w 2932134"/>
              <a:gd name="connsiteY4" fmla="*/ 12192000 h 12192000"/>
              <a:gd name="connsiteX5" fmla="*/ 172151 w 2932134"/>
              <a:gd name="connsiteY5" fmla="*/ 12192000 h 12192000"/>
              <a:gd name="connsiteX6" fmla="*/ 169761 w 2932134"/>
              <a:gd name="connsiteY6" fmla="*/ 12180928 h 12192000"/>
              <a:gd name="connsiteX7" fmla="*/ 169761 w 2932134"/>
              <a:gd name="connsiteY7" fmla="*/ 7234593 h 12192000"/>
              <a:gd name="connsiteX8" fmla="*/ 508 w 2932134"/>
              <a:gd name="connsiteY8" fmla="*/ 44311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2134" h="12192000">
                <a:moveTo>
                  <a:pt x="508" y="4431100"/>
                </a:moveTo>
                <a:cubicBezTo>
                  <a:pt x="-7698" y="2846728"/>
                  <a:pt x="85554" y="1238574"/>
                  <a:pt x="137030" y="177371"/>
                </a:cubicBezTo>
                <a:lnTo>
                  <a:pt x="145443" y="0"/>
                </a:lnTo>
                <a:lnTo>
                  <a:pt x="2932134" y="0"/>
                </a:lnTo>
                <a:lnTo>
                  <a:pt x="2932133" y="12192000"/>
                </a:lnTo>
                <a:lnTo>
                  <a:pt x="172151" y="12192000"/>
                </a:lnTo>
                <a:lnTo>
                  <a:pt x="169761" y="12180928"/>
                </a:lnTo>
                <a:cubicBezTo>
                  <a:pt x="169761" y="11800439"/>
                  <a:pt x="169761" y="10278492"/>
                  <a:pt x="169761" y="7234593"/>
                </a:cubicBezTo>
                <a:cubicBezTo>
                  <a:pt x="50398" y="6402277"/>
                  <a:pt x="5637" y="5421334"/>
                  <a:pt x="508" y="4431100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4" name="Рисунок 3" descr="Нобелевские лауреаты из Украины: пять ученых и один писатель ...">
            <a:extLst>
              <a:ext uri="{FF2B5EF4-FFF2-40B4-BE49-F238E27FC236}">
                <a16:creationId xmlns:a16="http://schemas.microsoft.com/office/drawing/2014/main" xmlns="" id="{3E55E0CF-5EB8-D09D-5254-B3A0439792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33729"/>
          <a:stretch/>
        </p:blipFill>
        <p:spPr>
          <a:xfrm>
            <a:off x="536980" y="2573353"/>
            <a:ext cx="10923181" cy="3619482"/>
          </a:xfrm>
          <a:custGeom>
            <a:avLst/>
            <a:gdLst/>
            <a:ahLst/>
            <a:cxnLst/>
            <a:rect l="l" t="t" r="r" b="b"/>
            <a:pathLst>
              <a:path w="10923181" h="3619482">
                <a:moveTo>
                  <a:pt x="5162684" y="70"/>
                </a:moveTo>
                <a:cubicBezTo>
                  <a:pt x="5873377" y="-1471"/>
                  <a:pt x="6711399" y="23189"/>
                  <a:pt x="7311018" y="23189"/>
                </a:cubicBezTo>
                <a:cubicBezTo>
                  <a:pt x="8120143" y="34150"/>
                  <a:pt x="8726986" y="45110"/>
                  <a:pt x="9276035" y="34150"/>
                </a:cubicBezTo>
                <a:cubicBezTo>
                  <a:pt x="9969570" y="23189"/>
                  <a:pt x="10923181" y="691768"/>
                  <a:pt x="10923181" y="1908361"/>
                </a:cubicBezTo>
                <a:cubicBezTo>
                  <a:pt x="10923181" y="2357733"/>
                  <a:pt x="10730532" y="2796145"/>
                  <a:pt x="10537884" y="3015351"/>
                </a:cubicBezTo>
                <a:cubicBezTo>
                  <a:pt x="10345235" y="3234557"/>
                  <a:pt x="9767289" y="3530485"/>
                  <a:pt x="9468683" y="3563366"/>
                </a:cubicBezTo>
                <a:cubicBezTo>
                  <a:pt x="9227873" y="3596247"/>
                  <a:pt x="8245364" y="3519525"/>
                  <a:pt x="8004553" y="3574326"/>
                </a:cubicBezTo>
                <a:cubicBezTo>
                  <a:pt x="7763743" y="3618167"/>
                  <a:pt x="5596445" y="3574326"/>
                  <a:pt x="5076293" y="3607207"/>
                </a:cubicBezTo>
                <a:cubicBezTo>
                  <a:pt x="4556142" y="3651048"/>
                  <a:pt x="2042076" y="3563366"/>
                  <a:pt x="1753103" y="3563366"/>
                </a:cubicBezTo>
                <a:cubicBezTo>
                  <a:pt x="1454498" y="3563366"/>
                  <a:pt x="1454498" y="3563366"/>
                  <a:pt x="1454498" y="3563366"/>
                </a:cubicBezTo>
                <a:cubicBezTo>
                  <a:pt x="876552" y="3453763"/>
                  <a:pt x="491254" y="3234557"/>
                  <a:pt x="298605" y="3015351"/>
                </a:cubicBezTo>
                <a:cubicBezTo>
                  <a:pt x="96324" y="2686542"/>
                  <a:pt x="0" y="2357733"/>
                  <a:pt x="0" y="1689155"/>
                </a:cubicBezTo>
                <a:cubicBezTo>
                  <a:pt x="0" y="1141140"/>
                  <a:pt x="96324" y="812331"/>
                  <a:pt x="394930" y="582165"/>
                </a:cubicBezTo>
                <a:cubicBezTo>
                  <a:pt x="587579" y="362959"/>
                  <a:pt x="1165525" y="67031"/>
                  <a:pt x="1550822" y="34150"/>
                </a:cubicBezTo>
                <a:cubicBezTo>
                  <a:pt x="1945752" y="1269"/>
                  <a:pt x="2600758" y="88951"/>
                  <a:pt x="4507980" y="12229"/>
                </a:cubicBezTo>
                <a:cubicBezTo>
                  <a:pt x="4703037" y="4009"/>
                  <a:pt x="4925787" y="584"/>
                  <a:pt x="5162684" y="7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448892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A6AC1EB-B829-4364-8499-E0E869EA00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E7A37A2-C7FA-4D89-AF85-407817320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0AC825-90AB-FE0F-7390-709558824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199"/>
            <a:ext cx="3095626" cy="1476000"/>
          </a:xfrm>
        </p:spPr>
        <p:txBody>
          <a:bodyPr>
            <a:normAutofit/>
          </a:bodyPr>
          <a:lstStyle/>
          <a:p>
            <a:r>
              <a:rPr lang="ru-RU" sz="3200"/>
              <a:t>Класифікація</a:t>
            </a:r>
          </a:p>
        </p:txBody>
      </p:sp>
      <p:pic>
        <p:nvPicPr>
          <p:cNvPr id="4" name="Рисунок 3" descr="Free Antibiotic Cliparts, Download Free Antibiotic Cliparts png images ...">
            <a:extLst>
              <a:ext uri="{FF2B5EF4-FFF2-40B4-BE49-F238E27FC236}">
                <a16:creationId xmlns:a16="http://schemas.microsoft.com/office/drawing/2014/main" xmlns="" id="{B35C55AD-6BB4-68DB-7D32-C98FE0E094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8860" r="5021" b="2"/>
          <a:stretch/>
        </p:blipFill>
        <p:spPr>
          <a:xfrm>
            <a:off x="648000" y="2636621"/>
            <a:ext cx="3250128" cy="3292737"/>
          </a:xfrm>
          <a:custGeom>
            <a:avLst/>
            <a:gdLst/>
            <a:ahLst/>
            <a:cxnLst/>
            <a:rect l="l" t="t" r="r" b="b"/>
            <a:pathLst>
              <a:path w="3250128" h="3292737">
                <a:moveTo>
                  <a:pt x="1512795" y="8"/>
                </a:moveTo>
                <a:cubicBezTo>
                  <a:pt x="1537825" y="105"/>
                  <a:pt x="1559931" y="1205"/>
                  <a:pt x="1578253" y="3179"/>
                </a:cubicBezTo>
                <a:lnTo>
                  <a:pt x="2018318" y="50876"/>
                </a:lnTo>
                <a:cubicBezTo>
                  <a:pt x="2266951" y="79824"/>
                  <a:pt x="2496734" y="194298"/>
                  <a:pt x="2630313" y="308772"/>
                </a:cubicBezTo>
                <a:cubicBezTo>
                  <a:pt x="2802569" y="395285"/>
                  <a:pt x="2936474" y="586404"/>
                  <a:pt x="3080128" y="834760"/>
                </a:cubicBezTo>
                <a:cubicBezTo>
                  <a:pt x="3214033" y="1083445"/>
                  <a:pt x="3319011" y="1647591"/>
                  <a:pt x="3194532" y="2154500"/>
                </a:cubicBezTo>
                <a:cubicBezTo>
                  <a:pt x="3166256" y="2250224"/>
                  <a:pt x="2926723" y="2622922"/>
                  <a:pt x="2793144" y="2785423"/>
                </a:cubicBezTo>
                <a:cubicBezTo>
                  <a:pt x="2649814" y="2947923"/>
                  <a:pt x="2458058" y="3091345"/>
                  <a:pt x="2152223" y="3235095"/>
                </a:cubicBezTo>
                <a:cubicBezTo>
                  <a:pt x="1654956" y="3378517"/>
                  <a:pt x="1195715" y="3225227"/>
                  <a:pt x="832028" y="3091345"/>
                </a:cubicBezTo>
                <a:cubicBezTo>
                  <a:pt x="468666" y="2919305"/>
                  <a:pt x="286985" y="2718646"/>
                  <a:pt x="182006" y="2412725"/>
                </a:cubicBezTo>
                <a:cubicBezTo>
                  <a:pt x="124479" y="2221606"/>
                  <a:pt x="0" y="1934434"/>
                  <a:pt x="0" y="1791341"/>
                </a:cubicBezTo>
                <a:cubicBezTo>
                  <a:pt x="0" y="1408775"/>
                  <a:pt x="76703" y="1092984"/>
                  <a:pt x="353937" y="682128"/>
                </a:cubicBezTo>
                <a:cubicBezTo>
                  <a:pt x="440065" y="538706"/>
                  <a:pt x="660422" y="352522"/>
                  <a:pt x="851854" y="189692"/>
                </a:cubicBezTo>
                <a:cubicBezTo>
                  <a:pt x="1019072" y="47792"/>
                  <a:pt x="1337583" y="-671"/>
                  <a:pt x="1512795" y="8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38F409-9571-5DFF-B26C-54382B5C8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576000"/>
            <a:ext cx="6900137" cy="519747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800" dirty="0">
                <a:solidFill>
                  <a:schemeClr val="tx1"/>
                </a:solidFill>
              </a:rPr>
              <a:t>I </a:t>
            </a:r>
            <a:r>
              <a:rPr lang="ru-RU" sz="2800" dirty="0" err="1">
                <a:solidFill>
                  <a:schemeClr val="tx1"/>
                </a:solidFill>
              </a:rPr>
              <a:t>покоління</a:t>
            </a:r>
            <a:r>
              <a:rPr lang="ru-RU" sz="2800" dirty="0">
                <a:solidFill>
                  <a:schemeClr val="tx1"/>
                </a:solidFill>
              </a:rPr>
              <a:t> — </a:t>
            </a:r>
            <a:r>
              <a:rPr lang="ru-RU" sz="2800" dirty="0" err="1">
                <a:solidFill>
                  <a:schemeClr val="tx1"/>
                </a:solidFill>
              </a:rPr>
              <a:t>Стрептоміцин</a:t>
            </a:r>
            <a:r>
              <a:rPr lang="ru-RU" sz="2800" dirty="0">
                <a:solidFill>
                  <a:schemeClr val="tx1"/>
                </a:solidFill>
              </a:rPr>
              <a:t>, 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 err="1">
                <a:solidFill>
                  <a:schemeClr val="tx1"/>
                </a:solidFill>
              </a:rPr>
              <a:t>Неоміцин</a:t>
            </a:r>
            <a:r>
              <a:rPr lang="ru-RU" sz="2800" dirty="0">
                <a:solidFill>
                  <a:schemeClr val="tx1"/>
                </a:solidFill>
              </a:rPr>
              <a:t>, </a:t>
            </a:r>
            <a:r>
              <a:rPr lang="ru-RU" sz="2800" dirty="0" err="1">
                <a:solidFill>
                  <a:schemeClr val="tx1"/>
                </a:solidFill>
              </a:rPr>
              <a:t>Канаміцин</a:t>
            </a:r>
            <a:r>
              <a:rPr lang="ru-RU" sz="2800" dirty="0">
                <a:solidFill>
                  <a:schemeClr val="tx1"/>
                </a:solidFill>
              </a:rPr>
              <a:t>, </a:t>
            </a:r>
            <a:r>
              <a:rPr lang="ru-RU" sz="2800" dirty="0" err="1">
                <a:solidFill>
                  <a:schemeClr val="tx1"/>
                </a:solidFill>
              </a:rPr>
              <a:t>Мономіцин</a:t>
            </a:r>
          </a:p>
          <a:p>
            <a:pPr>
              <a:lnSpc>
                <a:spcPct val="110000"/>
              </a:lnSpc>
            </a:pPr>
            <a:r>
              <a:rPr lang="ru-RU" sz="2800" dirty="0">
                <a:solidFill>
                  <a:schemeClr val="tx1"/>
                </a:solidFill>
              </a:rPr>
              <a:t>II </a:t>
            </a:r>
            <a:r>
              <a:rPr lang="ru-RU" sz="2800" err="1">
                <a:solidFill>
                  <a:schemeClr val="tx1"/>
                </a:solidFill>
              </a:rPr>
              <a:t>покоління</a:t>
            </a:r>
            <a:r>
              <a:rPr lang="ru-RU" sz="2800" dirty="0">
                <a:solidFill>
                  <a:schemeClr val="tx1"/>
                </a:solidFill>
              </a:rPr>
              <a:t> — </a:t>
            </a:r>
            <a:r>
              <a:rPr lang="ru-RU" sz="2800" err="1">
                <a:solidFill>
                  <a:schemeClr val="tx1"/>
                </a:solidFill>
              </a:rPr>
              <a:t>Гентаміцин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2800" dirty="0">
                <a:solidFill>
                  <a:schemeClr val="tx1"/>
                </a:solidFill>
              </a:rPr>
              <a:t>III </a:t>
            </a:r>
            <a:r>
              <a:rPr lang="ru-RU" sz="2800" dirty="0" err="1">
                <a:solidFill>
                  <a:schemeClr val="tx1"/>
                </a:solidFill>
              </a:rPr>
              <a:t>покоління</a:t>
            </a:r>
            <a:r>
              <a:rPr lang="ru-RU" sz="2800" dirty="0">
                <a:solidFill>
                  <a:schemeClr val="tx1"/>
                </a:solidFill>
              </a:rPr>
              <a:t> — </a:t>
            </a:r>
            <a:r>
              <a:rPr lang="ru-RU" sz="2800" dirty="0" err="1">
                <a:solidFill>
                  <a:schemeClr val="tx1"/>
                </a:solidFill>
              </a:rPr>
              <a:t>Тобраміцин</a:t>
            </a:r>
            <a:r>
              <a:rPr lang="ru-RU" sz="2800" dirty="0">
                <a:solidFill>
                  <a:schemeClr val="tx1"/>
                </a:solidFill>
              </a:rPr>
              <a:t>, 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 err="1">
                <a:solidFill>
                  <a:schemeClr val="tx1"/>
                </a:solidFill>
              </a:rPr>
              <a:t>Сизоміцин</a:t>
            </a:r>
            <a:r>
              <a:rPr lang="ru-RU" sz="2800" dirty="0">
                <a:solidFill>
                  <a:schemeClr val="tx1"/>
                </a:solidFill>
              </a:rPr>
              <a:t>, </a:t>
            </a:r>
            <a:r>
              <a:rPr lang="ru-RU" sz="2800" dirty="0" err="1">
                <a:solidFill>
                  <a:schemeClr val="tx1"/>
                </a:solidFill>
              </a:rPr>
              <a:t>Амікацин</a:t>
            </a:r>
            <a:r>
              <a:rPr lang="ru-RU" sz="2800" dirty="0">
                <a:solidFill>
                  <a:schemeClr val="tx1"/>
                </a:solidFill>
              </a:rPr>
              <a:t>, </a:t>
            </a:r>
            <a:r>
              <a:rPr lang="ru-RU" sz="2800" dirty="0" err="1">
                <a:solidFill>
                  <a:schemeClr val="tx1"/>
                </a:solidFill>
              </a:rPr>
              <a:t>Нетилміцин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2800" dirty="0">
                <a:solidFill>
                  <a:schemeClr val="tx1"/>
                </a:solidFill>
              </a:rPr>
              <a:t>IV </a:t>
            </a:r>
            <a:r>
              <a:rPr lang="ru-RU" sz="2800" err="1">
                <a:solidFill>
                  <a:schemeClr val="tx1"/>
                </a:solidFill>
              </a:rPr>
              <a:t>покоління</a:t>
            </a:r>
            <a:r>
              <a:rPr lang="ru-RU" sz="2800" dirty="0">
                <a:solidFill>
                  <a:schemeClr val="tx1"/>
                </a:solidFill>
              </a:rPr>
              <a:t> — </a:t>
            </a:r>
            <a:r>
              <a:rPr lang="ru-RU" sz="2800" err="1">
                <a:solidFill>
                  <a:schemeClr val="tx1"/>
                </a:solidFill>
              </a:rPr>
              <a:t>Ізепаміцин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endParaRPr lang="ru-RU" sz="3400"/>
          </a:p>
        </p:txBody>
      </p:sp>
    </p:spTree>
    <p:extLst>
      <p:ext uri="{BB962C8B-B14F-4D97-AF65-F5344CB8AC3E}">
        <p14:creationId xmlns:p14="http://schemas.microsoft.com/office/powerpoint/2010/main" xmlns="" val="216450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1354293D-EB42-4634-8726-ECCFA273CC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BE888B41-0EFC-459D-8A46-CCF8680DB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E7470B-87DE-2EBA-3F03-94720F139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>
            <a:normAutofit/>
          </a:bodyPr>
          <a:lstStyle/>
          <a:p>
            <a:r>
              <a:rPr lang="ru-RU" dirty="0"/>
              <a:t>Будова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507A45-A904-B951-78D7-3DE123B18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633599"/>
            <a:ext cx="6911973" cy="128251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900" err="1">
                <a:solidFill>
                  <a:schemeClr val="tx1"/>
                </a:solidFill>
                <a:latin typeface="Georgia"/>
              </a:rPr>
              <a:t>Аміноглікозиди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мають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спільну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хімічну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будову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: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молекула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містить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аміноцукри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які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з'єднуються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глікозидним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зв'язком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агліконом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sz="1900" err="1">
                <a:solidFill>
                  <a:schemeClr val="tx1"/>
                </a:solidFill>
                <a:latin typeface="Georgia"/>
              </a:rPr>
              <a:t>нецукровим</a:t>
            </a:r>
            <a:r>
              <a:rPr lang="ru-RU" sz="1900" dirty="0">
                <a:solidFill>
                  <a:schemeClr val="tx1"/>
                </a:solidFill>
                <a:latin typeface="Georgia"/>
              </a:rPr>
              <a:t> фрагментом).</a:t>
            </a:r>
            <a:endParaRPr lang="ru-RU" sz="1900" dirty="0">
              <a:solidFill>
                <a:schemeClr val="tx1"/>
              </a:solidFill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xmlns="" id="{41C71752-7D52-4E24-8299-DA8D040DBB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0" y="2543175"/>
            <a:ext cx="12191090" cy="4314826"/>
          </a:xfrm>
          <a:custGeom>
            <a:avLst/>
            <a:gdLst>
              <a:gd name="connsiteX0" fmla="*/ 2945853 w 12191090"/>
              <a:gd name="connsiteY0" fmla="*/ 0 h 4430825"/>
              <a:gd name="connsiteX1" fmla="*/ 8211918 w 12191090"/>
              <a:gd name="connsiteY1" fmla="*/ 91920 h 4430825"/>
              <a:gd name="connsiteX2" fmla="*/ 8964214 w 12191090"/>
              <a:gd name="connsiteY2" fmla="*/ 105051 h 4430825"/>
              <a:gd name="connsiteX3" fmla="*/ 9716509 w 12191090"/>
              <a:gd name="connsiteY3" fmla="*/ 118183 h 4430825"/>
              <a:gd name="connsiteX4" fmla="*/ 10920181 w 12191090"/>
              <a:gd name="connsiteY4" fmla="*/ 139193 h 4430825"/>
              <a:gd name="connsiteX5" fmla="*/ 12130833 w 12191090"/>
              <a:gd name="connsiteY5" fmla="*/ 97164 h 4430825"/>
              <a:gd name="connsiteX6" fmla="*/ 12191090 w 12191090"/>
              <a:gd name="connsiteY6" fmla="*/ 95072 h 4430825"/>
              <a:gd name="connsiteX7" fmla="*/ 12191090 w 12191090"/>
              <a:gd name="connsiteY7" fmla="*/ 4430825 h 4430825"/>
              <a:gd name="connsiteX8" fmla="*/ 10305 w 12191090"/>
              <a:gd name="connsiteY8" fmla="*/ 4430825 h 4430825"/>
              <a:gd name="connsiteX9" fmla="*/ 0 w 12191090"/>
              <a:gd name="connsiteY9" fmla="*/ 42862 h 4430825"/>
              <a:gd name="connsiteX10" fmla="*/ 105174 w 12191090"/>
              <a:gd name="connsiteY10" fmla="*/ 44699 h 4430825"/>
              <a:gd name="connsiteX11" fmla="*/ 837780 w 12191090"/>
              <a:gd name="connsiteY11" fmla="*/ 57486 h 4430825"/>
              <a:gd name="connsiteX12" fmla="*/ 1439616 w 12191090"/>
              <a:gd name="connsiteY12" fmla="*/ 67992 h 4430825"/>
              <a:gd name="connsiteX13" fmla="*/ 2945853 w 12191090"/>
              <a:gd name="connsiteY13" fmla="*/ 0 h 443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1090" h="4430825">
                <a:moveTo>
                  <a:pt x="2945853" y="0"/>
                </a:moveTo>
                <a:cubicBezTo>
                  <a:pt x="2945853" y="0"/>
                  <a:pt x="2945853" y="0"/>
                  <a:pt x="8211918" y="91920"/>
                </a:cubicBezTo>
                <a:cubicBezTo>
                  <a:pt x="8362379" y="94546"/>
                  <a:pt x="8663297" y="99800"/>
                  <a:pt x="8964214" y="105051"/>
                </a:cubicBezTo>
                <a:cubicBezTo>
                  <a:pt x="9265134" y="110304"/>
                  <a:pt x="9415591" y="112930"/>
                  <a:pt x="9716509" y="118183"/>
                </a:cubicBezTo>
                <a:cubicBezTo>
                  <a:pt x="9716509" y="118183"/>
                  <a:pt x="9716509" y="118183"/>
                  <a:pt x="10920181" y="139193"/>
                </a:cubicBezTo>
                <a:cubicBezTo>
                  <a:pt x="10920181" y="139193"/>
                  <a:pt x="10920181" y="139193"/>
                  <a:pt x="12130833" y="97164"/>
                </a:cubicBezTo>
                <a:lnTo>
                  <a:pt x="12191090" y="95072"/>
                </a:lnTo>
                <a:lnTo>
                  <a:pt x="12191090" y="4430825"/>
                </a:lnTo>
                <a:lnTo>
                  <a:pt x="10305" y="4430825"/>
                </a:lnTo>
                <a:lnTo>
                  <a:pt x="0" y="42862"/>
                </a:lnTo>
                <a:lnTo>
                  <a:pt x="105174" y="44699"/>
                </a:lnTo>
                <a:cubicBezTo>
                  <a:pt x="365244" y="49238"/>
                  <a:pt x="612091" y="53547"/>
                  <a:pt x="837780" y="57486"/>
                </a:cubicBezTo>
                <a:cubicBezTo>
                  <a:pt x="837780" y="57486"/>
                  <a:pt x="837780" y="57486"/>
                  <a:pt x="1439616" y="67992"/>
                </a:cubicBezTo>
                <a:cubicBezTo>
                  <a:pt x="1439616" y="67992"/>
                  <a:pt x="1439616" y="67992"/>
                  <a:pt x="2945853" y="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3" descr="Стрептоміцин">
            <a:extLst>
              <a:ext uri="{FF2B5EF4-FFF2-40B4-BE49-F238E27FC236}">
                <a16:creationId xmlns:a16="http://schemas.microsoft.com/office/drawing/2014/main" xmlns="" id="{128926A9-8084-4127-4319-91BCDC0522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999" y="3695487"/>
            <a:ext cx="3344401" cy="1998279"/>
          </a:xfrm>
          <a:custGeom>
            <a:avLst/>
            <a:gdLst/>
            <a:ahLst/>
            <a:cxnLst/>
            <a:rect l="l" t="t" r="r" b="b"/>
            <a:pathLst>
              <a:path w="3344401" h="3502800">
                <a:moveTo>
                  <a:pt x="0" y="0"/>
                </a:moveTo>
                <a:lnTo>
                  <a:pt x="3344401" y="0"/>
                </a:lnTo>
                <a:lnTo>
                  <a:pt x="3344401" y="3502800"/>
                </a:lnTo>
                <a:lnTo>
                  <a:pt x="0" y="3502800"/>
                </a:lnTo>
                <a:close/>
              </a:path>
            </a:pathLst>
          </a:custGeom>
        </p:spPr>
      </p:pic>
      <p:pic>
        <p:nvPicPr>
          <p:cNvPr id="8" name="Рисунок 7" descr="Изображение выглядит как зарисовка, диаграмма, белый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DAF13F51-B005-83A7-F2D9-3E89582A7F2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3548" y="3249613"/>
            <a:ext cx="2890028" cy="2890028"/>
          </a:xfrm>
          <a:custGeom>
            <a:avLst/>
            <a:gdLst/>
            <a:ahLst/>
            <a:cxnLst/>
            <a:rect l="l" t="t" r="r" b="b"/>
            <a:pathLst>
              <a:path w="3319524" h="3502800">
                <a:moveTo>
                  <a:pt x="0" y="0"/>
                </a:moveTo>
                <a:lnTo>
                  <a:pt x="3319524" y="0"/>
                </a:lnTo>
                <a:lnTo>
                  <a:pt x="3319524" y="3502800"/>
                </a:lnTo>
                <a:lnTo>
                  <a:pt x="0" y="3502800"/>
                </a:lnTo>
                <a:close/>
              </a:path>
            </a:pathLst>
          </a:custGeom>
        </p:spPr>
      </p:pic>
      <p:pic>
        <p:nvPicPr>
          <p:cNvPr id="9" name="Рисунок 8" descr="Результаты поиска изображений по запросу &quot;неоміцин формула&quot;">
            <a:extLst>
              <a:ext uri="{FF2B5EF4-FFF2-40B4-BE49-F238E27FC236}">
                <a16:creationId xmlns:a16="http://schemas.microsoft.com/office/drawing/2014/main" xmlns="" id="{CC79ABCD-DAA7-C4B7-3D87-85526ACB060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31347" y="3515831"/>
            <a:ext cx="2743200" cy="236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2168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05D1035C-3BF0-4FE0-B3A3-1062F86009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B4E134-E502-8CEE-6854-20B507C68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Спектр дії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95C8F4-AD2D-EE4F-C301-1065665ED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100443"/>
            <a:ext cx="5807435" cy="3657430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800" err="1">
                <a:solidFill>
                  <a:schemeClr val="tx1"/>
                </a:solidFill>
                <a:latin typeface="Georgia"/>
              </a:rPr>
              <a:t>Пригнічують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більшою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мірою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грамнегативні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бактерії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кишкову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паличку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сальмонели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клебсієли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особливо К.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pneumoniae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 протей,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ієрсинії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бруцели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кампілобактери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гелікобактери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серації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шигели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тощо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),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хоча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впливають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і на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деякі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грампозитивні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мікроорганізми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зокрема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на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стафілококи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які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резистентні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до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інших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err="1">
                <a:solidFill>
                  <a:schemeClr val="tx1"/>
                </a:solidFill>
                <a:latin typeface="Georgia"/>
              </a:rPr>
              <a:t>антибіотиків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. </a:t>
            </a:r>
            <a:endParaRPr lang="ru-RU" sz="1600" dirty="0">
              <a:solidFill>
                <a:schemeClr val="tx1"/>
              </a:solidFill>
              <a:latin typeface="Georgia"/>
            </a:endParaRPr>
          </a:p>
          <a:p>
            <a:pPr>
              <a:lnSpc>
                <a:spcPct val="110000"/>
              </a:lnSpc>
            </a:pPr>
            <a:r>
              <a:rPr lang="ru-RU" sz="1800" dirty="0" err="1">
                <a:solidFill>
                  <a:schemeClr val="tx1"/>
                </a:solidFill>
                <a:latin typeface="Georgia"/>
              </a:rPr>
              <a:t>Стрептоміцин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Georgia"/>
              </a:rPr>
              <a:t>канаміцин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Georgia"/>
              </a:rPr>
              <a:t>активні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Georgia"/>
              </a:rPr>
              <a:t>відносно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 М. </a:t>
            </a:r>
            <a:r>
              <a:rPr lang="ru-RU" sz="1800" dirty="0" err="1">
                <a:solidFill>
                  <a:schemeClr val="tx1"/>
                </a:solidFill>
                <a:latin typeface="Georgia"/>
              </a:rPr>
              <a:t>tuberculosis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 і </a:t>
            </a:r>
            <a:r>
              <a:rPr lang="ru-RU" sz="1800" dirty="0" err="1">
                <a:solidFill>
                  <a:schemeClr val="tx1"/>
                </a:solidFill>
                <a:latin typeface="Georgia"/>
              </a:rPr>
              <a:t>деяких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Georgia"/>
              </a:rPr>
              <a:t>атипових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Georgia"/>
              </a:rPr>
              <a:t>мікобактерій</a:t>
            </a:r>
            <a:r>
              <a:rPr lang="ru-RU" sz="1800" dirty="0">
                <a:solidFill>
                  <a:schemeClr val="tx1"/>
                </a:solidFill>
                <a:latin typeface="Georgia"/>
              </a:rPr>
              <a:t>.</a:t>
            </a:r>
          </a:p>
        </p:txBody>
      </p:sp>
      <p:pic>
        <p:nvPicPr>
          <p:cNvPr id="5" name="Picture 4" descr="A row of samples for medical testing">
            <a:extLst>
              <a:ext uri="{FF2B5EF4-FFF2-40B4-BE49-F238E27FC236}">
                <a16:creationId xmlns:a16="http://schemas.microsoft.com/office/drawing/2014/main" xmlns="" id="{FFD20264-4993-8DC2-9E0D-304A177099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8069"/>
          <a:stretch/>
        </p:blipFill>
        <p:spPr>
          <a:xfrm>
            <a:off x="6529065" y="10"/>
            <a:ext cx="5662937" cy="6857990"/>
          </a:xfrm>
          <a:custGeom>
            <a:avLst/>
            <a:gdLst/>
            <a:ahLst/>
            <a:cxnLst/>
            <a:rect l="l" t="t" r="r" b="b"/>
            <a:pathLst>
              <a:path w="5662937" h="6858000">
                <a:moveTo>
                  <a:pt x="598332" y="0"/>
                </a:moveTo>
                <a:lnTo>
                  <a:pt x="5662937" y="0"/>
                </a:lnTo>
                <a:lnTo>
                  <a:pt x="5662937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6" y="5515036"/>
                  <a:pt x="1066079" y="5030470"/>
                  <a:pt x="1217562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79" y="1021447"/>
                  <a:pt x="773055" y="27945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874748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44A00C45-023C-431E-B774-053A3C686B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A8151FD-E26B-480E-A623-CFBFE3713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6BE63264-F1B8-4AB7-AD1C-4180A9D2B1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>
            <a:off x="-342615" y="342615"/>
            <a:ext cx="6858000" cy="6172768"/>
          </a:xfrm>
          <a:custGeom>
            <a:avLst/>
            <a:gdLst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4440498 w 6858000"/>
              <a:gd name="connsiteY4" fmla="*/ 5734742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0" fmla="*/ 6858000 w 6858000"/>
              <a:gd name="connsiteY0" fmla="*/ 0 h 5878098"/>
              <a:gd name="connsiteX1" fmla="*/ 6858000 w 6858000"/>
              <a:gd name="connsiteY1" fmla="*/ 5780582 h 5878098"/>
              <a:gd name="connsiteX2" fmla="*/ 6766523 w 6858000"/>
              <a:gd name="connsiteY2" fmla="*/ 5777266 h 5878098"/>
              <a:gd name="connsiteX3" fmla="*/ 5437222 w 6858000"/>
              <a:gd name="connsiteY3" fmla="*/ 5734742 h 5878098"/>
              <a:gd name="connsiteX4" fmla="*/ 4440498 w 6858000"/>
              <a:gd name="connsiteY4" fmla="*/ 5734742 h 5878098"/>
              <a:gd name="connsiteX5" fmla="*/ 582209 w 6858000"/>
              <a:gd name="connsiteY5" fmla="*/ 4121983 h 5878098"/>
              <a:gd name="connsiteX6" fmla="*/ 73548 w 6858000"/>
              <a:gd name="connsiteY6" fmla="*/ 3184291 h 5878098"/>
              <a:gd name="connsiteX7" fmla="*/ 0 w 6858000"/>
              <a:gd name="connsiteY7" fmla="*/ 2994994 h 5878098"/>
              <a:gd name="connsiteX8" fmla="*/ 0 w 6858000"/>
              <a:gd name="connsiteY8" fmla="*/ 0 h 5878098"/>
              <a:gd name="connsiteX9" fmla="*/ 6858000 w 6858000"/>
              <a:gd name="connsiteY9" fmla="*/ 0 h 5878098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959581 w 6858000"/>
              <a:gd name="connsiteY5" fmla="*/ 4373609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3010841 w 6858000"/>
              <a:gd name="connsiteY3" fmla="*/ 5469518 h 5780582"/>
              <a:gd name="connsiteX4" fmla="*/ 959581 w 6858000"/>
              <a:gd name="connsiteY4" fmla="*/ 4373609 h 5780582"/>
              <a:gd name="connsiteX5" fmla="*/ 0 w 6858000"/>
              <a:gd name="connsiteY5" fmla="*/ 2994994 h 5780582"/>
              <a:gd name="connsiteX6" fmla="*/ 0 w 6858000"/>
              <a:gd name="connsiteY6" fmla="*/ 0 h 5780582"/>
              <a:gd name="connsiteX7" fmla="*/ 6858000 w 6858000"/>
              <a:gd name="connsiteY7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264841 w 6858000"/>
              <a:gd name="connsiteY2" fmla="*/ 5442316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4516"/>
              <a:gd name="connsiteX1" fmla="*/ 6858000 w 6858000"/>
              <a:gd name="connsiteY1" fmla="*/ 5780582 h 5784516"/>
              <a:gd name="connsiteX2" fmla="*/ 3264841 w 6858000"/>
              <a:gd name="connsiteY2" fmla="*/ 5442316 h 5784516"/>
              <a:gd name="connsiteX3" fmla="*/ 959581 w 6858000"/>
              <a:gd name="connsiteY3" fmla="*/ 4373609 h 5784516"/>
              <a:gd name="connsiteX4" fmla="*/ 0 w 6858000"/>
              <a:gd name="connsiteY4" fmla="*/ 2994994 h 5784516"/>
              <a:gd name="connsiteX5" fmla="*/ 0 w 6858000"/>
              <a:gd name="connsiteY5" fmla="*/ 0 h 5784516"/>
              <a:gd name="connsiteX6" fmla="*/ 6858000 w 6858000"/>
              <a:gd name="connsiteY6" fmla="*/ 0 h 57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84516">
                <a:moveTo>
                  <a:pt x="6858000" y="0"/>
                </a:moveTo>
                <a:lnTo>
                  <a:pt x="6858000" y="5780582"/>
                </a:lnTo>
                <a:cubicBezTo>
                  <a:pt x="4704756" y="5812908"/>
                  <a:pt x="4198884" y="5641214"/>
                  <a:pt x="3264841" y="5442316"/>
                </a:cubicBezTo>
                <a:cubicBezTo>
                  <a:pt x="2330798" y="5243418"/>
                  <a:pt x="1503721" y="4781496"/>
                  <a:pt x="959581" y="4373609"/>
                </a:cubicBezTo>
                <a:cubicBezTo>
                  <a:pt x="415441" y="3965722"/>
                  <a:pt x="198635" y="3573180"/>
                  <a:pt x="0" y="2994994"/>
                </a:cubicBezTo>
                <a:lnTo>
                  <a:pt x="0" y="0"/>
                </a:lnTo>
                <a:lnTo>
                  <a:pt x="6858000" y="0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DBFE01-D266-F137-2150-3C74D75B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5015505" cy="1477328"/>
          </a:xfrm>
        </p:spPr>
        <p:txBody>
          <a:bodyPr>
            <a:normAutofit/>
          </a:bodyPr>
          <a:lstStyle/>
          <a:p>
            <a:r>
              <a:rPr lang="ru-RU" sz="3200"/>
              <a:t>Синергія</a:t>
            </a:r>
          </a:p>
        </p:txBody>
      </p:sp>
      <p:pic>
        <p:nvPicPr>
          <p:cNvPr id="4" name="Рисунок 3" descr="Interview Nerves – Here is the remedy - Burton Bolton Rose">
            <a:extLst>
              <a:ext uri="{FF2B5EF4-FFF2-40B4-BE49-F238E27FC236}">
                <a16:creationId xmlns:a16="http://schemas.microsoft.com/office/drawing/2014/main" xmlns="" id="{4BCFA769-AE94-B3DE-3E53-851C993ED8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5941" r="5" b="5"/>
          <a:stretch/>
        </p:blipFill>
        <p:spPr>
          <a:xfrm>
            <a:off x="656644" y="2626187"/>
            <a:ext cx="5078861" cy="3180022"/>
          </a:xfrm>
          <a:custGeom>
            <a:avLst/>
            <a:gdLst/>
            <a:ahLst/>
            <a:cxnLst/>
            <a:rect l="l" t="t" r="r" b="b"/>
            <a:pathLst>
              <a:path w="5078861" h="3180022">
                <a:moveTo>
                  <a:pt x="3276428" y="2"/>
                </a:moveTo>
                <a:cubicBezTo>
                  <a:pt x="3304302" y="21"/>
                  <a:pt x="3329599" y="233"/>
                  <a:pt x="3351926" y="662"/>
                </a:cubicBezTo>
                <a:cubicBezTo>
                  <a:pt x="3709493" y="17196"/>
                  <a:pt x="4341946" y="169233"/>
                  <a:pt x="4641167" y="448987"/>
                </a:cubicBezTo>
                <a:cubicBezTo>
                  <a:pt x="4946649" y="631788"/>
                  <a:pt x="5056849" y="1024552"/>
                  <a:pt x="5077430" y="1613913"/>
                </a:cubicBezTo>
                <a:cubicBezTo>
                  <a:pt x="5091263" y="2010042"/>
                  <a:pt x="5005018" y="2303257"/>
                  <a:pt x="4809735" y="2513219"/>
                </a:cubicBezTo>
                <a:cubicBezTo>
                  <a:pt x="4627124" y="2809799"/>
                  <a:pt x="4047725" y="3071868"/>
                  <a:pt x="3654311" y="3133974"/>
                </a:cubicBezTo>
                <a:cubicBezTo>
                  <a:pt x="3260559" y="3186418"/>
                  <a:pt x="2883382" y="3160895"/>
                  <a:pt x="2594283" y="3170991"/>
                </a:cubicBezTo>
                <a:cubicBezTo>
                  <a:pt x="2199182" y="3184788"/>
                  <a:pt x="1533580" y="3188685"/>
                  <a:pt x="1300277" y="3138791"/>
                </a:cubicBezTo>
                <a:cubicBezTo>
                  <a:pt x="1096221" y="3097550"/>
                  <a:pt x="527513" y="2836879"/>
                  <a:pt x="328033" y="2650376"/>
                </a:cubicBezTo>
                <a:cubicBezTo>
                  <a:pt x="128553" y="2463873"/>
                  <a:pt x="18354" y="2071110"/>
                  <a:pt x="1147" y="1578365"/>
                </a:cubicBezTo>
                <a:cubicBezTo>
                  <a:pt x="-16060" y="1085620"/>
                  <a:pt x="163176" y="692423"/>
                  <a:pt x="348823" y="482798"/>
                </a:cubicBezTo>
                <a:cubicBezTo>
                  <a:pt x="640811" y="279132"/>
                  <a:pt x="1347172" y="60997"/>
                  <a:pt x="1607361" y="51911"/>
                </a:cubicBezTo>
                <a:cubicBezTo>
                  <a:pt x="1860322" y="43077"/>
                  <a:pt x="2858319" y="-276"/>
                  <a:pt x="3276428" y="2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16263D-B667-669D-7353-46D764350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633599"/>
            <a:ext cx="4991962" cy="5135375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err="1">
                <a:solidFill>
                  <a:schemeClr val="tx1"/>
                </a:solidFill>
                <a:latin typeface="Georgia"/>
              </a:rPr>
              <a:t>Аміноглікозиди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проявляють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синергічну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дію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у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комбінації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з β-лактамами (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пеніцилінами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цефалоспоринами,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карбапенемами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),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фторхінолонами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що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дозволяє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включати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у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складні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схеми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емпіричної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терапії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та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індивідуалізувати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лікування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. </a:t>
            </a:r>
          </a:p>
          <a:p>
            <a:pPr>
              <a:lnSpc>
                <a:spcPct val="110000"/>
              </a:lnSpc>
            </a:pPr>
            <a:r>
              <a:rPr lang="ru-RU" dirty="0">
                <a:solidFill>
                  <a:schemeClr val="tx1"/>
                </a:solidFill>
                <a:latin typeface="Georgia"/>
              </a:rPr>
              <a:t>Так,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здатність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пригнічення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синьогнійної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палички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зростає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при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поєднанні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гентаміцину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тобраміцину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амікацину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нетилміцину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з цефалоспоринами,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що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мають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антипсевдомонадну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активність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цефтазидимом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цефоперазоном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цефепімом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сульперазоном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).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9048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438E27F7-3F29-47F0-B30F-5850591822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B16CD8D-2899-43D9-995B-DD1278D6B5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7F38A32B-CAD5-4D19-8E90-F63EB6902E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>
            <a:off x="-342615" y="342615"/>
            <a:ext cx="6858000" cy="6172768"/>
          </a:xfrm>
          <a:custGeom>
            <a:avLst/>
            <a:gdLst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4440498 w 6858000"/>
              <a:gd name="connsiteY4" fmla="*/ 5734742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0" fmla="*/ 6858000 w 6858000"/>
              <a:gd name="connsiteY0" fmla="*/ 0 h 5878098"/>
              <a:gd name="connsiteX1" fmla="*/ 6858000 w 6858000"/>
              <a:gd name="connsiteY1" fmla="*/ 5780582 h 5878098"/>
              <a:gd name="connsiteX2" fmla="*/ 6766523 w 6858000"/>
              <a:gd name="connsiteY2" fmla="*/ 5777266 h 5878098"/>
              <a:gd name="connsiteX3" fmla="*/ 5437222 w 6858000"/>
              <a:gd name="connsiteY3" fmla="*/ 5734742 h 5878098"/>
              <a:gd name="connsiteX4" fmla="*/ 4440498 w 6858000"/>
              <a:gd name="connsiteY4" fmla="*/ 5734742 h 5878098"/>
              <a:gd name="connsiteX5" fmla="*/ 582209 w 6858000"/>
              <a:gd name="connsiteY5" fmla="*/ 4121983 h 5878098"/>
              <a:gd name="connsiteX6" fmla="*/ 73548 w 6858000"/>
              <a:gd name="connsiteY6" fmla="*/ 3184291 h 5878098"/>
              <a:gd name="connsiteX7" fmla="*/ 0 w 6858000"/>
              <a:gd name="connsiteY7" fmla="*/ 2994994 h 5878098"/>
              <a:gd name="connsiteX8" fmla="*/ 0 w 6858000"/>
              <a:gd name="connsiteY8" fmla="*/ 0 h 5878098"/>
              <a:gd name="connsiteX9" fmla="*/ 6858000 w 6858000"/>
              <a:gd name="connsiteY9" fmla="*/ 0 h 5878098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959581 w 6858000"/>
              <a:gd name="connsiteY5" fmla="*/ 4373609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3010841 w 6858000"/>
              <a:gd name="connsiteY3" fmla="*/ 5469518 h 5780582"/>
              <a:gd name="connsiteX4" fmla="*/ 959581 w 6858000"/>
              <a:gd name="connsiteY4" fmla="*/ 4373609 h 5780582"/>
              <a:gd name="connsiteX5" fmla="*/ 0 w 6858000"/>
              <a:gd name="connsiteY5" fmla="*/ 2994994 h 5780582"/>
              <a:gd name="connsiteX6" fmla="*/ 0 w 6858000"/>
              <a:gd name="connsiteY6" fmla="*/ 0 h 5780582"/>
              <a:gd name="connsiteX7" fmla="*/ 6858000 w 6858000"/>
              <a:gd name="connsiteY7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264841 w 6858000"/>
              <a:gd name="connsiteY2" fmla="*/ 5442316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4516"/>
              <a:gd name="connsiteX1" fmla="*/ 6858000 w 6858000"/>
              <a:gd name="connsiteY1" fmla="*/ 5780582 h 5784516"/>
              <a:gd name="connsiteX2" fmla="*/ 3264841 w 6858000"/>
              <a:gd name="connsiteY2" fmla="*/ 5442316 h 5784516"/>
              <a:gd name="connsiteX3" fmla="*/ 959581 w 6858000"/>
              <a:gd name="connsiteY3" fmla="*/ 4373609 h 5784516"/>
              <a:gd name="connsiteX4" fmla="*/ 0 w 6858000"/>
              <a:gd name="connsiteY4" fmla="*/ 2994994 h 5784516"/>
              <a:gd name="connsiteX5" fmla="*/ 0 w 6858000"/>
              <a:gd name="connsiteY5" fmla="*/ 0 h 5784516"/>
              <a:gd name="connsiteX6" fmla="*/ 6858000 w 6858000"/>
              <a:gd name="connsiteY6" fmla="*/ 0 h 57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84516">
                <a:moveTo>
                  <a:pt x="6858000" y="0"/>
                </a:moveTo>
                <a:lnTo>
                  <a:pt x="6858000" y="5780582"/>
                </a:lnTo>
                <a:cubicBezTo>
                  <a:pt x="4704756" y="5812908"/>
                  <a:pt x="4198884" y="5641214"/>
                  <a:pt x="3264841" y="5442316"/>
                </a:cubicBezTo>
                <a:cubicBezTo>
                  <a:pt x="2330798" y="5243418"/>
                  <a:pt x="1503721" y="4781496"/>
                  <a:pt x="959581" y="4373609"/>
                </a:cubicBezTo>
                <a:cubicBezTo>
                  <a:pt x="415441" y="3965722"/>
                  <a:pt x="198635" y="3573180"/>
                  <a:pt x="0" y="2994994"/>
                </a:cubicBezTo>
                <a:lnTo>
                  <a:pt x="0" y="0"/>
                </a:lnTo>
                <a:lnTo>
                  <a:pt x="6858000" y="0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D21EE0-6458-C701-5C56-EA7F14BB6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1"/>
            <a:ext cx="5003800" cy="1477328"/>
          </a:xfrm>
        </p:spPr>
        <p:txBody>
          <a:bodyPr>
            <a:normAutofit/>
          </a:bodyPr>
          <a:lstStyle/>
          <a:p>
            <a:r>
              <a:rPr lang="ru-RU" sz="3200"/>
              <a:t>Механізм дії</a:t>
            </a:r>
          </a:p>
        </p:txBody>
      </p:sp>
      <p:pic>
        <p:nvPicPr>
          <p:cNvPr id="4" name="Рисунок 3" descr="Aminoglycosides | Concise Medical Knowledge">
            <a:extLst>
              <a:ext uri="{FF2B5EF4-FFF2-40B4-BE49-F238E27FC236}">
                <a16:creationId xmlns:a16="http://schemas.microsoft.com/office/drawing/2014/main" xmlns="" id="{AA94295A-8434-F17C-3626-66C9AC2CB76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00" y="2657025"/>
            <a:ext cx="5015639" cy="3460790"/>
          </a:xfrm>
          <a:custGeom>
            <a:avLst/>
            <a:gdLst/>
            <a:ahLst/>
            <a:cxnLst/>
            <a:rect l="l" t="t" r="r" b="b"/>
            <a:pathLst>
              <a:path w="5015639" h="3501162">
                <a:moveTo>
                  <a:pt x="0" y="0"/>
                </a:moveTo>
                <a:lnTo>
                  <a:pt x="5015639" y="0"/>
                </a:lnTo>
                <a:lnTo>
                  <a:pt x="5015639" y="3501162"/>
                </a:lnTo>
                <a:lnTo>
                  <a:pt x="0" y="3501162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97ED7C-099D-E0BA-7A37-ACFC290CF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633600"/>
            <a:ext cx="4991962" cy="513537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endParaRPr lang="ru-RU" sz="1700">
              <a:latin typeface="Georgia"/>
            </a:endParaRPr>
          </a:p>
          <a:p>
            <a:pPr>
              <a:lnSpc>
                <a:spcPct val="110000"/>
              </a:lnSpc>
            </a:pPr>
            <a:r>
              <a:rPr lang="ru-RU" sz="1700" dirty="0">
                <a:solidFill>
                  <a:schemeClr val="tx1"/>
                </a:solidFill>
                <a:latin typeface="Georgia"/>
              </a:rPr>
              <a:t>а)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зв'язуються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ЗОБ-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рибосомною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субодиницею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на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стадії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ініціації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білкового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синтезу та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елонгації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по-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ліпептидного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ланцюга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що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призводить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до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припинення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синтезу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білків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та до синтезу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неповноцінних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протеїнів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мікроорганізмів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; </a:t>
            </a:r>
          </a:p>
          <a:p>
            <a:pPr>
              <a:lnSpc>
                <a:spcPct val="110000"/>
              </a:lnSpc>
            </a:pPr>
            <a:r>
              <a:rPr lang="ru-RU" sz="1700" dirty="0">
                <a:solidFill>
                  <a:schemeClr val="tx1"/>
                </a:solidFill>
                <a:latin typeface="Georgia"/>
              </a:rPr>
              <a:t>б)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перешкоджають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реплікації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ДНК. </a:t>
            </a:r>
          </a:p>
          <a:p>
            <a:pPr>
              <a:lnSpc>
                <a:spcPct val="110000"/>
              </a:lnSpc>
            </a:pPr>
            <a:r>
              <a:rPr lang="ru-RU" sz="1700" dirty="0">
                <a:solidFill>
                  <a:schemeClr val="tx1"/>
                </a:solidFill>
                <a:latin typeface="Georgia"/>
              </a:rPr>
              <a:t>Для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прояву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антибактеріальної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дії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необхідне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зв'язування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мембранними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структурами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бактеріальної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клітини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та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респіраторними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хінонами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Останні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забезпечують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транспорт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всередину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клітини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та доставку до рибосом.</a:t>
            </a:r>
            <a:endParaRPr lang="ru-RU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1593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5D1035C-3BF0-4FE0-B3A3-1062F86009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68BB28-D5A3-2747-7308-751248652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Резистентність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5F226C-657E-9B2E-E710-12C5F7EB4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700" err="1">
                <a:solidFill>
                  <a:schemeClr val="tx1"/>
                </a:solidFill>
                <a:latin typeface="Georgia"/>
              </a:rPr>
              <a:t>Природну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резистентність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до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проявляють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мікроорганізми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в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яких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відсутні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респіраторні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хінони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зокрема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анаероби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–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клостридії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та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бактероїди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 Тому при тяжких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інфекціях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викликаних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асоційованою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мікрофлорою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аміноглікозиди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звичайно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поєднують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антианаеробними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препаратами –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кліндаміцином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метронідазолом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чи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цефалоспоринами,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що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мають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антианаеробну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активність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цефокситином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).</a:t>
            </a:r>
            <a:endParaRPr lang="ru-RU" sz="17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Download High Quality bacteria clipart microorganism Transparent PNG ...">
            <a:extLst>
              <a:ext uri="{FF2B5EF4-FFF2-40B4-BE49-F238E27FC236}">
                <a16:creationId xmlns:a16="http://schemas.microsoft.com/office/drawing/2014/main" xmlns="" id="{C4B7A0CB-428E-0E39-CB90-027F3059FD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17426"/>
          <a:stretch/>
        </p:blipFill>
        <p:spPr>
          <a:xfrm>
            <a:off x="6529065" y="10"/>
            <a:ext cx="5662937" cy="6857990"/>
          </a:xfrm>
          <a:custGeom>
            <a:avLst/>
            <a:gdLst/>
            <a:ahLst/>
            <a:cxnLst/>
            <a:rect l="l" t="t" r="r" b="b"/>
            <a:pathLst>
              <a:path w="5662937" h="6858000">
                <a:moveTo>
                  <a:pt x="598332" y="0"/>
                </a:moveTo>
                <a:lnTo>
                  <a:pt x="5662937" y="0"/>
                </a:lnTo>
                <a:lnTo>
                  <a:pt x="5662937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6" y="5515036"/>
                  <a:pt x="1066079" y="5030470"/>
                  <a:pt x="1217562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79" y="1021447"/>
                  <a:pt x="773055" y="27945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829181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144433-74DD-8E32-F0FD-2EDAACE9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Резистентність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25D644-FF18-FD10-26E3-AF94FAE89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81" y="1952128"/>
            <a:ext cx="10728325" cy="3227375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Georgia"/>
              </a:rPr>
              <a:t>До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спостерігається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неповна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перехресна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резистентність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: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мікобактерії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туберкульозу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які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стійкі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до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стрептоміцину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можуть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зберігати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чутливість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до ка-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наміцину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а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гентаміциностійкі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синьогнійні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палички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– до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амікацину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.</a:t>
            </a:r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 descr="Free Microbiology Cliparts, Download Free Microbiology Cliparts png ...">
            <a:extLst>
              <a:ext uri="{FF2B5EF4-FFF2-40B4-BE49-F238E27FC236}">
                <a16:creationId xmlns:a16="http://schemas.microsoft.com/office/drawing/2014/main" xmlns="" id="{979E2D2B-315E-CD8B-8B93-173EFFD3D3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8410" y="3433403"/>
            <a:ext cx="47625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792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1D3B63D-97A2-43B6-B140-7FADB9C541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99AB3E9-A7F5-451B-8FC3-9BBE53056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2B6D9-7278-2ACF-F809-B7AC1DF3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Резистентність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9E99B4-8D0D-8CEC-D574-74037942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Стійкість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бактерій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аміноглікозидів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опосередкована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різними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механізмами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зокрема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модифікацією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самого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антибіотика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його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мішені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використанням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ефлюксних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систем,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виводять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препарат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бактеріальної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клітини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Mechanisms of resistance to aminoglycoside antibiotics: overview and ...">
            <a:extLst>
              <a:ext uri="{FF2B5EF4-FFF2-40B4-BE49-F238E27FC236}">
                <a16:creationId xmlns:a16="http://schemas.microsoft.com/office/drawing/2014/main" xmlns="" id="{4AE32C31-93E9-E8D6-6851-EB371B9510B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525" y="1839972"/>
            <a:ext cx="5014800" cy="3169394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324524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19D8FB3-DC82-4F23-93E9-2D2E26F225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E054836-96E4-4E15-9E6C-1AE7ED17FC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2B6D9-7278-2ACF-F809-B7AC1DF3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0" y="7286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Резистентність</a:t>
            </a:r>
          </a:p>
        </p:txBody>
      </p:sp>
      <p:pic>
        <p:nvPicPr>
          <p:cNvPr id="4" name="Рисунок 3" descr="Изображение выглядит как текст, снимок экрана, диаграмма, линия&#10;&#10;Автоматически созданное описание">
            <a:extLst>
              <a:ext uri="{FF2B5EF4-FFF2-40B4-BE49-F238E27FC236}">
                <a16:creationId xmlns:a16="http://schemas.microsoft.com/office/drawing/2014/main" xmlns="" id="{AC9F12D3-ABEE-73C2-092D-8420601CFA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9736" y="2107247"/>
            <a:ext cx="5536168" cy="2988728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9E99B4-8D0D-8CEC-D574-74037942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1850" y="1305148"/>
            <a:ext cx="5150112" cy="4452725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Гени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ферментів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модифікують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аміноглікозиди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aminoglycoside-modifying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enzyme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— AME), часто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розташовуються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плазмідах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містять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гени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бета-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лактамаз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карбапенемаз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зумовлюють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стійкість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антибіотиків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Скоріш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за все,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гени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AME шляхом горизонтального переносу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потрапляють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патогенні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бактерії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актиноміцетів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продукують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аміноглікозиди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(за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допомогою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AME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актиноміцети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захищаються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власних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антибіотиків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). Описано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більше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100 AME,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шляхом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ацетилювання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фосфорилювання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аденілювання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молекул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аміноглікозидів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зменшують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їхню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здатність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зв’язуватися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мішенями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і таким чином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знешкоджують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449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1D3B63D-97A2-43B6-B140-7FADB9C541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99AB3E9-A7F5-451B-8FC3-9BBE53056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2B6D9-7278-2ACF-F809-B7AC1DF3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Резистентність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9E99B4-8D0D-8CEC-D574-74037942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Нечутливість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бактерії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аміноглікозидів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може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бути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зумовлена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зміною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мішені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останніх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а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саме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16S рРНК.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Ферменти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рРНК-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метилтрансфераза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(RMT) шляхом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метилювання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рРНК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перешкоджають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зв’язуванню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антибіотика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 рибосомою.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10.7: Mechanisms for Resistance - Biology LibreTexts">
            <a:extLst>
              <a:ext uri="{FF2B5EF4-FFF2-40B4-BE49-F238E27FC236}">
                <a16:creationId xmlns:a16="http://schemas.microsoft.com/office/drawing/2014/main" xmlns="" id="{11F1E05B-D26D-26BA-D940-2531B28FA24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525" y="1531582"/>
            <a:ext cx="5014800" cy="3786174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994239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1D3B63D-97A2-43B6-B140-7FADB9C541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99AB3E9-A7F5-451B-8FC3-9BBE53056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2B6D9-7278-2ACF-F809-B7AC1DF3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Резистентність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9E99B4-8D0D-8CEC-D574-74037942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</a:rPr>
              <a:t>Деякі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патогенні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бактерії</a:t>
            </a:r>
            <a:r>
              <a:rPr lang="ru-RU" sz="1400" dirty="0">
                <a:solidFill>
                  <a:schemeClr val="tx1"/>
                </a:solidFill>
              </a:rPr>
              <a:t> (</a:t>
            </a:r>
            <a:r>
              <a:rPr lang="ru-RU" sz="1400" err="1">
                <a:solidFill>
                  <a:schemeClr val="tx1"/>
                </a:solidFill>
              </a:rPr>
              <a:t>наприклад</a:t>
            </a:r>
            <a:r>
              <a:rPr lang="ru-RU" sz="1400" dirty="0">
                <a:solidFill>
                  <a:schemeClr val="tx1"/>
                </a:solidFill>
              </a:rPr>
              <a:t>, P. </a:t>
            </a:r>
            <a:r>
              <a:rPr lang="ru-RU" sz="1400" err="1">
                <a:solidFill>
                  <a:schemeClr val="tx1"/>
                </a:solidFill>
              </a:rPr>
              <a:t>aeruginosa</a:t>
            </a:r>
            <a:r>
              <a:rPr lang="ru-RU" sz="1400" dirty="0">
                <a:solidFill>
                  <a:schemeClr val="tx1"/>
                </a:solidFill>
              </a:rPr>
              <a:t>, A. </a:t>
            </a:r>
            <a:r>
              <a:rPr lang="ru-RU" sz="1400" err="1">
                <a:solidFill>
                  <a:schemeClr val="tx1"/>
                </a:solidFill>
              </a:rPr>
              <a:t>baumannii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Mycobacteria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spp</a:t>
            </a:r>
            <a:r>
              <a:rPr lang="ru-RU" sz="1400" dirty="0">
                <a:solidFill>
                  <a:schemeClr val="tx1"/>
                </a:solidFill>
              </a:rPr>
              <a:t>.) </a:t>
            </a:r>
            <a:r>
              <a:rPr lang="ru-RU" sz="1400" err="1">
                <a:solidFill>
                  <a:schemeClr val="tx1"/>
                </a:solidFill>
              </a:rPr>
              <a:t>виявляють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первинну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резистентність</a:t>
            </a:r>
            <a:r>
              <a:rPr lang="ru-RU" sz="1400" dirty="0">
                <a:solidFill>
                  <a:schemeClr val="tx1"/>
                </a:solidFill>
              </a:rPr>
              <a:t> до </a:t>
            </a:r>
            <a:r>
              <a:rPr lang="ru-RU" sz="1400" err="1">
                <a:solidFill>
                  <a:schemeClr val="tx1"/>
                </a:solidFill>
              </a:rPr>
              <a:t>аміноглікозидів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пов’язану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err="1">
                <a:solidFill>
                  <a:schemeClr val="tx1"/>
                </a:solidFill>
              </a:rPr>
              <a:t>наявністю</a:t>
            </a:r>
            <a:r>
              <a:rPr lang="ru-RU" sz="1400" dirty="0">
                <a:solidFill>
                  <a:schemeClr val="tx1"/>
                </a:solidFill>
              </a:rPr>
              <a:t> систем </a:t>
            </a:r>
            <a:r>
              <a:rPr lang="ru-RU" sz="1400" err="1">
                <a:solidFill>
                  <a:schemeClr val="tx1"/>
                </a:solidFill>
              </a:rPr>
              <a:t>ефлюксу</a:t>
            </a:r>
            <a:r>
              <a:rPr lang="ru-RU" sz="1400" dirty="0">
                <a:solidFill>
                  <a:schemeClr val="tx1"/>
                </a:solidFill>
              </a:rPr>
              <a:t> — </a:t>
            </a:r>
            <a:r>
              <a:rPr lang="ru-RU" sz="1400" err="1">
                <a:solidFill>
                  <a:schemeClr val="tx1"/>
                </a:solidFill>
              </a:rPr>
              <a:t>ферментних</a:t>
            </a:r>
            <a:r>
              <a:rPr lang="ru-RU" sz="1400" dirty="0">
                <a:solidFill>
                  <a:schemeClr val="tx1"/>
                </a:solidFill>
              </a:rPr>
              <a:t> систем, </a:t>
            </a:r>
            <a:r>
              <a:rPr lang="ru-RU" sz="1400" err="1">
                <a:solidFill>
                  <a:schemeClr val="tx1"/>
                </a:solidFill>
              </a:rPr>
              <a:t>що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наче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помпи</a:t>
            </a:r>
            <a:r>
              <a:rPr lang="ru-RU" sz="1400" dirty="0">
                <a:solidFill>
                  <a:schemeClr val="tx1"/>
                </a:solidFill>
              </a:rPr>
              <a:t>, «</a:t>
            </a:r>
            <a:r>
              <a:rPr lang="ru-RU" sz="1400" err="1">
                <a:solidFill>
                  <a:schemeClr val="tx1"/>
                </a:solidFill>
              </a:rPr>
              <a:t>викачують</a:t>
            </a:r>
            <a:r>
              <a:rPr lang="ru-RU" sz="1400" dirty="0">
                <a:solidFill>
                  <a:schemeClr val="tx1"/>
                </a:solidFill>
              </a:rPr>
              <a:t>» </a:t>
            </a:r>
            <a:r>
              <a:rPr lang="ru-RU" sz="1400" err="1">
                <a:solidFill>
                  <a:schemeClr val="tx1"/>
                </a:solidFill>
              </a:rPr>
              <a:t>антибіотик</a:t>
            </a:r>
            <a:r>
              <a:rPr lang="ru-RU" sz="1400" dirty="0">
                <a:solidFill>
                  <a:schemeClr val="tx1"/>
                </a:solidFill>
              </a:rPr>
              <a:t> за </a:t>
            </a:r>
            <a:r>
              <a:rPr lang="ru-RU" sz="1400" err="1">
                <a:solidFill>
                  <a:schemeClr val="tx1"/>
                </a:solidFill>
              </a:rPr>
              <a:t>межі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клітини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err="1">
                <a:solidFill>
                  <a:schemeClr val="tx1"/>
                </a:solidFill>
              </a:rPr>
              <a:t>Такі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системи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можуть</a:t>
            </a:r>
            <a:r>
              <a:rPr lang="ru-RU" sz="1400" dirty="0">
                <a:solidFill>
                  <a:schemeClr val="tx1"/>
                </a:solidFill>
              </a:rPr>
              <a:t> бути </a:t>
            </a:r>
            <a:r>
              <a:rPr lang="ru-RU" sz="1400" err="1">
                <a:solidFill>
                  <a:schemeClr val="tx1"/>
                </a:solidFill>
              </a:rPr>
              <a:t>множинними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err="1">
                <a:solidFill>
                  <a:schemeClr val="tx1"/>
                </a:solidFill>
              </a:rPr>
              <a:t>виводити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із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бактерії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антибіотики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різних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груп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1400" dirty="0" err="1">
                <a:solidFill>
                  <a:schemeClr val="tx1"/>
                </a:solidFill>
              </a:rPr>
              <a:t>Поширення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серед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бактерій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резистентності</a:t>
            </a:r>
            <a:r>
              <a:rPr lang="ru-RU" sz="1400" dirty="0">
                <a:solidFill>
                  <a:schemeClr val="tx1"/>
                </a:solidFill>
              </a:rPr>
              <a:t> до </a:t>
            </a:r>
            <a:r>
              <a:rPr lang="ru-RU" sz="1400" dirty="0" err="1">
                <a:solidFill>
                  <a:schemeClr val="tx1"/>
                </a:solidFill>
              </a:rPr>
              <a:t>традиційних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аміноглікозидів</a:t>
            </a:r>
            <a:r>
              <a:rPr lang="ru-RU" sz="1400" dirty="0">
                <a:solidFill>
                  <a:schemeClr val="tx1"/>
                </a:solidFill>
              </a:rPr>
              <a:t> стало </a:t>
            </a:r>
            <a:r>
              <a:rPr lang="ru-RU" sz="1400" dirty="0" err="1">
                <a:solidFill>
                  <a:schemeClr val="tx1"/>
                </a:solidFill>
              </a:rPr>
              <a:t>поштовхом</a:t>
            </a:r>
            <a:r>
              <a:rPr lang="ru-RU" sz="1400" dirty="0">
                <a:solidFill>
                  <a:schemeClr val="tx1"/>
                </a:solidFill>
              </a:rPr>
              <a:t> до </a:t>
            </a:r>
            <a:r>
              <a:rPr lang="ru-RU" sz="1400" dirty="0" err="1">
                <a:solidFill>
                  <a:schemeClr val="tx1"/>
                </a:solidFill>
              </a:rPr>
              <a:t>створення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арбекацину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плазоміцину</a:t>
            </a:r>
            <a:r>
              <a:rPr lang="ru-RU" sz="1400" dirty="0">
                <a:solidFill>
                  <a:schemeClr val="tx1"/>
                </a:solidFill>
              </a:rPr>
              <a:t> — </a:t>
            </a:r>
            <a:r>
              <a:rPr lang="ru-RU" sz="1400" dirty="0" err="1">
                <a:solidFill>
                  <a:schemeClr val="tx1"/>
                </a:solidFill>
              </a:rPr>
              <a:t>антибіотиків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які</a:t>
            </a:r>
            <a:r>
              <a:rPr lang="ru-RU" sz="1400" dirty="0">
                <a:solidFill>
                  <a:schemeClr val="tx1"/>
                </a:solidFill>
              </a:rPr>
              <a:t> не </a:t>
            </a:r>
            <a:r>
              <a:rPr lang="ru-RU" sz="1400" dirty="0" err="1">
                <a:solidFill>
                  <a:schemeClr val="tx1"/>
                </a:solidFill>
              </a:rPr>
              <a:t>чутливі</a:t>
            </a:r>
            <a:r>
              <a:rPr lang="ru-RU" sz="1400" dirty="0">
                <a:solidFill>
                  <a:schemeClr val="tx1"/>
                </a:solidFill>
              </a:rPr>
              <a:t> до </a:t>
            </a:r>
            <a:r>
              <a:rPr lang="ru-RU" sz="1400" dirty="0" err="1">
                <a:solidFill>
                  <a:schemeClr val="tx1"/>
                </a:solidFill>
              </a:rPr>
              <a:t>дії</a:t>
            </a:r>
            <a:r>
              <a:rPr lang="ru-RU" sz="1400" dirty="0">
                <a:solidFill>
                  <a:schemeClr val="tx1"/>
                </a:solidFill>
              </a:rPr>
              <a:t> AME та </a:t>
            </a:r>
            <a:r>
              <a:rPr lang="ru-RU" sz="1400" dirty="0" err="1">
                <a:solidFill>
                  <a:schemeClr val="tx1"/>
                </a:solidFill>
              </a:rPr>
              <a:t>досі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зберігають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високу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активність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PPT - Role of the Efflux Pumps in Antimicrobial Resistance in E. coli ...">
            <a:extLst>
              <a:ext uri="{FF2B5EF4-FFF2-40B4-BE49-F238E27FC236}">
                <a16:creationId xmlns:a16="http://schemas.microsoft.com/office/drawing/2014/main" xmlns="" id="{9E95C0D3-9110-52C0-4A25-F49A1FBCCFE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525" y="1544119"/>
            <a:ext cx="5014800" cy="3761100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700376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xmlns="" id="{1A6AC1EB-B829-4364-8499-E0E869EA00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BE7A37A2-C7FA-4D89-AF85-407817320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9817E8-8BB1-E6AC-B218-C53C6B997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199"/>
            <a:ext cx="3095626" cy="1476000"/>
          </a:xfrm>
        </p:spPr>
        <p:txBody>
          <a:bodyPr>
            <a:normAutofit/>
          </a:bodyPr>
          <a:lstStyle/>
          <a:p>
            <a:r>
              <a:rPr lang="ru-RU" sz="2700"/>
              <a:t>Фармакокінетика</a:t>
            </a:r>
          </a:p>
        </p:txBody>
      </p:sp>
      <p:pic>
        <p:nvPicPr>
          <p:cNvPr id="4" name="Рисунок 3" descr="Best Pill Cartoon Illustrations, Royalty-Free Vector Graphics &amp; Clip ...">
            <a:extLst>
              <a:ext uri="{FF2B5EF4-FFF2-40B4-BE49-F238E27FC236}">
                <a16:creationId xmlns:a16="http://schemas.microsoft.com/office/drawing/2014/main" xmlns="" id="{62F38DCD-9F26-8E6C-74B7-6BF8470875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21037" b="2"/>
          <a:stretch/>
        </p:blipFill>
        <p:spPr>
          <a:xfrm>
            <a:off x="648000" y="2636621"/>
            <a:ext cx="3250128" cy="3292737"/>
          </a:xfrm>
          <a:custGeom>
            <a:avLst/>
            <a:gdLst/>
            <a:ahLst/>
            <a:cxnLst/>
            <a:rect l="l" t="t" r="r" b="b"/>
            <a:pathLst>
              <a:path w="3250128" h="3292737">
                <a:moveTo>
                  <a:pt x="1512795" y="8"/>
                </a:moveTo>
                <a:cubicBezTo>
                  <a:pt x="1537825" y="105"/>
                  <a:pt x="1559931" y="1205"/>
                  <a:pt x="1578253" y="3179"/>
                </a:cubicBezTo>
                <a:lnTo>
                  <a:pt x="2018318" y="50876"/>
                </a:lnTo>
                <a:cubicBezTo>
                  <a:pt x="2266951" y="79824"/>
                  <a:pt x="2496734" y="194298"/>
                  <a:pt x="2630313" y="308772"/>
                </a:cubicBezTo>
                <a:cubicBezTo>
                  <a:pt x="2802569" y="395285"/>
                  <a:pt x="2936474" y="586404"/>
                  <a:pt x="3080128" y="834760"/>
                </a:cubicBezTo>
                <a:cubicBezTo>
                  <a:pt x="3214033" y="1083445"/>
                  <a:pt x="3319011" y="1647591"/>
                  <a:pt x="3194532" y="2154500"/>
                </a:cubicBezTo>
                <a:cubicBezTo>
                  <a:pt x="3166256" y="2250224"/>
                  <a:pt x="2926723" y="2622922"/>
                  <a:pt x="2793144" y="2785423"/>
                </a:cubicBezTo>
                <a:cubicBezTo>
                  <a:pt x="2649814" y="2947923"/>
                  <a:pt x="2458058" y="3091345"/>
                  <a:pt x="2152223" y="3235095"/>
                </a:cubicBezTo>
                <a:cubicBezTo>
                  <a:pt x="1654956" y="3378517"/>
                  <a:pt x="1195715" y="3225227"/>
                  <a:pt x="832028" y="3091345"/>
                </a:cubicBezTo>
                <a:cubicBezTo>
                  <a:pt x="468666" y="2919305"/>
                  <a:pt x="286985" y="2718646"/>
                  <a:pt x="182006" y="2412725"/>
                </a:cubicBezTo>
                <a:cubicBezTo>
                  <a:pt x="124479" y="2221606"/>
                  <a:pt x="0" y="1934434"/>
                  <a:pt x="0" y="1791341"/>
                </a:cubicBezTo>
                <a:cubicBezTo>
                  <a:pt x="0" y="1408775"/>
                  <a:pt x="76703" y="1092984"/>
                  <a:pt x="353937" y="682128"/>
                </a:cubicBezTo>
                <a:cubicBezTo>
                  <a:pt x="440065" y="538706"/>
                  <a:pt x="660422" y="352522"/>
                  <a:pt x="851854" y="189692"/>
                </a:cubicBezTo>
                <a:cubicBezTo>
                  <a:pt x="1019072" y="47792"/>
                  <a:pt x="1337583" y="-671"/>
                  <a:pt x="1512795" y="8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1E57A8-0397-0C99-C242-2A0C60DA3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576000"/>
            <a:ext cx="6900137" cy="519747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Погано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всмоктується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травній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системі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майже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повністю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виводиться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кишечником,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застосовується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тільки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парентерально. </a:t>
            </a:r>
          </a:p>
          <a:p>
            <a:pPr>
              <a:lnSpc>
                <a:spcPct val="110000"/>
              </a:lnSpc>
            </a:pP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Стрептоміцин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при в/м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введенні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швидко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повністю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абсорбується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 кров.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Cmax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його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крові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спостерігається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через 1–2 год.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Після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одноразового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введення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середній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терапевтичній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дозі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антибіотик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визначається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крові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впродовж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6–8 год.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Створюються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високі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концентрації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препарату в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легенях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нирках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печінці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позаклітинній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рідині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 Препарат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має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слабку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тропність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жирової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кісткової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тканин. Через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неушкоджений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ГЕБ не </a:t>
            </a:r>
            <a:r>
              <a:rPr lang="ru-RU" err="1">
                <a:solidFill>
                  <a:schemeClr val="tx1"/>
                </a:solidFill>
                <a:ea typeface="+mn-lt"/>
                <a:cs typeface="+mn-lt"/>
              </a:rPr>
              <a:t>проникає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9381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468DC7FA-55C9-47D5-B8A0-022B4C9AAC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905CBC2-EECC-4468-90C4-C0176E9B0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198C6F-49CC-32E6-2931-AAADE06E2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Фармакокінетика</a:t>
            </a: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xmlns="" id="{97D0825D-5142-4F4A-A141-3CCD5E99C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5400000" flipH="1">
            <a:off x="-533334" y="533334"/>
            <a:ext cx="6858000" cy="5791331"/>
          </a:xfrm>
          <a:custGeom>
            <a:avLst/>
            <a:gdLst>
              <a:gd name="connsiteX0" fmla="*/ 6858000 w 6858000"/>
              <a:gd name="connsiteY0" fmla="*/ 14535 h 5791331"/>
              <a:gd name="connsiteX1" fmla="*/ 6858000 w 6858000"/>
              <a:gd name="connsiteY1" fmla="*/ 5791331 h 5791331"/>
              <a:gd name="connsiteX2" fmla="*/ 0 w 6858000"/>
              <a:gd name="connsiteY2" fmla="*/ 5791330 h 5791331"/>
              <a:gd name="connsiteX3" fmla="*/ 0 w 6858000"/>
              <a:gd name="connsiteY3" fmla="*/ 0 h 5791331"/>
              <a:gd name="connsiteX4" fmla="*/ 145832 w 6858000"/>
              <a:gd name="connsiteY4" fmla="*/ 1175 h 5791331"/>
              <a:gd name="connsiteX5" fmla="*/ 2611132 w 6858000"/>
              <a:gd name="connsiteY5" fmla="*/ 48625 h 5791331"/>
              <a:gd name="connsiteX6" fmla="*/ 6643031 w 6858000"/>
              <a:gd name="connsiteY6" fmla="*/ 15010 h 579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91331">
                <a:moveTo>
                  <a:pt x="6858000" y="14535"/>
                </a:moveTo>
                <a:lnTo>
                  <a:pt x="6858000" y="5791331"/>
                </a:lnTo>
                <a:lnTo>
                  <a:pt x="0" y="5791330"/>
                </a:lnTo>
                <a:lnTo>
                  <a:pt x="0" y="0"/>
                </a:lnTo>
                <a:lnTo>
                  <a:pt x="145832" y="1175"/>
                </a:lnTo>
                <a:cubicBezTo>
                  <a:pt x="886907" y="14750"/>
                  <a:pt x="2228596" y="125101"/>
                  <a:pt x="2611132" y="48625"/>
                </a:cubicBezTo>
                <a:cubicBezTo>
                  <a:pt x="2933352" y="-3056"/>
                  <a:pt x="5032814" y="16325"/>
                  <a:pt x="6643031" y="1501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5" name="Рисунок 4" descr="Pharmacokinetic Studies - AMDE - SB-PEPTIDE.">
            <a:extLst>
              <a:ext uri="{FF2B5EF4-FFF2-40B4-BE49-F238E27FC236}">
                <a16:creationId xmlns:a16="http://schemas.microsoft.com/office/drawing/2014/main" xmlns="" id="{770F04D7-9553-B2FF-5BFB-C9DE378403A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00" y="1812814"/>
            <a:ext cx="4284000" cy="3223710"/>
          </a:xfrm>
          <a:custGeom>
            <a:avLst/>
            <a:gdLst/>
            <a:ahLst/>
            <a:cxnLst/>
            <a:rect l="l" t="t" r="r" b="b"/>
            <a:pathLst>
              <a:path w="4284000" h="5409338">
                <a:moveTo>
                  <a:pt x="0" y="0"/>
                </a:moveTo>
                <a:lnTo>
                  <a:pt x="4284000" y="0"/>
                </a:lnTo>
                <a:lnTo>
                  <a:pt x="42840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380EB6-D62E-706F-E4B8-5D74402EA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579" y="1926653"/>
            <a:ext cx="5660383" cy="3831220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Добре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проникає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крізь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плаценту та у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грудне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молоко. 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Препарат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зв’язується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з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білками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крові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менше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ніж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на 10%. </a:t>
            </a:r>
            <a:endParaRPr lang="ru-RU" sz="1600">
              <a:solidFill>
                <a:schemeClr val="tx1"/>
              </a:solidFill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При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нормальній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видільній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функції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нирок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при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повторних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введеннях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не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накопичується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в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організмі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sz="1600">
              <a:solidFill>
                <a:schemeClr val="tx1"/>
              </a:solidFill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Не 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метаболізується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 Т½ становить 2–4 год.</a:t>
            </a: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Екскретується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переважно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нирками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(95%) у 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незмінному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стані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Виведення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препарату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сповільнюється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при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порушенні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dirty="0">
                <a:ea typeface="+mn-lt"/>
                <a:cs typeface="+mn-lt"/>
              </a:rPr>
              <a:t/>
            </a:r>
            <a:br>
              <a:rPr lang="ru-RU" sz="1600" dirty="0">
                <a:ea typeface="+mn-lt"/>
                <a:cs typeface="+mn-lt"/>
              </a:rPr>
            </a:b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функцій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нирок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 при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цьому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концентрація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його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в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організмі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dirty="0">
                <a:ea typeface="+mn-lt"/>
                <a:cs typeface="+mn-lt"/>
              </a:rPr>
              <a:t/>
            </a:r>
            <a:br>
              <a:rPr lang="ru-RU" sz="1600" dirty="0">
                <a:ea typeface="+mn-lt"/>
                <a:cs typeface="+mn-lt"/>
              </a:rPr>
            </a:b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підвищується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та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можуть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розвинутися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побічні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реакції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600" dirty="0">
                <a:ea typeface="+mn-lt"/>
                <a:cs typeface="+mn-lt"/>
              </a:rPr>
              <a:t/>
            </a:r>
            <a:br>
              <a:rPr lang="ru-RU" sz="1600" dirty="0">
                <a:ea typeface="+mn-lt"/>
                <a:cs typeface="+mn-lt"/>
              </a:rPr>
            </a:b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(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нейротоксичні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). 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554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xmlns="" id="{2A3E2477-CB24-4FE6-B9C0-F9800FF83E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xmlns="" id="{B965638C-2268-4A1B-96C3-95E79EF44B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931BA5-E9CA-525C-9B5A-2353D23C8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Фармакокінетика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788EBA-C0CE-0795-CEEF-564B1CBBC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850" y="2297185"/>
            <a:ext cx="5150112" cy="3460688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  <a:latin typeface="Georgia"/>
              </a:rPr>
              <a:t>Аміноглікозиди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мають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здатність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накопичуватись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у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клітинах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ниркових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канальців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.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Концентрація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(за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винятком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стрептоміцину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) у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корі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нирок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у 100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разів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перевищує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концентрацію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у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сироватці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крові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.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Навіть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через 25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днів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після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припинення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лікування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аміноглікозиди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визначаються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у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тканині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нирок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. </a:t>
            </a:r>
          </a:p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  <a:latin typeface="Georgia"/>
              </a:rPr>
              <a:t>Антибактеріальний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ефект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які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належать до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дозозалежних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антибіотиків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, прямо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залежить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від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концентрації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в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інфекційному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400" err="1">
                <a:solidFill>
                  <a:schemeClr val="tx1"/>
                </a:solidFill>
                <a:latin typeface="Georgia"/>
              </a:rPr>
              <a:t>вогнищі</a:t>
            </a:r>
            <a:r>
              <a:rPr lang="ru-RU" sz="1400" dirty="0">
                <a:solidFill>
                  <a:schemeClr val="tx1"/>
                </a:solidFill>
                <a:latin typeface="Georgia"/>
              </a:rPr>
              <a:t>. </a:t>
            </a:r>
            <a:endParaRPr lang="ru-RU" sz="1400" dirty="0">
              <a:solidFill>
                <a:schemeClr val="tx1"/>
              </a:solidFill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97D0825D-5142-4F4A-A141-3CCD5E99C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>
            <a:off x="5867335" y="533334"/>
            <a:ext cx="6858000" cy="5791331"/>
          </a:xfrm>
          <a:custGeom>
            <a:avLst/>
            <a:gdLst>
              <a:gd name="connsiteX0" fmla="*/ 6858000 w 6858000"/>
              <a:gd name="connsiteY0" fmla="*/ 14535 h 5791331"/>
              <a:gd name="connsiteX1" fmla="*/ 6858000 w 6858000"/>
              <a:gd name="connsiteY1" fmla="*/ 5791331 h 5791331"/>
              <a:gd name="connsiteX2" fmla="*/ 0 w 6858000"/>
              <a:gd name="connsiteY2" fmla="*/ 5791330 h 5791331"/>
              <a:gd name="connsiteX3" fmla="*/ 0 w 6858000"/>
              <a:gd name="connsiteY3" fmla="*/ 0 h 5791331"/>
              <a:gd name="connsiteX4" fmla="*/ 145832 w 6858000"/>
              <a:gd name="connsiteY4" fmla="*/ 1175 h 5791331"/>
              <a:gd name="connsiteX5" fmla="*/ 2611132 w 6858000"/>
              <a:gd name="connsiteY5" fmla="*/ 48625 h 5791331"/>
              <a:gd name="connsiteX6" fmla="*/ 6643031 w 6858000"/>
              <a:gd name="connsiteY6" fmla="*/ 15010 h 579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91331">
                <a:moveTo>
                  <a:pt x="6858000" y="14535"/>
                </a:moveTo>
                <a:lnTo>
                  <a:pt x="6858000" y="5791331"/>
                </a:lnTo>
                <a:lnTo>
                  <a:pt x="0" y="5791330"/>
                </a:lnTo>
                <a:lnTo>
                  <a:pt x="0" y="0"/>
                </a:lnTo>
                <a:lnTo>
                  <a:pt x="145832" y="1175"/>
                </a:lnTo>
                <a:cubicBezTo>
                  <a:pt x="886907" y="14750"/>
                  <a:pt x="2228596" y="125101"/>
                  <a:pt x="2611132" y="48625"/>
                </a:cubicBezTo>
                <a:cubicBezTo>
                  <a:pt x="2933352" y="-3056"/>
                  <a:pt x="5032814" y="16325"/>
                  <a:pt x="6643031" y="1501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4" name="Рисунок 3" descr="Intrinsic clearance studies with Power medium">
            <a:extLst>
              <a:ext uri="{FF2B5EF4-FFF2-40B4-BE49-F238E27FC236}">
                <a16:creationId xmlns:a16="http://schemas.microsoft.com/office/drawing/2014/main" xmlns="" id="{6F725D69-AC0A-5A86-68A5-AFD2A6E6E36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6162" y="1499210"/>
            <a:ext cx="4284000" cy="3850918"/>
          </a:xfrm>
          <a:custGeom>
            <a:avLst/>
            <a:gdLst/>
            <a:ahLst/>
            <a:cxnLst/>
            <a:rect l="l" t="t" r="r" b="b"/>
            <a:pathLst>
              <a:path w="4284000" h="5409338">
                <a:moveTo>
                  <a:pt x="0" y="0"/>
                </a:moveTo>
                <a:lnTo>
                  <a:pt x="4284000" y="0"/>
                </a:lnTo>
                <a:lnTo>
                  <a:pt x="42840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977933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0">
            <a:extLst>
              <a:ext uri="{FF2B5EF4-FFF2-40B4-BE49-F238E27FC236}">
                <a16:creationId xmlns:a16="http://schemas.microsoft.com/office/drawing/2014/main" xmlns="" id="{05D1035C-3BF0-4FE0-B3A3-1062F86009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072A0C-2DA4-3CEB-393D-BBB376124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Показання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6102E9-CAA4-EF4C-5FBC-E7B2667F7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Аміноглікозиди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застосовують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переважно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при тяжких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системних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інфекціях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спричинюють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аеробні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грамнегативні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бактерії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та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стафілококи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: при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сепсисі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септичному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ендокардиті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остеомієліті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перитоніті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інфекціях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малого таза,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септичному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артриті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госпітальних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пневмоніях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гарячці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у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хворих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на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нейтропенію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діабетичній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стопі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менінгіти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sz="1900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161A247-1B5C-505E-EE96-664916FD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9035" r="19035"/>
          <a:stretch/>
        </p:blipFill>
        <p:spPr>
          <a:xfrm>
            <a:off x="6529065" y="10"/>
            <a:ext cx="5662937" cy="6857990"/>
          </a:xfrm>
          <a:custGeom>
            <a:avLst/>
            <a:gdLst/>
            <a:ahLst/>
            <a:cxnLst/>
            <a:rect l="l" t="t" r="r" b="b"/>
            <a:pathLst>
              <a:path w="5662937" h="6858000">
                <a:moveTo>
                  <a:pt x="598332" y="0"/>
                </a:moveTo>
                <a:lnTo>
                  <a:pt x="5662937" y="0"/>
                </a:lnTo>
                <a:lnTo>
                  <a:pt x="5662937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6" y="5515036"/>
                  <a:pt x="1066079" y="5030470"/>
                  <a:pt x="1217562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79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C4F6888-2812-AB51-7535-A88360C63BCC}"/>
              </a:ext>
            </a:extLst>
          </p:cNvPr>
          <p:cNvSpPr txBox="1"/>
          <p:nvPr/>
        </p:nvSpPr>
        <p:spPr>
          <a:xfrm>
            <a:off x="6529388" y="6858000"/>
            <a:ext cx="5662612" cy="3175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en-US">
                <a:hlinkClick r:id="rId3"/>
              </a:rPr>
              <a:t>Эта фотография</a:t>
            </a:r>
            <a:r>
              <a:rPr lang="en-US"/>
              <a:t>, автор: неизвестен, лицензия: </a:t>
            </a:r>
            <a:r>
              <a:rPr lang="en-US">
                <a:hlinkClick r:id="rId4"/>
              </a:rPr>
              <a:t>CC BY-ND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98954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xmlns="" id="{5ED9E2D9-EE69-4775-8CE5-9EAC35AD2F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3D75B673-1FA7-415E-8B2E-7A0550C8BD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072A0C-2DA4-3CEB-393D-BBB376124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Показання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6102E9-CAA4-EF4C-5FBC-E7B2667F7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Стрептоміцин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був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створений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як перший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антибіотик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лікування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туберкульозу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і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залишається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препаратом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першої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лінії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лікування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туберкульозу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 Як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резервні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препарати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лікування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туберкульозу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застосовують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канаміцин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та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амікацин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при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неефективності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основних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протитуберкульозних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засобів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Стрептоміцин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застосовується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лікуванні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туляремії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чуми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  <a:r>
              <a:rPr lang="ru-RU" sz="1900" err="1">
                <a:solidFill>
                  <a:schemeClr val="tx1"/>
                </a:solidFill>
                <a:ea typeface="+mn-lt"/>
                <a:cs typeface="+mn-lt"/>
              </a:rPr>
              <a:t>бруцельозу</a:t>
            </a:r>
            <a:r>
              <a:rPr lang="ru-RU" sz="19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sz="19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Human Lung with Tuberculosis 363213 Vector Art at Vecteezy">
            <a:extLst>
              <a:ext uri="{FF2B5EF4-FFF2-40B4-BE49-F238E27FC236}">
                <a16:creationId xmlns:a16="http://schemas.microsoft.com/office/drawing/2014/main" xmlns="" id="{DF645E3F-481E-2705-BF57-D8E6E0E8B2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608" y="1150103"/>
            <a:ext cx="5244860" cy="460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2400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44A00C45-023C-431E-B774-053A3C686B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A8151FD-E26B-480E-A623-CFBFE3713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6BE63264-F1B8-4AB7-AD1C-4180A9D2B1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>
            <a:off x="-342615" y="342615"/>
            <a:ext cx="6858000" cy="6172768"/>
          </a:xfrm>
          <a:custGeom>
            <a:avLst/>
            <a:gdLst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4440498 w 6858000"/>
              <a:gd name="connsiteY4" fmla="*/ 5734742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0" fmla="*/ 6858000 w 6858000"/>
              <a:gd name="connsiteY0" fmla="*/ 0 h 5878098"/>
              <a:gd name="connsiteX1" fmla="*/ 6858000 w 6858000"/>
              <a:gd name="connsiteY1" fmla="*/ 5780582 h 5878098"/>
              <a:gd name="connsiteX2" fmla="*/ 6766523 w 6858000"/>
              <a:gd name="connsiteY2" fmla="*/ 5777266 h 5878098"/>
              <a:gd name="connsiteX3" fmla="*/ 5437222 w 6858000"/>
              <a:gd name="connsiteY3" fmla="*/ 5734742 h 5878098"/>
              <a:gd name="connsiteX4" fmla="*/ 4440498 w 6858000"/>
              <a:gd name="connsiteY4" fmla="*/ 5734742 h 5878098"/>
              <a:gd name="connsiteX5" fmla="*/ 582209 w 6858000"/>
              <a:gd name="connsiteY5" fmla="*/ 4121983 h 5878098"/>
              <a:gd name="connsiteX6" fmla="*/ 73548 w 6858000"/>
              <a:gd name="connsiteY6" fmla="*/ 3184291 h 5878098"/>
              <a:gd name="connsiteX7" fmla="*/ 0 w 6858000"/>
              <a:gd name="connsiteY7" fmla="*/ 2994994 h 5878098"/>
              <a:gd name="connsiteX8" fmla="*/ 0 w 6858000"/>
              <a:gd name="connsiteY8" fmla="*/ 0 h 5878098"/>
              <a:gd name="connsiteX9" fmla="*/ 6858000 w 6858000"/>
              <a:gd name="connsiteY9" fmla="*/ 0 h 5878098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959581 w 6858000"/>
              <a:gd name="connsiteY5" fmla="*/ 4373609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3010841 w 6858000"/>
              <a:gd name="connsiteY3" fmla="*/ 5469518 h 5780582"/>
              <a:gd name="connsiteX4" fmla="*/ 959581 w 6858000"/>
              <a:gd name="connsiteY4" fmla="*/ 4373609 h 5780582"/>
              <a:gd name="connsiteX5" fmla="*/ 0 w 6858000"/>
              <a:gd name="connsiteY5" fmla="*/ 2994994 h 5780582"/>
              <a:gd name="connsiteX6" fmla="*/ 0 w 6858000"/>
              <a:gd name="connsiteY6" fmla="*/ 0 h 5780582"/>
              <a:gd name="connsiteX7" fmla="*/ 6858000 w 6858000"/>
              <a:gd name="connsiteY7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264841 w 6858000"/>
              <a:gd name="connsiteY2" fmla="*/ 5442316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4516"/>
              <a:gd name="connsiteX1" fmla="*/ 6858000 w 6858000"/>
              <a:gd name="connsiteY1" fmla="*/ 5780582 h 5784516"/>
              <a:gd name="connsiteX2" fmla="*/ 3264841 w 6858000"/>
              <a:gd name="connsiteY2" fmla="*/ 5442316 h 5784516"/>
              <a:gd name="connsiteX3" fmla="*/ 959581 w 6858000"/>
              <a:gd name="connsiteY3" fmla="*/ 4373609 h 5784516"/>
              <a:gd name="connsiteX4" fmla="*/ 0 w 6858000"/>
              <a:gd name="connsiteY4" fmla="*/ 2994994 h 5784516"/>
              <a:gd name="connsiteX5" fmla="*/ 0 w 6858000"/>
              <a:gd name="connsiteY5" fmla="*/ 0 h 5784516"/>
              <a:gd name="connsiteX6" fmla="*/ 6858000 w 6858000"/>
              <a:gd name="connsiteY6" fmla="*/ 0 h 57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84516">
                <a:moveTo>
                  <a:pt x="6858000" y="0"/>
                </a:moveTo>
                <a:lnTo>
                  <a:pt x="6858000" y="5780582"/>
                </a:lnTo>
                <a:cubicBezTo>
                  <a:pt x="4704756" y="5812908"/>
                  <a:pt x="4198884" y="5641214"/>
                  <a:pt x="3264841" y="5442316"/>
                </a:cubicBezTo>
                <a:cubicBezTo>
                  <a:pt x="2330798" y="5243418"/>
                  <a:pt x="1503721" y="4781496"/>
                  <a:pt x="959581" y="4373609"/>
                </a:cubicBezTo>
                <a:cubicBezTo>
                  <a:pt x="415441" y="3965722"/>
                  <a:pt x="198635" y="3573180"/>
                  <a:pt x="0" y="2994994"/>
                </a:cubicBezTo>
                <a:lnTo>
                  <a:pt x="0" y="0"/>
                </a:lnTo>
                <a:lnTo>
                  <a:pt x="6858000" y="0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1BAFBA-1FD3-878A-22F5-0D1784CC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5015505" cy="1477328"/>
          </a:xfrm>
        </p:spPr>
        <p:txBody>
          <a:bodyPr>
            <a:normAutofit/>
          </a:bodyPr>
          <a:lstStyle/>
          <a:p>
            <a:r>
              <a:rPr lang="ru-RU" sz="3200"/>
              <a:t>Показання</a:t>
            </a:r>
          </a:p>
        </p:txBody>
      </p:sp>
      <p:pic>
        <p:nvPicPr>
          <p:cNvPr id="4" name="Рисунок 3" descr="Fungal Eye Infections | Types of Diseases | Fungal Diseases | CDC">
            <a:extLst>
              <a:ext uri="{FF2B5EF4-FFF2-40B4-BE49-F238E27FC236}">
                <a16:creationId xmlns:a16="http://schemas.microsoft.com/office/drawing/2014/main" xmlns="" id="{557EE955-AEE3-4D02-7B38-AA947335D6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3049" r="-1" b="3148"/>
          <a:stretch/>
        </p:blipFill>
        <p:spPr>
          <a:xfrm>
            <a:off x="656644" y="2626187"/>
            <a:ext cx="5078861" cy="3180022"/>
          </a:xfrm>
          <a:custGeom>
            <a:avLst/>
            <a:gdLst/>
            <a:ahLst/>
            <a:cxnLst/>
            <a:rect l="l" t="t" r="r" b="b"/>
            <a:pathLst>
              <a:path w="5078861" h="3180022">
                <a:moveTo>
                  <a:pt x="3276428" y="2"/>
                </a:moveTo>
                <a:cubicBezTo>
                  <a:pt x="3304302" y="21"/>
                  <a:pt x="3329599" y="233"/>
                  <a:pt x="3351926" y="662"/>
                </a:cubicBezTo>
                <a:cubicBezTo>
                  <a:pt x="3709493" y="17196"/>
                  <a:pt x="4341946" y="169233"/>
                  <a:pt x="4641167" y="448987"/>
                </a:cubicBezTo>
                <a:cubicBezTo>
                  <a:pt x="4946649" y="631788"/>
                  <a:pt x="5056849" y="1024552"/>
                  <a:pt x="5077430" y="1613913"/>
                </a:cubicBezTo>
                <a:cubicBezTo>
                  <a:pt x="5091263" y="2010042"/>
                  <a:pt x="5005018" y="2303257"/>
                  <a:pt x="4809735" y="2513219"/>
                </a:cubicBezTo>
                <a:cubicBezTo>
                  <a:pt x="4627124" y="2809799"/>
                  <a:pt x="4047725" y="3071868"/>
                  <a:pt x="3654311" y="3133974"/>
                </a:cubicBezTo>
                <a:cubicBezTo>
                  <a:pt x="3260559" y="3186418"/>
                  <a:pt x="2883382" y="3160895"/>
                  <a:pt x="2594283" y="3170991"/>
                </a:cubicBezTo>
                <a:cubicBezTo>
                  <a:pt x="2199182" y="3184788"/>
                  <a:pt x="1533580" y="3188685"/>
                  <a:pt x="1300277" y="3138791"/>
                </a:cubicBezTo>
                <a:cubicBezTo>
                  <a:pt x="1096221" y="3097550"/>
                  <a:pt x="527513" y="2836879"/>
                  <a:pt x="328033" y="2650376"/>
                </a:cubicBezTo>
                <a:cubicBezTo>
                  <a:pt x="128553" y="2463873"/>
                  <a:pt x="18354" y="2071110"/>
                  <a:pt x="1147" y="1578365"/>
                </a:cubicBezTo>
                <a:cubicBezTo>
                  <a:pt x="-16060" y="1085620"/>
                  <a:pt x="163176" y="692423"/>
                  <a:pt x="348823" y="482798"/>
                </a:cubicBezTo>
                <a:cubicBezTo>
                  <a:pt x="640811" y="279132"/>
                  <a:pt x="1347172" y="60997"/>
                  <a:pt x="1607361" y="51911"/>
                </a:cubicBezTo>
                <a:cubicBezTo>
                  <a:pt x="1860322" y="43077"/>
                  <a:pt x="2858319" y="-276"/>
                  <a:pt x="3276428" y="2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C7A7A9-C2E7-3C7F-CFE5-B66DDCB03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633599"/>
            <a:ext cx="4991962" cy="5135375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err="1">
                <a:solidFill>
                  <a:schemeClr val="tx1"/>
                </a:solidFill>
                <a:latin typeface="Georgia"/>
              </a:rPr>
              <a:t>Неоміцин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мономіцин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використовують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місцево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(при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захворюваннях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шкіри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очей,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вух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),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мономіцин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канаміцин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– перорально (для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стерилізації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кишечнику перед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оперативним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втручанням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перед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застосуванням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шунодепресантів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при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амебіазі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у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комплексній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терапії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печінкової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коми – для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зменшення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кількості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мікроорганізмів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у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шлунково-кишковому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тракті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і,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відповідно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утворення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аміаку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).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661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1D1CCC3C-EB52-47ED-B6AA-5F70D92155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84C50CF-FE9D-459C-890F-56C327795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xmlns="" id="{79C4E6F9-8A11-4E94-8423-966E9DF0D8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1096624" cy="6858000"/>
          </a:xfrm>
          <a:custGeom>
            <a:avLst/>
            <a:gdLst>
              <a:gd name="connsiteX0" fmla="*/ 0 w 11096624"/>
              <a:gd name="connsiteY0" fmla="*/ 0 h 6858000"/>
              <a:gd name="connsiteX1" fmla="*/ 10869306 w 11096624"/>
              <a:gd name="connsiteY1" fmla="*/ 0 h 6858000"/>
              <a:gd name="connsiteX2" fmla="*/ 10932108 w 11096624"/>
              <a:gd name="connsiteY2" fmla="*/ 181114 h 6858000"/>
              <a:gd name="connsiteX3" fmla="*/ 10953136 w 11096624"/>
              <a:gd name="connsiteY3" fmla="*/ 3620675 h 6858000"/>
              <a:gd name="connsiteX4" fmla="*/ 9722723 w 11096624"/>
              <a:gd name="connsiteY4" fmla="*/ 6351879 h 6858000"/>
              <a:gd name="connsiteX5" fmla="*/ 9365083 w 11096624"/>
              <a:gd name="connsiteY5" fmla="*/ 6847267 h 6858000"/>
              <a:gd name="connsiteX6" fmla="*/ 9354506 w 11096624"/>
              <a:gd name="connsiteY6" fmla="*/ 6858000 h 6858000"/>
              <a:gd name="connsiteX7" fmla="*/ 0 w 1109662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96624" h="6858000">
                <a:moveTo>
                  <a:pt x="0" y="0"/>
                </a:moveTo>
                <a:lnTo>
                  <a:pt x="10869306" y="0"/>
                </a:lnTo>
                <a:lnTo>
                  <a:pt x="10932108" y="181114"/>
                </a:lnTo>
                <a:cubicBezTo>
                  <a:pt x="11289577" y="1409141"/>
                  <a:pt x="10953136" y="3273767"/>
                  <a:pt x="10953136" y="3620675"/>
                </a:cubicBezTo>
                <a:cubicBezTo>
                  <a:pt x="10953136" y="5162483"/>
                  <a:pt x="10118214" y="5735156"/>
                  <a:pt x="9722723" y="6351879"/>
                </a:cubicBezTo>
                <a:cubicBezTo>
                  <a:pt x="9656808" y="6500554"/>
                  <a:pt x="9530643" y="6669361"/>
                  <a:pt x="9365083" y="6847267"/>
                </a:cubicBezTo>
                <a:lnTo>
                  <a:pt x="935450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6D6C19-12C1-4005-CB8A-2AA21A1D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6923812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Протипоказання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DA60AF-5776-87D4-770A-B25A27643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584" y="2182167"/>
            <a:ext cx="7168228" cy="3575706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захворювання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слухового і вестибулярного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апаратів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пов’язані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з невритом VIII пари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черепних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нервів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перенесеним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отоневритом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тяжкі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форми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серцево-судинної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ниркової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недостатності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порушення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мозкового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кровообігу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облітеруючий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ендартеріїт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підвищена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чутливість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стрептоміцину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та/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аміноглікозидів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міастенія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ботулізм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схильність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кровотеч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sz="17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Внутрішньокавернозне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введення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протипоказане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при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незарощенні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плевральної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порожнини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місці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введення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катетера та при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прикореневій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локалізації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700" err="1">
                <a:solidFill>
                  <a:schemeClr val="tx1"/>
                </a:solidFill>
                <a:ea typeface="+mn-lt"/>
                <a:cs typeface="+mn-lt"/>
              </a:rPr>
              <a:t>каверни</a:t>
            </a:r>
            <a:r>
              <a:rPr lang="ru-RU" sz="17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sz="17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News &amp; Announcements | StopWaste - Home, Work, School">
            <a:extLst>
              <a:ext uri="{FF2B5EF4-FFF2-40B4-BE49-F238E27FC236}">
                <a16:creationId xmlns:a16="http://schemas.microsoft.com/office/drawing/2014/main" xmlns="" id="{23E393A4-570F-9A57-6137-527B12A80B8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6376" y="1589478"/>
            <a:ext cx="3095625" cy="3670382"/>
          </a:xfrm>
          <a:custGeom>
            <a:avLst/>
            <a:gdLst/>
            <a:ahLst/>
            <a:cxnLst/>
            <a:rect l="l" t="t" r="r" b="b"/>
            <a:pathLst>
              <a:path w="3095625" h="5409338">
                <a:moveTo>
                  <a:pt x="0" y="0"/>
                </a:moveTo>
                <a:lnTo>
                  <a:pt x="3095625" y="0"/>
                </a:lnTo>
                <a:lnTo>
                  <a:pt x="3095625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4291916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A3E2477-CB24-4FE6-B9C0-F9800FF83E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965638C-2268-4A1B-96C3-95E79EF44B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59ECC2-D876-5A08-BF25-61FC3572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Побічні ефекти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DBB1751-1147-6DD2-D08B-0E968A76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</a:rPr>
              <a:t>ураження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нирок</a:t>
            </a:r>
            <a:r>
              <a:rPr lang="ru-RU" sz="1400" dirty="0">
                <a:solidFill>
                  <a:schemeClr val="tx1"/>
                </a:solidFill>
              </a:rPr>
              <a:t> (</a:t>
            </a:r>
            <a:r>
              <a:rPr lang="ru-RU" sz="1400" err="1">
                <a:solidFill>
                  <a:schemeClr val="tx1"/>
                </a:solidFill>
              </a:rPr>
              <a:t>нефротоксичність</a:t>
            </a:r>
            <a:r>
              <a:rPr lang="ru-RU" sz="1400" dirty="0">
                <a:solidFill>
                  <a:schemeClr val="tx1"/>
                </a:solidFill>
              </a:rPr>
              <a:t>);</a:t>
            </a:r>
          </a:p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</a:rPr>
              <a:t>зниження</a:t>
            </a:r>
            <a:r>
              <a:rPr lang="ru-RU" sz="1400" dirty="0">
                <a:solidFill>
                  <a:schemeClr val="tx1"/>
                </a:solidFill>
              </a:rPr>
              <a:t> слуху (</a:t>
            </a:r>
            <a:r>
              <a:rPr lang="ru-RU" sz="1400" err="1">
                <a:solidFill>
                  <a:schemeClr val="tx1"/>
                </a:solidFill>
              </a:rPr>
              <a:t>ототоксичність</a:t>
            </a:r>
            <a:r>
              <a:rPr lang="ru-RU" sz="1400" dirty="0">
                <a:solidFill>
                  <a:schemeClr val="tx1"/>
                </a:solidFill>
              </a:rPr>
              <a:t>);</a:t>
            </a:r>
          </a:p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</a:rPr>
              <a:t>порушення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 вестибулярного </a:t>
            </a:r>
            <a:r>
              <a:rPr lang="ru-RU" sz="1400" err="1">
                <a:solidFill>
                  <a:schemeClr val="tx1"/>
                </a:solidFill>
              </a:rPr>
              <a:t>апарату</a:t>
            </a:r>
            <a:r>
              <a:rPr lang="ru-RU" sz="1400" dirty="0">
                <a:solidFill>
                  <a:schemeClr val="tx1"/>
                </a:solidFill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</a:rPr>
              <a:t>нервово</a:t>
            </a:r>
            <a:r>
              <a:rPr lang="ru-RU" sz="1400" dirty="0">
                <a:solidFill>
                  <a:schemeClr val="tx1"/>
                </a:solidFill>
              </a:rPr>
              <a:t>-м '</a:t>
            </a:r>
            <a:r>
              <a:rPr lang="ru-RU" sz="1400" err="1">
                <a:solidFill>
                  <a:schemeClr val="tx1"/>
                </a:solidFill>
              </a:rPr>
              <a:t>язові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блокади</a:t>
            </a:r>
            <a:r>
              <a:rPr lang="ru-RU" sz="1400" dirty="0">
                <a:solidFill>
                  <a:schemeClr val="tx1"/>
                </a:solidFill>
              </a:rPr>
              <a:t> (</a:t>
            </a:r>
            <a:r>
              <a:rPr lang="ru-RU" sz="1400" err="1">
                <a:solidFill>
                  <a:schemeClr val="tx1"/>
                </a:solidFill>
              </a:rPr>
              <a:t>пригнічення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процесу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дихання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що</a:t>
            </a:r>
            <a:r>
              <a:rPr lang="ru-RU" sz="1400" dirty="0">
                <a:solidFill>
                  <a:schemeClr val="tx1"/>
                </a:solidFill>
              </a:rPr>
              <a:t> веде </a:t>
            </a:r>
            <a:r>
              <a:rPr lang="ru-RU" sz="1400" err="1">
                <a:solidFill>
                  <a:schemeClr val="tx1"/>
                </a:solidFill>
              </a:rPr>
              <a:t>біля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паралічу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дихальної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мускулатури</a:t>
            </a:r>
            <a:r>
              <a:rPr lang="ru-RU" sz="1400" dirty="0">
                <a:solidFill>
                  <a:schemeClr val="tx1"/>
                </a:solidFill>
              </a:rPr>
              <a:t>);</a:t>
            </a:r>
          </a:p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</a:rPr>
              <a:t>поразка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нервової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системи</a:t>
            </a:r>
            <a:r>
              <a:rPr lang="ru-RU" sz="1400" dirty="0">
                <a:solidFill>
                  <a:schemeClr val="tx1"/>
                </a:solidFill>
              </a:rPr>
              <a:t>: </a:t>
            </a:r>
            <a:r>
              <a:rPr lang="ru-RU" sz="1400" err="1">
                <a:solidFill>
                  <a:schemeClr val="tx1"/>
                </a:solidFill>
              </a:rPr>
              <a:t>слабкість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сонливість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головні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болі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судомні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скорочення</a:t>
            </a:r>
            <a:r>
              <a:rPr lang="ru-RU" sz="1400" dirty="0">
                <a:solidFill>
                  <a:schemeClr val="tx1"/>
                </a:solidFill>
              </a:rPr>
              <a:t> м '</a:t>
            </a:r>
            <a:r>
              <a:rPr lang="ru-RU" sz="1400" err="1">
                <a:solidFill>
                  <a:schemeClr val="tx1"/>
                </a:solidFill>
              </a:rPr>
              <a:t>язів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відчуття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оніміння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err="1">
                <a:solidFill>
                  <a:schemeClr val="tx1"/>
                </a:solidFill>
              </a:rPr>
              <a:t>покалювання</a:t>
            </a:r>
            <a:r>
              <a:rPr lang="ru-RU" sz="1400" dirty="0">
                <a:solidFill>
                  <a:schemeClr val="tx1"/>
                </a:solidFill>
              </a:rPr>
              <a:t> в м' </a:t>
            </a:r>
            <a:r>
              <a:rPr lang="ru-RU" sz="1400" err="1">
                <a:solidFill>
                  <a:schemeClr val="tx1"/>
                </a:solidFill>
              </a:rPr>
              <a:t>язах</a:t>
            </a:r>
            <a:r>
              <a:rPr lang="ru-RU" sz="1400" dirty="0">
                <a:solidFill>
                  <a:schemeClr val="tx1"/>
                </a:solidFill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ru-RU" sz="1400" err="1">
                <a:solidFill>
                  <a:schemeClr val="tx1"/>
                </a:solidFill>
              </a:rPr>
              <a:t>алергічні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реакції</a:t>
            </a:r>
            <a:r>
              <a:rPr lang="ru-RU" sz="1400" dirty="0">
                <a:solidFill>
                  <a:schemeClr val="tx1"/>
                </a:solidFill>
              </a:rPr>
              <a:t> - </a:t>
            </a:r>
            <a:r>
              <a:rPr lang="ru-RU" sz="1400" err="1">
                <a:solidFill>
                  <a:schemeClr val="tx1"/>
                </a:solidFill>
              </a:rPr>
              <a:t>фіксуються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err="1">
                <a:solidFill>
                  <a:schemeClr val="tx1"/>
                </a:solidFill>
              </a:rPr>
              <a:t>рідко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endParaRPr lang="ru-RU" sz="1400" dirty="0">
              <a:solidFill>
                <a:schemeClr val="tx1"/>
              </a:solidFill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97D0825D-5142-4F4A-A141-3CCD5E99C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>
            <a:off x="5867335" y="533334"/>
            <a:ext cx="6858000" cy="5791331"/>
          </a:xfrm>
          <a:custGeom>
            <a:avLst/>
            <a:gdLst>
              <a:gd name="connsiteX0" fmla="*/ 6858000 w 6858000"/>
              <a:gd name="connsiteY0" fmla="*/ 14535 h 5791331"/>
              <a:gd name="connsiteX1" fmla="*/ 6858000 w 6858000"/>
              <a:gd name="connsiteY1" fmla="*/ 5791331 h 5791331"/>
              <a:gd name="connsiteX2" fmla="*/ 0 w 6858000"/>
              <a:gd name="connsiteY2" fmla="*/ 5791330 h 5791331"/>
              <a:gd name="connsiteX3" fmla="*/ 0 w 6858000"/>
              <a:gd name="connsiteY3" fmla="*/ 0 h 5791331"/>
              <a:gd name="connsiteX4" fmla="*/ 145832 w 6858000"/>
              <a:gd name="connsiteY4" fmla="*/ 1175 h 5791331"/>
              <a:gd name="connsiteX5" fmla="*/ 2611132 w 6858000"/>
              <a:gd name="connsiteY5" fmla="*/ 48625 h 5791331"/>
              <a:gd name="connsiteX6" fmla="*/ 6643031 w 6858000"/>
              <a:gd name="connsiteY6" fmla="*/ 15010 h 579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91331">
                <a:moveTo>
                  <a:pt x="6858000" y="14535"/>
                </a:moveTo>
                <a:lnTo>
                  <a:pt x="6858000" y="5791331"/>
                </a:lnTo>
                <a:lnTo>
                  <a:pt x="0" y="5791330"/>
                </a:lnTo>
                <a:lnTo>
                  <a:pt x="0" y="0"/>
                </a:lnTo>
                <a:lnTo>
                  <a:pt x="145832" y="1175"/>
                </a:lnTo>
                <a:cubicBezTo>
                  <a:pt x="886907" y="14750"/>
                  <a:pt x="2228596" y="125101"/>
                  <a:pt x="2611132" y="48625"/>
                </a:cubicBezTo>
                <a:cubicBezTo>
                  <a:pt x="2933352" y="-3056"/>
                  <a:pt x="5032814" y="16325"/>
                  <a:pt x="6643031" y="1501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4" name="Рисунок 3" descr="Pin by McKenzie Jensen on Nursing | Comics, Pharmacology, Art">
            <a:extLst>
              <a:ext uri="{FF2B5EF4-FFF2-40B4-BE49-F238E27FC236}">
                <a16:creationId xmlns:a16="http://schemas.microsoft.com/office/drawing/2014/main" xmlns="" id="{FB225D9C-1063-797F-09D2-6FBEE89DA98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6162" y="1432609"/>
            <a:ext cx="4284000" cy="3984120"/>
          </a:xfrm>
          <a:custGeom>
            <a:avLst/>
            <a:gdLst/>
            <a:ahLst/>
            <a:cxnLst/>
            <a:rect l="l" t="t" r="r" b="b"/>
            <a:pathLst>
              <a:path w="4284000" h="5409338">
                <a:moveTo>
                  <a:pt x="0" y="0"/>
                </a:moveTo>
                <a:lnTo>
                  <a:pt x="4284000" y="0"/>
                </a:lnTo>
                <a:lnTo>
                  <a:pt x="42840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00356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A3E2477-CB24-4FE6-B9C0-F9800FF83E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965638C-2268-4A1B-96C3-95E79EF44B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F492DD-1A4A-8833-ED23-1AC49686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Побічні ефекти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E0801F-3003-2ABD-0F44-7D8CDB271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ru-RU" sz="1700" err="1">
                <a:solidFill>
                  <a:schemeClr val="tx1"/>
                </a:solidFill>
                <a:latin typeface="Georgia"/>
              </a:rPr>
              <a:t>Ототоксична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дія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є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наслідком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інтенсивного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зв'язування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фос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-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фоінозитидами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клітинних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мембран структур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внутрішнього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вуха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розвитком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часткової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або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повної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втрати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слуху; у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дітей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раннього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віку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розвиток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глухоти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тягне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за собою і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виникнення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німоти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ru-RU" sz="1700" dirty="0">
                <a:solidFill>
                  <a:schemeClr val="tx1"/>
                </a:solidFill>
                <a:latin typeface="Georgia"/>
              </a:rPr>
              <a:t>Першими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проявами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ототоксичної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дії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бувають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вестибулярні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розлади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запаморочення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зміни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ходи),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дзвін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у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вухах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зміна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сприйняття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високих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частот (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понад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4000 Гц) при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аудіометрії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</a:t>
            </a:r>
            <a:endParaRPr lang="ru-RU" sz="1700">
              <a:solidFill>
                <a:schemeClr val="tx1"/>
              </a:solidFill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97D0825D-5142-4F4A-A141-3CCD5E99C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>
            <a:off x="5867335" y="533334"/>
            <a:ext cx="6858000" cy="5791331"/>
          </a:xfrm>
          <a:custGeom>
            <a:avLst/>
            <a:gdLst>
              <a:gd name="connsiteX0" fmla="*/ 6858000 w 6858000"/>
              <a:gd name="connsiteY0" fmla="*/ 14535 h 5791331"/>
              <a:gd name="connsiteX1" fmla="*/ 6858000 w 6858000"/>
              <a:gd name="connsiteY1" fmla="*/ 5791331 h 5791331"/>
              <a:gd name="connsiteX2" fmla="*/ 0 w 6858000"/>
              <a:gd name="connsiteY2" fmla="*/ 5791330 h 5791331"/>
              <a:gd name="connsiteX3" fmla="*/ 0 w 6858000"/>
              <a:gd name="connsiteY3" fmla="*/ 0 h 5791331"/>
              <a:gd name="connsiteX4" fmla="*/ 145832 w 6858000"/>
              <a:gd name="connsiteY4" fmla="*/ 1175 h 5791331"/>
              <a:gd name="connsiteX5" fmla="*/ 2611132 w 6858000"/>
              <a:gd name="connsiteY5" fmla="*/ 48625 h 5791331"/>
              <a:gd name="connsiteX6" fmla="*/ 6643031 w 6858000"/>
              <a:gd name="connsiteY6" fmla="*/ 15010 h 579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91331">
                <a:moveTo>
                  <a:pt x="6858000" y="14535"/>
                </a:moveTo>
                <a:lnTo>
                  <a:pt x="6858000" y="5791331"/>
                </a:lnTo>
                <a:lnTo>
                  <a:pt x="0" y="5791330"/>
                </a:lnTo>
                <a:lnTo>
                  <a:pt x="0" y="0"/>
                </a:lnTo>
                <a:lnTo>
                  <a:pt x="145832" y="1175"/>
                </a:lnTo>
                <a:cubicBezTo>
                  <a:pt x="886907" y="14750"/>
                  <a:pt x="2228596" y="125101"/>
                  <a:pt x="2611132" y="48625"/>
                </a:cubicBezTo>
                <a:cubicBezTo>
                  <a:pt x="2933352" y="-3056"/>
                  <a:pt x="5032814" y="16325"/>
                  <a:pt x="6643031" y="1501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4" name="Рисунок 3" descr="Acute Otitis Media Infographic">
            <a:extLst>
              <a:ext uri="{FF2B5EF4-FFF2-40B4-BE49-F238E27FC236}">
                <a16:creationId xmlns:a16="http://schemas.microsoft.com/office/drawing/2014/main" xmlns="" id="{5769055B-D84D-AD97-A692-40516068C1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6162" y="1282669"/>
            <a:ext cx="4284000" cy="4284000"/>
          </a:xfrm>
          <a:custGeom>
            <a:avLst/>
            <a:gdLst/>
            <a:ahLst/>
            <a:cxnLst/>
            <a:rect l="l" t="t" r="r" b="b"/>
            <a:pathLst>
              <a:path w="4284000" h="5409338">
                <a:moveTo>
                  <a:pt x="0" y="0"/>
                </a:moveTo>
                <a:lnTo>
                  <a:pt x="4284000" y="0"/>
                </a:lnTo>
                <a:lnTo>
                  <a:pt x="42840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908193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76A10F56-4600-4E72-882F-DF9A3D7054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4E7C649-57E0-4A93-B134-67101C0725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A35AF4F-B82E-435B-8949-29173A055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5412222" cy="3734405"/>
          </a:xfrm>
          <a:custGeom>
            <a:avLst/>
            <a:gdLst>
              <a:gd name="connsiteX0" fmla="*/ 1441992 w 5412222"/>
              <a:gd name="connsiteY0" fmla="*/ 2504513 h 3734405"/>
              <a:gd name="connsiteX1" fmla="*/ 1566499 w 5412222"/>
              <a:gd name="connsiteY1" fmla="*/ 2518404 h 3734405"/>
              <a:gd name="connsiteX2" fmla="*/ 1750954 w 5412222"/>
              <a:gd name="connsiteY2" fmla="*/ 2629527 h 3734405"/>
              <a:gd name="connsiteX3" fmla="*/ 1714063 w 5412222"/>
              <a:gd name="connsiteY3" fmla="*/ 3370350 h 3734405"/>
              <a:gd name="connsiteX4" fmla="*/ 1548053 w 5412222"/>
              <a:gd name="connsiteY4" fmla="*/ 3703720 h 3734405"/>
              <a:gd name="connsiteX5" fmla="*/ 1345153 w 5412222"/>
              <a:gd name="connsiteY5" fmla="*/ 3722241 h 3734405"/>
              <a:gd name="connsiteX6" fmla="*/ 1142252 w 5412222"/>
              <a:gd name="connsiteY6" fmla="*/ 3611117 h 3734405"/>
              <a:gd name="connsiteX7" fmla="*/ 1123807 w 5412222"/>
              <a:gd name="connsiteY7" fmla="*/ 3388870 h 3734405"/>
              <a:gd name="connsiteX8" fmla="*/ 1160697 w 5412222"/>
              <a:gd name="connsiteY8" fmla="*/ 3018459 h 3734405"/>
              <a:gd name="connsiteX9" fmla="*/ 1179143 w 5412222"/>
              <a:gd name="connsiteY9" fmla="*/ 2851774 h 3734405"/>
              <a:gd name="connsiteX10" fmla="*/ 1197589 w 5412222"/>
              <a:gd name="connsiteY10" fmla="*/ 2722130 h 3734405"/>
              <a:gd name="connsiteX11" fmla="*/ 1345153 w 5412222"/>
              <a:gd name="connsiteY11" fmla="*/ 2518404 h 3734405"/>
              <a:gd name="connsiteX12" fmla="*/ 1441992 w 5412222"/>
              <a:gd name="connsiteY12" fmla="*/ 2504513 h 3734405"/>
              <a:gd name="connsiteX13" fmla="*/ 2975080 w 5412222"/>
              <a:gd name="connsiteY13" fmla="*/ 2484443 h 3734405"/>
              <a:gd name="connsiteX14" fmla="*/ 3097382 w 5412222"/>
              <a:gd name="connsiteY14" fmla="*/ 2507883 h 3734405"/>
              <a:gd name="connsiteX15" fmla="*/ 3189904 w 5412222"/>
              <a:gd name="connsiteY15" fmla="*/ 2581966 h 3734405"/>
              <a:gd name="connsiteX16" fmla="*/ 3263922 w 5412222"/>
              <a:gd name="connsiteY16" fmla="*/ 2730130 h 3734405"/>
              <a:gd name="connsiteX17" fmla="*/ 3356443 w 5412222"/>
              <a:gd name="connsiteY17" fmla="*/ 3322788 h 3734405"/>
              <a:gd name="connsiteX18" fmla="*/ 3337939 w 5412222"/>
              <a:gd name="connsiteY18" fmla="*/ 3545035 h 3734405"/>
              <a:gd name="connsiteX19" fmla="*/ 3282426 w 5412222"/>
              <a:gd name="connsiteY19" fmla="*/ 3637638 h 3734405"/>
              <a:gd name="connsiteX20" fmla="*/ 3171400 w 5412222"/>
              <a:gd name="connsiteY20" fmla="*/ 3674679 h 3734405"/>
              <a:gd name="connsiteX21" fmla="*/ 3115887 w 5412222"/>
              <a:gd name="connsiteY21" fmla="*/ 3693200 h 3734405"/>
              <a:gd name="connsiteX22" fmla="*/ 2967852 w 5412222"/>
              <a:gd name="connsiteY22" fmla="*/ 3674679 h 3734405"/>
              <a:gd name="connsiteX23" fmla="*/ 2838321 w 5412222"/>
              <a:gd name="connsiteY23" fmla="*/ 3563556 h 3734405"/>
              <a:gd name="connsiteX24" fmla="*/ 2782808 w 5412222"/>
              <a:gd name="connsiteY24" fmla="*/ 3359829 h 3734405"/>
              <a:gd name="connsiteX25" fmla="*/ 2764304 w 5412222"/>
              <a:gd name="connsiteY25" fmla="*/ 3156103 h 3734405"/>
              <a:gd name="connsiteX26" fmla="*/ 2708791 w 5412222"/>
              <a:gd name="connsiteY26" fmla="*/ 2878295 h 3734405"/>
              <a:gd name="connsiteX27" fmla="*/ 2690286 w 5412222"/>
              <a:gd name="connsiteY27" fmla="*/ 2637527 h 3734405"/>
              <a:gd name="connsiteX28" fmla="*/ 2912339 w 5412222"/>
              <a:gd name="connsiteY28" fmla="*/ 2489363 h 3734405"/>
              <a:gd name="connsiteX29" fmla="*/ 2975080 w 5412222"/>
              <a:gd name="connsiteY29" fmla="*/ 2484443 h 3734405"/>
              <a:gd name="connsiteX30" fmla="*/ 4122198 w 5412222"/>
              <a:gd name="connsiteY30" fmla="*/ 1964873 h 3734405"/>
              <a:gd name="connsiteX31" fmla="*/ 4289154 w 5412222"/>
              <a:gd name="connsiteY31" fmla="*/ 2020607 h 3734405"/>
              <a:gd name="connsiteX32" fmla="*/ 4437557 w 5412222"/>
              <a:gd name="connsiteY32" fmla="*/ 2169233 h 3734405"/>
              <a:gd name="connsiteX33" fmla="*/ 4567411 w 5412222"/>
              <a:gd name="connsiteY33" fmla="*/ 2336436 h 3734405"/>
              <a:gd name="connsiteX34" fmla="*/ 4752916 w 5412222"/>
              <a:gd name="connsiteY34" fmla="*/ 2540795 h 3734405"/>
              <a:gd name="connsiteX35" fmla="*/ 4882769 w 5412222"/>
              <a:gd name="connsiteY35" fmla="*/ 2763733 h 3734405"/>
              <a:gd name="connsiteX36" fmla="*/ 4771467 w 5412222"/>
              <a:gd name="connsiteY36" fmla="*/ 2986671 h 3734405"/>
              <a:gd name="connsiteX37" fmla="*/ 4567411 w 5412222"/>
              <a:gd name="connsiteY37" fmla="*/ 3060983 h 3734405"/>
              <a:gd name="connsiteX38" fmla="*/ 4474659 w 5412222"/>
              <a:gd name="connsiteY38" fmla="*/ 3042405 h 3734405"/>
              <a:gd name="connsiteX39" fmla="*/ 4344804 w 5412222"/>
              <a:gd name="connsiteY39" fmla="*/ 2949514 h 3734405"/>
              <a:gd name="connsiteX40" fmla="*/ 3955244 w 5412222"/>
              <a:gd name="connsiteY40" fmla="*/ 2466483 h 3734405"/>
              <a:gd name="connsiteX41" fmla="*/ 3862491 w 5412222"/>
              <a:gd name="connsiteY41" fmla="*/ 2280701 h 3734405"/>
              <a:gd name="connsiteX42" fmla="*/ 3881042 w 5412222"/>
              <a:gd name="connsiteY42" fmla="*/ 2169233 h 3734405"/>
              <a:gd name="connsiteX43" fmla="*/ 3936693 w 5412222"/>
              <a:gd name="connsiteY43" fmla="*/ 2076342 h 3734405"/>
              <a:gd name="connsiteX44" fmla="*/ 3992345 w 5412222"/>
              <a:gd name="connsiteY44" fmla="*/ 2039186 h 3734405"/>
              <a:gd name="connsiteX45" fmla="*/ 4122198 w 5412222"/>
              <a:gd name="connsiteY45" fmla="*/ 1964873 h 3734405"/>
              <a:gd name="connsiteX46" fmla="*/ 146310 w 5412222"/>
              <a:gd name="connsiteY46" fmla="*/ 1953889 h 3734405"/>
              <a:gd name="connsiteX47" fmla="*/ 350366 w 5412222"/>
              <a:gd name="connsiteY47" fmla="*/ 2046733 h 3734405"/>
              <a:gd name="connsiteX48" fmla="*/ 443118 w 5412222"/>
              <a:gd name="connsiteY48" fmla="*/ 2232420 h 3734405"/>
              <a:gd name="connsiteX49" fmla="*/ 368916 w 5412222"/>
              <a:gd name="connsiteY49" fmla="*/ 2455245 h 3734405"/>
              <a:gd name="connsiteX50" fmla="*/ 55877 w 5412222"/>
              <a:gd name="connsiteY50" fmla="*/ 2823429 h 3734405"/>
              <a:gd name="connsiteX51" fmla="*/ 0 w 5412222"/>
              <a:gd name="connsiteY51" fmla="*/ 2890207 h 3734405"/>
              <a:gd name="connsiteX52" fmla="*/ 0 w 5412222"/>
              <a:gd name="connsiteY52" fmla="*/ 2010548 h 3734405"/>
              <a:gd name="connsiteX53" fmla="*/ 48920 w 5412222"/>
              <a:gd name="connsiteY53" fmla="*/ 1981743 h 3734405"/>
              <a:gd name="connsiteX54" fmla="*/ 146310 w 5412222"/>
              <a:gd name="connsiteY54" fmla="*/ 1953889 h 3734405"/>
              <a:gd name="connsiteX55" fmla="*/ 4987001 w 5412222"/>
              <a:gd name="connsiteY55" fmla="*/ 730996 h 3734405"/>
              <a:gd name="connsiteX56" fmla="*/ 5079441 w 5412222"/>
              <a:gd name="connsiteY56" fmla="*/ 730996 h 3734405"/>
              <a:gd name="connsiteX57" fmla="*/ 5338271 w 5412222"/>
              <a:gd name="connsiteY57" fmla="*/ 804801 h 3734405"/>
              <a:gd name="connsiteX58" fmla="*/ 5412222 w 5412222"/>
              <a:gd name="connsiteY58" fmla="*/ 970860 h 3734405"/>
              <a:gd name="connsiteX59" fmla="*/ 5412222 w 5412222"/>
              <a:gd name="connsiteY59" fmla="*/ 1100017 h 3734405"/>
              <a:gd name="connsiteX60" fmla="*/ 5338271 w 5412222"/>
              <a:gd name="connsiteY60" fmla="*/ 1266077 h 3734405"/>
              <a:gd name="connsiteX61" fmla="*/ 5171880 w 5412222"/>
              <a:gd name="connsiteY61" fmla="*/ 1339881 h 3734405"/>
              <a:gd name="connsiteX62" fmla="*/ 4913050 w 5412222"/>
              <a:gd name="connsiteY62" fmla="*/ 1339881 h 3734405"/>
              <a:gd name="connsiteX63" fmla="*/ 4580268 w 5412222"/>
              <a:gd name="connsiteY63" fmla="*/ 1339881 h 3734405"/>
              <a:gd name="connsiteX64" fmla="*/ 4413877 w 5412222"/>
              <a:gd name="connsiteY64" fmla="*/ 1321430 h 3734405"/>
              <a:gd name="connsiteX65" fmla="*/ 4247486 w 5412222"/>
              <a:gd name="connsiteY65" fmla="*/ 1247626 h 3734405"/>
              <a:gd name="connsiteX66" fmla="*/ 4192022 w 5412222"/>
              <a:gd name="connsiteY66" fmla="*/ 1118468 h 3734405"/>
              <a:gd name="connsiteX67" fmla="*/ 4192022 w 5412222"/>
              <a:gd name="connsiteY67" fmla="*/ 1026213 h 3734405"/>
              <a:gd name="connsiteX68" fmla="*/ 4247486 w 5412222"/>
              <a:gd name="connsiteY68" fmla="*/ 860154 h 3734405"/>
              <a:gd name="connsiteX69" fmla="*/ 4395389 w 5412222"/>
              <a:gd name="connsiteY69" fmla="*/ 786350 h 3734405"/>
              <a:gd name="connsiteX70" fmla="*/ 4617243 w 5412222"/>
              <a:gd name="connsiteY70" fmla="*/ 767899 h 3734405"/>
              <a:gd name="connsiteX71" fmla="*/ 4987001 w 5412222"/>
              <a:gd name="connsiteY71" fmla="*/ 730996 h 3734405"/>
              <a:gd name="connsiteX72" fmla="*/ 3807960 w 5412222"/>
              <a:gd name="connsiteY72" fmla="*/ 0 h 3734405"/>
              <a:gd name="connsiteX73" fmla="*/ 4404064 w 5412222"/>
              <a:gd name="connsiteY73" fmla="*/ 0 h 3734405"/>
              <a:gd name="connsiteX74" fmla="*/ 4368291 w 5412222"/>
              <a:gd name="connsiteY74" fmla="*/ 41360 h 3734405"/>
              <a:gd name="connsiteX75" fmla="*/ 4329548 w 5412222"/>
              <a:gd name="connsiteY75" fmla="*/ 87787 h 3734405"/>
              <a:gd name="connsiteX76" fmla="*/ 4107495 w 5412222"/>
              <a:gd name="connsiteY76" fmla="*/ 198776 h 3734405"/>
              <a:gd name="connsiteX77" fmla="*/ 3885443 w 5412222"/>
              <a:gd name="connsiteY77" fmla="*/ 106285 h 3734405"/>
              <a:gd name="connsiteX78" fmla="*/ 3818365 w 5412222"/>
              <a:gd name="connsiteY78" fmla="*/ 23043 h 373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12222" h="3734405">
                <a:moveTo>
                  <a:pt x="1441992" y="2504513"/>
                </a:moveTo>
                <a:cubicBezTo>
                  <a:pt x="1478883" y="2504513"/>
                  <a:pt x="1520385" y="2509143"/>
                  <a:pt x="1566499" y="2518404"/>
                </a:cubicBezTo>
                <a:cubicBezTo>
                  <a:pt x="1658726" y="2536924"/>
                  <a:pt x="1732509" y="2573965"/>
                  <a:pt x="1750954" y="2629527"/>
                </a:cubicBezTo>
                <a:cubicBezTo>
                  <a:pt x="1787845" y="2703609"/>
                  <a:pt x="1714063" y="3296268"/>
                  <a:pt x="1714063" y="3370350"/>
                </a:cubicBezTo>
                <a:cubicBezTo>
                  <a:pt x="1695617" y="3555556"/>
                  <a:pt x="1658726" y="3666679"/>
                  <a:pt x="1548053" y="3703720"/>
                </a:cubicBezTo>
                <a:cubicBezTo>
                  <a:pt x="1492717" y="3740761"/>
                  <a:pt x="1418935" y="3740761"/>
                  <a:pt x="1345153" y="3722241"/>
                </a:cubicBezTo>
                <a:cubicBezTo>
                  <a:pt x="1252925" y="3722241"/>
                  <a:pt x="1179143" y="3685199"/>
                  <a:pt x="1142252" y="3611117"/>
                </a:cubicBezTo>
                <a:cubicBezTo>
                  <a:pt x="1123807" y="3555556"/>
                  <a:pt x="1105361" y="3481473"/>
                  <a:pt x="1123807" y="3388870"/>
                </a:cubicBezTo>
                <a:cubicBezTo>
                  <a:pt x="1123807" y="3388870"/>
                  <a:pt x="1160697" y="3055500"/>
                  <a:pt x="1160697" y="3018459"/>
                </a:cubicBezTo>
                <a:cubicBezTo>
                  <a:pt x="1160697" y="2962897"/>
                  <a:pt x="1179143" y="2870294"/>
                  <a:pt x="1179143" y="2851774"/>
                </a:cubicBezTo>
                <a:cubicBezTo>
                  <a:pt x="1197589" y="2722130"/>
                  <a:pt x="1197589" y="2722130"/>
                  <a:pt x="1197589" y="2722130"/>
                </a:cubicBezTo>
                <a:cubicBezTo>
                  <a:pt x="1234480" y="2611007"/>
                  <a:pt x="1289816" y="2555445"/>
                  <a:pt x="1345153" y="2518404"/>
                </a:cubicBezTo>
                <a:cubicBezTo>
                  <a:pt x="1372821" y="2509143"/>
                  <a:pt x="1405101" y="2504513"/>
                  <a:pt x="1441992" y="2504513"/>
                </a:cubicBezTo>
                <a:close/>
                <a:moveTo>
                  <a:pt x="2975080" y="2484443"/>
                </a:moveTo>
                <a:cubicBezTo>
                  <a:pt x="3031460" y="2487048"/>
                  <a:pt x="3069626" y="2507883"/>
                  <a:pt x="3097382" y="2507883"/>
                </a:cubicBezTo>
                <a:cubicBezTo>
                  <a:pt x="3134391" y="2526404"/>
                  <a:pt x="3152895" y="2544924"/>
                  <a:pt x="3189904" y="2581966"/>
                </a:cubicBezTo>
                <a:cubicBezTo>
                  <a:pt x="3208409" y="2619007"/>
                  <a:pt x="3226913" y="2656048"/>
                  <a:pt x="3263922" y="2730130"/>
                </a:cubicBezTo>
                <a:cubicBezTo>
                  <a:pt x="3282426" y="2804212"/>
                  <a:pt x="3356443" y="3322788"/>
                  <a:pt x="3356443" y="3322788"/>
                </a:cubicBezTo>
                <a:cubicBezTo>
                  <a:pt x="3374948" y="3433912"/>
                  <a:pt x="3356443" y="3507994"/>
                  <a:pt x="3337939" y="3545035"/>
                </a:cubicBezTo>
                <a:cubicBezTo>
                  <a:pt x="3319435" y="3582076"/>
                  <a:pt x="3300930" y="3619117"/>
                  <a:pt x="3282426" y="3637638"/>
                </a:cubicBezTo>
                <a:cubicBezTo>
                  <a:pt x="3245417" y="3656158"/>
                  <a:pt x="3208409" y="3656158"/>
                  <a:pt x="3171400" y="3674679"/>
                </a:cubicBezTo>
                <a:cubicBezTo>
                  <a:pt x="3152895" y="3674679"/>
                  <a:pt x="3134391" y="3693200"/>
                  <a:pt x="3115887" y="3693200"/>
                </a:cubicBezTo>
                <a:cubicBezTo>
                  <a:pt x="3060374" y="3711720"/>
                  <a:pt x="3004860" y="3711720"/>
                  <a:pt x="2967852" y="3674679"/>
                </a:cubicBezTo>
                <a:cubicBezTo>
                  <a:pt x="2912339" y="3656158"/>
                  <a:pt x="2875330" y="3619117"/>
                  <a:pt x="2838321" y="3563556"/>
                </a:cubicBezTo>
                <a:cubicBezTo>
                  <a:pt x="2801312" y="3507994"/>
                  <a:pt x="2782808" y="3433912"/>
                  <a:pt x="2782808" y="3359829"/>
                </a:cubicBezTo>
                <a:cubicBezTo>
                  <a:pt x="2764304" y="3156103"/>
                  <a:pt x="2764304" y="3156103"/>
                  <a:pt x="2764304" y="3156103"/>
                </a:cubicBezTo>
                <a:cubicBezTo>
                  <a:pt x="2708791" y="2878295"/>
                  <a:pt x="2708791" y="2878295"/>
                  <a:pt x="2708791" y="2878295"/>
                </a:cubicBezTo>
                <a:cubicBezTo>
                  <a:pt x="2671782" y="2767171"/>
                  <a:pt x="2671782" y="2693089"/>
                  <a:pt x="2690286" y="2637527"/>
                </a:cubicBezTo>
                <a:cubicBezTo>
                  <a:pt x="2727295" y="2563445"/>
                  <a:pt x="2801312" y="2489363"/>
                  <a:pt x="2912339" y="2489363"/>
                </a:cubicBezTo>
                <a:cubicBezTo>
                  <a:pt x="2935469" y="2484733"/>
                  <a:pt x="2956286" y="2483575"/>
                  <a:pt x="2975080" y="2484443"/>
                </a:cubicBezTo>
                <a:close/>
                <a:moveTo>
                  <a:pt x="4122198" y="1964873"/>
                </a:moveTo>
                <a:cubicBezTo>
                  <a:pt x="4177850" y="1964873"/>
                  <a:pt x="4233502" y="1983451"/>
                  <a:pt x="4289154" y="2020607"/>
                </a:cubicBezTo>
                <a:cubicBezTo>
                  <a:pt x="4344804" y="2039186"/>
                  <a:pt x="4400456" y="2094920"/>
                  <a:pt x="4437557" y="2169233"/>
                </a:cubicBezTo>
                <a:cubicBezTo>
                  <a:pt x="4567411" y="2336436"/>
                  <a:pt x="4567411" y="2336436"/>
                  <a:pt x="4567411" y="2336436"/>
                </a:cubicBezTo>
                <a:cubicBezTo>
                  <a:pt x="4752916" y="2540795"/>
                  <a:pt x="4752916" y="2540795"/>
                  <a:pt x="4752916" y="2540795"/>
                </a:cubicBezTo>
                <a:cubicBezTo>
                  <a:pt x="4827118" y="2633686"/>
                  <a:pt x="4864220" y="2707999"/>
                  <a:pt x="4882769" y="2763733"/>
                </a:cubicBezTo>
                <a:cubicBezTo>
                  <a:pt x="4882769" y="2838046"/>
                  <a:pt x="4864220" y="2930936"/>
                  <a:pt x="4771467" y="2986671"/>
                </a:cubicBezTo>
                <a:cubicBezTo>
                  <a:pt x="4697264" y="3042405"/>
                  <a:pt x="4623063" y="3060983"/>
                  <a:pt x="4567411" y="3060983"/>
                </a:cubicBezTo>
                <a:cubicBezTo>
                  <a:pt x="4548860" y="3060983"/>
                  <a:pt x="4511759" y="3060983"/>
                  <a:pt x="4474659" y="3042405"/>
                </a:cubicBezTo>
                <a:cubicBezTo>
                  <a:pt x="4437557" y="3023827"/>
                  <a:pt x="4400456" y="2986671"/>
                  <a:pt x="4344804" y="2949514"/>
                </a:cubicBezTo>
                <a:cubicBezTo>
                  <a:pt x="4289154" y="2893780"/>
                  <a:pt x="3955244" y="2466483"/>
                  <a:pt x="3955244" y="2466483"/>
                </a:cubicBezTo>
                <a:cubicBezTo>
                  <a:pt x="3899592" y="2392170"/>
                  <a:pt x="3862491" y="2317858"/>
                  <a:pt x="3862491" y="2280701"/>
                </a:cubicBezTo>
                <a:cubicBezTo>
                  <a:pt x="3862491" y="2224967"/>
                  <a:pt x="3862491" y="2187811"/>
                  <a:pt x="3881042" y="2169233"/>
                </a:cubicBezTo>
                <a:cubicBezTo>
                  <a:pt x="3899592" y="2132076"/>
                  <a:pt x="3918143" y="2113498"/>
                  <a:pt x="3936693" y="2076342"/>
                </a:cubicBezTo>
                <a:cubicBezTo>
                  <a:pt x="3973794" y="2057764"/>
                  <a:pt x="3992345" y="2039186"/>
                  <a:pt x="3992345" y="2039186"/>
                </a:cubicBezTo>
                <a:cubicBezTo>
                  <a:pt x="4029446" y="2002029"/>
                  <a:pt x="4085097" y="1983451"/>
                  <a:pt x="4122198" y="1964873"/>
                </a:cubicBezTo>
                <a:close/>
                <a:moveTo>
                  <a:pt x="146310" y="1953889"/>
                </a:moveTo>
                <a:cubicBezTo>
                  <a:pt x="201962" y="1953889"/>
                  <a:pt x="276164" y="1991027"/>
                  <a:pt x="350366" y="2046733"/>
                </a:cubicBezTo>
                <a:cubicBezTo>
                  <a:pt x="424568" y="2102439"/>
                  <a:pt x="443118" y="2176714"/>
                  <a:pt x="443118" y="2232420"/>
                </a:cubicBezTo>
                <a:cubicBezTo>
                  <a:pt x="443118" y="2288126"/>
                  <a:pt x="424568" y="2362401"/>
                  <a:pt x="368916" y="2455245"/>
                </a:cubicBezTo>
                <a:cubicBezTo>
                  <a:pt x="368916" y="2455245"/>
                  <a:pt x="181092" y="2674589"/>
                  <a:pt x="55877" y="2823429"/>
                </a:cubicBezTo>
                <a:lnTo>
                  <a:pt x="0" y="2890207"/>
                </a:lnTo>
                <a:lnTo>
                  <a:pt x="0" y="2010548"/>
                </a:lnTo>
                <a:lnTo>
                  <a:pt x="48920" y="1981743"/>
                </a:lnTo>
                <a:cubicBezTo>
                  <a:pt x="86021" y="1963174"/>
                  <a:pt x="118485" y="1953889"/>
                  <a:pt x="146310" y="1953889"/>
                </a:cubicBezTo>
                <a:close/>
                <a:moveTo>
                  <a:pt x="4987001" y="730996"/>
                </a:moveTo>
                <a:cubicBezTo>
                  <a:pt x="5079441" y="730996"/>
                  <a:pt x="5079441" y="730996"/>
                  <a:pt x="5079441" y="730996"/>
                </a:cubicBezTo>
                <a:cubicBezTo>
                  <a:pt x="5190368" y="749448"/>
                  <a:pt x="5282808" y="786350"/>
                  <a:pt x="5338271" y="804801"/>
                </a:cubicBezTo>
                <a:cubicBezTo>
                  <a:pt x="5393734" y="841703"/>
                  <a:pt x="5412222" y="897056"/>
                  <a:pt x="5412222" y="970860"/>
                </a:cubicBezTo>
                <a:cubicBezTo>
                  <a:pt x="5412222" y="1007762"/>
                  <a:pt x="5412222" y="1044664"/>
                  <a:pt x="5412222" y="1100017"/>
                </a:cubicBezTo>
                <a:cubicBezTo>
                  <a:pt x="5393734" y="1155371"/>
                  <a:pt x="5375246" y="1210724"/>
                  <a:pt x="5338271" y="1266077"/>
                </a:cubicBezTo>
                <a:cubicBezTo>
                  <a:pt x="5301295" y="1302979"/>
                  <a:pt x="5245832" y="1321430"/>
                  <a:pt x="5171880" y="1339881"/>
                </a:cubicBezTo>
                <a:cubicBezTo>
                  <a:pt x="5060954" y="1339881"/>
                  <a:pt x="5171880" y="1358332"/>
                  <a:pt x="4913050" y="1339881"/>
                </a:cubicBezTo>
                <a:cubicBezTo>
                  <a:pt x="4635731" y="1339881"/>
                  <a:pt x="4580268" y="1339881"/>
                  <a:pt x="4580268" y="1339881"/>
                </a:cubicBezTo>
                <a:cubicBezTo>
                  <a:pt x="4413877" y="1321430"/>
                  <a:pt x="4413877" y="1321430"/>
                  <a:pt x="4413877" y="1321430"/>
                </a:cubicBezTo>
                <a:cubicBezTo>
                  <a:pt x="4321437" y="1302979"/>
                  <a:pt x="4265974" y="1284528"/>
                  <a:pt x="4247486" y="1247626"/>
                </a:cubicBezTo>
                <a:cubicBezTo>
                  <a:pt x="4210510" y="1210724"/>
                  <a:pt x="4192022" y="1173821"/>
                  <a:pt x="4192022" y="1118468"/>
                </a:cubicBezTo>
                <a:cubicBezTo>
                  <a:pt x="4192022" y="1118468"/>
                  <a:pt x="4192022" y="1081566"/>
                  <a:pt x="4192022" y="1026213"/>
                </a:cubicBezTo>
                <a:cubicBezTo>
                  <a:pt x="4192022" y="970860"/>
                  <a:pt x="4210510" y="915507"/>
                  <a:pt x="4247486" y="860154"/>
                </a:cubicBezTo>
                <a:cubicBezTo>
                  <a:pt x="4265974" y="823252"/>
                  <a:pt x="4321437" y="786350"/>
                  <a:pt x="4395389" y="786350"/>
                </a:cubicBezTo>
                <a:cubicBezTo>
                  <a:pt x="4487828" y="767899"/>
                  <a:pt x="4561780" y="767899"/>
                  <a:pt x="4617243" y="767899"/>
                </a:cubicBezTo>
                <a:cubicBezTo>
                  <a:pt x="4783634" y="749448"/>
                  <a:pt x="4876074" y="730996"/>
                  <a:pt x="4987001" y="730996"/>
                </a:cubicBezTo>
                <a:close/>
                <a:moveTo>
                  <a:pt x="3807960" y="0"/>
                </a:moveTo>
                <a:lnTo>
                  <a:pt x="4404064" y="0"/>
                </a:lnTo>
                <a:lnTo>
                  <a:pt x="4368291" y="41360"/>
                </a:lnTo>
                <a:cubicBezTo>
                  <a:pt x="4352100" y="60329"/>
                  <a:pt x="4338800" y="76226"/>
                  <a:pt x="4329548" y="87787"/>
                </a:cubicBezTo>
                <a:cubicBezTo>
                  <a:pt x="4255530" y="161780"/>
                  <a:pt x="4181513" y="198776"/>
                  <a:pt x="4107495" y="198776"/>
                </a:cubicBezTo>
                <a:cubicBezTo>
                  <a:pt x="4033478" y="217275"/>
                  <a:pt x="3959460" y="180278"/>
                  <a:pt x="3885443" y="106285"/>
                </a:cubicBezTo>
                <a:cubicBezTo>
                  <a:pt x="3857687" y="78538"/>
                  <a:pt x="3834556" y="50790"/>
                  <a:pt x="3818365" y="230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F492DD-1A4A-8833-ED23-1AC49686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1"/>
            <a:ext cx="3095626" cy="1477328"/>
          </a:xfrm>
        </p:spPr>
        <p:txBody>
          <a:bodyPr>
            <a:normAutofit/>
          </a:bodyPr>
          <a:lstStyle/>
          <a:p>
            <a:r>
              <a:rPr lang="ru-RU" sz="2700">
                <a:latin typeface="Georgia"/>
              </a:rPr>
              <a:t>Розвитку ототоксичної дії аміноглікозидів сприяють:</a:t>
            </a:r>
            <a:endParaRPr lang="ru-RU" sz="2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E0801F-3003-2ABD-0F44-7D8CDB271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000" y="633600"/>
            <a:ext cx="4991962" cy="5135374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dirty="0"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застосування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у великих дозах, </a:t>
            </a:r>
          </a:p>
          <a:p>
            <a:r>
              <a:rPr lang="ru-RU" err="1">
                <a:solidFill>
                  <a:schemeClr val="tx1"/>
                </a:solidFill>
                <a:latin typeface="Georgia"/>
              </a:rPr>
              <a:t>наявність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у хворого отиту, </a:t>
            </a:r>
          </a:p>
          <a:p>
            <a:r>
              <a:rPr lang="ru-RU" err="1">
                <a:solidFill>
                  <a:schemeClr val="tx1"/>
                </a:solidFill>
                <a:latin typeface="Georgia"/>
              </a:rPr>
              <a:t>менінгіту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 </a:t>
            </a:r>
          </a:p>
          <a:p>
            <a:r>
              <a:rPr lang="ru-RU">
                <a:solidFill>
                  <a:schemeClr val="tx1"/>
                </a:solidFill>
                <a:latin typeface="Georgia"/>
              </a:rPr>
              <a:t>травм черепа, </a:t>
            </a:r>
            <a:endParaRPr lang="ru-RU" dirty="0">
              <a:solidFill>
                <a:schemeClr val="tx1"/>
              </a:solidFill>
              <a:latin typeface="Georgia"/>
            </a:endParaRPr>
          </a:p>
          <a:p>
            <a:r>
              <a:rPr lang="ru-RU" err="1">
                <a:solidFill>
                  <a:schemeClr val="tx1"/>
                </a:solidFill>
                <a:latin typeface="Georgia"/>
              </a:rPr>
              <a:t>гіпоксії</a:t>
            </a:r>
            <a:r>
              <a:rPr lang="ru-RU">
                <a:solidFill>
                  <a:schemeClr val="tx1"/>
                </a:solidFill>
                <a:latin typeface="Georgia"/>
              </a:rPr>
              <a:t>, </a:t>
            </a:r>
            <a:endParaRPr lang="ru-RU" dirty="0">
              <a:solidFill>
                <a:schemeClr val="tx1"/>
              </a:solidFill>
              <a:latin typeface="Georgia"/>
            </a:endParaRPr>
          </a:p>
          <a:p>
            <a:r>
              <a:rPr lang="ru-RU" dirty="0" err="1">
                <a:solidFill>
                  <a:schemeClr val="tx1"/>
                </a:solidFill>
                <a:latin typeface="Georgia"/>
              </a:rPr>
              <a:t>перевищення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допустимих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термінів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лікування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понад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2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тижні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), </a:t>
            </a:r>
          </a:p>
          <a:p>
            <a:r>
              <a:rPr lang="ru-RU" dirty="0" err="1">
                <a:solidFill>
                  <a:schemeClr val="tx1"/>
                </a:solidFill>
                <a:latin typeface="Georgia"/>
              </a:rPr>
              <a:t>попереднє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одночасне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аміноглікозидами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застосування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потужних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діуретинів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фуросеміду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кислоти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етакринової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маніту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Georgia"/>
              </a:rPr>
              <a:t>тіазидів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).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3566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5BB3780B-63EB-450D-A804-D6AA12F98E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E0847A5-A329-48CD-B3A7-3892FF6DA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F492DD-1A4A-8833-ED23-1AC49686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Побічні ефекти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E0801F-3003-2ABD-0F44-7D8CDB271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1700" err="1">
                <a:solidFill>
                  <a:schemeClr val="tx1"/>
                </a:solidFill>
                <a:latin typeface="Georgia"/>
              </a:rPr>
              <a:t>Порушення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функції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нирок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є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найбільш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небезпечним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при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застосуванні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гентаміцину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тобраміцииу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канаміцину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 </a:t>
            </a:r>
          </a:p>
          <a:p>
            <a:pPr>
              <a:lnSpc>
                <a:spcPct val="110000"/>
              </a:lnSpc>
            </a:pPr>
            <a:r>
              <a:rPr lang="ru-RU" sz="1700" dirty="0">
                <a:solidFill>
                  <a:schemeClr val="tx1"/>
                </a:solidFill>
                <a:latin typeface="Georgia"/>
              </a:rPr>
              <a:t>Фактором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ризику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ураження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нирок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при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лікуванні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аміноглікозидами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є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одночасне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або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попереднє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призначення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петльових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діуретинів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фуросеміду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етакринової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кислоти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),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інших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цефалоспоринів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ванкоміцину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амфотерицину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В,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нестероїдних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протизапальних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агентів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кліндаміцину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тощо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</a:t>
            </a:r>
            <a:endParaRPr lang="ru-RU" sz="1700">
              <a:solidFill>
                <a:schemeClr val="tx1"/>
              </a:solidFill>
            </a:endParaRPr>
          </a:p>
        </p:txBody>
      </p:sp>
      <p:pic>
        <p:nvPicPr>
          <p:cNvPr id="5" name="Рисунок 4" descr="家人有腎臟病 會不會遺傳給自己？ - 今周刊">
            <a:extLst>
              <a:ext uri="{FF2B5EF4-FFF2-40B4-BE49-F238E27FC236}">
                <a16:creationId xmlns:a16="http://schemas.microsoft.com/office/drawing/2014/main" xmlns="" id="{47C381E3-0840-22A7-F68E-1DD06D4F0F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580" r="206" b="-2"/>
          <a:stretch/>
        </p:blipFill>
        <p:spPr>
          <a:xfrm>
            <a:off x="6257657" y="566767"/>
            <a:ext cx="5361537" cy="5404109"/>
          </a:xfrm>
          <a:custGeom>
            <a:avLst/>
            <a:gdLst/>
            <a:ahLst/>
            <a:cxnLst/>
            <a:rect l="l" t="t" r="r" b="b"/>
            <a:pathLst>
              <a:path w="5361537" h="5404109">
                <a:moveTo>
                  <a:pt x="2870828" y="1041"/>
                </a:moveTo>
                <a:cubicBezTo>
                  <a:pt x="3203581" y="14830"/>
                  <a:pt x="3513736" y="163111"/>
                  <a:pt x="3800184" y="290250"/>
                </a:cubicBezTo>
                <a:cubicBezTo>
                  <a:pt x="4171154" y="479730"/>
                  <a:pt x="4508586" y="661721"/>
                  <a:pt x="4702438" y="1026076"/>
                </a:cubicBezTo>
                <a:lnTo>
                  <a:pt x="4959549" y="1326248"/>
                </a:lnTo>
                <a:cubicBezTo>
                  <a:pt x="5129003" y="1601579"/>
                  <a:pt x="5186377" y="1874538"/>
                  <a:pt x="5266423" y="2173276"/>
                </a:cubicBezTo>
                <a:cubicBezTo>
                  <a:pt x="5322579" y="2382854"/>
                  <a:pt x="5370498" y="2561686"/>
                  <a:pt x="5358128" y="2694064"/>
                </a:cubicBezTo>
                <a:cubicBezTo>
                  <a:pt x="5387135" y="3102588"/>
                  <a:pt x="5225012" y="3513996"/>
                  <a:pt x="5101614" y="3771685"/>
                </a:cubicBezTo>
                <a:cubicBezTo>
                  <a:pt x="4997551" y="4040670"/>
                  <a:pt x="4756585" y="4494622"/>
                  <a:pt x="4442699" y="4781934"/>
                </a:cubicBezTo>
                <a:cubicBezTo>
                  <a:pt x="4128813" y="5069245"/>
                  <a:pt x="3867535" y="5122778"/>
                  <a:pt x="3526897" y="5225036"/>
                </a:cubicBezTo>
                <a:cubicBezTo>
                  <a:pt x="3186396" y="5327806"/>
                  <a:pt x="2777866" y="5432329"/>
                  <a:pt x="2398771" y="5397154"/>
                </a:cubicBezTo>
                <a:cubicBezTo>
                  <a:pt x="2019540" y="5361468"/>
                  <a:pt x="1637694" y="5196321"/>
                  <a:pt x="1251137" y="5011566"/>
                </a:cubicBezTo>
                <a:cubicBezTo>
                  <a:pt x="928921" y="4825498"/>
                  <a:pt x="428548" y="4335676"/>
                  <a:pt x="348364" y="4036426"/>
                </a:cubicBezTo>
                <a:cubicBezTo>
                  <a:pt x="268180" y="3737176"/>
                  <a:pt x="-82248" y="2964977"/>
                  <a:pt x="17820" y="2441683"/>
                </a:cubicBezTo>
                <a:cubicBezTo>
                  <a:pt x="117889" y="1918389"/>
                  <a:pt x="122569" y="1757316"/>
                  <a:pt x="362894" y="1276624"/>
                </a:cubicBezTo>
                <a:cubicBezTo>
                  <a:pt x="659155" y="828176"/>
                  <a:pt x="1338551" y="373177"/>
                  <a:pt x="1764257" y="227256"/>
                </a:cubicBezTo>
                <a:cubicBezTo>
                  <a:pt x="2005919" y="114722"/>
                  <a:pt x="2440806" y="61902"/>
                  <a:pt x="2530583" y="37846"/>
                </a:cubicBezTo>
                <a:cubicBezTo>
                  <a:pt x="2646482" y="6791"/>
                  <a:pt x="2759910" y="-3556"/>
                  <a:pt x="2870828" y="1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83826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44A00C45-023C-431E-B774-053A3C686B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A8151FD-E26B-480E-A623-CFBFE3713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6BE63264-F1B8-4AB7-AD1C-4180A9D2B1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16200000">
            <a:off x="-342615" y="342615"/>
            <a:ext cx="6858000" cy="6172768"/>
          </a:xfrm>
          <a:custGeom>
            <a:avLst/>
            <a:gdLst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4440498 w 6858000"/>
              <a:gd name="connsiteY4" fmla="*/ 5734742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0" fmla="*/ 6858000 w 6858000"/>
              <a:gd name="connsiteY0" fmla="*/ 0 h 5878098"/>
              <a:gd name="connsiteX1" fmla="*/ 6858000 w 6858000"/>
              <a:gd name="connsiteY1" fmla="*/ 5780582 h 5878098"/>
              <a:gd name="connsiteX2" fmla="*/ 6766523 w 6858000"/>
              <a:gd name="connsiteY2" fmla="*/ 5777266 h 5878098"/>
              <a:gd name="connsiteX3" fmla="*/ 5437222 w 6858000"/>
              <a:gd name="connsiteY3" fmla="*/ 5734742 h 5878098"/>
              <a:gd name="connsiteX4" fmla="*/ 4440498 w 6858000"/>
              <a:gd name="connsiteY4" fmla="*/ 5734742 h 5878098"/>
              <a:gd name="connsiteX5" fmla="*/ 582209 w 6858000"/>
              <a:gd name="connsiteY5" fmla="*/ 4121983 h 5878098"/>
              <a:gd name="connsiteX6" fmla="*/ 73548 w 6858000"/>
              <a:gd name="connsiteY6" fmla="*/ 3184291 h 5878098"/>
              <a:gd name="connsiteX7" fmla="*/ 0 w 6858000"/>
              <a:gd name="connsiteY7" fmla="*/ 2994994 h 5878098"/>
              <a:gd name="connsiteX8" fmla="*/ 0 w 6858000"/>
              <a:gd name="connsiteY8" fmla="*/ 0 h 5878098"/>
              <a:gd name="connsiteX9" fmla="*/ 6858000 w 6858000"/>
              <a:gd name="connsiteY9" fmla="*/ 0 h 5878098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73548 w 6858000"/>
              <a:gd name="connsiteY6" fmla="*/ 3184291 h 5780582"/>
              <a:gd name="connsiteX7" fmla="*/ 0 w 6858000"/>
              <a:gd name="connsiteY7" fmla="*/ 2994994 h 5780582"/>
              <a:gd name="connsiteX8" fmla="*/ 0 w 6858000"/>
              <a:gd name="connsiteY8" fmla="*/ 0 h 5780582"/>
              <a:gd name="connsiteX9" fmla="*/ 6858000 w 6858000"/>
              <a:gd name="connsiteY9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582209 w 6858000"/>
              <a:gd name="connsiteY5" fmla="*/ 4121983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5437222 w 6858000"/>
              <a:gd name="connsiteY3" fmla="*/ 5734742 h 5780582"/>
              <a:gd name="connsiteX4" fmla="*/ 3010841 w 6858000"/>
              <a:gd name="connsiteY4" fmla="*/ 5469518 h 5780582"/>
              <a:gd name="connsiteX5" fmla="*/ 959581 w 6858000"/>
              <a:gd name="connsiteY5" fmla="*/ 4373609 h 5780582"/>
              <a:gd name="connsiteX6" fmla="*/ 0 w 6858000"/>
              <a:gd name="connsiteY6" fmla="*/ 2994994 h 5780582"/>
              <a:gd name="connsiteX7" fmla="*/ 0 w 6858000"/>
              <a:gd name="connsiteY7" fmla="*/ 0 h 5780582"/>
              <a:gd name="connsiteX8" fmla="*/ 6858000 w 6858000"/>
              <a:gd name="connsiteY8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6766523 w 6858000"/>
              <a:gd name="connsiteY2" fmla="*/ 5777266 h 5780582"/>
              <a:gd name="connsiteX3" fmla="*/ 3010841 w 6858000"/>
              <a:gd name="connsiteY3" fmla="*/ 5469518 h 5780582"/>
              <a:gd name="connsiteX4" fmla="*/ 959581 w 6858000"/>
              <a:gd name="connsiteY4" fmla="*/ 4373609 h 5780582"/>
              <a:gd name="connsiteX5" fmla="*/ 0 w 6858000"/>
              <a:gd name="connsiteY5" fmla="*/ 2994994 h 5780582"/>
              <a:gd name="connsiteX6" fmla="*/ 0 w 6858000"/>
              <a:gd name="connsiteY6" fmla="*/ 0 h 5780582"/>
              <a:gd name="connsiteX7" fmla="*/ 6858000 w 6858000"/>
              <a:gd name="connsiteY7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010841 w 6858000"/>
              <a:gd name="connsiteY2" fmla="*/ 5469518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0582"/>
              <a:gd name="connsiteX1" fmla="*/ 6858000 w 6858000"/>
              <a:gd name="connsiteY1" fmla="*/ 5780582 h 5780582"/>
              <a:gd name="connsiteX2" fmla="*/ 3264841 w 6858000"/>
              <a:gd name="connsiteY2" fmla="*/ 5442316 h 5780582"/>
              <a:gd name="connsiteX3" fmla="*/ 959581 w 6858000"/>
              <a:gd name="connsiteY3" fmla="*/ 4373609 h 5780582"/>
              <a:gd name="connsiteX4" fmla="*/ 0 w 6858000"/>
              <a:gd name="connsiteY4" fmla="*/ 2994994 h 5780582"/>
              <a:gd name="connsiteX5" fmla="*/ 0 w 6858000"/>
              <a:gd name="connsiteY5" fmla="*/ 0 h 5780582"/>
              <a:gd name="connsiteX6" fmla="*/ 6858000 w 6858000"/>
              <a:gd name="connsiteY6" fmla="*/ 0 h 5780582"/>
              <a:gd name="connsiteX0" fmla="*/ 6858000 w 6858000"/>
              <a:gd name="connsiteY0" fmla="*/ 0 h 5784516"/>
              <a:gd name="connsiteX1" fmla="*/ 6858000 w 6858000"/>
              <a:gd name="connsiteY1" fmla="*/ 5780582 h 5784516"/>
              <a:gd name="connsiteX2" fmla="*/ 3264841 w 6858000"/>
              <a:gd name="connsiteY2" fmla="*/ 5442316 h 5784516"/>
              <a:gd name="connsiteX3" fmla="*/ 959581 w 6858000"/>
              <a:gd name="connsiteY3" fmla="*/ 4373609 h 5784516"/>
              <a:gd name="connsiteX4" fmla="*/ 0 w 6858000"/>
              <a:gd name="connsiteY4" fmla="*/ 2994994 h 5784516"/>
              <a:gd name="connsiteX5" fmla="*/ 0 w 6858000"/>
              <a:gd name="connsiteY5" fmla="*/ 0 h 5784516"/>
              <a:gd name="connsiteX6" fmla="*/ 6858000 w 6858000"/>
              <a:gd name="connsiteY6" fmla="*/ 0 h 57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5784516">
                <a:moveTo>
                  <a:pt x="6858000" y="0"/>
                </a:moveTo>
                <a:lnTo>
                  <a:pt x="6858000" y="5780582"/>
                </a:lnTo>
                <a:cubicBezTo>
                  <a:pt x="4704756" y="5812908"/>
                  <a:pt x="4198884" y="5641214"/>
                  <a:pt x="3264841" y="5442316"/>
                </a:cubicBezTo>
                <a:cubicBezTo>
                  <a:pt x="2330798" y="5243418"/>
                  <a:pt x="1503721" y="4781496"/>
                  <a:pt x="959581" y="4373609"/>
                </a:cubicBezTo>
                <a:cubicBezTo>
                  <a:pt x="415441" y="3965722"/>
                  <a:pt x="198635" y="3573180"/>
                  <a:pt x="0" y="2994994"/>
                </a:cubicBezTo>
                <a:lnTo>
                  <a:pt x="0" y="0"/>
                </a:lnTo>
                <a:lnTo>
                  <a:pt x="6858000" y="0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FE1025-437C-F757-B0C8-535B8F54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5015505" cy="1477328"/>
          </a:xfrm>
        </p:spPr>
        <p:txBody>
          <a:bodyPr>
            <a:normAutofit/>
          </a:bodyPr>
          <a:lstStyle/>
          <a:p>
            <a:r>
              <a:rPr lang="ru-RU" sz="3200"/>
              <a:t>Побічні ефекти</a:t>
            </a:r>
          </a:p>
        </p:txBody>
      </p:sp>
      <p:pic>
        <p:nvPicPr>
          <p:cNvPr id="4" name="Рисунок 3" descr="Damaged Brain Character 264822 Vector Art at Vecteezy">
            <a:extLst>
              <a:ext uri="{FF2B5EF4-FFF2-40B4-BE49-F238E27FC236}">
                <a16:creationId xmlns:a16="http://schemas.microsoft.com/office/drawing/2014/main" xmlns="" id="{126282DB-34E6-C0F0-DA23-AE9F3E70DB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4947" r="-1" b="14520"/>
          <a:stretch/>
        </p:blipFill>
        <p:spPr>
          <a:xfrm>
            <a:off x="656644" y="2626187"/>
            <a:ext cx="5078861" cy="3180022"/>
          </a:xfrm>
          <a:custGeom>
            <a:avLst/>
            <a:gdLst/>
            <a:ahLst/>
            <a:cxnLst/>
            <a:rect l="l" t="t" r="r" b="b"/>
            <a:pathLst>
              <a:path w="5078861" h="3180022">
                <a:moveTo>
                  <a:pt x="3276428" y="2"/>
                </a:moveTo>
                <a:cubicBezTo>
                  <a:pt x="3304302" y="21"/>
                  <a:pt x="3329599" y="233"/>
                  <a:pt x="3351926" y="662"/>
                </a:cubicBezTo>
                <a:cubicBezTo>
                  <a:pt x="3709493" y="17196"/>
                  <a:pt x="4341946" y="169233"/>
                  <a:pt x="4641167" y="448987"/>
                </a:cubicBezTo>
                <a:cubicBezTo>
                  <a:pt x="4946649" y="631788"/>
                  <a:pt x="5056849" y="1024552"/>
                  <a:pt x="5077430" y="1613913"/>
                </a:cubicBezTo>
                <a:cubicBezTo>
                  <a:pt x="5091263" y="2010042"/>
                  <a:pt x="5005018" y="2303257"/>
                  <a:pt x="4809735" y="2513219"/>
                </a:cubicBezTo>
                <a:cubicBezTo>
                  <a:pt x="4627124" y="2809799"/>
                  <a:pt x="4047725" y="3071868"/>
                  <a:pt x="3654311" y="3133974"/>
                </a:cubicBezTo>
                <a:cubicBezTo>
                  <a:pt x="3260559" y="3186418"/>
                  <a:pt x="2883382" y="3160895"/>
                  <a:pt x="2594283" y="3170991"/>
                </a:cubicBezTo>
                <a:cubicBezTo>
                  <a:pt x="2199182" y="3184788"/>
                  <a:pt x="1533580" y="3188685"/>
                  <a:pt x="1300277" y="3138791"/>
                </a:cubicBezTo>
                <a:cubicBezTo>
                  <a:pt x="1096221" y="3097550"/>
                  <a:pt x="527513" y="2836879"/>
                  <a:pt x="328033" y="2650376"/>
                </a:cubicBezTo>
                <a:cubicBezTo>
                  <a:pt x="128553" y="2463873"/>
                  <a:pt x="18354" y="2071110"/>
                  <a:pt x="1147" y="1578365"/>
                </a:cubicBezTo>
                <a:cubicBezTo>
                  <a:pt x="-16060" y="1085620"/>
                  <a:pt x="163176" y="692423"/>
                  <a:pt x="348823" y="482798"/>
                </a:cubicBezTo>
                <a:cubicBezTo>
                  <a:pt x="640811" y="279132"/>
                  <a:pt x="1347172" y="60997"/>
                  <a:pt x="1607361" y="51911"/>
                </a:cubicBezTo>
                <a:cubicBezTo>
                  <a:pt x="1860322" y="43077"/>
                  <a:pt x="2858319" y="-276"/>
                  <a:pt x="3276428" y="2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5A537F-3293-D4D7-40C4-0FCD5FE57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633599"/>
            <a:ext cx="4991962" cy="5135375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700" err="1">
                <a:solidFill>
                  <a:schemeClr val="tx1"/>
                </a:solidFill>
                <a:latin typeface="Georgia"/>
              </a:rPr>
              <a:t>Нейротоксичність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аміноглікозидів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пов'язана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їх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здатністю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порушувати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синаптич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- ну передачу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імпульсів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(за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рахунок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гальмування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вивільнення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Са2* і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ацетилхоліну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пре-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синаптичних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закінчень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). </a:t>
            </a:r>
            <a:endParaRPr lang="ru-RU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700" dirty="0">
                <a:solidFill>
                  <a:schemeClr val="tx1"/>
                </a:solidFill>
                <a:latin typeface="Georgia"/>
              </a:rPr>
              <a:t>Вона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проявляється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різкою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м'язовою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слабкістю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(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навіть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при коротких курсах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лікування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аміноглікозидами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),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пригніченням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скорочення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дихальної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мускулатури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і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навіть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зупинкою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err="1">
                <a:solidFill>
                  <a:schemeClr val="tx1"/>
                </a:solidFill>
                <a:latin typeface="Georgia"/>
              </a:rPr>
              <a:t>дихання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 </a:t>
            </a:r>
            <a:endParaRPr lang="ru-RU">
              <a:solidFill>
                <a:schemeClr val="tx1"/>
              </a:solidFill>
              <a:latin typeface="Georgia"/>
            </a:endParaRPr>
          </a:p>
          <a:p>
            <a:pPr>
              <a:lnSpc>
                <a:spcPct val="110000"/>
              </a:lnSpc>
            </a:pPr>
            <a:r>
              <a:rPr lang="ru-RU" sz="1700" dirty="0" err="1">
                <a:solidFill>
                  <a:schemeClr val="tx1"/>
                </a:solidFill>
                <a:latin typeface="Georgia"/>
              </a:rPr>
              <a:t>Ймовірність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даного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ускладнення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зростає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в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осіб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що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отримували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міорелаксанти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при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міастенії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паркінсонізмі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при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одночасному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застосуванні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препаратів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магнію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антидепресантів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,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антибіотиків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з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групи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 </a:t>
            </a:r>
            <a:r>
              <a:rPr lang="ru-RU" sz="1700" dirty="0" err="1">
                <a:solidFill>
                  <a:schemeClr val="tx1"/>
                </a:solidFill>
                <a:latin typeface="Georgia"/>
              </a:rPr>
              <a:t>лінкозамідів</a:t>
            </a:r>
            <a:r>
              <a:rPr lang="ru-RU" sz="1700" dirty="0">
                <a:solidFill>
                  <a:schemeClr val="tx1"/>
                </a:solidFill>
                <a:latin typeface="Georgia"/>
              </a:rPr>
              <a:t>. 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2951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1D3B63D-97A2-43B6-B140-7FADB9C541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99AB3E9-A7F5-451B-8FC3-9BBE53056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CB741E-0AC9-7E31-6EDF-95072AD7E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ru-RU" sz="3200"/>
              <a:t>Побічні ефекти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B58CCF-E39F-6AAE-DE50-00F19D34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41600"/>
            <a:ext cx="4991962" cy="321627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Georgia"/>
              </a:rPr>
              <a:t>При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виникненні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симптомів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нервово-м'язової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блокади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показане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внутрішньовенне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введення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розчину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кальцію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хлориду,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антихолінестеразних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препаратів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(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прозерину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), за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необхідності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–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проведення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гемодіалізу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перитонеального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діалізу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,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реанімаційних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 </a:t>
            </a:r>
            <a:r>
              <a:rPr lang="ru-RU" err="1">
                <a:solidFill>
                  <a:schemeClr val="tx1"/>
                </a:solidFill>
                <a:latin typeface="Georgia"/>
              </a:rPr>
              <a:t>заходів</a:t>
            </a:r>
            <a:r>
              <a:rPr lang="ru-RU" dirty="0">
                <a:solidFill>
                  <a:schemeClr val="tx1"/>
                </a:solidFill>
                <a:latin typeface="Georgia"/>
              </a:rPr>
              <a:t>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Intensive Care, No Matter Where - Johns Hopkins Nursing Magazine">
            <a:extLst>
              <a:ext uri="{FF2B5EF4-FFF2-40B4-BE49-F238E27FC236}">
                <a16:creationId xmlns:a16="http://schemas.microsoft.com/office/drawing/2014/main" xmlns="" id="{F2B852FA-E430-DCC7-799D-523F80B990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525" y="1606804"/>
            <a:ext cx="5014800" cy="3635730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162691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A6AC1EB-B829-4364-8499-E0E869EA00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E7A37A2-C7FA-4D89-AF85-407817320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1D5BF1-FF2E-F002-FA43-AB6E40277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199"/>
            <a:ext cx="3095626" cy="1476000"/>
          </a:xfrm>
        </p:spPr>
        <p:txBody>
          <a:bodyPr>
            <a:normAutofit/>
          </a:bodyPr>
          <a:lstStyle/>
          <a:p>
            <a:r>
              <a:rPr lang="ru-RU" sz="2700"/>
              <a:t>Взаємодія з іншими лікарськими засобами</a:t>
            </a:r>
          </a:p>
          <a:p>
            <a:endParaRPr lang="ru-RU" sz="2700"/>
          </a:p>
        </p:txBody>
      </p:sp>
      <p:pic>
        <p:nvPicPr>
          <p:cNvPr id="4" name="Рисунок 3" descr="Antibiotic Clipart Of Flowers">
            <a:extLst>
              <a:ext uri="{FF2B5EF4-FFF2-40B4-BE49-F238E27FC236}">
                <a16:creationId xmlns:a16="http://schemas.microsoft.com/office/drawing/2014/main" xmlns="" id="{956F0C10-013E-4E9B-C246-CEBBA9CB63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17105" b="-1"/>
          <a:stretch/>
        </p:blipFill>
        <p:spPr>
          <a:xfrm>
            <a:off x="648000" y="2636621"/>
            <a:ext cx="3250128" cy="3292737"/>
          </a:xfrm>
          <a:custGeom>
            <a:avLst/>
            <a:gdLst/>
            <a:ahLst/>
            <a:cxnLst/>
            <a:rect l="l" t="t" r="r" b="b"/>
            <a:pathLst>
              <a:path w="3250128" h="3292737">
                <a:moveTo>
                  <a:pt x="1512795" y="8"/>
                </a:moveTo>
                <a:cubicBezTo>
                  <a:pt x="1537825" y="105"/>
                  <a:pt x="1559931" y="1205"/>
                  <a:pt x="1578253" y="3179"/>
                </a:cubicBezTo>
                <a:lnTo>
                  <a:pt x="2018318" y="50876"/>
                </a:lnTo>
                <a:cubicBezTo>
                  <a:pt x="2266951" y="79824"/>
                  <a:pt x="2496734" y="194298"/>
                  <a:pt x="2630313" y="308772"/>
                </a:cubicBezTo>
                <a:cubicBezTo>
                  <a:pt x="2802569" y="395285"/>
                  <a:pt x="2936474" y="586404"/>
                  <a:pt x="3080128" y="834760"/>
                </a:cubicBezTo>
                <a:cubicBezTo>
                  <a:pt x="3214033" y="1083445"/>
                  <a:pt x="3319011" y="1647591"/>
                  <a:pt x="3194532" y="2154500"/>
                </a:cubicBezTo>
                <a:cubicBezTo>
                  <a:pt x="3166256" y="2250224"/>
                  <a:pt x="2926723" y="2622922"/>
                  <a:pt x="2793144" y="2785423"/>
                </a:cubicBezTo>
                <a:cubicBezTo>
                  <a:pt x="2649814" y="2947923"/>
                  <a:pt x="2458058" y="3091345"/>
                  <a:pt x="2152223" y="3235095"/>
                </a:cubicBezTo>
                <a:cubicBezTo>
                  <a:pt x="1654956" y="3378517"/>
                  <a:pt x="1195715" y="3225227"/>
                  <a:pt x="832028" y="3091345"/>
                </a:cubicBezTo>
                <a:cubicBezTo>
                  <a:pt x="468666" y="2919305"/>
                  <a:pt x="286985" y="2718646"/>
                  <a:pt x="182006" y="2412725"/>
                </a:cubicBezTo>
                <a:cubicBezTo>
                  <a:pt x="124479" y="2221606"/>
                  <a:pt x="0" y="1934434"/>
                  <a:pt x="0" y="1791341"/>
                </a:cubicBezTo>
                <a:cubicBezTo>
                  <a:pt x="0" y="1408775"/>
                  <a:pt x="76703" y="1092984"/>
                  <a:pt x="353937" y="682128"/>
                </a:cubicBezTo>
                <a:cubicBezTo>
                  <a:pt x="440065" y="538706"/>
                  <a:pt x="660422" y="352522"/>
                  <a:pt x="851854" y="189692"/>
                </a:cubicBezTo>
                <a:cubicBezTo>
                  <a:pt x="1019072" y="47792"/>
                  <a:pt x="1337583" y="-671"/>
                  <a:pt x="1512795" y="8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91F92CC-D2DF-BC39-835D-EA651BD98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576000"/>
            <a:ext cx="6900137" cy="519747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600" err="1">
                <a:solidFill>
                  <a:schemeClr val="tx1"/>
                </a:solidFill>
              </a:rPr>
              <a:t>Аміноглікозиди</a:t>
            </a:r>
            <a:r>
              <a:rPr lang="ru-RU" sz="1600" dirty="0">
                <a:solidFill>
                  <a:schemeClr val="tx1"/>
                </a:solidFill>
              </a:rPr>
              <a:t> не </a:t>
            </a:r>
            <a:r>
              <a:rPr lang="ru-RU" sz="1600" err="1">
                <a:solidFill>
                  <a:schemeClr val="tx1"/>
                </a:solidFill>
              </a:rPr>
              <a:t>можна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змішувати</a:t>
            </a:r>
            <a:r>
              <a:rPr lang="ru-RU" sz="1600" dirty="0">
                <a:solidFill>
                  <a:schemeClr val="tx1"/>
                </a:solidFill>
              </a:rPr>
              <a:t> в одному </a:t>
            </a:r>
            <a:r>
              <a:rPr lang="ru-RU" sz="1600" err="1">
                <a:solidFill>
                  <a:schemeClr val="tx1"/>
                </a:solidFill>
              </a:rPr>
              <a:t>шприці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чи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err="1">
                <a:solidFill>
                  <a:schemeClr val="tx1"/>
                </a:solidFill>
              </a:rPr>
              <a:t>одній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інфузійній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системі</a:t>
            </a:r>
            <a:r>
              <a:rPr lang="ru-RU" sz="1600" dirty="0">
                <a:solidFill>
                  <a:schemeClr val="tx1"/>
                </a:solidFill>
              </a:rPr>
              <a:t> з β-</a:t>
            </a:r>
            <a:r>
              <a:rPr lang="ru-RU" sz="1600" err="1">
                <a:solidFill>
                  <a:schemeClr val="tx1"/>
                </a:solidFill>
              </a:rPr>
              <a:t>лактамними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антибіотиками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або</a:t>
            </a:r>
            <a:r>
              <a:rPr lang="ru-RU" sz="1600" dirty="0">
                <a:solidFill>
                  <a:schemeClr val="tx1"/>
                </a:solidFill>
              </a:rPr>
              <a:t> гепарином.</a:t>
            </a: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</a:rPr>
              <a:t>До </a:t>
            </a:r>
            <a:r>
              <a:rPr lang="ru-RU" sz="1600" err="1">
                <a:solidFill>
                  <a:schemeClr val="tx1"/>
                </a:solidFill>
              </a:rPr>
              <a:t>посилення</a:t>
            </a:r>
            <a:r>
              <a:rPr lang="ru-RU" sz="1600" dirty="0">
                <a:solidFill>
                  <a:schemeClr val="tx1"/>
                </a:solidFill>
              </a:rPr>
              <a:t> нефро- та </a:t>
            </a:r>
            <a:r>
              <a:rPr lang="ru-RU" sz="1600" err="1">
                <a:solidFill>
                  <a:schemeClr val="tx1"/>
                </a:solidFill>
              </a:rPr>
              <a:t>ототоксичної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аміноглікозидів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призводить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одночасне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застосування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двох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аміноглікозидів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або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поєднання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err="1">
                <a:solidFill>
                  <a:schemeClr val="tx1"/>
                </a:solidFill>
              </a:rPr>
              <a:t>іншими</a:t>
            </a:r>
            <a:r>
              <a:rPr lang="ru-RU" sz="1600" dirty="0">
                <a:solidFill>
                  <a:schemeClr val="tx1"/>
                </a:solidFill>
              </a:rPr>
              <a:t> нефро- та </a:t>
            </a:r>
            <a:r>
              <a:rPr lang="ru-RU" sz="1600" err="1">
                <a:solidFill>
                  <a:schemeClr val="tx1"/>
                </a:solidFill>
              </a:rPr>
              <a:t>ототоксичними</a:t>
            </a:r>
            <a:r>
              <a:rPr lang="ru-RU" sz="1600" dirty="0">
                <a:solidFill>
                  <a:schemeClr val="tx1"/>
                </a:solidFill>
              </a:rPr>
              <a:t> препаратами (</a:t>
            </a:r>
            <a:r>
              <a:rPr lang="ru-RU" sz="1600" err="1">
                <a:solidFill>
                  <a:schemeClr val="tx1"/>
                </a:solidFill>
              </a:rPr>
              <a:t>поліміксином</a:t>
            </a:r>
            <a:r>
              <a:rPr lang="ru-RU" sz="1600" dirty="0">
                <a:solidFill>
                  <a:schemeClr val="tx1"/>
                </a:solidFill>
              </a:rPr>
              <a:t> В, </a:t>
            </a:r>
            <a:r>
              <a:rPr lang="ru-RU" sz="1600" err="1">
                <a:solidFill>
                  <a:schemeClr val="tx1"/>
                </a:solidFill>
              </a:rPr>
              <a:t>ванкоміцином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петльовими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діуретиками</a:t>
            </a:r>
            <a:r>
              <a:rPr lang="ru-RU" sz="1600" dirty="0">
                <a:solidFill>
                  <a:schemeClr val="tx1"/>
                </a:solidFill>
              </a:rPr>
              <a:t>, циклоспорином </a:t>
            </a:r>
            <a:r>
              <a:rPr lang="ru-RU" sz="1600" err="1">
                <a:solidFill>
                  <a:schemeClr val="tx1"/>
                </a:solidFill>
              </a:rPr>
              <a:t>тощо</a:t>
            </a:r>
            <a:r>
              <a:rPr lang="ru-RU" sz="1600" dirty="0">
                <a:solidFill>
                  <a:schemeClr val="tx1"/>
                </a:solidFill>
              </a:rPr>
              <a:t>).</a:t>
            </a: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</a:rPr>
              <a:t>При </a:t>
            </a:r>
            <a:r>
              <a:rPr lang="ru-RU" sz="1600" err="1">
                <a:solidFill>
                  <a:schemeClr val="tx1"/>
                </a:solidFill>
              </a:rPr>
              <a:t>поєднанні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аміноглікозидів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із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засобами</a:t>
            </a:r>
            <a:r>
              <a:rPr lang="ru-RU" sz="1600" dirty="0">
                <a:solidFill>
                  <a:schemeClr val="tx1"/>
                </a:solidFill>
              </a:rPr>
              <a:t> для </a:t>
            </a:r>
            <a:r>
              <a:rPr lang="ru-RU" sz="1600" err="1">
                <a:solidFill>
                  <a:schemeClr val="tx1"/>
                </a:solidFill>
              </a:rPr>
              <a:t>інгаляційного</a:t>
            </a:r>
            <a:r>
              <a:rPr lang="ru-RU" sz="1600" dirty="0">
                <a:solidFill>
                  <a:schemeClr val="tx1"/>
                </a:solidFill>
              </a:rPr>
              <a:t> наркозу, </a:t>
            </a:r>
            <a:r>
              <a:rPr lang="ru-RU" sz="1600" err="1">
                <a:solidFill>
                  <a:schemeClr val="tx1"/>
                </a:solidFill>
              </a:rPr>
              <a:t>опіоїдними</a:t>
            </a:r>
            <a:r>
              <a:rPr lang="ru-RU" sz="1600" dirty="0">
                <a:solidFill>
                  <a:schemeClr val="tx1"/>
                </a:solidFill>
              </a:rPr>
              <a:t> анальгетиками, </a:t>
            </a:r>
            <a:r>
              <a:rPr lang="ru-RU" sz="1600" err="1">
                <a:solidFill>
                  <a:schemeClr val="tx1"/>
                </a:solidFill>
              </a:rPr>
              <a:t>магнію</a:t>
            </a:r>
            <a:r>
              <a:rPr lang="ru-RU" sz="1600" dirty="0">
                <a:solidFill>
                  <a:schemeClr val="tx1"/>
                </a:solidFill>
              </a:rPr>
              <a:t> сульфатом, а також при </a:t>
            </a:r>
            <a:r>
              <a:rPr lang="ru-RU" sz="1600" err="1">
                <a:solidFill>
                  <a:schemeClr val="tx1"/>
                </a:solidFill>
              </a:rPr>
              <a:t>переливанні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великої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кількості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крові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err="1">
                <a:solidFill>
                  <a:schemeClr val="tx1"/>
                </a:solidFill>
              </a:rPr>
              <a:t>цитратними</a:t>
            </a:r>
            <a:r>
              <a:rPr lang="ru-RU" sz="1600" dirty="0">
                <a:solidFill>
                  <a:schemeClr val="tx1"/>
                </a:solidFill>
              </a:rPr>
              <a:t> консервантами </a:t>
            </a:r>
            <a:r>
              <a:rPr lang="ru-RU" sz="1600" err="1">
                <a:solidFill>
                  <a:schemeClr val="tx1"/>
                </a:solidFill>
              </a:rPr>
              <a:t>можливе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посилення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нервово-м’язової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блокади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1600" err="1">
                <a:solidFill>
                  <a:schemeClr val="tx1"/>
                </a:solidFill>
              </a:rPr>
              <a:t>Індометацин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фенілбутазон</a:t>
            </a:r>
            <a:r>
              <a:rPr lang="ru-RU" sz="1600" dirty="0">
                <a:solidFill>
                  <a:schemeClr val="tx1"/>
                </a:solidFill>
              </a:rPr>
              <a:t> та </a:t>
            </a:r>
            <a:r>
              <a:rPr lang="ru-RU" sz="1600" err="1">
                <a:solidFill>
                  <a:schemeClr val="tx1"/>
                </a:solidFill>
              </a:rPr>
              <a:t>інші</a:t>
            </a:r>
            <a:r>
              <a:rPr lang="ru-RU" sz="1600" dirty="0">
                <a:solidFill>
                  <a:schemeClr val="tx1"/>
                </a:solidFill>
              </a:rPr>
              <a:t> НПВП, </a:t>
            </a:r>
            <a:r>
              <a:rPr lang="ru-RU" sz="1600" err="1">
                <a:solidFill>
                  <a:schemeClr val="tx1"/>
                </a:solidFill>
              </a:rPr>
              <a:t>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порушують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нирковий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кровообіг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можуть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уповільнювати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швидкість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виведення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аміноглікозидів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983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6B86B9B-F31C-40A2-88D0-BA66A3F025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577AC07-64BE-4EDD-AA45-2F7D928D9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DC8C59-8306-5298-2A21-BB71FD6E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1"/>
            <a:ext cx="3095626" cy="1476000"/>
          </a:xfrm>
        </p:spPr>
        <p:txBody>
          <a:bodyPr>
            <a:normAutofit/>
          </a:bodyPr>
          <a:lstStyle/>
          <a:p>
            <a:r>
              <a:rPr lang="ru-RU" sz="3200"/>
              <a:t>Стрептоміцин</a:t>
            </a:r>
          </a:p>
        </p:txBody>
      </p:sp>
      <p:pic>
        <p:nvPicPr>
          <p:cNvPr id="4" name="Рисунок 3" descr="Стрептоміцин: інструкція по застосуванню, ціна в аптеках України ...">
            <a:extLst>
              <a:ext uri="{FF2B5EF4-FFF2-40B4-BE49-F238E27FC236}">
                <a16:creationId xmlns:a16="http://schemas.microsoft.com/office/drawing/2014/main" xmlns="" id="{995CC2E7-108E-68DA-84F0-1F42F24B36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0387" y="2636838"/>
            <a:ext cx="2234853" cy="3136636"/>
          </a:xfrm>
          <a:custGeom>
            <a:avLst/>
            <a:gdLst/>
            <a:ahLst/>
            <a:cxnLst/>
            <a:rect l="l" t="t" r="r" b="b"/>
            <a:pathLst>
              <a:path w="3095625" h="3136636">
                <a:moveTo>
                  <a:pt x="0" y="0"/>
                </a:moveTo>
                <a:lnTo>
                  <a:pt x="3095625" y="0"/>
                </a:lnTo>
                <a:lnTo>
                  <a:pt x="3095625" y="3136636"/>
                </a:lnTo>
                <a:lnTo>
                  <a:pt x="0" y="3136636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016F8D-C7AA-9891-AFDF-876EDC374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576000"/>
            <a:ext cx="6900137" cy="519747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лікування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вперше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виявленого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туберкульозу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легень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туберкульозних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уражень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Хворим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лікувалися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раніше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препарат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доцільно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призначати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після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лабораторного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виявлення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чутливості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нього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виділених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пацієнтом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мікобактерій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sz="2300" dirty="0">
              <a:solidFill>
                <a:schemeClr val="tx1"/>
              </a:solidFill>
              <a:latin typeface="Georgia"/>
            </a:endParaRPr>
          </a:p>
          <a:p>
            <a:pPr>
              <a:lnSpc>
                <a:spcPct val="110000"/>
              </a:lnSpc>
            </a:pP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Інфекційно-запальні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процеси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різної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локації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спричинені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грампозитивними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грамнегативними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мікроорганізмами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чутливими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до препарату: при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пневмонії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спричиненій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клебсієлами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при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ендокардиті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чумі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туляремії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300" err="1">
                <a:solidFill>
                  <a:schemeClr val="tx1"/>
                </a:solidFill>
                <a:ea typeface="+mn-lt"/>
                <a:cs typeface="+mn-lt"/>
              </a:rPr>
              <a:t>бруцельозі</a:t>
            </a:r>
            <a:r>
              <a:rPr lang="ru-RU" sz="23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529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B6B86B9B-F31C-40A2-88D0-BA66A3F025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577AC07-64BE-4EDD-AA45-2F7D928D9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F1C6CC-FFDB-B585-E840-EFB15420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1"/>
            <a:ext cx="3095626" cy="1477328"/>
          </a:xfrm>
        </p:spPr>
        <p:txBody>
          <a:bodyPr>
            <a:normAutofit/>
          </a:bodyPr>
          <a:lstStyle/>
          <a:p>
            <a:r>
              <a:rPr lang="ru-RU" sz="3200"/>
              <a:t>Неоміцин</a:t>
            </a:r>
          </a:p>
        </p:txBody>
      </p:sp>
      <p:pic>
        <p:nvPicPr>
          <p:cNvPr id="5" name="Рисунок 4" descr="Неоміцин плюс мазь 20 г 1 туба - ціна, інструкція, аналоги, відгуки ...">
            <a:extLst>
              <a:ext uri="{FF2B5EF4-FFF2-40B4-BE49-F238E27FC236}">
                <a16:creationId xmlns:a16="http://schemas.microsoft.com/office/drawing/2014/main" xmlns="" id="{9FC26AF8-DFA9-3EF0-6EEA-88E72A9FA1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01" y="3667291"/>
            <a:ext cx="3095625" cy="1075729"/>
          </a:xfrm>
          <a:custGeom>
            <a:avLst/>
            <a:gdLst/>
            <a:ahLst/>
            <a:cxnLst/>
            <a:rect l="l" t="t" r="r" b="b"/>
            <a:pathLst>
              <a:path w="3095625" h="3136636">
                <a:moveTo>
                  <a:pt x="0" y="0"/>
                </a:moveTo>
                <a:lnTo>
                  <a:pt x="3095625" y="0"/>
                </a:lnTo>
                <a:lnTo>
                  <a:pt x="3095625" y="3136636"/>
                </a:lnTo>
                <a:lnTo>
                  <a:pt x="0" y="3136636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5A2754-0E3F-5558-92D9-772CBB3B4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576000"/>
            <a:ext cx="6900137" cy="519747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Оскільки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всмоктування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бацитрацину і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неоміцину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через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уражену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шкіру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незначне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максимальна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концентрація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препарату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досягається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місці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застосування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Тканинна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переносимість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оцінюється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як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відмінна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інактивація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біологічними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продуктами,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кров’ю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тканинними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компонентами не </a:t>
            </a:r>
            <a:r>
              <a:rPr lang="ru-RU" sz="1600" err="1">
                <a:solidFill>
                  <a:schemeClr val="tx1"/>
                </a:solidFill>
                <a:ea typeface="+mn-lt"/>
                <a:cs typeface="+mn-lt"/>
              </a:rPr>
              <a:t>відзначається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</a:p>
          <a:p>
            <a:pPr>
              <a:lnSpc>
                <a:spcPct val="110000"/>
              </a:lnSpc>
            </a:pPr>
            <a:r>
              <a:rPr lang="ru-RU" sz="1600" err="1">
                <a:solidFill>
                  <a:schemeClr val="tx1"/>
                </a:solidFill>
              </a:rPr>
              <a:t>Місцеве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лікування</a:t>
            </a:r>
            <a:r>
              <a:rPr lang="ru-RU" sz="1600" dirty="0">
                <a:solidFill>
                  <a:schemeClr val="tx1"/>
                </a:solidFill>
              </a:rPr>
              <a:t> та </a:t>
            </a:r>
            <a:r>
              <a:rPr lang="ru-RU" sz="1600" err="1">
                <a:solidFill>
                  <a:schemeClr val="tx1"/>
                </a:solidFill>
              </a:rPr>
              <a:t>профілактика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бактеріальних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інфекцій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шкіри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спричинених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чутливими</a:t>
            </a:r>
            <a:r>
              <a:rPr lang="ru-RU" sz="1600" dirty="0">
                <a:solidFill>
                  <a:schemeClr val="tx1"/>
                </a:solidFill>
              </a:rPr>
              <a:t> до препарату </a:t>
            </a:r>
            <a:r>
              <a:rPr lang="ru-RU" sz="1600" err="1">
                <a:solidFill>
                  <a:schemeClr val="tx1"/>
                </a:solidFill>
              </a:rPr>
              <a:t>мікроорганізмами</a:t>
            </a:r>
            <a:r>
              <a:rPr lang="ru-RU" sz="1600" dirty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</a:rPr>
              <a:t>– </a:t>
            </a:r>
            <a:r>
              <a:rPr lang="ru-RU" sz="1600" err="1">
                <a:solidFill>
                  <a:schemeClr val="tx1"/>
                </a:solidFill>
              </a:rPr>
              <a:t>фурункули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карбункули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err="1">
                <a:solidFill>
                  <a:schemeClr val="tx1"/>
                </a:solidFill>
              </a:rPr>
              <a:t>після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хірургічного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втручання</a:t>
            </a:r>
            <a:r>
              <a:rPr lang="ru-RU" sz="1600" dirty="0">
                <a:solidFill>
                  <a:schemeClr val="tx1"/>
                </a:solidFill>
              </a:rPr>
              <a:t>), </a:t>
            </a:r>
            <a:r>
              <a:rPr lang="ru-RU" sz="1600" err="1">
                <a:solidFill>
                  <a:schemeClr val="tx1"/>
                </a:solidFill>
              </a:rPr>
              <a:t>абсцеси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err="1">
                <a:solidFill>
                  <a:schemeClr val="tx1"/>
                </a:solidFill>
              </a:rPr>
              <a:t>після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розтину</a:t>
            </a:r>
            <a:r>
              <a:rPr lang="ru-RU" sz="1600" dirty="0">
                <a:solidFill>
                  <a:schemeClr val="tx1"/>
                </a:solidFill>
              </a:rPr>
              <a:t>), сикоз, у т.ч. </a:t>
            </a:r>
            <a:r>
              <a:rPr lang="ru-RU" sz="1600" err="1">
                <a:solidFill>
                  <a:schemeClr val="tx1"/>
                </a:solidFill>
              </a:rPr>
              <a:t>глибокий</a:t>
            </a:r>
            <a:r>
              <a:rPr lang="ru-RU" sz="1600" dirty="0">
                <a:solidFill>
                  <a:schemeClr val="tx1"/>
                </a:solidFill>
              </a:rPr>
              <a:t>, у </a:t>
            </a:r>
            <a:r>
              <a:rPr lang="ru-RU" sz="1600" err="1">
                <a:solidFill>
                  <a:schemeClr val="tx1"/>
                </a:solidFill>
              </a:rPr>
              <a:t>ділянці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підборіддя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гнійний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гідраденіт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псевдофурункульоз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пароніхії</a:t>
            </a:r>
            <a:r>
              <a:rPr lang="ru-RU" sz="1600" dirty="0">
                <a:solidFill>
                  <a:schemeClr val="tx1"/>
                </a:solidFill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ru-RU" sz="1600">
                <a:solidFill>
                  <a:schemeClr val="tx1"/>
                </a:solidFill>
              </a:rPr>
              <a:t>– </a:t>
            </a:r>
            <a:r>
              <a:rPr lang="ru-RU" sz="1600" err="1">
                <a:solidFill>
                  <a:schemeClr val="tx1"/>
                </a:solidFill>
              </a:rPr>
              <a:t>бактеріальні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інфекції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шкіри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обмеженого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ступеня</a:t>
            </a:r>
            <a:r>
              <a:rPr lang="ru-RU" sz="1600">
                <a:solidFill>
                  <a:schemeClr val="tx1"/>
                </a:solidFill>
              </a:rPr>
              <a:t>, у т.ч. </a:t>
            </a:r>
            <a:r>
              <a:rPr lang="ru-RU" sz="1600" err="1">
                <a:solidFill>
                  <a:schemeClr val="tx1"/>
                </a:solidFill>
              </a:rPr>
              <a:t>контагіозне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імпетиго</a:t>
            </a:r>
            <a:r>
              <a:rPr lang="ru-RU" sz="160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інфіковані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варикозні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виразки</a:t>
            </a:r>
            <a:r>
              <a:rPr lang="ru-RU" sz="160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вторинні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інфекції</a:t>
            </a:r>
            <a:r>
              <a:rPr lang="ru-RU" sz="1600">
                <a:solidFill>
                  <a:schemeClr val="tx1"/>
                </a:solidFill>
              </a:rPr>
              <a:t> при </a:t>
            </a:r>
            <a:r>
              <a:rPr lang="ru-RU" sz="1600" err="1">
                <a:solidFill>
                  <a:schemeClr val="tx1"/>
                </a:solidFill>
              </a:rPr>
              <a:t>екземі</a:t>
            </a:r>
            <a:r>
              <a:rPr lang="ru-RU" sz="160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інфекції</a:t>
            </a:r>
            <a:r>
              <a:rPr lang="ru-RU" sz="1600">
                <a:solidFill>
                  <a:schemeClr val="tx1"/>
                </a:solidFill>
              </a:rPr>
              <a:t> при </a:t>
            </a:r>
            <a:r>
              <a:rPr lang="ru-RU" sz="1600" err="1">
                <a:solidFill>
                  <a:schemeClr val="tx1"/>
                </a:solidFill>
              </a:rPr>
              <a:t>опіках</a:t>
            </a:r>
            <a:r>
              <a:rPr lang="ru-RU" sz="160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після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косметичної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хірургії</a:t>
            </a:r>
            <a:r>
              <a:rPr lang="ru-RU" sz="1600">
                <a:solidFill>
                  <a:schemeClr val="tx1"/>
                </a:solidFill>
              </a:rPr>
              <a:t> і пересадки </a:t>
            </a:r>
            <a:r>
              <a:rPr lang="ru-RU" sz="1600" err="1">
                <a:solidFill>
                  <a:schemeClr val="tx1"/>
                </a:solidFill>
              </a:rPr>
              <a:t>шкіри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>
                <a:solidFill>
                  <a:schemeClr val="tx1"/>
                </a:solidFill>
              </a:rPr>
              <a:t>(також </a:t>
            </a:r>
            <a:r>
              <a:rPr lang="ru-RU" sz="1600" err="1">
                <a:solidFill>
                  <a:schemeClr val="tx1"/>
                </a:solidFill>
              </a:rPr>
              <a:t>із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профілактичною</a:t>
            </a:r>
            <a:r>
              <a:rPr lang="ru-RU" sz="1600">
                <a:solidFill>
                  <a:schemeClr val="tx1"/>
                </a:solidFill>
              </a:rPr>
              <a:t> метою та при </a:t>
            </a:r>
            <a:r>
              <a:rPr lang="ru-RU" sz="1600" err="1">
                <a:solidFill>
                  <a:schemeClr val="tx1"/>
                </a:solidFill>
              </a:rPr>
              <a:t>застосуванні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пов’язок</a:t>
            </a:r>
            <a:r>
              <a:rPr lang="ru-RU" sz="1600">
                <a:solidFill>
                  <a:schemeClr val="tx1"/>
                </a:solidFill>
              </a:rPr>
              <a:t>);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600">
                <a:solidFill>
                  <a:schemeClr val="tx1"/>
                </a:solidFill>
              </a:rPr>
              <a:t>– як </a:t>
            </a:r>
            <a:r>
              <a:rPr lang="ru-RU" sz="1600" err="1">
                <a:solidFill>
                  <a:schemeClr val="tx1"/>
                </a:solidFill>
              </a:rPr>
              <a:t>допоміжна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терапія</a:t>
            </a:r>
            <a:r>
              <a:rPr lang="ru-RU" sz="1600">
                <a:solidFill>
                  <a:schemeClr val="tx1"/>
                </a:solidFill>
              </a:rPr>
              <a:t> при </a:t>
            </a:r>
            <a:r>
              <a:rPr lang="ru-RU" sz="1600" err="1">
                <a:solidFill>
                  <a:schemeClr val="tx1"/>
                </a:solidFill>
              </a:rPr>
              <a:t>лікуванні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інфікованих</a:t>
            </a:r>
            <a:r>
              <a:rPr lang="ru-RU" sz="1600">
                <a:solidFill>
                  <a:schemeClr val="tx1"/>
                </a:solidFill>
              </a:rPr>
              <a:t> ран (</a:t>
            </a:r>
            <a:r>
              <a:rPr lang="ru-RU" sz="1600" err="1">
                <a:solidFill>
                  <a:schemeClr val="tx1"/>
                </a:solidFill>
              </a:rPr>
              <a:t>наприклад</a:t>
            </a:r>
            <a:r>
              <a:rPr lang="ru-RU" sz="1600">
                <a:solidFill>
                  <a:schemeClr val="tx1"/>
                </a:solidFill>
              </a:rPr>
              <a:t>, при </a:t>
            </a:r>
            <a:r>
              <a:rPr lang="ru-RU" sz="1600" err="1">
                <a:solidFill>
                  <a:schemeClr val="tx1"/>
                </a:solidFill>
              </a:rPr>
              <a:t>зовнішньому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отиті</a:t>
            </a:r>
            <a:r>
              <a:rPr lang="ru-RU" sz="1600">
                <a:solidFill>
                  <a:schemeClr val="tx1"/>
                </a:solidFill>
              </a:rPr>
              <a:t>, </a:t>
            </a:r>
            <a:r>
              <a:rPr lang="ru-RU" sz="1600" err="1">
                <a:solidFill>
                  <a:schemeClr val="tx1"/>
                </a:solidFill>
              </a:rPr>
              <a:t>вторинному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інфікуванні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хірургічних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err="1">
                <a:solidFill>
                  <a:schemeClr val="tx1"/>
                </a:solidFill>
              </a:rPr>
              <a:t>рубців</a:t>
            </a:r>
            <a:r>
              <a:rPr lang="ru-RU" sz="1600">
                <a:solidFill>
                  <a:schemeClr val="tx1"/>
                </a:solidFill>
              </a:rPr>
              <a:t>). 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0736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6B86B9B-F31C-40A2-88D0-BA66A3F025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577AC07-64BE-4EDD-AA45-2F7D928D9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6E02D9-BEB9-B3B5-D190-D3C893EA3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1"/>
            <a:ext cx="3095626" cy="1476000"/>
          </a:xfrm>
        </p:spPr>
        <p:txBody>
          <a:bodyPr>
            <a:normAutofit/>
          </a:bodyPr>
          <a:lstStyle/>
          <a:p>
            <a:r>
              <a:rPr lang="ru-RU" sz="3200"/>
              <a:t>Канаміцин</a:t>
            </a:r>
          </a:p>
        </p:txBody>
      </p:sp>
      <p:pic>
        <p:nvPicPr>
          <p:cNvPr id="4" name="Рисунок 3" descr="Канаміцин порошок для розчину для ін'єкцій у флаконі по 1 г: інструкція ...">
            <a:extLst>
              <a:ext uri="{FF2B5EF4-FFF2-40B4-BE49-F238E27FC236}">
                <a16:creationId xmlns:a16="http://schemas.microsoft.com/office/drawing/2014/main" xmlns="" id="{07682C57-9F21-F8E6-3ED6-B3A225C33D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01" y="2657343"/>
            <a:ext cx="3095625" cy="3095625"/>
          </a:xfrm>
          <a:custGeom>
            <a:avLst/>
            <a:gdLst/>
            <a:ahLst/>
            <a:cxnLst/>
            <a:rect l="l" t="t" r="r" b="b"/>
            <a:pathLst>
              <a:path w="3095625" h="3136636">
                <a:moveTo>
                  <a:pt x="0" y="0"/>
                </a:moveTo>
                <a:lnTo>
                  <a:pt x="3095625" y="0"/>
                </a:lnTo>
                <a:lnTo>
                  <a:pt x="3095625" y="3136636"/>
                </a:lnTo>
                <a:lnTo>
                  <a:pt x="0" y="3136636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2AB6028-4E37-0BF0-0D70-3C948E9AF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576000"/>
            <a:ext cx="6900137" cy="519747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900" dirty="0" err="1">
                <a:solidFill>
                  <a:schemeClr val="tx1"/>
                </a:solidFill>
              </a:rPr>
              <a:t>тяжкі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гнійно-септичні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захворювання</a:t>
            </a:r>
            <a:r>
              <a:rPr lang="ru-RU" sz="1900" dirty="0">
                <a:solidFill>
                  <a:schemeClr val="tx1"/>
                </a:solidFill>
              </a:rPr>
              <a:t> (сепсис, </a:t>
            </a:r>
            <a:r>
              <a:rPr lang="ru-RU" sz="1900" dirty="0" err="1">
                <a:solidFill>
                  <a:schemeClr val="tx1"/>
                </a:solidFill>
              </a:rPr>
              <a:t>менінгіт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 err="1">
                <a:solidFill>
                  <a:schemeClr val="tx1"/>
                </a:solidFill>
              </a:rPr>
              <a:t>перитоніт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 err="1">
                <a:solidFill>
                  <a:schemeClr val="tx1"/>
                </a:solidFill>
              </a:rPr>
              <a:t>септичний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ендокардит</a:t>
            </a:r>
            <a:r>
              <a:rPr lang="ru-RU" sz="1900" dirty="0">
                <a:solidFill>
                  <a:schemeClr val="tx1"/>
                </a:solidFill>
              </a:rPr>
              <a:t>);</a:t>
            </a:r>
          </a:p>
          <a:p>
            <a:pPr>
              <a:lnSpc>
                <a:spcPct val="110000"/>
              </a:lnSpc>
            </a:pPr>
            <a:r>
              <a:rPr lang="ru-RU" sz="1900" dirty="0" err="1">
                <a:solidFill>
                  <a:schemeClr val="tx1"/>
                </a:solidFill>
              </a:rPr>
              <a:t>інфекційно-запальні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захворювання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органів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дихання</a:t>
            </a:r>
            <a:r>
              <a:rPr lang="ru-RU" sz="1900" dirty="0">
                <a:solidFill>
                  <a:schemeClr val="tx1"/>
                </a:solidFill>
              </a:rPr>
              <a:t> (</a:t>
            </a:r>
            <a:r>
              <a:rPr lang="ru-RU" sz="1900" dirty="0" err="1">
                <a:solidFill>
                  <a:schemeClr val="tx1"/>
                </a:solidFill>
              </a:rPr>
              <a:t>пневмонія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 err="1">
                <a:solidFill>
                  <a:schemeClr val="tx1"/>
                </a:solidFill>
              </a:rPr>
              <a:t>емпієма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плеври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 err="1">
                <a:solidFill>
                  <a:schemeClr val="tx1"/>
                </a:solidFill>
              </a:rPr>
              <a:t>абсцес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легень</a:t>
            </a:r>
            <a:r>
              <a:rPr lang="ru-RU" sz="1900" dirty="0">
                <a:solidFill>
                  <a:schemeClr val="tx1"/>
                </a:solidFill>
              </a:rPr>
              <a:t>);</a:t>
            </a:r>
          </a:p>
          <a:p>
            <a:pPr>
              <a:lnSpc>
                <a:spcPct val="110000"/>
              </a:lnSpc>
            </a:pPr>
            <a:r>
              <a:rPr lang="ru-RU" sz="1900">
                <a:solidFill>
                  <a:schemeClr val="tx1"/>
                </a:solidFill>
              </a:rPr>
              <a:t>інфекції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err="1">
                <a:solidFill>
                  <a:schemeClr val="tx1"/>
                </a:solidFill>
              </a:rPr>
              <a:t>нирок</a:t>
            </a:r>
            <a:r>
              <a:rPr lang="ru-RU" sz="1900" dirty="0">
                <a:solidFill>
                  <a:schemeClr val="tx1"/>
                </a:solidFill>
              </a:rPr>
              <a:t> і </a:t>
            </a:r>
            <a:r>
              <a:rPr lang="ru-RU" sz="1900" err="1">
                <a:solidFill>
                  <a:schemeClr val="tx1"/>
                </a:solidFill>
              </a:rPr>
              <a:t>сечовивідних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err="1">
                <a:solidFill>
                  <a:schemeClr val="tx1"/>
                </a:solidFill>
              </a:rPr>
              <a:t>шляхів</a:t>
            </a:r>
            <a:r>
              <a:rPr lang="ru-RU" sz="1900" dirty="0">
                <a:solidFill>
                  <a:schemeClr val="tx1"/>
                </a:solidFill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ru-RU" sz="1900">
                <a:solidFill>
                  <a:schemeClr val="tx1"/>
                </a:solidFill>
              </a:rPr>
              <a:t>гнійні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err="1">
                <a:solidFill>
                  <a:schemeClr val="tx1"/>
                </a:solidFill>
              </a:rPr>
              <a:t>ускладнення</a:t>
            </a:r>
            <a:r>
              <a:rPr lang="ru-RU" sz="1900" dirty="0">
                <a:solidFill>
                  <a:schemeClr val="tx1"/>
                </a:solidFill>
              </a:rPr>
              <a:t> у </a:t>
            </a:r>
            <a:r>
              <a:rPr lang="ru-RU" sz="1900" err="1">
                <a:solidFill>
                  <a:schemeClr val="tx1"/>
                </a:solidFill>
              </a:rPr>
              <a:t>післяопераційний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err="1">
                <a:solidFill>
                  <a:schemeClr val="tx1"/>
                </a:solidFill>
              </a:rPr>
              <a:t>період</a:t>
            </a:r>
            <a:r>
              <a:rPr lang="ru-RU" sz="1900" dirty="0">
                <a:solidFill>
                  <a:schemeClr val="tx1"/>
                </a:solidFill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ru-RU" sz="1900">
                <a:solidFill>
                  <a:schemeClr val="tx1"/>
                </a:solidFill>
              </a:rPr>
              <a:t>інфіковані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err="1">
                <a:solidFill>
                  <a:schemeClr val="tx1"/>
                </a:solidFill>
              </a:rPr>
              <a:t>опіки</a:t>
            </a:r>
            <a:r>
              <a:rPr lang="ru-RU" sz="1900">
                <a:solidFill>
                  <a:schemeClr val="tx1"/>
                </a:solidFill>
              </a:rPr>
              <a:t>;</a:t>
            </a:r>
            <a:endParaRPr lang="ru-RU" sz="19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900" dirty="0" err="1">
                <a:solidFill>
                  <a:schemeClr val="tx1"/>
                </a:solidFill>
              </a:rPr>
              <a:t>туберкульоз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легень</a:t>
            </a:r>
            <a:r>
              <a:rPr lang="ru-RU" sz="1900" dirty="0">
                <a:solidFill>
                  <a:schemeClr val="tx1"/>
                </a:solidFill>
              </a:rPr>
              <a:t> і </a:t>
            </a:r>
            <a:r>
              <a:rPr lang="ru-RU" sz="1900" dirty="0" err="1">
                <a:solidFill>
                  <a:schemeClr val="tx1"/>
                </a:solidFill>
              </a:rPr>
              <a:t>туберкульозні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ураження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інших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органів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 err="1">
                <a:solidFill>
                  <a:schemeClr val="tx1"/>
                </a:solidFill>
              </a:rPr>
              <a:t>спричинені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мікроорганізмами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 err="1">
                <a:solidFill>
                  <a:schemeClr val="tx1"/>
                </a:solidFill>
              </a:rPr>
              <a:t>резистентними</a:t>
            </a:r>
            <a:r>
              <a:rPr lang="ru-RU" sz="1900" dirty="0">
                <a:solidFill>
                  <a:schemeClr val="tx1"/>
                </a:solidFill>
              </a:rPr>
              <a:t> до </a:t>
            </a:r>
            <a:r>
              <a:rPr lang="ru-RU" sz="1900" dirty="0" err="1">
                <a:solidFill>
                  <a:schemeClr val="tx1"/>
                </a:solidFill>
              </a:rPr>
              <a:t>протитуберкульозних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 err="1">
                <a:solidFill>
                  <a:schemeClr val="tx1"/>
                </a:solidFill>
              </a:rPr>
              <a:t>засобів</a:t>
            </a:r>
            <a:r>
              <a:rPr lang="ru-RU" sz="1900" dirty="0">
                <a:solidFill>
                  <a:schemeClr val="tx1"/>
                </a:solidFill>
              </a:rPr>
              <a:t> І та ІІ ряду та </a:t>
            </a:r>
            <a:r>
              <a:rPr lang="ru-RU" sz="1900" dirty="0" err="1">
                <a:solidFill>
                  <a:schemeClr val="tx1"/>
                </a:solidFill>
              </a:rPr>
              <a:t>чутливими</a:t>
            </a:r>
            <a:r>
              <a:rPr lang="ru-RU" sz="1900" dirty="0">
                <a:solidFill>
                  <a:schemeClr val="tx1"/>
                </a:solidFill>
              </a:rPr>
              <a:t> до </a:t>
            </a:r>
            <a:r>
              <a:rPr lang="ru-RU" sz="1900" dirty="0" err="1">
                <a:solidFill>
                  <a:schemeClr val="tx1"/>
                </a:solidFill>
              </a:rPr>
              <a:t>канаміцину</a:t>
            </a:r>
            <a:endParaRPr lang="ru-RU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862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D18FA6-894D-3457-2830-366E64AA4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Дякую</a:t>
            </a:r>
            <a:r>
              <a:rPr lang="ru-RU" dirty="0"/>
              <a:t> за </a:t>
            </a:r>
            <a:r>
              <a:rPr lang="ru-RU" dirty="0" err="1"/>
              <a:t>увагу</a:t>
            </a:r>
            <a:r>
              <a:rPr lang="ru-RU" dirty="0"/>
              <a:t>!</a:t>
            </a:r>
          </a:p>
        </p:txBody>
      </p:sp>
      <p:pic>
        <p:nvPicPr>
          <p:cNvPr id="4" name="Объект 3" descr="Muayeneye Gittiğinizde Doktorunuza Mutlaka Sormanız Gereken 14 Güven ...">
            <a:extLst>
              <a:ext uri="{FF2B5EF4-FFF2-40B4-BE49-F238E27FC236}">
                <a16:creationId xmlns:a16="http://schemas.microsoft.com/office/drawing/2014/main" xmlns="" id="{A1114FE8-5910-09FA-56B5-DC1F8A0D00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80406" y="2012875"/>
            <a:ext cx="7684698" cy="4011642"/>
          </a:xfrm>
        </p:spPr>
      </p:pic>
    </p:spTree>
    <p:extLst>
      <p:ext uri="{BB962C8B-B14F-4D97-AF65-F5344CB8AC3E}">
        <p14:creationId xmlns:p14="http://schemas.microsoft.com/office/powerpoint/2010/main" xmlns="" val="1297554781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8E7"/>
      </a:lt2>
      <a:accent1>
        <a:srgbClr val="C6969D"/>
      </a:accent1>
      <a:accent2>
        <a:srgbClr val="BA8E7F"/>
      </a:accent2>
      <a:accent3>
        <a:srgbClr val="B1A281"/>
      </a:accent3>
      <a:accent4>
        <a:srgbClr val="A2A872"/>
      </a:accent4>
      <a:accent5>
        <a:srgbClr val="95AA81"/>
      </a:accent5>
      <a:accent6>
        <a:srgbClr val="7BAF78"/>
      </a:accent6>
      <a:hlink>
        <a:srgbClr val="568E86"/>
      </a:hlink>
      <a:folHlink>
        <a:srgbClr val="7F7F7F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lobVTI" id="{06D3AACF-B619-4265-899F-5E2FB3A445D5}" vid="{F5918863-BA1A-4735-81A8-3E7BFBDA847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творення нового документа." ma:contentTypeScope="" ma:versionID="45e4e94517a62552f0cb9a0f8e910bb3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175933c4889b13f9e95b430f3b702d96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1276E2-7917-4746-9AD3-266045B938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317345-3F57-47A2-ACF8-20E6919054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1082</Words>
  <Application>Microsoft Office PowerPoint</Application>
  <PresentationFormat>Произвольный</PresentationFormat>
  <Paragraphs>111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BlobVTI</vt:lpstr>
      <vt:lpstr>Аміноглікозиди 1 покоління</vt:lpstr>
      <vt:lpstr>Вступ</vt:lpstr>
      <vt:lpstr>Історія</vt:lpstr>
      <vt:lpstr>Історія</vt:lpstr>
      <vt:lpstr>Класифікація</vt:lpstr>
      <vt:lpstr>Будова</vt:lpstr>
      <vt:lpstr>Спектр дії</vt:lpstr>
      <vt:lpstr>Синергія</vt:lpstr>
      <vt:lpstr>Механізм дії</vt:lpstr>
      <vt:lpstr>Резистентність</vt:lpstr>
      <vt:lpstr>Резистентність</vt:lpstr>
      <vt:lpstr>Резистентність</vt:lpstr>
      <vt:lpstr>Резистентність</vt:lpstr>
      <vt:lpstr>Резистентність</vt:lpstr>
      <vt:lpstr>Резистентність</vt:lpstr>
      <vt:lpstr>Фармакокінетика</vt:lpstr>
      <vt:lpstr>Фармакокінетика</vt:lpstr>
      <vt:lpstr>Фармакокінетика</vt:lpstr>
      <vt:lpstr>Показання</vt:lpstr>
      <vt:lpstr>Показання</vt:lpstr>
      <vt:lpstr>Показання</vt:lpstr>
      <vt:lpstr>Протипоказання</vt:lpstr>
      <vt:lpstr>Побічні ефекти</vt:lpstr>
      <vt:lpstr>Побічні ефекти</vt:lpstr>
      <vt:lpstr>Розвитку ототоксичної дії аміноглікозидів сприяють:</vt:lpstr>
      <vt:lpstr>Побічні ефекти</vt:lpstr>
      <vt:lpstr>Побічні ефекти</vt:lpstr>
      <vt:lpstr>Побічні ефекти</vt:lpstr>
      <vt:lpstr>Взаємодія з іншими лікарськими засобами </vt:lpstr>
      <vt:lpstr>Стрептоміцин</vt:lpstr>
      <vt:lpstr>Неоміцин</vt:lpstr>
      <vt:lpstr>Канаміцин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Холод Поліна</cp:lastModifiedBy>
  <cp:revision>348</cp:revision>
  <dcterms:created xsi:type="dcterms:W3CDTF">2023-12-08T15:32:57Z</dcterms:created>
  <dcterms:modified xsi:type="dcterms:W3CDTF">2024-02-14T11:24:27Z</dcterms:modified>
</cp:coreProperties>
</file>