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70" r:id="rId9"/>
    <p:sldId id="268" r:id="rId10"/>
    <p:sldId id="269" r:id="rId11"/>
    <p:sldId id="260" r:id="rId12"/>
    <p:sldId id="261" r:id="rId13"/>
    <p:sldId id="266" r:id="rId14"/>
    <p:sldId id="262" r:id="rId15"/>
    <p:sldId id="267" r:id="rId16"/>
    <p:sldId id="263" r:id="rId17"/>
    <p:sldId id="264" r:id="rId18"/>
    <p:sldId id="26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0277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8089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016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0867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1429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8087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013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6538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707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4738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291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tx2">
                <a:lumMod val="20000"/>
                <a:lumOff val="80000"/>
              </a:schemeClr>
            </a:gs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lumMod val="20000"/>
                <a:lumOff val="80000"/>
              </a:schemeClr>
            </a:gs>
            <a:gs pos="100000">
              <a:schemeClr val="tx2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16E58-7E41-4FF5-A5E8-83621B87B5DC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41D13-4CDC-479C-9268-DF63D450FD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318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79912" y="908720"/>
            <a:ext cx="5042302" cy="4392488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Презентація на тему: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Глікопептидні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антибіотики»</a:t>
            </a:r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431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428" y="482534"/>
            <a:ext cx="8013576" cy="439248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представників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належать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ванкоміцин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ліпоглікопептид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тейкопланін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напівсинтетичні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ліпоглікопептидів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телаванцин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далбаванцин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орітаванцин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marL="0" indent="0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Останнім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інтерес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зв’язку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збільшенням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нозокоміальних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спричинених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грампозитивними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мікроорганізмами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момент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глікопептиди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є препаратами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вибору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викликаних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метицилінрезистентними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стафілококами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золотистими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епідермальними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ентерококами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резистентними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аміноглікозидів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53136"/>
            <a:ext cx="2365530" cy="1892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5" y="4653136"/>
            <a:ext cx="2775555" cy="1892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59" y="4653136"/>
            <a:ext cx="2569959" cy="1892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9020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208912" cy="626469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Спектр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Глікопептидні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антибіотики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єдина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високу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збудників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множинною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резистентністю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найголовніше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метицилінорезистентних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MRS) (S.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aureus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коагулазонегативних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MRCNS)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штамів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стафілококів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S.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epidermidis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S.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saprophyticus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pyogenes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ентерококів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faecalis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E.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faecium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глікопептидних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антибіотиків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чутливі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грампозитивні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бактерії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Listeria </a:t>
            </a:r>
            <a:r>
              <a:rPr lang="en-US" sz="3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monocytogenes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більшість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Corynebacterium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spp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тому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jeikeium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збудників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опортуністичних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інфекцій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СНІДі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анаеробів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антибіотиків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чутлива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більшість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Clostridium,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тому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perfringens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C.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difficile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Propionibacterium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acnes. </a:t>
            </a:r>
            <a:endParaRPr lang="ru-RU" sz="3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грамнегативні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бактерії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глікопептиди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діють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086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4824536" cy="633670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Фармакокінетика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Ванкоміцин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добре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проникає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обмежено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ліквор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Вводять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внутрішньовенно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краплинно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1 год)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2-3 рази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Тейкопланін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тяжких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гнійно-септичних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вводять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спочатку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внутрішньовенно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12 мг/кг три рази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інтервалом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12 год,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переходять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внутрішньовенне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внутрішньомʼязове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зазначеній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 раз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9355" y="692696"/>
            <a:ext cx="3737829" cy="5614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56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2936"/>
            <a:ext cx="7560840" cy="33817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620688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Всередину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антибіотики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псевдомембранозного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коліту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ванкоміцин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по 2 г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10-14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тейкопланін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по 100 мг 2 рази на день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 50 мг 4 рази на день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68320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Показання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93447"/>
            <a:ext cx="8208912" cy="309634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Глікопептиди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найтяжчих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формах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госпітальної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інфекції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будь-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локалізації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викликаної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мікроорганізмами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множинну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резистентність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антибіотиків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генералізована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абдомінальний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гінекологічний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катетер-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асоційований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сепсис,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посттравматичний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післяопераційний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гнійний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менінгіт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інфекційний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ендокарди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особливо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відділеннях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інтенсивної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кардіохірургії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293096"/>
            <a:ext cx="6030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992132"/>
            <a:ext cx="6176938" cy="28028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1440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0"/>
            <a:ext cx="8229600" cy="11430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Побічні ефекти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88632"/>
          </a:xfrm>
        </p:spPr>
        <p:txBody>
          <a:bodyPr>
            <a:normAutofit fontScale="625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Тяжкими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ускладненнями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розвиваються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тривалому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застосуванні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великих дозах, 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ототоксичність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нефротоксичність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нефротоксичності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зростає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комбінованому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аміноглікозидами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амфотерицином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поліміксином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циклоспорином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петльовими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діуретиками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ототоксичності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поєднанні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аміноглікозидами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петльо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діуретиками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фуросемідом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кислотою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етакриновою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глікопептидами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спостерігатися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«синдром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червоної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("синдром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червоної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шиї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"):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свербіння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почервоніння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шкірних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покривів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обличчя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верхньої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тулуба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ангіоневротичний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набряк,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бронхоспазм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гіпотензія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грудниною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тахікардія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Симптоматика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зумовлена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вивільненням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гістаміну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опасистих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швидкому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введенні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поєднаном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застосуванні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місцевоанестезуючими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засобами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лікуванні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глікопептидами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можливий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алергічних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реакцій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лейкопенії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еозинофілії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тромбоцитопенії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шляху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вони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спричинити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нудоту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блювання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діарею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Незважаючи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те,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відсутні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повідомлення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тератогенну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вагітності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лактації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життєвими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показаннями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проникають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плацентарний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бар’єр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32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136904" cy="23762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Блокування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завершальної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синтезу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пептидоглікану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клітинної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стінки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звʼязування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молекули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антибіотика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кінцевими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амінокислотами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бічному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пептидному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ланцюжку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ентерококи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коагулазонегативні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стафілококи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стрептококи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діють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бактеріостатично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мікроорганізми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бактерицидно.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03539"/>
            <a:ext cx="3908962" cy="3392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6850" y="2780928"/>
            <a:ext cx="3392977" cy="3392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4336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172364" cy="324036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детально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вивчений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ентерококів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пов’язаний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 синтезом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бактеріями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модифікованого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бокового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поліпептидного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ланцюга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Відомо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фенотипи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VanA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VanB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VanC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19493"/>
            <a:ext cx="8343900" cy="3105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8781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8149" y="764704"/>
            <a:ext cx="8394158" cy="3360711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Детермінанти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типу 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локалізуються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плазмідах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фенотипу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характерний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ванкоміцину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тейкопланіну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локалізовані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плазмідах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вони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передаватися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всередині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виду,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видами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родами.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небезпечна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особливо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плазміди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генами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потраплять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метицилінрезистентних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стафілококів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так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з’являються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стафілококи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зниженою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чутливістю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ванкоміцину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стійкі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обмежує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антибіотиків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інфекції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викликаної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ванкоміцинрезистентним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метицилінрезистентним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стафілококом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25452"/>
            <a:ext cx="8687417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072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5" y="404664"/>
            <a:ext cx="8491241" cy="388843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Детермінанта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типу 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VanB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основному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розташовується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хромосомах.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фенотипу характерна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варіабельна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резистентність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чутливість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тейкопланіну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фенотип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всередині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виду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видами та родами.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Фенотип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характерний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Enterococcus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gallinarum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Cassel I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Е.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flavescens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природно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низький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277" y="4293096"/>
            <a:ext cx="8572500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1103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28369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Природна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стійкість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природну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стійкість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ентеробактерії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неферментуючі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грам-негативні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мікроорганізми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гемофіли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мораксели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кампілобактери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лейконосток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лактобактерії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клостридії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5" y="3501008"/>
            <a:ext cx="4326633" cy="29054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501008"/>
            <a:ext cx="3024336" cy="29054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4557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4536504" cy="6336704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Стійкість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ентерококів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серйозною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проблемою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відділень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інтенсивної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США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Західній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Європі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резистентність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штамів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E.faecium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частота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резистентних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штамів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15–20 %.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Звістки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одиничних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штамів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метицилінрезистентних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метицилінчутливих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золотистих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стафілококів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зниженою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чутливістю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ванкоміцину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почали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з’являтися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країнах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1997 року.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штамів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зниженою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чутливістю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ванкоміцину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характерне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потовщення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клітинної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стінки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бактерії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автолітичної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надлишкова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субстрату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3940" y="548680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29000"/>
            <a:ext cx="3548136" cy="27234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6439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1"/>
            <a:ext cx="8291264" cy="230425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чутливості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глікопептидів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описане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коагулазонегативних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стафілококів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ванкоміцинрезистентних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ентерококів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стафілококів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проявляти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настороженість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ретельно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перевіряти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чистоту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дослідної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ідентифікації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852936"/>
            <a:ext cx="6179617" cy="3704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6204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174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16057E-1E14-425A-B68E-D6FB2F2E93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BC4BFE-AD4A-4620-8689-497C19C41BB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907F63D-4EF5-43B3-9004-A169D93F92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4439</TotalTime>
  <Words>896</Words>
  <Application>Microsoft Office PowerPoint</Application>
  <PresentationFormat>Экран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Презентація на тему: «Глікопептидні антибіотики» </vt:lpstr>
      <vt:lpstr>Слайд 2</vt:lpstr>
      <vt:lpstr>Слайд 3</vt:lpstr>
      <vt:lpstr>Слайд 4</vt:lpstr>
      <vt:lpstr>Слайд 5</vt:lpstr>
      <vt:lpstr>Показання</vt:lpstr>
      <vt:lpstr>Побічні ефекти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 «Резистентність до глікопептидів» Виконала: студентка 6 курсу 2 медичного факультету 15 групи Чистякова Вікторія</dc:title>
  <dc:creator>User</dc:creator>
  <cp:lastModifiedBy>Холод Поліна</cp:lastModifiedBy>
  <cp:revision>15</cp:revision>
  <dcterms:created xsi:type="dcterms:W3CDTF">2023-12-18T07:15:36Z</dcterms:created>
  <dcterms:modified xsi:type="dcterms:W3CDTF">2024-02-14T11:27:51Z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