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22"/>
  </p:notesMasterIdLst>
  <p:sldIdLst>
    <p:sldId id="256" r:id="rId4"/>
    <p:sldId id="262" r:id="rId5"/>
    <p:sldId id="296" r:id="rId6"/>
    <p:sldId id="258" r:id="rId7"/>
    <p:sldId id="301" r:id="rId8"/>
    <p:sldId id="307" r:id="rId9"/>
    <p:sldId id="308" r:id="rId10"/>
    <p:sldId id="309" r:id="rId11"/>
    <p:sldId id="310" r:id="rId12"/>
    <p:sldId id="311" r:id="rId13"/>
    <p:sldId id="302" r:id="rId14"/>
    <p:sldId id="312" r:id="rId15"/>
    <p:sldId id="313" r:id="rId16"/>
    <p:sldId id="314" r:id="rId17"/>
    <p:sldId id="315" r:id="rId18"/>
    <p:sldId id="316" r:id="rId19"/>
    <p:sldId id="317" r:id="rId20"/>
    <p:sldId id="31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46C1DC-ADD7-4D68-898C-B8A61222AB88}" v="77" dt="2023-12-12T11:22:17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tiana Bochulia" userId="318080169ded554b" providerId="LiveId" clId="{56CFEB7D-EFD5-44EF-B729-352E4400E183}"/>
    <pc:docChg chg="undo custSel addSld delSld modSld sldOrd">
      <pc:chgData name="Tetiana Bochulia" userId="318080169ded554b" providerId="LiveId" clId="{56CFEB7D-EFD5-44EF-B729-352E4400E183}" dt="2023-11-09T06:49:45.911" v="680" actId="26606"/>
      <pc:docMkLst>
        <pc:docMk/>
      </pc:docMkLst>
      <pc:sldChg chg="addSp delSp modSp mod">
        <pc:chgData name="Tetiana Bochulia" userId="318080169ded554b" providerId="LiveId" clId="{56CFEB7D-EFD5-44EF-B729-352E4400E183}" dt="2023-11-09T05:31:05.840" v="61" actId="255"/>
        <pc:sldMkLst>
          <pc:docMk/>
          <pc:sldMk cId="106997109" sldId="256"/>
        </pc:sldMkLst>
        <pc:spChg chg="mod">
          <ac:chgData name="Tetiana Bochulia" userId="318080169ded554b" providerId="LiveId" clId="{56CFEB7D-EFD5-44EF-B729-352E4400E183}" dt="2023-11-09T05:30:55.824" v="60" actId="26606"/>
          <ac:spMkLst>
            <pc:docMk/>
            <pc:sldMk cId="106997109" sldId="256"/>
            <ac:spMk id="2" creationId="{076005F5-CFC8-BBE0-B5C8-CA3746F29AD4}"/>
          </ac:spMkLst>
        </pc:spChg>
        <pc:spChg chg="mod">
          <ac:chgData name="Tetiana Bochulia" userId="318080169ded554b" providerId="LiveId" clId="{56CFEB7D-EFD5-44EF-B729-352E4400E183}" dt="2023-11-09T05:31:05.840" v="61" actId="255"/>
          <ac:spMkLst>
            <pc:docMk/>
            <pc:sldMk cId="106997109" sldId="256"/>
            <ac:spMk id="3" creationId="{5A12E637-3E31-92D8-25DF-4AD50557A740}"/>
          </ac:spMkLst>
        </pc:spChg>
        <pc:picChg chg="add mod ord">
          <ac:chgData name="Tetiana Bochulia" userId="318080169ded554b" providerId="LiveId" clId="{56CFEB7D-EFD5-44EF-B729-352E4400E183}" dt="2023-11-09T05:30:55.824" v="60" actId="26606"/>
          <ac:picMkLst>
            <pc:docMk/>
            <pc:sldMk cId="106997109" sldId="256"/>
            <ac:picMk id="4" creationId="{3601A3EA-331B-DC10-8C8B-AFFDFB3800A0}"/>
          </ac:picMkLst>
        </pc:picChg>
        <pc:picChg chg="del">
          <ac:chgData name="Tetiana Bochulia" userId="318080169ded554b" providerId="LiveId" clId="{56CFEB7D-EFD5-44EF-B729-352E4400E183}" dt="2023-11-09T05:30:44.057" v="58" actId="478"/>
          <ac:picMkLst>
            <pc:docMk/>
            <pc:sldMk cId="106997109" sldId="256"/>
            <ac:picMk id="2050" creationId="{F351DFDB-17AB-21B8-7147-ACD0F49761DE}"/>
          </ac:picMkLst>
        </pc:picChg>
      </pc:sldChg>
      <pc:sldChg chg="addSp delSp modSp del">
        <pc:chgData name="Tetiana Bochulia" userId="318080169ded554b" providerId="LiveId" clId="{56CFEB7D-EFD5-44EF-B729-352E4400E183}" dt="2023-11-09T05:51:50.650" v="105" actId="2696"/>
        <pc:sldMkLst>
          <pc:docMk/>
          <pc:sldMk cId="1738255920" sldId="257"/>
        </pc:sldMkLst>
        <pc:picChg chg="add del mod">
          <ac:chgData name="Tetiana Bochulia" userId="318080169ded554b" providerId="LiveId" clId="{56CFEB7D-EFD5-44EF-B729-352E4400E183}" dt="2023-11-09T05:04:21.452" v="8" actId="478"/>
          <ac:picMkLst>
            <pc:docMk/>
            <pc:sldMk cId="1738255920" sldId="257"/>
            <ac:picMk id="1026" creationId="{E3337809-9B6F-34C2-452A-20D94271EF8D}"/>
          </ac:picMkLst>
        </pc:picChg>
      </pc:sldChg>
      <pc:sldChg chg="addSp delSp modSp mod ord setBg setClrOvrMap">
        <pc:chgData name="Tetiana Bochulia" userId="318080169ded554b" providerId="LiveId" clId="{56CFEB7D-EFD5-44EF-B729-352E4400E183}" dt="2023-11-09T05:58:03.864" v="186" actId="5793"/>
        <pc:sldMkLst>
          <pc:docMk/>
          <pc:sldMk cId="758367669" sldId="258"/>
        </pc:sldMkLst>
        <pc:spChg chg="mod">
          <ac:chgData name="Tetiana Bochulia" userId="318080169ded554b" providerId="LiveId" clId="{56CFEB7D-EFD5-44EF-B729-352E4400E183}" dt="2023-11-09T05:57:50.165" v="183" actId="26606"/>
          <ac:spMkLst>
            <pc:docMk/>
            <pc:sldMk cId="758367669" sldId="258"/>
            <ac:spMk id="2" creationId="{1FC2FDFF-E3F5-CC87-578C-EDBE0915DF28}"/>
          </ac:spMkLst>
        </pc:spChg>
        <pc:spChg chg="mod">
          <ac:chgData name="Tetiana Bochulia" userId="318080169ded554b" providerId="LiveId" clId="{56CFEB7D-EFD5-44EF-B729-352E4400E183}" dt="2023-11-09T05:58:03.864" v="186" actId="5793"/>
          <ac:spMkLst>
            <pc:docMk/>
            <pc:sldMk cId="758367669" sldId="258"/>
            <ac:spMk id="3" creationId="{A95D803B-A7C0-1104-3329-2718BB959570}"/>
          </ac:spMkLst>
        </pc:spChg>
        <pc:spChg chg="add del mod">
          <ac:chgData name="Tetiana Bochulia" userId="318080169ded554b" providerId="LiveId" clId="{56CFEB7D-EFD5-44EF-B729-352E4400E183}" dt="2023-11-09T05:56:27.283" v="175"/>
          <ac:spMkLst>
            <pc:docMk/>
            <pc:sldMk cId="758367669" sldId="258"/>
            <ac:spMk id="4" creationId="{164CFB77-C366-D083-AE0C-8AC514FD5432}"/>
          </ac:spMkLst>
        </pc:spChg>
        <pc:spChg chg="add del mod">
          <ac:chgData name="Tetiana Bochulia" userId="318080169ded554b" providerId="LiveId" clId="{56CFEB7D-EFD5-44EF-B729-352E4400E183}" dt="2023-11-09T05:57:43.310" v="180"/>
          <ac:spMkLst>
            <pc:docMk/>
            <pc:sldMk cId="758367669" sldId="258"/>
            <ac:spMk id="5" creationId="{D9C83E0A-7DA2-61DC-AF8D-11CE52FC2DD2}"/>
          </ac:spMkLst>
        </pc:spChg>
        <pc:spChg chg="add del">
          <ac:chgData name="Tetiana Bochulia" userId="318080169ded554b" providerId="LiveId" clId="{56CFEB7D-EFD5-44EF-B729-352E4400E183}" dt="2023-11-09T05:57:50.165" v="183" actId="26606"/>
          <ac:spMkLst>
            <pc:docMk/>
            <pc:sldMk cId="758367669" sldId="258"/>
            <ac:spMk id="4105" creationId="{8DCA398B-8CB4-4C0C-89C6-A8AB6F78D7DD}"/>
          </ac:spMkLst>
        </pc:spChg>
        <pc:spChg chg="add del">
          <ac:chgData name="Tetiana Bochulia" userId="318080169ded554b" providerId="LiveId" clId="{56CFEB7D-EFD5-44EF-B729-352E4400E183}" dt="2023-11-09T05:57:50.165" v="183" actId="26606"/>
          <ac:spMkLst>
            <pc:docMk/>
            <pc:sldMk cId="758367669" sldId="258"/>
            <ac:spMk id="4107" creationId="{9E8345C6-0280-4226-BD83-7333BA6C3AA3}"/>
          </ac:spMkLst>
        </pc:spChg>
        <pc:spChg chg="add del">
          <ac:chgData name="Tetiana Bochulia" userId="318080169ded554b" providerId="LiveId" clId="{56CFEB7D-EFD5-44EF-B729-352E4400E183}" dt="2023-11-09T05:57:50.165" v="183" actId="26606"/>
          <ac:spMkLst>
            <pc:docMk/>
            <pc:sldMk cId="758367669" sldId="258"/>
            <ac:spMk id="4109" creationId="{99823778-D290-4538-B146-1F73C3755C9D}"/>
          </ac:spMkLst>
        </pc:spChg>
        <pc:picChg chg="del">
          <ac:chgData name="Tetiana Bochulia" userId="318080169ded554b" providerId="LiveId" clId="{56CFEB7D-EFD5-44EF-B729-352E4400E183}" dt="2023-11-09T05:56:13.639" v="172" actId="478"/>
          <ac:picMkLst>
            <pc:docMk/>
            <pc:sldMk cId="758367669" sldId="258"/>
            <ac:picMk id="1026" creationId="{72E2A33B-024B-039F-4AEE-545BD9674423}"/>
          </ac:picMkLst>
        </pc:picChg>
        <pc:picChg chg="add del">
          <ac:chgData name="Tetiana Bochulia" userId="318080169ded554b" providerId="LiveId" clId="{56CFEB7D-EFD5-44EF-B729-352E4400E183}" dt="2023-11-09T05:56:23.054" v="174" actId="478"/>
          <ac:picMkLst>
            <pc:docMk/>
            <pc:sldMk cId="758367669" sldId="258"/>
            <ac:picMk id="4098" creationId="{7E72402D-9813-1E56-75C6-E1BC6223630E}"/>
          </ac:picMkLst>
        </pc:picChg>
        <pc:picChg chg="add del mod">
          <ac:chgData name="Tetiana Bochulia" userId="318080169ded554b" providerId="LiveId" clId="{56CFEB7D-EFD5-44EF-B729-352E4400E183}" dt="2023-11-09T05:57:40.044" v="179" actId="478"/>
          <ac:picMkLst>
            <pc:docMk/>
            <pc:sldMk cId="758367669" sldId="258"/>
            <ac:picMk id="4100" creationId="{5D6441E9-5C91-8A37-4D11-0FFD748254BE}"/>
          </ac:picMkLst>
        </pc:picChg>
        <pc:picChg chg="add mod ord">
          <ac:chgData name="Tetiana Bochulia" userId="318080169ded554b" providerId="LiveId" clId="{56CFEB7D-EFD5-44EF-B729-352E4400E183}" dt="2023-11-09T05:57:50.165" v="183" actId="26606"/>
          <ac:picMkLst>
            <pc:docMk/>
            <pc:sldMk cId="758367669" sldId="258"/>
            <ac:picMk id="4102" creationId="{B856CDA2-46E9-F8E2-66E1-43CB5E838FB8}"/>
          </ac:picMkLst>
        </pc:picChg>
      </pc:sldChg>
      <pc:sldChg chg="del">
        <pc:chgData name="Tetiana Bochulia" userId="318080169ded554b" providerId="LiveId" clId="{56CFEB7D-EFD5-44EF-B729-352E4400E183}" dt="2023-11-09T06:15:16.785" v="340" actId="47"/>
        <pc:sldMkLst>
          <pc:docMk/>
          <pc:sldMk cId="4005031167" sldId="261"/>
        </pc:sldMkLst>
      </pc:sldChg>
      <pc:sldChg chg="addSp delSp modSp mod setBg">
        <pc:chgData name="Tetiana Bochulia" userId="318080169ded554b" providerId="LiveId" clId="{56CFEB7D-EFD5-44EF-B729-352E4400E183}" dt="2023-11-09T05:51:31.060" v="104" actId="26606"/>
        <pc:sldMkLst>
          <pc:docMk/>
          <pc:sldMk cId="3183877189" sldId="262"/>
        </pc:sldMkLst>
        <pc:spChg chg="mod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2" creationId="{12EFFE32-BE77-4C8E-7A2C-86A60F30DB0B}"/>
          </ac:spMkLst>
        </pc:spChg>
        <pc:spChg chg="mod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3" creationId="{B72369D0-814B-71C2-1353-F41592EA1638}"/>
          </ac:spMkLst>
        </pc:spChg>
        <pc:spChg chg="add del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3079" creationId="{6515FC82-3453-4CBE-8895-4CCFF339529E}"/>
          </ac:spMkLst>
        </pc:spChg>
        <pc:spChg chg="add del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3081" creationId="{C5FD847B-65C0-4027-8DFC-70CB424514F8}"/>
          </ac:spMkLst>
        </pc:spChg>
        <pc:spChg chg="add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3086" creationId="{879398A9-0D0D-4901-BDDF-B3D93CECA7B9}"/>
          </ac:spMkLst>
        </pc:spChg>
        <pc:spChg chg="add">
          <ac:chgData name="Tetiana Bochulia" userId="318080169ded554b" providerId="LiveId" clId="{56CFEB7D-EFD5-44EF-B729-352E4400E183}" dt="2023-11-09T05:51:31.060" v="104" actId="26606"/>
          <ac:spMkLst>
            <pc:docMk/>
            <pc:sldMk cId="3183877189" sldId="262"/>
            <ac:spMk id="3088" creationId="{011FEC3B-E514-4E21-B2CB-7903A73569E2}"/>
          </ac:spMkLst>
        </pc:spChg>
        <pc:picChg chg="add mod">
          <ac:chgData name="Tetiana Bochulia" userId="318080169ded554b" providerId="LiveId" clId="{56CFEB7D-EFD5-44EF-B729-352E4400E183}" dt="2023-11-09T05:51:31.060" v="104" actId="26606"/>
          <ac:picMkLst>
            <pc:docMk/>
            <pc:sldMk cId="3183877189" sldId="262"/>
            <ac:picMk id="3074" creationId="{D4E63510-4965-838E-657F-190E225E9CD8}"/>
          </ac:picMkLst>
        </pc:picChg>
      </pc:sldChg>
      <pc:sldChg chg="addSp delSp modSp add del mod">
        <pc:chgData name="Tetiana Bochulia" userId="318080169ded554b" providerId="LiveId" clId="{56CFEB7D-EFD5-44EF-B729-352E4400E183}" dt="2023-11-09T06:49:45.911" v="680" actId="26606"/>
        <pc:sldMkLst>
          <pc:docMk/>
          <pc:sldMk cId="3322422247" sldId="267"/>
        </pc:sldMkLst>
        <pc:spChg chg="ord">
          <ac:chgData name="Tetiana Bochulia" userId="318080169ded554b" providerId="LiveId" clId="{56CFEB7D-EFD5-44EF-B729-352E4400E183}" dt="2023-11-09T06:49:45.911" v="680" actId="26606"/>
          <ac:spMkLst>
            <pc:docMk/>
            <pc:sldMk cId="3322422247" sldId="267"/>
            <ac:spMk id="2" creationId="{EA7F0BD0-3CD1-B02C-1124-5888C1C6FCC4}"/>
          </ac:spMkLst>
        </pc:spChg>
        <pc:picChg chg="del">
          <ac:chgData name="Tetiana Bochulia" userId="318080169ded554b" providerId="LiveId" clId="{56CFEB7D-EFD5-44EF-B729-352E4400E183}" dt="2023-11-09T06:48:22.682" v="678" actId="478"/>
          <ac:picMkLst>
            <pc:docMk/>
            <pc:sldMk cId="3322422247" sldId="267"/>
            <ac:picMk id="9218" creationId="{CA56603F-5922-E427-B921-53E7FF6AEC18}"/>
          </ac:picMkLst>
        </pc:picChg>
        <pc:picChg chg="add mod">
          <ac:chgData name="Tetiana Bochulia" userId="318080169ded554b" providerId="LiveId" clId="{56CFEB7D-EFD5-44EF-B729-352E4400E183}" dt="2023-11-09T06:49:45.911" v="680" actId="26606"/>
          <ac:picMkLst>
            <pc:docMk/>
            <pc:sldMk cId="3322422247" sldId="267"/>
            <ac:picMk id="10242" creationId="{782C728E-FEB3-4AB7-4EDE-70FF153EE4D9}"/>
          </ac:picMkLst>
        </pc:picChg>
      </pc:sldChg>
      <pc:sldChg chg="del">
        <pc:chgData name="Tetiana Bochulia" userId="318080169ded554b" providerId="LiveId" clId="{56CFEB7D-EFD5-44EF-B729-352E4400E183}" dt="2023-11-09T06:27:29.462" v="491" actId="47"/>
        <pc:sldMkLst>
          <pc:docMk/>
          <pc:sldMk cId="848636683" sldId="268"/>
        </pc:sldMkLst>
      </pc:sldChg>
      <pc:sldChg chg="del">
        <pc:chgData name="Tetiana Bochulia" userId="318080169ded554b" providerId="LiveId" clId="{56CFEB7D-EFD5-44EF-B729-352E4400E183}" dt="2023-11-09T06:27:26.696" v="490" actId="47"/>
        <pc:sldMkLst>
          <pc:docMk/>
          <pc:sldMk cId="1935218808" sldId="269"/>
        </pc:sldMkLst>
      </pc:sldChg>
      <pc:sldChg chg="del">
        <pc:chgData name="Tetiana Bochulia" userId="318080169ded554b" providerId="LiveId" clId="{56CFEB7D-EFD5-44EF-B729-352E4400E183}" dt="2023-11-09T06:27:22.257" v="488" actId="47"/>
        <pc:sldMkLst>
          <pc:docMk/>
          <pc:sldMk cId="1997780994" sldId="270"/>
        </pc:sldMkLst>
      </pc:sldChg>
      <pc:sldChg chg="del">
        <pc:chgData name="Tetiana Bochulia" userId="318080169ded554b" providerId="LiveId" clId="{56CFEB7D-EFD5-44EF-B729-352E4400E183}" dt="2023-11-09T06:27:55.289" v="499" actId="47"/>
        <pc:sldMkLst>
          <pc:docMk/>
          <pc:sldMk cId="2169133458" sldId="271"/>
        </pc:sldMkLst>
      </pc:sldChg>
      <pc:sldChg chg="del">
        <pc:chgData name="Tetiana Bochulia" userId="318080169ded554b" providerId="LiveId" clId="{56CFEB7D-EFD5-44EF-B729-352E4400E183}" dt="2023-11-09T06:15:18.263" v="341" actId="47"/>
        <pc:sldMkLst>
          <pc:docMk/>
          <pc:sldMk cId="1084686431" sldId="272"/>
        </pc:sldMkLst>
      </pc:sldChg>
      <pc:sldChg chg="del">
        <pc:chgData name="Tetiana Bochulia" userId="318080169ded554b" providerId="LiveId" clId="{56CFEB7D-EFD5-44EF-B729-352E4400E183}" dt="2023-11-09T06:15:19.739" v="342" actId="47"/>
        <pc:sldMkLst>
          <pc:docMk/>
          <pc:sldMk cId="381019718" sldId="273"/>
        </pc:sldMkLst>
      </pc:sldChg>
      <pc:sldChg chg="addSp delSp modSp mod ord">
        <pc:chgData name="Tetiana Bochulia" userId="318080169ded554b" providerId="LiveId" clId="{56CFEB7D-EFD5-44EF-B729-352E4400E183}" dt="2023-11-09T06:14:58.587" v="339" actId="1076"/>
        <pc:sldMkLst>
          <pc:docMk/>
          <pc:sldMk cId="2051282199" sldId="274"/>
        </pc:sldMkLst>
        <pc:spChg chg="mod">
          <ac:chgData name="Tetiana Bochulia" userId="318080169ded554b" providerId="LiveId" clId="{56CFEB7D-EFD5-44EF-B729-352E4400E183}" dt="2023-11-09T06:14:34.771" v="336" actId="1076"/>
          <ac:spMkLst>
            <pc:docMk/>
            <pc:sldMk cId="2051282199" sldId="274"/>
            <ac:spMk id="2" creationId="{1FC2FDFF-E3F5-CC87-578C-EDBE0915DF28}"/>
          </ac:spMkLst>
        </pc:spChg>
        <pc:spChg chg="mod">
          <ac:chgData name="Tetiana Bochulia" userId="318080169ded554b" providerId="LiveId" clId="{56CFEB7D-EFD5-44EF-B729-352E4400E183}" dt="2023-11-09T06:14:58.587" v="339" actId="1076"/>
          <ac:spMkLst>
            <pc:docMk/>
            <pc:sldMk cId="2051282199" sldId="274"/>
            <ac:spMk id="3" creationId="{A95D803B-A7C0-1104-3329-2718BB959570}"/>
          </ac:spMkLst>
        </pc:spChg>
        <pc:spChg chg="add del mod">
          <ac:chgData name="Tetiana Bochulia" userId="318080169ded554b" providerId="LiveId" clId="{56CFEB7D-EFD5-44EF-B729-352E4400E183}" dt="2023-11-09T06:13:57.887" v="328"/>
          <ac:spMkLst>
            <pc:docMk/>
            <pc:sldMk cId="2051282199" sldId="274"/>
            <ac:spMk id="4" creationId="{BC81279A-EE4C-0FC1-64AD-6CFE09F013AE}"/>
          </ac:spMkLst>
        </pc:spChg>
        <pc:picChg chg="add mod">
          <ac:chgData name="Tetiana Bochulia" userId="318080169ded554b" providerId="LiveId" clId="{56CFEB7D-EFD5-44EF-B729-352E4400E183}" dt="2023-11-09T06:14:08.869" v="329" actId="26606"/>
          <ac:picMkLst>
            <pc:docMk/>
            <pc:sldMk cId="2051282199" sldId="274"/>
            <ac:picMk id="5122" creationId="{C74A6523-5F5F-6A02-3833-AC1690451722}"/>
          </ac:picMkLst>
        </pc:picChg>
        <pc:picChg chg="del">
          <ac:chgData name="Tetiana Bochulia" userId="318080169ded554b" providerId="LiveId" clId="{56CFEB7D-EFD5-44EF-B729-352E4400E183}" dt="2023-11-09T06:13:54.196" v="327" actId="478"/>
          <ac:picMkLst>
            <pc:docMk/>
            <pc:sldMk cId="2051282199" sldId="274"/>
            <ac:picMk id="11266" creationId="{19E242FD-BE08-6CE9-A4C2-86395908B48B}"/>
          </ac:picMkLst>
        </pc:picChg>
      </pc:sldChg>
      <pc:sldChg chg="del">
        <pc:chgData name="Tetiana Bochulia" userId="318080169ded554b" providerId="LiveId" clId="{56CFEB7D-EFD5-44EF-B729-352E4400E183}" dt="2023-11-09T06:27:24.790" v="489" actId="47"/>
        <pc:sldMkLst>
          <pc:docMk/>
          <pc:sldMk cId="451365229" sldId="275"/>
        </pc:sldMkLst>
      </pc:sldChg>
      <pc:sldChg chg="del">
        <pc:chgData name="Tetiana Bochulia" userId="318080169ded554b" providerId="LiveId" clId="{56CFEB7D-EFD5-44EF-B729-352E4400E183}" dt="2023-11-09T06:27:56.486" v="500" actId="47"/>
        <pc:sldMkLst>
          <pc:docMk/>
          <pc:sldMk cId="1984270891" sldId="277"/>
        </pc:sldMkLst>
      </pc:sldChg>
      <pc:sldChg chg="modSp mod setClrOvrMap">
        <pc:chgData name="Tetiana Bochulia" userId="318080169ded554b" providerId="LiveId" clId="{56CFEB7D-EFD5-44EF-B729-352E4400E183}" dt="2023-11-09T06:41:37.920" v="615" actId="255"/>
        <pc:sldMkLst>
          <pc:docMk/>
          <pc:sldMk cId="3816446493" sldId="279"/>
        </pc:sldMkLst>
        <pc:spChg chg="mod">
          <ac:chgData name="Tetiana Bochulia" userId="318080169ded554b" providerId="LiveId" clId="{56CFEB7D-EFD5-44EF-B729-352E4400E183}" dt="2023-11-09T06:41:25.164" v="614" actId="26606"/>
          <ac:spMkLst>
            <pc:docMk/>
            <pc:sldMk cId="3816446493" sldId="279"/>
            <ac:spMk id="2" creationId="{0D794230-219B-C90D-B52B-69FEFB4143D3}"/>
          </ac:spMkLst>
        </pc:spChg>
        <pc:spChg chg="mod">
          <ac:chgData name="Tetiana Bochulia" userId="318080169ded554b" providerId="LiveId" clId="{56CFEB7D-EFD5-44EF-B729-352E4400E183}" dt="2023-11-09T06:41:37.920" v="615" actId="255"/>
          <ac:spMkLst>
            <pc:docMk/>
            <pc:sldMk cId="3816446493" sldId="279"/>
            <ac:spMk id="3" creationId="{71848C37-7A8C-B804-B53C-2C78DD027526}"/>
          </ac:spMkLst>
        </pc:spChg>
        <pc:picChg chg="mod">
          <ac:chgData name="Tetiana Bochulia" userId="318080169ded554b" providerId="LiveId" clId="{56CFEB7D-EFD5-44EF-B729-352E4400E183}" dt="2023-11-09T06:29:35.121" v="529" actId="1076"/>
          <ac:picMkLst>
            <pc:docMk/>
            <pc:sldMk cId="3816446493" sldId="279"/>
            <ac:picMk id="4" creationId="{8D6EEB8C-0C5F-D342-78CE-F9C6E698A7FA}"/>
          </ac:picMkLst>
        </pc:picChg>
      </pc:sldChg>
      <pc:sldChg chg="del">
        <pc:chgData name="Tetiana Bochulia" userId="318080169ded554b" providerId="LiveId" clId="{56CFEB7D-EFD5-44EF-B729-352E4400E183}" dt="2023-11-09T06:27:49.214" v="497" actId="47"/>
        <pc:sldMkLst>
          <pc:docMk/>
          <pc:sldMk cId="3956246511" sldId="280"/>
        </pc:sldMkLst>
      </pc:sldChg>
      <pc:sldChg chg="del">
        <pc:chgData name="Tetiana Bochulia" userId="318080169ded554b" providerId="LiveId" clId="{56CFEB7D-EFD5-44EF-B729-352E4400E183}" dt="2023-11-09T06:27:57.985" v="501" actId="47"/>
        <pc:sldMkLst>
          <pc:docMk/>
          <pc:sldMk cId="1347340836" sldId="281"/>
        </pc:sldMkLst>
      </pc:sldChg>
      <pc:sldChg chg="del">
        <pc:chgData name="Tetiana Bochulia" userId="318080169ded554b" providerId="LiveId" clId="{56CFEB7D-EFD5-44EF-B729-352E4400E183}" dt="2023-11-09T06:27:50.414" v="498" actId="47"/>
        <pc:sldMkLst>
          <pc:docMk/>
          <pc:sldMk cId="1611164055" sldId="282"/>
        </pc:sldMkLst>
      </pc:sldChg>
      <pc:sldChg chg="del">
        <pc:chgData name="Tetiana Bochulia" userId="318080169ded554b" providerId="LiveId" clId="{56CFEB7D-EFD5-44EF-B729-352E4400E183}" dt="2023-11-09T06:27:47.381" v="496" actId="47"/>
        <pc:sldMkLst>
          <pc:docMk/>
          <pc:sldMk cId="1641286986" sldId="283"/>
        </pc:sldMkLst>
      </pc:sldChg>
      <pc:sldChg chg="del">
        <pc:chgData name="Tetiana Bochulia" userId="318080169ded554b" providerId="LiveId" clId="{56CFEB7D-EFD5-44EF-B729-352E4400E183}" dt="2023-11-09T06:27:39.369" v="493" actId="47"/>
        <pc:sldMkLst>
          <pc:docMk/>
          <pc:sldMk cId="2384544697" sldId="284"/>
        </pc:sldMkLst>
      </pc:sldChg>
      <pc:sldChg chg="del">
        <pc:chgData name="Tetiana Bochulia" userId="318080169ded554b" providerId="LiveId" clId="{56CFEB7D-EFD5-44EF-B729-352E4400E183}" dt="2023-11-09T06:27:37.717" v="492" actId="47"/>
        <pc:sldMkLst>
          <pc:docMk/>
          <pc:sldMk cId="3342708916" sldId="285"/>
        </pc:sldMkLst>
      </pc:sldChg>
      <pc:sldChg chg="addSp delSp modSp add mod">
        <pc:chgData name="Tetiana Bochulia" userId="318080169ded554b" providerId="LiveId" clId="{56CFEB7D-EFD5-44EF-B729-352E4400E183}" dt="2023-11-09T06:06:54.941" v="213" actId="20577"/>
        <pc:sldMkLst>
          <pc:docMk/>
          <pc:sldMk cId="2338381886" sldId="286"/>
        </pc:sldMkLst>
        <pc:spChg chg="mod">
          <ac:chgData name="Tetiana Bochulia" userId="318080169ded554b" providerId="LiveId" clId="{56CFEB7D-EFD5-44EF-B729-352E4400E183}" dt="2023-11-09T06:06:54.941" v="213" actId="20577"/>
          <ac:spMkLst>
            <pc:docMk/>
            <pc:sldMk cId="2338381886" sldId="286"/>
            <ac:spMk id="3" creationId="{A95D803B-A7C0-1104-3329-2718BB959570}"/>
          </ac:spMkLst>
        </pc:spChg>
        <pc:graphicFrameChg chg="del mod">
          <ac:chgData name="Tetiana Bochulia" userId="318080169ded554b" providerId="LiveId" clId="{56CFEB7D-EFD5-44EF-B729-352E4400E183}" dt="2023-11-09T06:05:11.665" v="190"/>
          <ac:graphicFrameMkLst>
            <pc:docMk/>
            <pc:sldMk cId="2338381886" sldId="286"/>
            <ac:graphicFrameMk id="4" creationId="{5AF238C8-B1CF-ADE4-07E0-46A650661C4F}"/>
          </ac:graphicFrameMkLst>
        </pc:graphicFrameChg>
        <pc:graphicFrameChg chg="add del mod">
          <ac:chgData name="Tetiana Bochulia" userId="318080169ded554b" providerId="LiveId" clId="{56CFEB7D-EFD5-44EF-B729-352E4400E183}" dt="2023-11-09T06:05:11.665" v="190"/>
          <ac:graphicFrameMkLst>
            <pc:docMk/>
            <pc:sldMk cId="2338381886" sldId="286"/>
            <ac:graphicFrameMk id="5" creationId="{56659821-151F-5295-A9F7-B705D1D7E7A9}"/>
          </ac:graphicFrameMkLst>
        </pc:graphicFrameChg>
        <pc:graphicFrameChg chg="add del mod">
          <ac:chgData name="Tetiana Bochulia" userId="318080169ded554b" providerId="LiveId" clId="{56CFEB7D-EFD5-44EF-B729-352E4400E183}" dt="2023-11-09T06:05:11.665" v="190"/>
          <ac:graphicFrameMkLst>
            <pc:docMk/>
            <pc:sldMk cId="2338381886" sldId="286"/>
            <ac:graphicFrameMk id="6" creationId="{04F29900-763F-57DC-267E-56209EF37E32}"/>
          </ac:graphicFrameMkLst>
        </pc:graphicFrameChg>
      </pc:sldChg>
      <pc:sldChg chg="modSp add mod">
        <pc:chgData name="Tetiana Bochulia" userId="318080169ded554b" providerId="LiveId" clId="{56CFEB7D-EFD5-44EF-B729-352E4400E183}" dt="2023-11-09T06:10:18.183" v="262" actId="20577"/>
        <pc:sldMkLst>
          <pc:docMk/>
          <pc:sldMk cId="86248010" sldId="287"/>
        </pc:sldMkLst>
        <pc:spChg chg="mod">
          <ac:chgData name="Tetiana Bochulia" userId="318080169ded554b" providerId="LiveId" clId="{56CFEB7D-EFD5-44EF-B729-352E4400E183}" dt="2023-11-09T06:10:18.183" v="262" actId="20577"/>
          <ac:spMkLst>
            <pc:docMk/>
            <pc:sldMk cId="86248010" sldId="287"/>
            <ac:spMk id="3" creationId="{A95D803B-A7C0-1104-3329-2718BB959570}"/>
          </ac:spMkLst>
        </pc:spChg>
      </pc:sldChg>
      <pc:sldChg chg="addSp delSp modSp new mod">
        <pc:chgData name="Tetiana Bochulia" userId="318080169ded554b" providerId="LiveId" clId="{56CFEB7D-EFD5-44EF-B729-352E4400E183}" dt="2023-11-09T06:19:28.568" v="397" actId="1076"/>
        <pc:sldMkLst>
          <pc:docMk/>
          <pc:sldMk cId="432118397" sldId="288"/>
        </pc:sldMkLst>
        <pc:spChg chg="mod ord">
          <ac:chgData name="Tetiana Bochulia" userId="318080169ded554b" providerId="LiveId" clId="{56CFEB7D-EFD5-44EF-B729-352E4400E183}" dt="2023-11-09T06:19:28.568" v="397" actId="1076"/>
          <ac:spMkLst>
            <pc:docMk/>
            <pc:sldMk cId="432118397" sldId="288"/>
            <ac:spMk id="2" creationId="{1768D6CA-5D84-5AAC-6212-64191806333E}"/>
          </ac:spMkLst>
        </pc:spChg>
        <pc:spChg chg="del">
          <ac:chgData name="Tetiana Bochulia" userId="318080169ded554b" providerId="LiveId" clId="{56CFEB7D-EFD5-44EF-B729-352E4400E183}" dt="2023-11-09T06:17:57.528" v="385"/>
          <ac:spMkLst>
            <pc:docMk/>
            <pc:sldMk cId="432118397" sldId="288"/>
            <ac:spMk id="3" creationId="{5FBDD6FC-5797-F7E4-79BF-C5EFECEAC7DD}"/>
          </ac:spMkLst>
        </pc:spChg>
        <pc:picChg chg="add mod">
          <ac:chgData name="Tetiana Bochulia" userId="318080169ded554b" providerId="LiveId" clId="{56CFEB7D-EFD5-44EF-B729-352E4400E183}" dt="2023-11-09T06:19:15.878" v="394" actId="1076"/>
          <ac:picMkLst>
            <pc:docMk/>
            <pc:sldMk cId="432118397" sldId="288"/>
            <ac:picMk id="7170" creationId="{E9157441-C116-DD23-84B5-6AF37AA2AB27}"/>
          </ac:picMkLst>
        </pc:picChg>
      </pc:sldChg>
      <pc:sldChg chg="addSp delSp modSp new del mod setBg setClrOvrMap">
        <pc:chgData name="Tetiana Bochulia" userId="318080169ded554b" providerId="LiveId" clId="{56CFEB7D-EFD5-44EF-B729-352E4400E183}" dt="2023-11-09T06:17:41.044" v="371" actId="47"/>
        <pc:sldMkLst>
          <pc:docMk/>
          <pc:sldMk cId="3995473862" sldId="288"/>
        </pc:sldMkLst>
        <pc:spChg chg="add del mod">
          <ac:chgData name="Tetiana Bochulia" userId="318080169ded554b" providerId="LiveId" clId="{56CFEB7D-EFD5-44EF-B729-352E4400E183}" dt="2023-11-09T06:17:24.601" v="366" actId="767"/>
          <ac:spMkLst>
            <pc:docMk/>
            <pc:sldMk cId="3995473862" sldId="288"/>
            <ac:spMk id="2" creationId="{FC98953F-969D-850A-7079-51FE88C01C91}"/>
          </ac:spMkLst>
        </pc:spChg>
        <pc:spChg chg="add del">
          <ac:chgData name="Tetiana Bochulia" userId="318080169ded554b" providerId="LiveId" clId="{56CFEB7D-EFD5-44EF-B729-352E4400E183}" dt="2023-11-09T06:16:16.054" v="346" actId="26606"/>
          <ac:spMkLst>
            <pc:docMk/>
            <pc:sldMk cId="3995473862" sldId="288"/>
            <ac:spMk id="6151" creationId="{EC68AF0A-D6AC-44E0-90FC-DAE12BB4783A}"/>
          </ac:spMkLst>
        </pc:spChg>
        <pc:spChg chg="add del">
          <ac:chgData name="Tetiana Bochulia" userId="318080169ded554b" providerId="LiveId" clId="{56CFEB7D-EFD5-44EF-B729-352E4400E183}" dt="2023-11-09T06:16:16.054" v="346" actId="26606"/>
          <ac:spMkLst>
            <pc:docMk/>
            <pc:sldMk cId="3995473862" sldId="288"/>
            <ac:spMk id="6153" creationId="{0691CB35-CBDC-44BB-880D-00A544D5A82E}"/>
          </ac:spMkLst>
        </pc:spChg>
        <pc:picChg chg="add del mod">
          <ac:chgData name="Tetiana Bochulia" userId="318080169ded554b" providerId="LiveId" clId="{56CFEB7D-EFD5-44EF-B729-352E4400E183}" dt="2023-11-09T06:17:37.196" v="370"/>
          <ac:picMkLst>
            <pc:docMk/>
            <pc:sldMk cId="3995473862" sldId="288"/>
            <ac:picMk id="6146" creationId="{AD3859AE-A877-8B17-EDED-0DE1C5F63EC0}"/>
          </ac:picMkLst>
        </pc:picChg>
      </pc:sldChg>
      <pc:sldChg chg="addSp delSp modSp add mod">
        <pc:chgData name="Tetiana Bochulia" userId="318080169ded554b" providerId="LiveId" clId="{56CFEB7D-EFD5-44EF-B729-352E4400E183}" dt="2023-11-09T06:21:29.765" v="456" actId="20577"/>
        <pc:sldMkLst>
          <pc:docMk/>
          <pc:sldMk cId="3374767659" sldId="289"/>
        </pc:sldMkLst>
        <pc:spChg chg="mod">
          <ac:chgData name="Tetiana Bochulia" userId="318080169ded554b" providerId="LiveId" clId="{56CFEB7D-EFD5-44EF-B729-352E4400E183}" dt="2023-11-09T06:21:29.765" v="456" actId="20577"/>
          <ac:spMkLst>
            <pc:docMk/>
            <pc:sldMk cId="3374767659" sldId="289"/>
            <ac:spMk id="2" creationId="{1768D6CA-5D84-5AAC-6212-64191806333E}"/>
          </ac:spMkLst>
        </pc:spChg>
        <pc:spChg chg="add del mod">
          <ac:chgData name="Tetiana Bochulia" userId="318080169ded554b" providerId="LiveId" clId="{56CFEB7D-EFD5-44EF-B729-352E4400E183}" dt="2023-11-09T06:20:00.237" v="400"/>
          <ac:spMkLst>
            <pc:docMk/>
            <pc:sldMk cId="3374767659" sldId="289"/>
            <ac:spMk id="3" creationId="{F361CAC7-6F7B-2B42-046D-A5E9F2D669C8}"/>
          </ac:spMkLst>
        </pc:spChg>
        <pc:picChg chg="del">
          <ac:chgData name="Tetiana Bochulia" userId="318080169ded554b" providerId="LiveId" clId="{56CFEB7D-EFD5-44EF-B729-352E4400E183}" dt="2023-11-09T06:19:41.587" v="399" actId="478"/>
          <ac:picMkLst>
            <pc:docMk/>
            <pc:sldMk cId="3374767659" sldId="289"/>
            <ac:picMk id="7170" creationId="{E9157441-C116-DD23-84B5-6AF37AA2AB27}"/>
          </ac:picMkLst>
        </pc:picChg>
        <pc:picChg chg="add mod">
          <ac:chgData name="Tetiana Bochulia" userId="318080169ded554b" providerId="LiveId" clId="{56CFEB7D-EFD5-44EF-B729-352E4400E183}" dt="2023-11-09T06:21:06.080" v="447" actId="1076"/>
          <ac:picMkLst>
            <pc:docMk/>
            <pc:sldMk cId="3374767659" sldId="289"/>
            <ac:picMk id="8194" creationId="{CF3239E3-1E38-C285-ED3A-DF4337A6AE1F}"/>
          </ac:picMkLst>
        </pc:picChg>
      </pc:sldChg>
      <pc:sldChg chg="addSp delSp modSp add mod setBg">
        <pc:chgData name="Tetiana Bochulia" userId="318080169ded554b" providerId="LiveId" clId="{56CFEB7D-EFD5-44EF-B729-352E4400E183}" dt="2023-11-09T06:24:45.780" v="487" actId="1076"/>
        <pc:sldMkLst>
          <pc:docMk/>
          <pc:sldMk cId="4282647770" sldId="290"/>
        </pc:sldMkLst>
        <pc:spChg chg="mod ord">
          <ac:chgData name="Tetiana Bochulia" userId="318080169ded554b" providerId="LiveId" clId="{56CFEB7D-EFD5-44EF-B729-352E4400E183}" dt="2023-11-09T06:24:22.505" v="482" actId="26606"/>
          <ac:spMkLst>
            <pc:docMk/>
            <pc:sldMk cId="4282647770" sldId="290"/>
            <ac:spMk id="2" creationId="{1768D6CA-5D84-5AAC-6212-64191806333E}"/>
          </ac:spMkLst>
        </pc:spChg>
        <pc:spChg chg="add del mod">
          <ac:chgData name="Tetiana Bochulia" userId="318080169ded554b" providerId="LiveId" clId="{56CFEB7D-EFD5-44EF-B729-352E4400E183}" dt="2023-11-09T06:22:48.444" v="459"/>
          <ac:spMkLst>
            <pc:docMk/>
            <pc:sldMk cId="4282647770" sldId="290"/>
            <ac:spMk id="3" creationId="{B3256B13-46B5-3267-7583-F31E10CE7F50}"/>
          </ac:spMkLst>
        </pc:spChg>
        <pc:spChg chg="add">
          <ac:chgData name="Tetiana Bochulia" userId="318080169ded554b" providerId="LiveId" clId="{56CFEB7D-EFD5-44EF-B729-352E4400E183}" dt="2023-11-09T06:24:22.505" v="482" actId="26606"/>
          <ac:spMkLst>
            <pc:docMk/>
            <pc:sldMk cId="4282647770" sldId="290"/>
            <ac:spMk id="9225" creationId="{E9F26AF7-9AC1-49A4-8F89-2C63E1C0A0BB}"/>
          </ac:spMkLst>
        </pc:spChg>
        <pc:picChg chg="del">
          <ac:chgData name="Tetiana Bochulia" userId="318080169ded554b" providerId="LiveId" clId="{56CFEB7D-EFD5-44EF-B729-352E4400E183}" dt="2023-11-09T06:22:44.516" v="458" actId="478"/>
          <ac:picMkLst>
            <pc:docMk/>
            <pc:sldMk cId="4282647770" sldId="290"/>
            <ac:picMk id="8194" creationId="{CF3239E3-1E38-C285-ED3A-DF4337A6AE1F}"/>
          </ac:picMkLst>
        </pc:picChg>
        <pc:picChg chg="add mod ord">
          <ac:chgData name="Tetiana Bochulia" userId="318080169ded554b" providerId="LiveId" clId="{56CFEB7D-EFD5-44EF-B729-352E4400E183}" dt="2023-11-09T06:24:45.780" v="487" actId="1076"/>
          <ac:picMkLst>
            <pc:docMk/>
            <pc:sldMk cId="4282647770" sldId="290"/>
            <ac:picMk id="9218" creationId="{EA34CDC6-C561-8B64-525F-486D659F5F95}"/>
          </ac:picMkLst>
        </pc:picChg>
        <pc:picChg chg="add mod">
          <ac:chgData name="Tetiana Bochulia" userId="318080169ded554b" providerId="LiveId" clId="{56CFEB7D-EFD5-44EF-B729-352E4400E183}" dt="2023-11-09T06:24:33.392" v="484" actId="1076"/>
          <ac:picMkLst>
            <pc:docMk/>
            <pc:sldMk cId="4282647770" sldId="290"/>
            <ac:picMk id="9220" creationId="{9B68342B-35C7-7D96-2F6F-757AAA6E8BB3}"/>
          </ac:picMkLst>
        </pc:picChg>
      </pc:sldChg>
      <pc:sldChg chg="modSp add mod">
        <pc:chgData name="Tetiana Bochulia" userId="318080169ded554b" providerId="LiveId" clId="{56CFEB7D-EFD5-44EF-B729-352E4400E183}" dt="2023-11-09T06:43:41.760" v="635" actId="14100"/>
        <pc:sldMkLst>
          <pc:docMk/>
          <pc:sldMk cId="2035773481" sldId="291"/>
        </pc:sldMkLst>
        <pc:spChg chg="mod">
          <ac:chgData name="Tetiana Bochulia" userId="318080169ded554b" providerId="LiveId" clId="{56CFEB7D-EFD5-44EF-B729-352E4400E183}" dt="2023-11-09T06:43:25.232" v="632" actId="26606"/>
          <ac:spMkLst>
            <pc:docMk/>
            <pc:sldMk cId="2035773481" sldId="291"/>
            <ac:spMk id="2" creationId="{0D794230-219B-C90D-B52B-69FEFB4143D3}"/>
          </ac:spMkLst>
        </pc:spChg>
        <pc:spChg chg="mod">
          <ac:chgData name="Tetiana Bochulia" userId="318080169ded554b" providerId="LiveId" clId="{56CFEB7D-EFD5-44EF-B729-352E4400E183}" dt="2023-11-09T06:43:41.760" v="635" actId="14100"/>
          <ac:spMkLst>
            <pc:docMk/>
            <pc:sldMk cId="2035773481" sldId="291"/>
            <ac:spMk id="3" creationId="{71848C37-7A8C-B804-B53C-2C78DD027526}"/>
          </ac:spMkLst>
        </pc:spChg>
      </pc:sldChg>
      <pc:sldChg chg="modSp add mod">
        <pc:chgData name="Tetiana Bochulia" userId="318080169ded554b" providerId="LiveId" clId="{56CFEB7D-EFD5-44EF-B729-352E4400E183}" dt="2023-11-09T06:42:05.661" v="621" actId="1076"/>
        <pc:sldMkLst>
          <pc:docMk/>
          <pc:sldMk cId="2807284721" sldId="292"/>
        </pc:sldMkLst>
        <pc:spChg chg="mod">
          <ac:chgData name="Tetiana Bochulia" userId="318080169ded554b" providerId="LiveId" clId="{56CFEB7D-EFD5-44EF-B729-352E4400E183}" dt="2023-11-09T06:41:43.216" v="616" actId="26606"/>
          <ac:spMkLst>
            <pc:docMk/>
            <pc:sldMk cId="2807284721" sldId="292"/>
            <ac:spMk id="2" creationId="{0D794230-219B-C90D-B52B-69FEFB4143D3}"/>
          </ac:spMkLst>
        </pc:spChg>
        <pc:spChg chg="mod">
          <ac:chgData name="Tetiana Bochulia" userId="318080169ded554b" providerId="LiveId" clId="{56CFEB7D-EFD5-44EF-B729-352E4400E183}" dt="2023-11-09T06:42:05.661" v="621" actId="1076"/>
          <ac:spMkLst>
            <pc:docMk/>
            <pc:sldMk cId="2807284721" sldId="292"/>
            <ac:spMk id="3" creationId="{71848C37-7A8C-B804-B53C-2C78DD027526}"/>
          </ac:spMkLst>
        </pc:spChg>
      </pc:sldChg>
      <pc:sldChg chg="modSp add mod ord">
        <pc:chgData name="Tetiana Bochulia" userId="318080169ded554b" providerId="LiveId" clId="{56CFEB7D-EFD5-44EF-B729-352E4400E183}" dt="2023-11-09T06:43:02.894" v="630"/>
        <pc:sldMkLst>
          <pc:docMk/>
          <pc:sldMk cId="3117521312" sldId="293"/>
        </pc:sldMkLst>
        <pc:spChg chg="mod">
          <ac:chgData name="Tetiana Bochulia" userId="318080169ded554b" providerId="LiveId" clId="{56CFEB7D-EFD5-44EF-B729-352E4400E183}" dt="2023-11-09T06:42:30.679" v="624" actId="26606"/>
          <ac:spMkLst>
            <pc:docMk/>
            <pc:sldMk cId="3117521312" sldId="293"/>
            <ac:spMk id="2" creationId="{0D794230-219B-C90D-B52B-69FEFB4143D3}"/>
          </ac:spMkLst>
        </pc:spChg>
        <pc:spChg chg="mod">
          <ac:chgData name="Tetiana Bochulia" userId="318080169ded554b" providerId="LiveId" clId="{56CFEB7D-EFD5-44EF-B729-352E4400E183}" dt="2023-11-09T06:42:55.757" v="628" actId="1076"/>
          <ac:spMkLst>
            <pc:docMk/>
            <pc:sldMk cId="3117521312" sldId="293"/>
            <ac:spMk id="3" creationId="{71848C37-7A8C-B804-B53C-2C78DD027526}"/>
          </ac:spMkLst>
        </pc:spChg>
      </pc:sldChg>
      <pc:sldChg chg="modSp add mod">
        <pc:chgData name="Tetiana Bochulia" userId="318080169ded554b" providerId="LiveId" clId="{56CFEB7D-EFD5-44EF-B729-352E4400E183}" dt="2023-11-09T06:46:34.124" v="660" actId="20577"/>
        <pc:sldMkLst>
          <pc:docMk/>
          <pc:sldMk cId="2273629931" sldId="294"/>
        </pc:sldMkLst>
        <pc:spChg chg="mod">
          <ac:chgData name="Tetiana Bochulia" userId="318080169ded554b" providerId="LiveId" clId="{56CFEB7D-EFD5-44EF-B729-352E4400E183}" dt="2023-11-09T06:46:34.124" v="660" actId="20577"/>
          <ac:spMkLst>
            <pc:docMk/>
            <pc:sldMk cId="2273629931" sldId="294"/>
            <ac:spMk id="3" creationId="{71848C37-7A8C-B804-B53C-2C78DD027526}"/>
          </ac:spMkLst>
        </pc:spChg>
      </pc:sldChg>
      <pc:sldChg chg="modSp add mod">
        <pc:chgData name="Tetiana Bochulia" userId="318080169ded554b" providerId="LiveId" clId="{56CFEB7D-EFD5-44EF-B729-352E4400E183}" dt="2023-11-09T06:48:10.698" v="677" actId="20577"/>
        <pc:sldMkLst>
          <pc:docMk/>
          <pc:sldMk cId="1074572439" sldId="295"/>
        </pc:sldMkLst>
        <pc:spChg chg="mod">
          <ac:chgData name="Tetiana Bochulia" userId="318080169ded554b" providerId="LiveId" clId="{56CFEB7D-EFD5-44EF-B729-352E4400E183}" dt="2023-11-09T06:48:10.698" v="677" actId="20577"/>
          <ac:spMkLst>
            <pc:docMk/>
            <pc:sldMk cId="1074572439" sldId="295"/>
            <ac:spMk id="3" creationId="{71848C37-7A8C-B804-B53C-2C78DD027526}"/>
          </ac:spMkLst>
        </pc:spChg>
      </pc:sldChg>
    </pc:docChg>
  </pc:docChgLst>
  <pc:docChgLst>
    <pc:chgData name="Tetiana Bochulia" userId="318080169ded554b" providerId="LiveId" clId="{6CE1EBAA-8398-4DEC-8AFA-49AE87984A32}"/>
    <pc:docChg chg="undo custSel addSld delSld modSld sldOrd">
      <pc:chgData name="Tetiana Bochulia" userId="318080169ded554b" providerId="LiveId" clId="{6CE1EBAA-8398-4DEC-8AFA-49AE87984A32}" dt="2023-11-02T08:43:16.086" v="778" actId="47"/>
      <pc:docMkLst>
        <pc:docMk/>
      </pc:docMkLst>
      <pc:sldChg chg="addSp delSp modSp mod">
        <pc:chgData name="Tetiana Bochulia" userId="318080169ded554b" providerId="LiveId" clId="{6CE1EBAA-8398-4DEC-8AFA-49AE87984A32}" dt="2023-11-02T05:20:51.988" v="109" actId="26606"/>
        <pc:sldMkLst>
          <pc:docMk/>
          <pc:sldMk cId="106997109" sldId="256"/>
        </pc:sldMkLst>
        <pc:spChg chg="mod">
          <ac:chgData name="Tetiana Bochulia" userId="318080169ded554b" providerId="LiveId" clId="{6CE1EBAA-8398-4DEC-8AFA-49AE87984A32}" dt="2023-11-02T05:20:51.988" v="109" actId="26606"/>
          <ac:spMkLst>
            <pc:docMk/>
            <pc:sldMk cId="106997109" sldId="256"/>
            <ac:spMk id="2" creationId="{076005F5-CFC8-BBE0-B5C8-CA3746F29AD4}"/>
          </ac:spMkLst>
        </pc:spChg>
        <pc:spChg chg="mod">
          <ac:chgData name="Tetiana Bochulia" userId="318080169ded554b" providerId="LiveId" clId="{6CE1EBAA-8398-4DEC-8AFA-49AE87984A32}" dt="2023-11-02T05:20:51.988" v="109" actId="26606"/>
          <ac:spMkLst>
            <pc:docMk/>
            <pc:sldMk cId="106997109" sldId="256"/>
            <ac:spMk id="3" creationId="{5A12E637-3E31-92D8-25DF-4AD50557A740}"/>
          </ac:spMkLst>
        </pc:spChg>
        <pc:graphicFrameChg chg="del">
          <ac:chgData name="Tetiana Bochulia" userId="318080169ded554b" providerId="LiveId" clId="{6CE1EBAA-8398-4DEC-8AFA-49AE87984A32}" dt="2023-11-02T03:51:41.514" v="21" actId="478"/>
          <ac:graphicFrameMkLst>
            <pc:docMk/>
            <pc:sldMk cId="106997109" sldId="256"/>
            <ac:graphicFrameMk id="4" creationId="{72350138-2C57-1B8E-18D2-7405381E34BD}"/>
          </ac:graphicFrameMkLst>
        </pc:graphicFrameChg>
        <pc:graphicFrameChg chg="add del mod">
          <ac:chgData name="Tetiana Bochulia" userId="318080169ded554b" providerId="LiveId" clId="{6CE1EBAA-8398-4DEC-8AFA-49AE87984A32}" dt="2023-11-02T03:51:50.110" v="23" actId="478"/>
          <ac:graphicFrameMkLst>
            <pc:docMk/>
            <pc:sldMk cId="106997109" sldId="256"/>
            <ac:graphicFrameMk id="5" creationId="{D3C6B279-03D6-2168-E0FE-8F5B691E1F3F}"/>
          </ac:graphicFrameMkLst>
        </pc:graphicFrameChg>
        <pc:picChg chg="del">
          <ac:chgData name="Tetiana Bochulia" userId="318080169ded554b" providerId="LiveId" clId="{6CE1EBAA-8398-4DEC-8AFA-49AE87984A32}" dt="2023-11-02T05:20:41.442" v="107" actId="478"/>
          <ac:picMkLst>
            <pc:docMk/>
            <pc:sldMk cId="106997109" sldId="256"/>
            <ac:picMk id="1026" creationId="{D892F7B6-B360-79DB-0EB6-253DB822506E}"/>
          </ac:picMkLst>
        </pc:picChg>
        <pc:picChg chg="add mod ord">
          <ac:chgData name="Tetiana Bochulia" userId="318080169ded554b" providerId="LiveId" clId="{6CE1EBAA-8398-4DEC-8AFA-49AE87984A32}" dt="2023-11-02T05:20:51.988" v="109" actId="26606"/>
          <ac:picMkLst>
            <pc:docMk/>
            <pc:sldMk cId="106997109" sldId="256"/>
            <ac:picMk id="2050" creationId="{F351DFDB-17AB-21B8-7147-ACD0F49761DE}"/>
          </ac:picMkLst>
        </pc:picChg>
      </pc:sldChg>
      <pc:sldChg chg="modSp mod">
        <pc:chgData name="Tetiana Bochulia" userId="318080169ded554b" providerId="LiveId" clId="{6CE1EBAA-8398-4DEC-8AFA-49AE87984A32}" dt="2023-11-02T05:14:07.750" v="68" actId="20577"/>
        <pc:sldMkLst>
          <pc:docMk/>
          <pc:sldMk cId="1738255920" sldId="257"/>
        </pc:sldMkLst>
        <pc:spChg chg="mod">
          <ac:chgData name="Tetiana Bochulia" userId="318080169ded554b" providerId="LiveId" clId="{6CE1EBAA-8398-4DEC-8AFA-49AE87984A32}" dt="2023-11-02T05:11:15.925" v="61" actId="20577"/>
          <ac:spMkLst>
            <pc:docMk/>
            <pc:sldMk cId="1738255920" sldId="257"/>
            <ac:spMk id="2" creationId="{3BBEE874-6E02-6042-3F22-4878DBBA2E76}"/>
          </ac:spMkLst>
        </pc:spChg>
        <pc:spChg chg="mod">
          <ac:chgData name="Tetiana Bochulia" userId="318080169ded554b" providerId="LiveId" clId="{6CE1EBAA-8398-4DEC-8AFA-49AE87984A32}" dt="2023-11-02T05:14:07.750" v="68" actId="20577"/>
          <ac:spMkLst>
            <pc:docMk/>
            <pc:sldMk cId="1738255920" sldId="257"/>
            <ac:spMk id="3" creationId="{B15A8970-E29B-74B6-64C7-C8A34068E554}"/>
          </ac:spMkLst>
        </pc:spChg>
      </pc:sldChg>
      <pc:sldChg chg="addSp delSp modSp mod">
        <pc:chgData name="Tetiana Bochulia" userId="318080169ded554b" providerId="LiveId" clId="{6CE1EBAA-8398-4DEC-8AFA-49AE87984A32}" dt="2023-11-02T05:26:58.054" v="159" actId="255"/>
        <pc:sldMkLst>
          <pc:docMk/>
          <pc:sldMk cId="758367669" sldId="258"/>
        </pc:sldMkLst>
        <pc:spChg chg="mod">
          <ac:chgData name="Tetiana Bochulia" userId="318080169ded554b" providerId="LiveId" clId="{6CE1EBAA-8398-4DEC-8AFA-49AE87984A32}" dt="2023-11-02T05:21:24.303" v="110" actId="20577"/>
          <ac:spMkLst>
            <pc:docMk/>
            <pc:sldMk cId="758367669" sldId="258"/>
            <ac:spMk id="2" creationId="{1FC2FDFF-E3F5-CC87-578C-EDBE0915DF28}"/>
          </ac:spMkLst>
        </pc:spChg>
        <pc:spChg chg="mod ord">
          <ac:chgData name="Tetiana Bochulia" userId="318080169ded554b" providerId="LiveId" clId="{6CE1EBAA-8398-4DEC-8AFA-49AE87984A32}" dt="2023-11-02T05:26:58.054" v="159" actId="255"/>
          <ac:spMkLst>
            <pc:docMk/>
            <pc:sldMk cId="758367669" sldId="258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5:18:02.733" v="102"/>
          <ac:spMkLst>
            <pc:docMk/>
            <pc:sldMk cId="758367669" sldId="258"/>
            <ac:spMk id="4" creationId="{56D90F46-5420-4BE0-E70B-4D6034AA3025}"/>
          </ac:spMkLst>
        </pc:spChg>
        <pc:spChg chg="add del">
          <ac:chgData name="Tetiana Bochulia" userId="318080169ded554b" providerId="LiveId" clId="{6CE1EBAA-8398-4DEC-8AFA-49AE87984A32}" dt="2023-11-02T05:18:12.379" v="105" actId="26606"/>
          <ac:spMkLst>
            <pc:docMk/>
            <pc:sldMk cId="758367669" sldId="258"/>
            <ac:spMk id="2062" creationId="{1660E788-AFA9-4A1B-9991-6AA74632A15B}"/>
          </ac:spMkLst>
        </pc:spChg>
        <pc:spChg chg="add del">
          <ac:chgData name="Tetiana Bochulia" userId="318080169ded554b" providerId="LiveId" clId="{6CE1EBAA-8398-4DEC-8AFA-49AE87984A32}" dt="2023-11-02T05:18:12.379" v="105" actId="26606"/>
          <ac:spMkLst>
            <pc:docMk/>
            <pc:sldMk cId="758367669" sldId="258"/>
            <ac:spMk id="2064" creationId="{867D4867-5BA7-4462-B2F6-A23F4A622AA7}"/>
          </ac:spMkLst>
        </pc:spChg>
        <pc:spChg chg="add del">
          <ac:chgData name="Tetiana Bochulia" userId="318080169ded554b" providerId="LiveId" clId="{6CE1EBAA-8398-4DEC-8AFA-49AE87984A32}" dt="2023-11-02T05:18:12.344" v="104" actId="26606"/>
          <ac:spMkLst>
            <pc:docMk/>
            <pc:sldMk cId="758367669" sldId="258"/>
            <ac:spMk id="2069" creationId="{1660E788-AFA9-4A1B-9991-6AA74632A15B}"/>
          </ac:spMkLst>
        </pc:spChg>
        <pc:spChg chg="add del">
          <ac:chgData name="Tetiana Bochulia" userId="318080169ded554b" providerId="LiveId" clId="{6CE1EBAA-8398-4DEC-8AFA-49AE87984A32}" dt="2023-11-02T05:18:12.344" v="104" actId="26606"/>
          <ac:spMkLst>
            <pc:docMk/>
            <pc:sldMk cId="758367669" sldId="258"/>
            <ac:spMk id="2071" creationId="{867D4867-5BA7-4462-B2F6-A23F4A622AA7}"/>
          </ac:spMkLst>
        </pc:spChg>
        <pc:picChg chg="add mod ord">
          <ac:chgData name="Tetiana Bochulia" userId="318080169ded554b" providerId="LiveId" clId="{6CE1EBAA-8398-4DEC-8AFA-49AE87984A32}" dt="2023-11-02T05:18:20.768" v="106" actId="1076"/>
          <ac:picMkLst>
            <pc:docMk/>
            <pc:sldMk cId="758367669" sldId="258"/>
            <ac:picMk id="1026" creationId="{72E2A33B-024B-039F-4AEE-545BD9674423}"/>
          </ac:picMkLst>
        </pc:picChg>
        <pc:picChg chg="del">
          <ac:chgData name="Tetiana Bochulia" userId="318080169ded554b" providerId="LiveId" clId="{6CE1EBAA-8398-4DEC-8AFA-49AE87984A32}" dt="2023-11-02T05:17:58.749" v="101" actId="478"/>
          <ac:picMkLst>
            <pc:docMk/>
            <pc:sldMk cId="758367669" sldId="258"/>
            <ac:picMk id="2052" creationId="{26101108-0391-418E-9B85-E9D3ACAC28AE}"/>
          </ac:picMkLst>
        </pc:picChg>
      </pc:sldChg>
      <pc:sldChg chg="addSp delSp modSp del mod">
        <pc:chgData name="Tetiana Bochulia" userId="318080169ded554b" providerId="LiveId" clId="{6CE1EBAA-8398-4DEC-8AFA-49AE87984A32}" dt="2023-11-02T05:27:15.829" v="161" actId="47"/>
        <pc:sldMkLst>
          <pc:docMk/>
          <pc:sldMk cId="2888251561" sldId="259"/>
        </pc:sldMkLst>
        <pc:spChg chg="mod">
          <ac:chgData name="Tetiana Bochulia" userId="318080169ded554b" providerId="LiveId" clId="{6CE1EBAA-8398-4DEC-8AFA-49AE87984A32}" dt="2023-11-02T05:26:08.170" v="150" actId="20577"/>
          <ac:spMkLst>
            <pc:docMk/>
            <pc:sldMk cId="2888251561" sldId="259"/>
            <ac:spMk id="2" creationId="{1FC2FDFF-E3F5-CC87-578C-EDBE0915DF28}"/>
          </ac:spMkLst>
        </pc:spChg>
        <pc:spChg chg="mod ord">
          <ac:chgData name="Tetiana Bochulia" userId="318080169ded554b" providerId="LiveId" clId="{6CE1EBAA-8398-4DEC-8AFA-49AE87984A32}" dt="2023-11-02T05:25:54.321" v="137" actId="26606"/>
          <ac:spMkLst>
            <pc:docMk/>
            <pc:sldMk cId="2888251561" sldId="259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5:25:49.776" v="136"/>
          <ac:spMkLst>
            <pc:docMk/>
            <pc:sldMk cId="2888251561" sldId="259"/>
            <ac:spMk id="4" creationId="{BE1568E6-A36E-D4E7-5D07-802FDF51386B}"/>
          </ac:spMkLst>
        </pc:spChg>
        <pc:spChg chg="del">
          <ac:chgData name="Tetiana Bochulia" userId="318080169ded554b" providerId="LiveId" clId="{6CE1EBAA-8398-4DEC-8AFA-49AE87984A32}" dt="2023-11-02T05:25:54.321" v="137" actId="26606"/>
          <ac:spMkLst>
            <pc:docMk/>
            <pc:sldMk cId="2888251561" sldId="259"/>
            <ac:spMk id="2062" creationId="{1660E788-AFA9-4A1B-9991-6AA74632A15B}"/>
          </ac:spMkLst>
        </pc:spChg>
        <pc:spChg chg="del">
          <ac:chgData name="Tetiana Bochulia" userId="318080169ded554b" providerId="LiveId" clId="{6CE1EBAA-8398-4DEC-8AFA-49AE87984A32}" dt="2023-11-02T05:25:54.321" v="137" actId="26606"/>
          <ac:spMkLst>
            <pc:docMk/>
            <pc:sldMk cId="2888251561" sldId="259"/>
            <ac:spMk id="2064" creationId="{867D4867-5BA7-4462-B2F6-A23F4A622AA7}"/>
          </ac:spMkLst>
        </pc:spChg>
        <pc:picChg chg="add del">
          <ac:chgData name="Tetiana Bochulia" userId="318080169ded554b" providerId="LiveId" clId="{6CE1EBAA-8398-4DEC-8AFA-49AE87984A32}" dt="2023-11-02T05:25:47.554" v="135"/>
          <ac:picMkLst>
            <pc:docMk/>
            <pc:sldMk cId="2888251561" sldId="259"/>
            <ac:picMk id="5" creationId="{8CCF7A3C-BC33-8C73-700E-33CFEE84CEBD}"/>
          </ac:picMkLst>
        </pc:picChg>
        <pc:picChg chg="del">
          <ac:chgData name="Tetiana Bochulia" userId="318080169ded554b" providerId="LiveId" clId="{6CE1EBAA-8398-4DEC-8AFA-49AE87984A32}" dt="2023-11-02T05:25:42.755" v="133" actId="478"/>
          <ac:picMkLst>
            <pc:docMk/>
            <pc:sldMk cId="2888251561" sldId="259"/>
            <ac:picMk id="3074" creationId="{75856A78-0515-3955-F215-1D1B141DEC9B}"/>
          </ac:picMkLst>
        </pc:picChg>
        <pc:picChg chg="add mod">
          <ac:chgData name="Tetiana Bochulia" userId="318080169ded554b" providerId="LiveId" clId="{6CE1EBAA-8398-4DEC-8AFA-49AE87984A32}" dt="2023-11-02T05:25:54.321" v="137" actId="26606"/>
          <ac:picMkLst>
            <pc:docMk/>
            <pc:sldMk cId="2888251561" sldId="259"/>
            <ac:picMk id="3076" creationId="{74658A56-3B01-88E6-0EEC-E8253849E0A4}"/>
          </ac:picMkLst>
        </pc:picChg>
      </pc:sldChg>
      <pc:sldChg chg="addSp delSp modSp del mod">
        <pc:chgData name="Tetiana Bochulia" userId="318080169ded554b" providerId="LiveId" clId="{6CE1EBAA-8398-4DEC-8AFA-49AE87984A32}" dt="2023-11-02T06:18:05.038" v="618" actId="47"/>
        <pc:sldMkLst>
          <pc:docMk/>
          <pc:sldMk cId="954557397" sldId="260"/>
        </pc:sldMkLst>
        <pc:spChg chg="mod">
          <ac:chgData name="Tetiana Bochulia" userId="318080169ded554b" providerId="LiveId" clId="{6CE1EBAA-8398-4DEC-8AFA-49AE87984A32}" dt="2023-11-02T06:16:11.665" v="567" actId="26606"/>
          <ac:spMkLst>
            <pc:docMk/>
            <pc:sldMk cId="954557397" sldId="260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16:33.784" v="572" actId="27636"/>
          <ac:spMkLst>
            <pc:docMk/>
            <pc:sldMk cId="954557397" sldId="260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5:32:43.488" v="227"/>
          <ac:spMkLst>
            <pc:docMk/>
            <pc:sldMk cId="954557397" sldId="260"/>
            <ac:spMk id="4" creationId="{95F59781-D38D-0209-3814-3B0E59C90797}"/>
          </ac:spMkLst>
        </pc:spChg>
        <pc:spChg chg="add del mod">
          <ac:chgData name="Tetiana Bochulia" userId="318080169ded554b" providerId="LiveId" clId="{6CE1EBAA-8398-4DEC-8AFA-49AE87984A32}" dt="2023-11-02T06:16:06.205" v="566"/>
          <ac:spMkLst>
            <pc:docMk/>
            <pc:sldMk cId="954557397" sldId="260"/>
            <ac:spMk id="5" creationId="{ED456ACB-4226-AA0E-42DC-D5B6AB5FA71E}"/>
          </ac:spMkLst>
        </pc:spChg>
        <pc:spChg chg="del">
          <ac:chgData name="Tetiana Bochulia" userId="318080169ded554b" providerId="LiveId" clId="{6CE1EBAA-8398-4DEC-8AFA-49AE87984A32}" dt="2023-11-02T05:32:51.061" v="228" actId="26606"/>
          <ac:spMkLst>
            <pc:docMk/>
            <pc:sldMk cId="954557397" sldId="260"/>
            <ac:spMk id="4103" creationId="{1660E788-AFA9-4A1B-9991-6AA74632A15B}"/>
          </ac:spMkLst>
        </pc:spChg>
        <pc:spChg chg="del">
          <ac:chgData name="Tetiana Bochulia" userId="318080169ded554b" providerId="LiveId" clId="{6CE1EBAA-8398-4DEC-8AFA-49AE87984A32}" dt="2023-11-02T05:32:51.061" v="228" actId="26606"/>
          <ac:spMkLst>
            <pc:docMk/>
            <pc:sldMk cId="954557397" sldId="260"/>
            <ac:spMk id="4105" creationId="{867D4867-5BA7-4462-B2F6-A23F4A622AA7}"/>
          </ac:spMkLst>
        </pc:spChg>
        <pc:spChg chg="add del">
          <ac:chgData name="Tetiana Bochulia" userId="318080169ded554b" providerId="LiveId" clId="{6CE1EBAA-8398-4DEC-8AFA-49AE87984A32}" dt="2023-11-02T05:33:10.890" v="231" actId="26606"/>
          <ac:spMkLst>
            <pc:docMk/>
            <pc:sldMk cId="954557397" sldId="260"/>
            <ac:spMk id="5127" creationId="{8DCA398B-8CB4-4C0C-89C6-A8AB6F78D7DD}"/>
          </ac:spMkLst>
        </pc:spChg>
        <pc:spChg chg="add del">
          <ac:chgData name="Tetiana Bochulia" userId="318080169ded554b" providerId="LiveId" clId="{6CE1EBAA-8398-4DEC-8AFA-49AE87984A32}" dt="2023-11-02T05:33:10.890" v="231" actId="26606"/>
          <ac:spMkLst>
            <pc:docMk/>
            <pc:sldMk cId="954557397" sldId="260"/>
            <ac:spMk id="5129" creationId="{9E8345C6-0280-4226-BD83-7333BA6C3AA3}"/>
          </ac:spMkLst>
        </pc:spChg>
        <pc:spChg chg="add del">
          <ac:chgData name="Tetiana Bochulia" userId="318080169ded554b" providerId="LiveId" clId="{6CE1EBAA-8398-4DEC-8AFA-49AE87984A32}" dt="2023-11-02T05:33:10.890" v="231" actId="26606"/>
          <ac:spMkLst>
            <pc:docMk/>
            <pc:sldMk cId="954557397" sldId="260"/>
            <ac:spMk id="5131" creationId="{99823778-D290-4538-B146-1F73C3755C9D}"/>
          </ac:spMkLst>
        </pc:spChg>
        <pc:spChg chg="add del">
          <ac:chgData name="Tetiana Bochulia" userId="318080169ded554b" providerId="LiveId" clId="{6CE1EBAA-8398-4DEC-8AFA-49AE87984A32}" dt="2023-11-02T05:33:34.499" v="237" actId="26606"/>
          <ac:spMkLst>
            <pc:docMk/>
            <pc:sldMk cId="954557397" sldId="260"/>
            <ac:spMk id="5136" creationId="{8DCA398B-8CB4-4C0C-89C6-A8AB6F78D7DD}"/>
          </ac:spMkLst>
        </pc:spChg>
        <pc:spChg chg="add del">
          <ac:chgData name="Tetiana Bochulia" userId="318080169ded554b" providerId="LiveId" clId="{6CE1EBAA-8398-4DEC-8AFA-49AE87984A32}" dt="2023-11-02T05:33:34.499" v="237" actId="26606"/>
          <ac:spMkLst>
            <pc:docMk/>
            <pc:sldMk cId="954557397" sldId="260"/>
            <ac:spMk id="5138" creationId="{9E8345C6-0280-4226-BD83-7333BA6C3AA3}"/>
          </ac:spMkLst>
        </pc:spChg>
        <pc:spChg chg="add del">
          <ac:chgData name="Tetiana Bochulia" userId="318080169ded554b" providerId="LiveId" clId="{6CE1EBAA-8398-4DEC-8AFA-49AE87984A32}" dt="2023-11-02T05:33:34.499" v="237" actId="26606"/>
          <ac:spMkLst>
            <pc:docMk/>
            <pc:sldMk cId="954557397" sldId="260"/>
            <ac:spMk id="5140" creationId="{99823778-D290-4538-B146-1F73C3755C9D}"/>
          </ac:spMkLst>
        </pc:spChg>
        <pc:spChg chg="add del">
          <ac:chgData name="Tetiana Bochulia" userId="318080169ded554b" providerId="LiveId" clId="{6CE1EBAA-8398-4DEC-8AFA-49AE87984A32}" dt="2023-11-02T06:16:11.665" v="567" actId="26606"/>
          <ac:spMkLst>
            <pc:docMk/>
            <pc:sldMk cId="954557397" sldId="260"/>
            <ac:spMk id="5145" creationId="{879398A9-0D0D-4901-BDDF-B3D93CECA7B9}"/>
          </ac:spMkLst>
        </pc:spChg>
        <pc:spChg chg="add del">
          <ac:chgData name="Tetiana Bochulia" userId="318080169ded554b" providerId="LiveId" clId="{6CE1EBAA-8398-4DEC-8AFA-49AE87984A32}" dt="2023-11-02T06:16:11.665" v="567" actId="26606"/>
          <ac:spMkLst>
            <pc:docMk/>
            <pc:sldMk cId="954557397" sldId="260"/>
            <ac:spMk id="5147" creationId="{011FEC3B-E514-4E21-B2CB-7903A73569E2}"/>
          </ac:spMkLst>
        </pc:spChg>
        <pc:spChg chg="add">
          <ac:chgData name="Tetiana Bochulia" userId="318080169ded554b" providerId="LiveId" clId="{6CE1EBAA-8398-4DEC-8AFA-49AE87984A32}" dt="2023-11-02T06:16:11.665" v="567" actId="26606"/>
          <ac:spMkLst>
            <pc:docMk/>
            <pc:sldMk cId="954557397" sldId="260"/>
            <ac:spMk id="5152" creationId="{1660E788-AFA9-4A1B-9991-6AA74632A15B}"/>
          </ac:spMkLst>
        </pc:spChg>
        <pc:spChg chg="add">
          <ac:chgData name="Tetiana Bochulia" userId="318080169ded554b" providerId="LiveId" clId="{6CE1EBAA-8398-4DEC-8AFA-49AE87984A32}" dt="2023-11-02T06:16:11.665" v="567" actId="26606"/>
          <ac:spMkLst>
            <pc:docMk/>
            <pc:sldMk cId="954557397" sldId="260"/>
            <ac:spMk id="5154" creationId="{867D4867-5BA7-4462-B2F6-A23F4A622AA7}"/>
          </ac:spMkLst>
        </pc:spChg>
        <pc:picChg chg="del">
          <ac:chgData name="Tetiana Bochulia" userId="318080169ded554b" providerId="LiveId" clId="{6CE1EBAA-8398-4DEC-8AFA-49AE87984A32}" dt="2023-11-02T05:32:40.945" v="226" actId="478"/>
          <ac:picMkLst>
            <pc:docMk/>
            <pc:sldMk cId="954557397" sldId="260"/>
            <ac:picMk id="4098" creationId="{3289E03B-4ACF-581E-9EA0-EE79D54014FC}"/>
          </ac:picMkLst>
        </pc:picChg>
        <pc:picChg chg="add del mod">
          <ac:chgData name="Tetiana Bochulia" userId="318080169ded554b" providerId="LiveId" clId="{6CE1EBAA-8398-4DEC-8AFA-49AE87984A32}" dt="2023-11-02T06:15:53.275" v="561" actId="478"/>
          <ac:picMkLst>
            <pc:docMk/>
            <pc:sldMk cId="954557397" sldId="260"/>
            <ac:picMk id="5122" creationId="{17328DC2-2EEA-37E4-24E9-2BF7A7876386}"/>
          </ac:picMkLst>
        </pc:picChg>
        <pc:picChg chg="add del mod">
          <ac:chgData name="Tetiana Bochulia" userId="318080169ded554b" providerId="LiveId" clId="{6CE1EBAA-8398-4DEC-8AFA-49AE87984A32}" dt="2023-11-02T06:16:03.554" v="565"/>
          <ac:picMkLst>
            <pc:docMk/>
            <pc:sldMk cId="954557397" sldId="260"/>
            <ac:picMk id="5124" creationId="{887D731A-E2B1-6BAA-930B-C462B15E3A03}"/>
          </ac:picMkLst>
        </pc:picChg>
        <pc:picChg chg="add mod ord">
          <ac:chgData name="Tetiana Bochulia" userId="318080169ded554b" providerId="LiveId" clId="{6CE1EBAA-8398-4DEC-8AFA-49AE87984A32}" dt="2023-11-02T06:16:11.665" v="567" actId="26606"/>
          <ac:picMkLst>
            <pc:docMk/>
            <pc:sldMk cId="954557397" sldId="260"/>
            <ac:picMk id="5126" creationId="{CBDC6366-FDFA-00CB-F2D8-31909992B9B3}"/>
          </ac:picMkLst>
        </pc:picChg>
      </pc:sldChg>
      <pc:sldChg chg="addSp delSp modSp mod ord setBg setClrOvrMap">
        <pc:chgData name="Tetiana Bochulia" userId="318080169ded554b" providerId="LiveId" clId="{6CE1EBAA-8398-4DEC-8AFA-49AE87984A32}" dt="2023-11-02T05:50:29.625" v="386" actId="26606"/>
        <pc:sldMkLst>
          <pc:docMk/>
          <pc:sldMk cId="4005031167" sldId="261"/>
        </pc:sldMkLst>
        <pc:spChg chg="mod ord">
          <ac:chgData name="Tetiana Bochulia" userId="318080169ded554b" providerId="LiveId" clId="{6CE1EBAA-8398-4DEC-8AFA-49AE87984A32}" dt="2023-11-02T05:50:29.625" v="386" actId="26606"/>
          <ac:spMkLst>
            <pc:docMk/>
            <pc:sldMk cId="4005031167" sldId="261"/>
            <ac:spMk id="2" creationId="{1FC2FDFF-E3F5-CC87-578C-EDBE0915DF28}"/>
          </ac:spMkLst>
        </pc:spChg>
        <pc:spChg chg="mod ord">
          <ac:chgData name="Tetiana Bochulia" userId="318080169ded554b" providerId="LiveId" clId="{6CE1EBAA-8398-4DEC-8AFA-49AE87984A32}" dt="2023-11-02T05:50:29.625" v="386" actId="26606"/>
          <ac:spMkLst>
            <pc:docMk/>
            <pc:sldMk cId="4005031167" sldId="261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5:47:05.708" v="336"/>
          <ac:spMkLst>
            <pc:docMk/>
            <pc:sldMk cId="4005031167" sldId="261"/>
            <ac:spMk id="4" creationId="{03A58F02-752A-CD7D-1E98-94F7AC5A6F33}"/>
          </ac:spMkLst>
        </pc:spChg>
        <pc:spChg chg="del">
          <ac:chgData name="Tetiana Bochulia" userId="318080169ded554b" providerId="LiveId" clId="{6CE1EBAA-8398-4DEC-8AFA-49AE87984A32}" dt="2023-11-02T05:47:13.086" v="337" actId="26606"/>
          <ac:spMkLst>
            <pc:docMk/>
            <pc:sldMk cId="4005031167" sldId="261"/>
            <ac:spMk id="5134" creationId="{1660E788-AFA9-4A1B-9991-6AA74632A15B}"/>
          </ac:spMkLst>
        </pc:spChg>
        <pc:spChg chg="del">
          <ac:chgData name="Tetiana Bochulia" userId="318080169ded554b" providerId="LiveId" clId="{6CE1EBAA-8398-4DEC-8AFA-49AE87984A32}" dt="2023-11-02T05:47:13.086" v="337" actId="26606"/>
          <ac:spMkLst>
            <pc:docMk/>
            <pc:sldMk cId="4005031167" sldId="261"/>
            <ac:spMk id="5136" creationId="{867D4867-5BA7-4462-B2F6-A23F4A622AA7}"/>
          </ac:spMkLst>
        </pc:spChg>
        <pc:picChg chg="del">
          <ac:chgData name="Tetiana Bochulia" userId="318080169ded554b" providerId="LiveId" clId="{6CE1EBAA-8398-4DEC-8AFA-49AE87984A32}" dt="2023-11-02T05:47:02.313" v="335" actId="478"/>
          <ac:picMkLst>
            <pc:docMk/>
            <pc:sldMk cId="4005031167" sldId="261"/>
            <ac:picMk id="5122" creationId="{5A09D329-54FE-CDE9-DB11-D0B1F3BA8891}"/>
          </ac:picMkLst>
        </pc:picChg>
        <pc:picChg chg="add mod ord">
          <ac:chgData name="Tetiana Bochulia" userId="318080169ded554b" providerId="LiveId" clId="{6CE1EBAA-8398-4DEC-8AFA-49AE87984A32}" dt="2023-11-02T05:50:29.625" v="386" actId="26606"/>
          <ac:picMkLst>
            <pc:docMk/>
            <pc:sldMk cId="4005031167" sldId="261"/>
            <ac:picMk id="6146" creationId="{1F93EC74-80D2-3631-A9C3-EE949AA6F9AA}"/>
          </ac:picMkLst>
        </pc:picChg>
      </pc:sldChg>
      <pc:sldChg chg="modSp mod ord">
        <pc:chgData name="Tetiana Bochulia" userId="318080169ded554b" providerId="LiveId" clId="{6CE1EBAA-8398-4DEC-8AFA-49AE87984A32}" dt="2023-11-02T05:41:49.399" v="265"/>
        <pc:sldMkLst>
          <pc:docMk/>
          <pc:sldMk cId="3183877189" sldId="262"/>
        </pc:sldMkLst>
        <pc:spChg chg="mod">
          <ac:chgData name="Tetiana Bochulia" userId="318080169ded554b" providerId="LiveId" clId="{6CE1EBAA-8398-4DEC-8AFA-49AE87984A32}" dt="2023-11-02T05:40:58.763" v="261"/>
          <ac:spMkLst>
            <pc:docMk/>
            <pc:sldMk cId="3183877189" sldId="262"/>
            <ac:spMk id="2" creationId="{12EFFE32-BE77-4C8E-7A2C-86A60F30DB0B}"/>
          </ac:spMkLst>
        </pc:spChg>
        <pc:spChg chg="mod">
          <ac:chgData name="Tetiana Bochulia" userId="318080169ded554b" providerId="LiveId" clId="{6CE1EBAA-8398-4DEC-8AFA-49AE87984A32}" dt="2023-11-02T05:41:49.399" v="265"/>
          <ac:spMkLst>
            <pc:docMk/>
            <pc:sldMk cId="3183877189" sldId="262"/>
            <ac:spMk id="3" creationId="{B72369D0-814B-71C2-1353-F41592EA1638}"/>
          </ac:spMkLst>
        </pc:spChg>
      </pc:sldChg>
      <pc:sldChg chg="del">
        <pc:chgData name="Tetiana Bochulia" userId="318080169ded554b" providerId="LiveId" clId="{6CE1EBAA-8398-4DEC-8AFA-49AE87984A32}" dt="2023-11-02T05:51:39.099" v="390" actId="47"/>
        <pc:sldMkLst>
          <pc:docMk/>
          <pc:sldMk cId="3298610592" sldId="263"/>
        </pc:sldMkLst>
      </pc:sldChg>
      <pc:sldChg chg="del">
        <pc:chgData name="Tetiana Bochulia" userId="318080169ded554b" providerId="LiveId" clId="{6CE1EBAA-8398-4DEC-8AFA-49AE87984A32}" dt="2023-11-02T05:51:36.585" v="389" actId="47"/>
        <pc:sldMkLst>
          <pc:docMk/>
          <pc:sldMk cId="2295401575" sldId="264"/>
        </pc:sldMkLst>
      </pc:sldChg>
      <pc:sldChg chg="del">
        <pc:chgData name="Tetiana Bochulia" userId="318080169ded554b" providerId="LiveId" clId="{6CE1EBAA-8398-4DEC-8AFA-49AE87984A32}" dt="2023-11-02T05:51:33.858" v="388" actId="47"/>
        <pc:sldMkLst>
          <pc:docMk/>
          <pc:sldMk cId="1138531284" sldId="265"/>
        </pc:sldMkLst>
      </pc:sldChg>
      <pc:sldChg chg="del">
        <pc:chgData name="Tetiana Bochulia" userId="318080169ded554b" providerId="LiveId" clId="{6CE1EBAA-8398-4DEC-8AFA-49AE87984A32}" dt="2023-11-02T05:51:31.951" v="387" actId="47"/>
        <pc:sldMkLst>
          <pc:docMk/>
          <pc:sldMk cId="2360318872" sldId="266"/>
        </pc:sldMkLst>
      </pc:sldChg>
      <pc:sldChg chg="modSp add mod ord">
        <pc:chgData name="Tetiana Bochulia" userId="318080169ded554b" providerId="LiveId" clId="{6CE1EBAA-8398-4DEC-8AFA-49AE87984A32}" dt="2023-11-02T06:06:10.428" v="493" actId="26606"/>
        <pc:sldMkLst>
          <pc:docMk/>
          <pc:sldMk cId="848636683" sldId="268"/>
        </pc:sldMkLst>
        <pc:spChg chg="mod">
          <ac:chgData name="Tetiana Bochulia" userId="318080169ded554b" providerId="LiveId" clId="{6CE1EBAA-8398-4DEC-8AFA-49AE87984A32}" dt="2023-11-02T06:06:10.428" v="493" actId="26606"/>
          <ac:spMkLst>
            <pc:docMk/>
            <pc:sldMk cId="848636683" sldId="268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06:10.428" v="493" actId="26606"/>
          <ac:spMkLst>
            <pc:docMk/>
            <pc:sldMk cId="848636683" sldId="268"/>
            <ac:spMk id="3" creationId="{A95D803B-A7C0-1104-3329-2718BB959570}"/>
          </ac:spMkLst>
        </pc:spChg>
      </pc:sldChg>
      <pc:sldChg chg="addSp delSp modSp add mod">
        <pc:chgData name="Tetiana Bochulia" userId="318080169ded554b" providerId="LiveId" clId="{6CE1EBAA-8398-4DEC-8AFA-49AE87984A32}" dt="2023-11-02T06:06:36.790" v="500" actId="27636"/>
        <pc:sldMkLst>
          <pc:docMk/>
          <pc:sldMk cId="1935218808" sldId="269"/>
        </pc:sldMkLst>
        <pc:spChg chg="mod">
          <ac:chgData name="Tetiana Bochulia" userId="318080169ded554b" providerId="LiveId" clId="{6CE1EBAA-8398-4DEC-8AFA-49AE87984A32}" dt="2023-11-02T05:28:48.976" v="189" actId="20577"/>
          <ac:spMkLst>
            <pc:docMk/>
            <pc:sldMk cId="1935218808" sldId="269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06:36.790" v="500" actId="27636"/>
          <ac:spMkLst>
            <pc:docMk/>
            <pc:sldMk cId="1935218808" sldId="269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5:27:44.189" v="165"/>
          <ac:spMkLst>
            <pc:docMk/>
            <pc:sldMk cId="1935218808" sldId="269"/>
            <ac:spMk id="4" creationId="{C8EE745D-45CF-3279-A5D0-12ADF35E1C1D}"/>
          </ac:spMkLst>
        </pc:spChg>
        <pc:picChg chg="del">
          <ac:chgData name="Tetiana Bochulia" userId="318080169ded554b" providerId="LiveId" clId="{6CE1EBAA-8398-4DEC-8AFA-49AE87984A32}" dt="2023-11-02T05:27:35.894" v="162" actId="478"/>
          <ac:picMkLst>
            <pc:docMk/>
            <pc:sldMk cId="1935218808" sldId="269"/>
            <ac:picMk id="3076" creationId="{74658A56-3B01-88E6-0EEC-E8253849E0A4}"/>
          </ac:picMkLst>
        </pc:picChg>
        <pc:picChg chg="add del">
          <ac:chgData name="Tetiana Bochulia" userId="318080169ded554b" providerId="LiveId" clId="{6CE1EBAA-8398-4DEC-8AFA-49AE87984A32}" dt="2023-11-02T05:27:41.558" v="164"/>
          <ac:picMkLst>
            <pc:docMk/>
            <pc:sldMk cId="1935218808" sldId="269"/>
            <ac:picMk id="4098" creationId="{4138064A-FDFC-337C-B935-D8FFEE912FA3}"/>
          </ac:picMkLst>
        </pc:picChg>
        <pc:picChg chg="add mod ord">
          <ac:chgData name="Tetiana Bochulia" userId="318080169ded554b" providerId="LiveId" clId="{6CE1EBAA-8398-4DEC-8AFA-49AE87984A32}" dt="2023-11-02T05:27:55.745" v="166" actId="26606"/>
          <ac:picMkLst>
            <pc:docMk/>
            <pc:sldMk cId="1935218808" sldId="269"/>
            <ac:picMk id="4100" creationId="{8F3DFA9D-AFE8-AF82-0B04-EE3B60779AC9}"/>
          </ac:picMkLst>
        </pc:picChg>
      </pc:sldChg>
      <pc:sldChg chg="modSp add mod">
        <pc:chgData name="Tetiana Bochulia" userId="318080169ded554b" providerId="LiveId" clId="{6CE1EBAA-8398-4DEC-8AFA-49AE87984A32}" dt="2023-11-02T05:31:11.946" v="221" actId="20577"/>
        <pc:sldMkLst>
          <pc:docMk/>
          <pc:sldMk cId="1997780994" sldId="270"/>
        </pc:sldMkLst>
        <pc:spChg chg="mod">
          <ac:chgData name="Tetiana Bochulia" userId="318080169ded554b" providerId="LiveId" clId="{6CE1EBAA-8398-4DEC-8AFA-49AE87984A32}" dt="2023-11-02T05:30:37.927" v="205" actId="20577"/>
          <ac:spMkLst>
            <pc:docMk/>
            <pc:sldMk cId="1997780994" sldId="270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5:31:11.946" v="221" actId="20577"/>
          <ac:spMkLst>
            <pc:docMk/>
            <pc:sldMk cId="1997780994" sldId="270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6CE1EBAA-8398-4DEC-8AFA-49AE87984A32}" dt="2023-11-02T05:34:57.385" v="258" actId="113"/>
        <pc:sldMkLst>
          <pc:docMk/>
          <pc:sldMk cId="2169133458" sldId="271"/>
        </pc:sldMkLst>
        <pc:spChg chg="mod">
          <ac:chgData name="Tetiana Bochulia" userId="318080169ded554b" providerId="LiveId" clId="{6CE1EBAA-8398-4DEC-8AFA-49AE87984A32}" dt="2023-11-02T05:33:58.558" v="253" actId="20577"/>
          <ac:spMkLst>
            <pc:docMk/>
            <pc:sldMk cId="2169133458" sldId="271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5:34:57.385" v="258" actId="113"/>
          <ac:spMkLst>
            <pc:docMk/>
            <pc:sldMk cId="2169133458" sldId="271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6CE1EBAA-8398-4DEC-8AFA-49AE87984A32}" dt="2023-11-02T06:00:56.948" v="450" actId="20577"/>
        <pc:sldMkLst>
          <pc:docMk/>
          <pc:sldMk cId="1084686431" sldId="272"/>
        </pc:sldMkLst>
        <pc:spChg chg="mod">
          <ac:chgData name="Tetiana Bochulia" userId="318080169ded554b" providerId="LiveId" clId="{6CE1EBAA-8398-4DEC-8AFA-49AE87984A32}" dt="2023-11-02T06:00:56.948" v="450" actId="20577"/>
          <ac:spMkLst>
            <pc:docMk/>
            <pc:sldMk cId="1084686431" sldId="272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00:41.944" v="449"/>
          <ac:spMkLst>
            <pc:docMk/>
            <pc:sldMk cId="1084686431" sldId="272"/>
            <ac:spMk id="3" creationId="{A95D803B-A7C0-1104-3329-2718BB959570}"/>
          </ac:spMkLst>
        </pc:spChg>
        <pc:picChg chg="mod">
          <ac:chgData name="Tetiana Bochulia" userId="318080169ded554b" providerId="LiveId" clId="{6CE1EBAA-8398-4DEC-8AFA-49AE87984A32}" dt="2023-11-02T05:59:03.984" v="445" actId="1076"/>
          <ac:picMkLst>
            <pc:docMk/>
            <pc:sldMk cId="1084686431" sldId="272"/>
            <ac:picMk id="6146" creationId="{1F93EC74-80D2-3631-A9C3-EE949AA6F9AA}"/>
          </ac:picMkLst>
        </pc:picChg>
      </pc:sldChg>
      <pc:sldChg chg="modSp add mod">
        <pc:chgData name="Tetiana Bochulia" userId="318080169ded554b" providerId="LiveId" clId="{6CE1EBAA-8398-4DEC-8AFA-49AE87984A32}" dt="2023-11-02T06:01:00.264" v="451" actId="20577"/>
        <pc:sldMkLst>
          <pc:docMk/>
          <pc:sldMk cId="381019718" sldId="273"/>
        </pc:sldMkLst>
        <pc:spChg chg="mod">
          <ac:chgData name="Tetiana Bochulia" userId="318080169ded554b" providerId="LiveId" clId="{6CE1EBAA-8398-4DEC-8AFA-49AE87984A32}" dt="2023-11-02T06:01:00.264" v="451" actId="20577"/>
          <ac:spMkLst>
            <pc:docMk/>
            <pc:sldMk cId="381019718" sldId="273"/>
            <ac:spMk id="2" creationId="{1FC2FDFF-E3F5-CC87-578C-EDBE0915DF28}"/>
          </ac:spMkLst>
        </pc:spChg>
      </pc:sldChg>
      <pc:sldChg chg="addSp delSp modSp add mod">
        <pc:chgData name="Tetiana Bochulia" userId="318080169ded554b" providerId="LiveId" clId="{6CE1EBAA-8398-4DEC-8AFA-49AE87984A32}" dt="2023-11-02T06:26:56.960" v="687" actId="26606"/>
        <pc:sldMkLst>
          <pc:docMk/>
          <pc:sldMk cId="2051282199" sldId="274"/>
        </pc:sldMkLst>
        <pc:spChg chg="mod">
          <ac:chgData name="Tetiana Bochulia" userId="318080169ded554b" providerId="LiveId" clId="{6CE1EBAA-8398-4DEC-8AFA-49AE87984A32}" dt="2023-11-02T06:26:56.960" v="687" actId="26606"/>
          <ac:spMkLst>
            <pc:docMk/>
            <pc:sldMk cId="2051282199" sldId="274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26:56.960" v="687" actId="26606"/>
          <ac:spMkLst>
            <pc:docMk/>
            <pc:sldMk cId="2051282199" sldId="274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6:26:51.748" v="686"/>
          <ac:spMkLst>
            <pc:docMk/>
            <pc:sldMk cId="2051282199" sldId="274"/>
            <ac:spMk id="4" creationId="{E55E242B-7302-A2DE-88DC-C3067A534BEC}"/>
          </ac:spMkLst>
        </pc:spChg>
        <pc:picChg chg="del">
          <ac:chgData name="Tetiana Bochulia" userId="318080169ded554b" providerId="LiveId" clId="{6CE1EBAA-8398-4DEC-8AFA-49AE87984A32}" dt="2023-11-02T06:26:48.008" v="685" actId="478"/>
          <ac:picMkLst>
            <pc:docMk/>
            <pc:sldMk cId="2051282199" sldId="274"/>
            <ac:picMk id="3076" creationId="{74658A56-3B01-88E6-0EEC-E8253849E0A4}"/>
          </ac:picMkLst>
        </pc:picChg>
        <pc:picChg chg="add mod ord">
          <ac:chgData name="Tetiana Bochulia" userId="318080169ded554b" providerId="LiveId" clId="{6CE1EBAA-8398-4DEC-8AFA-49AE87984A32}" dt="2023-11-02T06:26:56.960" v="687" actId="26606"/>
          <ac:picMkLst>
            <pc:docMk/>
            <pc:sldMk cId="2051282199" sldId="274"/>
            <ac:picMk id="11266" creationId="{19E242FD-BE08-6CE9-A4C2-86395908B48B}"/>
          </ac:picMkLst>
        </pc:picChg>
      </pc:sldChg>
      <pc:sldChg chg="addSp delSp modSp add mod">
        <pc:chgData name="Tetiana Bochulia" userId="318080169ded554b" providerId="LiveId" clId="{6CE1EBAA-8398-4DEC-8AFA-49AE87984A32}" dt="2023-11-02T06:10:45.420" v="536" actId="207"/>
        <pc:sldMkLst>
          <pc:docMk/>
          <pc:sldMk cId="451365229" sldId="275"/>
        </pc:sldMkLst>
        <pc:spChg chg="mod">
          <ac:chgData name="Tetiana Bochulia" userId="318080169ded554b" providerId="LiveId" clId="{6CE1EBAA-8398-4DEC-8AFA-49AE87984A32}" dt="2023-11-02T06:10:08.399" v="533" actId="20577"/>
          <ac:spMkLst>
            <pc:docMk/>
            <pc:sldMk cId="451365229" sldId="275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10:45.420" v="536" actId="207"/>
          <ac:spMkLst>
            <pc:docMk/>
            <pc:sldMk cId="451365229" sldId="275"/>
            <ac:spMk id="3" creationId="{A95D803B-A7C0-1104-3329-2718BB959570}"/>
          </ac:spMkLst>
        </pc:spChg>
        <pc:inkChg chg="add del">
          <ac:chgData name="Tetiana Bochulia" userId="318080169ded554b" providerId="LiveId" clId="{6CE1EBAA-8398-4DEC-8AFA-49AE87984A32}" dt="2023-11-02T06:09:02.873" v="509" actId="9405"/>
          <ac:inkMkLst>
            <pc:docMk/>
            <pc:sldMk cId="451365229" sldId="275"/>
            <ac:inkMk id="4" creationId="{DAE24784-59E1-C326-D92B-366BE7386F17}"/>
          </ac:inkMkLst>
        </pc:inkChg>
        <pc:inkChg chg="add">
          <ac:chgData name="Tetiana Bochulia" userId="318080169ded554b" providerId="LiveId" clId="{6CE1EBAA-8398-4DEC-8AFA-49AE87984A32}" dt="2023-11-02T06:09:18.547" v="510" actId="9405"/>
          <ac:inkMkLst>
            <pc:docMk/>
            <pc:sldMk cId="451365229" sldId="275"/>
            <ac:inkMk id="5" creationId="{105FF0BE-2BF7-C1E3-F148-DC3C05DD4DE6}"/>
          </ac:inkMkLst>
        </pc:inkChg>
        <pc:inkChg chg="add del">
          <ac:chgData name="Tetiana Bochulia" userId="318080169ded554b" providerId="LiveId" clId="{6CE1EBAA-8398-4DEC-8AFA-49AE87984A32}" dt="2023-11-02T06:09:30.889" v="512" actId="9405"/>
          <ac:inkMkLst>
            <pc:docMk/>
            <pc:sldMk cId="451365229" sldId="275"/>
            <ac:inkMk id="6" creationId="{0804F480-65F7-AB26-3562-3CDA7EBEFA10}"/>
          </ac:inkMkLst>
        </pc:inkChg>
        <pc:inkChg chg="add del">
          <ac:chgData name="Tetiana Bochulia" userId="318080169ded554b" providerId="LiveId" clId="{6CE1EBAA-8398-4DEC-8AFA-49AE87984A32}" dt="2023-11-02T06:09:36.995" v="514" actId="9405"/>
          <ac:inkMkLst>
            <pc:docMk/>
            <pc:sldMk cId="451365229" sldId="275"/>
            <ac:inkMk id="7" creationId="{672FF0E3-895D-2DC3-244F-2787E4BDD144}"/>
          </ac:inkMkLst>
        </pc:inkChg>
        <pc:inkChg chg="add">
          <ac:chgData name="Tetiana Bochulia" userId="318080169ded554b" providerId="LiveId" clId="{6CE1EBAA-8398-4DEC-8AFA-49AE87984A32}" dt="2023-11-02T06:09:53.784" v="515" actId="9405"/>
          <ac:inkMkLst>
            <pc:docMk/>
            <pc:sldMk cId="451365229" sldId="275"/>
            <ac:inkMk id="8" creationId="{DDD2DD53-756F-7066-C37F-53CA224CBEFC}"/>
          </ac:inkMkLst>
        </pc:inkChg>
      </pc:sldChg>
      <pc:sldChg chg="addSp delSp modSp add del mod">
        <pc:chgData name="Tetiana Bochulia" userId="318080169ded554b" providerId="LiveId" clId="{6CE1EBAA-8398-4DEC-8AFA-49AE87984A32}" dt="2023-11-02T06:18:08.217" v="619" actId="47"/>
        <pc:sldMkLst>
          <pc:docMk/>
          <pc:sldMk cId="694210999" sldId="276"/>
        </pc:sldMkLst>
        <pc:spChg chg="del mod">
          <ac:chgData name="Tetiana Bochulia" userId="318080169ded554b" providerId="LiveId" clId="{6CE1EBAA-8398-4DEC-8AFA-49AE87984A32}" dt="2023-11-02T06:15:06.417" v="552" actId="478"/>
          <ac:spMkLst>
            <pc:docMk/>
            <pc:sldMk cId="694210999" sldId="276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15:17.944" v="555" actId="14100"/>
          <ac:spMkLst>
            <pc:docMk/>
            <pc:sldMk cId="694210999" sldId="276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6:13:36.132" v="539"/>
          <ac:spMkLst>
            <pc:docMk/>
            <pc:sldMk cId="694210999" sldId="276"/>
            <ac:spMk id="4" creationId="{EFF71E88-4E3E-8D72-5678-A839B53A3E7D}"/>
          </ac:spMkLst>
        </pc:spChg>
        <pc:spChg chg="add del mod">
          <ac:chgData name="Tetiana Bochulia" userId="318080169ded554b" providerId="LiveId" clId="{6CE1EBAA-8398-4DEC-8AFA-49AE87984A32}" dt="2023-11-02T06:14:43.910" v="544"/>
          <ac:spMkLst>
            <pc:docMk/>
            <pc:sldMk cId="694210999" sldId="276"/>
            <ac:spMk id="5" creationId="{93E7F68E-6BB2-EFAA-42E5-B961529FDA5C}"/>
          </ac:spMkLst>
        </pc:spChg>
        <pc:spChg chg="add del mod ord">
          <ac:chgData name="Tetiana Bochulia" userId="318080169ded554b" providerId="LiveId" clId="{6CE1EBAA-8398-4DEC-8AFA-49AE87984A32}" dt="2023-11-02T06:14:57.643" v="550"/>
          <ac:spMkLst>
            <pc:docMk/>
            <pc:sldMk cId="694210999" sldId="276"/>
            <ac:spMk id="6" creationId="{F8C4105C-8396-69B1-2649-36336A71D9EA}"/>
          </ac:spMkLst>
        </pc:spChg>
        <pc:spChg chg="add mod">
          <ac:chgData name="Tetiana Bochulia" userId="318080169ded554b" providerId="LiveId" clId="{6CE1EBAA-8398-4DEC-8AFA-49AE87984A32}" dt="2023-11-02T06:15:27.118" v="557" actId="1076"/>
          <ac:spMkLst>
            <pc:docMk/>
            <pc:sldMk cId="694210999" sldId="276"/>
            <ac:spMk id="8" creationId="{81E7D71D-F9B4-7974-6038-F258ACC131AC}"/>
          </ac:spMkLst>
        </pc:spChg>
        <pc:spChg chg="add mod">
          <ac:chgData name="Tetiana Bochulia" userId="318080169ded554b" providerId="LiveId" clId="{6CE1EBAA-8398-4DEC-8AFA-49AE87984A32}" dt="2023-11-02T06:16:16.046" v="568" actId="478"/>
          <ac:spMkLst>
            <pc:docMk/>
            <pc:sldMk cId="694210999" sldId="276"/>
            <ac:spMk id="9" creationId="{14376F43-3B7A-63A2-34F0-2FE5B5E46110}"/>
          </ac:spMkLst>
        </pc:spChg>
        <pc:spChg chg="add">
          <ac:chgData name="Tetiana Bochulia" userId="318080169ded554b" providerId="LiveId" clId="{6CE1EBAA-8398-4DEC-8AFA-49AE87984A32}" dt="2023-11-02T06:14:54.613" v="546" actId="26606"/>
          <ac:spMkLst>
            <pc:docMk/>
            <pc:sldMk cId="694210999" sldId="276"/>
            <ac:spMk id="11" creationId="{1660E788-AFA9-4A1B-9991-6AA74632A15B}"/>
          </ac:spMkLst>
        </pc:spChg>
        <pc:spChg chg="add">
          <ac:chgData name="Tetiana Bochulia" userId="318080169ded554b" providerId="LiveId" clId="{6CE1EBAA-8398-4DEC-8AFA-49AE87984A32}" dt="2023-11-02T06:14:54.613" v="546" actId="26606"/>
          <ac:spMkLst>
            <pc:docMk/>
            <pc:sldMk cId="694210999" sldId="276"/>
            <ac:spMk id="13" creationId="{867D4867-5BA7-4462-B2F6-A23F4A622AA7}"/>
          </ac:spMkLst>
        </pc:spChg>
        <pc:picChg chg="del">
          <ac:chgData name="Tetiana Bochulia" userId="318080169ded554b" providerId="LiveId" clId="{6CE1EBAA-8398-4DEC-8AFA-49AE87984A32}" dt="2023-11-02T06:13:32.198" v="538" actId="478"/>
          <ac:picMkLst>
            <pc:docMk/>
            <pc:sldMk cId="694210999" sldId="276"/>
            <ac:picMk id="4100" creationId="{8F3DFA9D-AFE8-AF82-0B04-EE3B60779AC9}"/>
          </ac:picMkLst>
        </pc:picChg>
        <pc:picChg chg="add del mod">
          <ac:chgData name="Tetiana Bochulia" userId="318080169ded554b" providerId="LiveId" clId="{6CE1EBAA-8398-4DEC-8AFA-49AE87984A32}" dt="2023-11-02T06:14:22.196" v="543" actId="478"/>
          <ac:picMkLst>
            <pc:docMk/>
            <pc:sldMk cId="694210999" sldId="276"/>
            <ac:picMk id="7170" creationId="{5F34FDC3-4B35-0AD6-FA3C-6AE632C6D0B6}"/>
          </ac:picMkLst>
        </pc:picChg>
        <pc:picChg chg="add del mod">
          <ac:chgData name="Tetiana Bochulia" userId="318080169ded554b" providerId="LiveId" clId="{6CE1EBAA-8398-4DEC-8AFA-49AE87984A32}" dt="2023-11-02T06:14:50.886" v="545" actId="478"/>
          <ac:picMkLst>
            <pc:docMk/>
            <pc:sldMk cId="694210999" sldId="276"/>
            <ac:picMk id="7172" creationId="{EE8765AD-2545-79C8-4E7F-58D260124412}"/>
          </ac:picMkLst>
        </pc:picChg>
        <pc:picChg chg="add del mod">
          <ac:chgData name="Tetiana Bochulia" userId="318080169ded554b" providerId="LiveId" clId="{6CE1EBAA-8398-4DEC-8AFA-49AE87984A32}" dt="2023-11-02T06:16:16.046" v="568" actId="478"/>
          <ac:picMkLst>
            <pc:docMk/>
            <pc:sldMk cId="694210999" sldId="276"/>
            <ac:picMk id="7174" creationId="{75DCAC5C-FE6D-BBFD-4636-CC2EC406E222}"/>
          </ac:picMkLst>
        </pc:picChg>
      </pc:sldChg>
      <pc:sldChg chg="addSp delSp modSp add mod">
        <pc:chgData name="Tetiana Bochulia" userId="318080169ded554b" providerId="LiveId" clId="{6CE1EBAA-8398-4DEC-8AFA-49AE87984A32}" dt="2023-11-02T06:22:38.119" v="656" actId="26606"/>
        <pc:sldMkLst>
          <pc:docMk/>
          <pc:sldMk cId="1984270891" sldId="277"/>
        </pc:sldMkLst>
        <pc:spChg chg="mod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6:22:34.691" v="655"/>
          <ac:spMkLst>
            <pc:docMk/>
            <pc:sldMk cId="1984270891" sldId="277"/>
            <ac:spMk id="4" creationId="{0A6DDE65-733C-1F49-8E74-597B69DE0084}"/>
          </ac:spMkLst>
        </pc:spChg>
        <pc:spChg chg="del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5145" creationId="{879398A9-0D0D-4901-BDDF-B3D93CECA7B9}"/>
          </ac:spMkLst>
        </pc:spChg>
        <pc:spChg chg="del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5147" creationId="{011FEC3B-E514-4E21-B2CB-7903A73569E2}"/>
          </ac:spMkLst>
        </pc:spChg>
        <pc:spChg chg="add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8201" creationId="{8DCA398B-8CB4-4C0C-89C6-A8AB6F78D7DD}"/>
          </ac:spMkLst>
        </pc:spChg>
        <pc:spChg chg="add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8203" creationId="{9E8345C6-0280-4226-BD83-7333BA6C3AA3}"/>
          </ac:spMkLst>
        </pc:spChg>
        <pc:spChg chg="add">
          <ac:chgData name="Tetiana Bochulia" userId="318080169ded554b" providerId="LiveId" clId="{6CE1EBAA-8398-4DEC-8AFA-49AE87984A32}" dt="2023-11-02T06:22:38.119" v="656" actId="26606"/>
          <ac:spMkLst>
            <pc:docMk/>
            <pc:sldMk cId="1984270891" sldId="277"/>
            <ac:spMk id="8205" creationId="{99823778-D290-4538-B146-1F73C3755C9D}"/>
          </ac:spMkLst>
        </pc:spChg>
        <pc:picChg chg="del">
          <ac:chgData name="Tetiana Bochulia" userId="318080169ded554b" providerId="LiveId" clId="{6CE1EBAA-8398-4DEC-8AFA-49AE87984A32}" dt="2023-11-02T06:22:29.518" v="652" actId="478"/>
          <ac:picMkLst>
            <pc:docMk/>
            <pc:sldMk cId="1984270891" sldId="277"/>
            <ac:picMk id="5122" creationId="{17328DC2-2EEA-37E4-24E9-2BF7A7876386}"/>
          </ac:picMkLst>
        </pc:picChg>
        <pc:picChg chg="add del">
          <ac:chgData name="Tetiana Bochulia" userId="318080169ded554b" providerId="LiveId" clId="{6CE1EBAA-8398-4DEC-8AFA-49AE87984A32}" dt="2023-11-02T06:22:33.001" v="654" actId="478"/>
          <ac:picMkLst>
            <pc:docMk/>
            <pc:sldMk cId="1984270891" sldId="277"/>
            <ac:picMk id="8194" creationId="{E58F9867-245B-8DBD-F33B-7EAAE16E39C4}"/>
          </ac:picMkLst>
        </pc:picChg>
        <pc:picChg chg="add mod">
          <ac:chgData name="Tetiana Bochulia" userId="318080169ded554b" providerId="LiveId" clId="{6CE1EBAA-8398-4DEC-8AFA-49AE87984A32}" dt="2023-11-02T06:22:38.119" v="656" actId="26606"/>
          <ac:picMkLst>
            <pc:docMk/>
            <pc:sldMk cId="1984270891" sldId="277"/>
            <ac:picMk id="8196" creationId="{F4D55C5D-E718-47B4-EA01-D72AC7984658}"/>
          </ac:picMkLst>
        </pc:picChg>
      </pc:sldChg>
      <pc:sldChg chg="new del">
        <pc:chgData name="Tetiana Bochulia" userId="318080169ded554b" providerId="LiveId" clId="{6CE1EBAA-8398-4DEC-8AFA-49AE87984A32}" dt="2023-11-02T06:16:48.679" v="574" actId="680"/>
        <pc:sldMkLst>
          <pc:docMk/>
          <pc:sldMk cId="2524552996" sldId="278"/>
        </pc:sldMkLst>
      </pc:sldChg>
      <pc:sldChg chg="addSp modSp new del mod setBg setClrOvrMap">
        <pc:chgData name="Tetiana Bochulia" userId="318080169ded554b" providerId="LiveId" clId="{6CE1EBAA-8398-4DEC-8AFA-49AE87984A32}" dt="2023-11-02T06:19:33.444" v="629" actId="47"/>
        <pc:sldMkLst>
          <pc:docMk/>
          <pc:sldMk cId="3996676488" sldId="278"/>
        </pc:sldMkLst>
        <pc:spChg chg="mod">
          <ac:chgData name="Tetiana Bochulia" userId="318080169ded554b" providerId="LiveId" clId="{6CE1EBAA-8398-4DEC-8AFA-49AE87984A32}" dt="2023-11-02T06:17:54.681" v="616" actId="20577"/>
          <ac:spMkLst>
            <pc:docMk/>
            <pc:sldMk cId="3996676488" sldId="278"/>
            <ac:spMk id="2" creationId="{0D794230-219B-C90D-B52B-69FEFB4143D3}"/>
          </ac:spMkLst>
        </pc:spChg>
        <pc:spChg chg="mod">
          <ac:chgData name="Tetiana Bochulia" userId="318080169ded554b" providerId="LiveId" clId="{6CE1EBAA-8398-4DEC-8AFA-49AE87984A32}" dt="2023-11-02T06:18:29.539" v="622" actId="255"/>
          <ac:spMkLst>
            <pc:docMk/>
            <pc:sldMk cId="3996676488" sldId="278"/>
            <ac:spMk id="3" creationId="{71848C37-7A8C-B804-B53C-2C78DD027526}"/>
          </ac:spMkLst>
        </pc:spChg>
        <pc:picChg chg="add mod ord">
          <ac:chgData name="Tetiana Bochulia" userId="318080169ded554b" providerId="LiveId" clId="{6CE1EBAA-8398-4DEC-8AFA-49AE87984A32}" dt="2023-11-02T06:17:46.678" v="613" actId="26606"/>
          <ac:picMkLst>
            <pc:docMk/>
            <pc:sldMk cId="3996676488" sldId="278"/>
            <ac:picMk id="4" creationId="{8D6EEB8C-0C5F-D342-78CE-F9C6E698A7FA}"/>
          </ac:picMkLst>
        </pc:picChg>
      </pc:sldChg>
      <pc:sldChg chg="modSp add mod setClrOvrMap">
        <pc:chgData name="Tetiana Bochulia" userId="318080169ded554b" providerId="LiveId" clId="{6CE1EBAA-8398-4DEC-8AFA-49AE87984A32}" dt="2023-11-02T06:19:13.774" v="627" actId="255"/>
        <pc:sldMkLst>
          <pc:docMk/>
          <pc:sldMk cId="3816446493" sldId="279"/>
        </pc:sldMkLst>
        <pc:spChg chg="mod">
          <ac:chgData name="Tetiana Bochulia" userId="318080169ded554b" providerId="LiveId" clId="{6CE1EBAA-8398-4DEC-8AFA-49AE87984A32}" dt="2023-11-02T06:18:47.195" v="624" actId="26606"/>
          <ac:spMkLst>
            <pc:docMk/>
            <pc:sldMk cId="3816446493" sldId="279"/>
            <ac:spMk id="2" creationId="{0D794230-219B-C90D-B52B-69FEFB4143D3}"/>
          </ac:spMkLst>
        </pc:spChg>
        <pc:spChg chg="mod">
          <ac:chgData name="Tetiana Bochulia" userId="318080169ded554b" providerId="LiveId" clId="{6CE1EBAA-8398-4DEC-8AFA-49AE87984A32}" dt="2023-11-02T06:19:13.774" v="627" actId="255"/>
          <ac:spMkLst>
            <pc:docMk/>
            <pc:sldMk cId="3816446493" sldId="279"/>
            <ac:spMk id="3" creationId="{71848C37-7A8C-B804-B53C-2C78DD027526}"/>
          </ac:spMkLst>
        </pc:spChg>
      </pc:sldChg>
      <pc:sldChg chg="modSp add mod ord">
        <pc:chgData name="Tetiana Bochulia" userId="318080169ded554b" providerId="LiveId" clId="{6CE1EBAA-8398-4DEC-8AFA-49AE87984A32}" dt="2023-11-02T06:25:05.801" v="680" actId="20577"/>
        <pc:sldMkLst>
          <pc:docMk/>
          <pc:sldMk cId="3956246511" sldId="280"/>
        </pc:sldMkLst>
        <pc:spChg chg="mod">
          <ac:chgData name="Tetiana Bochulia" userId="318080169ded554b" providerId="LiveId" clId="{6CE1EBAA-8398-4DEC-8AFA-49AE87984A32}" dt="2023-11-02T06:25:05.801" v="680" actId="20577"/>
          <ac:spMkLst>
            <pc:docMk/>
            <pc:sldMk cId="3956246511" sldId="280"/>
            <ac:spMk id="2" creationId="{0D794230-219B-C90D-B52B-69FEFB4143D3}"/>
          </ac:spMkLst>
        </pc:spChg>
        <pc:spChg chg="mod">
          <ac:chgData name="Tetiana Bochulia" userId="318080169ded554b" providerId="LiveId" clId="{6CE1EBAA-8398-4DEC-8AFA-49AE87984A32}" dt="2023-11-02T06:24:55.775" v="671" actId="27636"/>
          <ac:spMkLst>
            <pc:docMk/>
            <pc:sldMk cId="3956246511" sldId="280"/>
            <ac:spMk id="3" creationId="{71848C37-7A8C-B804-B53C-2C78DD027526}"/>
          </ac:spMkLst>
        </pc:spChg>
      </pc:sldChg>
      <pc:sldChg chg="addSp delSp modSp add mod ord">
        <pc:chgData name="Tetiana Bochulia" userId="318080169ded554b" providerId="LiveId" clId="{6CE1EBAA-8398-4DEC-8AFA-49AE87984A32}" dt="2023-11-02T06:23:35.040" v="666" actId="14100"/>
        <pc:sldMkLst>
          <pc:docMk/>
          <pc:sldMk cId="1347340836" sldId="281"/>
        </pc:sldMkLst>
        <pc:spChg chg="mod">
          <ac:chgData name="Tetiana Bochulia" userId="318080169ded554b" providerId="LiveId" clId="{6CE1EBAA-8398-4DEC-8AFA-49AE87984A32}" dt="2023-11-02T06:21:28.836" v="648" actId="1076"/>
          <ac:spMkLst>
            <pc:docMk/>
            <pc:sldMk cId="1347340836" sldId="281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21:49.417" v="651" actId="1076"/>
          <ac:spMkLst>
            <pc:docMk/>
            <pc:sldMk cId="1347340836" sldId="281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6:23:17.021" v="660"/>
          <ac:spMkLst>
            <pc:docMk/>
            <pc:sldMk cId="1347340836" sldId="281"/>
            <ac:spMk id="4" creationId="{CC9B97E3-836E-8B7A-F27F-6ACD595946C5}"/>
          </ac:spMkLst>
        </pc:spChg>
        <pc:picChg chg="del mod">
          <ac:chgData name="Tetiana Bochulia" userId="318080169ded554b" providerId="LiveId" clId="{6CE1EBAA-8398-4DEC-8AFA-49AE87984A32}" dt="2023-11-02T06:23:09.762" v="657" actId="478"/>
          <ac:picMkLst>
            <pc:docMk/>
            <pc:sldMk cId="1347340836" sldId="281"/>
            <ac:picMk id="5122" creationId="{17328DC2-2EEA-37E4-24E9-2BF7A7876386}"/>
          </ac:picMkLst>
        </pc:picChg>
        <pc:picChg chg="add del">
          <ac:chgData name="Tetiana Bochulia" userId="318080169ded554b" providerId="LiveId" clId="{6CE1EBAA-8398-4DEC-8AFA-49AE87984A32}" dt="2023-11-02T06:23:14.041" v="659"/>
          <ac:picMkLst>
            <pc:docMk/>
            <pc:sldMk cId="1347340836" sldId="281"/>
            <ac:picMk id="10242" creationId="{802CF478-BD13-326C-EE65-E3DE26AC5366}"/>
          </ac:picMkLst>
        </pc:picChg>
        <pc:picChg chg="add mod">
          <ac:chgData name="Tetiana Bochulia" userId="318080169ded554b" providerId="LiveId" clId="{6CE1EBAA-8398-4DEC-8AFA-49AE87984A32}" dt="2023-11-02T06:23:35.040" v="666" actId="14100"/>
          <ac:picMkLst>
            <pc:docMk/>
            <pc:sldMk cId="1347340836" sldId="281"/>
            <ac:picMk id="10244" creationId="{2C52C846-99B9-3F54-78F3-30ECE435F315}"/>
          </ac:picMkLst>
        </pc:picChg>
      </pc:sldChg>
      <pc:sldChg chg="add">
        <pc:chgData name="Tetiana Bochulia" userId="318080169ded554b" providerId="LiveId" clId="{6CE1EBAA-8398-4DEC-8AFA-49AE87984A32}" dt="2023-11-02T06:23:53.338" v="667" actId="2890"/>
        <pc:sldMkLst>
          <pc:docMk/>
          <pc:sldMk cId="1611164055" sldId="282"/>
        </pc:sldMkLst>
      </pc:sldChg>
      <pc:sldChg chg="modSp add mod">
        <pc:chgData name="Tetiana Bochulia" userId="318080169ded554b" providerId="LiveId" clId="{6CE1EBAA-8398-4DEC-8AFA-49AE87984A32}" dt="2023-11-02T06:25:43.096" v="684" actId="20577"/>
        <pc:sldMkLst>
          <pc:docMk/>
          <pc:sldMk cId="1641286986" sldId="283"/>
        </pc:sldMkLst>
        <pc:spChg chg="mod">
          <ac:chgData name="Tetiana Bochulia" userId="318080169ded554b" providerId="LiveId" clId="{6CE1EBAA-8398-4DEC-8AFA-49AE87984A32}" dt="2023-11-02T06:25:43.096" v="684" actId="20577"/>
          <ac:spMkLst>
            <pc:docMk/>
            <pc:sldMk cId="1641286986" sldId="283"/>
            <ac:spMk id="3" creationId="{71848C37-7A8C-B804-B53C-2C78DD027526}"/>
          </ac:spMkLst>
        </pc:spChg>
      </pc:sldChg>
      <pc:sldChg chg="addSp delSp modSp add mod ord">
        <pc:chgData name="Tetiana Bochulia" userId="318080169ded554b" providerId="LiveId" clId="{6CE1EBAA-8398-4DEC-8AFA-49AE87984A32}" dt="2023-11-02T06:35:14.536" v="745" actId="26606"/>
        <pc:sldMkLst>
          <pc:docMk/>
          <pc:sldMk cId="2384544697" sldId="284"/>
        </pc:sldMkLst>
        <pc:spChg chg="mod">
          <ac:chgData name="Tetiana Bochulia" userId="318080169ded554b" providerId="LiveId" clId="{6CE1EBAA-8398-4DEC-8AFA-49AE87984A32}" dt="2023-11-02T06:34:44.496" v="742" actId="26606"/>
          <ac:spMkLst>
            <pc:docMk/>
            <pc:sldMk cId="2384544697" sldId="284"/>
            <ac:spMk id="2" creationId="{1FC2FDFF-E3F5-CC87-578C-EDBE0915DF28}"/>
          </ac:spMkLst>
        </pc:spChg>
        <pc:spChg chg="mod">
          <ac:chgData name="Tetiana Bochulia" userId="318080169ded554b" providerId="LiveId" clId="{6CE1EBAA-8398-4DEC-8AFA-49AE87984A32}" dt="2023-11-02T06:34:44.496" v="742" actId="26606"/>
          <ac:spMkLst>
            <pc:docMk/>
            <pc:sldMk cId="2384544697" sldId="284"/>
            <ac:spMk id="3" creationId="{A95D803B-A7C0-1104-3329-2718BB959570}"/>
          </ac:spMkLst>
        </pc:spChg>
        <pc:spChg chg="add del mod">
          <ac:chgData name="Tetiana Bochulia" userId="318080169ded554b" providerId="LiveId" clId="{6CE1EBAA-8398-4DEC-8AFA-49AE87984A32}" dt="2023-11-02T06:34:30.580" v="739"/>
          <ac:spMkLst>
            <pc:docMk/>
            <pc:sldMk cId="2384544697" sldId="284"/>
            <ac:spMk id="4" creationId="{1EE26DD2-6926-AE3B-16AB-537CD967DFCF}"/>
          </ac:spMkLst>
        </pc:spChg>
        <pc:spChg chg="add del mod">
          <ac:chgData name="Tetiana Bochulia" userId="318080169ded554b" providerId="LiveId" clId="{6CE1EBAA-8398-4DEC-8AFA-49AE87984A32}" dt="2023-11-02T06:35:12.262" v="744"/>
          <ac:spMkLst>
            <pc:docMk/>
            <pc:sldMk cId="2384544697" sldId="284"/>
            <ac:spMk id="5" creationId="{F46D6AD9-274A-3A35-0B36-7222E56570F1}"/>
          </ac:spMkLst>
        </pc:spChg>
        <pc:spChg chg="add del">
          <ac:chgData name="Tetiana Bochulia" userId="318080169ded554b" providerId="LiveId" clId="{6CE1EBAA-8398-4DEC-8AFA-49AE87984A32}" dt="2023-11-02T06:34:44.496" v="742" actId="26606"/>
          <ac:spMkLst>
            <pc:docMk/>
            <pc:sldMk cId="2384544697" sldId="284"/>
            <ac:spMk id="5145" creationId="{879398A9-0D0D-4901-BDDF-B3D93CECA7B9}"/>
          </ac:spMkLst>
        </pc:spChg>
        <pc:spChg chg="add del">
          <ac:chgData name="Tetiana Bochulia" userId="318080169ded554b" providerId="LiveId" clId="{6CE1EBAA-8398-4DEC-8AFA-49AE87984A32}" dt="2023-11-02T06:34:44.496" v="742" actId="26606"/>
          <ac:spMkLst>
            <pc:docMk/>
            <pc:sldMk cId="2384544697" sldId="284"/>
            <ac:spMk id="5147" creationId="{011FEC3B-E514-4E21-B2CB-7903A73569E2}"/>
          </ac:spMkLst>
        </pc:spChg>
        <pc:spChg chg="add del">
          <ac:chgData name="Tetiana Bochulia" userId="318080169ded554b" providerId="LiveId" clId="{6CE1EBAA-8398-4DEC-8AFA-49AE87984A32}" dt="2023-11-02T06:34:44.470" v="741" actId="26606"/>
          <ac:spMkLst>
            <pc:docMk/>
            <pc:sldMk cId="2384544697" sldId="284"/>
            <ac:spMk id="12295" creationId="{1660E788-AFA9-4A1B-9991-6AA74632A15B}"/>
          </ac:spMkLst>
        </pc:spChg>
        <pc:spChg chg="add del">
          <ac:chgData name="Tetiana Bochulia" userId="318080169ded554b" providerId="LiveId" clId="{6CE1EBAA-8398-4DEC-8AFA-49AE87984A32}" dt="2023-11-02T06:34:44.470" v="741" actId="26606"/>
          <ac:spMkLst>
            <pc:docMk/>
            <pc:sldMk cId="2384544697" sldId="284"/>
            <ac:spMk id="12297" creationId="{867D4867-5BA7-4462-B2F6-A23F4A622AA7}"/>
          </ac:spMkLst>
        </pc:spChg>
        <pc:picChg chg="del">
          <ac:chgData name="Tetiana Bochulia" userId="318080169ded554b" providerId="LiveId" clId="{6CE1EBAA-8398-4DEC-8AFA-49AE87984A32}" dt="2023-11-02T06:34:26.606" v="738" actId="478"/>
          <ac:picMkLst>
            <pc:docMk/>
            <pc:sldMk cId="2384544697" sldId="284"/>
            <ac:picMk id="10244" creationId="{2C52C846-99B9-3F54-78F3-30ECE435F315}"/>
          </ac:picMkLst>
        </pc:picChg>
        <pc:picChg chg="add del mod ord">
          <ac:chgData name="Tetiana Bochulia" userId="318080169ded554b" providerId="LiveId" clId="{6CE1EBAA-8398-4DEC-8AFA-49AE87984A32}" dt="2023-11-02T06:35:10.155" v="743" actId="478"/>
          <ac:picMkLst>
            <pc:docMk/>
            <pc:sldMk cId="2384544697" sldId="284"/>
            <ac:picMk id="12290" creationId="{939C6682-37BD-B758-BD6C-4ED5D10753D7}"/>
          </ac:picMkLst>
        </pc:picChg>
        <pc:picChg chg="add mod">
          <ac:chgData name="Tetiana Bochulia" userId="318080169ded554b" providerId="LiveId" clId="{6CE1EBAA-8398-4DEC-8AFA-49AE87984A32}" dt="2023-11-02T06:35:14.536" v="745" actId="26606"/>
          <ac:picMkLst>
            <pc:docMk/>
            <pc:sldMk cId="2384544697" sldId="284"/>
            <ac:picMk id="12292" creationId="{9114D85D-79A4-7334-0306-C254DE502814}"/>
          </ac:picMkLst>
        </pc:picChg>
      </pc:sldChg>
      <pc:sldChg chg="modSp add mod">
        <pc:chgData name="Tetiana Bochulia" userId="318080169ded554b" providerId="LiveId" clId="{6CE1EBAA-8398-4DEC-8AFA-49AE87984A32}" dt="2023-11-02T06:37:57.804" v="776" actId="27636"/>
        <pc:sldMkLst>
          <pc:docMk/>
          <pc:sldMk cId="3342708916" sldId="285"/>
        </pc:sldMkLst>
        <pc:spChg chg="mod">
          <ac:chgData name="Tetiana Bochulia" userId="318080169ded554b" providerId="LiveId" clId="{6CE1EBAA-8398-4DEC-8AFA-49AE87984A32}" dt="2023-11-02T06:37:57.804" v="776" actId="27636"/>
          <ac:spMkLst>
            <pc:docMk/>
            <pc:sldMk cId="3342708916" sldId="285"/>
            <ac:spMk id="3" creationId="{A95D803B-A7C0-1104-3329-2718BB959570}"/>
          </ac:spMkLst>
        </pc:spChg>
      </pc:sldChg>
      <pc:sldChg chg="add del">
        <pc:chgData name="Tetiana Bochulia" userId="318080169ded554b" providerId="LiveId" clId="{6CE1EBAA-8398-4DEC-8AFA-49AE87984A32}" dt="2023-11-02T08:43:16.086" v="778" actId="47"/>
        <pc:sldMkLst>
          <pc:docMk/>
          <pc:sldMk cId="2954578404" sldId="286"/>
        </pc:sldMkLst>
      </pc:sldChg>
    </pc:docChg>
  </pc:docChgLst>
  <pc:docChgLst>
    <pc:chgData name="Tetiana Bochulia" userId="318080169ded554b" providerId="LiveId" clId="{BA6D7E7D-5FB3-441A-99C2-BE131619B926}"/>
    <pc:docChg chg="undo custSel addSld delSld modSld">
      <pc:chgData name="Tetiana Bochulia" userId="318080169ded554b" providerId="LiveId" clId="{BA6D7E7D-5FB3-441A-99C2-BE131619B926}" dt="2023-10-23T05:48:54.240" v="503"/>
      <pc:docMkLst>
        <pc:docMk/>
      </pc:docMkLst>
      <pc:sldChg chg="addSp modSp new mod setBg">
        <pc:chgData name="Tetiana Bochulia" userId="318080169ded554b" providerId="LiveId" clId="{BA6D7E7D-5FB3-441A-99C2-BE131619B926}" dt="2023-10-23T02:04:17.394" v="199" actId="255"/>
        <pc:sldMkLst>
          <pc:docMk/>
          <pc:sldMk cId="106997109" sldId="256"/>
        </pc:sldMkLst>
        <pc:spChg chg="mod">
          <ac:chgData name="Tetiana Bochulia" userId="318080169ded554b" providerId="LiveId" clId="{BA6D7E7D-5FB3-441A-99C2-BE131619B926}" dt="2023-10-23T02:03:57.926" v="195" actId="26606"/>
          <ac:spMkLst>
            <pc:docMk/>
            <pc:sldMk cId="106997109" sldId="256"/>
            <ac:spMk id="2" creationId="{076005F5-CFC8-BBE0-B5C8-CA3746F29AD4}"/>
          </ac:spMkLst>
        </pc:spChg>
        <pc:spChg chg="mod">
          <ac:chgData name="Tetiana Bochulia" userId="318080169ded554b" providerId="LiveId" clId="{BA6D7E7D-5FB3-441A-99C2-BE131619B926}" dt="2023-10-23T02:04:17.394" v="199" actId="255"/>
          <ac:spMkLst>
            <pc:docMk/>
            <pc:sldMk cId="106997109" sldId="256"/>
            <ac:spMk id="3" creationId="{5A12E637-3E31-92D8-25DF-4AD50557A740}"/>
          </ac:spMkLst>
        </pc:spChg>
        <pc:picChg chg="add mod ord">
          <ac:chgData name="Tetiana Bochulia" userId="318080169ded554b" providerId="LiveId" clId="{BA6D7E7D-5FB3-441A-99C2-BE131619B926}" dt="2023-10-23T02:03:57.926" v="195" actId="26606"/>
          <ac:picMkLst>
            <pc:docMk/>
            <pc:sldMk cId="106997109" sldId="256"/>
            <ac:picMk id="1026" creationId="{D892F7B6-B360-79DB-0EB6-253DB822506E}"/>
          </ac:picMkLst>
        </pc:picChg>
      </pc:sldChg>
      <pc:sldChg chg="addSp delSp modSp new mod">
        <pc:chgData name="Tetiana Bochulia" userId="318080169ded554b" providerId="LiveId" clId="{BA6D7E7D-5FB3-441A-99C2-BE131619B926}" dt="2023-10-23T02:07:17.054" v="249" actId="22"/>
        <pc:sldMkLst>
          <pc:docMk/>
          <pc:sldMk cId="1738255920" sldId="257"/>
        </pc:sldMkLst>
        <pc:spChg chg="mod">
          <ac:chgData name="Tetiana Bochulia" userId="318080169ded554b" providerId="LiveId" clId="{BA6D7E7D-5FB3-441A-99C2-BE131619B926}" dt="2023-10-23T02:05:11.364" v="221" actId="20577"/>
          <ac:spMkLst>
            <pc:docMk/>
            <pc:sldMk cId="1738255920" sldId="257"/>
            <ac:spMk id="2" creationId="{3BBEE874-6E02-6042-3F22-4878DBBA2E76}"/>
          </ac:spMkLst>
        </pc:spChg>
        <pc:spChg chg="mod">
          <ac:chgData name="Tetiana Bochulia" userId="318080169ded554b" providerId="LiveId" clId="{BA6D7E7D-5FB3-441A-99C2-BE131619B926}" dt="2023-10-23T02:07:02.010" v="247" actId="14100"/>
          <ac:spMkLst>
            <pc:docMk/>
            <pc:sldMk cId="1738255920" sldId="257"/>
            <ac:spMk id="3" creationId="{B15A8970-E29B-74B6-64C7-C8A34068E554}"/>
          </ac:spMkLst>
        </pc:spChg>
        <pc:spChg chg="add del">
          <ac:chgData name="Tetiana Bochulia" userId="318080169ded554b" providerId="LiveId" clId="{BA6D7E7D-5FB3-441A-99C2-BE131619B926}" dt="2023-10-23T02:07:17.054" v="249" actId="22"/>
          <ac:spMkLst>
            <pc:docMk/>
            <pc:sldMk cId="1738255920" sldId="257"/>
            <ac:spMk id="5" creationId="{FD4231FC-A493-7247-E356-47C2EB64C942}"/>
          </ac:spMkLst>
        </pc:spChg>
      </pc:sldChg>
      <pc:sldChg chg="addSp delSp modSp new mod setBg">
        <pc:chgData name="Tetiana Bochulia" userId="318080169ded554b" providerId="LiveId" clId="{BA6D7E7D-5FB3-441A-99C2-BE131619B926}" dt="2023-10-23T02:11:53.466" v="298" actId="1076"/>
        <pc:sldMkLst>
          <pc:docMk/>
          <pc:sldMk cId="758367669" sldId="258"/>
        </pc:sldMkLst>
        <pc:spChg chg="mod">
          <ac:chgData name="Tetiana Bochulia" userId="318080169ded554b" providerId="LiveId" clId="{BA6D7E7D-5FB3-441A-99C2-BE131619B926}" dt="2023-10-23T02:11:53.466" v="298" actId="1076"/>
          <ac:spMkLst>
            <pc:docMk/>
            <pc:sldMk cId="758367669" sldId="258"/>
            <ac:spMk id="2" creationId="{1FC2FDFF-E3F5-CC87-578C-EDBE0915DF28}"/>
          </ac:spMkLst>
        </pc:spChg>
        <pc:spChg chg="mod">
          <ac:chgData name="Tetiana Bochulia" userId="318080169ded554b" providerId="LiveId" clId="{BA6D7E7D-5FB3-441A-99C2-BE131619B926}" dt="2023-10-23T02:11:48.977" v="297" actId="255"/>
          <ac:spMkLst>
            <pc:docMk/>
            <pc:sldMk cId="758367669" sldId="258"/>
            <ac:spMk id="3" creationId="{A95D803B-A7C0-1104-3329-2718BB959570}"/>
          </ac:spMkLst>
        </pc:spChg>
        <pc:spChg chg="del mod">
          <ac:chgData name="Tetiana Bochulia" userId="318080169ded554b" providerId="LiveId" clId="{BA6D7E7D-5FB3-441A-99C2-BE131619B926}" dt="2023-10-23T02:10:16.746" v="277"/>
          <ac:spMkLst>
            <pc:docMk/>
            <pc:sldMk cId="758367669" sldId="258"/>
            <ac:spMk id="4" creationId="{D00CB480-5D91-27E2-CDBC-26C8D95C309D}"/>
          </ac:spMkLst>
        </pc:spChg>
        <pc:spChg chg="add del mod">
          <ac:chgData name="Tetiana Bochulia" userId="318080169ded554b" providerId="LiveId" clId="{BA6D7E7D-5FB3-441A-99C2-BE131619B926}" dt="2023-10-23T02:11:28.371" v="290"/>
          <ac:spMkLst>
            <pc:docMk/>
            <pc:sldMk cId="758367669" sldId="258"/>
            <ac:spMk id="5" creationId="{EE521DBC-87F8-AD49-3350-7CA568440F89}"/>
          </ac:spMkLst>
        </pc:spChg>
        <pc:spChg chg="add del">
          <ac:chgData name="Tetiana Bochulia" userId="318080169ded554b" providerId="LiveId" clId="{BA6D7E7D-5FB3-441A-99C2-BE131619B926}" dt="2023-10-23T02:11:32.764" v="291" actId="26606"/>
          <ac:spMkLst>
            <pc:docMk/>
            <pc:sldMk cId="758367669" sldId="258"/>
            <ac:spMk id="2055" creationId="{1660E788-AFA9-4A1B-9991-6AA74632A15B}"/>
          </ac:spMkLst>
        </pc:spChg>
        <pc:spChg chg="add del">
          <ac:chgData name="Tetiana Bochulia" userId="318080169ded554b" providerId="LiveId" clId="{BA6D7E7D-5FB3-441A-99C2-BE131619B926}" dt="2023-10-23T02:11:32.764" v="291" actId="26606"/>
          <ac:spMkLst>
            <pc:docMk/>
            <pc:sldMk cId="758367669" sldId="258"/>
            <ac:spMk id="2057" creationId="{867D4867-5BA7-4462-B2F6-A23F4A622AA7}"/>
          </ac:spMkLst>
        </pc:spChg>
        <pc:spChg chg="add">
          <ac:chgData name="Tetiana Bochulia" userId="318080169ded554b" providerId="LiveId" clId="{BA6D7E7D-5FB3-441A-99C2-BE131619B926}" dt="2023-10-23T02:11:32.764" v="291" actId="26606"/>
          <ac:spMkLst>
            <pc:docMk/>
            <pc:sldMk cId="758367669" sldId="258"/>
            <ac:spMk id="2062" creationId="{1660E788-AFA9-4A1B-9991-6AA74632A15B}"/>
          </ac:spMkLst>
        </pc:spChg>
        <pc:spChg chg="add">
          <ac:chgData name="Tetiana Bochulia" userId="318080169ded554b" providerId="LiveId" clId="{BA6D7E7D-5FB3-441A-99C2-BE131619B926}" dt="2023-10-23T02:11:32.764" v="291" actId="26606"/>
          <ac:spMkLst>
            <pc:docMk/>
            <pc:sldMk cId="758367669" sldId="258"/>
            <ac:spMk id="2064" creationId="{867D4867-5BA7-4462-B2F6-A23F4A622AA7}"/>
          </ac:spMkLst>
        </pc:spChg>
        <pc:picChg chg="add del mod">
          <ac:chgData name="Tetiana Bochulia" userId="318080169ded554b" providerId="LiveId" clId="{BA6D7E7D-5FB3-441A-99C2-BE131619B926}" dt="2023-10-23T02:11:24.510" v="289" actId="478"/>
          <ac:picMkLst>
            <pc:docMk/>
            <pc:sldMk cId="758367669" sldId="258"/>
            <ac:picMk id="2050" creationId="{02446123-68FC-E6A1-AFA9-049B83E16604}"/>
          </ac:picMkLst>
        </pc:picChg>
        <pc:picChg chg="add mod">
          <ac:chgData name="Tetiana Bochulia" userId="318080169ded554b" providerId="LiveId" clId="{BA6D7E7D-5FB3-441A-99C2-BE131619B926}" dt="2023-10-23T02:11:32.826" v="292" actId="27636"/>
          <ac:picMkLst>
            <pc:docMk/>
            <pc:sldMk cId="758367669" sldId="258"/>
            <ac:picMk id="2052" creationId="{26101108-0391-418E-9B85-E9D3ACAC28AE}"/>
          </ac:picMkLst>
        </pc:picChg>
      </pc:sldChg>
      <pc:sldChg chg="new del">
        <pc:chgData name="Tetiana Bochulia" userId="318080169ded554b" providerId="LiveId" clId="{BA6D7E7D-5FB3-441A-99C2-BE131619B926}" dt="2023-10-23T02:07:27.966" v="251" actId="680"/>
        <pc:sldMkLst>
          <pc:docMk/>
          <pc:sldMk cId="2229211448" sldId="258"/>
        </pc:sldMkLst>
      </pc:sldChg>
      <pc:sldChg chg="addSp delSp modSp add mod">
        <pc:chgData name="Tetiana Bochulia" userId="318080169ded554b" providerId="LiveId" clId="{BA6D7E7D-5FB3-441A-99C2-BE131619B926}" dt="2023-10-23T02:15:29.144" v="307" actId="1076"/>
        <pc:sldMkLst>
          <pc:docMk/>
          <pc:sldMk cId="2888251561" sldId="259"/>
        </pc:sldMkLst>
        <pc:spChg chg="mod">
          <ac:chgData name="Tetiana Bochulia" userId="318080169ded554b" providerId="LiveId" clId="{BA6D7E7D-5FB3-441A-99C2-BE131619B926}" dt="2023-10-23T02:12:52.463" v="302" actId="207"/>
          <ac:spMkLst>
            <pc:docMk/>
            <pc:sldMk cId="2888251561" sldId="259"/>
            <ac:spMk id="3" creationId="{A95D803B-A7C0-1104-3329-2718BB959570}"/>
          </ac:spMkLst>
        </pc:spChg>
        <pc:spChg chg="add del mod">
          <ac:chgData name="Tetiana Bochulia" userId="318080169ded554b" providerId="LiveId" clId="{BA6D7E7D-5FB3-441A-99C2-BE131619B926}" dt="2023-10-23T02:15:18.795" v="304"/>
          <ac:spMkLst>
            <pc:docMk/>
            <pc:sldMk cId="2888251561" sldId="259"/>
            <ac:spMk id="4" creationId="{558E207F-8C07-8440-B00C-3C0928A51C06}"/>
          </ac:spMkLst>
        </pc:spChg>
        <pc:picChg chg="del">
          <ac:chgData name="Tetiana Bochulia" userId="318080169ded554b" providerId="LiveId" clId="{BA6D7E7D-5FB3-441A-99C2-BE131619B926}" dt="2023-10-23T02:15:15.122" v="303" actId="478"/>
          <ac:picMkLst>
            <pc:docMk/>
            <pc:sldMk cId="2888251561" sldId="259"/>
            <ac:picMk id="2052" creationId="{26101108-0391-418E-9B85-E9D3ACAC28AE}"/>
          </ac:picMkLst>
        </pc:picChg>
        <pc:picChg chg="add mod">
          <ac:chgData name="Tetiana Bochulia" userId="318080169ded554b" providerId="LiveId" clId="{BA6D7E7D-5FB3-441A-99C2-BE131619B926}" dt="2023-10-23T02:15:29.144" v="307" actId="1076"/>
          <ac:picMkLst>
            <pc:docMk/>
            <pc:sldMk cId="2888251561" sldId="259"/>
            <ac:picMk id="3074" creationId="{75856A78-0515-3955-F215-1D1B141DEC9B}"/>
          </ac:picMkLst>
        </pc:picChg>
      </pc:sldChg>
      <pc:sldChg chg="addSp delSp modSp add mod">
        <pc:chgData name="Tetiana Bochulia" userId="318080169ded554b" providerId="LiveId" clId="{BA6D7E7D-5FB3-441A-99C2-BE131619B926}" dt="2023-10-23T05:26:32.157" v="326" actId="207"/>
        <pc:sldMkLst>
          <pc:docMk/>
          <pc:sldMk cId="954557397" sldId="260"/>
        </pc:sldMkLst>
        <pc:spChg chg="mod">
          <ac:chgData name="Tetiana Bochulia" userId="318080169ded554b" providerId="LiveId" clId="{BA6D7E7D-5FB3-441A-99C2-BE131619B926}" dt="2023-10-23T02:17:51.494" v="315" actId="1076"/>
          <ac:spMkLst>
            <pc:docMk/>
            <pc:sldMk cId="954557397" sldId="260"/>
            <ac:spMk id="2" creationId="{1FC2FDFF-E3F5-CC87-578C-EDBE0915DF28}"/>
          </ac:spMkLst>
        </pc:spChg>
        <pc:spChg chg="mod">
          <ac:chgData name="Tetiana Bochulia" userId="318080169ded554b" providerId="LiveId" clId="{BA6D7E7D-5FB3-441A-99C2-BE131619B926}" dt="2023-10-23T05:26:32.157" v="326" actId="207"/>
          <ac:spMkLst>
            <pc:docMk/>
            <pc:sldMk cId="954557397" sldId="260"/>
            <ac:spMk id="3" creationId="{A95D803B-A7C0-1104-3329-2718BB959570}"/>
          </ac:spMkLst>
        </pc:spChg>
        <pc:spChg chg="add del mod">
          <ac:chgData name="Tetiana Bochulia" userId="318080169ded554b" providerId="LiveId" clId="{BA6D7E7D-5FB3-441A-99C2-BE131619B926}" dt="2023-10-23T02:17:41.538" v="312"/>
          <ac:spMkLst>
            <pc:docMk/>
            <pc:sldMk cId="954557397" sldId="260"/>
            <ac:spMk id="4" creationId="{DB40CE10-2F1D-8237-7DD1-DA5B16171C88}"/>
          </ac:spMkLst>
        </pc:spChg>
        <pc:spChg chg="del">
          <ac:chgData name="Tetiana Bochulia" userId="318080169ded554b" providerId="LiveId" clId="{BA6D7E7D-5FB3-441A-99C2-BE131619B926}" dt="2023-10-23T02:17:45.708" v="313" actId="26606"/>
          <ac:spMkLst>
            <pc:docMk/>
            <pc:sldMk cId="954557397" sldId="260"/>
            <ac:spMk id="2062" creationId="{1660E788-AFA9-4A1B-9991-6AA74632A15B}"/>
          </ac:spMkLst>
        </pc:spChg>
        <pc:spChg chg="del">
          <ac:chgData name="Tetiana Bochulia" userId="318080169ded554b" providerId="LiveId" clId="{BA6D7E7D-5FB3-441A-99C2-BE131619B926}" dt="2023-10-23T02:17:45.708" v="313" actId="26606"/>
          <ac:spMkLst>
            <pc:docMk/>
            <pc:sldMk cId="954557397" sldId="260"/>
            <ac:spMk id="2064" creationId="{867D4867-5BA7-4462-B2F6-A23F4A622AA7}"/>
          </ac:spMkLst>
        </pc:spChg>
        <pc:spChg chg="add">
          <ac:chgData name="Tetiana Bochulia" userId="318080169ded554b" providerId="LiveId" clId="{BA6D7E7D-5FB3-441A-99C2-BE131619B926}" dt="2023-10-23T02:17:45.708" v="313" actId="26606"/>
          <ac:spMkLst>
            <pc:docMk/>
            <pc:sldMk cId="954557397" sldId="260"/>
            <ac:spMk id="4103" creationId="{1660E788-AFA9-4A1B-9991-6AA74632A15B}"/>
          </ac:spMkLst>
        </pc:spChg>
        <pc:spChg chg="add">
          <ac:chgData name="Tetiana Bochulia" userId="318080169ded554b" providerId="LiveId" clId="{BA6D7E7D-5FB3-441A-99C2-BE131619B926}" dt="2023-10-23T02:17:45.708" v="313" actId="26606"/>
          <ac:spMkLst>
            <pc:docMk/>
            <pc:sldMk cId="954557397" sldId="260"/>
            <ac:spMk id="4105" creationId="{867D4867-5BA7-4462-B2F6-A23F4A622AA7}"/>
          </ac:spMkLst>
        </pc:spChg>
        <pc:picChg chg="del">
          <ac:chgData name="Tetiana Bochulia" userId="318080169ded554b" providerId="LiveId" clId="{BA6D7E7D-5FB3-441A-99C2-BE131619B926}" dt="2023-10-23T02:17:37.177" v="311" actId="478"/>
          <ac:picMkLst>
            <pc:docMk/>
            <pc:sldMk cId="954557397" sldId="260"/>
            <ac:picMk id="3074" creationId="{75856A78-0515-3955-F215-1D1B141DEC9B}"/>
          </ac:picMkLst>
        </pc:picChg>
        <pc:picChg chg="add mod">
          <ac:chgData name="Tetiana Bochulia" userId="318080169ded554b" providerId="LiveId" clId="{BA6D7E7D-5FB3-441A-99C2-BE131619B926}" dt="2023-10-23T02:17:45.771" v="314" actId="27636"/>
          <ac:picMkLst>
            <pc:docMk/>
            <pc:sldMk cId="954557397" sldId="260"/>
            <ac:picMk id="4098" creationId="{3289E03B-4ACF-581E-9EA0-EE79D54014FC}"/>
          </ac:picMkLst>
        </pc:picChg>
      </pc:sldChg>
      <pc:sldChg chg="addSp delSp modSp add mod">
        <pc:chgData name="Tetiana Bochulia" userId="318080169ded554b" providerId="LiveId" clId="{BA6D7E7D-5FB3-441A-99C2-BE131619B926}" dt="2023-10-23T05:33:54.984" v="417" actId="27636"/>
        <pc:sldMkLst>
          <pc:docMk/>
          <pc:sldMk cId="4005031167" sldId="261"/>
        </pc:sldMkLst>
        <pc:spChg chg="mod">
          <ac:chgData name="Tetiana Bochulia" userId="318080169ded554b" providerId="LiveId" clId="{BA6D7E7D-5FB3-441A-99C2-BE131619B926}" dt="2023-10-23T05:32:25.949" v="341" actId="1076"/>
          <ac:spMkLst>
            <pc:docMk/>
            <pc:sldMk cId="4005031167" sldId="261"/>
            <ac:spMk id="2" creationId="{1FC2FDFF-E3F5-CC87-578C-EDBE0915DF28}"/>
          </ac:spMkLst>
        </pc:spChg>
        <pc:spChg chg="mod">
          <ac:chgData name="Tetiana Bochulia" userId="318080169ded554b" providerId="LiveId" clId="{BA6D7E7D-5FB3-441A-99C2-BE131619B926}" dt="2023-10-23T05:33:54.984" v="417" actId="27636"/>
          <ac:spMkLst>
            <pc:docMk/>
            <pc:sldMk cId="4005031167" sldId="261"/>
            <ac:spMk id="3" creationId="{A95D803B-A7C0-1104-3329-2718BB959570}"/>
          </ac:spMkLst>
        </pc:spChg>
        <pc:spChg chg="add del mod">
          <ac:chgData name="Tetiana Bochulia" userId="318080169ded554b" providerId="LiveId" clId="{BA6D7E7D-5FB3-441A-99C2-BE131619B926}" dt="2023-10-23T05:31:38.386" v="334"/>
          <ac:spMkLst>
            <pc:docMk/>
            <pc:sldMk cId="4005031167" sldId="261"/>
            <ac:spMk id="4" creationId="{45FE165B-7F73-9694-E6E2-9F53BD9EF68F}"/>
          </ac:spMkLst>
        </pc:spChg>
        <pc:spChg chg="del">
          <ac:chgData name="Tetiana Bochulia" userId="318080169ded554b" providerId="LiveId" clId="{BA6D7E7D-5FB3-441A-99C2-BE131619B926}" dt="2023-10-23T05:31:44.930" v="335" actId="26606"/>
          <ac:spMkLst>
            <pc:docMk/>
            <pc:sldMk cId="4005031167" sldId="261"/>
            <ac:spMk id="4103" creationId="{1660E788-AFA9-4A1B-9991-6AA74632A15B}"/>
          </ac:spMkLst>
        </pc:spChg>
        <pc:spChg chg="del">
          <ac:chgData name="Tetiana Bochulia" userId="318080169ded554b" providerId="LiveId" clId="{BA6D7E7D-5FB3-441A-99C2-BE131619B926}" dt="2023-10-23T05:31:44.930" v="335" actId="26606"/>
          <ac:spMkLst>
            <pc:docMk/>
            <pc:sldMk cId="4005031167" sldId="261"/>
            <ac:spMk id="4105" creationId="{867D4867-5BA7-4462-B2F6-A23F4A622AA7}"/>
          </ac:spMkLst>
        </pc:spChg>
        <pc:spChg chg="add del">
          <ac:chgData name="Tetiana Bochulia" userId="318080169ded554b" providerId="LiveId" clId="{BA6D7E7D-5FB3-441A-99C2-BE131619B926}" dt="2023-10-23T05:32:09.709" v="337" actId="26606"/>
          <ac:spMkLst>
            <pc:docMk/>
            <pc:sldMk cId="4005031167" sldId="261"/>
            <ac:spMk id="5127" creationId="{1660E788-AFA9-4A1B-9991-6AA74632A15B}"/>
          </ac:spMkLst>
        </pc:spChg>
        <pc:spChg chg="add del">
          <ac:chgData name="Tetiana Bochulia" userId="318080169ded554b" providerId="LiveId" clId="{BA6D7E7D-5FB3-441A-99C2-BE131619B926}" dt="2023-10-23T05:32:09.709" v="337" actId="26606"/>
          <ac:spMkLst>
            <pc:docMk/>
            <pc:sldMk cId="4005031167" sldId="261"/>
            <ac:spMk id="5129" creationId="{867D4867-5BA7-4462-B2F6-A23F4A622AA7}"/>
          </ac:spMkLst>
        </pc:spChg>
        <pc:spChg chg="add">
          <ac:chgData name="Tetiana Bochulia" userId="318080169ded554b" providerId="LiveId" clId="{BA6D7E7D-5FB3-441A-99C2-BE131619B926}" dt="2023-10-23T05:32:09.709" v="337" actId="26606"/>
          <ac:spMkLst>
            <pc:docMk/>
            <pc:sldMk cId="4005031167" sldId="261"/>
            <ac:spMk id="5134" creationId="{1660E788-AFA9-4A1B-9991-6AA74632A15B}"/>
          </ac:spMkLst>
        </pc:spChg>
        <pc:spChg chg="add">
          <ac:chgData name="Tetiana Bochulia" userId="318080169ded554b" providerId="LiveId" clId="{BA6D7E7D-5FB3-441A-99C2-BE131619B926}" dt="2023-10-23T05:32:09.709" v="337" actId="26606"/>
          <ac:spMkLst>
            <pc:docMk/>
            <pc:sldMk cId="4005031167" sldId="261"/>
            <ac:spMk id="5136" creationId="{867D4867-5BA7-4462-B2F6-A23F4A622AA7}"/>
          </ac:spMkLst>
        </pc:spChg>
        <pc:picChg chg="del">
          <ac:chgData name="Tetiana Bochulia" userId="318080169ded554b" providerId="LiveId" clId="{BA6D7E7D-5FB3-441A-99C2-BE131619B926}" dt="2023-10-23T05:31:33.068" v="333" actId="478"/>
          <ac:picMkLst>
            <pc:docMk/>
            <pc:sldMk cId="4005031167" sldId="261"/>
            <ac:picMk id="4098" creationId="{3289E03B-4ACF-581E-9EA0-EE79D54014FC}"/>
          </ac:picMkLst>
        </pc:picChg>
        <pc:picChg chg="add mod ord">
          <ac:chgData name="Tetiana Bochulia" userId="318080169ded554b" providerId="LiveId" clId="{BA6D7E7D-5FB3-441A-99C2-BE131619B926}" dt="2023-10-23T05:32:09.709" v="337" actId="26606"/>
          <ac:picMkLst>
            <pc:docMk/>
            <pc:sldMk cId="4005031167" sldId="261"/>
            <ac:picMk id="5122" creationId="{5A09D329-54FE-CDE9-DB11-D0B1F3BA8891}"/>
          </ac:picMkLst>
        </pc:picChg>
      </pc:sldChg>
      <pc:sldChg chg="modSp new mod">
        <pc:chgData name="Tetiana Bochulia" userId="318080169ded554b" providerId="LiveId" clId="{BA6D7E7D-5FB3-441A-99C2-BE131619B926}" dt="2023-10-23T05:35:26.280" v="427" actId="207"/>
        <pc:sldMkLst>
          <pc:docMk/>
          <pc:sldMk cId="3183877189" sldId="262"/>
        </pc:sldMkLst>
        <pc:spChg chg="mod">
          <ac:chgData name="Tetiana Bochulia" userId="318080169ded554b" providerId="LiveId" clId="{BA6D7E7D-5FB3-441A-99C2-BE131619B926}" dt="2023-10-23T05:34:48.775" v="420" actId="20577"/>
          <ac:spMkLst>
            <pc:docMk/>
            <pc:sldMk cId="3183877189" sldId="262"/>
            <ac:spMk id="2" creationId="{12EFFE32-BE77-4C8E-7A2C-86A60F30DB0B}"/>
          </ac:spMkLst>
        </pc:spChg>
        <pc:spChg chg="mod">
          <ac:chgData name="Tetiana Bochulia" userId="318080169ded554b" providerId="LiveId" clId="{BA6D7E7D-5FB3-441A-99C2-BE131619B926}" dt="2023-10-23T05:35:26.280" v="427" actId="207"/>
          <ac:spMkLst>
            <pc:docMk/>
            <pc:sldMk cId="3183877189" sldId="262"/>
            <ac:spMk id="3" creationId="{B72369D0-814B-71C2-1353-F41592EA1638}"/>
          </ac:spMkLst>
        </pc:spChg>
      </pc:sldChg>
      <pc:sldChg chg="modSp new mod">
        <pc:chgData name="Tetiana Bochulia" userId="318080169ded554b" providerId="LiveId" clId="{BA6D7E7D-5FB3-441A-99C2-BE131619B926}" dt="2023-10-23T05:36:52.969" v="432" actId="27636"/>
        <pc:sldMkLst>
          <pc:docMk/>
          <pc:sldMk cId="3298610592" sldId="263"/>
        </pc:sldMkLst>
        <pc:spChg chg="mod">
          <ac:chgData name="Tetiana Bochulia" userId="318080169ded554b" providerId="LiveId" clId="{BA6D7E7D-5FB3-441A-99C2-BE131619B926}" dt="2023-10-23T05:36:36.296" v="430" actId="20577"/>
          <ac:spMkLst>
            <pc:docMk/>
            <pc:sldMk cId="3298610592" sldId="263"/>
            <ac:spMk id="2" creationId="{AC928ECB-0CF9-D431-A344-B31303ACF59C}"/>
          </ac:spMkLst>
        </pc:spChg>
        <pc:spChg chg="mod">
          <ac:chgData name="Tetiana Bochulia" userId="318080169ded554b" providerId="LiveId" clId="{BA6D7E7D-5FB3-441A-99C2-BE131619B926}" dt="2023-10-23T05:36:52.969" v="432" actId="27636"/>
          <ac:spMkLst>
            <pc:docMk/>
            <pc:sldMk cId="3298610592" sldId="263"/>
            <ac:spMk id="3" creationId="{7F3BE705-6A65-543D-39CE-305679636AD9}"/>
          </ac:spMkLst>
        </pc:spChg>
      </pc:sldChg>
      <pc:sldChg chg="addSp delSp modSp new mod setBg">
        <pc:chgData name="Tetiana Bochulia" userId="318080169ded554b" providerId="LiveId" clId="{BA6D7E7D-5FB3-441A-99C2-BE131619B926}" dt="2023-10-23T05:40:32.436" v="447" actId="255"/>
        <pc:sldMkLst>
          <pc:docMk/>
          <pc:sldMk cId="2295401575" sldId="264"/>
        </pc:sldMkLst>
        <pc:spChg chg="mod">
          <ac:chgData name="Tetiana Bochulia" userId="318080169ded554b" providerId="LiveId" clId="{BA6D7E7D-5FB3-441A-99C2-BE131619B926}" dt="2023-10-23T05:40:07.450" v="444" actId="1076"/>
          <ac:spMkLst>
            <pc:docMk/>
            <pc:sldMk cId="2295401575" sldId="264"/>
            <ac:spMk id="2" creationId="{9D8B9185-D6A2-9416-2761-2AAC3724BF7D}"/>
          </ac:spMkLst>
        </pc:spChg>
        <pc:spChg chg="mod ord">
          <ac:chgData name="Tetiana Bochulia" userId="318080169ded554b" providerId="LiveId" clId="{BA6D7E7D-5FB3-441A-99C2-BE131619B926}" dt="2023-10-23T05:40:32.436" v="447" actId="255"/>
          <ac:spMkLst>
            <pc:docMk/>
            <pc:sldMk cId="2295401575" sldId="264"/>
            <ac:spMk id="3" creationId="{A70A1651-DAB1-AE72-5CEF-E72634984384}"/>
          </ac:spMkLst>
        </pc:spChg>
        <pc:spChg chg="del mod">
          <ac:chgData name="Tetiana Bochulia" userId="318080169ded554b" providerId="LiveId" clId="{BA6D7E7D-5FB3-441A-99C2-BE131619B926}" dt="2023-10-23T05:39:53.997" v="440"/>
          <ac:spMkLst>
            <pc:docMk/>
            <pc:sldMk cId="2295401575" sldId="264"/>
            <ac:spMk id="4" creationId="{0FE25FA6-8894-2189-FEE8-81A428EE9593}"/>
          </ac:spMkLst>
        </pc:spChg>
        <pc:spChg chg="add del">
          <ac:chgData name="Tetiana Bochulia" userId="318080169ded554b" providerId="LiveId" clId="{BA6D7E7D-5FB3-441A-99C2-BE131619B926}" dt="2023-10-23T05:39:59.496" v="442" actId="26606"/>
          <ac:spMkLst>
            <pc:docMk/>
            <pc:sldMk cId="2295401575" sldId="264"/>
            <ac:spMk id="6151" creationId="{1660E788-AFA9-4A1B-9991-6AA74632A15B}"/>
          </ac:spMkLst>
        </pc:spChg>
        <pc:spChg chg="add del">
          <ac:chgData name="Tetiana Bochulia" userId="318080169ded554b" providerId="LiveId" clId="{BA6D7E7D-5FB3-441A-99C2-BE131619B926}" dt="2023-10-23T05:39:59.496" v="442" actId="26606"/>
          <ac:spMkLst>
            <pc:docMk/>
            <pc:sldMk cId="2295401575" sldId="264"/>
            <ac:spMk id="6153" creationId="{867D4867-5BA7-4462-B2F6-A23F4A622AA7}"/>
          </ac:spMkLst>
        </pc:spChg>
        <pc:spChg chg="add">
          <ac:chgData name="Tetiana Bochulia" userId="318080169ded554b" providerId="LiveId" clId="{BA6D7E7D-5FB3-441A-99C2-BE131619B926}" dt="2023-10-23T05:39:59.527" v="443" actId="26606"/>
          <ac:spMkLst>
            <pc:docMk/>
            <pc:sldMk cId="2295401575" sldId="264"/>
            <ac:spMk id="6155" creationId="{A2B401D5-BF67-49A4-8617-0C6BD886C753}"/>
          </ac:spMkLst>
        </pc:spChg>
        <pc:spChg chg="add">
          <ac:chgData name="Tetiana Bochulia" userId="318080169ded554b" providerId="LiveId" clId="{BA6D7E7D-5FB3-441A-99C2-BE131619B926}" dt="2023-10-23T05:39:59.527" v="443" actId="26606"/>
          <ac:spMkLst>
            <pc:docMk/>
            <pc:sldMk cId="2295401575" sldId="264"/>
            <ac:spMk id="6156" creationId="{F7EAFAA4-859B-42B4-AC85-F32CFE6950E6}"/>
          </ac:spMkLst>
        </pc:spChg>
        <pc:spChg chg="add">
          <ac:chgData name="Tetiana Bochulia" userId="318080169ded554b" providerId="LiveId" clId="{BA6D7E7D-5FB3-441A-99C2-BE131619B926}" dt="2023-10-23T05:39:59.527" v="443" actId="26606"/>
          <ac:spMkLst>
            <pc:docMk/>
            <pc:sldMk cId="2295401575" sldId="264"/>
            <ac:spMk id="6157" creationId="{B3855DB9-46C3-47FA-992C-FC2BE58A7375}"/>
          </ac:spMkLst>
        </pc:spChg>
        <pc:picChg chg="add mod">
          <ac:chgData name="Tetiana Bochulia" userId="318080169ded554b" providerId="LiveId" clId="{BA6D7E7D-5FB3-441A-99C2-BE131619B926}" dt="2023-10-23T05:39:59.527" v="443" actId="26606"/>
          <ac:picMkLst>
            <pc:docMk/>
            <pc:sldMk cId="2295401575" sldId="264"/>
            <ac:picMk id="6146" creationId="{510D185F-DEFD-9A46-A0C8-C89153B60806}"/>
          </ac:picMkLst>
        </pc:picChg>
      </pc:sldChg>
      <pc:sldChg chg="addSp delSp modSp add mod">
        <pc:chgData name="Tetiana Bochulia" userId="318080169ded554b" providerId="LiveId" clId="{BA6D7E7D-5FB3-441A-99C2-BE131619B926}" dt="2023-10-23T05:45:07.680" v="466" actId="1076"/>
        <pc:sldMkLst>
          <pc:docMk/>
          <pc:sldMk cId="1138531284" sldId="265"/>
        </pc:sldMkLst>
        <pc:spChg chg="mod">
          <ac:chgData name="Tetiana Bochulia" userId="318080169ded554b" providerId="LiveId" clId="{BA6D7E7D-5FB3-441A-99C2-BE131619B926}" dt="2023-10-23T05:44:57.359" v="465" actId="1076"/>
          <ac:spMkLst>
            <pc:docMk/>
            <pc:sldMk cId="1138531284" sldId="265"/>
            <ac:spMk id="2" creationId="{9D8B9185-D6A2-9416-2761-2AAC3724BF7D}"/>
          </ac:spMkLst>
        </pc:spChg>
        <pc:spChg chg="mod ord">
          <ac:chgData name="Tetiana Bochulia" userId="318080169ded554b" providerId="LiveId" clId="{BA6D7E7D-5FB3-441A-99C2-BE131619B926}" dt="2023-10-23T05:45:07.680" v="466" actId="1076"/>
          <ac:spMkLst>
            <pc:docMk/>
            <pc:sldMk cId="1138531284" sldId="265"/>
            <ac:spMk id="3" creationId="{A70A1651-DAB1-AE72-5CEF-E72634984384}"/>
          </ac:spMkLst>
        </pc:spChg>
        <pc:spChg chg="add del mod">
          <ac:chgData name="Tetiana Bochulia" userId="318080169ded554b" providerId="LiveId" clId="{BA6D7E7D-5FB3-441A-99C2-BE131619B926}" dt="2023-10-23T05:43:39.060" v="455"/>
          <ac:spMkLst>
            <pc:docMk/>
            <pc:sldMk cId="1138531284" sldId="265"/>
            <ac:spMk id="4" creationId="{F62D0221-D6DA-30EF-A6C5-BD9D5D3C342D}"/>
          </ac:spMkLst>
        </pc:spChg>
        <pc:spChg chg="del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6155" creationId="{A2B401D5-BF67-49A4-8617-0C6BD886C753}"/>
          </ac:spMkLst>
        </pc:spChg>
        <pc:spChg chg="del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6156" creationId="{F7EAFAA4-859B-42B4-AC85-F32CFE6950E6}"/>
          </ac:spMkLst>
        </pc:spChg>
        <pc:spChg chg="del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6157" creationId="{B3855DB9-46C3-47FA-992C-FC2BE58A7375}"/>
          </ac:spMkLst>
        </pc:spChg>
        <pc:spChg chg="add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7177" creationId="{F7EAFAA4-859B-42B4-AC85-F32CFE6950E6}"/>
          </ac:spMkLst>
        </pc:spChg>
        <pc:spChg chg="add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7179" creationId="{B3855DB9-46C3-47FA-992C-FC2BE58A7375}"/>
          </ac:spMkLst>
        </pc:spChg>
        <pc:spChg chg="add">
          <ac:chgData name="Tetiana Bochulia" userId="318080169ded554b" providerId="LiveId" clId="{BA6D7E7D-5FB3-441A-99C2-BE131619B926}" dt="2023-10-23T05:43:54.728" v="457" actId="26606"/>
          <ac:spMkLst>
            <pc:docMk/>
            <pc:sldMk cId="1138531284" sldId="265"/>
            <ac:spMk id="7181" creationId="{A2B401D5-BF67-49A4-8617-0C6BD886C753}"/>
          </ac:spMkLst>
        </pc:spChg>
        <pc:picChg chg="del">
          <ac:chgData name="Tetiana Bochulia" userId="318080169ded554b" providerId="LiveId" clId="{BA6D7E7D-5FB3-441A-99C2-BE131619B926}" dt="2023-10-23T05:43:25.842" v="452" actId="478"/>
          <ac:picMkLst>
            <pc:docMk/>
            <pc:sldMk cId="1138531284" sldId="265"/>
            <ac:picMk id="6146" creationId="{510D185F-DEFD-9A46-A0C8-C89153B60806}"/>
          </ac:picMkLst>
        </pc:picChg>
        <pc:picChg chg="add del">
          <ac:chgData name="Tetiana Bochulia" userId="318080169ded554b" providerId="LiveId" clId="{BA6D7E7D-5FB3-441A-99C2-BE131619B926}" dt="2023-10-23T05:43:33.024" v="454"/>
          <ac:picMkLst>
            <pc:docMk/>
            <pc:sldMk cId="1138531284" sldId="265"/>
            <ac:picMk id="7170" creationId="{A7682368-C293-D7A1-75A0-2AE0FFC32D8D}"/>
          </ac:picMkLst>
        </pc:picChg>
        <pc:picChg chg="add mod">
          <ac:chgData name="Tetiana Bochulia" userId="318080169ded554b" providerId="LiveId" clId="{BA6D7E7D-5FB3-441A-99C2-BE131619B926}" dt="2023-10-23T05:43:54.728" v="457" actId="26606"/>
          <ac:picMkLst>
            <pc:docMk/>
            <pc:sldMk cId="1138531284" sldId="265"/>
            <ac:picMk id="7172" creationId="{1E285667-4838-C34C-CBB1-2921BF8F3506}"/>
          </ac:picMkLst>
        </pc:picChg>
      </pc:sldChg>
      <pc:sldChg chg="addSp delSp modSp add mod">
        <pc:chgData name="Tetiana Bochulia" userId="318080169ded554b" providerId="LiveId" clId="{BA6D7E7D-5FB3-441A-99C2-BE131619B926}" dt="2023-10-23T05:47:48.685" v="483" actId="27636"/>
        <pc:sldMkLst>
          <pc:docMk/>
          <pc:sldMk cId="2360318872" sldId="266"/>
        </pc:sldMkLst>
        <pc:spChg chg="mod">
          <ac:chgData name="Tetiana Bochulia" userId="318080169ded554b" providerId="LiveId" clId="{BA6D7E7D-5FB3-441A-99C2-BE131619B926}" dt="2023-10-23T05:47:28.268" v="479" actId="1076"/>
          <ac:spMkLst>
            <pc:docMk/>
            <pc:sldMk cId="2360318872" sldId="266"/>
            <ac:spMk id="2" creationId="{9D8B9185-D6A2-9416-2761-2AAC3724BF7D}"/>
          </ac:spMkLst>
        </pc:spChg>
        <pc:spChg chg="mod ord">
          <ac:chgData name="Tetiana Bochulia" userId="318080169ded554b" providerId="LiveId" clId="{BA6D7E7D-5FB3-441A-99C2-BE131619B926}" dt="2023-10-23T05:47:48.685" v="483" actId="27636"/>
          <ac:spMkLst>
            <pc:docMk/>
            <pc:sldMk cId="2360318872" sldId="266"/>
            <ac:spMk id="3" creationId="{A70A1651-DAB1-AE72-5CEF-E72634984384}"/>
          </ac:spMkLst>
        </pc:spChg>
        <pc:spChg chg="add del mod">
          <ac:chgData name="Tetiana Bochulia" userId="318080169ded554b" providerId="LiveId" clId="{BA6D7E7D-5FB3-441A-99C2-BE131619B926}" dt="2023-10-23T05:47:09.415" v="475" actId="478"/>
          <ac:spMkLst>
            <pc:docMk/>
            <pc:sldMk cId="2360318872" sldId="266"/>
            <ac:spMk id="4" creationId="{CD99FA02-80C7-82EB-296F-875630C916CA}"/>
          </ac:spMkLst>
        </pc:spChg>
        <pc:spChg chg="add del mod">
          <ac:chgData name="Tetiana Bochulia" userId="318080169ded554b" providerId="LiveId" clId="{BA6D7E7D-5FB3-441A-99C2-BE131619B926}" dt="2023-10-23T05:47:16.229" v="477"/>
          <ac:spMkLst>
            <pc:docMk/>
            <pc:sldMk cId="2360318872" sldId="266"/>
            <ac:spMk id="5" creationId="{E6093293-5432-1BDF-CDFB-ED30188D7148}"/>
          </ac:spMkLst>
        </pc:spChg>
        <pc:spChg chg="del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7177" creationId="{F7EAFAA4-859B-42B4-AC85-F32CFE6950E6}"/>
          </ac:spMkLst>
        </pc:spChg>
        <pc:spChg chg="del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7179" creationId="{B3855DB9-46C3-47FA-992C-FC2BE58A7375}"/>
          </ac:spMkLst>
        </pc:spChg>
        <pc:spChg chg="del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7181" creationId="{A2B401D5-BF67-49A4-8617-0C6BD886C753}"/>
          </ac:spMkLst>
        </pc:spChg>
        <pc:spChg chg="add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8201" creationId="{F7EAFAA4-859B-42B4-AC85-F32CFE6950E6}"/>
          </ac:spMkLst>
        </pc:spChg>
        <pc:spChg chg="add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8203" creationId="{B3855DB9-46C3-47FA-992C-FC2BE58A7375}"/>
          </ac:spMkLst>
        </pc:spChg>
        <pc:spChg chg="add">
          <ac:chgData name="Tetiana Bochulia" userId="318080169ded554b" providerId="LiveId" clId="{BA6D7E7D-5FB3-441A-99C2-BE131619B926}" dt="2023-10-23T05:47:20.749" v="478" actId="26606"/>
          <ac:spMkLst>
            <pc:docMk/>
            <pc:sldMk cId="2360318872" sldId="266"/>
            <ac:spMk id="8205" creationId="{A2B401D5-BF67-49A4-8617-0C6BD886C753}"/>
          </ac:spMkLst>
        </pc:spChg>
        <pc:picChg chg="add del">
          <ac:chgData name="Tetiana Bochulia" userId="318080169ded554b" providerId="LiveId" clId="{BA6D7E7D-5FB3-441A-99C2-BE131619B926}" dt="2023-10-23T05:47:13.686" v="476" actId="478"/>
          <ac:picMkLst>
            <pc:docMk/>
            <pc:sldMk cId="2360318872" sldId="266"/>
            <ac:picMk id="7172" creationId="{1E285667-4838-C34C-CBB1-2921BF8F3506}"/>
          </ac:picMkLst>
        </pc:picChg>
        <pc:picChg chg="add del">
          <ac:chgData name="Tetiana Bochulia" userId="318080169ded554b" providerId="LiveId" clId="{BA6D7E7D-5FB3-441A-99C2-BE131619B926}" dt="2023-10-23T05:47:08.850" v="474"/>
          <ac:picMkLst>
            <pc:docMk/>
            <pc:sldMk cId="2360318872" sldId="266"/>
            <ac:picMk id="8194" creationId="{F5B07E89-D5B5-D48C-CA76-B1E1F8CC5A0A}"/>
          </ac:picMkLst>
        </pc:picChg>
        <pc:picChg chg="add mod">
          <ac:chgData name="Tetiana Bochulia" userId="318080169ded554b" providerId="LiveId" clId="{BA6D7E7D-5FB3-441A-99C2-BE131619B926}" dt="2023-10-23T05:47:20.749" v="478" actId="26606"/>
          <ac:picMkLst>
            <pc:docMk/>
            <pc:sldMk cId="2360318872" sldId="266"/>
            <ac:picMk id="8196" creationId="{6A97F3EB-9C51-A3DF-D58D-3068498C3147}"/>
          </ac:picMkLst>
        </pc:picChg>
      </pc:sldChg>
      <pc:sldChg chg="addSp modSp new mod setBg addAnim setClrOvrMap">
        <pc:chgData name="Tetiana Bochulia" userId="318080169ded554b" providerId="LiveId" clId="{BA6D7E7D-5FB3-441A-99C2-BE131619B926}" dt="2023-10-23T05:48:54.240" v="503"/>
        <pc:sldMkLst>
          <pc:docMk/>
          <pc:sldMk cId="3322422247" sldId="267"/>
        </pc:sldMkLst>
        <pc:spChg chg="mod ord">
          <ac:chgData name="Tetiana Bochulia" userId="318080169ded554b" providerId="LiveId" clId="{BA6D7E7D-5FB3-441A-99C2-BE131619B926}" dt="2023-10-23T05:48:54.233" v="502" actId="26606"/>
          <ac:spMkLst>
            <pc:docMk/>
            <pc:sldMk cId="3322422247" sldId="267"/>
            <ac:spMk id="2" creationId="{EA7F0BD0-3CD1-B02C-1124-5888C1C6FCC4}"/>
          </ac:spMkLst>
        </pc:spChg>
        <pc:picChg chg="add mod">
          <ac:chgData name="Tetiana Bochulia" userId="318080169ded554b" providerId="LiveId" clId="{BA6D7E7D-5FB3-441A-99C2-BE131619B926}" dt="2023-10-23T05:48:54.233" v="502" actId="26606"/>
          <ac:picMkLst>
            <pc:docMk/>
            <pc:sldMk cId="3322422247" sldId="267"/>
            <ac:picMk id="9218" creationId="{CA56603F-5922-E427-B921-53E7FF6AEC18}"/>
          </ac:picMkLst>
        </pc:picChg>
      </pc:sldChg>
    </pc:docChg>
  </pc:docChgLst>
  <pc:docChgLst>
    <pc:chgData name="Tetiana Bochulia" userId="318080169ded554b" providerId="LiveId" clId="{6700D403-7E80-4D0A-B2A5-2E5F60AD044B}"/>
    <pc:docChg chg="undo redo custSel addSld delSld modSld sldOrd">
      <pc:chgData name="Tetiana Bochulia" userId="318080169ded554b" providerId="LiveId" clId="{6700D403-7E80-4D0A-B2A5-2E5F60AD044B}" dt="2023-12-05T09:11:28.756" v="718" actId="26606"/>
      <pc:docMkLst>
        <pc:docMk/>
      </pc:docMkLst>
      <pc:sldChg chg="addSp delSp modSp mod setBg addAnim delAnim">
        <pc:chgData name="Tetiana Bochulia" userId="318080169ded554b" providerId="LiveId" clId="{6700D403-7E80-4D0A-B2A5-2E5F60AD044B}" dt="2023-12-05T08:05:29.728" v="128" actId="26606"/>
        <pc:sldMkLst>
          <pc:docMk/>
          <pc:sldMk cId="106997109" sldId="256"/>
        </pc:sldMkLst>
        <pc:spChg chg="mod">
          <ac:chgData name="Tetiana Bochulia" userId="318080169ded554b" providerId="LiveId" clId="{6700D403-7E80-4D0A-B2A5-2E5F60AD044B}" dt="2023-12-05T08:05:29.728" v="128" actId="26606"/>
          <ac:spMkLst>
            <pc:docMk/>
            <pc:sldMk cId="106997109" sldId="256"/>
            <ac:spMk id="2" creationId="{076005F5-CFC8-BBE0-B5C8-CA3746F29AD4}"/>
          </ac:spMkLst>
        </pc:spChg>
        <pc:spChg chg="mod">
          <ac:chgData name="Tetiana Bochulia" userId="318080169ded554b" providerId="LiveId" clId="{6700D403-7E80-4D0A-B2A5-2E5F60AD044B}" dt="2023-12-05T08:05:29.728" v="128" actId="26606"/>
          <ac:spMkLst>
            <pc:docMk/>
            <pc:sldMk cId="106997109" sldId="256"/>
            <ac:spMk id="3" creationId="{5A12E637-3E31-92D8-25DF-4AD50557A740}"/>
          </ac:spMkLst>
        </pc:spChg>
        <pc:picChg chg="del">
          <ac:chgData name="Tetiana Bochulia" userId="318080169ded554b" providerId="LiveId" clId="{6700D403-7E80-4D0A-B2A5-2E5F60AD044B}" dt="2023-12-05T08:04:57.362" v="120" actId="478"/>
          <ac:picMkLst>
            <pc:docMk/>
            <pc:sldMk cId="106997109" sldId="256"/>
            <ac:picMk id="4" creationId="{3601A3EA-331B-DC10-8C8B-AFFDFB3800A0}"/>
          </ac:picMkLst>
        </pc:picChg>
        <pc:picChg chg="add mod ord">
          <ac:chgData name="Tetiana Bochulia" userId="318080169ded554b" providerId="LiveId" clId="{6700D403-7E80-4D0A-B2A5-2E5F60AD044B}" dt="2023-12-05T08:05:29.728" v="128" actId="26606"/>
          <ac:picMkLst>
            <pc:docMk/>
            <pc:sldMk cId="106997109" sldId="256"/>
            <ac:picMk id="1026" creationId="{34D6D999-CB47-5503-C0AC-11A34A2CA497}"/>
          </ac:picMkLst>
        </pc:picChg>
      </pc:sldChg>
      <pc:sldChg chg="addSp delSp modSp mod ord setClrOvrMap">
        <pc:chgData name="Tetiana Bochulia" userId="318080169ded554b" providerId="LiveId" clId="{6700D403-7E80-4D0A-B2A5-2E5F60AD044B}" dt="2023-12-05T08:27:14.697" v="274" actId="27636"/>
        <pc:sldMkLst>
          <pc:docMk/>
          <pc:sldMk cId="758367669" sldId="258"/>
        </pc:sldMkLst>
        <pc:spChg chg="mod">
          <ac:chgData name="Tetiana Bochulia" userId="318080169ded554b" providerId="LiveId" clId="{6700D403-7E80-4D0A-B2A5-2E5F60AD044B}" dt="2023-12-05T08:23:59.785" v="233"/>
          <ac:spMkLst>
            <pc:docMk/>
            <pc:sldMk cId="758367669" sldId="258"/>
            <ac:spMk id="2" creationId="{1FC2FDFF-E3F5-CC87-578C-EDBE0915DF28}"/>
          </ac:spMkLst>
        </pc:spChg>
        <pc:spChg chg="mod">
          <ac:chgData name="Tetiana Bochulia" userId="318080169ded554b" providerId="LiveId" clId="{6700D403-7E80-4D0A-B2A5-2E5F60AD044B}" dt="2023-12-05T08:27:14.697" v="274" actId="27636"/>
          <ac:spMkLst>
            <pc:docMk/>
            <pc:sldMk cId="758367669" sldId="258"/>
            <ac:spMk id="3" creationId="{A95D803B-A7C0-1104-3329-2718BB959570}"/>
          </ac:spMkLst>
        </pc:spChg>
        <pc:spChg chg="add del mod">
          <ac:chgData name="Tetiana Bochulia" userId="318080169ded554b" providerId="LiveId" clId="{6700D403-7E80-4D0A-B2A5-2E5F60AD044B}" dt="2023-12-05T08:10:15.111" v="180"/>
          <ac:spMkLst>
            <pc:docMk/>
            <pc:sldMk cId="758367669" sldId="258"/>
            <ac:spMk id="4" creationId="{D9E954AF-EC88-4ABB-3151-4C4B29DEC3BF}"/>
          </ac:spMkLst>
        </pc:spChg>
        <pc:picChg chg="add mod ord">
          <ac:chgData name="Tetiana Bochulia" userId="318080169ded554b" providerId="LiveId" clId="{6700D403-7E80-4D0A-B2A5-2E5F60AD044B}" dt="2023-12-05T08:10:18.768" v="181" actId="26606"/>
          <ac:picMkLst>
            <pc:docMk/>
            <pc:sldMk cId="758367669" sldId="258"/>
            <ac:picMk id="3074" creationId="{C4CCA60A-AC5E-20C6-7F4E-C05463C225E5}"/>
          </ac:picMkLst>
        </pc:picChg>
        <pc:picChg chg="del">
          <ac:chgData name="Tetiana Bochulia" userId="318080169ded554b" providerId="LiveId" clId="{6700D403-7E80-4D0A-B2A5-2E5F60AD044B}" dt="2023-12-05T08:07:38.147" v="139" actId="478"/>
          <ac:picMkLst>
            <pc:docMk/>
            <pc:sldMk cId="758367669" sldId="258"/>
            <ac:picMk id="4102" creationId="{B856CDA2-46E9-F8E2-66E1-43CB5E838FB8}"/>
          </ac:picMkLst>
        </pc:picChg>
      </pc:sldChg>
      <pc:sldChg chg="addSp delSp modSp mod setBg">
        <pc:chgData name="Tetiana Bochulia" userId="318080169ded554b" providerId="LiveId" clId="{6700D403-7E80-4D0A-B2A5-2E5F60AD044B}" dt="2023-12-05T09:08:47.460" v="710" actId="255"/>
        <pc:sldMkLst>
          <pc:docMk/>
          <pc:sldMk cId="3183877189" sldId="262"/>
        </pc:sldMkLst>
        <pc:spChg chg="mod">
          <ac:chgData name="Tetiana Bochulia" userId="318080169ded554b" providerId="LiveId" clId="{6700D403-7E80-4D0A-B2A5-2E5F60AD044B}" dt="2023-12-05T09:08:39.138" v="709" actId="26606"/>
          <ac:spMkLst>
            <pc:docMk/>
            <pc:sldMk cId="3183877189" sldId="262"/>
            <ac:spMk id="2" creationId="{12EFFE32-BE77-4C8E-7A2C-86A60F30DB0B}"/>
          </ac:spMkLst>
        </pc:spChg>
        <pc:spChg chg="mod">
          <ac:chgData name="Tetiana Bochulia" userId="318080169ded554b" providerId="LiveId" clId="{6700D403-7E80-4D0A-B2A5-2E5F60AD044B}" dt="2023-12-05T09:08:47.460" v="710" actId="255"/>
          <ac:spMkLst>
            <pc:docMk/>
            <pc:sldMk cId="3183877189" sldId="262"/>
            <ac:spMk id="3" creationId="{B72369D0-814B-71C2-1353-F41592EA1638}"/>
          </ac:spMkLst>
        </pc:spChg>
        <pc:spChg chg="del">
          <ac:chgData name="Tetiana Bochulia" userId="318080169ded554b" providerId="LiveId" clId="{6700D403-7E80-4D0A-B2A5-2E5F60AD044B}" dt="2023-12-05T08:06:08.751" v="131" actId="26606"/>
          <ac:spMkLst>
            <pc:docMk/>
            <pc:sldMk cId="3183877189" sldId="262"/>
            <ac:spMk id="3086" creationId="{879398A9-0D0D-4901-BDDF-B3D93CECA7B9}"/>
          </ac:spMkLst>
        </pc:spChg>
        <pc:spChg chg="del">
          <ac:chgData name="Tetiana Bochulia" userId="318080169ded554b" providerId="LiveId" clId="{6700D403-7E80-4D0A-B2A5-2E5F60AD044B}" dt="2023-12-05T08:06:08.751" v="131" actId="26606"/>
          <ac:spMkLst>
            <pc:docMk/>
            <pc:sldMk cId="3183877189" sldId="262"/>
            <ac:spMk id="3088" creationId="{011FEC3B-E514-4E21-B2CB-7903A73569E2}"/>
          </ac:spMkLst>
        </pc:spChg>
        <pc:spChg chg="add del">
          <ac:chgData name="Tetiana Bochulia" userId="318080169ded554b" providerId="LiveId" clId="{6700D403-7E80-4D0A-B2A5-2E5F60AD044B}" dt="2023-12-05T09:08:39.138" v="709" actId="26606"/>
          <ac:spMkLst>
            <pc:docMk/>
            <pc:sldMk cId="3183877189" sldId="262"/>
            <ac:spMk id="3093" creationId="{9291BAA3-FE23-4A48-BA9E-EF0D56A833D0}"/>
          </ac:spMkLst>
        </pc:spChg>
        <pc:spChg chg="add">
          <ac:chgData name="Tetiana Bochulia" userId="318080169ded554b" providerId="LiveId" clId="{6700D403-7E80-4D0A-B2A5-2E5F60AD044B}" dt="2023-12-05T09:08:39.138" v="709" actId="26606"/>
          <ac:spMkLst>
            <pc:docMk/>
            <pc:sldMk cId="3183877189" sldId="262"/>
            <ac:spMk id="3098" creationId="{1660E788-AFA9-4A1B-9991-6AA74632A15B}"/>
          </ac:spMkLst>
        </pc:spChg>
        <pc:spChg chg="add">
          <ac:chgData name="Tetiana Bochulia" userId="318080169ded554b" providerId="LiveId" clId="{6700D403-7E80-4D0A-B2A5-2E5F60AD044B}" dt="2023-12-05T09:08:39.138" v="709" actId="26606"/>
          <ac:spMkLst>
            <pc:docMk/>
            <pc:sldMk cId="3183877189" sldId="262"/>
            <ac:spMk id="3100" creationId="{867D4867-5BA7-4462-B2F6-A23F4A622AA7}"/>
          </ac:spMkLst>
        </pc:spChg>
        <pc:picChg chg="add mod ord">
          <ac:chgData name="Tetiana Bochulia" userId="318080169ded554b" providerId="LiveId" clId="{6700D403-7E80-4D0A-B2A5-2E5F60AD044B}" dt="2023-12-05T09:08:39.138" v="709" actId="26606"/>
          <ac:picMkLst>
            <pc:docMk/>
            <pc:sldMk cId="3183877189" sldId="262"/>
            <ac:picMk id="2050" creationId="{D49B9083-F792-9A63-63CE-51C2B5710F4B}"/>
          </ac:picMkLst>
        </pc:picChg>
        <pc:picChg chg="del">
          <ac:chgData name="Tetiana Bochulia" userId="318080169ded554b" providerId="LiveId" clId="{6700D403-7E80-4D0A-B2A5-2E5F60AD044B}" dt="2023-12-05T08:05:35.932" v="129" actId="478"/>
          <ac:picMkLst>
            <pc:docMk/>
            <pc:sldMk cId="3183877189" sldId="262"/>
            <ac:picMk id="3074" creationId="{D4E63510-4965-838E-657F-190E225E9CD8}"/>
          </ac:picMkLst>
        </pc:picChg>
      </pc:sldChg>
      <pc:sldChg chg="addSp delSp modSp mod">
        <pc:chgData name="Tetiana Bochulia" userId="318080169ded554b" providerId="LiveId" clId="{6700D403-7E80-4D0A-B2A5-2E5F60AD044B}" dt="2023-12-05T09:08:27.890" v="708" actId="26606"/>
        <pc:sldMkLst>
          <pc:docMk/>
          <pc:sldMk cId="3322422247" sldId="267"/>
        </pc:sldMkLst>
        <pc:spChg chg="ord">
          <ac:chgData name="Tetiana Bochulia" userId="318080169ded554b" providerId="LiveId" clId="{6700D403-7E80-4D0A-B2A5-2E5F60AD044B}" dt="2023-12-05T09:08:27.890" v="708" actId="26606"/>
          <ac:spMkLst>
            <pc:docMk/>
            <pc:sldMk cId="3322422247" sldId="267"/>
            <ac:spMk id="2" creationId="{EA7F0BD0-3CD1-B02C-1124-5888C1C6FCC4}"/>
          </ac:spMkLst>
        </pc:spChg>
        <pc:picChg chg="add mod">
          <ac:chgData name="Tetiana Bochulia" userId="318080169ded554b" providerId="LiveId" clId="{6700D403-7E80-4D0A-B2A5-2E5F60AD044B}" dt="2023-12-05T09:08:27.890" v="708" actId="26606"/>
          <ac:picMkLst>
            <pc:docMk/>
            <pc:sldMk cId="3322422247" sldId="267"/>
            <ac:picMk id="6146" creationId="{94E4179C-E493-734B-A5AD-CA91D7E1F579}"/>
          </ac:picMkLst>
        </pc:picChg>
        <pc:picChg chg="del">
          <ac:chgData name="Tetiana Bochulia" userId="318080169ded554b" providerId="LiveId" clId="{6700D403-7E80-4D0A-B2A5-2E5F60AD044B}" dt="2023-12-05T09:07:55.233" v="706" actId="478"/>
          <ac:picMkLst>
            <pc:docMk/>
            <pc:sldMk cId="3322422247" sldId="267"/>
            <ac:picMk id="10242" creationId="{782C728E-FEB3-4AB7-4EDE-70FF153EE4D9}"/>
          </ac:picMkLst>
        </pc:picChg>
      </pc:sldChg>
      <pc:sldChg chg="addSp delSp modSp mod">
        <pc:chgData name="Tetiana Bochulia" userId="318080169ded554b" providerId="LiveId" clId="{6700D403-7E80-4D0A-B2A5-2E5F60AD044B}" dt="2023-12-05T08:56:14.748" v="551" actId="20577"/>
        <pc:sldMkLst>
          <pc:docMk/>
          <pc:sldMk cId="2051282199" sldId="274"/>
        </pc:sldMkLst>
        <pc:spChg chg="mod">
          <ac:chgData name="Tetiana Bochulia" userId="318080169ded554b" providerId="LiveId" clId="{6700D403-7E80-4D0A-B2A5-2E5F60AD044B}" dt="2023-12-05T08:56:14.748" v="551" actId="20577"/>
          <ac:spMkLst>
            <pc:docMk/>
            <pc:sldMk cId="2051282199" sldId="274"/>
            <ac:spMk id="2" creationId="{1FC2FDFF-E3F5-CC87-578C-EDBE0915DF28}"/>
          </ac:spMkLst>
        </pc:spChg>
        <pc:spChg chg="mod">
          <ac:chgData name="Tetiana Bochulia" userId="318080169ded554b" providerId="LiveId" clId="{6700D403-7E80-4D0A-B2A5-2E5F60AD044B}" dt="2023-12-05T08:54:46.032" v="526" actId="255"/>
          <ac:spMkLst>
            <pc:docMk/>
            <pc:sldMk cId="2051282199" sldId="274"/>
            <ac:spMk id="3" creationId="{A95D803B-A7C0-1104-3329-2718BB959570}"/>
          </ac:spMkLst>
        </pc:spChg>
        <pc:spChg chg="add del mod">
          <ac:chgData name="Tetiana Bochulia" userId="318080169ded554b" providerId="LiveId" clId="{6700D403-7E80-4D0A-B2A5-2E5F60AD044B}" dt="2023-12-05T08:53:52.335" v="497"/>
          <ac:spMkLst>
            <pc:docMk/>
            <pc:sldMk cId="2051282199" sldId="274"/>
            <ac:spMk id="4" creationId="{3870A8E5-4571-6BAA-33FA-1FAF5E9CD937}"/>
          </ac:spMkLst>
        </pc:spChg>
        <pc:spChg chg="add">
          <ac:chgData name="Tetiana Bochulia" userId="318080169ded554b" providerId="LiveId" clId="{6700D403-7E80-4D0A-B2A5-2E5F60AD044B}" dt="2023-12-05T08:53:56.918" v="498" actId="26606"/>
          <ac:spMkLst>
            <pc:docMk/>
            <pc:sldMk cId="2051282199" sldId="274"/>
            <ac:spMk id="4103" creationId="{1660E788-AFA9-4A1B-9991-6AA74632A15B}"/>
          </ac:spMkLst>
        </pc:spChg>
        <pc:spChg chg="add">
          <ac:chgData name="Tetiana Bochulia" userId="318080169ded554b" providerId="LiveId" clId="{6700D403-7E80-4D0A-B2A5-2E5F60AD044B}" dt="2023-12-05T08:53:56.918" v="498" actId="26606"/>
          <ac:spMkLst>
            <pc:docMk/>
            <pc:sldMk cId="2051282199" sldId="274"/>
            <ac:spMk id="4105" creationId="{867D4867-5BA7-4462-B2F6-A23F4A622AA7}"/>
          </ac:spMkLst>
        </pc:spChg>
        <pc:picChg chg="add mod ord">
          <ac:chgData name="Tetiana Bochulia" userId="318080169ded554b" providerId="LiveId" clId="{6700D403-7E80-4D0A-B2A5-2E5F60AD044B}" dt="2023-12-05T08:53:56.918" v="498" actId="26606"/>
          <ac:picMkLst>
            <pc:docMk/>
            <pc:sldMk cId="2051282199" sldId="274"/>
            <ac:picMk id="4098" creationId="{60475199-723C-DFF9-2500-B5E55BDEFE13}"/>
          </ac:picMkLst>
        </pc:picChg>
        <pc:picChg chg="del">
          <ac:chgData name="Tetiana Bochulia" userId="318080169ded554b" providerId="LiveId" clId="{6700D403-7E80-4D0A-B2A5-2E5F60AD044B}" dt="2023-12-05T08:53:48.736" v="496" actId="478"/>
          <ac:picMkLst>
            <pc:docMk/>
            <pc:sldMk cId="2051282199" sldId="274"/>
            <ac:picMk id="5122" creationId="{C74A6523-5F5F-6A02-3833-AC1690451722}"/>
          </ac:picMkLst>
        </pc:picChg>
      </pc:sldChg>
      <pc:sldChg chg="addSp delSp modSp mod">
        <pc:chgData name="Tetiana Bochulia" userId="318080169ded554b" providerId="LiveId" clId="{6700D403-7E80-4D0A-B2A5-2E5F60AD044B}" dt="2023-12-05T08:59:04.139" v="605" actId="255"/>
        <pc:sldMkLst>
          <pc:docMk/>
          <pc:sldMk cId="3816446493" sldId="279"/>
        </pc:sldMkLst>
        <pc:spChg chg="mod">
          <ac:chgData name="Tetiana Bochulia" userId="318080169ded554b" providerId="LiveId" clId="{6700D403-7E80-4D0A-B2A5-2E5F60AD044B}" dt="2023-12-05T08:58:44.776" v="602" actId="1076"/>
          <ac:spMkLst>
            <pc:docMk/>
            <pc:sldMk cId="3816446493" sldId="279"/>
            <ac:spMk id="2" creationId="{0D794230-219B-C90D-B52B-69FEFB4143D3}"/>
          </ac:spMkLst>
        </pc:spChg>
        <pc:spChg chg="mod">
          <ac:chgData name="Tetiana Bochulia" userId="318080169ded554b" providerId="LiveId" clId="{6700D403-7E80-4D0A-B2A5-2E5F60AD044B}" dt="2023-12-05T08:59:04.139" v="605" actId="255"/>
          <ac:spMkLst>
            <pc:docMk/>
            <pc:sldMk cId="3816446493" sldId="279"/>
            <ac:spMk id="3" creationId="{71848C37-7A8C-B804-B53C-2C78DD027526}"/>
          </ac:spMkLst>
        </pc:spChg>
        <pc:picChg chg="del mod">
          <ac:chgData name="Tetiana Bochulia" userId="318080169ded554b" providerId="LiveId" clId="{6700D403-7E80-4D0A-B2A5-2E5F60AD044B}" dt="2023-12-05T08:57:35.466" v="598" actId="478"/>
          <ac:picMkLst>
            <pc:docMk/>
            <pc:sldMk cId="3816446493" sldId="279"/>
            <ac:picMk id="4" creationId="{8D6EEB8C-0C5F-D342-78CE-F9C6E698A7FA}"/>
          </ac:picMkLst>
        </pc:picChg>
        <pc:picChg chg="add mod ord">
          <ac:chgData name="Tetiana Bochulia" userId="318080169ded554b" providerId="LiveId" clId="{6700D403-7E80-4D0A-B2A5-2E5F60AD044B}" dt="2023-12-05T08:58:40.259" v="601" actId="1076"/>
          <ac:picMkLst>
            <pc:docMk/>
            <pc:sldMk cId="3816446493" sldId="279"/>
            <ac:picMk id="5122" creationId="{55CEE9EE-D020-2C29-F87C-C1D5FC880774}"/>
          </ac:picMkLst>
        </pc:picChg>
      </pc:sldChg>
      <pc:sldChg chg="del">
        <pc:chgData name="Tetiana Bochulia" userId="318080169ded554b" providerId="LiveId" clId="{6700D403-7E80-4D0A-B2A5-2E5F60AD044B}" dt="2023-12-05T08:10:33.604" v="183" actId="47"/>
        <pc:sldMkLst>
          <pc:docMk/>
          <pc:sldMk cId="2338381886" sldId="286"/>
        </pc:sldMkLst>
      </pc:sldChg>
      <pc:sldChg chg="del">
        <pc:chgData name="Tetiana Bochulia" userId="318080169ded554b" providerId="LiveId" clId="{6700D403-7E80-4D0A-B2A5-2E5F60AD044B}" dt="2023-12-05T08:10:36.264" v="184" actId="47"/>
        <pc:sldMkLst>
          <pc:docMk/>
          <pc:sldMk cId="86248010" sldId="287"/>
        </pc:sldMkLst>
      </pc:sldChg>
      <pc:sldChg chg="del">
        <pc:chgData name="Tetiana Bochulia" userId="318080169ded554b" providerId="LiveId" clId="{6700D403-7E80-4D0A-B2A5-2E5F60AD044B}" dt="2023-12-05T08:56:25.666" v="552" actId="47"/>
        <pc:sldMkLst>
          <pc:docMk/>
          <pc:sldMk cId="432118397" sldId="288"/>
        </pc:sldMkLst>
      </pc:sldChg>
      <pc:sldChg chg="del">
        <pc:chgData name="Tetiana Bochulia" userId="318080169ded554b" providerId="LiveId" clId="{6700D403-7E80-4D0A-B2A5-2E5F60AD044B}" dt="2023-12-05T08:56:26.089" v="553" actId="47"/>
        <pc:sldMkLst>
          <pc:docMk/>
          <pc:sldMk cId="3374767659" sldId="289"/>
        </pc:sldMkLst>
      </pc:sldChg>
      <pc:sldChg chg="del">
        <pc:chgData name="Tetiana Bochulia" userId="318080169ded554b" providerId="LiveId" clId="{6700D403-7E80-4D0A-B2A5-2E5F60AD044B}" dt="2023-12-05T08:56:26.889" v="554" actId="47"/>
        <pc:sldMkLst>
          <pc:docMk/>
          <pc:sldMk cId="4282647770" sldId="290"/>
        </pc:sldMkLst>
      </pc:sldChg>
      <pc:sldChg chg="del">
        <pc:chgData name="Tetiana Bochulia" userId="318080169ded554b" providerId="LiveId" clId="{6700D403-7E80-4D0A-B2A5-2E5F60AD044B}" dt="2023-12-05T09:07:48.888" v="703" actId="47"/>
        <pc:sldMkLst>
          <pc:docMk/>
          <pc:sldMk cId="2035773481" sldId="291"/>
        </pc:sldMkLst>
      </pc:sldChg>
      <pc:sldChg chg="del">
        <pc:chgData name="Tetiana Bochulia" userId="318080169ded554b" providerId="LiveId" clId="{6700D403-7E80-4D0A-B2A5-2E5F60AD044B}" dt="2023-12-05T09:07:46.769" v="701" actId="47"/>
        <pc:sldMkLst>
          <pc:docMk/>
          <pc:sldMk cId="2807284721" sldId="292"/>
        </pc:sldMkLst>
      </pc:sldChg>
      <pc:sldChg chg="del">
        <pc:chgData name="Tetiana Bochulia" userId="318080169ded554b" providerId="LiveId" clId="{6700D403-7E80-4D0A-B2A5-2E5F60AD044B}" dt="2023-12-05T09:07:47.747" v="702" actId="47"/>
        <pc:sldMkLst>
          <pc:docMk/>
          <pc:sldMk cId="3117521312" sldId="293"/>
        </pc:sldMkLst>
      </pc:sldChg>
      <pc:sldChg chg="del">
        <pc:chgData name="Tetiana Bochulia" userId="318080169ded554b" providerId="LiveId" clId="{6700D403-7E80-4D0A-B2A5-2E5F60AD044B}" dt="2023-12-05T09:07:49.877" v="704" actId="47"/>
        <pc:sldMkLst>
          <pc:docMk/>
          <pc:sldMk cId="2273629931" sldId="294"/>
        </pc:sldMkLst>
      </pc:sldChg>
      <pc:sldChg chg="del">
        <pc:chgData name="Tetiana Bochulia" userId="318080169ded554b" providerId="LiveId" clId="{6700D403-7E80-4D0A-B2A5-2E5F60AD044B}" dt="2023-12-05T09:07:51.761" v="705" actId="47"/>
        <pc:sldMkLst>
          <pc:docMk/>
          <pc:sldMk cId="1074572439" sldId="295"/>
        </pc:sldMkLst>
      </pc:sldChg>
      <pc:sldChg chg="add ord">
        <pc:chgData name="Tetiana Bochulia" userId="318080169ded554b" providerId="LiveId" clId="{6700D403-7E80-4D0A-B2A5-2E5F60AD044B}" dt="2023-12-05T08:21:14.479" v="214"/>
        <pc:sldMkLst>
          <pc:docMk/>
          <pc:sldMk cId="3031197893" sldId="296"/>
        </pc:sldMkLst>
      </pc:sldChg>
      <pc:sldChg chg="addSp modSp new mod setBg">
        <pc:chgData name="Tetiana Bochulia" userId="318080169ded554b" providerId="LiveId" clId="{6700D403-7E80-4D0A-B2A5-2E5F60AD044B}" dt="2023-12-05T08:17:56.007" v="197" actId="14100"/>
        <pc:sldMkLst>
          <pc:docMk/>
          <pc:sldMk cId="3026495329" sldId="297"/>
        </pc:sldMkLst>
        <pc:picChg chg="add mod">
          <ac:chgData name="Tetiana Bochulia" userId="318080169ded554b" providerId="LiveId" clId="{6700D403-7E80-4D0A-B2A5-2E5F60AD044B}" dt="2023-12-05T08:17:56.007" v="197" actId="14100"/>
          <ac:picMkLst>
            <pc:docMk/>
            <pc:sldMk cId="3026495329" sldId="297"/>
            <ac:picMk id="3" creationId="{9751F9A3-8818-FFAA-D070-AA5255FAE0B1}"/>
          </ac:picMkLst>
        </pc:picChg>
      </pc:sldChg>
      <pc:sldChg chg="addSp delSp modSp add mod ord">
        <pc:chgData name="Tetiana Bochulia" userId="318080169ded554b" providerId="LiveId" clId="{6700D403-7E80-4D0A-B2A5-2E5F60AD044B}" dt="2023-12-05T08:19:34.631" v="207" actId="14100"/>
        <pc:sldMkLst>
          <pc:docMk/>
          <pc:sldMk cId="91156588" sldId="298"/>
        </pc:sldMkLst>
        <pc:picChg chg="del">
          <ac:chgData name="Tetiana Bochulia" userId="318080169ded554b" providerId="LiveId" clId="{6700D403-7E80-4D0A-B2A5-2E5F60AD044B}" dt="2023-12-05T08:19:07.329" v="201" actId="478"/>
          <ac:picMkLst>
            <pc:docMk/>
            <pc:sldMk cId="91156588" sldId="298"/>
            <ac:picMk id="3" creationId="{9751F9A3-8818-FFAA-D070-AA5255FAE0B1}"/>
          </ac:picMkLst>
        </pc:picChg>
        <pc:picChg chg="add mod">
          <ac:chgData name="Tetiana Bochulia" userId="318080169ded554b" providerId="LiveId" clId="{6700D403-7E80-4D0A-B2A5-2E5F60AD044B}" dt="2023-12-05T08:19:34.631" v="207" actId="14100"/>
          <ac:picMkLst>
            <pc:docMk/>
            <pc:sldMk cId="91156588" sldId="298"/>
            <ac:picMk id="4" creationId="{44ED22E9-0912-2C79-84FF-6F9459A4A57B}"/>
          </ac:picMkLst>
        </pc:picChg>
      </pc:sldChg>
      <pc:sldChg chg="addSp delSp modSp add mod ord setBg">
        <pc:chgData name="Tetiana Bochulia" userId="318080169ded554b" providerId="LiveId" clId="{6700D403-7E80-4D0A-B2A5-2E5F60AD044B}" dt="2023-12-05T08:21:26.215" v="219" actId="26606"/>
        <pc:sldMkLst>
          <pc:docMk/>
          <pc:sldMk cId="2983506479" sldId="299"/>
        </pc:sldMkLst>
        <pc:spChg chg="add">
          <ac:chgData name="Tetiana Bochulia" userId="318080169ded554b" providerId="LiveId" clId="{6700D403-7E80-4D0A-B2A5-2E5F60AD044B}" dt="2023-12-05T08:21:26.215" v="219" actId="26606"/>
          <ac:spMkLst>
            <pc:docMk/>
            <pc:sldMk cId="2983506479" sldId="299"/>
            <ac:spMk id="8" creationId="{65041AB2-A9B4-4D3F-B120-38E7860A8F1A}"/>
          </ac:spMkLst>
        </pc:spChg>
        <pc:picChg chg="add mod">
          <ac:chgData name="Tetiana Bochulia" userId="318080169ded554b" providerId="LiveId" clId="{6700D403-7E80-4D0A-B2A5-2E5F60AD044B}" dt="2023-12-05T08:21:26.215" v="219" actId="26606"/>
          <ac:picMkLst>
            <pc:docMk/>
            <pc:sldMk cId="2983506479" sldId="299"/>
            <ac:picMk id="3" creationId="{36014FFD-89E4-AFB6-A6FC-0DBD77288A62}"/>
          </ac:picMkLst>
        </pc:picChg>
        <pc:picChg chg="del">
          <ac:chgData name="Tetiana Bochulia" userId="318080169ded554b" providerId="LiveId" clId="{6700D403-7E80-4D0A-B2A5-2E5F60AD044B}" dt="2023-12-05T08:21:22.305" v="217" actId="478"/>
          <ac:picMkLst>
            <pc:docMk/>
            <pc:sldMk cId="2983506479" sldId="299"/>
            <ac:picMk id="4" creationId="{44ED22E9-0912-2C79-84FF-6F9459A4A57B}"/>
          </ac:picMkLst>
        </pc:picChg>
      </pc:sldChg>
      <pc:sldChg chg="modSp add mod">
        <pc:chgData name="Tetiana Bochulia" userId="318080169ded554b" providerId="LiveId" clId="{6700D403-7E80-4D0A-B2A5-2E5F60AD044B}" dt="2023-12-05T08:32:03.626" v="316"/>
        <pc:sldMkLst>
          <pc:docMk/>
          <pc:sldMk cId="2051823466" sldId="300"/>
        </pc:sldMkLst>
        <pc:spChg chg="mod">
          <ac:chgData name="Tetiana Bochulia" userId="318080169ded554b" providerId="LiveId" clId="{6700D403-7E80-4D0A-B2A5-2E5F60AD044B}" dt="2023-12-05T08:32:01.166" v="314" actId="1076"/>
          <ac:spMkLst>
            <pc:docMk/>
            <pc:sldMk cId="2051823466" sldId="300"/>
            <ac:spMk id="2" creationId="{1FC2FDFF-E3F5-CC87-578C-EDBE0915DF28}"/>
          </ac:spMkLst>
        </pc:spChg>
        <pc:spChg chg="mod">
          <ac:chgData name="Tetiana Bochulia" userId="318080169ded554b" providerId="LiveId" clId="{6700D403-7E80-4D0A-B2A5-2E5F60AD044B}" dt="2023-12-05T08:32:03.626" v="316"/>
          <ac:spMkLst>
            <pc:docMk/>
            <pc:sldMk cId="2051823466" sldId="300"/>
            <ac:spMk id="3" creationId="{A95D803B-A7C0-1104-3329-2718BB959570}"/>
          </ac:spMkLst>
        </pc:spChg>
        <pc:picChg chg="mod">
          <ac:chgData name="Tetiana Bochulia" userId="318080169ded554b" providerId="LiveId" clId="{6700D403-7E80-4D0A-B2A5-2E5F60AD044B}" dt="2023-12-05T08:32:02.046" v="315" actId="1076"/>
          <ac:picMkLst>
            <pc:docMk/>
            <pc:sldMk cId="2051823466" sldId="300"/>
            <ac:picMk id="3074" creationId="{C4CCA60A-AC5E-20C6-7F4E-C05463C225E5}"/>
          </ac:picMkLst>
        </pc:picChg>
      </pc:sldChg>
      <pc:sldChg chg="addSp delSp modSp add mod ord setBg setClrOvrMap">
        <pc:chgData name="Tetiana Bochulia" userId="318080169ded554b" providerId="LiveId" clId="{6700D403-7E80-4D0A-B2A5-2E5F60AD044B}" dt="2023-12-05T08:28:57.013" v="284" actId="26606"/>
        <pc:sldMkLst>
          <pc:docMk/>
          <pc:sldMk cId="289025373" sldId="301"/>
        </pc:sldMkLst>
        <pc:spChg chg="add del">
          <ac:chgData name="Tetiana Bochulia" userId="318080169ded554b" providerId="LiveId" clId="{6700D403-7E80-4D0A-B2A5-2E5F60AD044B}" dt="2023-12-05T08:28:56.997" v="283" actId="26606"/>
          <ac:spMkLst>
            <pc:docMk/>
            <pc:sldMk cId="289025373" sldId="301"/>
            <ac:spMk id="8" creationId="{65041AB2-A9B4-4D3F-B120-38E7860A8F1A}"/>
          </ac:spMkLst>
        </pc:spChg>
        <pc:spChg chg="add">
          <ac:chgData name="Tetiana Bochulia" userId="318080169ded554b" providerId="LiveId" clId="{6700D403-7E80-4D0A-B2A5-2E5F60AD044B}" dt="2023-12-05T08:28:57.013" v="284" actId="26606"/>
          <ac:spMkLst>
            <pc:docMk/>
            <pc:sldMk cId="289025373" sldId="301"/>
            <ac:spMk id="10" creationId="{0691CB35-CBDC-44BB-880D-00A544D5A82E}"/>
          </ac:spMkLst>
        </pc:spChg>
        <pc:spChg chg="add">
          <ac:chgData name="Tetiana Bochulia" userId="318080169ded554b" providerId="LiveId" clId="{6700D403-7E80-4D0A-B2A5-2E5F60AD044B}" dt="2023-12-05T08:28:57.013" v="284" actId="26606"/>
          <ac:spMkLst>
            <pc:docMk/>
            <pc:sldMk cId="289025373" sldId="301"/>
            <ac:spMk id="11" creationId="{EC68AF0A-D6AC-44E0-90FC-DAE12BB4783A}"/>
          </ac:spMkLst>
        </pc:spChg>
        <pc:picChg chg="add mod">
          <ac:chgData name="Tetiana Bochulia" userId="318080169ded554b" providerId="LiveId" clId="{6700D403-7E80-4D0A-B2A5-2E5F60AD044B}" dt="2023-12-05T08:28:57.013" v="284" actId="26606"/>
          <ac:picMkLst>
            <pc:docMk/>
            <pc:sldMk cId="289025373" sldId="301"/>
            <ac:picMk id="3" creationId="{A6FF3DC9-3BFF-D27D-51E0-47ADED70DF1F}"/>
          </ac:picMkLst>
        </pc:picChg>
        <pc:picChg chg="del">
          <ac:chgData name="Tetiana Bochulia" userId="318080169ded554b" providerId="LiveId" clId="{6700D403-7E80-4D0A-B2A5-2E5F60AD044B}" dt="2023-12-05T08:28:40.617" v="278" actId="478"/>
          <ac:picMkLst>
            <pc:docMk/>
            <pc:sldMk cId="289025373" sldId="301"/>
            <ac:picMk id="4" creationId="{44ED22E9-0912-2C79-84FF-6F9459A4A57B}"/>
          </ac:picMkLst>
        </pc:picChg>
      </pc:sldChg>
      <pc:sldChg chg="addSp delSp modSp add mod">
        <pc:chgData name="Tetiana Bochulia" userId="318080169ded554b" providerId="LiveId" clId="{6700D403-7E80-4D0A-B2A5-2E5F60AD044B}" dt="2023-12-05T08:29:40.965" v="288" actId="26606"/>
        <pc:sldMkLst>
          <pc:docMk/>
          <pc:sldMk cId="2331327875" sldId="302"/>
        </pc:sldMkLst>
        <pc:spChg chg="del">
          <ac:chgData name="Tetiana Bochulia" userId="318080169ded554b" providerId="LiveId" clId="{6700D403-7E80-4D0A-B2A5-2E5F60AD044B}" dt="2023-12-05T08:29:40.965" v="288" actId="26606"/>
          <ac:spMkLst>
            <pc:docMk/>
            <pc:sldMk cId="2331327875" sldId="302"/>
            <ac:spMk id="10" creationId="{0691CB35-CBDC-44BB-880D-00A544D5A82E}"/>
          </ac:spMkLst>
        </pc:spChg>
        <pc:spChg chg="del">
          <ac:chgData name="Tetiana Bochulia" userId="318080169ded554b" providerId="LiveId" clId="{6700D403-7E80-4D0A-B2A5-2E5F60AD044B}" dt="2023-12-05T08:29:40.965" v="288" actId="26606"/>
          <ac:spMkLst>
            <pc:docMk/>
            <pc:sldMk cId="2331327875" sldId="302"/>
            <ac:spMk id="11" creationId="{EC68AF0A-D6AC-44E0-90FC-DAE12BB4783A}"/>
          </ac:spMkLst>
        </pc:spChg>
        <pc:spChg chg="add">
          <ac:chgData name="Tetiana Bochulia" userId="318080169ded554b" providerId="LiveId" clId="{6700D403-7E80-4D0A-B2A5-2E5F60AD044B}" dt="2023-12-05T08:29:40.965" v="288" actId="26606"/>
          <ac:spMkLst>
            <pc:docMk/>
            <pc:sldMk cId="2331327875" sldId="302"/>
            <ac:spMk id="16" creationId="{684FCD5C-7443-4EBD-B37B-EAB86BF09065}"/>
          </ac:spMkLst>
        </pc:spChg>
        <pc:spChg chg="add">
          <ac:chgData name="Tetiana Bochulia" userId="318080169ded554b" providerId="LiveId" clId="{6700D403-7E80-4D0A-B2A5-2E5F60AD044B}" dt="2023-12-05T08:29:40.965" v="288" actId="26606"/>
          <ac:spMkLst>
            <pc:docMk/>
            <pc:sldMk cId="2331327875" sldId="302"/>
            <ac:spMk id="18" creationId="{010E9B40-C467-4CDE-8CC1-38533731DD02}"/>
          </ac:spMkLst>
        </pc:spChg>
        <pc:picChg chg="del">
          <ac:chgData name="Tetiana Bochulia" userId="318080169ded554b" providerId="LiveId" clId="{6700D403-7E80-4D0A-B2A5-2E5F60AD044B}" dt="2023-12-05T08:29:34.333" v="286" actId="478"/>
          <ac:picMkLst>
            <pc:docMk/>
            <pc:sldMk cId="2331327875" sldId="302"/>
            <ac:picMk id="3" creationId="{A6FF3DC9-3BFF-D27D-51E0-47ADED70DF1F}"/>
          </ac:picMkLst>
        </pc:picChg>
        <pc:picChg chg="add mod">
          <ac:chgData name="Tetiana Bochulia" userId="318080169ded554b" providerId="LiveId" clId="{6700D403-7E80-4D0A-B2A5-2E5F60AD044B}" dt="2023-12-05T08:29:40.965" v="288" actId="26606"/>
          <ac:picMkLst>
            <pc:docMk/>
            <pc:sldMk cId="2331327875" sldId="302"/>
            <ac:picMk id="4" creationId="{3619F8AD-295B-F661-B6C6-6C4E2DADF14C}"/>
          </ac:picMkLst>
        </pc:picChg>
      </pc:sldChg>
      <pc:sldChg chg="addSp delSp modSp add mod ord">
        <pc:chgData name="Tetiana Bochulia" userId="318080169ded554b" providerId="LiveId" clId="{6700D403-7E80-4D0A-B2A5-2E5F60AD044B}" dt="2023-12-05T08:44:32.430" v="477" actId="12100"/>
        <pc:sldMkLst>
          <pc:docMk/>
          <pc:sldMk cId="1995671048" sldId="303"/>
        </pc:sldMkLst>
        <pc:spChg chg="mod">
          <ac:chgData name="Tetiana Bochulia" userId="318080169ded554b" providerId="LiveId" clId="{6700D403-7E80-4D0A-B2A5-2E5F60AD044B}" dt="2023-12-05T08:36:01.232" v="430" actId="1076"/>
          <ac:spMkLst>
            <pc:docMk/>
            <pc:sldMk cId="1995671048" sldId="303"/>
            <ac:spMk id="2" creationId="{1FC2FDFF-E3F5-CC87-578C-EDBE0915DF28}"/>
          </ac:spMkLst>
        </pc:spChg>
        <pc:spChg chg="del mod">
          <ac:chgData name="Tetiana Bochulia" userId="318080169ded554b" providerId="LiveId" clId="{6700D403-7E80-4D0A-B2A5-2E5F60AD044B}" dt="2023-12-05T08:38:40.037" v="451" actId="12084"/>
          <ac:spMkLst>
            <pc:docMk/>
            <pc:sldMk cId="1995671048" sldId="303"/>
            <ac:spMk id="3" creationId="{A95D803B-A7C0-1104-3329-2718BB959570}"/>
          </ac:spMkLst>
        </pc:spChg>
        <pc:graphicFrameChg chg="add mod">
          <ac:chgData name="Tetiana Bochulia" userId="318080169ded554b" providerId="LiveId" clId="{6700D403-7E80-4D0A-B2A5-2E5F60AD044B}" dt="2023-12-05T08:44:32.430" v="477" actId="12100"/>
          <ac:graphicFrameMkLst>
            <pc:docMk/>
            <pc:sldMk cId="1995671048" sldId="303"/>
            <ac:graphicFrameMk id="4" creationId="{28842476-34A2-33AD-3F60-19FB0F1DFC41}"/>
          </ac:graphicFrameMkLst>
        </pc:graphicFrameChg>
        <pc:picChg chg="mod">
          <ac:chgData name="Tetiana Bochulia" userId="318080169ded554b" providerId="LiveId" clId="{6700D403-7E80-4D0A-B2A5-2E5F60AD044B}" dt="2023-12-05T08:36:19.667" v="435" actId="1076"/>
          <ac:picMkLst>
            <pc:docMk/>
            <pc:sldMk cId="1995671048" sldId="303"/>
            <ac:picMk id="3074" creationId="{C4CCA60A-AC5E-20C6-7F4E-C05463C225E5}"/>
          </ac:picMkLst>
        </pc:picChg>
      </pc:sldChg>
      <pc:sldChg chg="addSp delSp modSp add mod ord setBg setClrOvrMap">
        <pc:chgData name="Tetiana Bochulia" userId="318080169ded554b" providerId="LiveId" clId="{6700D403-7E80-4D0A-B2A5-2E5F60AD044B}" dt="2023-12-05T09:02:31.196" v="622" actId="26606"/>
        <pc:sldMkLst>
          <pc:docMk/>
          <pc:sldMk cId="323224725" sldId="304"/>
        </pc:sldMkLst>
        <pc:spChg chg="add del">
          <ac:chgData name="Tetiana Bochulia" userId="318080169ded554b" providerId="LiveId" clId="{6700D403-7E80-4D0A-B2A5-2E5F60AD044B}" dt="2023-12-05T09:02:31.196" v="622" actId="26606"/>
          <ac:spMkLst>
            <pc:docMk/>
            <pc:sldMk cId="323224725" sldId="304"/>
            <ac:spMk id="8" creationId="{65041AB2-A9B4-4D3F-B120-38E7860A8F1A}"/>
          </ac:spMkLst>
        </pc:spChg>
        <pc:spChg chg="add del">
          <ac:chgData name="Tetiana Bochulia" userId="318080169ded554b" providerId="LiveId" clId="{6700D403-7E80-4D0A-B2A5-2E5F60AD044B}" dt="2023-12-05T09:01:56.982" v="615" actId="26606"/>
          <ac:spMkLst>
            <pc:docMk/>
            <pc:sldMk cId="323224725" sldId="304"/>
            <ac:spMk id="16" creationId="{684FCD5C-7443-4EBD-B37B-EAB86BF09065}"/>
          </ac:spMkLst>
        </pc:spChg>
        <pc:spChg chg="add del">
          <ac:chgData name="Tetiana Bochulia" userId="318080169ded554b" providerId="LiveId" clId="{6700D403-7E80-4D0A-B2A5-2E5F60AD044B}" dt="2023-12-05T09:01:56.982" v="615" actId="26606"/>
          <ac:spMkLst>
            <pc:docMk/>
            <pc:sldMk cId="323224725" sldId="304"/>
            <ac:spMk id="18" creationId="{010E9B40-C467-4CDE-8CC1-38533731DD02}"/>
          </ac:spMkLst>
        </pc:spChg>
        <pc:spChg chg="add del">
          <ac:chgData name="Tetiana Bochulia" userId="318080169ded554b" providerId="LiveId" clId="{6700D403-7E80-4D0A-B2A5-2E5F60AD044B}" dt="2023-12-05T09:01:46.446" v="612" actId="26606"/>
          <ac:spMkLst>
            <pc:docMk/>
            <pc:sldMk cId="323224725" sldId="304"/>
            <ac:spMk id="23" creationId="{65041AB2-A9B4-4D3F-B120-38E7860A8F1A}"/>
          </ac:spMkLst>
        </pc:spChg>
        <pc:picChg chg="add mod">
          <ac:chgData name="Tetiana Bochulia" userId="318080169ded554b" providerId="LiveId" clId="{6700D403-7E80-4D0A-B2A5-2E5F60AD044B}" dt="2023-12-05T09:02:31.196" v="622" actId="26606"/>
          <ac:picMkLst>
            <pc:docMk/>
            <pc:sldMk cId="323224725" sldId="304"/>
            <ac:picMk id="3" creationId="{D247B405-9CBC-DBB7-1D25-F8F522930B7A}"/>
          </ac:picMkLst>
        </pc:picChg>
        <pc:picChg chg="del">
          <ac:chgData name="Tetiana Bochulia" userId="318080169ded554b" providerId="LiveId" clId="{6700D403-7E80-4D0A-B2A5-2E5F60AD044B}" dt="2023-12-05T09:01:23.991" v="609" actId="478"/>
          <ac:picMkLst>
            <pc:docMk/>
            <pc:sldMk cId="323224725" sldId="304"/>
            <ac:picMk id="4" creationId="{3619F8AD-295B-F661-B6C6-6C4E2DADF14C}"/>
          </ac:picMkLst>
        </pc:picChg>
      </pc:sldChg>
      <pc:sldChg chg="modSp add mod ord">
        <pc:chgData name="Tetiana Bochulia" userId="318080169ded554b" providerId="LiveId" clId="{6700D403-7E80-4D0A-B2A5-2E5F60AD044B}" dt="2023-12-05T09:07:30.399" v="700" actId="14100"/>
        <pc:sldMkLst>
          <pc:docMk/>
          <pc:sldMk cId="806252831" sldId="305"/>
        </pc:sldMkLst>
        <pc:spChg chg="mod">
          <ac:chgData name="Tetiana Bochulia" userId="318080169ded554b" providerId="LiveId" clId="{6700D403-7E80-4D0A-B2A5-2E5F60AD044B}" dt="2023-12-05T09:05:47.949" v="655" actId="20577"/>
          <ac:spMkLst>
            <pc:docMk/>
            <pc:sldMk cId="806252831" sldId="305"/>
            <ac:spMk id="2" creationId="{0D794230-219B-C90D-B52B-69FEFB4143D3}"/>
          </ac:spMkLst>
        </pc:spChg>
        <pc:spChg chg="mod">
          <ac:chgData name="Tetiana Bochulia" userId="318080169ded554b" providerId="LiveId" clId="{6700D403-7E80-4D0A-B2A5-2E5F60AD044B}" dt="2023-12-05T09:07:30.399" v="700" actId="14100"/>
          <ac:spMkLst>
            <pc:docMk/>
            <pc:sldMk cId="806252831" sldId="305"/>
            <ac:spMk id="3" creationId="{71848C37-7A8C-B804-B53C-2C78DD027526}"/>
          </ac:spMkLst>
        </pc:spChg>
      </pc:sldChg>
      <pc:sldChg chg="addSp delSp modSp add mod ord">
        <pc:chgData name="Tetiana Bochulia" userId="318080169ded554b" providerId="LiveId" clId="{6700D403-7E80-4D0A-B2A5-2E5F60AD044B}" dt="2023-12-05T09:11:28.756" v="718" actId="26606"/>
        <pc:sldMkLst>
          <pc:docMk/>
          <pc:sldMk cId="273179796" sldId="306"/>
        </pc:sldMkLst>
        <pc:spChg chg="add">
          <ac:chgData name="Tetiana Bochulia" userId="318080169ded554b" providerId="LiveId" clId="{6700D403-7E80-4D0A-B2A5-2E5F60AD044B}" dt="2023-12-05T09:11:28.756" v="718" actId="26606"/>
          <ac:spMkLst>
            <pc:docMk/>
            <pc:sldMk cId="273179796" sldId="306"/>
            <ac:spMk id="9" creationId="{65041AB2-A9B4-4D3F-B120-38E7860A8F1A}"/>
          </ac:spMkLst>
        </pc:spChg>
        <pc:picChg chg="del">
          <ac:chgData name="Tetiana Bochulia" userId="318080169ded554b" providerId="LiveId" clId="{6700D403-7E80-4D0A-B2A5-2E5F60AD044B}" dt="2023-12-05T09:11:23.039" v="715" actId="478"/>
          <ac:picMkLst>
            <pc:docMk/>
            <pc:sldMk cId="273179796" sldId="306"/>
            <ac:picMk id="3" creationId="{D247B405-9CBC-DBB7-1D25-F8F522930B7A}"/>
          </ac:picMkLst>
        </pc:picChg>
        <pc:picChg chg="add mod">
          <ac:chgData name="Tetiana Bochulia" userId="318080169ded554b" providerId="LiveId" clId="{6700D403-7E80-4D0A-B2A5-2E5F60AD044B}" dt="2023-12-05T09:11:28.756" v="718" actId="26606"/>
          <ac:picMkLst>
            <pc:docMk/>
            <pc:sldMk cId="273179796" sldId="306"/>
            <ac:picMk id="4" creationId="{3BF8873E-2B53-8D8E-5078-CB716E47887F}"/>
          </ac:picMkLst>
        </pc:picChg>
      </pc:sldChg>
    </pc:docChg>
  </pc:docChgLst>
  <pc:docChgLst>
    <pc:chgData name="Tetiana Bochulia" userId="318080169ded554b" providerId="LiveId" clId="{B746C1DC-ADD7-4D68-898C-B8A61222AB88}"/>
    <pc:docChg chg="undo custSel addSld delSld modSld sldOrd">
      <pc:chgData name="Tetiana Bochulia" userId="318080169ded554b" providerId="LiveId" clId="{B746C1DC-ADD7-4D68-898C-B8A61222AB88}" dt="2023-12-12T11:23:55.169" v="562" actId="207"/>
      <pc:docMkLst>
        <pc:docMk/>
      </pc:docMkLst>
      <pc:sldChg chg="addSp delSp modSp mod setClrOvrMap">
        <pc:chgData name="Tetiana Bochulia" userId="318080169ded554b" providerId="LiveId" clId="{B746C1DC-ADD7-4D68-898C-B8A61222AB88}" dt="2023-12-12T07:01:48.385" v="335" actId="26606"/>
        <pc:sldMkLst>
          <pc:docMk/>
          <pc:sldMk cId="106997109" sldId="256"/>
        </pc:sldMkLst>
        <pc:spChg chg="mod">
          <ac:chgData name="Tetiana Bochulia" userId="318080169ded554b" providerId="LiveId" clId="{B746C1DC-ADD7-4D68-898C-B8A61222AB88}" dt="2023-12-12T07:01:48.385" v="335" actId="26606"/>
          <ac:spMkLst>
            <pc:docMk/>
            <pc:sldMk cId="106997109" sldId="256"/>
            <ac:spMk id="2" creationId="{076005F5-CFC8-BBE0-B5C8-CA3746F29AD4}"/>
          </ac:spMkLst>
        </pc:spChg>
        <pc:spChg chg="mod">
          <ac:chgData name="Tetiana Bochulia" userId="318080169ded554b" providerId="LiveId" clId="{B746C1DC-ADD7-4D68-898C-B8A61222AB88}" dt="2023-12-12T06:09:45.143" v="39" actId="113"/>
          <ac:spMkLst>
            <pc:docMk/>
            <pc:sldMk cId="106997109" sldId="256"/>
            <ac:spMk id="3" creationId="{5A12E637-3E31-92D8-25DF-4AD50557A740}"/>
          </ac:spMkLst>
        </pc:spChg>
        <pc:picChg chg="add del">
          <ac:chgData name="Tetiana Bochulia" userId="318080169ded554b" providerId="LiveId" clId="{B746C1DC-ADD7-4D68-898C-B8A61222AB88}" dt="2023-12-11T07:55:05.360" v="2" actId="478"/>
          <ac:picMkLst>
            <pc:docMk/>
            <pc:sldMk cId="106997109" sldId="256"/>
            <ac:picMk id="4" creationId="{DAEB09E7-40B5-2217-B3CB-5AC00026B050}"/>
          </ac:picMkLst>
        </pc:picChg>
        <pc:picChg chg="del">
          <ac:chgData name="Tetiana Bochulia" userId="318080169ded554b" providerId="LiveId" clId="{B746C1DC-ADD7-4D68-898C-B8A61222AB88}" dt="2023-12-11T07:50:07.044" v="0" actId="478"/>
          <ac:picMkLst>
            <pc:docMk/>
            <pc:sldMk cId="106997109" sldId="256"/>
            <ac:picMk id="1026" creationId="{34D6D999-CB47-5503-C0AC-11A34A2CA497}"/>
          </ac:picMkLst>
        </pc:picChg>
        <pc:picChg chg="add mod ord">
          <ac:chgData name="Tetiana Bochulia" userId="318080169ded554b" providerId="LiveId" clId="{B746C1DC-ADD7-4D68-898C-B8A61222AB88}" dt="2023-12-12T06:08:29.844" v="6" actId="26606"/>
          <ac:picMkLst>
            <pc:docMk/>
            <pc:sldMk cId="106997109" sldId="256"/>
            <ac:picMk id="1028" creationId="{A2583095-C1A8-8B50-785B-9E404CF0E928}"/>
          </ac:picMkLst>
        </pc:picChg>
      </pc:sldChg>
      <pc:sldChg chg="addSp delSp modSp mod setClrOvrMap">
        <pc:chgData name="Tetiana Bochulia" userId="318080169ded554b" providerId="LiveId" clId="{B746C1DC-ADD7-4D68-898C-B8A61222AB88}" dt="2023-12-12T06:48:25.378" v="264" actId="1076"/>
        <pc:sldMkLst>
          <pc:docMk/>
          <pc:sldMk cId="758367669" sldId="258"/>
        </pc:sldMkLst>
        <pc:spChg chg="mod">
          <ac:chgData name="Tetiana Bochulia" userId="318080169ded554b" providerId="LiveId" clId="{B746C1DC-ADD7-4D68-898C-B8A61222AB88}" dt="2023-12-12T06:45:16.598" v="233" actId="26606"/>
          <ac:spMkLst>
            <pc:docMk/>
            <pc:sldMk cId="758367669" sldId="258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6:48:25.378" v="264" actId="1076"/>
          <ac:spMkLst>
            <pc:docMk/>
            <pc:sldMk cId="758367669" sldId="258"/>
            <ac:spMk id="3" creationId="{A95D803B-A7C0-1104-3329-2718BB959570}"/>
          </ac:spMkLst>
        </pc:spChg>
        <pc:spChg chg="add del mod">
          <ac:chgData name="Tetiana Bochulia" userId="318080169ded554b" providerId="LiveId" clId="{B746C1DC-ADD7-4D68-898C-B8A61222AB88}" dt="2023-12-12T06:45:01.269" v="230"/>
          <ac:spMkLst>
            <pc:docMk/>
            <pc:sldMk cId="758367669" sldId="258"/>
            <ac:spMk id="5" creationId="{59679D06-DA86-5FA0-ACB8-E00FB019BB64}"/>
          </ac:spMkLst>
        </pc:spChg>
        <pc:picChg chg="add del">
          <ac:chgData name="Tetiana Bochulia" userId="318080169ded554b" providerId="LiveId" clId="{B746C1DC-ADD7-4D68-898C-B8A61222AB88}" dt="2023-12-12T06:44:52.819" v="228"/>
          <ac:picMkLst>
            <pc:docMk/>
            <pc:sldMk cId="758367669" sldId="258"/>
            <ac:picMk id="4" creationId="{4D34CF16-F06A-3437-D936-CB7E0F68F2F4}"/>
          </ac:picMkLst>
        </pc:picChg>
        <pc:picChg chg="del">
          <ac:chgData name="Tetiana Bochulia" userId="318080169ded554b" providerId="LiveId" clId="{B746C1DC-ADD7-4D68-898C-B8A61222AB88}" dt="2023-12-12T06:44:57.320" v="229" actId="478"/>
          <ac:picMkLst>
            <pc:docMk/>
            <pc:sldMk cId="758367669" sldId="258"/>
            <ac:picMk id="3074" creationId="{C4CCA60A-AC5E-20C6-7F4E-C05463C225E5}"/>
          </ac:picMkLst>
        </pc:picChg>
        <pc:picChg chg="add mod ord">
          <ac:chgData name="Tetiana Bochulia" userId="318080169ded554b" providerId="LiveId" clId="{B746C1DC-ADD7-4D68-898C-B8A61222AB88}" dt="2023-12-12T06:47:38.775" v="254" actId="27636"/>
          <ac:picMkLst>
            <pc:docMk/>
            <pc:sldMk cId="758367669" sldId="258"/>
            <ac:picMk id="3076" creationId="{92FB709E-AD91-734B-3827-93EF1BADFE6F}"/>
          </ac:picMkLst>
        </pc:picChg>
      </pc:sldChg>
      <pc:sldChg chg="addSp delSp modSp mod">
        <pc:chgData name="Tetiana Bochulia" userId="318080169ded554b" providerId="LiveId" clId="{B746C1DC-ADD7-4D68-898C-B8A61222AB88}" dt="2023-12-12T06:31:54.703" v="59" actId="14100"/>
        <pc:sldMkLst>
          <pc:docMk/>
          <pc:sldMk cId="3183877189" sldId="262"/>
        </pc:sldMkLst>
        <pc:spChg chg="mod">
          <ac:chgData name="Tetiana Bochulia" userId="318080169ded554b" providerId="LiveId" clId="{B746C1DC-ADD7-4D68-898C-B8A61222AB88}" dt="2023-12-12T06:31:27.763" v="56" actId="26606"/>
          <ac:spMkLst>
            <pc:docMk/>
            <pc:sldMk cId="3183877189" sldId="262"/>
            <ac:spMk id="2" creationId="{12EFFE32-BE77-4C8E-7A2C-86A60F30DB0B}"/>
          </ac:spMkLst>
        </pc:spChg>
        <pc:spChg chg="mod">
          <ac:chgData name="Tetiana Bochulia" userId="318080169ded554b" providerId="LiveId" clId="{B746C1DC-ADD7-4D68-898C-B8A61222AB88}" dt="2023-12-12T06:31:54.703" v="59" actId="14100"/>
          <ac:spMkLst>
            <pc:docMk/>
            <pc:sldMk cId="3183877189" sldId="262"/>
            <ac:spMk id="3" creationId="{B72369D0-814B-71C2-1353-F41592EA1638}"/>
          </ac:spMkLst>
        </pc:spChg>
        <pc:spChg chg="del">
          <ac:chgData name="Tetiana Bochulia" userId="318080169ded554b" providerId="LiveId" clId="{B746C1DC-ADD7-4D68-898C-B8A61222AB88}" dt="2023-12-12T06:31:27.763" v="56" actId="26606"/>
          <ac:spMkLst>
            <pc:docMk/>
            <pc:sldMk cId="3183877189" sldId="262"/>
            <ac:spMk id="3098" creationId="{1660E788-AFA9-4A1B-9991-6AA74632A15B}"/>
          </ac:spMkLst>
        </pc:spChg>
        <pc:spChg chg="del">
          <ac:chgData name="Tetiana Bochulia" userId="318080169ded554b" providerId="LiveId" clId="{B746C1DC-ADD7-4D68-898C-B8A61222AB88}" dt="2023-12-12T06:31:27.763" v="56" actId="26606"/>
          <ac:spMkLst>
            <pc:docMk/>
            <pc:sldMk cId="3183877189" sldId="262"/>
            <ac:spMk id="3100" creationId="{867D4867-5BA7-4462-B2F6-A23F4A622AA7}"/>
          </ac:spMkLst>
        </pc:spChg>
        <pc:picChg chg="add mod">
          <ac:chgData name="Tetiana Bochulia" userId="318080169ded554b" providerId="LiveId" clId="{B746C1DC-ADD7-4D68-898C-B8A61222AB88}" dt="2023-12-12T06:31:27.763" v="56" actId="26606"/>
          <ac:picMkLst>
            <pc:docMk/>
            <pc:sldMk cId="3183877189" sldId="262"/>
            <ac:picMk id="1026" creationId="{C0E1F4CE-1D8F-BDE7-EDDA-8A1A94CF11C7}"/>
          </ac:picMkLst>
        </pc:picChg>
        <pc:picChg chg="del">
          <ac:chgData name="Tetiana Bochulia" userId="318080169ded554b" providerId="LiveId" clId="{B746C1DC-ADD7-4D68-898C-B8A61222AB88}" dt="2023-12-12T06:31:17.089" v="54" actId="478"/>
          <ac:picMkLst>
            <pc:docMk/>
            <pc:sldMk cId="3183877189" sldId="262"/>
            <ac:picMk id="2050" creationId="{D49B9083-F792-9A63-63CE-51C2B5710F4B}"/>
          </ac:picMkLst>
        </pc:picChg>
      </pc:sldChg>
      <pc:sldChg chg="del">
        <pc:chgData name="Tetiana Bochulia" userId="318080169ded554b" providerId="LiveId" clId="{B746C1DC-ADD7-4D68-898C-B8A61222AB88}" dt="2023-12-12T07:41:17.654" v="530" actId="47"/>
        <pc:sldMkLst>
          <pc:docMk/>
          <pc:sldMk cId="3322422247" sldId="267"/>
        </pc:sldMkLst>
      </pc:sldChg>
      <pc:sldChg chg="del">
        <pc:chgData name="Tetiana Bochulia" userId="318080169ded554b" providerId="LiveId" clId="{B746C1DC-ADD7-4D68-898C-B8A61222AB88}" dt="2023-12-12T07:27:00.464" v="423" actId="47"/>
        <pc:sldMkLst>
          <pc:docMk/>
          <pc:sldMk cId="2051282199" sldId="274"/>
        </pc:sldMkLst>
      </pc:sldChg>
      <pc:sldChg chg="del">
        <pc:chgData name="Tetiana Bochulia" userId="318080169ded554b" providerId="LiveId" clId="{B746C1DC-ADD7-4D68-898C-B8A61222AB88}" dt="2023-12-12T07:27:04.934" v="424" actId="47"/>
        <pc:sldMkLst>
          <pc:docMk/>
          <pc:sldMk cId="3816446493" sldId="279"/>
        </pc:sldMkLst>
      </pc:sldChg>
      <pc:sldChg chg="addSp delSp modSp mod setBg setClrOvrMap">
        <pc:chgData name="Tetiana Bochulia" userId="318080169ded554b" providerId="LiveId" clId="{B746C1DC-ADD7-4D68-898C-B8A61222AB88}" dt="2023-12-12T06:43:09.239" v="218" actId="5793"/>
        <pc:sldMkLst>
          <pc:docMk/>
          <pc:sldMk cId="3031197893" sldId="296"/>
        </pc:sldMkLst>
        <pc:spChg chg="mod">
          <ac:chgData name="Tetiana Bochulia" userId="318080169ded554b" providerId="LiveId" clId="{B746C1DC-ADD7-4D68-898C-B8A61222AB88}" dt="2023-12-12T06:42:32.586" v="214" actId="26606"/>
          <ac:spMkLst>
            <pc:docMk/>
            <pc:sldMk cId="3031197893" sldId="296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6:43:09.239" v="218" actId="5793"/>
          <ac:spMkLst>
            <pc:docMk/>
            <pc:sldMk cId="3031197893" sldId="296"/>
            <ac:spMk id="3" creationId="{A95D803B-A7C0-1104-3329-2718BB959570}"/>
          </ac:spMkLst>
        </pc:spChg>
        <pc:spChg chg="add del mod">
          <ac:chgData name="Tetiana Bochulia" userId="318080169ded554b" providerId="LiveId" clId="{B746C1DC-ADD7-4D68-898C-B8A61222AB88}" dt="2023-12-12T06:39:29.583" v="209"/>
          <ac:spMkLst>
            <pc:docMk/>
            <pc:sldMk cId="3031197893" sldId="296"/>
            <ac:spMk id="4" creationId="{7114BEF0-7D0E-E81E-002F-2FD93190984F}"/>
          </ac:spMkLst>
        </pc:spChg>
        <pc:spChg chg="add del mod">
          <ac:chgData name="Tetiana Bochulia" userId="318080169ded554b" providerId="LiveId" clId="{B746C1DC-ADD7-4D68-898C-B8A61222AB88}" dt="2023-12-12T06:39:32.545" v="210"/>
          <ac:spMkLst>
            <pc:docMk/>
            <pc:sldMk cId="3031197893" sldId="296"/>
            <ac:spMk id="5" creationId="{5D903E90-A98F-76C7-7EAA-07A6E04546E4}"/>
          </ac:spMkLst>
        </pc:spChg>
        <pc:spChg chg="add del mod">
          <ac:chgData name="Tetiana Bochulia" userId="318080169ded554b" providerId="LiveId" clId="{B746C1DC-ADD7-4D68-898C-B8A61222AB88}" dt="2023-12-12T06:39:36.658" v="211"/>
          <ac:spMkLst>
            <pc:docMk/>
            <pc:sldMk cId="3031197893" sldId="296"/>
            <ac:spMk id="6" creationId="{19A7EC32-9A18-B49C-9B73-524FB341481A}"/>
          </ac:spMkLst>
        </pc:spChg>
        <pc:spChg chg="add del mod">
          <ac:chgData name="Tetiana Bochulia" userId="318080169ded554b" providerId="LiveId" clId="{B746C1DC-ADD7-4D68-898C-B8A61222AB88}" dt="2023-12-12T06:39:52.977" v="212"/>
          <ac:spMkLst>
            <pc:docMk/>
            <pc:sldMk cId="3031197893" sldId="296"/>
            <ac:spMk id="7" creationId="{5F696BBD-28C5-60D6-7CB2-265004266ADA}"/>
          </ac:spMkLst>
        </pc:spChg>
        <pc:spChg chg="add del mod">
          <ac:chgData name="Tetiana Bochulia" userId="318080169ded554b" providerId="LiveId" clId="{B746C1DC-ADD7-4D68-898C-B8A61222AB88}" dt="2023-12-12T06:42:22.005" v="213"/>
          <ac:spMkLst>
            <pc:docMk/>
            <pc:sldMk cId="3031197893" sldId="296"/>
            <ac:spMk id="8" creationId="{FE508A11-3C53-8BF2-226F-5AC15804C9A2}"/>
          </ac:spMkLst>
        </pc:spChg>
        <pc:picChg chg="add mod">
          <ac:chgData name="Tetiana Bochulia" userId="318080169ded554b" providerId="LiveId" clId="{B746C1DC-ADD7-4D68-898C-B8A61222AB88}" dt="2023-12-12T06:42:32.586" v="214" actId="26606"/>
          <ac:picMkLst>
            <pc:docMk/>
            <pc:sldMk cId="3031197893" sldId="296"/>
            <ac:picMk id="2058" creationId="{BD1E6C68-CE63-5603-2ECE-B5B679EA25D2}"/>
          </ac:picMkLst>
        </pc:picChg>
        <pc:picChg chg="del">
          <ac:chgData name="Tetiana Bochulia" userId="318080169ded554b" providerId="LiveId" clId="{B746C1DC-ADD7-4D68-898C-B8A61222AB88}" dt="2023-12-12T06:39:26.044" v="208" actId="478"/>
          <ac:picMkLst>
            <pc:docMk/>
            <pc:sldMk cId="3031197893" sldId="296"/>
            <ac:picMk id="3074" creationId="{C4CCA60A-AC5E-20C6-7F4E-C05463C225E5}"/>
          </ac:picMkLst>
        </pc:picChg>
      </pc:sldChg>
      <pc:sldChg chg="del">
        <pc:chgData name="Tetiana Bochulia" userId="318080169ded554b" providerId="LiveId" clId="{B746C1DC-ADD7-4D68-898C-B8A61222AB88}" dt="2023-12-12T06:32:31.711" v="60" actId="47"/>
        <pc:sldMkLst>
          <pc:docMk/>
          <pc:sldMk cId="3026495329" sldId="297"/>
        </pc:sldMkLst>
      </pc:sldChg>
      <pc:sldChg chg="delSp del mod">
        <pc:chgData name="Tetiana Bochulia" userId="318080169ded554b" providerId="LiveId" clId="{B746C1DC-ADD7-4D68-898C-B8A61222AB88}" dt="2023-12-12T06:43:26.497" v="220" actId="47"/>
        <pc:sldMkLst>
          <pc:docMk/>
          <pc:sldMk cId="91156588" sldId="298"/>
        </pc:sldMkLst>
        <pc:picChg chg="del">
          <ac:chgData name="Tetiana Bochulia" userId="318080169ded554b" providerId="LiveId" clId="{B746C1DC-ADD7-4D68-898C-B8A61222AB88}" dt="2023-12-12T06:43:23.637" v="219" actId="478"/>
          <ac:picMkLst>
            <pc:docMk/>
            <pc:sldMk cId="91156588" sldId="298"/>
            <ac:picMk id="4" creationId="{44ED22E9-0912-2C79-84FF-6F9459A4A57B}"/>
          </ac:picMkLst>
        </pc:picChg>
      </pc:sldChg>
      <pc:sldChg chg="del">
        <pc:chgData name="Tetiana Bochulia" userId="318080169ded554b" providerId="LiveId" clId="{B746C1DC-ADD7-4D68-898C-B8A61222AB88}" dt="2023-12-12T06:48:30.579" v="265" actId="47"/>
        <pc:sldMkLst>
          <pc:docMk/>
          <pc:sldMk cId="2983506479" sldId="299"/>
        </pc:sldMkLst>
      </pc:sldChg>
      <pc:sldChg chg="modSp del mod">
        <pc:chgData name="Tetiana Bochulia" userId="318080169ded554b" providerId="LiveId" clId="{B746C1DC-ADD7-4D68-898C-B8A61222AB88}" dt="2023-12-12T06:59:13.389" v="314" actId="47"/>
        <pc:sldMkLst>
          <pc:docMk/>
          <pc:sldMk cId="2051823466" sldId="300"/>
        </pc:sldMkLst>
        <pc:spChg chg="mod">
          <ac:chgData name="Tetiana Bochulia" userId="318080169ded554b" providerId="LiveId" clId="{B746C1DC-ADD7-4D68-898C-B8A61222AB88}" dt="2023-12-12T06:58:50.601" v="313"/>
          <ac:spMkLst>
            <pc:docMk/>
            <pc:sldMk cId="2051823466" sldId="300"/>
            <ac:spMk id="2" creationId="{1FC2FDFF-E3F5-CC87-578C-EDBE0915DF28}"/>
          </ac:spMkLst>
        </pc:spChg>
      </pc:sldChg>
      <pc:sldChg chg="addSp delSp modSp mod ord setBg setClrOvrMap">
        <pc:chgData name="Tetiana Bochulia" userId="318080169ded554b" providerId="LiveId" clId="{B746C1DC-ADD7-4D68-898C-B8A61222AB88}" dt="2023-12-12T06:58:16.346" v="312"/>
        <pc:sldMkLst>
          <pc:docMk/>
          <pc:sldMk cId="289025373" sldId="301"/>
        </pc:sldMkLst>
        <pc:spChg chg="add del">
          <ac:chgData name="Tetiana Bochulia" userId="318080169ded554b" providerId="LiveId" clId="{B746C1DC-ADD7-4D68-898C-B8A61222AB88}" dt="2023-12-12T06:58:04.558" v="310" actId="26606"/>
          <ac:spMkLst>
            <pc:docMk/>
            <pc:sldMk cId="289025373" sldId="301"/>
            <ac:spMk id="10" creationId="{0691CB35-CBDC-44BB-880D-00A544D5A82E}"/>
          </ac:spMkLst>
        </pc:spChg>
        <pc:spChg chg="add del">
          <ac:chgData name="Tetiana Bochulia" userId="318080169ded554b" providerId="LiveId" clId="{B746C1DC-ADD7-4D68-898C-B8A61222AB88}" dt="2023-12-12T06:58:04.558" v="310" actId="26606"/>
          <ac:spMkLst>
            <pc:docMk/>
            <pc:sldMk cId="289025373" sldId="301"/>
            <ac:spMk id="11" creationId="{EC68AF0A-D6AC-44E0-90FC-DAE12BB4783A}"/>
          </ac:spMkLst>
        </pc:spChg>
        <pc:picChg chg="del">
          <ac:chgData name="Tetiana Bochulia" userId="318080169ded554b" providerId="LiveId" clId="{B746C1DC-ADD7-4D68-898C-B8A61222AB88}" dt="2023-12-12T06:53:30.302" v="305" actId="478"/>
          <ac:picMkLst>
            <pc:docMk/>
            <pc:sldMk cId="289025373" sldId="301"/>
            <ac:picMk id="3" creationId="{A6FF3DC9-3BFF-D27D-51E0-47ADED70DF1F}"/>
          </ac:picMkLst>
        </pc:picChg>
        <pc:picChg chg="add mod ord">
          <ac:chgData name="Tetiana Bochulia" userId="318080169ded554b" providerId="LiveId" clId="{B746C1DC-ADD7-4D68-898C-B8A61222AB88}" dt="2023-12-12T06:58:04.558" v="310" actId="26606"/>
          <ac:picMkLst>
            <pc:docMk/>
            <pc:sldMk cId="289025373" sldId="301"/>
            <ac:picMk id="4098" creationId="{B0711234-D92F-E7D6-9DA1-B4CDA19633A6}"/>
          </ac:picMkLst>
        </pc:picChg>
        <pc:picChg chg="add mod">
          <ac:chgData name="Tetiana Bochulia" userId="318080169ded554b" providerId="LiveId" clId="{B746C1DC-ADD7-4D68-898C-B8A61222AB88}" dt="2023-12-12T06:58:04.558" v="310" actId="26606"/>
          <ac:picMkLst>
            <pc:docMk/>
            <pc:sldMk cId="289025373" sldId="301"/>
            <ac:picMk id="4100" creationId="{7E0D7278-1F23-47D0-71AF-02312AF5920C}"/>
          </ac:picMkLst>
        </pc:picChg>
        <pc:cxnChg chg="add">
          <ac:chgData name="Tetiana Bochulia" userId="318080169ded554b" providerId="LiveId" clId="{B746C1DC-ADD7-4D68-898C-B8A61222AB88}" dt="2023-12-12T06:58:04.558" v="310" actId="26606"/>
          <ac:cxnSpMkLst>
            <pc:docMk/>
            <pc:sldMk cId="289025373" sldId="301"/>
            <ac:cxnSpMk id="4105" creationId="{516F97B9-23C6-4EF1-AED7-D5E3C26A6492}"/>
          </ac:cxnSpMkLst>
        </pc:cxnChg>
      </pc:sldChg>
      <pc:sldChg chg="addSp delSp modSp mod setBg setClrOvrMap">
        <pc:chgData name="Tetiana Bochulia" userId="318080169ded554b" providerId="LiveId" clId="{B746C1DC-ADD7-4D68-898C-B8A61222AB88}" dt="2023-12-12T07:17:20.674" v="382" actId="26606"/>
        <pc:sldMkLst>
          <pc:docMk/>
          <pc:sldMk cId="2331327875" sldId="302"/>
        </pc:sldMkLst>
        <pc:spChg chg="del">
          <ac:chgData name="Tetiana Bochulia" userId="318080169ded554b" providerId="LiveId" clId="{B746C1DC-ADD7-4D68-898C-B8A61222AB88}" dt="2023-12-12T07:17:20.674" v="382" actId="26606"/>
          <ac:spMkLst>
            <pc:docMk/>
            <pc:sldMk cId="2331327875" sldId="302"/>
            <ac:spMk id="16" creationId="{684FCD5C-7443-4EBD-B37B-EAB86BF09065}"/>
          </ac:spMkLst>
        </pc:spChg>
        <pc:spChg chg="del">
          <ac:chgData name="Tetiana Bochulia" userId="318080169ded554b" providerId="LiveId" clId="{B746C1DC-ADD7-4D68-898C-B8A61222AB88}" dt="2023-12-12T07:17:20.674" v="382" actId="26606"/>
          <ac:spMkLst>
            <pc:docMk/>
            <pc:sldMk cId="2331327875" sldId="302"/>
            <ac:spMk id="18" creationId="{010E9B40-C467-4CDE-8CC1-38533731DD02}"/>
          </ac:spMkLst>
        </pc:spChg>
        <pc:spChg chg="add">
          <ac:chgData name="Tetiana Bochulia" userId="318080169ded554b" providerId="LiveId" clId="{B746C1DC-ADD7-4D68-898C-B8A61222AB88}" dt="2023-12-12T07:17:20.674" v="382" actId="26606"/>
          <ac:spMkLst>
            <pc:docMk/>
            <pc:sldMk cId="2331327875" sldId="302"/>
            <ac:spMk id="23" creationId="{65041AB2-A9B4-4D3F-B120-38E7860A8F1A}"/>
          </ac:spMkLst>
        </pc:spChg>
        <pc:picChg chg="add mod">
          <ac:chgData name="Tetiana Bochulia" userId="318080169ded554b" providerId="LiveId" clId="{B746C1DC-ADD7-4D68-898C-B8A61222AB88}" dt="2023-12-12T07:17:20.674" v="382" actId="26606"/>
          <ac:picMkLst>
            <pc:docMk/>
            <pc:sldMk cId="2331327875" sldId="302"/>
            <ac:picMk id="3" creationId="{51DD5C87-99F8-446E-3080-95CB7EC5E3AF}"/>
          </ac:picMkLst>
        </pc:picChg>
        <pc:picChg chg="del">
          <ac:chgData name="Tetiana Bochulia" userId="318080169ded554b" providerId="LiveId" clId="{B746C1DC-ADD7-4D68-898C-B8A61222AB88}" dt="2023-12-12T07:17:13.966" v="380" actId="478"/>
          <ac:picMkLst>
            <pc:docMk/>
            <pc:sldMk cId="2331327875" sldId="302"/>
            <ac:picMk id="4" creationId="{3619F8AD-295B-F661-B6C6-6C4E2DADF14C}"/>
          </ac:picMkLst>
        </pc:picChg>
      </pc:sldChg>
      <pc:sldChg chg="del">
        <pc:chgData name="Tetiana Bochulia" userId="318080169ded554b" providerId="LiveId" clId="{B746C1DC-ADD7-4D68-898C-B8A61222AB88}" dt="2023-12-12T07:26:58.126" v="422" actId="47"/>
        <pc:sldMkLst>
          <pc:docMk/>
          <pc:sldMk cId="1995671048" sldId="303"/>
        </pc:sldMkLst>
      </pc:sldChg>
      <pc:sldChg chg="del">
        <pc:chgData name="Tetiana Bochulia" userId="318080169ded554b" providerId="LiveId" clId="{B746C1DC-ADD7-4D68-898C-B8A61222AB88}" dt="2023-12-12T07:27:06.190" v="425" actId="47"/>
        <pc:sldMkLst>
          <pc:docMk/>
          <pc:sldMk cId="323224725" sldId="304"/>
        </pc:sldMkLst>
      </pc:sldChg>
      <pc:sldChg chg="del">
        <pc:chgData name="Tetiana Bochulia" userId="318080169ded554b" providerId="LiveId" clId="{B746C1DC-ADD7-4D68-898C-B8A61222AB88}" dt="2023-12-12T07:27:06.910" v="426" actId="47"/>
        <pc:sldMkLst>
          <pc:docMk/>
          <pc:sldMk cId="806252831" sldId="305"/>
        </pc:sldMkLst>
      </pc:sldChg>
      <pc:sldChg chg="del">
        <pc:chgData name="Tetiana Bochulia" userId="318080169ded554b" providerId="LiveId" clId="{B746C1DC-ADD7-4D68-898C-B8A61222AB88}" dt="2023-12-12T07:27:08.441" v="427" actId="47"/>
        <pc:sldMkLst>
          <pc:docMk/>
          <pc:sldMk cId="273179796" sldId="306"/>
        </pc:sldMkLst>
      </pc:sldChg>
      <pc:sldChg chg="modSp add mod">
        <pc:chgData name="Tetiana Bochulia" userId="318080169ded554b" providerId="LiveId" clId="{B746C1DC-ADD7-4D68-898C-B8A61222AB88}" dt="2023-12-12T06:53:10.033" v="302" actId="1076"/>
        <pc:sldMkLst>
          <pc:docMk/>
          <pc:sldMk cId="1310929435" sldId="307"/>
        </pc:sldMkLst>
        <pc:spChg chg="mod">
          <ac:chgData name="Tetiana Bochulia" userId="318080169ded554b" providerId="LiveId" clId="{B746C1DC-ADD7-4D68-898C-B8A61222AB88}" dt="2023-12-12T06:53:03.677" v="301" actId="1076"/>
          <ac:spMkLst>
            <pc:docMk/>
            <pc:sldMk cId="1310929435" sldId="307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6:53:10.033" v="302" actId="1076"/>
          <ac:spMkLst>
            <pc:docMk/>
            <pc:sldMk cId="1310929435" sldId="307"/>
            <ac:spMk id="3" creationId="{A95D803B-A7C0-1104-3329-2718BB959570}"/>
          </ac:spMkLst>
        </pc:spChg>
        <pc:picChg chg="mod">
          <ac:chgData name="Tetiana Bochulia" userId="318080169ded554b" providerId="LiveId" clId="{B746C1DC-ADD7-4D68-898C-B8A61222AB88}" dt="2023-12-12T06:52:57.936" v="300" actId="1076"/>
          <ac:picMkLst>
            <pc:docMk/>
            <pc:sldMk cId="1310929435" sldId="307"/>
            <ac:picMk id="3076" creationId="{92FB709E-AD91-734B-3827-93EF1BADFE6F}"/>
          </ac:picMkLst>
        </pc:picChg>
      </pc:sldChg>
      <pc:sldChg chg="addSp delSp modSp add mod ord setBg setClrOvrMap">
        <pc:chgData name="Tetiana Bochulia" userId="318080169ded554b" providerId="LiveId" clId="{B746C1DC-ADD7-4D68-898C-B8A61222AB88}" dt="2023-12-12T07:24:49.273" v="404" actId="1076"/>
        <pc:sldMkLst>
          <pc:docMk/>
          <pc:sldMk cId="2716879754" sldId="308"/>
        </pc:sldMkLst>
        <pc:spChg chg="mod">
          <ac:chgData name="Tetiana Bochulia" userId="318080169ded554b" providerId="LiveId" clId="{B746C1DC-ADD7-4D68-898C-B8A61222AB88}" dt="2023-12-12T07:24:43.630" v="403" actId="1076"/>
          <ac:spMkLst>
            <pc:docMk/>
            <pc:sldMk cId="2716879754" sldId="308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24:49.273" v="404" actId="1076"/>
          <ac:spMkLst>
            <pc:docMk/>
            <pc:sldMk cId="2716879754" sldId="308"/>
            <ac:spMk id="3" creationId="{A95D803B-A7C0-1104-3329-2718BB959570}"/>
          </ac:spMkLst>
        </pc:spChg>
        <pc:spChg chg="add del mod">
          <ac:chgData name="Tetiana Bochulia" userId="318080169ded554b" providerId="LiveId" clId="{B746C1DC-ADD7-4D68-898C-B8A61222AB88}" dt="2023-12-12T07:23:27.071" v="393"/>
          <ac:spMkLst>
            <pc:docMk/>
            <pc:sldMk cId="2716879754" sldId="308"/>
            <ac:spMk id="4" creationId="{0CCB10F0-1B34-6AF5-20E5-4D9AC838A78F}"/>
          </ac:spMkLst>
        </pc:spChg>
        <pc:spChg chg="add del">
          <ac:chgData name="Tetiana Bochulia" userId="318080169ded554b" providerId="LiveId" clId="{B746C1DC-ADD7-4D68-898C-B8A61222AB88}" dt="2023-12-12T07:23:33.999" v="394" actId="26606"/>
          <ac:spMkLst>
            <pc:docMk/>
            <pc:sldMk cId="2716879754" sldId="308"/>
            <ac:spMk id="3081" creationId="{8DCA398B-8CB4-4C0C-89C6-A8AB6F78D7DD}"/>
          </ac:spMkLst>
        </pc:spChg>
        <pc:spChg chg="add del">
          <ac:chgData name="Tetiana Bochulia" userId="318080169ded554b" providerId="LiveId" clId="{B746C1DC-ADD7-4D68-898C-B8A61222AB88}" dt="2023-12-12T07:23:33.999" v="394" actId="26606"/>
          <ac:spMkLst>
            <pc:docMk/>
            <pc:sldMk cId="2716879754" sldId="308"/>
            <ac:spMk id="3083" creationId="{9E8345C6-0280-4226-BD83-7333BA6C3AA3}"/>
          </ac:spMkLst>
        </pc:spChg>
        <pc:spChg chg="add del">
          <ac:chgData name="Tetiana Bochulia" userId="318080169ded554b" providerId="LiveId" clId="{B746C1DC-ADD7-4D68-898C-B8A61222AB88}" dt="2023-12-12T07:23:33.999" v="394" actId="26606"/>
          <ac:spMkLst>
            <pc:docMk/>
            <pc:sldMk cId="2716879754" sldId="308"/>
            <ac:spMk id="3085" creationId="{99823778-D290-4538-B146-1F73C3755C9D}"/>
          </ac:spMkLst>
        </pc:spChg>
        <pc:spChg chg="add">
          <ac:chgData name="Tetiana Bochulia" userId="318080169ded554b" providerId="LiveId" clId="{B746C1DC-ADD7-4D68-898C-B8A61222AB88}" dt="2023-12-12T07:23:33.999" v="394" actId="26606"/>
          <ac:spMkLst>
            <pc:docMk/>
            <pc:sldMk cId="2716879754" sldId="308"/>
            <ac:spMk id="3090" creationId="{879398A9-0D0D-4901-BDDF-B3D93CECA7B9}"/>
          </ac:spMkLst>
        </pc:spChg>
        <pc:spChg chg="add">
          <ac:chgData name="Tetiana Bochulia" userId="318080169ded554b" providerId="LiveId" clId="{B746C1DC-ADD7-4D68-898C-B8A61222AB88}" dt="2023-12-12T07:23:33.999" v="394" actId="26606"/>
          <ac:spMkLst>
            <pc:docMk/>
            <pc:sldMk cId="2716879754" sldId="308"/>
            <ac:spMk id="3092" creationId="{011FEC3B-E514-4E21-B2CB-7903A73569E2}"/>
          </ac:spMkLst>
        </pc:spChg>
        <pc:picChg chg="add mod">
          <ac:chgData name="Tetiana Bochulia" userId="318080169ded554b" providerId="LiveId" clId="{B746C1DC-ADD7-4D68-898C-B8A61222AB88}" dt="2023-12-12T07:23:33.999" v="394" actId="26606"/>
          <ac:picMkLst>
            <pc:docMk/>
            <pc:sldMk cId="2716879754" sldId="308"/>
            <ac:picMk id="5" creationId="{EED7417D-B74C-27B4-5496-DBED9E6E5DFB}"/>
          </ac:picMkLst>
        </pc:picChg>
        <pc:picChg chg="del mod ord">
          <ac:chgData name="Tetiana Bochulia" userId="318080169ded554b" providerId="LiveId" clId="{B746C1DC-ADD7-4D68-898C-B8A61222AB88}" dt="2023-12-12T07:23:23.162" v="392" actId="478"/>
          <ac:picMkLst>
            <pc:docMk/>
            <pc:sldMk cId="2716879754" sldId="308"/>
            <ac:picMk id="3076" creationId="{92FB709E-AD91-734B-3827-93EF1BADFE6F}"/>
          </ac:picMkLst>
        </pc:picChg>
      </pc:sldChg>
      <pc:sldChg chg="modSp add mod">
        <pc:chgData name="Tetiana Bochulia" userId="318080169ded554b" providerId="LiveId" clId="{B746C1DC-ADD7-4D68-898C-B8A61222AB88}" dt="2023-12-12T07:06:10.931" v="369" actId="20577"/>
        <pc:sldMkLst>
          <pc:docMk/>
          <pc:sldMk cId="3083700080" sldId="309"/>
        </pc:sldMkLst>
        <pc:spChg chg="mod">
          <ac:chgData name="Tetiana Bochulia" userId="318080169ded554b" providerId="LiveId" clId="{B746C1DC-ADD7-4D68-898C-B8A61222AB88}" dt="2023-12-12T07:02:42.698" v="356"/>
          <ac:spMkLst>
            <pc:docMk/>
            <pc:sldMk cId="3083700080" sldId="309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06:10.931" v="369" actId="20577"/>
          <ac:spMkLst>
            <pc:docMk/>
            <pc:sldMk cId="3083700080" sldId="309"/>
            <ac:spMk id="3" creationId="{A95D803B-A7C0-1104-3329-2718BB959570}"/>
          </ac:spMkLst>
        </pc:spChg>
      </pc:sldChg>
      <pc:sldChg chg="modSp add mod ord">
        <pc:chgData name="Tetiana Bochulia" userId="318080169ded554b" providerId="LiveId" clId="{B746C1DC-ADD7-4D68-898C-B8A61222AB88}" dt="2023-12-12T07:10:40.497" v="375"/>
        <pc:sldMkLst>
          <pc:docMk/>
          <pc:sldMk cId="2279750899" sldId="310"/>
        </pc:sldMkLst>
        <pc:spChg chg="mod">
          <ac:chgData name="Tetiana Bochulia" userId="318080169ded554b" providerId="LiveId" clId="{B746C1DC-ADD7-4D68-898C-B8A61222AB88}" dt="2023-12-12T07:10:40.497" v="375"/>
          <ac:spMkLst>
            <pc:docMk/>
            <pc:sldMk cId="2279750899" sldId="310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10:19.477" v="374" actId="27636"/>
          <ac:spMkLst>
            <pc:docMk/>
            <pc:sldMk cId="2279750899" sldId="310"/>
            <ac:spMk id="3" creationId="{A95D803B-A7C0-1104-3329-2718BB959570}"/>
          </ac:spMkLst>
        </pc:spChg>
      </pc:sldChg>
      <pc:sldChg chg="addSp delSp modSp add mod setBg setClrOvrMap">
        <pc:chgData name="Tetiana Bochulia" userId="318080169ded554b" providerId="LiveId" clId="{B746C1DC-ADD7-4D68-898C-B8A61222AB88}" dt="2023-12-12T07:26:30.909" v="421" actId="255"/>
        <pc:sldMkLst>
          <pc:docMk/>
          <pc:sldMk cId="3404993776" sldId="311"/>
        </pc:sldMkLst>
        <pc:spChg chg="mod">
          <ac:chgData name="Tetiana Bochulia" userId="318080169ded554b" providerId="LiveId" clId="{B746C1DC-ADD7-4D68-898C-B8A61222AB88}" dt="2023-12-12T07:25:25.236" v="407" actId="26606"/>
          <ac:spMkLst>
            <pc:docMk/>
            <pc:sldMk cId="3404993776" sldId="311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26:30.909" v="421" actId="255"/>
          <ac:spMkLst>
            <pc:docMk/>
            <pc:sldMk cId="3404993776" sldId="311"/>
            <ac:spMk id="3" creationId="{A95D803B-A7C0-1104-3329-2718BB959570}"/>
          </ac:spMkLst>
        </pc:spChg>
        <pc:spChg chg="add del mod">
          <ac:chgData name="Tetiana Bochulia" userId="318080169ded554b" providerId="LiveId" clId="{B746C1DC-ADD7-4D68-898C-B8A61222AB88}" dt="2023-12-12T07:26:04.416" v="418"/>
          <ac:spMkLst>
            <pc:docMk/>
            <pc:sldMk cId="3404993776" sldId="311"/>
            <ac:spMk id="5" creationId="{01E925DB-F385-0664-5534-3EA457766369}"/>
          </ac:spMkLst>
        </pc:spChg>
        <pc:spChg chg="add del">
          <ac:chgData name="Tetiana Bochulia" userId="318080169ded554b" providerId="LiveId" clId="{B746C1DC-ADD7-4D68-898C-B8A61222AB88}" dt="2023-12-12T07:26:11.090" v="419" actId="26606"/>
          <ac:spMkLst>
            <pc:docMk/>
            <pc:sldMk cId="3404993776" sldId="311"/>
            <ac:spMk id="3081" creationId="{879398A9-0D0D-4901-BDDF-B3D93CECA7B9}"/>
          </ac:spMkLst>
        </pc:spChg>
        <pc:spChg chg="add del">
          <ac:chgData name="Tetiana Bochulia" userId="318080169ded554b" providerId="LiveId" clId="{B746C1DC-ADD7-4D68-898C-B8A61222AB88}" dt="2023-12-12T07:26:11.090" v="419" actId="26606"/>
          <ac:spMkLst>
            <pc:docMk/>
            <pc:sldMk cId="3404993776" sldId="311"/>
            <ac:spMk id="3083" creationId="{011FEC3B-E514-4E21-B2CB-7903A73569E2}"/>
          </ac:spMkLst>
        </pc:spChg>
        <pc:spChg chg="add">
          <ac:chgData name="Tetiana Bochulia" userId="318080169ded554b" providerId="LiveId" clId="{B746C1DC-ADD7-4D68-898C-B8A61222AB88}" dt="2023-12-12T07:26:11.090" v="419" actId="26606"/>
          <ac:spMkLst>
            <pc:docMk/>
            <pc:sldMk cId="3404993776" sldId="311"/>
            <ac:spMk id="3088" creationId="{879398A9-0D0D-4901-BDDF-B3D93CECA7B9}"/>
          </ac:spMkLst>
        </pc:spChg>
        <pc:spChg chg="add">
          <ac:chgData name="Tetiana Bochulia" userId="318080169ded554b" providerId="LiveId" clId="{B746C1DC-ADD7-4D68-898C-B8A61222AB88}" dt="2023-12-12T07:26:11.090" v="419" actId="26606"/>
          <ac:spMkLst>
            <pc:docMk/>
            <pc:sldMk cId="3404993776" sldId="311"/>
            <ac:spMk id="3090" creationId="{011FEC3B-E514-4E21-B2CB-7903A73569E2}"/>
          </ac:spMkLst>
        </pc:spChg>
        <pc:picChg chg="add del mod">
          <ac:chgData name="Tetiana Bochulia" userId="318080169ded554b" providerId="LiveId" clId="{B746C1DC-ADD7-4D68-898C-B8A61222AB88}" dt="2023-12-12T07:25:41.532" v="411" actId="478"/>
          <ac:picMkLst>
            <pc:docMk/>
            <pc:sldMk cId="3404993776" sldId="311"/>
            <ac:picMk id="4" creationId="{C88414C8-8223-B9F4-B49B-19633E263250}"/>
          </ac:picMkLst>
        </pc:picChg>
        <pc:picChg chg="add del mod">
          <ac:chgData name="Tetiana Bochulia" userId="318080169ded554b" providerId="LiveId" clId="{B746C1DC-ADD7-4D68-898C-B8A61222AB88}" dt="2023-12-12T07:26:00.751" v="417"/>
          <ac:picMkLst>
            <pc:docMk/>
            <pc:sldMk cId="3404993776" sldId="311"/>
            <ac:picMk id="6" creationId="{055177B5-307C-B0A4-8329-6E656610E395}"/>
          </ac:picMkLst>
        </pc:picChg>
        <pc:picChg chg="add mod">
          <ac:chgData name="Tetiana Bochulia" userId="318080169ded554b" providerId="LiveId" clId="{B746C1DC-ADD7-4D68-898C-B8A61222AB88}" dt="2023-12-12T07:26:11.090" v="419" actId="26606"/>
          <ac:picMkLst>
            <pc:docMk/>
            <pc:sldMk cId="3404993776" sldId="311"/>
            <ac:picMk id="7" creationId="{F18858B2-41A1-11BB-EE13-681E52A975FB}"/>
          </ac:picMkLst>
        </pc:picChg>
        <pc:picChg chg="del mod ord">
          <ac:chgData name="Tetiana Bochulia" userId="318080169ded554b" providerId="LiveId" clId="{B746C1DC-ADD7-4D68-898C-B8A61222AB88}" dt="2023-12-12T07:25:38.199" v="410" actId="478"/>
          <ac:picMkLst>
            <pc:docMk/>
            <pc:sldMk cId="3404993776" sldId="311"/>
            <ac:picMk id="3076" creationId="{92FB709E-AD91-734B-3827-93EF1BADFE6F}"/>
          </ac:picMkLst>
        </pc:picChg>
      </pc:sldChg>
      <pc:sldChg chg="addSp delSp modSp add del mod ord">
        <pc:chgData name="Tetiana Bochulia" userId="318080169ded554b" providerId="LiveId" clId="{B746C1DC-ADD7-4D68-898C-B8A61222AB88}" dt="2023-12-12T07:25:10.846" v="406" actId="47"/>
        <pc:sldMkLst>
          <pc:docMk/>
          <pc:sldMk cId="219351144" sldId="312"/>
        </pc:sldMkLst>
        <pc:picChg chg="del">
          <ac:chgData name="Tetiana Bochulia" userId="318080169ded554b" providerId="LiveId" clId="{B746C1DC-ADD7-4D68-898C-B8A61222AB88}" dt="2023-12-12T07:18:04.869" v="387" actId="478"/>
          <ac:picMkLst>
            <pc:docMk/>
            <pc:sldMk cId="219351144" sldId="312"/>
            <ac:picMk id="4098" creationId="{B0711234-D92F-E7D6-9DA1-B4CDA19633A6}"/>
          </ac:picMkLst>
        </pc:picChg>
        <pc:picChg chg="del">
          <ac:chgData name="Tetiana Bochulia" userId="318080169ded554b" providerId="LiveId" clId="{B746C1DC-ADD7-4D68-898C-B8A61222AB88}" dt="2023-12-12T07:18:03.146" v="386" actId="478"/>
          <ac:picMkLst>
            <pc:docMk/>
            <pc:sldMk cId="219351144" sldId="312"/>
            <ac:picMk id="4100" creationId="{7E0D7278-1F23-47D0-71AF-02312AF5920C}"/>
          </ac:picMkLst>
        </pc:picChg>
        <pc:picChg chg="add mod">
          <ac:chgData name="Tetiana Bochulia" userId="318080169ded554b" providerId="LiveId" clId="{B746C1DC-ADD7-4D68-898C-B8A61222AB88}" dt="2023-12-12T07:21:49.327" v="390" actId="26606"/>
          <ac:picMkLst>
            <pc:docMk/>
            <pc:sldMk cId="219351144" sldId="312"/>
            <ac:picMk id="5122" creationId="{C940E8EB-903A-8B69-6704-8522DEB9CCCF}"/>
          </ac:picMkLst>
        </pc:picChg>
        <pc:picChg chg="add del mod">
          <ac:chgData name="Tetiana Bochulia" userId="318080169ded554b" providerId="LiveId" clId="{B746C1DC-ADD7-4D68-898C-B8A61222AB88}" dt="2023-12-12T07:25:08.258" v="405" actId="478"/>
          <ac:picMkLst>
            <pc:docMk/>
            <pc:sldMk cId="219351144" sldId="312"/>
            <ac:picMk id="5124" creationId="{86E232F7-C1FF-CC49-4C5B-BD6573E38E01}"/>
          </ac:picMkLst>
        </pc:picChg>
        <pc:cxnChg chg="del">
          <ac:chgData name="Tetiana Bochulia" userId="318080169ded554b" providerId="LiveId" clId="{B746C1DC-ADD7-4D68-898C-B8A61222AB88}" dt="2023-12-12T07:21:49.327" v="390" actId="26606"/>
          <ac:cxnSpMkLst>
            <pc:docMk/>
            <pc:sldMk cId="219351144" sldId="312"/>
            <ac:cxnSpMk id="4105" creationId="{516F97B9-23C6-4EF1-AED7-D5E3C26A6492}"/>
          </ac:cxnSpMkLst>
        </pc:cxnChg>
        <pc:cxnChg chg="add">
          <ac:chgData name="Tetiana Bochulia" userId="318080169ded554b" providerId="LiveId" clId="{B746C1DC-ADD7-4D68-898C-B8A61222AB88}" dt="2023-12-12T07:21:49.327" v="390" actId="26606"/>
          <ac:cxnSpMkLst>
            <pc:docMk/>
            <pc:sldMk cId="219351144" sldId="312"/>
            <ac:cxnSpMk id="5129" creationId="{516F97B9-23C6-4EF1-AED7-D5E3C26A6492}"/>
          </ac:cxnSpMkLst>
        </pc:cxnChg>
      </pc:sldChg>
      <pc:sldChg chg="modSp add mod ord">
        <pc:chgData name="Tetiana Bochulia" userId="318080169ded554b" providerId="LiveId" clId="{B746C1DC-ADD7-4D68-898C-B8A61222AB88}" dt="2023-12-12T07:30:30.418" v="474" actId="27636"/>
        <pc:sldMkLst>
          <pc:docMk/>
          <pc:sldMk cId="2646202371" sldId="312"/>
        </pc:sldMkLst>
        <pc:spChg chg="mod">
          <ac:chgData name="Tetiana Bochulia" userId="318080169ded554b" providerId="LiveId" clId="{B746C1DC-ADD7-4D68-898C-B8A61222AB88}" dt="2023-12-12T07:29:45.597" v="472" actId="20577"/>
          <ac:spMkLst>
            <pc:docMk/>
            <pc:sldMk cId="2646202371" sldId="312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30:30.418" v="474" actId="27636"/>
          <ac:spMkLst>
            <pc:docMk/>
            <pc:sldMk cId="2646202371" sldId="312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B746C1DC-ADD7-4D68-898C-B8A61222AB88}" dt="2023-12-12T07:31:20.617" v="488" actId="27636"/>
        <pc:sldMkLst>
          <pc:docMk/>
          <pc:sldMk cId="3670887090" sldId="313"/>
        </pc:sldMkLst>
        <pc:spChg chg="mod">
          <ac:chgData name="Tetiana Bochulia" userId="318080169ded554b" providerId="LiveId" clId="{B746C1DC-ADD7-4D68-898C-B8A61222AB88}" dt="2023-12-12T07:30:55.062" v="486" actId="20577"/>
          <ac:spMkLst>
            <pc:docMk/>
            <pc:sldMk cId="3670887090" sldId="313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31:20.617" v="488" actId="27636"/>
          <ac:spMkLst>
            <pc:docMk/>
            <pc:sldMk cId="3670887090" sldId="313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B746C1DC-ADD7-4D68-898C-B8A61222AB88}" dt="2023-12-12T07:33:48.115" v="496" actId="27636"/>
        <pc:sldMkLst>
          <pc:docMk/>
          <pc:sldMk cId="2380170854" sldId="314"/>
        </pc:sldMkLst>
        <pc:spChg chg="mod">
          <ac:chgData name="Tetiana Bochulia" userId="318080169ded554b" providerId="LiveId" clId="{B746C1DC-ADD7-4D68-898C-B8A61222AB88}" dt="2023-12-12T07:32:34.976" v="491" actId="122"/>
          <ac:spMkLst>
            <pc:docMk/>
            <pc:sldMk cId="2380170854" sldId="314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33:48.115" v="496" actId="27636"/>
          <ac:spMkLst>
            <pc:docMk/>
            <pc:sldMk cId="2380170854" sldId="314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B746C1DC-ADD7-4D68-898C-B8A61222AB88}" dt="2023-12-12T07:35:26.298" v="503" actId="5793"/>
        <pc:sldMkLst>
          <pc:docMk/>
          <pc:sldMk cId="3567580665" sldId="315"/>
        </pc:sldMkLst>
        <pc:spChg chg="mod">
          <ac:chgData name="Tetiana Bochulia" userId="318080169ded554b" providerId="LiveId" clId="{B746C1DC-ADD7-4D68-898C-B8A61222AB88}" dt="2023-12-12T07:34:29.289" v="499" actId="122"/>
          <ac:spMkLst>
            <pc:docMk/>
            <pc:sldMk cId="3567580665" sldId="315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35:26.298" v="503" actId="5793"/>
          <ac:spMkLst>
            <pc:docMk/>
            <pc:sldMk cId="3567580665" sldId="315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B746C1DC-ADD7-4D68-898C-B8A61222AB88}" dt="2023-12-12T07:38:51.267" v="511" actId="5793"/>
        <pc:sldMkLst>
          <pc:docMk/>
          <pc:sldMk cId="951306878" sldId="316"/>
        </pc:sldMkLst>
        <pc:spChg chg="mod">
          <ac:chgData name="Tetiana Bochulia" userId="318080169ded554b" providerId="LiveId" clId="{B746C1DC-ADD7-4D68-898C-B8A61222AB88}" dt="2023-12-12T07:37:44.154" v="506" actId="122"/>
          <ac:spMkLst>
            <pc:docMk/>
            <pc:sldMk cId="951306878" sldId="316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38:51.267" v="511" actId="5793"/>
          <ac:spMkLst>
            <pc:docMk/>
            <pc:sldMk cId="951306878" sldId="316"/>
            <ac:spMk id="3" creationId="{A95D803B-A7C0-1104-3329-2718BB959570}"/>
          </ac:spMkLst>
        </pc:spChg>
      </pc:sldChg>
      <pc:sldChg chg="modSp add mod">
        <pc:chgData name="Tetiana Bochulia" userId="318080169ded554b" providerId="LiveId" clId="{B746C1DC-ADD7-4D68-898C-B8A61222AB88}" dt="2023-12-12T07:41:14.669" v="529" actId="20577"/>
        <pc:sldMkLst>
          <pc:docMk/>
          <pc:sldMk cId="1000825986" sldId="317"/>
        </pc:sldMkLst>
        <pc:spChg chg="mod">
          <ac:chgData name="Tetiana Bochulia" userId="318080169ded554b" providerId="LiveId" clId="{B746C1DC-ADD7-4D68-898C-B8A61222AB88}" dt="2023-12-12T07:41:14.669" v="529" actId="20577"/>
          <ac:spMkLst>
            <pc:docMk/>
            <pc:sldMk cId="1000825986" sldId="317"/>
            <ac:spMk id="2" creationId="{1FC2FDFF-E3F5-CC87-578C-EDBE0915DF28}"/>
          </ac:spMkLst>
        </pc:spChg>
        <pc:spChg chg="mod">
          <ac:chgData name="Tetiana Bochulia" userId="318080169ded554b" providerId="LiveId" clId="{B746C1DC-ADD7-4D68-898C-B8A61222AB88}" dt="2023-12-12T07:41:05.352" v="518" actId="27636"/>
          <ac:spMkLst>
            <pc:docMk/>
            <pc:sldMk cId="1000825986" sldId="317"/>
            <ac:spMk id="3" creationId="{A95D803B-A7C0-1104-3329-2718BB959570}"/>
          </ac:spMkLst>
        </pc:spChg>
      </pc:sldChg>
      <pc:sldChg chg="add del">
        <pc:chgData name="Tetiana Bochulia" userId="318080169ded554b" providerId="LiveId" clId="{B746C1DC-ADD7-4D68-898C-B8A61222AB88}" dt="2023-12-12T11:20:05.542" v="533" actId="47"/>
        <pc:sldMkLst>
          <pc:docMk/>
          <pc:sldMk cId="3868837928" sldId="318"/>
        </pc:sldMkLst>
      </pc:sldChg>
      <pc:sldChg chg="addSp delSp modSp new mod setBg">
        <pc:chgData name="Tetiana Bochulia" userId="318080169ded554b" providerId="LiveId" clId="{B746C1DC-ADD7-4D68-898C-B8A61222AB88}" dt="2023-12-12T11:23:55.169" v="562" actId="207"/>
        <pc:sldMkLst>
          <pc:docMk/>
          <pc:sldMk cId="3194211742" sldId="319"/>
        </pc:sldMkLst>
        <pc:spChg chg="add del mod">
          <ac:chgData name="Tetiana Bochulia" userId="318080169ded554b" providerId="LiveId" clId="{B746C1DC-ADD7-4D68-898C-B8A61222AB88}" dt="2023-12-12T11:21:47.655" v="541"/>
          <ac:spMkLst>
            <pc:docMk/>
            <pc:sldMk cId="3194211742" sldId="319"/>
            <ac:spMk id="2" creationId="{F97ABE13-D2F9-3523-63FD-C5BD88DF83B5}"/>
          </ac:spMkLst>
        </pc:spChg>
        <pc:spChg chg="add mod">
          <ac:chgData name="Tetiana Bochulia" userId="318080169ded554b" providerId="LiveId" clId="{B746C1DC-ADD7-4D68-898C-B8A61222AB88}" dt="2023-12-12T11:23:55.169" v="562" actId="207"/>
          <ac:spMkLst>
            <pc:docMk/>
            <pc:sldMk cId="3194211742" sldId="319"/>
            <ac:spMk id="3" creationId="{44849A62-92D9-705B-1ACF-5E33CB44A43C}"/>
          </ac:spMkLst>
        </pc:spChg>
        <pc:picChg chg="add mod">
          <ac:chgData name="Tetiana Bochulia" userId="318080169ded554b" providerId="LiveId" clId="{B746C1DC-ADD7-4D68-898C-B8A61222AB88}" dt="2023-12-12T11:20:54.006" v="535" actId="26606"/>
          <ac:picMkLst>
            <pc:docMk/>
            <pc:sldMk cId="3194211742" sldId="319"/>
            <ac:picMk id="1026" creationId="{322256F8-ED74-D296-216D-FA01F720F9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9E6A5-8E79-4B1C-B7CE-B05274AF33B7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E8DB3-7C97-439F-8317-49C37EBC87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6590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E8DB3-7C97-439F-8317-49C37EBC870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6487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E8DB3-7C97-439F-8317-49C37EBC870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23116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73366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097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4609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5863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23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729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8207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9789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484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88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7479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D8287E7-D8DD-4AE1-9A94-DA5038BBC413}" type="datetimeFigureOut">
              <a:rPr lang="en-GB" smtClean="0"/>
              <a:pPr/>
              <a:t>14/02/2024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8352FDD-8743-4295-A71B-1CD3E33444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863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fizer обіцяє пігулки від коронавірусу вже до кінця року">
            <a:extLst>
              <a:ext uri="{FF2B5EF4-FFF2-40B4-BE49-F238E27FC236}">
                <a16:creationId xmlns:a16="http://schemas.microsoft.com/office/drawing/2014/main" xmlns="" id="{A2583095-C1A8-8B50-785B-9E404CF0E9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6005F5-CFC8-BBE0-B5C8-CA3746F29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НАПІВСИНТЕТИЧНІ ПЕНІЦИЛІНИ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6997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EFFE32-BE77-4C8E-7A2C-86A60F30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uk-UA" sz="2000" b="0" i="0">
                <a:effectLst/>
                <a:latin typeface="Google Sans"/>
              </a:rPr>
              <a:t>Напівсинтетичні пеніциліни</a:t>
            </a:r>
            <a:endParaRPr lang="en-GB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369D0-814B-71C2-1353-F41592EA1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2640692"/>
            <a:ext cx="3940629" cy="32552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b="0" i="0" dirty="0">
                <a:effectLst/>
                <a:latin typeface="Google Sans"/>
              </a:rPr>
              <a:t>Напівсинтетичні пеніциліни - це антибіотики, які отримують шляхом хімічної модифікації природної молекули пеніциліну. Вони мають більш широкий спектр антибактеріальної активності, ніж природні пеніциліни, і менш чутливі до інактивації бета-лактамазами.</a:t>
            </a:r>
            <a:endParaRPr lang="en-GB" sz="2000" dirty="0"/>
          </a:p>
        </p:txBody>
      </p:sp>
      <p:pic>
        <p:nvPicPr>
          <p:cNvPr id="1026" name="Picture 2" descr="Краще пігулки, аніж ін'єкції - LexInform: Правові та юридичні новини,  юридична практика, коментарі">
            <a:extLst>
              <a:ext uri="{FF2B5EF4-FFF2-40B4-BE49-F238E27FC236}">
                <a16:creationId xmlns:a16="http://schemas.microsoft.com/office/drawing/2014/main" xmlns="" id="{C0E1F4CE-1D8F-BDE7-EDDA-8A1A94CF1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3" r="17590" b="-1"/>
          <a:stretch/>
        </p:blipFill>
        <p:spPr bwMode="auto">
          <a:xfrm>
            <a:off x="4654296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387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 b="1" i="1"/>
              <a:t>класифікація</a:t>
            </a:r>
            <a:endParaRPr lang="en-US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715" y="2640692"/>
            <a:ext cx="3701142" cy="325525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Напівсинтетичні</a:t>
            </a:r>
            <a:r>
              <a:rPr lang="en-US" sz="2000" dirty="0"/>
              <a:t> </a:t>
            </a:r>
            <a:r>
              <a:rPr lang="en-US" sz="2000" dirty="0" err="1"/>
              <a:t>пеніциліни</a:t>
            </a:r>
            <a:r>
              <a:rPr lang="en-US" sz="2000" dirty="0"/>
              <a:t>  </a:t>
            </a:r>
            <a:r>
              <a:rPr lang="en-US" sz="2000" dirty="0" err="1"/>
              <a:t>поділяють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наступні</a:t>
            </a:r>
            <a:r>
              <a:rPr lang="en-US" sz="2000" dirty="0"/>
              <a:t> </a:t>
            </a:r>
            <a:r>
              <a:rPr lang="en-US" sz="2000" dirty="0" err="1"/>
              <a:t>групи</a:t>
            </a:r>
            <a:r>
              <a:rPr lang="en-US" sz="2000" dirty="0"/>
              <a:t>:</a:t>
            </a:r>
          </a:p>
          <a:p>
            <a:r>
              <a:rPr lang="en-US" sz="2000" b="0" i="0" dirty="0" err="1">
                <a:effectLst/>
              </a:rPr>
              <a:t>Ізоксазолілпеніциліни</a:t>
            </a:r>
            <a:endParaRPr lang="en-US" sz="2000" b="0" i="0" dirty="0">
              <a:effectLst/>
            </a:endParaRPr>
          </a:p>
          <a:p>
            <a:r>
              <a:rPr lang="en-US" sz="2000" dirty="0" err="1"/>
              <a:t>Амінопеніциліни</a:t>
            </a:r>
            <a:endParaRPr lang="en-US" sz="2000" dirty="0"/>
          </a:p>
          <a:p>
            <a:r>
              <a:rPr lang="en-US" sz="2000" dirty="0" err="1"/>
              <a:t>Карбоксипеніциліни</a:t>
            </a:r>
            <a:endParaRPr lang="en-US" sz="2000" dirty="0"/>
          </a:p>
          <a:p>
            <a:r>
              <a:rPr lang="en-US" sz="2000" b="0" i="0" dirty="0" err="1">
                <a:effectLst/>
              </a:rPr>
              <a:t>Комбіновані</a:t>
            </a:r>
            <a:endParaRPr lang="en-US" sz="2000" b="0" i="0" dirty="0">
              <a:effectLst/>
            </a:endParaRPr>
          </a:p>
        </p:txBody>
      </p:sp>
      <p:pic>
        <p:nvPicPr>
          <p:cNvPr id="2058" name="Picture 10" descr="Ліки таблетки пігулки">
            <a:extLst>
              <a:ext uri="{FF2B5EF4-FFF2-40B4-BE49-F238E27FC236}">
                <a16:creationId xmlns:a16="http://schemas.microsoft.com/office/drawing/2014/main" xmlns="" id="{BD1E6C68-CE63-5603-2ECE-B5B679EA25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26" r="14449"/>
          <a:stretch/>
        </p:blipFill>
        <p:spPr bwMode="auto">
          <a:xfrm>
            <a:off x="4654296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119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b="0" i="0">
                <a:solidFill>
                  <a:schemeClr val="tx1"/>
                </a:solidFill>
                <a:effectLst/>
              </a:rPr>
              <a:t>ізоксазолілпеніциліни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Антистафілококові пеніциліназорезистентні пеніциліни (ізоксазолілпеніциліни).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До препаратів цієї групи належать </a:t>
            </a: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оксацилін (оксациліну натрієва сіль), клоксацилін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. Найбільшу природну активність вони проявляють щодо грампозитивних коків. Не впливають на ентерококи, менінго-, гонококи, грамнегативні збудники, анаеробів. 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Стійкість цих антибіотиків до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лактамаз, які продукуються </a:t>
            </a:r>
            <a:r>
              <a:rPr lang="en-GB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Staphylococcus spp.,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зумовлена наявністю в їх молекулі ацильного бічного ланцюга, який захищає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лактамне кільце від впливу на нього ферменту. Активність оксациліну щодо стафілококів-продуцентів пеніциліназ перевищує активність пеніциліну у 50-250 разів. На стафілококи, які резистентні до метициліну (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MRSA), 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ці антибіотики не діють.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8367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Флуклоксацилін - купити за низькою ціною в Україні | Flucloxacillin,  Флуклоксацилін">
            <a:extLst>
              <a:ext uri="{FF2B5EF4-FFF2-40B4-BE49-F238E27FC236}">
                <a16:creationId xmlns:a16="http://schemas.microsoft.com/office/drawing/2014/main" xmlns="" id="{7E0D7278-1F23-47D0-71AF-02312AF59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84439" y="1034085"/>
            <a:ext cx="4789827" cy="47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xmlns="" id="{516F97B9-23C6-4EF1-AED7-D5E3C26A64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6096000" y="1142999"/>
            <a:ext cx="0" cy="45720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Оксациллин Отзывы – Telegraph">
            <a:extLst>
              <a:ext uri="{FF2B5EF4-FFF2-40B4-BE49-F238E27FC236}">
                <a16:creationId xmlns:a16="http://schemas.microsoft.com/office/drawing/2014/main" xmlns="" id="{B0711234-D92F-E7D6-9DA1-B4CDA1963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17734" y="1581209"/>
            <a:ext cx="4799456" cy="369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025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26" y="45611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chemeClr val="tx1"/>
                </a:solidFill>
                <a:effectLst/>
              </a:rPr>
              <a:t>І</a:t>
            </a:r>
            <a:r>
              <a:rPr lang="en-US" b="0" i="0" dirty="0" err="1">
                <a:solidFill>
                  <a:schemeClr val="tx1"/>
                </a:solidFill>
                <a:effectLst/>
              </a:rPr>
              <a:t>зоксазолілпеніциліни</a:t>
            </a:r>
            <a:r>
              <a:rPr lang="uk-UA" b="0" i="0" dirty="0">
                <a:solidFill>
                  <a:schemeClr val="tx1"/>
                </a:solidFill>
                <a:effectLst/>
              </a:rPr>
              <a:t>. </a:t>
            </a:r>
            <a:r>
              <a:rPr lang="uk-UA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Фармакокінетика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5404" y="1796144"/>
            <a:ext cx="10461172" cy="4376056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 algn="l">
              <a:buNone/>
            </a:pPr>
            <a:r>
              <a:rPr lang="uk-UA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Істотною перевагою напівсинтетичних пеніцилінів, порівняно з біосинтетичними, є кислотостійкість, що дозволяє застосовувати їх всередину. При всмоктуванні оксациліну, клоксациліну з шлунково-кишкового тракту їх максимальна концентрація в крові дорівнює '/3 тієї концентрації, що створюється після внутрішньом'язового введення, тому при стафілококових пневмоніях, сепсисі, менінгіті їх доцільніше призначати парентерально (внутрішньом'язово або внутрішньовенно).</a:t>
            </a:r>
          </a:p>
          <a:p>
            <a:pPr marL="0" indent="0" algn="l">
              <a:buNone/>
            </a:pPr>
            <a:r>
              <a:rPr lang="uk-UA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Ізоксазолілпеніциліни доцільно використовувати лише при підтвердженій стафілококовій інфекції. їх ефективність проти пеніциліназопродукуючих стафілококів більша, ніж в еритроміцину, лінкоміцину, аміноглікозидів, тетрацикліну або левоміцетину, й прирівнюється до ефективності “захищених” пеніцилінів, карбапенемів та цефалоспоринів. Вони діють і на інші бактерії, відносно яких активний БП. Але у таких випадках перевагу слід віддавати останньому, ефективність якого значно вища при зараженні чутливими до нього пневмококами, </a:t>
            </a:r>
            <a:r>
              <a:rPr lang="el-GR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гемолітичними стрептококами і нейсеріями. </a:t>
            </a:r>
          </a:p>
          <a:p>
            <a:pPr marL="0" indent="0" algn="l">
              <a:buNone/>
            </a:pPr>
            <a:r>
              <a:rPr lang="uk-UA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Ці препарати іноді використовують для проведення емпіричної терапії при високій імовірності стафілококової інфекції (гострий гнійний артрит, гострий остеомієліт, фурункули, карбункули, панариції, катетер-асоційований сепсис, гострий мастит тощо).</a:t>
            </a:r>
          </a:p>
          <a:p>
            <a:pPr marL="0" indent="0" algn="l">
              <a:buNone/>
            </a:pPr>
            <a:r>
              <a:rPr lang="ru-RU" sz="7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Оксацилін застосовують усередину в разовій дозі 0,25-0,5 г (середня добова доза – 3 г, при тяжких інфекціях – до 6-8 г). Кратність призначення – 4-6 разів на добу. При внутрішньом'язовому або внутрішньовенному способі введення середня доза становить 2-4 г (4 ін'єкції на добу).</a:t>
            </a:r>
            <a:endParaRPr lang="uk-UA" sz="72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0929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58" y="746977"/>
            <a:ext cx="5894832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b="0" i="0">
                <a:effectLst/>
              </a:rPr>
              <a:t>Амінопеніциліни. Ампіцилін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314" y="2359153"/>
            <a:ext cx="6775800" cy="375187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0" i="0" dirty="0" err="1">
                <a:effectLst/>
              </a:rPr>
              <a:t>До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препаратів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цієї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групи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належать</a:t>
            </a:r>
            <a:r>
              <a:rPr lang="en-US" sz="2000" b="0" i="0" dirty="0">
                <a:effectLst/>
              </a:rPr>
              <a:t> </a:t>
            </a:r>
            <a:r>
              <a:rPr lang="en-US" sz="2000" b="1" i="0" dirty="0" err="1">
                <a:effectLst/>
              </a:rPr>
              <a:t>ампіцилін</a:t>
            </a:r>
            <a:r>
              <a:rPr lang="en-US" sz="2000" b="1" i="0" dirty="0">
                <a:effectLst/>
              </a:rPr>
              <a:t> </a:t>
            </a:r>
            <a:r>
              <a:rPr lang="en-US" sz="2000" b="1" i="0" dirty="0" err="1">
                <a:effectLst/>
              </a:rPr>
              <a:t>та</a:t>
            </a:r>
            <a:r>
              <a:rPr lang="en-US" sz="2000" b="1" i="0" dirty="0">
                <a:effectLst/>
              </a:rPr>
              <a:t> </a:t>
            </a:r>
            <a:r>
              <a:rPr lang="en-US" sz="2000" b="1" i="0" dirty="0" err="1">
                <a:effectLst/>
              </a:rPr>
              <a:t>амоксицилін</a:t>
            </a:r>
            <a:r>
              <a:rPr lang="en-US" sz="2000" b="0" i="0" dirty="0">
                <a:effectLst/>
              </a:rPr>
              <a:t>. </a:t>
            </a:r>
            <a:r>
              <a:rPr lang="en-US" sz="2000" b="0" i="0" dirty="0" err="1">
                <a:effectLst/>
              </a:rPr>
              <a:t>Вони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мають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широкий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спектр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протимікробної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активності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але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руйнуються</a:t>
            </a:r>
            <a:r>
              <a:rPr lang="en-US" sz="2000" b="0" i="0" dirty="0">
                <a:effectLst/>
              </a:rPr>
              <a:t> β-</a:t>
            </a:r>
            <a:r>
              <a:rPr lang="en-US" sz="2000" b="0" i="0" dirty="0" err="1">
                <a:effectLst/>
              </a:rPr>
              <a:t>лактамазами</a:t>
            </a:r>
            <a:r>
              <a:rPr lang="en-US" sz="2000" b="0" i="0" dirty="0">
                <a:effectLst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i="0" dirty="0" err="1">
                <a:effectLst/>
              </a:rPr>
              <a:t>Ампіцилін</a:t>
            </a:r>
            <a:r>
              <a:rPr lang="en-US" sz="2000" b="0" i="0" dirty="0">
                <a:effectLst/>
              </a:rPr>
              <a:t>. </a:t>
            </a:r>
            <a:r>
              <a:rPr lang="en-US" sz="2000" b="0" i="0" dirty="0" err="1">
                <a:effectLst/>
              </a:rPr>
              <a:t>Найбільше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значення</a:t>
            </a:r>
            <a:r>
              <a:rPr lang="en-US" sz="2000" b="0" i="0" dirty="0">
                <a:effectLst/>
              </a:rPr>
              <a:t> у </a:t>
            </a:r>
            <a:r>
              <a:rPr lang="en-US" sz="2000" b="0" i="0" dirty="0" err="1">
                <a:effectLst/>
              </a:rPr>
              <a:t>спектрі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антибактеріальної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дії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ампіциліну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має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його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пригнічувальний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вплив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на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різні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грамнегативні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мікроорганізми</a:t>
            </a:r>
            <a:r>
              <a:rPr lang="en-US" sz="2000" b="0" i="0" dirty="0">
                <a:effectLst/>
              </a:rPr>
              <a:t> (у </a:t>
            </a:r>
            <a:r>
              <a:rPr lang="en-US" sz="2000" b="0" i="0" dirty="0" err="1">
                <a:effectLst/>
              </a:rPr>
              <a:t>тому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числі</a:t>
            </a:r>
            <a:r>
              <a:rPr lang="en-US" sz="2000" b="0" i="0" dirty="0">
                <a:effectLst/>
              </a:rPr>
              <a:t> </a:t>
            </a:r>
            <a:r>
              <a:rPr lang="en-US" sz="2000" b="1" i="1" dirty="0">
                <a:effectLst/>
              </a:rPr>
              <a:t>Н. influenzae,</a:t>
            </a:r>
            <a:r>
              <a:rPr lang="en-US" sz="2000" b="0" i="0" dirty="0">
                <a:effectLst/>
              </a:rPr>
              <a:t> </a:t>
            </a:r>
            <a:r>
              <a:rPr lang="en-US" sz="2000" b="0" i="0" dirty="0" err="1">
                <a:effectLst/>
              </a:rPr>
              <a:t>збудника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кашлюка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гонококи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менінгококи</a:t>
            </a:r>
            <a:r>
              <a:rPr lang="en-US" sz="2000" b="0" i="0" dirty="0">
                <a:effectLst/>
              </a:rPr>
              <a:t>, </a:t>
            </a:r>
            <a:r>
              <a:rPr lang="en-US" sz="2000" b="1" i="1" dirty="0">
                <a:effectLst/>
              </a:rPr>
              <a:t>Р. mirabilis,</a:t>
            </a:r>
            <a:r>
              <a:rPr lang="en-US" sz="2000" b="0" i="0" dirty="0">
                <a:effectLst/>
              </a:rPr>
              <a:t> </a:t>
            </a:r>
            <a:r>
              <a:rPr lang="en-US" sz="2000" b="0" i="0" dirty="0" err="1">
                <a:effectLst/>
              </a:rPr>
              <a:t>різні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штами</a:t>
            </a:r>
            <a:r>
              <a:rPr lang="en-US" sz="2000" b="0" i="0" dirty="0">
                <a:effectLst/>
              </a:rPr>
              <a:t> </a:t>
            </a:r>
            <a:r>
              <a:rPr lang="en-US" sz="2000" b="1" i="1" dirty="0">
                <a:effectLst/>
              </a:rPr>
              <a:t>E. coli,</a:t>
            </a:r>
            <a:r>
              <a:rPr lang="en-US" sz="2000" b="0" i="0" dirty="0">
                <a:effectLst/>
              </a:rPr>
              <a:t> </a:t>
            </a:r>
            <a:r>
              <a:rPr lang="en-US" sz="2000" b="0" i="0" dirty="0" err="1">
                <a:effectLst/>
              </a:rPr>
              <a:t>сальмонели</a:t>
            </a:r>
            <a:r>
              <a:rPr lang="en-US" sz="2000" b="0" i="0" dirty="0">
                <a:effectLst/>
              </a:rPr>
              <a:t>), </a:t>
            </a:r>
            <a:r>
              <a:rPr lang="en-US" sz="2000" b="0" i="0" dirty="0" err="1">
                <a:effectLst/>
              </a:rPr>
              <a:t>на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збудників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лістеріозу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ентерококи</a:t>
            </a:r>
            <a:r>
              <a:rPr lang="en-US" sz="2000" b="0" i="0" dirty="0">
                <a:effectLst/>
              </a:rPr>
              <a:t>. </a:t>
            </a:r>
            <a:r>
              <a:rPr lang="en-US" sz="2000" b="0" i="0" dirty="0" err="1">
                <a:effectLst/>
              </a:rPr>
              <a:t>Проте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зараз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внаслідок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набутої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резистентності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ці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мікроорганізми</a:t>
            </a:r>
            <a:r>
              <a:rPr lang="en-US" sz="2000" b="0" i="0" dirty="0">
                <a:effectLst/>
              </a:rPr>
              <a:t> у </a:t>
            </a:r>
            <a:r>
              <a:rPr lang="en-US" sz="2000" b="0" i="0" dirty="0" err="1">
                <a:effectLst/>
              </a:rPr>
              <a:t>багатьох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випадках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стійкі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до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ампіциліну</a:t>
            </a:r>
            <a:r>
              <a:rPr lang="en-US" sz="2000" b="0" i="0" dirty="0">
                <a:effectLst/>
              </a:rPr>
              <a:t>. </a:t>
            </a:r>
            <a:r>
              <a:rPr lang="en-US" sz="2000" b="1" i="1" dirty="0">
                <a:effectLst/>
              </a:rPr>
              <a:t>Р. aeruginosa</a:t>
            </a:r>
            <a:r>
              <a:rPr lang="en-US" sz="2000" b="0" i="0" dirty="0">
                <a:effectLst/>
              </a:rPr>
              <a:t> </a:t>
            </a:r>
            <a:r>
              <a:rPr lang="en-US" sz="2000" b="0" i="0" dirty="0" err="1">
                <a:effectLst/>
              </a:rPr>
              <a:t>має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природну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резистентність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до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ампіциліну</a:t>
            </a:r>
            <a:r>
              <a:rPr lang="en-US" sz="2000" b="0" i="0" dirty="0">
                <a:effectLst/>
              </a:rPr>
              <a:t>.</a:t>
            </a:r>
          </a:p>
          <a:p>
            <a:pPr marL="0">
              <a:lnSpc>
                <a:spcPct val="90000"/>
              </a:lnSpc>
            </a:pPr>
            <a:endParaRPr lang="en-US" sz="1700" b="0" i="0" dirty="0">
              <a:effectLst/>
            </a:endParaRPr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xmlns="" id="{879398A9-0D0D-4901-BDDF-B3D93CECA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92" name="Rectangle 3091">
            <a:extLst>
              <a:ext uri="{FF2B5EF4-FFF2-40B4-BE49-F238E27FC236}">
                <a16:creationId xmlns:a16="http://schemas.microsoft.com/office/drawing/2014/main" xmlns="" id="{011FEC3B-E514-4E21-B2CB-7903A73569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Ампіцилін таблетки: інструкція, ціна, аналоги, форми випуску">
            <a:extLst>
              <a:ext uri="{FF2B5EF4-FFF2-40B4-BE49-F238E27FC236}">
                <a16:creationId xmlns:a16="http://schemas.microsoft.com/office/drawing/2014/main" xmlns="" id="{EED7417D-B74C-27B4-5496-DBED9E6E5DF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15890" y="2055839"/>
            <a:ext cx="3328416" cy="275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6879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Ампіцилін. </a:t>
            </a:r>
            <a:r>
              <a:rPr lang="uk-UA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Фармакокінетика</a:t>
            </a:r>
            <a:endParaRPr lang="uk-UA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57" y="2431216"/>
            <a:ext cx="10831286" cy="394781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l">
              <a:buNone/>
            </a:pPr>
            <a:r>
              <a:rPr lang="uk-UA" sz="19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Препарат кислотостійкий, помірно всмоктується при вживанні всередину. їжа знижує біодоступність ампіциліну майже у 2 рази. Для внутрішньом'язового введення препарат розчиняють водою для ін'єкцій або лідокаїном, для внутрішньовенного – 0,9 </a:t>
            </a:r>
            <a:r>
              <a:rPr lang="uk-UA" sz="19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%</a:t>
            </a:r>
            <a:r>
              <a:rPr lang="uk-UA" sz="19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розчином натрію хлориду. При зберіганні розчинів понад 1 год активність препарату різко знижується. Пероральне приймання ампіциліну при лікуванні більшості інфекцій (крім кишечних) може бути недостатньо ефективним у зв'язку з низькою біодоступністю препарату. Ампіцилін добре проникає через ГЕБ. Приблизно 1/3 ампіциліну виводиться з сечею у незміне- ному вигляді, що використовується при лікуванні інфекцій сечовивідних шляхів. Препарат має здатність накопичуватись у жовчі (є цінним при інфікуванні жовчних шляхів). Використовується також для емпіричного лікування інфекцій дихальних шляхів, у тому числі позалікарняної пневмонії, шлунково-кишкового тракту (залишається ефективним засобом лікування дизентерії), гнійних хірургічних інфекцій. </a:t>
            </a:r>
            <a:r>
              <a:rPr lang="ru-RU" sz="19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Доза для прийому всередину становить: по 0,5-2,0 г кожні 6 год, для введення у м'яз – по 500 мг через 4-6 год.</a:t>
            </a:r>
            <a:endParaRPr lang="en-US" sz="19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700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Амінопеніциліни. </a:t>
            </a:r>
            <a:r>
              <a:rPr lang="uk-UA" sz="28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Талампіцилін</a:t>
            </a:r>
            <a:endParaRPr lang="uk-UA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 algn="l">
              <a:buNone/>
            </a:pP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Талампіцилін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є ефіром ампіциліну, який мікробіологічно неактивний (англ. 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prodrugs – 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проліки). Після приймання всередину препарат деестерифікується у слизовій кишечнику та в печінці, після чого вільний ампіцилін надходить у системний кро- вотік. Ефір легше всмоктується, ніж сам ампіцилін, що забезпечує вищі концентрації останнього в крові при введенні еквівалентних доз. Препарат менше, ніж ампіцилін, пригнічує кишкову мікрофлору при застосуванні всередину і рідше викликає діарею.</a:t>
            </a: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750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5894832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b="0" i="0" dirty="0" err="1">
                <a:effectLst/>
              </a:rPr>
              <a:t>Амінопеніциліни</a:t>
            </a:r>
            <a:r>
              <a:rPr lang="en-US" b="0" i="0" dirty="0">
                <a:effectLst/>
              </a:rPr>
              <a:t>. </a:t>
            </a:r>
            <a:r>
              <a:rPr lang="en-US" b="1" i="0" dirty="0" err="1">
                <a:effectLst/>
              </a:rPr>
              <a:t>Амоксицилін</a:t>
            </a:r>
            <a:endParaRPr lang="en-US" b="0" i="0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43" y="2638044"/>
            <a:ext cx="5963317" cy="326320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0" i="0" dirty="0" err="1">
                <a:effectLst/>
              </a:rPr>
              <a:t>До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амоксициліну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чутливі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грампозитивні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та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грамнегативні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аеробні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мікроорганізми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деякі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збудники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анаеробних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інфекцій</a:t>
            </a:r>
            <a:r>
              <a:rPr lang="en-US" sz="2000" b="0" i="0" dirty="0">
                <a:effectLst/>
              </a:rPr>
              <a:t> (С. </a:t>
            </a:r>
            <a:r>
              <a:rPr lang="en-US" sz="2000" b="1" i="1" dirty="0">
                <a:effectLst/>
              </a:rPr>
              <a:t>tetani).</a:t>
            </a:r>
            <a:r>
              <a:rPr lang="en-US" sz="2000" b="0" i="0" dirty="0">
                <a:effectLst/>
              </a:rPr>
              <a:t> </a:t>
            </a:r>
            <a:r>
              <a:rPr lang="en-US" sz="2000" b="0" i="0" dirty="0" err="1">
                <a:effectLst/>
              </a:rPr>
              <a:t>Амоксицилін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має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найвищу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активність</a:t>
            </a:r>
            <a:r>
              <a:rPr lang="en-US" sz="2000" b="0" i="0" dirty="0">
                <a:effectLst/>
              </a:rPr>
              <a:t> (</a:t>
            </a:r>
            <a:r>
              <a:rPr lang="en-US" sz="2000" b="0" i="0" dirty="0" err="1">
                <a:effectLst/>
              </a:rPr>
              <a:t>серед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усіх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пероральних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пеніцилінів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та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цефалоспоринів</a:t>
            </a:r>
            <a:r>
              <a:rPr lang="en-US" sz="2000" b="0" i="0" dirty="0">
                <a:effectLst/>
              </a:rPr>
              <a:t>) </a:t>
            </a:r>
            <a:r>
              <a:rPr lang="en-US" sz="2000" b="0" i="0" dirty="0" err="1">
                <a:effectLst/>
              </a:rPr>
              <a:t>відносно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пневмококів</a:t>
            </a:r>
            <a:r>
              <a:rPr lang="en-US" sz="2000" b="0" i="0" dirty="0">
                <a:effectLst/>
              </a:rPr>
              <a:t>. </a:t>
            </a:r>
            <a:r>
              <a:rPr lang="en-US" sz="2000" b="0" i="0" dirty="0" err="1">
                <a:effectLst/>
              </a:rPr>
              <a:t>На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відміну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від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ампіциліну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амоксицилін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високоактивний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відносно</a:t>
            </a:r>
            <a:r>
              <a:rPr lang="en-US" sz="2000" b="0" i="0" dirty="0">
                <a:effectLst/>
              </a:rPr>
              <a:t> </a:t>
            </a:r>
            <a:r>
              <a:rPr lang="en-US" sz="2000" b="1" i="1" dirty="0">
                <a:effectLst/>
              </a:rPr>
              <a:t>Н. pylori.</a:t>
            </a:r>
            <a:endParaRPr lang="en-US" sz="2000" b="0" i="0" dirty="0">
              <a:effectLst/>
            </a:endParaRPr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xmlns="" id="{879398A9-0D0D-4901-BDDF-B3D93CECA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xmlns="" id="{011FEC3B-E514-4E21-B2CB-7903A73569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Амоксицилін капсули по 500 мг №16 (8х2) : інструкція + ціна в аптеках |  Tabletki.ua">
            <a:extLst>
              <a:ext uri="{FF2B5EF4-FFF2-40B4-BE49-F238E27FC236}">
                <a16:creationId xmlns:a16="http://schemas.microsoft.com/office/drawing/2014/main" xmlns="" id="{F18858B2-41A1-11BB-EE13-681E52A975F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15890" y="2184815"/>
            <a:ext cx="3328416" cy="249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499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5041AB2-A9B4-4D3F-B120-38E7860A8F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DD5C87-99F8-446E-3080-95CB7EC5E3A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6236" y="1428669"/>
            <a:ext cx="9939528" cy="400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132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sz="2800" dirty="0">
                <a:solidFill>
                  <a:srgbClr val="222222"/>
                </a:solidFill>
                <a:latin typeface="Georgia" panose="02040502050405020303" pitchFamily="18" charset="0"/>
              </a:rPr>
              <a:t>Амоксицилін. </a:t>
            </a:r>
            <a:r>
              <a:rPr lang="uk-UA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Фармакокінетика</a:t>
            </a:r>
            <a:endParaRPr lang="uk-UA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90 </a:t>
            </a:r>
            <a:r>
              <a:rPr lang="uk-UA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%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прийнятої всередину дози амоксициліну абсорбується зі шлунково-кишкового тракту. Всмоктуваність амоксициліну, на відміну від ампіциліну, не залежить від вживання та складу їжі. Добре проникає через ГЕБ, створює активні концентрації в жовчі, бронхіальному секреті, тканинах бронхолегеневої системи, внутрішнього вуха, в очеревинній порожнині (особливо при перитоніті). Всмоктується у проксимальних відділах кишечнику. У зв'язку з цим амоксицилін недоцільно застосовувати при кишкових інфекціях. 50-70 % введеного препарату виводиться у незміненому вигляді через нирки. Застосовують його по 0,25–0,5 г З рази на добу.</a:t>
            </a: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20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sz="2800" dirty="0">
                <a:solidFill>
                  <a:srgbClr val="222222"/>
                </a:solidFill>
                <a:latin typeface="Georgia" panose="02040502050405020303" pitchFamily="18" charset="0"/>
              </a:rPr>
              <a:t>Амоксицилін. </a:t>
            </a:r>
            <a:r>
              <a:rPr lang="uk-UA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показання</a:t>
            </a:r>
            <a:endParaRPr lang="uk-UA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Амоксицилін призначають перорально при неусклад- нених бронхолегеневих захворюваннях, зокрема при позалікарняній пневмонії легкого та середньотяжкого перебігу, загостреннях хронічного бронхіту, інфекційних процесах ЛОР-органів (тонзиліт, гострий середній отит, гострий синусит), інфекціях шкіри та м'яких тканин, у тому числі при опіковій хворобі, інфекціях сечостатевої системи, травного тракту (у схемах ерадикації </a:t>
            </a:r>
            <a:r>
              <a:rPr lang="uk-UA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Н. </a:t>
            </a:r>
            <a:r>
              <a:rPr lang="en-GB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pylori),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у комплексній терапії черевного тифу чи паратифу, для санації носіїв сальмонел.</a:t>
            </a: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887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Карбоксипеніциліни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l"/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Спектр дії </a:t>
            </a: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карбеніциліну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широкий, препарат ефективно пригнічує синьогнійну паличку, індолпозитивні штами протея і бактероїди. Інактивується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лактамазами.</a:t>
            </a:r>
          </a:p>
          <a:p>
            <a:pPr algn="l"/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Не всмоктується зі шлунково-кишкового тракту, тому його застосовують у вигляді внутрішньовенних інфузій. Застосування карбеніциліну у наш час обмежене в зв'язку з високим рівнем резистентності мікроорганізмів до нього.</a:t>
            </a:r>
          </a:p>
        </p:txBody>
      </p:sp>
    </p:spTree>
    <p:extLst>
      <p:ext uri="{BB962C8B-B14F-4D97-AF65-F5344CB8AC3E}">
        <p14:creationId xmlns:p14="http://schemas.microsoft.com/office/powerpoint/2010/main" xmlns="" val="2380170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Уреїдопеніциліни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Це пеніциліни (</a:t>
            </a: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апалцилін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та ін.) широкого спектра дії, які мають високу активність відносно псевдомонад (пригнічують 80-95 % штамів синьогнійної палички). Азлоцилін активніший від карбеніциліну відносно </a:t>
            </a:r>
            <a:r>
              <a:rPr lang="uk-UA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Р. </a:t>
            </a:r>
            <a:r>
              <a:rPr lang="en-GB" sz="3200" b="1" i="1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aeruginosa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у 10 разів. Руйнуються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лактамазами. Із шлунково-кишкового тракту вони всмоктуються погано, тому їх вводять внутрішньовенно (протягом 2-3 хв) або у м'яз. Виводяться з організму через нирки (шляхом канальцевої секреції) і печінку, у зв'язку з чим у сечі і жовчі створюються високі їх концентрації. Через ГЕБ проходять погано.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Уреїдопеніциліни призначають при тяжких грамнегативних інфекціях, особливо викликаних синьогнійною паличкою. При псевдомонадозах їх самостійно, як правило, не використовують, оскільки до них швидко розвивається резистентність мікроорганізмів, а комбінують з аміноглікозидами (не можна вводити в одному шприці, тому що останні інактивуються).</a:t>
            </a:r>
          </a:p>
        </p:txBody>
      </p:sp>
    </p:spTree>
    <p:extLst>
      <p:ext uri="{BB962C8B-B14F-4D97-AF65-F5344CB8AC3E}">
        <p14:creationId xmlns:p14="http://schemas.microsoft.com/office/powerpoint/2010/main" xmlns="" val="3567580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Амідинопеніциліни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l">
              <a:buNone/>
            </a:pP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Амідиноцилін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активний при зараженні грамнегативними бактеріями, у тому числі кишковою паличкою, сальмонелами і шигелами; синьогнійна паличка і не- ферментуючі грамнегативні бактерії звичайно до нього резистентні. Руйнується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лактамазами.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Препарат використовують при тяжких інфекціях, викликаних грамнегативною кишковою флорою, паратифі, черевному тифі та сальмонельозі.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Із шлунково-кишкового тракту не всмоктується, призначається внутрішньом'язово або внутрішньовенно. Резистентності до нього в процесі лікування не виникає.</a:t>
            </a:r>
          </a:p>
        </p:txBody>
      </p:sp>
    </p:spTree>
    <p:extLst>
      <p:ext uri="{BB962C8B-B14F-4D97-AF65-F5344CB8AC3E}">
        <p14:creationId xmlns:p14="http://schemas.microsoft.com/office/powerpoint/2010/main" xmlns="" val="951306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Ліки таблетки пігулки">
            <a:extLst>
              <a:ext uri="{FF2B5EF4-FFF2-40B4-BE49-F238E27FC236}">
                <a16:creationId xmlns:a16="http://schemas.microsoft.com/office/drawing/2014/main" xmlns="" id="{92FB709E-AD91-734B-3827-93EF1BADFE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2FDFF-E3F5-CC87-578C-EDBE0915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комбіновані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D803B-A7C0-1104-3329-2718BB959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943" y="2420330"/>
            <a:ext cx="9514114" cy="3947813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Набута резистентність мікроорганізмів до антибіотиків, яка досягла катастрофічного поширення в останні роки, у переважаючій більшості випадків зумовлена продукцією мікробними клітинами ферментів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лактамаз, які зруйновують антибактеріальні засоби. Деякі речовини природного та синтетичного походження, які мають незначну власну антибактеріальну дію, здатні необоротно зв'язувати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лактамази з наступним пригніченням їх активності. Ці речовини отримали назву інгібіторів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лактамаз. До них належать природна сполука – </a:t>
            </a: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клавуланова кислота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та синтетичні сульфони пе- ніциланової кислоти – </a:t>
            </a:r>
            <a:r>
              <a:rPr lang="uk-UA" sz="32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сульбактам і тазобактам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. Комбінування інгібіторів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 з антибактеріальними препаратами дозволяє розширити спектр їх антимікробної активності за рахунок впливу на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лактамазопродукуючі штами бактерій.</a:t>
            </a:r>
          </a:p>
          <a:p>
            <a:pPr marL="0" indent="0" algn="l">
              <a:buNone/>
            </a:pP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До таких комбінованих з інгібіторами </a:t>
            </a:r>
            <a:r>
              <a:rPr lang="el-GR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β-</a:t>
            </a:r>
            <a:r>
              <a:rPr lang="uk-UA" sz="32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лактамаз (“інгібітор-захищених”, “захищених”, “екранованих”) пеніцилінів належать амоксицилін/клавуланат, ампіцилін/ сульбактам, тикарцилін/клавуланат, піперацилін/тазобактам.</a:t>
            </a:r>
          </a:p>
        </p:txBody>
      </p:sp>
    </p:spTree>
    <p:extLst>
      <p:ext uri="{BB962C8B-B14F-4D97-AF65-F5344CB8AC3E}">
        <p14:creationId xmlns:p14="http://schemas.microsoft.com/office/powerpoint/2010/main" xmlns="" val="1000825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Що робити, якщо сімейний лікар звільнився - Що робити, якщо сімейний лікар  у відпустці">
            <a:extLst>
              <a:ext uri="{FF2B5EF4-FFF2-40B4-BE49-F238E27FC236}">
                <a16:creationId xmlns:a16="http://schemas.microsoft.com/office/drawing/2014/main" xmlns="" id="{322256F8-ED74-D296-216D-FA01F720F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4849A62-92D9-705B-1ACF-5E33CB44A43C}"/>
              </a:ext>
            </a:extLst>
          </p:cNvPr>
          <p:cNvSpPr txBox="1"/>
          <p:nvPr/>
        </p:nvSpPr>
        <p:spPr>
          <a:xfrm>
            <a:off x="1436914" y="3429000"/>
            <a:ext cx="95686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0" i="0" dirty="0">
                <a:solidFill>
                  <a:srgbClr val="002060"/>
                </a:solidFill>
                <a:effectLst/>
                <a:highlight>
                  <a:srgbClr val="C0C0C0"/>
                </a:highlight>
                <a:latin typeface="Georgia" panose="02040502050405020303" pitchFamily="18" charset="0"/>
              </a:rPr>
              <a:t>ДЯКУЮ ЗА УВАГУ!</a:t>
            </a:r>
            <a:endParaRPr lang="en-GB" sz="8000" dirty="0">
              <a:solidFill>
                <a:srgbClr val="002060"/>
              </a:solidFill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21174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E6544F15939447A35031D1902E74C7" ma:contentTypeVersion="3" ma:contentTypeDescription="Create a new document." ma:contentTypeScope="" ma:versionID="f4d14a3edcdcaaabb3d59de5c178e8ac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a745383800af4c450a2d1817219dca7a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7A711D-1981-441F-B9A9-873E2D44B0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D525EF-DAD4-41CF-B332-F297C7CD25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690</TotalTime>
  <Words>507</Words>
  <Application>Microsoft Office PowerPoint</Application>
  <PresentationFormat>Произвольный</PresentationFormat>
  <Paragraphs>47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Parcel</vt:lpstr>
      <vt:lpstr>НАПІВСИНТЕТИЧНІ ПЕНІЦИЛІНИ</vt:lpstr>
      <vt:lpstr>Напівсинтетичні пеніциліни</vt:lpstr>
      <vt:lpstr>класифікація</vt:lpstr>
      <vt:lpstr>ізоксазолілпеніциліни</vt:lpstr>
      <vt:lpstr>Слайд 5</vt:lpstr>
      <vt:lpstr>Ізоксазолілпеніциліни. Фармакокінетика</vt:lpstr>
      <vt:lpstr>Амінопеніциліни. Ампіцилін</vt:lpstr>
      <vt:lpstr>Ампіцилін. Фармакокінетика</vt:lpstr>
      <vt:lpstr>Амінопеніциліни. Талампіцилін</vt:lpstr>
      <vt:lpstr>Амінопеніциліни. Амоксицилін</vt:lpstr>
      <vt:lpstr>Слайд 11</vt:lpstr>
      <vt:lpstr>Амоксицилін. Фармакокінетика</vt:lpstr>
      <vt:lpstr>Амоксицилін. показання</vt:lpstr>
      <vt:lpstr>Карбоксипеніциліни</vt:lpstr>
      <vt:lpstr>Уреїдопеніциліни</vt:lpstr>
      <vt:lpstr>Амідинопеніциліни</vt:lpstr>
      <vt:lpstr>комбіновані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Кишкова непрохідність</dc:title>
  <dc:creator>Tetiana Bochulia</dc:creator>
  <cp:lastModifiedBy>Холод Поліна</cp:lastModifiedBy>
  <cp:revision>2</cp:revision>
  <dcterms:created xsi:type="dcterms:W3CDTF">2023-10-23T01:55:13Z</dcterms:created>
  <dcterms:modified xsi:type="dcterms:W3CDTF">2024-02-14T11:35:13Z</dcterms:modified>
</cp:coreProperties>
</file>