
<file path=[Content_Types].xml><?xml version="1.0" encoding="utf-8"?>
<Types xmlns="http://schemas.openxmlformats.org/package/2006/content-types">
  <Override PartName="/customXml/itemProps2.xml" ContentType="application/vnd.openxmlformats-officedocument.customXmlProperties+xml"/>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Default Extension="tiff" ContentType="image/tiff"/>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3"/>
  </p:sldMasterIdLst>
  <p:notesMasterIdLst>
    <p:notesMasterId r:id="rId14"/>
  </p:notesMasterIdLst>
  <p:sldIdLst>
    <p:sldId id="256" r:id="rId4"/>
    <p:sldId id="257" r:id="rId5"/>
    <p:sldId id="258" r:id="rId6"/>
    <p:sldId id="259" r:id="rId7"/>
    <p:sldId id="260" r:id="rId8"/>
    <p:sldId id="261" r:id="rId9"/>
    <p:sldId id="262" r:id="rId10"/>
    <p:sldId id="263" r:id="rId11"/>
    <p:sldId id="264" r:id="rId12"/>
    <p:sldId id="265" r:id="rId13"/>
  </p:sldIdLst>
  <p:sldSz cx="24384000" cy="13716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1pPr>
    <a:lvl2pPr marL="0" marR="0" indent="45720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2pPr>
    <a:lvl3pPr marL="0" marR="0" indent="91440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3pPr>
    <a:lvl4pPr marL="0" marR="0" indent="137160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4pPr>
    <a:lvl5pPr marL="0" marR="0" indent="182880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5pPr>
    <a:lvl6pPr marL="0" marR="0" indent="228600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6pPr>
    <a:lvl7pPr marL="0" marR="0" indent="274320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7pPr>
    <a:lvl8pPr marL="0" marR="0" indent="320040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8pPr>
    <a:lvl9pPr marL="0" marR="0" indent="365760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showPr>
</p:presentationPr>
</file>

<file path=ppt/tableStyles.xml><?xml version="1.0" encoding="utf-8"?>
<a:tblStyleLst xmlns:a="http://schemas.openxmlformats.org/drawingml/2006/main" def="{5940675A-B579-460E-94D1-54222C63F5DA}">
  <a:tblStyle styleId="{4C3C2611-4C71-4FC5-86AE-919BDF0F9419}" styleName="">
    <a:tblBg/>
    <a:wholeTbl>
      <a:tcTxStyle b="off"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noFill/>
        </a:fill>
      </a:tcStyle>
    </a:wholeTbl>
    <a:band2H>
      <a:tcTxStyle/>
      <a:tcStyle>
        <a:tcBdr/>
        <a:fill>
          <a:solidFill>
            <a:srgbClr val="E3E5E8"/>
          </a:solidFill>
        </a:fill>
      </a:tcStyle>
    </a:band2H>
    <a:firstCol>
      <a:tcTxStyle b="on" i="off">
        <a:fontRef idx="minor">
          <a:srgbClr val="000000"/>
        </a:fontRef>
        <a:srgbClr val="000000"/>
      </a:tcTxStyle>
      <a:tcStyle>
        <a:tcBdr>
          <a:left>
            <a:ln w="12700" cap="flat">
              <a:solidFill>
                <a:srgbClr val="000000"/>
              </a:solidFill>
              <a:prstDash val="solid"/>
              <a:miter lim="400000"/>
            </a:ln>
          </a:left>
          <a:right>
            <a:ln w="381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noFill/>
        </a:fill>
      </a:tcStyle>
    </a:firstCol>
    <a:lastRow>
      <a:tcTxStyle b="on"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381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noFill/>
        </a:fill>
      </a:tcStyle>
    </a:lastRow>
    <a:firstRow>
      <a:tcTxStyle b="on"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381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noFill/>
        </a:fill>
      </a:tcStyle>
    </a:firstRow>
  </a:tblStyle>
  <a:tblStyle styleId="{C7B018BB-80A7-4F77-B60F-C8B233D01FF8}" styleName="">
    <a:tblBg/>
    <a:wholeTbl>
      <a:tcTxStyle b="off" i="off">
        <a:fontRef idx="minor">
          <a:srgbClr val="000000"/>
        </a:fontRef>
        <a:srgbClr val="000000"/>
      </a:tcTxStyle>
      <a:tcStyle>
        <a:tcBdr>
          <a:left>
            <a:ln w="12700" cap="flat">
              <a:solidFill>
                <a:srgbClr val="536773"/>
              </a:solidFill>
              <a:prstDash val="solid"/>
              <a:miter lim="400000"/>
            </a:ln>
          </a:left>
          <a:right>
            <a:ln w="12700" cap="flat">
              <a:solidFill>
                <a:srgbClr val="536773"/>
              </a:solidFill>
              <a:prstDash val="solid"/>
              <a:miter lim="400000"/>
            </a:ln>
          </a:right>
          <a:top>
            <a:ln w="12700" cap="flat">
              <a:solidFill>
                <a:srgbClr val="536773"/>
              </a:solidFill>
              <a:prstDash val="solid"/>
              <a:miter lim="400000"/>
            </a:ln>
          </a:top>
          <a:bottom>
            <a:ln w="12700" cap="flat">
              <a:solidFill>
                <a:srgbClr val="536773"/>
              </a:solidFill>
              <a:prstDash val="solid"/>
              <a:miter lim="400000"/>
            </a:ln>
          </a:bottom>
          <a:insideH>
            <a:ln w="12700" cap="flat">
              <a:solidFill>
                <a:srgbClr val="536773"/>
              </a:solidFill>
              <a:prstDash val="solid"/>
              <a:miter lim="400000"/>
            </a:ln>
          </a:insideH>
          <a:insideV>
            <a:ln w="12700" cap="flat">
              <a:solidFill>
                <a:srgbClr val="536773"/>
              </a:solidFill>
              <a:prstDash val="solid"/>
              <a:miter lim="400000"/>
            </a:ln>
          </a:insideV>
        </a:tcBdr>
        <a:fill>
          <a:noFill/>
        </a:fill>
      </a:tcStyle>
    </a:wholeTbl>
    <a:band2H>
      <a:tcTxStyle/>
      <a:tcStyle>
        <a:tcBdr/>
        <a:fill>
          <a:solidFill>
            <a:srgbClr val="E3E5E8"/>
          </a:solidFill>
        </a:fill>
      </a:tcStyle>
    </a:band2H>
    <a:firstCol>
      <a:tcTxStyle b="on" i="off">
        <a:fontRef idx="minor">
          <a:srgbClr val="000000"/>
        </a:fontRef>
        <a:srgbClr val="000000"/>
      </a:tcTxStyle>
      <a:tcStyle>
        <a:tcBdr>
          <a:left>
            <a:ln w="12700" cap="flat">
              <a:solidFill>
                <a:srgbClr val="000000"/>
              </a:solidFill>
              <a:prstDash val="solid"/>
              <a:miter lim="400000"/>
            </a:ln>
          </a:left>
          <a:right>
            <a:ln w="25400" cap="flat">
              <a:solidFill>
                <a:srgbClr val="000000"/>
              </a:solidFill>
              <a:prstDash val="solid"/>
              <a:miter lim="400000"/>
            </a:ln>
          </a:right>
          <a:top>
            <a:ln w="12700" cap="flat">
              <a:solidFill>
                <a:srgbClr val="536773"/>
              </a:solidFill>
              <a:prstDash val="solid"/>
              <a:miter lim="400000"/>
            </a:ln>
          </a:top>
          <a:bottom>
            <a:ln w="12700" cap="flat">
              <a:solidFill>
                <a:srgbClr val="536773"/>
              </a:solidFill>
              <a:prstDash val="solid"/>
              <a:miter lim="400000"/>
            </a:ln>
          </a:bottom>
          <a:insideH>
            <a:ln w="12700" cap="flat">
              <a:solidFill>
                <a:srgbClr val="536773"/>
              </a:solidFill>
              <a:prstDash val="solid"/>
              <a:miter lim="400000"/>
            </a:ln>
          </a:insideH>
          <a:insideV>
            <a:ln w="12700" cap="flat">
              <a:solidFill>
                <a:srgbClr val="536773"/>
              </a:solidFill>
              <a:prstDash val="solid"/>
              <a:miter lim="400000"/>
            </a:ln>
          </a:insideV>
        </a:tcBdr>
        <a:fill>
          <a:noFill/>
        </a:fill>
      </a:tcStyle>
    </a:firstCol>
    <a:lastRow>
      <a:tcTxStyle b="off" i="off">
        <a:fontRef idx="minor">
          <a:srgbClr val="000000"/>
        </a:fontRef>
        <a:srgbClr val="000000"/>
      </a:tcTxStyle>
      <a:tcStyle>
        <a:tcBdr>
          <a:left>
            <a:ln w="12700" cap="flat">
              <a:solidFill>
                <a:srgbClr val="536773"/>
              </a:solidFill>
              <a:prstDash val="solid"/>
              <a:miter lim="400000"/>
            </a:ln>
          </a:left>
          <a:right>
            <a:ln w="12700" cap="flat">
              <a:solidFill>
                <a:srgbClr val="536773"/>
              </a:solidFill>
              <a:prstDash val="solid"/>
              <a:miter lim="400000"/>
            </a:ln>
          </a:right>
          <a:top>
            <a:ln w="38100" cap="flat">
              <a:solidFill>
                <a:srgbClr val="000000"/>
              </a:solidFill>
              <a:prstDash val="solid"/>
              <a:miter lim="400000"/>
            </a:ln>
          </a:top>
          <a:bottom>
            <a:ln w="12700" cap="flat">
              <a:solidFill>
                <a:srgbClr val="000000"/>
              </a:solidFill>
              <a:prstDash val="solid"/>
              <a:miter lim="400000"/>
            </a:ln>
          </a:bottom>
          <a:insideH>
            <a:ln w="12700" cap="flat">
              <a:solidFill>
                <a:srgbClr val="536773"/>
              </a:solidFill>
              <a:prstDash val="solid"/>
              <a:miter lim="400000"/>
            </a:ln>
          </a:insideH>
          <a:insideV>
            <a:ln w="12700" cap="flat">
              <a:solidFill>
                <a:srgbClr val="536773"/>
              </a:solidFill>
              <a:prstDash val="solid"/>
              <a:miter lim="400000"/>
            </a:ln>
          </a:insideV>
        </a:tcBdr>
        <a:fill>
          <a:noFill/>
        </a:fill>
      </a:tcStyle>
    </a:lastRow>
    <a:firstRow>
      <a:tcTxStyle b="on" i="off">
        <a:fontRef idx="minor">
          <a:srgbClr val="000000"/>
        </a:fontRef>
        <a:srgbClr val="000000"/>
      </a:tcTxStyle>
      <a:tcStyle>
        <a:tcBdr>
          <a:left>
            <a:ln w="12700" cap="flat">
              <a:solidFill>
                <a:srgbClr val="536773"/>
              </a:solidFill>
              <a:prstDash val="solid"/>
              <a:miter lim="400000"/>
            </a:ln>
          </a:left>
          <a:right>
            <a:ln w="12700" cap="flat">
              <a:solidFill>
                <a:srgbClr val="536773"/>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536773"/>
              </a:solidFill>
              <a:prstDash val="solid"/>
              <a:miter lim="400000"/>
            </a:ln>
          </a:insideH>
          <a:insideV>
            <a:ln w="12700" cap="flat">
              <a:solidFill>
                <a:srgbClr val="536773"/>
              </a:solidFill>
              <a:prstDash val="solid"/>
              <a:miter lim="400000"/>
            </a:ln>
          </a:insideV>
        </a:tcBdr>
        <a:fill>
          <a:solidFill>
            <a:schemeClr val="accent1">
              <a:lumOff val="16847"/>
            </a:schemeClr>
          </a:solidFill>
        </a:fill>
      </a:tcStyle>
    </a:firstRow>
  </a:tblStyle>
  <a:tblStyle styleId="{EEE7283C-3CF3-47DC-8721-378D4A62B228}" styleName="">
    <a:tblBg/>
    <a:wholeTbl>
      <a:tcTxStyle b="off" i="off">
        <a:fontRef idx="minor">
          <a:srgbClr val="000000"/>
        </a:fontRef>
        <a:srgbClr val="000000"/>
      </a:tcTxStyle>
      <a:tcStyle>
        <a:tcBdr>
          <a:left>
            <a:ln w="12700" cap="flat">
              <a:solidFill>
                <a:srgbClr val="838383"/>
              </a:solidFill>
              <a:prstDash val="solid"/>
              <a:miter lim="400000"/>
            </a:ln>
          </a:left>
          <a:right>
            <a:ln w="12700" cap="flat">
              <a:solidFill>
                <a:srgbClr val="838383"/>
              </a:solidFill>
              <a:prstDash val="solid"/>
              <a:miter lim="400000"/>
            </a:ln>
          </a:right>
          <a:top>
            <a:ln w="12700" cap="flat">
              <a:solidFill>
                <a:srgbClr val="838383"/>
              </a:solidFill>
              <a:prstDash val="solid"/>
              <a:miter lim="400000"/>
            </a:ln>
          </a:top>
          <a:bottom>
            <a:ln w="12700" cap="flat">
              <a:solidFill>
                <a:srgbClr val="838383"/>
              </a:solidFill>
              <a:prstDash val="solid"/>
              <a:miter lim="400000"/>
            </a:ln>
          </a:bottom>
          <a:insideH>
            <a:ln w="12700" cap="flat">
              <a:solidFill>
                <a:srgbClr val="838383"/>
              </a:solidFill>
              <a:prstDash val="solid"/>
              <a:miter lim="400000"/>
            </a:ln>
          </a:insideH>
          <a:insideV>
            <a:ln w="12700" cap="flat">
              <a:solidFill>
                <a:srgbClr val="838383"/>
              </a:solidFill>
              <a:prstDash val="solid"/>
              <a:miter lim="400000"/>
            </a:ln>
          </a:insideV>
        </a:tcBdr>
        <a:fill>
          <a:noFill/>
        </a:fill>
      </a:tcStyle>
    </a:wholeTbl>
    <a:band2H>
      <a:tcTxStyle/>
      <a:tcStyle>
        <a:tcBdr/>
        <a:fill>
          <a:solidFill>
            <a:srgbClr val="EDEEEE"/>
          </a:solidFill>
        </a:fill>
      </a:tcStyle>
    </a:band2H>
    <a:firstCol>
      <a:tcTxStyle b="off" i="off">
        <a:font>
          <a:latin typeface="Helvetica Neue Medium"/>
          <a:ea typeface="Helvetica Neue Medium"/>
          <a:cs typeface="Helvetica Neue Medium"/>
        </a:font>
        <a:srgbClr val="000000"/>
      </a:tcTxStyle>
      <a:tcStyle>
        <a:tcBdr>
          <a:left>
            <a:ln w="12700" cap="flat">
              <a:solidFill>
                <a:srgbClr val="4D4D4D"/>
              </a:solidFill>
              <a:prstDash val="solid"/>
              <a:miter lim="400000"/>
            </a:ln>
          </a:left>
          <a:right>
            <a:ln w="12700" cap="flat">
              <a:solidFill>
                <a:srgbClr val="808080"/>
              </a:solidFill>
              <a:prstDash val="solid"/>
              <a:miter lim="400000"/>
            </a:ln>
          </a:right>
          <a:top>
            <a:ln w="12700" cap="flat">
              <a:solidFill>
                <a:srgbClr val="808080"/>
              </a:solidFill>
              <a:prstDash val="solid"/>
              <a:miter lim="400000"/>
            </a:ln>
          </a:top>
          <a:bottom>
            <a:ln w="12700" cap="flat">
              <a:solidFill>
                <a:srgbClr val="808080"/>
              </a:solidFill>
              <a:prstDash val="solid"/>
              <a:miter lim="400000"/>
            </a:ln>
          </a:bottom>
          <a:insideH>
            <a:ln w="12700" cap="flat">
              <a:solidFill>
                <a:srgbClr val="808080"/>
              </a:solidFill>
              <a:prstDash val="solid"/>
              <a:miter lim="400000"/>
            </a:ln>
          </a:insideH>
          <a:insideV>
            <a:ln w="12700" cap="flat">
              <a:solidFill>
                <a:srgbClr val="808080"/>
              </a:solidFill>
              <a:prstDash val="solid"/>
              <a:miter lim="400000"/>
            </a:ln>
          </a:insideV>
        </a:tcBdr>
        <a:fill>
          <a:solidFill>
            <a:srgbClr val="88FA4F"/>
          </a:solidFill>
        </a:fill>
      </a:tcStyle>
    </a:firstCol>
    <a:lastRow>
      <a:tcTxStyle b="off"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38100" cap="flat">
              <a:solidFill>
                <a:schemeClr val="accent3"/>
              </a:solidFill>
              <a:prstDash val="solid"/>
              <a:miter lim="400000"/>
            </a:ln>
          </a:top>
          <a:bottom>
            <a:ln w="12700" cap="flat">
              <a:solidFill>
                <a:srgbClr val="4D4D4D"/>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noFill/>
        </a:fill>
      </a:tcStyle>
    </a:lastRow>
    <a:firstRow>
      <a:tcTxStyle b="off" i="off">
        <a:font>
          <a:latin typeface="Helvetica Neue Medium"/>
          <a:ea typeface="Helvetica Neue Medium"/>
          <a:cs typeface="Helvetica Neue Medium"/>
        </a:font>
        <a:srgbClr val="000000"/>
      </a:tcTxStyle>
      <a:tcStyle>
        <a:tcBdr>
          <a:left>
            <a:ln w="12700" cap="flat">
              <a:solidFill>
                <a:srgbClr val="4D4D4D"/>
              </a:solidFill>
              <a:prstDash val="solid"/>
              <a:miter lim="400000"/>
            </a:ln>
          </a:left>
          <a:right>
            <a:ln w="12700" cap="flat">
              <a:solidFill>
                <a:srgbClr val="4D4D4D"/>
              </a:solidFill>
              <a:prstDash val="solid"/>
              <a:miter lim="400000"/>
            </a:ln>
          </a:right>
          <a:top>
            <a:ln w="12700" cap="flat">
              <a:solidFill>
                <a:srgbClr val="4D4D4D"/>
              </a:solidFill>
              <a:prstDash val="solid"/>
              <a:miter lim="400000"/>
            </a:ln>
          </a:top>
          <a:bottom>
            <a:ln w="12700" cap="flat">
              <a:solidFill>
                <a:srgbClr val="4D4D4D"/>
              </a:solidFill>
              <a:prstDash val="solid"/>
              <a:miter lim="400000"/>
            </a:ln>
          </a:bottom>
          <a:insideH>
            <a:ln w="12700" cap="flat">
              <a:solidFill>
                <a:srgbClr val="4D4D4D"/>
              </a:solidFill>
              <a:prstDash val="solid"/>
              <a:miter lim="400000"/>
            </a:ln>
          </a:insideH>
          <a:insideV>
            <a:ln w="12700" cap="flat">
              <a:solidFill>
                <a:srgbClr val="4D4D4D"/>
              </a:solidFill>
              <a:prstDash val="solid"/>
              <a:miter lim="400000"/>
            </a:ln>
          </a:insideV>
        </a:tcBdr>
        <a:fill>
          <a:solidFill>
            <a:srgbClr val="60D937"/>
          </a:solidFill>
        </a:fill>
      </a:tcStyle>
    </a:firstRow>
  </a:tblStyle>
  <a:tblStyle styleId="{CF821DB8-F4EB-4A41-A1BA-3FCAFE7338EE}" styleName="">
    <a:tblBg/>
    <a:wholeTbl>
      <a:tcTxStyle b="off" i="off">
        <a:fontRef idx="minor">
          <a:srgbClr val="000000"/>
        </a:fontRef>
        <a:srgbClr val="000000"/>
      </a:tcTxStyle>
      <a:tcStyle>
        <a:tcBdr>
          <a:left>
            <a:ln w="12700" cap="flat">
              <a:solidFill>
                <a:srgbClr val="5B5A5A"/>
              </a:solidFill>
              <a:prstDash val="solid"/>
              <a:miter lim="400000"/>
            </a:ln>
          </a:left>
          <a:right>
            <a:ln w="12700" cap="flat">
              <a:solidFill>
                <a:srgbClr val="5B5A5A"/>
              </a:solidFill>
              <a:prstDash val="solid"/>
              <a:miter lim="400000"/>
            </a:ln>
          </a:right>
          <a:top>
            <a:ln w="12700" cap="flat">
              <a:solidFill>
                <a:srgbClr val="5B5A5A"/>
              </a:solidFill>
              <a:prstDash val="solid"/>
              <a:miter lim="400000"/>
            </a:ln>
          </a:top>
          <a:bottom>
            <a:ln w="12700" cap="flat">
              <a:solidFill>
                <a:srgbClr val="5B5A5A"/>
              </a:solidFill>
              <a:prstDash val="solid"/>
              <a:miter lim="400000"/>
            </a:ln>
          </a:bottom>
          <a:insideH>
            <a:ln w="12700" cap="flat">
              <a:solidFill>
                <a:srgbClr val="5B5A5A"/>
              </a:solidFill>
              <a:prstDash val="solid"/>
              <a:miter lim="400000"/>
            </a:ln>
          </a:insideH>
          <a:insideV>
            <a:ln w="12700" cap="flat">
              <a:solidFill>
                <a:srgbClr val="5B5A5A"/>
              </a:solidFill>
              <a:prstDash val="solid"/>
              <a:miter lim="400000"/>
            </a:ln>
          </a:insideV>
        </a:tcBdr>
        <a:fill>
          <a:solidFill>
            <a:srgbClr val="FAF7E9"/>
          </a:solidFill>
        </a:fill>
      </a:tcStyle>
    </a:wholeTbl>
    <a:band2H>
      <a:tcTxStyle/>
      <a:tcStyle>
        <a:tcBdr/>
        <a:fill>
          <a:solidFill>
            <a:schemeClr val="accent4">
              <a:hueOff val="348544"/>
              <a:lumOff val="7139"/>
            </a:schemeClr>
          </a:solidFill>
        </a:fill>
      </a:tcStyle>
    </a:band2H>
    <a:firstCol>
      <a:tcTxStyle b="off" i="off">
        <a:font>
          <a:latin typeface="Helvetica Neue Medium"/>
          <a:ea typeface="Helvetica Neue Medium"/>
          <a:cs typeface="Helvetica Neue Medium"/>
        </a:font>
        <a:srgbClr val="000000"/>
      </a:tcTxStyle>
      <a:tcStyle>
        <a:tcBdr>
          <a:left>
            <a:ln w="12700" cap="flat">
              <a:solidFill>
                <a:srgbClr val="5B5A5A"/>
              </a:solidFill>
              <a:prstDash val="solid"/>
              <a:miter lim="400000"/>
            </a:ln>
          </a:left>
          <a:right>
            <a:ln w="12700" cap="flat">
              <a:solidFill>
                <a:srgbClr val="5B5A5A"/>
              </a:solidFill>
              <a:prstDash val="solid"/>
              <a:miter lim="400000"/>
            </a:ln>
          </a:right>
          <a:top>
            <a:ln w="12700" cap="flat">
              <a:solidFill>
                <a:srgbClr val="5B5A5A"/>
              </a:solidFill>
              <a:prstDash val="solid"/>
              <a:miter lim="400000"/>
            </a:ln>
          </a:top>
          <a:bottom>
            <a:ln w="12700" cap="flat">
              <a:solidFill>
                <a:srgbClr val="5B5A5A"/>
              </a:solidFill>
              <a:prstDash val="solid"/>
              <a:miter lim="400000"/>
            </a:ln>
          </a:bottom>
          <a:insideH>
            <a:ln w="12700" cap="flat">
              <a:solidFill>
                <a:srgbClr val="5B5A5A"/>
              </a:solidFill>
              <a:prstDash val="solid"/>
              <a:miter lim="400000"/>
            </a:ln>
          </a:insideH>
          <a:insideV>
            <a:ln w="12700" cap="flat">
              <a:solidFill>
                <a:srgbClr val="5B5A5A"/>
              </a:solidFill>
              <a:prstDash val="solid"/>
              <a:miter lim="400000"/>
            </a:ln>
          </a:insideV>
        </a:tcBdr>
        <a:fill>
          <a:solidFill>
            <a:srgbClr val="F8BB00"/>
          </a:solidFill>
        </a:fill>
      </a:tcStyle>
    </a:firstCol>
    <a:lastRow>
      <a:tcTxStyle b="off" i="off">
        <a:font>
          <a:latin typeface="Helvetica Neue Medium"/>
          <a:ea typeface="Helvetica Neue Medium"/>
          <a:cs typeface="Helvetica Neue Medium"/>
        </a:font>
        <a:srgbClr val="000000"/>
      </a:tcTxStyle>
      <a:tcStyle>
        <a:tcBdr>
          <a:left>
            <a:ln w="12700" cap="flat">
              <a:solidFill>
                <a:srgbClr val="5B5A5A"/>
              </a:solidFill>
              <a:prstDash val="solid"/>
              <a:miter lim="400000"/>
            </a:ln>
          </a:left>
          <a:right>
            <a:ln w="12700" cap="flat">
              <a:solidFill>
                <a:srgbClr val="5B5A5A"/>
              </a:solidFill>
              <a:prstDash val="solid"/>
              <a:miter lim="400000"/>
            </a:ln>
          </a:right>
          <a:top>
            <a:ln w="38100" cap="flat">
              <a:solidFill>
                <a:srgbClr val="F8BA00"/>
              </a:solidFill>
              <a:prstDash val="solid"/>
              <a:miter lim="400000"/>
            </a:ln>
          </a:top>
          <a:bottom>
            <a:ln w="12700" cap="flat">
              <a:solidFill>
                <a:srgbClr val="5B5A5A"/>
              </a:solidFill>
              <a:prstDash val="solid"/>
              <a:miter lim="400000"/>
            </a:ln>
          </a:bottom>
          <a:insideH>
            <a:ln w="12700" cap="flat">
              <a:solidFill>
                <a:srgbClr val="5B5A5A"/>
              </a:solidFill>
              <a:prstDash val="solid"/>
              <a:miter lim="400000"/>
            </a:ln>
          </a:insideH>
          <a:insideV>
            <a:ln w="12700" cap="flat">
              <a:solidFill>
                <a:srgbClr val="5B5A5A"/>
              </a:solidFill>
              <a:prstDash val="solid"/>
              <a:miter lim="400000"/>
            </a:ln>
          </a:insideV>
        </a:tcBdr>
        <a:fill>
          <a:solidFill>
            <a:srgbClr val="FAF7E9"/>
          </a:solidFill>
        </a:fill>
      </a:tcStyle>
    </a:lastRow>
    <a:firstRow>
      <a:tcTxStyle b="off" i="off">
        <a:font>
          <a:latin typeface="Helvetica Neue Medium"/>
          <a:ea typeface="Helvetica Neue Medium"/>
          <a:cs typeface="Helvetica Neue Medium"/>
        </a:font>
        <a:srgbClr val="000000"/>
      </a:tcTxStyle>
      <a:tcStyle>
        <a:tcBdr>
          <a:left>
            <a:ln w="12700" cap="flat">
              <a:solidFill>
                <a:srgbClr val="5B5A5A"/>
              </a:solidFill>
              <a:prstDash val="solid"/>
              <a:miter lim="400000"/>
            </a:ln>
          </a:left>
          <a:right>
            <a:ln w="12700" cap="flat">
              <a:solidFill>
                <a:srgbClr val="5B5A5A"/>
              </a:solidFill>
              <a:prstDash val="solid"/>
              <a:miter lim="400000"/>
            </a:ln>
          </a:right>
          <a:top>
            <a:ln w="12700" cap="flat">
              <a:solidFill>
                <a:srgbClr val="5B5A5A"/>
              </a:solidFill>
              <a:prstDash val="solid"/>
              <a:miter lim="400000"/>
            </a:ln>
          </a:top>
          <a:bottom>
            <a:ln w="12700" cap="flat">
              <a:solidFill>
                <a:srgbClr val="5B5A5A"/>
              </a:solidFill>
              <a:prstDash val="solid"/>
              <a:miter lim="400000"/>
            </a:ln>
          </a:bottom>
          <a:insideH>
            <a:ln w="12700" cap="flat">
              <a:solidFill>
                <a:srgbClr val="5B5A5A"/>
              </a:solidFill>
              <a:prstDash val="solid"/>
              <a:miter lim="400000"/>
            </a:ln>
          </a:insideH>
          <a:insideV>
            <a:ln w="12700" cap="flat">
              <a:solidFill>
                <a:srgbClr val="5B5A5A"/>
              </a:solidFill>
              <a:prstDash val="solid"/>
              <a:miter lim="400000"/>
            </a:ln>
          </a:insideV>
        </a:tcBdr>
        <a:fill>
          <a:solidFill>
            <a:srgbClr val="FF9400"/>
          </a:solidFill>
        </a:fill>
      </a:tcStyle>
    </a:firstRow>
  </a:tblStyle>
  <a:tblStyle styleId="{33BA23B1-9221-436E-865A-0063620EA4FD}" styleName="">
    <a:tblBg/>
    <a:wholeTbl>
      <a:tcTxStyle b="off" i="off">
        <a:fontRef idx="minor">
          <a:srgbClr val="000000"/>
        </a:fontRef>
        <a:srgbClr val="000000"/>
      </a:tcTxStyle>
      <a:tcStyle>
        <a:tcBdr>
          <a:left>
            <a:ln w="12700" cap="flat">
              <a:solidFill>
                <a:srgbClr val="464646"/>
              </a:solidFill>
              <a:prstDash val="solid"/>
              <a:miter lim="400000"/>
            </a:ln>
          </a:left>
          <a:right>
            <a:ln w="12700" cap="flat">
              <a:solidFill>
                <a:srgbClr val="464646"/>
              </a:solidFill>
              <a:prstDash val="solid"/>
              <a:miter lim="400000"/>
            </a:ln>
          </a:right>
          <a:top>
            <a:ln w="12700" cap="flat">
              <a:solidFill>
                <a:srgbClr val="464646"/>
              </a:solidFill>
              <a:prstDash val="solid"/>
              <a:miter lim="400000"/>
            </a:ln>
          </a:top>
          <a:bottom>
            <a:ln w="12700" cap="flat">
              <a:solidFill>
                <a:srgbClr val="464646"/>
              </a:solidFill>
              <a:prstDash val="solid"/>
              <a:miter lim="400000"/>
            </a:ln>
          </a:bottom>
          <a:insideH>
            <a:ln w="12700" cap="flat">
              <a:solidFill>
                <a:srgbClr val="464646"/>
              </a:solidFill>
              <a:prstDash val="solid"/>
              <a:miter lim="400000"/>
            </a:ln>
          </a:insideH>
          <a:insideV>
            <a:ln w="12700" cap="flat">
              <a:solidFill>
                <a:srgbClr val="464646"/>
              </a:solidFill>
              <a:prstDash val="solid"/>
              <a:miter lim="400000"/>
            </a:ln>
          </a:insideV>
        </a:tcBdr>
        <a:fill>
          <a:noFill/>
        </a:fill>
      </a:tcStyle>
    </a:wholeTbl>
    <a:band2H>
      <a:tcTxStyle/>
      <a:tcStyle>
        <a:tcBdr/>
        <a:fill>
          <a:solidFill>
            <a:srgbClr val="D4D5D5"/>
          </a:solidFill>
        </a:fill>
      </a:tcStyle>
    </a:band2H>
    <a:firstCol>
      <a:tcTxStyle b="on" i="off">
        <a:fontRef idx="minor">
          <a:srgbClr val="FFFFFF"/>
        </a:fontRef>
        <a:srgbClr val="FFFFFF"/>
      </a:tcTxStyle>
      <a:tcStyle>
        <a:tcBdr>
          <a:left>
            <a:ln w="12700" cap="flat">
              <a:solidFill>
                <a:srgbClr val="5E5E5E"/>
              </a:solidFill>
              <a:prstDash val="solid"/>
              <a:miter lim="400000"/>
            </a:ln>
          </a:left>
          <a:right>
            <a:ln w="12700" cap="flat">
              <a:solidFill>
                <a:srgbClr val="A6AAA9"/>
              </a:solidFill>
              <a:prstDash val="solid"/>
              <a:miter lim="400000"/>
            </a:ln>
          </a:right>
          <a:top>
            <a:ln w="12700" cap="flat">
              <a:solidFill>
                <a:srgbClr val="C3C3C3"/>
              </a:solidFill>
              <a:prstDash val="solid"/>
              <a:miter lim="400000"/>
            </a:ln>
          </a:top>
          <a:bottom>
            <a:ln w="12700" cap="flat">
              <a:solidFill>
                <a:srgbClr val="C3C3C3"/>
              </a:solidFill>
              <a:prstDash val="solid"/>
              <a:miter lim="400000"/>
            </a:ln>
          </a:bottom>
          <a:insideH>
            <a:ln w="12700" cap="flat">
              <a:solidFill>
                <a:srgbClr val="C3C3C3"/>
              </a:solidFill>
              <a:prstDash val="solid"/>
              <a:miter lim="400000"/>
            </a:ln>
          </a:insideH>
          <a:insideV>
            <a:ln w="12700" cap="flat">
              <a:solidFill>
                <a:srgbClr val="C3C3C3"/>
              </a:solidFill>
              <a:prstDash val="solid"/>
              <a:miter lim="400000"/>
            </a:ln>
          </a:insideV>
        </a:tcBdr>
        <a:fill>
          <a:solidFill>
            <a:srgbClr val="CB2A7B"/>
          </a:solidFill>
        </a:fill>
      </a:tcStyle>
    </a:firstCol>
    <a:lastRow>
      <a:tcTxStyle b="on" i="off">
        <a:fontRef idx="minor">
          <a:srgbClr val="000000"/>
        </a:fontRef>
        <a:srgbClr val="000000"/>
      </a:tcTxStyle>
      <a:tcStyle>
        <a:tcBdr>
          <a:left>
            <a:ln w="12700" cap="flat">
              <a:solidFill>
                <a:srgbClr val="5E5E5E"/>
              </a:solidFill>
              <a:prstDash val="solid"/>
              <a:miter lim="400000"/>
            </a:ln>
          </a:left>
          <a:right>
            <a:ln w="12700" cap="flat">
              <a:solidFill>
                <a:srgbClr val="5E5E5E"/>
              </a:solidFill>
              <a:prstDash val="solid"/>
              <a:miter lim="400000"/>
            </a:ln>
          </a:right>
          <a:top>
            <a:ln w="38100" cap="flat">
              <a:solidFill>
                <a:srgbClr val="CB297B"/>
              </a:solidFill>
              <a:prstDash val="solid"/>
              <a:miter lim="400000"/>
            </a:ln>
          </a:top>
          <a:bottom>
            <a:ln w="12700" cap="flat">
              <a:solidFill>
                <a:srgbClr val="5E5E5E"/>
              </a:solidFill>
              <a:prstDash val="solid"/>
              <a:miter lim="400000"/>
            </a:ln>
          </a:bottom>
          <a:insideH>
            <a:ln w="12700" cap="flat">
              <a:solidFill>
                <a:srgbClr val="5E5E5E"/>
              </a:solidFill>
              <a:prstDash val="solid"/>
              <a:miter lim="400000"/>
            </a:ln>
          </a:insideH>
          <a:insideV>
            <a:ln w="12700" cap="flat">
              <a:solidFill>
                <a:srgbClr val="5E5E5E"/>
              </a:solidFill>
              <a:prstDash val="solid"/>
              <a:miter lim="400000"/>
            </a:ln>
          </a:insideV>
        </a:tcBdr>
        <a:fill>
          <a:solidFill>
            <a:srgbClr val="FFFFFF"/>
          </a:solidFill>
        </a:fill>
      </a:tcStyle>
    </a:lastRow>
    <a:firstRow>
      <a:tcTxStyle b="on" i="off">
        <a:fontRef idx="minor">
          <a:srgbClr val="FFFFFF"/>
        </a:fontRef>
        <a:srgbClr val="FFFFFF"/>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5E5E5E"/>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rgbClr val="991A5F"/>
          </a:solidFill>
        </a:fill>
      </a:tcStyle>
    </a:firstRow>
  </a:tblStyle>
  <a:tblStyle styleId="{2708684C-4D16-4618-839F-0558EEFCDFE6}" styleName="">
    <a:tblBg/>
    <a:wholeTbl>
      <a:tcTxStyle b="off"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prstDash val="solid"/>
              <a:miter lim="400000"/>
            </a:ln>
          </a:insideV>
        </a:tcBdr>
        <a:fill>
          <a:noFill/>
        </a:fill>
      </a:tcStyle>
    </a:wholeTbl>
    <a:band2H>
      <a:tcTxStyle/>
      <a:tcStyle>
        <a:tcBdr/>
        <a:fill>
          <a:solidFill>
            <a:srgbClr val="EDEEEE"/>
          </a:solidFill>
        </a:fill>
      </a:tcStyle>
    </a:band2H>
    <a:firstCol>
      <a:tcTxStyle b="on" i="off">
        <a:fontRef idx="minor">
          <a:srgbClr val="000000"/>
        </a:fontRef>
        <a:srgbClr val="000000"/>
      </a:tcTxStyle>
      <a:tcStyle>
        <a:tcBdr>
          <a:left>
            <a:ln w="12700" cap="flat">
              <a:solidFill>
                <a:srgbClr val="6C6C6C"/>
              </a:solidFill>
              <a:prstDash val="solid"/>
              <a:miter lim="400000"/>
            </a:ln>
          </a:left>
          <a:right>
            <a:ln w="25400" cap="flat">
              <a:solidFill>
                <a:srgbClr val="000000"/>
              </a:solidFill>
              <a:prstDash val="solid"/>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prstDash val="solid"/>
              <a:miter lim="400000"/>
            </a:ln>
          </a:insideV>
        </a:tcBdr>
        <a:fill>
          <a:noFill/>
        </a:fill>
      </a:tcStyle>
    </a:firstCol>
    <a:lastRow>
      <a:tcTxStyle b="on"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25400" cap="flat">
              <a:solidFill>
                <a:srgbClr val="000000"/>
              </a:solidFill>
              <a:prstDash val="solid"/>
              <a:miter lim="400000"/>
            </a:ln>
          </a:top>
          <a:bottom>
            <a:ln w="12700" cap="flat">
              <a:solidFill>
                <a:srgbClr val="6C6C6C"/>
              </a:solidFill>
              <a:prstDash val="solid"/>
              <a:miter lim="400000"/>
            </a:ln>
          </a:bottom>
          <a:insideH>
            <a:ln w="12700" cap="flat">
              <a:solidFill>
                <a:srgbClr val="000000"/>
              </a:solidFill>
              <a:custDash>
                <a:ds d="200000" sp="200000"/>
              </a:custDash>
              <a:miter lim="400000"/>
            </a:ln>
          </a:insideH>
          <a:insideV>
            <a:ln w="12700" cap="flat">
              <a:solidFill>
                <a:srgbClr val="000000"/>
              </a:solidFill>
              <a:prstDash val="solid"/>
              <a:miter lim="400000"/>
            </a:ln>
          </a:insideV>
        </a:tcBdr>
        <a:fill>
          <a:noFill/>
        </a:fill>
      </a:tcStyle>
    </a:lastRow>
    <a:firstRow>
      <a:tcTxStyle b="on"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6C6C6C"/>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D6DCE0"/>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34" d="100"/>
          <a:sy n="34" d="100"/>
        </p:scale>
        <p:origin x="-756" y="-78"/>
      </p:cViewPr>
      <p:guideLst>
        <p:guide orient="horz" pos="4320"/>
        <p:guide pos="76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tableStyles" Target="tableStyles.xml"/><Relationship Id="rId3" Type="http://schemas.openxmlformats.org/officeDocument/2006/relationships/slideMaster" Target="slideMasters/slideMaster1.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3.xml"/><Relationship Id="rId11" Type="http://schemas.openxmlformats.org/officeDocument/2006/relationships/slide" Target="slides/slide8.xml"/><Relationship Id="rId5" Type="http://schemas.openxmlformats.org/officeDocument/2006/relationships/slide" Target="slides/slide2.xml"/><Relationship Id="rId15" Type="http://schemas.openxmlformats.org/officeDocument/2006/relationships/presProps" Target="presProps.xml"/><Relationship Id="rId10" Type="http://schemas.openxmlformats.org/officeDocument/2006/relationships/slide" Target="slides/slide7.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68" name="Shape 168"/>
          <p:cNvSpPr>
            <a:spLocks noGrp="1" noRot="1" noChangeAspect="1"/>
          </p:cNvSpPr>
          <p:nvPr>
            <p:ph type="sldImg"/>
          </p:nvPr>
        </p:nvSpPr>
        <p:spPr>
          <a:xfrm>
            <a:off x="1143000" y="685800"/>
            <a:ext cx="4572000" cy="3429000"/>
          </a:xfrm>
          <a:prstGeom prst="rect">
            <a:avLst/>
          </a:prstGeom>
        </p:spPr>
        <p:txBody>
          <a:bodyPr/>
          <a:lstStyle/>
          <a:p>
            <a:endParaRPr/>
          </a:p>
        </p:txBody>
      </p:sp>
      <p:sp>
        <p:nvSpPr>
          <p:cNvPr id="169" name="Shape 169"/>
          <p:cNvSpPr>
            <a:spLocks noGrp="1"/>
          </p:cNvSpPr>
          <p:nvPr>
            <p:ph type="body" sz="quarter" idx="1"/>
          </p:nvPr>
        </p:nvSpPr>
        <p:spPr>
          <a:xfrm>
            <a:off x="914400" y="4343400"/>
            <a:ext cx="5029200" cy="4114800"/>
          </a:xfrm>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defTabSz="457200" latinLnBrk="0">
      <a:lnSpc>
        <a:spcPct val="117999"/>
      </a:lnSpc>
      <a:defRPr sz="2200">
        <a:latin typeface="+mn-lt"/>
        <a:ea typeface="+mn-ea"/>
        <a:cs typeface="+mn-cs"/>
        <a:sym typeface="Helvetica Neue"/>
      </a:defRPr>
    </a:lvl1pPr>
    <a:lvl2pPr indent="228600" defTabSz="457200" latinLnBrk="0">
      <a:lnSpc>
        <a:spcPct val="117999"/>
      </a:lnSpc>
      <a:defRPr sz="2200">
        <a:latin typeface="+mn-lt"/>
        <a:ea typeface="+mn-ea"/>
        <a:cs typeface="+mn-cs"/>
        <a:sym typeface="Helvetica Neue"/>
      </a:defRPr>
    </a:lvl2pPr>
    <a:lvl3pPr indent="457200" defTabSz="457200" latinLnBrk="0">
      <a:lnSpc>
        <a:spcPct val="117999"/>
      </a:lnSpc>
      <a:defRPr sz="2200">
        <a:latin typeface="+mn-lt"/>
        <a:ea typeface="+mn-ea"/>
        <a:cs typeface="+mn-cs"/>
        <a:sym typeface="Helvetica Neue"/>
      </a:defRPr>
    </a:lvl3pPr>
    <a:lvl4pPr indent="685800" defTabSz="457200" latinLnBrk="0">
      <a:lnSpc>
        <a:spcPct val="117999"/>
      </a:lnSpc>
      <a:defRPr sz="2200">
        <a:latin typeface="+mn-lt"/>
        <a:ea typeface="+mn-ea"/>
        <a:cs typeface="+mn-cs"/>
        <a:sym typeface="Helvetica Neue"/>
      </a:defRPr>
    </a:lvl4pPr>
    <a:lvl5pPr indent="914400" defTabSz="457200" latinLnBrk="0">
      <a:lnSpc>
        <a:spcPct val="117999"/>
      </a:lnSpc>
      <a:defRPr sz="2200">
        <a:latin typeface="+mn-lt"/>
        <a:ea typeface="+mn-ea"/>
        <a:cs typeface="+mn-cs"/>
        <a:sym typeface="Helvetica Neue"/>
      </a:defRPr>
    </a:lvl5pPr>
    <a:lvl6pPr indent="1143000" defTabSz="457200" latinLnBrk="0">
      <a:lnSpc>
        <a:spcPct val="117999"/>
      </a:lnSpc>
      <a:defRPr sz="2200">
        <a:latin typeface="+mn-lt"/>
        <a:ea typeface="+mn-ea"/>
        <a:cs typeface="+mn-cs"/>
        <a:sym typeface="Helvetica Neue"/>
      </a:defRPr>
    </a:lvl6pPr>
    <a:lvl7pPr indent="1371600" defTabSz="457200" latinLnBrk="0">
      <a:lnSpc>
        <a:spcPct val="117999"/>
      </a:lnSpc>
      <a:defRPr sz="2200">
        <a:latin typeface="+mn-lt"/>
        <a:ea typeface="+mn-ea"/>
        <a:cs typeface="+mn-cs"/>
        <a:sym typeface="Helvetica Neue"/>
      </a:defRPr>
    </a:lvl7pPr>
    <a:lvl8pPr indent="1600200" defTabSz="457200" latinLnBrk="0">
      <a:lnSpc>
        <a:spcPct val="117999"/>
      </a:lnSpc>
      <a:defRPr sz="2200">
        <a:latin typeface="+mn-lt"/>
        <a:ea typeface="+mn-ea"/>
        <a:cs typeface="+mn-cs"/>
        <a:sym typeface="Helvetica Neue"/>
      </a:defRPr>
    </a:lvl8pPr>
    <a:lvl9pPr indent="1828800" defTabSz="457200" latinLnBrk="0">
      <a:lnSpc>
        <a:spcPct val="117999"/>
      </a:lnSpc>
      <a:defRPr sz="2200">
        <a:latin typeface="+mn-lt"/>
        <a:ea typeface="+mn-ea"/>
        <a:cs typeface="+mn-cs"/>
        <a:sym typeface="Helvetica Neue"/>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Заголовок">
    <p:spTree>
      <p:nvGrpSpPr>
        <p:cNvPr id="1" name=""/>
        <p:cNvGrpSpPr/>
        <p:nvPr/>
      </p:nvGrpSpPr>
      <p:grpSpPr>
        <a:xfrm>
          <a:off x="0" y="0"/>
          <a:ext cx="0" cy="0"/>
          <a:chOff x="0" y="0"/>
          <a:chExt cx="0" cy="0"/>
        </a:xfrm>
      </p:grpSpPr>
      <p:sp>
        <p:nvSpPr>
          <p:cNvPr id="11" name="Автор і дата"/>
          <p:cNvSpPr txBox="1">
            <a:spLocks noGrp="1"/>
          </p:cNvSpPr>
          <p:nvPr>
            <p:ph type="body" sz="quarter" idx="21" hasCustomPrompt="1"/>
          </p:nvPr>
        </p:nvSpPr>
        <p:spPr>
          <a:xfrm>
            <a:off x="1201340" y="11859862"/>
            <a:ext cx="21971003" cy="636979"/>
          </a:xfrm>
          <a:prstGeom prst="rect">
            <a:avLst/>
          </a:prstGeom>
        </p:spPr>
        <p:txBody>
          <a:bodyPr lIns="45719" tIns="45719" rIns="45719" bIns="45719"/>
          <a:lstStyle>
            <a:lvl1pPr marL="0" indent="0" defTabSz="825500">
              <a:lnSpc>
                <a:spcPct val="100000"/>
              </a:lnSpc>
              <a:spcBef>
                <a:spcPts val="0"/>
              </a:spcBef>
              <a:buSzTx/>
              <a:buNone/>
              <a:defRPr sz="3600" b="1"/>
            </a:lvl1pPr>
          </a:lstStyle>
          <a:p>
            <a:r>
              <a:t>Автор і дата</a:t>
            </a:r>
          </a:p>
        </p:txBody>
      </p:sp>
      <p:sp>
        <p:nvSpPr>
          <p:cNvPr id="12" name="Назва презентації"/>
          <p:cNvSpPr txBox="1">
            <a:spLocks noGrp="1"/>
          </p:cNvSpPr>
          <p:nvPr>
            <p:ph type="title" hasCustomPrompt="1"/>
          </p:nvPr>
        </p:nvSpPr>
        <p:spPr>
          <a:xfrm>
            <a:off x="1206496" y="2574991"/>
            <a:ext cx="21971004" cy="4648201"/>
          </a:xfrm>
          <a:prstGeom prst="rect">
            <a:avLst/>
          </a:prstGeom>
        </p:spPr>
        <p:txBody>
          <a:bodyPr anchor="b"/>
          <a:lstStyle>
            <a:lvl1pPr>
              <a:defRPr sz="11600" spc="-232"/>
            </a:lvl1pPr>
          </a:lstStyle>
          <a:p>
            <a:r>
              <a:t>Назва презентації</a:t>
            </a:r>
          </a:p>
        </p:txBody>
      </p:sp>
      <p:sp>
        <p:nvSpPr>
          <p:cNvPr id="13" name="Основний текст, рівень 1…"/>
          <p:cNvSpPr txBox="1">
            <a:spLocks noGrp="1"/>
          </p:cNvSpPr>
          <p:nvPr>
            <p:ph type="body" sz="quarter" idx="1" hasCustomPrompt="1"/>
          </p:nvPr>
        </p:nvSpPr>
        <p:spPr>
          <a:xfrm>
            <a:off x="1201342" y="7223190"/>
            <a:ext cx="21971001" cy="1905001"/>
          </a:xfrm>
          <a:prstGeom prst="rect">
            <a:avLst/>
          </a:prstGeom>
        </p:spPr>
        <p:txBody>
          <a:bodyPr/>
          <a:lstStyle>
            <a:lvl1pPr marL="0" indent="0" defTabSz="825500">
              <a:lnSpc>
                <a:spcPct val="100000"/>
              </a:lnSpc>
              <a:spcBef>
                <a:spcPts val="0"/>
              </a:spcBef>
              <a:buSzTx/>
              <a:buNone/>
              <a:defRPr sz="5500" b="1"/>
            </a:lvl1pPr>
            <a:lvl2pPr marL="0" indent="457200" defTabSz="825500">
              <a:lnSpc>
                <a:spcPct val="100000"/>
              </a:lnSpc>
              <a:spcBef>
                <a:spcPts val="0"/>
              </a:spcBef>
              <a:buSzTx/>
              <a:buNone/>
              <a:defRPr sz="5500" b="1"/>
            </a:lvl2pPr>
            <a:lvl3pPr marL="0" indent="914400" defTabSz="825500">
              <a:lnSpc>
                <a:spcPct val="100000"/>
              </a:lnSpc>
              <a:spcBef>
                <a:spcPts val="0"/>
              </a:spcBef>
              <a:buSzTx/>
              <a:buNone/>
              <a:defRPr sz="5500" b="1"/>
            </a:lvl3pPr>
            <a:lvl4pPr marL="0" indent="1371600" defTabSz="825500">
              <a:lnSpc>
                <a:spcPct val="100000"/>
              </a:lnSpc>
              <a:spcBef>
                <a:spcPts val="0"/>
              </a:spcBef>
              <a:buSzTx/>
              <a:buNone/>
              <a:defRPr sz="5500" b="1"/>
            </a:lvl4pPr>
            <a:lvl5pPr marL="0" indent="1828800" defTabSz="825500">
              <a:lnSpc>
                <a:spcPct val="100000"/>
              </a:lnSpc>
              <a:spcBef>
                <a:spcPts val="0"/>
              </a:spcBef>
              <a:buSzTx/>
              <a:buNone/>
              <a:defRPr sz="5500" b="1"/>
            </a:lvl5pPr>
          </a:lstStyle>
          <a:p>
            <a:r>
              <a:t>Підзаголовок презентації</a:t>
            </a:r>
          </a:p>
          <a:p>
            <a:pPr lvl="1"/>
            <a:endParaRPr/>
          </a:p>
          <a:p>
            <a:pPr lvl="2"/>
            <a:endParaRPr/>
          </a:p>
          <a:p>
            <a:pPr lvl="3"/>
            <a:endParaRPr/>
          </a:p>
          <a:p>
            <a:pPr lvl="4"/>
            <a:endParaRPr/>
          </a:p>
        </p:txBody>
      </p:sp>
      <p:sp>
        <p:nvSpPr>
          <p:cNvPr id="14" name="Номер слайда"/>
          <p:cNvSpPr txBox="1">
            <a:spLocks noGrp="1"/>
          </p:cNvSpPr>
          <p:nvPr>
            <p:ph type="sldNum" sz="quarter" idx="2"/>
          </p:nvPr>
        </p:nvSpPr>
        <p:spPr>
          <a:prstGeom prst="rect">
            <a:avLst/>
          </a:prstGeom>
        </p:spPr>
        <p:txBody>
          <a:bodyPr/>
          <a:lstStyle/>
          <a:p>
            <a:fld id="{86CB4B4D-7CA3-9044-876B-883B54F8677D}" type="slidenum">
              <a:rPr/>
              <a:pPr/>
              <a:t>‹#›</a:t>
            </a:fld>
            <a:endParaRPr/>
          </a:p>
        </p:txBody>
      </p:sp>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type="tx">
  <p:cSld name="Заголовок і фото">
    <p:spTree>
      <p:nvGrpSpPr>
        <p:cNvPr id="1" name=""/>
        <p:cNvGrpSpPr/>
        <p:nvPr/>
      </p:nvGrpSpPr>
      <p:grpSpPr>
        <a:xfrm>
          <a:off x="0" y="0"/>
          <a:ext cx="0" cy="0"/>
          <a:chOff x="0" y="0"/>
          <a:chExt cx="0" cy="0"/>
        </a:xfrm>
      </p:grpSpPr>
      <p:sp>
        <p:nvSpPr>
          <p:cNvPr id="21" name="Авокадо й лайми"/>
          <p:cNvSpPr>
            <a:spLocks noGrp="1"/>
          </p:cNvSpPr>
          <p:nvPr>
            <p:ph type="pic" idx="21"/>
          </p:nvPr>
        </p:nvSpPr>
        <p:spPr>
          <a:xfrm>
            <a:off x="-1155700" y="-1295400"/>
            <a:ext cx="26746200" cy="16018933"/>
          </a:xfrm>
          <a:prstGeom prst="rect">
            <a:avLst/>
          </a:prstGeom>
        </p:spPr>
        <p:txBody>
          <a:bodyPr lIns="91439" tIns="45719" rIns="91439" bIns="45719">
            <a:noAutofit/>
          </a:bodyPr>
          <a:lstStyle/>
          <a:p>
            <a:endParaRPr/>
          </a:p>
        </p:txBody>
      </p:sp>
      <p:sp>
        <p:nvSpPr>
          <p:cNvPr id="22" name="Назва презентації"/>
          <p:cNvSpPr txBox="1">
            <a:spLocks noGrp="1"/>
          </p:cNvSpPr>
          <p:nvPr>
            <p:ph type="title" hasCustomPrompt="1"/>
          </p:nvPr>
        </p:nvSpPr>
        <p:spPr>
          <a:xfrm>
            <a:off x="1206500" y="7124700"/>
            <a:ext cx="21971000" cy="4648200"/>
          </a:xfrm>
          <a:prstGeom prst="rect">
            <a:avLst/>
          </a:prstGeom>
        </p:spPr>
        <p:txBody>
          <a:bodyPr anchor="b"/>
          <a:lstStyle>
            <a:lvl1pPr>
              <a:defRPr sz="11600" spc="-232"/>
            </a:lvl1pPr>
          </a:lstStyle>
          <a:p>
            <a:r>
              <a:t>Назва презентації</a:t>
            </a:r>
          </a:p>
        </p:txBody>
      </p:sp>
      <p:sp>
        <p:nvSpPr>
          <p:cNvPr id="23" name="Автор і дата"/>
          <p:cNvSpPr txBox="1">
            <a:spLocks noGrp="1"/>
          </p:cNvSpPr>
          <p:nvPr>
            <p:ph type="body" sz="quarter" idx="22" hasCustomPrompt="1"/>
          </p:nvPr>
        </p:nvSpPr>
        <p:spPr>
          <a:xfrm>
            <a:off x="1207690" y="1106137"/>
            <a:ext cx="21968621" cy="636979"/>
          </a:xfrm>
          <a:prstGeom prst="rect">
            <a:avLst/>
          </a:prstGeom>
        </p:spPr>
        <p:txBody>
          <a:bodyPr lIns="45719" tIns="45719" rIns="45719" bIns="45719"/>
          <a:lstStyle>
            <a:lvl1pPr marL="0" indent="0" defTabSz="825500">
              <a:lnSpc>
                <a:spcPct val="100000"/>
              </a:lnSpc>
              <a:spcBef>
                <a:spcPts val="0"/>
              </a:spcBef>
              <a:buSzTx/>
              <a:buNone/>
              <a:defRPr sz="3600" b="1"/>
            </a:lvl1pPr>
          </a:lstStyle>
          <a:p>
            <a:r>
              <a:t>Автор і дата</a:t>
            </a:r>
          </a:p>
        </p:txBody>
      </p:sp>
      <p:sp>
        <p:nvSpPr>
          <p:cNvPr id="24" name="Основний текст, рівень 1…"/>
          <p:cNvSpPr txBox="1">
            <a:spLocks noGrp="1"/>
          </p:cNvSpPr>
          <p:nvPr>
            <p:ph type="body" sz="quarter" idx="1" hasCustomPrompt="1"/>
          </p:nvPr>
        </p:nvSpPr>
        <p:spPr>
          <a:xfrm>
            <a:off x="1206500" y="11609910"/>
            <a:ext cx="21971000" cy="1116952"/>
          </a:xfrm>
          <a:prstGeom prst="rect">
            <a:avLst/>
          </a:prstGeom>
        </p:spPr>
        <p:txBody>
          <a:bodyPr/>
          <a:lstStyle>
            <a:lvl1pPr marL="0" indent="0" defTabSz="825500">
              <a:lnSpc>
                <a:spcPct val="100000"/>
              </a:lnSpc>
              <a:spcBef>
                <a:spcPts val="0"/>
              </a:spcBef>
              <a:buSzTx/>
              <a:buNone/>
              <a:defRPr sz="5500" b="1"/>
            </a:lvl1pPr>
            <a:lvl2pPr marL="0" indent="457200" defTabSz="825500">
              <a:lnSpc>
                <a:spcPct val="100000"/>
              </a:lnSpc>
              <a:spcBef>
                <a:spcPts val="0"/>
              </a:spcBef>
              <a:buSzTx/>
              <a:buNone/>
              <a:defRPr sz="5500" b="1"/>
            </a:lvl2pPr>
            <a:lvl3pPr marL="0" indent="914400" defTabSz="825500">
              <a:lnSpc>
                <a:spcPct val="100000"/>
              </a:lnSpc>
              <a:spcBef>
                <a:spcPts val="0"/>
              </a:spcBef>
              <a:buSzTx/>
              <a:buNone/>
              <a:defRPr sz="5500" b="1"/>
            </a:lvl3pPr>
            <a:lvl4pPr marL="0" indent="1371600" defTabSz="825500">
              <a:lnSpc>
                <a:spcPct val="100000"/>
              </a:lnSpc>
              <a:spcBef>
                <a:spcPts val="0"/>
              </a:spcBef>
              <a:buSzTx/>
              <a:buNone/>
              <a:defRPr sz="5500" b="1"/>
            </a:lvl4pPr>
            <a:lvl5pPr marL="0" indent="1828800" defTabSz="825500">
              <a:lnSpc>
                <a:spcPct val="100000"/>
              </a:lnSpc>
              <a:spcBef>
                <a:spcPts val="0"/>
              </a:spcBef>
              <a:buSzTx/>
              <a:buNone/>
              <a:defRPr sz="5500" b="1"/>
            </a:lvl5pPr>
          </a:lstStyle>
          <a:p>
            <a:r>
              <a:t>Підзаголовок презентації</a:t>
            </a:r>
          </a:p>
          <a:p>
            <a:pPr lvl="1"/>
            <a:endParaRPr/>
          </a:p>
          <a:p>
            <a:pPr lvl="2"/>
            <a:endParaRPr/>
          </a:p>
          <a:p>
            <a:pPr lvl="3"/>
            <a:endParaRPr/>
          </a:p>
          <a:p>
            <a:pPr lvl="4"/>
            <a:endParaRPr/>
          </a:p>
        </p:txBody>
      </p:sp>
      <p:sp>
        <p:nvSpPr>
          <p:cNvPr id="25" name="Номер слайда"/>
          <p:cNvSpPr txBox="1">
            <a:spLocks noGrp="1"/>
          </p:cNvSpPr>
          <p:nvPr>
            <p:ph type="sldNum" sz="quarter" idx="2"/>
          </p:nvPr>
        </p:nvSpPr>
        <p:spPr>
          <a:prstGeom prst="rect">
            <a:avLst/>
          </a:prstGeom>
        </p:spPr>
        <p:txBody>
          <a:bodyPr/>
          <a:lstStyle/>
          <a:p>
            <a:fld id="{86CB4B4D-7CA3-9044-876B-883B54F8677D}" type="slidenum">
              <a:rPr/>
              <a:pPr/>
              <a:t>‹#›</a:t>
            </a:fld>
            <a:endParaRPr/>
          </a:p>
        </p:txBody>
      </p:sp>
    </p:spTree>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type="tx">
  <p:cSld name="Заголовок і фото (варіант)">
    <p:spTree>
      <p:nvGrpSpPr>
        <p:cNvPr id="1" name=""/>
        <p:cNvGrpSpPr/>
        <p:nvPr/>
      </p:nvGrpSpPr>
      <p:grpSpPr>
        <a:xfrm>
          <a:off x="0" y="0"/>
          <a:ext cx="0" cy="0"/>
          <a:chOff x="0" y="0"/>
          <a:chExt cx="0" cy="0"/>
        </a:xfrm>
      </p:grpSpPr>
      <p:sp>
        <p:nvSpPr>
          <p:cNvPr id="32" name="Миска з пиріжками з лососем, салатом і хумусом"/>
          <p:cNvSpPr>
            <a:spLocks noGrp="1"/>
          </p:cNvSpPr>
          <p:nvPr>
            <p:ph type="pic" idx="21"/>
          </p:nvPr>
        </p:nvSpPr>
        <p:spPr>
          <a:xfrm>
            <a:off x="10972800" y="-203200"/>
            <a:ext cx="12144837" cy="14135100"/>
          </a:xfrm>
          <a:prstGeom prst="rect">
            <a:avLst/>
          </a:prstGeom>
        </p:spPr>
        <p:txBody>
          <a:bodyPr lIns="91439" tIns="45719" rIns="91439" bIns="45719">
            <a:noAutofit/>
          </a:bodyPr>
          <a:lstStyle/>
          <a:p>
            <a:endParaRPr/>
          </a:p>
        </p:txBody>
      </p:sp>
      <p:sp>
        <p:nvSpPr>
          <p:cNvPr id="33" name="Заголовок слайда"/>
          <p:cNvSpPr txBox="1">
            <a:spLocks noGrp="1"/>
          </p:cNvSpPr>
          <p:nvPr>
            <p:ph type="title" hasCustomPrompt="1"/>
          </p:nvPr>
        </p:nvSpPr>
        <p:spPr>
          <a:xfrm>
            <a:off x="1206500" y="1270000"/>
            <a:ext cx="9779000" cy="5882273"/>
          </a:xfrm>
          <a:prstGeom prst="rect">
            <a:avLst/>
          </a:prstGeom>
        </p:spPr>
        <p:txBody>
          <a:bodyPr anchor="b"/>
          <a:lstStyle/>
          <a:p>
            <a:r>
              <a:t>Заголовок слайда</a:t>
            </a:r>
          </a:p>
        </p:txBody>
      </p:sp>
      <p:sp>
        <p:nvSpPr>
          <p:cNvPr id="34" name="Основний текст, рівень 1…"/>
          <p:cNvSpPr txBox="1">
            <a:spLocks noGrp="1"/>
          </p:cNvSpPr>
          <p:nvPr>
            <p:ph type="body" sz="quarter" idx="1" hasCustomPrompt="1"/>
          </p:nvPr>
        </p:nvSpPr>
        <p:spPr>
          <a:xfrm>
            <a:off x="1206500" y="7060576"/>
            <a:ext cx="9779000" cy="5385424"/>
          </a:xfrm>
          <a:prstGeom prst="rect">
            <a:avLst/>
          </a:prstGeom>
        </p:spPr>
        <p:txBody>
          <a:bodyPr/>
          <a:lstStyle>
            <a:lvl1pPr marL="0" indent="0" defTabSz="825500">
              <a:lnSpc>
                <a:spcPct val="100000"/>
              </a:lnSpc>
              <a:spcBef>
                <a:spcPts val="0"/>
              </a:spcBef>
              <a:buSzTx/>
              <a:buNone/>
              <a:defRPr sz="5500" b="1"/>
            </a:lvl1pPr>
            <a:lvl2pPr marL="0" indent="457200" defTabSz="825500">
              <a:lnSpc>
                <a:spcPct val="100000"/>
              </a:lnSpc>
              <a:spcBef>
                <a:spcPts val="0"/>
              </a:spcBef>
              <a:buSzTx/>
              <a:buNone/>
              <a:defRPr sz="5500" b="1"/>
            </a:lvl2pPr>
            <a:lvl3pPr marL="0" indent="914400" defTabSz="825500">
              <a:lnSpc>
                <a:spcPct val="100000"/>
              </a:lnSpc>
              <a:spcBef>
                <a:spcPts val="0"/>
              </a:spcBef>
              <a:buSzTx/>
              <a:buNone/>
              <a:defRPr sz="5500" b="1"/>
            </a:lvl3pPr>
            <a:lvl4pPr marL="0" indent="1371600" defTabSz="825500">
              <a:lnSpc>
                <a:spcPct val="100000"/>
              </a:lnSpc>
              <a:spcBef>
                <a:spcPts val="0"/>
              </a:spcBef>
              <a:buSzTx/>
              <a:buNone/>
              <a:defRPr sz="5500" b="1"/>
            </a:lvl4pPr>
            <a:lvl5pPr marL="0" indent="1828800" defTabSz="825500">
              <a:lnSpc>
                <a:spcPct val="100000"/>
              </a:lnSpc>
              <a:spcBef>
                <a:spcPts val="0"/>
              </a:spcBef>
              <a:buSzTx/>
              <a:buNone/>
              <a:defRPr sz="5500" b="1"/>
            </a:lvl5pPr>
          </a:lstStyle>
          <a:p>
            <a:r>
              <a:t>Підзаголовок слайда</a:t>
            </a:r>
          </a:p>
          <a:p>
            <a:pPr lvl="1"/>
            <a:endParaRPr/>
          </a:p>
          <a:p>
            <a:pPr lvl="2"/>
            <a:endParaRPr/>
          </a:p>
          <a:p>
            <a:pPr lvl="3"/>
            <a:endParaRPr/>
          </a:p>
          <a:p>
            <a:pPr lvl="4"/>
            <a:endParaRPr/>
          </a:p>
        </p:txBody>
      </p:sp>
      <p:sp>
        <p:nvSpPr>
          <p:cNvPr id="35" name="Номер слайда"/>
          <p:cNvSpPr txBox="1">
            <a:spLocks noGrp="1"/>
          </p:cNvSpPr>
          <p:nvPr>
            <p:ph type="sldNum" sz="quarter" idx="2"/>
          </p:nvPr>
        </p:nvSpPr>
        <p:spPr>
          <a:xfrm>
            <a:off x="12001499" y="13085233"/>
            <a:ext cx="368505" cy="374600"/>
          </a:xfrm>
          <a:prstGeom prst="rect">
            <a:avLst/>
          </a:prstGeom>
        </p:spPr>
        <p:txBody>
          <a:bodyPr/>
          <a:lstStyle/>
          <a:p>
            <a:fld id="{86CB4B4D-7CA3-9044-876B-883B54F8677D}" type="slidenum">
              <a:rPr/>
              <a:pPr/>
              <a:t>‹#›</a:t>
            </a:fld>
            <a:endParaRPr/>
          </a:p>
        </p:txBody>
      </p:sp>
    </p:spTree>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type="tx">
  <p:cSld name="Заголовок і маркери">
    <p:spTree>
      <p:nvGrpSpPr>
        <p:cNvPr id="1" name=""/>
        <p:cNvGrpSpPr/>
        <p:nvPr/>
      </p:nvGrpSpPr>
      <p:grpSpPr>
        <a:xfrm>
          <a:off x="0" y="0"/>
          <a:ext cx="0" cy="0"/>
          <a:chOff x="0" y="0"/>
          <a:chExt cx="0" cy="0"/>
        </a:xfrm>
      </p:grpSpPr>
      <p:sp>
        <p:nvSpPr>
          <p:cNvPr id="42" name="Заголовок слайда"/>
          <p:cNvSpPr txBox="1">
            <a:spLocks noGrp="1"/>
          </p:cNvSpPr>
          <p:nvPr>
            <p:ph type="title" hasCustomPrompt="1"/>
          </p:nvPr>
        </p:nvSpPr>
        <p:spPr>
          <a:prstGeom prst="rect">
            <a:avLst/>
          </a:prstGeom>
        </p:spPr>
        <p:txBody>
          <a:bodyPr/>
          <a:lstStyle/>
          <a:p>
            <a:r>
              <a:t>Заголовок слайда</a:t>
            </a:r>
          </a:p>
        </p:txBody>
      </p:sp>
      <p:sp>
        <p:nvSpPr>
          <p:cNvPr id="43" name="Підзаголовок слайда"/>
          <p:cNvSpPr txBox="1">
            <a:spLocks noGrp="1"/>
          </p:cNvSpPr>
          <p:nvPr>
            <p:ph type="body" sz="quarter" idx="21" hasCustomPrompt="1"/>
          </p:nvPr>
        </p:nvSpPr>
        <p:spPr>
          <a:xfrm>
            <a:off x="1206500" y="2372962"/>
            <a:ext cx="21971000" cy="934780"/>
          </a:xfrm>
          <a:prstGeom prst="rect">
            <a:avLst/>
          </a:prstGeom>
        </p:spPr>
        <p:txBody>
          <a:bodyPr lIns="45719" tIns="45719" rIns="45719" bIns="45719"/>
          <a:lstStyle>
            <a:lvl1pPr marL="0" indent="0" defTabSz="825500">
              <a:lnSpc>
                <a:spcPct val="100000"/>
              </a:lnSpc>
              <a:spcBef>
                <a:spcPts val="0"/>
              </a:spcBef>
              <a:buSzTx/>
              <a:buNone/>
              <a:defRPr sz="5500" b="1"/>
            </a:lvl1pPr>
          </a:lstStyle>
          <a:p>
            <a:r>
              <a:t>Підзаголовок слайда</a:t>
            </a:r>
          </a:p>
        </p:txBody>
      </p:sp>
      <p:sp>
        <p:nvSpPr>
          <p:cNvPr id="44" name="Основний текст, рівень 1…"/>
          <p:cNvSpPr txBox="1">
            <a:spLocks noGrp="1"/>
          </p:cNvSpPr>
          <p:nvPr>
            <p:ph type="body" idx="1" hasCustomPrompt="1"/>
          </p:nvPr>
        </p:nvSpPr>
        <p:spPr>
          <a:prstGeom prst="rect">
            <a:avLst/>
          </a:prstGeom>
        </p:spPr>
        <p:txBody>
          <a:bodyPr/>
          <a:lstStyle/>
          <a:p>
            <a:r>
              <a:t>Текст маркера слайда</a:t>
            </a:r>
          </a:p>
          <a:p>
            <a:pPr lvl="1"/>
            <a:endParaRPr/>
          </a:p>
          <a:p>
            <a:pPr lvl="2"/>
            <a:endParaRPr/>
          </a:p>
          <a:p>
            <a:pPr lvl="3"/>
            <a:endParaRPr/>
          </a:p>
          <a:p>
            <a:pPr lvl="4"/>
            <a:endParaRPr/>
          </a:p>
        </p:txBody>
      </p:sp>
      <p:sp>
        <p:nvSpPr>
          <p:cNvPr id="45" name="Номер слайда"/>
          <p:cNvSpPr txBox="1">
            <a:spLocks noGrp="1"/>
          </p:cNvSpPr>
          <p:nvPr>
            <p:ph type="sldNum" sz="quarter" idx="2"/>
          </p:nvPr>
        </p:nvSpPr>
        <p:spPr>
          <a:prstGeom prst="rect">
            <a:avLst/>
          </a:prstGeom>
        </p:spPr>
        <p:txBody>
          <a:bodyPr/>
          <a:lstStyle/>
          <a:p>
            <a:fld id="{86CB4B4D-7CA3-9044-876B-883B54F8677D}" type="slidenum">
              <a:rPr/>
              <a:pPr/>
              <a:t>‹#›</a:t>
            </a:fld>
            <a:endParaRPr/>
          </a:p>
        </p:txBody>
      </p:sp>
    </p:spTree>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type="tx">
  <p:cSld name="Маркери">
    <p:spTree>
      <p:nvGrpSpPr>
        <p:cNvPr id="1" name=""/>
        <p:cNvGrpSpPr/>
        <p:nvPr/>
      </p:nvGrpSpPr>
      <p:grpSpPr>
        <a:xfrm>
          <a:off x="0" y="0"/>
          <a:ext cx="0" cy="0"/>
          <a:chOff x="0" y="0"/>
          <a:chExt cx="0" cy="0"/>
        </a:xfrm>
      </p:grpSpPr>
      <p:sp>
        <p:nvSpPr>
          <p:cNvPr id="52" name="Основний текст, рівень 1…"/>
          <p:cNvSpPr txBox="1">
            <a:spLocks noGrp="1"/>
          </p:cNvSpPr>
          <p:nvPr>
            <p:ph type="body" idx="1" hasCustomPrompt="1"/>
          </p:nvPr>
        </p:nvSpPr>
        <p:spPr>
          <a:prstGeom prst="rect">
            <a:avLst/>
          </a:prstGeom>
        </p:spPr>
        <p:txBody>
          <a:bodyPr numCol="2" spcCol="1098550"/>
          <a:lstStyle/>
          <a:p>
            <a:r>
              <a:t>Текст маркера слайда</a:t>
            </a:r>
          </a:p>
          <a:p>
            <a:pPr lvl="1"/>
            <a:endParaRPr/>
          </a:p>
          <a:p>
            <a:pPr lvl="2"/>
            <a:endParaRPr/>
          </a:p>
          <a:p>
            <a:pPr lvl="3"/>
            <a:endParaRPr/>
          </a:p>
          <a:p>
            <a:pPr lvl="4"/>
            <a:endParaRPr/>
          </a:p>
        </p:txBody>
      </p:sp>
      <p:sp>
        <p:nvSpPr>
          <p:cNvPr id="53" name="Номер слайда"/>
          <p:cNvSpPr txBox="1">
            <a:spLocks noGrp="1"/>
          </p:cNvSpPr>
          <p:nvPr>
            <p:ph type="sldNum" sz="quarter" idx="2"/>
          </p:nvPr>
        </p:nvSpPr>
        <p:spPr>
          <a:prstGeom prst="rect">
            <a:avLst/>
          </a:prstGeom>
        </p:spPr>
        <p:txBody>
          <a:bodyPr/>
          <a:lstStyle/>
          <a:p>
            <a:fld id="{86CB4B4D-7CA3-9044-876B-883B54F8677D}" type="slidenum">
              <a:rPr/>
              <a:pPr/>
              <a:t>‹#›</a:t>
            </a:fld>
            <a:endParaRPr/>
          </a:p>
        </p:txBody>
      </p:sp>
    </p:spTree>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type="tx">
  <p:cSld name="Заголовок, маркери і фото">
    <p:spTree>
      <p:nvGrpSpPr>
        <p:cNvPr id="1" name=""/>
        <p:cNvGrpSpPr/>
        <p:nvPr/>
      </p:nvGrpSpPr>
      <p:grpSpPr>
        <a:xfrm>
          <a:off x="0" y="0"/>
          <a:ext cx="0" cy="0"/>
          <a:chOff x="0" y="0"/>
          <a:chExt cx="0" cy="0"/>
        </a:xfrm>
      </p:grpSpPr>
      <p:sp>
        <p:nvSpPr>
          <p:cNvPr id="60" name="Підзаголовок слайда"/>
          <p:cNvSpPr txBox="1">
            <a:spLocks noGrp="1"/>
          </p:cNvSpPr>
          <p:nvPr>
            <p:ph type="body" sz="quarter" idx="21" hasCustomPrompt="1"/>
          </p:nvPr>
        </p:nvSpPr>
        <p:spPr>
          <a:xfrm>
            <a:off x="1206500" y="2372962"/>
            <a:ext cx="9779000" cy="934780"/>
          </a:xfrm>
          <a:prstGeom prst="rect">
            <a:avLst/>
          </a:prstGeom>
        </p:spPr>
        <p:txBody>
          <a:bodyPr lIns="45719" tIns="45719" rIns="45719" bIns="45719"/>
          <a:lstStyle>
            <a:lvl1pPr marL="0" indent="0" defTabSz="825500">
              <a:lnSpc>
                <a:spcPct val="100000"/>
              </a:lnSpc>
              <a:spcBef>
                <a:spcPts val="0"/>
              </a:spcBef>
              <a:buSzTx/>
              <a:buNone/>
              <a:defRPr sz="5500" b="1"/>
            </a:lvl1pPr>
          </a:lstStyle>
          <a:p>
            <a:r>
              <a:t>Підзаголовок слайда</a:t>
            </a:r>
          </a:p>
        </p:txBody>
      </p:sp>
      <p:sp>
        <p:nvSpPr>
          <p:cNvPr id="61" name="Основний текст, рівень 1…"/>
          <p:cNvSpPr txBox="1">
            <a:spLocks noGrp="1"/>
          </p:cNvSpPr>
          <p:nvPr>
            <p:ph type="body" sz="half" idx="1" hasCustomPrompt="1"/>
          </p:nvPr>
        </p:nvSpPr>
        <p:spPr>
          <a:xfrm>
            <a:off x="1206500" y="4248504"/>
            <a:ext cx="9779000" cy="8256630"/>
          </a:xfrm>
          <a:prstGeom prst="rect">
            <a:avLst/>
          </a:prstGeom>
        </p:spPr>
        <p:txBody>
          <a:bodyPr/>
          <a:lstStyle/>
          <a:p>
            <a:r>
              <a:t>Текст маркера слайда</a:t>
            </a:r>
          </a:p>
          <a:p>
            <a:pPr lvl="1"/>
            <a:endParaRPr/>
          </a:p>
          <a:p>
            <a:pPr lvl="2"/>
            <a:endParaRPr/>
          </a:p>
          <a:p>
            <a:pPr lvl="3"/>
            <a:endParaRPr/>
          </a:p>
          <a:p>
            <a:pPr lvl="4"/>
            <a:endParaRPr/>
          </a:p>
        </p:txBody>
      </p:sp>
      <p:sp>
        <p:nvSpPr>
          <p:cNvPr id="62" name="Миска макаронів паппарделле з маслом із петрушкою, смаженим лісовим горіхом і тоненькими скибками пармезану"/>
          <p:cNvSpPr>
            <a:spLocks noGrp="1"/>
          </p:cNvSpPr>
          <p:nvPr>
            <p:ph type="pic" idx="22"/>
          </p:nvPr>
        </p:nvSpPr>
        <p:spPr>
          <a:xfrm>
            <a:off x="12192000" y="-407266"/>
            <a:ext cx="10916874" cy="14555832"/>
          </a:xfrm>
          <a:prstGeom prst="rect">
            <a:avLst/>
          </a:prstGeom>
        </p:spPr>
        <p:txBody>
          <a:bodyPr lIns="91439" tIns="45719" rIns="91439" bIns="45719">
            <a:noAutofit/>
          </a:bodyPr>
          <a:lstStyle/>
          <a:p>
            <a:endParaRPr/>
          </a:p>
        </p:txBody>
      </p:sp>
      <p:sp>
        <p:nvSpPr>
          <p:cNvPr id="63" name="Заголовок слайда"/>
          <p:cNvSpPr txBox="1">
            <a:spLocks noGrp="1"/>
          </p:cNvSpPr>
          <p:nvPr>
            <p:ph type="title" hasCustomPrompt="1"/>
          </p:nvPr>
        </p:nvSpPr>
        <p:spPr>
          <a:xfrm>
            <a:off x="1206500" y="1079500"/>
            <a:ext cx="9779000" cy="1435100"/>
          </a:xfrm>
          <a:prstGeom prst="rect">
            <a:avLst/>
          </a:prstGeom>
        </p:spPr>
        <p:txBody>
          <a:bodyPr/>
          <a:lstStyle/>
          <a:p>
            <a:r>
              <a:t>Заголовок слайда</a:t>
            </a:r>
          </a:p>
        </p:txBody>
      </p:sp>
      <p:sp>
        <p:nvSpPr>
          <p:cNvPr id="64" name="Номер слайда"/>
          <p:cNvSpPr txBox="1">
            <a:spLocks noGrp="1"/>
          </p:cNvSpPr>
          <p:nvPr>
            <p:ph type="sldNum" sz="quarter" idx="2"/>
          </p:nvPr>
        </p:nvSpPr>
        <p:spPr>
          <a:prstGeom prst="rect">
            <a:avLst/>
          </a:prstGeom>
        </p:spPr>
        <p:txBody>
          <a:bodyPr/>
          <a:lstStyle/>
          <a:p>
            <a:fld id="{86CB4B4D-7CA3-9044-876B-883B54F8677D}" type="slidenum">
              <a:rPr/>
              <a:pPr/>
              <a:t>‹#›</a:t>
            </a:fld>
            <a:endParaRPr/>
          </a:p>
        </p:txBody>
      </p:sp>
    </p:spTree>
  </p:cSld>
  <p:clrMapOvr>
    <a:masterClrMapping/>
  </p:clrMapOvr>
  <p:transition spd="med"/>
</p:sldLayout>
</file>

<file path=ppt/slideLayouts/slideLayout7.xml><?xml version="1.0" encoding="utf-8"?>
<p:sldLayout xmlns:a="http://schemas.openxmlformats.org/drawingml/2006/main" xmlns:r="http://schemas.openxmlformats.org/officeDocument/2006/relationships" xmlns:p="http://schemas.openxmlformats.org/presentationml/2006/main" type="tx">
  <p:cSld name="Заголовок, маркери й відео наживо (малий)">
    <p:spTree>
      <p:nvGrpSpPr>
        <p:cNvPr id="1" name=""/>
        <p:cNvGrpSpPr/>
        <p:nvPr/>
      </p:nvGrpSpPr>
      <p:grpSpPr>
        <a:xfrm>
          <a:off x="0" y="0"/>
          <a:ext cx="0" cy="0"/>
          <a:chOff x="0" y="0"/>
          <a:chExt cx="0" cy="0"/>
        </a:xfrm>
      </p:grpSpPr>
      <p:sp>
        <p:nvSpPr>
          <p:cNvPr id="71" name="Підзаголовок слайда"/>
          <p:cNvSpPr txBox="1">
            <a:spLocks noGrp="1"/>
          </p:cNvSpPr>
          <p:nvPr>
            <p:ph type="body" sz="quarter" idx="21" hasCustomPrompt="1"/>
          </p:nvPr>
        </p:nvSpPr>
        <p:spPr>
          <a:xfrm>
            <a:off x="1206500" y="2372962"/>
            <a:ext cx="9779000" cy="934780"/>
          </a:xfrm>
          <a:prstGeom prst="rect">
            <a:avLst/>
          </a:prstGeom>
        </p:spPr>
        <p:txBody>
          <a:bodyPr lIns="45719" tIns="45719" rIns="45719" bIns="45719"/>
          <a:lstStyle>
            <a:lvl1pPr marL="0" indent="0" defTabSz="825500">
              <a:lnSpc>
                <a:spcPct val="100000"/>
              </a:lnSpc>
              <a:spcBef>
                <a:spcPts val="0"/>
              </a:spcBef>
              <a:buSzTx/>
              <a:buNone/>
              <a:defRPr sz="5500" b="1"/>
            </a:lvl1pPr>
          </a:lstStyle>
          <a:p>
            <a:r>
              <a:t>Підзаголовок слайда</a:t>
            </a:r>
          </a:p>
        </p:txBody>
      </p:sp>
      <p:sp>
        <p:nvSpPr>
          <p:cNvPr id="72" name="Основний текст, рівень 1…"/>
          <p:cNvSpPr txBox="1">
            <a:spLocks noGrp="1"/>
          </p:cNvSpPr>
          <p:nvPr>
            <p:ph type="body" sz="half" idx="1" hasCustomPrompt="1"/>
          </p:nvPr>
        </p:nvSpPr>
        <p:spPr>
          <a:xfrm>
            <a:off x="1206500" y="4248504"/>
            <a:ext cx="9779000" cy="8256630"/>
          </a:xfrm>
          <a:prstGeom prst="rect">
            <a:avLst/>
          </a:prstGeom>
        </p:spPr>
        <p:txBody>
          <a:bodyPr/>
          <a:lstStyle/>
          <a:p>
            <a:r>
              <a:t>Текст маркера слайда</a:t>
            </a:r>
          </a:p>
          <a:p>
            <a:pPr lvl="1"/>
            <a:endParaRPr/>
          </a:p>
          <a:p>
            <a:pPr lvl="2"/>
            <a:endParaRPr/>
          </a:p>
          <a:p>
            <a:pPr lvl="3"/>
            <a:endParaRPr/>
          </a:p>
          <a:p>
            <a:pPr lvl="4"/>
            <a:endParaRPr/>
          </a:p>
        </p:txBody>
      </p:sp>
      <p:sp>
        <p:nvSpPr>
          <p:cNvPr id="73" name="Заголовок слайда"/>
          <p:cNvSpPr txBox="1">
            <a:spLocks noGrp="1"/>
          </p:cNvSpPr>
          <p:nvPr>
            <p:ph type="title" hasCustomPrompt="1"/>
          </p:nvPr>
        </p:nvSpPr>
        <p:spPr>
          <a:xfrm>
            <a:off x="1206500" y="1079500"/>
            <a:ext cx="9779000" cy="1435100"/>
          </a:xfrm>
          <a:prstGeom prst="rect">
            <a:avLst/>
          </a:prstGeom>
        </p:spPr>
        <p:txBody>
          <a:bodyPr/>
          <a:lstStyle/>
          <a:p>
            <a:r>
              <a:t>Заголовок слайда</a:t>
            </a:r>
          </a:p>
        </p:txBody>
      </p:sp>
      <p:sp>
        <p:nvSpPr>
          <p:cNvPr id="74" name="Номер слайда"/>
          <p:cNvSpPr txBox="1">
            <a:spLocks noGrp="1"/>
          </p:cNvSpPr>
          <p:nvPr>
            <p:ph type="sldNum" sz="quarter" idx="2"/>
          </p:nvPr>
        </p:nvSpPr>
        <p:spPr>
          <a:prstGeom prst="rect">
            <a:avLst/>
          </a:prstGeom>
        </p:spPr>
        <p:txBody>
          <a:bodyPr/>
          <a:lstStyle/>
          <a:p>
            <a:fld id="{86CB4B4D-7CA3-9044-876B-883B54F8677D}" type="slidenum">
              <a:rPr/>
              <a:pPr/>
              <a:t>‹#›</a:t>
            </a:fld>
            <a:endParaRPr/>
          </a:p>
        </p:txBody>
      </p:sp>
    </p:spTree>
  </p:cSld>
  <p:clrMapOvr>
    <a:masterClrMapping/>
  </p:clrMapOvr>
  <p:transition spd="med"/>
</p:sldLayout>
</file>

<file path=ppt/slideLayouts/slideLayout8.xml><?xml version="1.0" encoding="utf-8"?>
<p:sldLayout xmlns:a="http://schemas.openxmlformats.org/drawingml/2006/main" xmlns:r="http://schemas.openxmlformats.org/officeDocument/2006/relationships" xmlns:p="http://schemas.openxmlformats.org/presentationml/2006/main" type="tx">
  <p:cSld name="Заголовок, маркери й відео наживо (великий)">
    <p:spTree>
      <p:nvGrpSpPr>
        <p:cNvPr id="1" name=""/>
        <p:cNvGrpSpPr/>
        <p:nvPr/>
      </p:nvGrpSpPr>
      <p:grpSpPr>
        <a:xfrm>
          <a:off x="0" y="0"/>
          <a:ext cx="0" cy="0"/>
          <a:chOff x="0" y="0"/>
          <a:chExt cx="0" cy="0"/>
        </a:xfrm>
      </p:grpSpPr>
      <p:sp>
        <p:nvSpPr>
          <p:cNvPr id="81" name="Підзаголовок слайда"/>
          <p:cNvSpPr txBox="1">
            <a:spLocks noGrp="1"/>
          </p:cNvSpPr>
          <p:nvPr>
            <p:ph type="body" sz="quarter" idx="21" hasCustomPrompt="1"/>
          </p:nvPr>
        </p:nvSpPr>
        <p:spPr>
          <a:xfrm>
            <a:off x="1206500" y="2372962"/>
            <a:ext cx="9779000" cy="934780"/>
          </a:xfrm>
          <a:prstGeom prst="rect">
            <a:avLst/>
          </a:prstGeom>
        </p:spPr>
        <p:txBody>
          <a:bodyPr lIns="45719" tIns="45719" rIns="45719" bIns="45719"/>
          <a:lstStyle>
            <a:lvl1pPr marL="0" indent="0" defTabSz="825500">
              <a:lnSpc>
                <a:spcPct val="100000"/>
              </a:lnSpc>
              <a:spcBef>
                <a:spcPts val="0"/>
              </a:spcBef>
              <a:buSzTx/>
              <a:buNone/>
              <a:defRPr sz="5500" b="1"/>
            </a:lvl1pPr>
          </a:lstStyle>
          <a:p>
            <a:r>
              <a:t>Підзаголовок слайда</a:t>
            </a:r>
          </a:p>
        </p:txBody>
      </p:sp>
      <p:sp>
        <p:nvSpPr>
          <p:cNvPr id="82" name="Основний текст, рівень 1…"/>
          <p:cNvSpPr txBox="1">
            <a:spLocks noGrp="1"/>
          </p:cNvSpPr>
          <p:nvPr>
            <p:ph type="body" sz="half" idx="1" hasCustomPrompt="1"/>
          </p:nvPr>
        </p:nvSpPr>
        <p:spPr>
          <a:xfrm>
            <a:off x="1206500" y="4248504"/>
            <a:ext cx="9779000" cy="8256630"/>
          </a:xfrm>
          <a:prstGeom prst="rect">
            <a:avLst/>
          </a:prstGeom>
        </p:spPr>
        <p:txBody>
          <a:bodyPr/>
          <a:lstStyle/>
          <a:p>
            <a:r>
              <a:t>Текст маркера слайда</a:t>
            </a:r>
          </a:p>
          <a:p>
            <a:pPr lvl="1"/>
            <a:endParaRPr/>
          </a:p>
          <a:p>
            <a:pPr lvl="2"/>
            <a:endParaRPr/>
          </a:p>
          <a:p>
            <a:pPr lvl="3"/>
            <a:endParaRPr/>
          </a:p>
          <a:p>
            <a:pPr lvl="4"/>
            <a:endParaRPr/>
          </a:p>
        </p:txBody>
      </p:sp>
      <p:sp>
        <p:nvSpPr>
          <p:cNvPr id="83" name="Заголовок слайда"/>
          <p:cNvSpPr txBox="1">
            <a:spLocks noGrp="1"/>
          </p:cNvSpPr>
          <p:nvPr>
            <p:ph type="title" hasCustomPrompt="1"/>
          </p:nvPr>
        </p:nvSpPr>
        <p:spPr>
          <a:xfrm>
            <a:off x="1206500" y="1079500"/>
            <a:ext cx="9779000" cy="1435100"/>
          </a:xfrm>
          <a:prstGeom prst="rect">
            <a:avLst/>
          </a:prstGeom>
        </p:spPr>
        <p:txBody>
          <a:bodyPr/>
          <a:lstStyle/>
          <a:p>
            <a:r>
              <a:t>Заголовок слайда</a:t>
            </a:r>
          </a:p>
        </p:txBody>
      </p:sp>
      <p:sp>
        <p:nvSpPr>
          <p:cNvPr id="84" name="Номер слайда"/>
          <p:cNvSpPr txBox="1">
            <a:spLocks noGrp="1"/>
          </p:cNvSpPr>
          <p:nvPr>
            <p:ph type="sldNum" sz="quarter" idx="2"/>
          </p:nvPr>
        </p:nvSpPr>
        <p:spPr>
          <a:prstGeom prst="rect">
            <a:avLst/>
          </a:prstGeom>
        </p:spPr>
        <p:txBody>
          <a:bodyPr/>
          <a:lstStyle/>
          <a:p>
            <a:fld id="{86CB4B4D-7CA3-9044-876B-883B54F8677D}" type="slidenum">
              <a:rPr/>
              <a:pPr/>
              <a:t>‹#›</a:t>
            </a:fld>
            <a:endParaRPr/>
          </a:p>
        </p:txBody>
      </p:sp>
    </p:spTree>
  </p:cSld>
  <p:clrMapOvr>
    <a:masterClrMapping/>
  </p:clrMapOvr>
  <p:transition spd="med"/>
</p:sldLayout>
</file>

<file path=ppt/slideLayouts/slideLayout9.xml><?xml version="1.0" encoding="utf-8"?>
<p:sldLayout xmlns:a="http://schemas.openxmlformats.org/drawingml/2006/main" xmlns:r="http://schemas.openxmlformats.org/officeDocument/2006/relationships" xmlns:p="http://schemas.openxmlformats.org/presentationml/2006/main" type="tx">
  <p:cSld name="Розділ">
    <p:spTree>
      <p:nvGrpSpPr>
        <p:cNvPr id="1" name=""/>
        <p:cNvGrpSpPr/>
        <p:nvPr/>
      </p:nvGrpSpPr>
      <p:grpSpPr>
        <a:xfrm>
          <a:off x="0" y="0"/>
          <a:ext cx="0" cy="0"/>
          <a:chOff x="0" y="0"/>
          <a:chExt cx="0" cy="0"/>
        </a:xfrm>
      </p:grpSpPr>
      <p:sp>
        <p:nvSpPr>
          <p:cNvPr id="91" name="Заголовок розділу"/>
          <p:cNvSpPr txBox="1">
            <a:spLocks noGrp="1"/>
          </p:cNvSpPr>
          <p:nvPr>
            <p:ph type="title" hasCustomPrompt="1"/>
          </p:nvPr>
        </p:nvSpPr>
        <p:spPr>
          <a:xfrm>
            <a:off x="1206496" y="4533900"/>
            <a:ext cx="21971004" cy="4648200"/>
          </a:xfrm>
          <a:prstGeom prst="rect">
            <a:avLst/>
          </a:prstGeom>
        </p:spPr>
        <p:txBody>
          <a:bodyPr anchor="ctr"/>
          <a:lstStyle>
            <a:lvl1pPr>
              <a:defRPr sz="11600" b="0" spc="-232">
                <a:latin typeface="Helvetica Neue Medium"/>
                <a:ea typeface="Helvetica Neue Medium"/>
                <a:cs typeface="Helvetica Neue Medium"/>
                <a:sym typeface="Helvetica Neue Medium"/>
              </a:defRPr>
            </a:lvl1pPr>
          </a:lstStyle>
          <a:p>
            <a:r>
              <a:t>Заголовок розділу</a:t>
            </a:r>
          </a:p>
        </p:txBody>
      </p:sp>
      <p:sp>
        <p:nvSpPr>
          <p:cNvPr id="92" name="Номер слайда"/>
          <p:cNvSpPr txBox="1">
            <a:spLocks noGrp="1"/>
          </p:cNvSpPr>
          <p:nvPr>
            <p:ph type="sldNum" sz="quarter" idx="2"/>
          </p:nvPr>
        </p:nvSpPr>
        <p:spPr>
          <a:xfrm>
            <a:off x="12001499" y="13085233"/>
            <a:ext cx="368505" cy="374600"/>
          </a:xfrm>
          <a:prstGeom prst="rect">
            <a:avLst/>
          </a:prstGeom>
        </p:spPr>
        <p:txBody>
          <a:bodyPr/>
          <a:lstStyle/>
          <a:p>
            <a:fld id="{86CB4B4D-7CA3-9044-876B-883B54F8677D}" type="slidenum">
              <a:rPr/>
              <a:pPr/>
              <a:t>‹#›</a:t>
            </a:fld>
            <a:endParaRPr/>
          </a:p>
        </p:txBody>
      </p:sp>
    </p:spTree>
  </p:cSld>
  <p:clrMapOvr>
    <a:masterClrMapping/>
  </p:clrMapOvr>
  <p:transition spd="med"/>
</p:sldLayout>
</file>

<file path=ppt/slideLayouts/slideLayout10.xml><?xml version="1.0" encoding="utf-8"?>
<p:sldLayout xmlns:a="http://schemas.openxmlformats.org/drawingml/2006/main" xmlns:r="http://schemas.openxmlformats.org/officeDocument/2006/relationships" xmlns:p="http://schemas.openxmlformats.org/presentationml/2006/main" type="tx">
  <p:cSld name="Лише заголовок">
    <p:spTree>
      <p:nvGrpSpPr>
        <p:cNvPr id="1" name=""/>
        <p:cNvGrpSpPr/>
        <p:nvPr/>
      </p:nvGrpSpPr>
      <p:grpSpPr>
        <a:xfrm>
          <a:off x="0" y="0"/>
          <a:ext cx="0" cy="0"/>
          <a:chOff x="0" y="0"/>
          <a:chExt cx="0" cy="0"/>
        </a:xfrm>
      </p:grpSpPr>
      <p:sp>
        <p:nvSpPr>
          <p:cNvPr id="99" name="Заголовок слайда"/>
          <p:cNvSpPr txBox="1">
            <a:spLocks noGrp="1"/>
          </p:cNvSpPr>
          <p:nvPr>
            <p:ph type="title" hasCustomPrompt="1"/>
          </p:nvPr>
        </p:nvSpPr>
        <p:spPr>
          <a:xfrm>
            <a:off x="1206500" y="1079500"/>
            <a:ext cx="21971000" cy="1434949"/>
          </a:xfrm>
          <a:prstGeom prst="rect">
            <a:avLst/>
          </a:prstGeom>
        </p:spPr>
        <p:txBody>
          <a:bodyPr/>
          <a:lstStyle/>
          <a:p>
            <a:r>
              <a:t>Заголовок слайда</a:t>
            </a:r>
          </a:p>
        </p:txBody>
      </p:sp>
      <p:sp>
        <p:nvSpPr>
          <p:cNvPr id="100" name="Підзаголовок слайда"/>
          <p:cNvSpPr txBox="1">
            <a:spLocks noGrp="1"/>
          </p:cNvSpPr>
          <p:nvPr>
            <p:ph type="body" sz="quarter" idx="21" hasCustomPrompt="1"/>
          </p:nvPr>
        </p:nvSpPr>
        <p:spPr>
          <a:xfrm>
            <a:off x="1206500" y="2372962"/>
            <a:ext cx="21971000" cy="934780"/>
          </a:xfrm>
          <a:prstGeom prst="rect">
            <a:avLst/>
          </a:prstGeom>
        </p:spPr>
        <p:txBody>
          <a:bodyPr lIns="45719" tIns="45719" rIns="45719" bIns="45719"/>
          <a:lstStyle>
            <a:lvl1pPr marL="0" indent="0" defTabSz="825500">
              <a:lnSpc>
                <a:spcPct val="100000"/>
              </a:lnSpc>
              <a:spcBef>
                <a:spcPts val="0"/>
              </a:spcBef>
              <a:buSzTx/>
              <a:buNone/>
              <a:defRPr sz="5500" b="1"/>
            </a:lvl1pPr>
          </a:lstStyle>
          <a:p>
            <a:r>
              <a:t>Підзаголовок слайда</a:t>
            </a:r>
          </a:p>
        </p:txBody>
      </p:sp>
      <p:sp>
        <p:nvSpPr>
          <p:cNvPr id="101" name="Номер слайда"/>
          <p:cNvSpPr txBox="1">
            <a:spLocks noGrp="1"/>
          </p:cNvSpPr>
          <p:nvPr>
            <p:ph type="sldNum" sz="quarter" idx="2"/>
          </p:nvPr>
        </p:nvSpPr>
        <p:spPr>
          <a:prstGeom prst="rect">
            <a:avLst/>
          </a:prstGeom>
        </p:spPr>
        <p:txBody>
          <a:bodyPr/>
          <a:lstStyle/>
          <a:p>
            <a:fld id="{86CB4B4D-7CA3-9044-876B-883B54F8677D}" type="slidenum">
              <a:rPr/>
              <a:pPr/>
              <a:t>‹#›</a:t>
            </a:fld>
            <a:endParaRPr/>
          </a:p>
        </p:txBody>
      </p:sp>
    </p:spTree>
  </p:cSld>
  <p:clrMapOvr>
    <a:masterClrMapping/>
  </p:clrMapOvr>
  <p:transition spd="med"/>
</p:sldLayout>
</file>

<file path=ppt/slideLayouts/slideLayout11.xml><?xml version="1.0" encoding="utf-8"?>
<p:sldLayout xmlns:a="http://schemas.openxmlformats.org/drawingml/2006/main" xmlns:r="http://schemas.openxmlformats.org/officeDocument/2006/relationships" xmlns:p="http://schemas.openxmlformats.org/presentationml/2006/main" type="tx">
  <p:cSld name="Порядок денний">
    <p:spTree>
      <p:nvGrpSpPr>
        <p:cNvPr id="1" name=""/>
        <p:cNvGrpSpPr/>
        <p:nvPr/>
      </p:nvGrpSpPr>
      <p:grpSpPr>
        <a:xfrm>
          <a:off x="0" y="0"/>
          <a:ext cx="0" cy="0"/>
          <a:chOff x="0" y="0"/>
          <a:chExt cx="0" cy="0"/>
        </a:xfrm>
      </p:grpSpPr>
      <p:sp>
        <p:nvSpPr>
          <p:cNvPr id="108" name="Заголовок до порядку денного"/>
          <p:cNvSpPr txBox="1">
            <a:spLocks noGrp="1"/>
          </p:cNvSpPr>
          <p:nvPr>
            <p:ph type="title" hasCustomPrompt="1"/>
          </p:nvPr>
        </p:nvSpPr>
        <p:spPr>
          <a:xfrm>
            <a:off x="1206500" y="1079500"/>
            <a:ext cx="21971000" cy="1435100"/>
          </a:xfrm>
          <a:prstGeom prst="rect">
            <a:avLst/>
          </a:prstGeom>
        </p:spPr>
        <p:txBody>
          <a:bodyPr/>
          <a:lstStyle/>
          <a:p>
            <a:r>
              <a:t>Заголовок до порядку денного</a:t>
            </a:r>
          </a:p>
        </p:txBody>
      </p:sp>
      <p:sp>
        <p:nvSpPr>
          <p:cNvPr id="109" name="Підзаголовок до порядку денного"/>
          <p:cNvSpPr txBox="1">
            <a:spLocks noGrp="1"/>
          </p:cNvSpPr>
          <p:nvPr>
            <p:ph type="body" sz="quarter" idx="21" hasCustomPrompt="1"/>
          </p:nvPr>
        </p:nvSpPr>
        <p:spPr>
          <a:xfrm>
            <a:off x="1206500" y="2372962"/>
            <a:ext cx="21971000" cy="934780"/>
          </a:xfrm>
          <a:prstGeom prst="rect">
            <a:avLst/>
          </a:prstGeom>
        </p:spPr>
        <p:txBody>
          <a:bodyPr lIns="45719" tIns="45719" rIns="45719" bIns="45719"/>
          <a:lstStyle>
            <a:lvl1pPr marL="0" indent="0" defTabSz="825500">
              <a:lnSpc>
                <a:spcPct val="100000"/>
              </a:lnSpc>
              <a:spcBef>
                <a:spcPts val="0"/>
              </a:spcBef>
              <a:buSzTx/>
              <a:buNone/>
              <a:defRPr sz="5500" b="1"/>
            </a:lvl1pPr>
          </a:lstStyle>
          <a:p>
            <a:r>
              <a:t>Підзаголовок до порядку денного</a:t>
            </a:r>
          </a:p>
        </p:txBody>
      </p:sp>
      <p:sp>
        <p:nvSpPr>
          <p:cNvPr id="110" name="Основний текст, рівень 1…"/>
          <p:cNvSpPr txBox="1">
            <a:spLocks noGrp="1"/>
          </p:cNvSpPr>
          <p:nvPr>
            <p:ph type="body" idx="1" hasCustomPrompt="1"/>
          </p:nvPr>
        </p:nvSpPr>
        <p:spPr>
          <a:prstGeom prst="rect">
            <a:avLst/>
          </a:prstGeom>
        </p:spPr>
        <p:txBody>
          <a:bodyPr/>
          <a:lstStyle>
            <a:lvl1pPr marL="0" indent="0" defTabSz="825500">
              <a:lnSpc>
                <a:spcPct val="100000"/>
              </a:lnSpc>
              <a:spcBef>
                <a:spcPts val="1800"/>
              </a:spcBef>
              <a:buSzTx/>
              <a:buNone/>
              <a:defRPr sz="5500" spc="-55"/>
            </a:lvl1pPr>
            <a:lvl2pPr marL="0" indent="457200" defTabSz="825500">
              <a:lnSpc>
                <a:spcPct val="100000"/>
              </a:lnSpc>
              <a:spcBef>
                <a:spcPts val="1800"/>
              </a:spcBef>
              <a:buSzTx/>
              <a:buNone/>
              <a:defRPr sz="5500" spc="-55"/>
            </a:lvl2pPr>
            <a:lvl3pPr marL="0" indent="914400" defTabSz="825500">
              <a:lnSpc>
                <a:spcPct val="100000"/>
              </a:lnSpc>
              <a:spcBef>
                <a:spcPts val="1800"/>
              </a:spcBef>
              <a:buSzTx/>
              <a:buNone/>
              <a:defRPr sz="5500" spc="-55"/>
            </a:lvl3pPr>
            <a:lvl4pPr marL="0" indent="1371600" defTabSz="825500">
              <a:lnSpc>
                <a:spcPct val="100000"/>
              </a:lnSpc>
              <a:spcBef>
                <a:spcPts val="1800"/>
              </a:spcBef>
              <a:buSzTx/>
              <a:buNone/>
              <a:defRPr sz="5500" spc="-55"/>
            </a:lvl4pPr>
            <a:lvl5pPr marL="0" indent="1828800" defTabSz="825500">
              <a:lnSpc>
                <a:spcPct val="100000"/>
              </a:lnSpc>
              <a:spcBef>
                <a:spcPts val="1800"/>
              </a:spcBef>
              <a:buSzTx/>
              <a:buNone/>
              <a:defRPr sz="5500" spc="-55"/>
            </a:lvl5pPr>
          </a:lstStyle>
          <a:p>
            <a:r>
              <a:t>Теми порядку денного</a:t>
            </a:r>
          </a:p>
          <a:p>
            <a:pPr lvl="1"/>
            <a:endParaRPr/>
          </a:p>
          <a:p>
            <a:pPr lvl="2"/>
            <a:endParaRPr/>
          </a:p>
          <a:p>
            <a:pPr lvl="3"/>
            <a:endParaRPr/>
          </a:p>
          <a:p>
            <a:pPr lvl="4"/>
            <a:endParaRPr/>
          </a:p>
        </p:txBody>
      </p:sp>
      <p:sp>
        <p:nvSpPr>
          <p:cNvPr id="111" name="Номер слайда"/>
          <p:cNvSpPr txBox="1">
            <a:spLocks noGrp="1"/>
          </p:cNvSpPr>
          <p:nvPr>
            <p:ph type="sldNum" sz="quarter" idx="2"/>
          </p:nvPr>
        </p:nvSpPr>
        <p:spPr>
          <a:prstGeom prst="rect">
            <a:avLst/>
          </a:prstGeom>
        </p:spPr>
        <p:txBody>
          <a:bodyPr/>
          <a:lstStyle/>
          <a:p>
            <a:fld id="{86CB4B4D-7CA3-9044-876B-883B54F8677D}" type="slidenum">
              <a:rPr/>
              <a:pPr/>
              <a:t>‹#›</a:t>
            </a:fld>
            <a:endParaRPr/>
          </a:p>
        </p:txBody>
      </p:sp>
    </p:spTree>
  </p:cSld>
  <p:clrMapOvr>
    <a:masterClrMapping/>
  </p:clrMapOvr>
  <p:transition spd="med"/>
</p:sldLayout>
</file>

<file path=ppt/slideLayouts/slideLayout12.xml><?xml version="1.0" encoding="utf-8"?>
<p:sldLayout xmlns:a="http://schemas.openxmlformats.org/drawingml/2006/main" xmlns:r="http://schemas.openxmlformats.org/officeDocument/2006/relationships" xmlns:p="http://schemas.openxmlformats.org/presentationml/2006/main" type="tx">
  <p:cSld name="Твердження">
    <p:spTree>
      <p:nvGrpSpPr>
        <p:cNvPr id="1" name=""/>
        <p:cNvGrpSpPr/>
        <p:nvPr/>
      </p:nvGrpSpPr>
      <p:grpSpPr>
        <a:xfrm>
          <a:off x="0" y="0"/>
          <a:ext cx="0" cy="0"/>
          <a:chOff x="0" y="0"/>
          <a:chExt cx="0" cy="0"/>
        </a:xfrm>
      </p:grpSpPr>
      <p:sp>
        <p:nvSpPr>
          <p:cNvPr id="118" name="Основний текст, рівень 1…"/>
          <p:cNvSpPr txBox="1">
            <a:spLocks noGrp="1"/>
          </p:cNvSpPr>
          <p:nvPr>
            <p:ph type="body" sz="half" idx="1" hasCustomPrompt="1"/>
          </p:nvPr>
        </p:nvSpPr>
        <p:spPr>
          <a:xfrm>
            <a:off x="1206500" y="4920843"/>
            <a:ext cx="21971000" cy="3874314"/>
          </a:xfrm>
          <a:prstGeom prst="rect">
            <a:avLst/>
          </a:prstGeom>
        </p:spPr>
        <p:txBody>
          <a:bodyPr anchor="ctr"/>
          <a:lstStyle>
            <a:lvl1pPr marL="0" indent="0" algn="ctr">
              <a:lnSpc>
                <a:spcPct val="80000"/>
              </a:lnSpc>
              <a:spcBef>
                <a:spcPts val="0"/>
              </a:spcBef>
              <a:buSzTx/>
              <a:buNone/>
              <a:defRPr sz="11600" spc="-232">
                <a:latin typeface="Helvetica Neue Medium"/>
                <a:ea typeface="Helvetica Neue Medium"/>
                <a:cs typeface="Helvetica Neue Medium"/>
                <a:sym typeface="Helvetica Neue Medium"/>
              </a:defRPr>
            </a:lvl1pPr>
            <a:lvl2pPr marL="0" indent="457200" algn="ctr">
              <a:lnSpc>
                <a:spcPct val="80000"/>
              </a:lnSpc>
              <a:spcBef>
                <a:spcPts val="0"/>
              </a:spcBef>
              <a:buSzTx/>
              <a:buNone/>
              <a:defRPr sz="11600" spc="-232">
                <a:latin typeface="Helvetica Neue Medium"/>
                <a:ea typeface="Helvetica Neue Medium"/>
                <a:cs typeface="Helvetica Neue Medium"/>
                <a:sym typeface="Helvetica Neue Medium"/>
              </a:defRPr>
            </a:lvl2pPr>
            <a:lvl3pPr marL="0" indent="914400" algn="ctr">
              <a:lnSpc>
                <a:spcPct val="80000"/>
              </a:lnSpc>
              <a:spcBef>
                <a:spcPts val="0"/>
              </a:spcBef>
              <a:buSzTx/>
              <a:buNone/>
              <a:defRPr sz="11600" spc="-232">
                <a:latin typeface="Helvetica Neue Medium"/>
                <a:ea typeface="Helvetica Neue Medium"/>
                <a:cs typeface="Helvetica Neue Medium"/>
                <a:sym typeface="Helvetica Neue Medium"/>
              </a:defRPr>
            </a:lvl3pPr>
            <a:lvl4pPr marL="0" indent="1371600" algn="ctr">
              <a:lnSpc>
                <a:spcPct val="80000"/>
              </a:lnSpc>
              <a:spcBef>
                <a:spcPts val="0"/>
              </a:spcBef>
              <a:buSzTx/>
              <a:buNone/>
              <a:defRPr sz="11600" spc="-232">
                <a:latin typeface="Helvetica Neue Medium"/>
                <a:ea typeface="Helvetica Neue Medium"/>
                <a:cs typeface="Helvetica Neue Medium"/>
                <a:sym typeface="Helvetica Neue Medium"/>
              </a:defRPr>
            </a:lvl4pPr>
            <a:lvl5pPr marL="0" indent="1828800" algn="ctr">
              <a:lnSpc>
                <a:spcPct val="80000"/>
              </a:lnSpc>
              <a:spcBef>
                <a:spcPts val="0"/>
              </a:spcBef>
              <a:buSzTx/>
              <a:buNone/>
              <a:defRPr sz="11600" spc="-232">
                <a:latin typeface="Helvetica Neue Medium"/>
                <a:ea typeface="Helvetica Neue Medium"/>
                <a:cs typeface="Helvetica Neue Medium"/>
                <a:sym typeface="Helvetica Neue Medium"/>
              </a:defRPr>
            </a:lvl5pPr>
          </a:lstStyle>
          <a:p>
            <a:r>
              <a:t>Твердження</a:t>
            </a:r>
          </a:p>
          <a:p>
            <a:pPr lvl="1"/>
            <a:endParaRPr/>
          </a:p>
          <a:p>
            <a:pPr lvl="2"/>
            <a:endParaRPr/>
          </a:p>
          <a:p>
            <a:pPr lvl="3"/>
            <a:endParaRPr/>
          </a:p>
          <a:p>
            <a:pPr lvl="4"/>
            <a:endParaRPr/>
          </a:p>
        </p:txBody>
      </p:sp>
      <p:sp>
        <p:nvSpPr>
          <p:cNvPr id="119" name="Номер слайда"/>
          <p:cNvSpPr txBox="1">
            <a:spLocks noGrp="1"/>
          </p:cNvSpPr>
          <p:nvPr>
            <p:ph type="sldNum" sz="quarter" idx="2"/>
          </p:nvPr>
        </p:nvSpPr>
        <p:spPr>
          <a:prstGeom prst="rect">
            <a:avLst/>
          </a:prstGeom>
        </p:spPr>
        <p:txBody>
          <a:bodyPr/>
          <a:lstStyle/>
          <a:p>
            <a:fld id="{86CB4B4D-7CA3-9044-876B-883B54F8677D}" type="slidenum">
              <a:rPr/>
              <a:pPr/>
              <a:t>‹#›</a:t>
            </a:fld>
            <a:endParaRPr/>
          </a:p>
        </p:txBody>
      </p:sp>
    </p:spTree>
  </p:cSld>
  <p:clrMapOvr>
    <a:masterClrMapping/>
  </p:clrMapOvr>
  <p:transition spd="med"/>
</p:sldLayout>
</file>

<file path=ppt/slideLayouts/slideLayout13.xml><?xml version="1.0" encoding="utf-8"?>
<p:sldLayout xmlns:a="http://schemas.openxmlformats.org/drawingml/2006/main" xmlns:r="http://schemas.openxmlformats.org/officeDocument/2006/relationships" xmlns:p="http://schemas.openxmlformats.org/presentationml/2006/main" type="tx">
  <p:cSld name="Відомий факт">
    <p:spTree>
      <p:nvGrpSpPr>
        <p:cNvPr id="1" name=""/>
        <p:cNvGrpSpPr/>
        <p:nvPr/>
      </p:nvGrpSpPr>
      <p:grpSpPr>
        <a:xfrm>
          <a:off x="0" y="0"/>
          <a:ext cx="0" cy="0"/>
          <a:chOff x="0" y="0"/>
          <a:chExt cx="0" cy="0"/>
        </a:xfrm>
      </p:grpSpPr>
      <p:sp>
        <p:nvSpPr>
          <p:cNvPr id="126" name="Основний текст, рівень 1…"/>
          <p:cNvSpPr txBox="1">
            <a:spLocks noGrp="1"/>
          </p:cNvSpPr>
          <p:nvPr>
            <p:ph type="body" idx="1" hasCustomPrompt="1"/>
          </p:nvPr>
        </p:nvSpPr>
        <p:spPr>
          <a:xfrm>
            <a:off x="1206500" y="1075927"/>
            <a:ext cx="21971000" cy="7241584"/>
          </a:xfrm>
          <a:prstGeom prst="rect">
            <a:avLst/>
          </a:prstGeom>
        </p:spPr>
        <p:txBody>
          <a:bodyPr anchor="b"/>
          <a:lstStyle>
            <a:lvl1pPr marL="0" indent="0" algn="ctr">
              <a:lnSpc>
                <a:spcPct val="80000"/>
              </a:lnSpc>
              <a:spcBef>
                <a:spcPts val="0"/>
              </a:spcBef>
              <a:buSzTx/>
              <a:buNone/>
              <a:defRPr sz="25000" b="1" spc="-250"/>
            </a:lvl1pPr>
            <a:lvl2pPr marL="0" indent="457200" algn="ctr">
              <a:lnSpc>
                <a:spcPct val="80000"/>
              </a:lnSpc>
              <a:spcBef>
                <a:spcPts val="0"/>
              </a:spcBef>
              <a:buSzTx/>
              <a:buNone/>
              <a:defRPr sz="25000" b="1" spc="-250"/>
            </a:lvl2pPr>
            <a:lvl3pPr marL="0" indent="914400" algn="ctr">
              <a:lnSpc>
                <a:spcPct val="80000"/>
              </a:lnSpc>
              <a:spcBef>
                <a:spcPts val="0"/>
              </a:spcBef>
              <a:buSzTx/>
              <a:buNone/>
              <a:defRPr sz="25000" b="1" spc="-250"/>
            </a:lvl3pPr>
            <a:lvl4pPr marL="0" indent="1371600" algn="ctr">
              <a:lnSpc>
                <a:spcPct val="80000"/>
              </a:lnSpc>
              <a:spcBef>
                <a:spcPts val="0"/>
              </a:spcBef>
              <a:buSzTx/>
              <a:buNone/>
              <a:defRPr sz="25000" b="1" spc="-250"/>
            </a:lvl4pPr>
            <a:lvl5pPr marL="0" indent="1828800" algn="ctr">
              <a:lnSpc>
                <a:spcPct val="80000"/>
              </a:lnSpc>
              <a:spcBef>
                <a:spcPts val="0"/>
              </a:spcBef>
              <a:buSzTx/>
              <a:buNone/>
              <a:defRPr sz="25000" b="1" spc="-250"/>
            </a:lvl5pPr>
          </a:lstStyle>
          <a:p>
            <a:r>
              <a:t>100%</a:t>
            </a:r>
          </a:p>
          <a:p>
            <a:pPr lvl="1"/>
            <a:endParaRPr/>
          </a:p>
          <a:p>
            <a:pPr lvl="2"/>
            <a:endParaRPr/>
          </a:p>
          <a:p>
            <a:pPr lvl="3"/>
            <a:endParaRPr/>
          </a:p>
          <a:p>
            <a:pPr lvl="4"/>
            <a:endParaRPr/>
          </a:p>
        </p:txBody>
      </p:sp>
      <p:sp>
        <p:nvSpPr>
          <p:cNvPr id="127" name="Інформація про факт"/>
          <p:cNvSpPr txBox="1">
            <a:spLocks noGrp="1"/>
          </p:cNvSpPr>
          <p:nvPr>
            <p:ph type="body" sz="quarter" idx="21" hasCustomPrompt="1"/>
          </p:nvPr>
        </p:nvSpPr>
        <p:spPr>
          <a:xfrm>
            <a:off x="1206500" y="8262180"/>
            <a:ext cx="21971000" cy="934780"/>
          </a:xfrm>
          <a:prstGeom prst="rect">
            <a:avLst/>
          </a:prstGeom>
        </p:spPr>
        <p:txBody>
          <a:bodyPr lIns="45719" tIns="45719" rIns="45719" bIns="45719"/>
          <a:lstStyle>
            <a:lvl1pPr marL="0" indent="0" algn="ctr" defTabSz="825500">
              <a:lnSpc>
                <a:spcPct val="100000"/>
              </a:lnSpc>
              <a:spcBef>
                <a:spcPts val="0"/>
              </a:spcBef>
              <a:buSzTx/>
              <a:buNone/>
              <a:defRPr sz="5500" b="1"/>
            </a:lvl1pPr>
          </a:lstStyle>
          <a:p>
            <a:r>
              <a:t>Інформація про факт</a:t>
            </a:r>
          </a:p>
        </p:txBody>
      </p:sp>
      <p:sp>
        <p:nvSpPr>
          <p:cNvPr id="128" name="Номер слайда"/>
          <p:cNvSpPr txBox="1">
            <a:spLocks noGrp="1"/>
          </p:cNvSpPr>
          <p:nvPr>
            <p:ph type="sldNum" sz="quarter" idx="2"/>
          </p:nvPr>
        </p:nvSpPr>
        <p:spPr>
          <a:prstGeom prst="rect">
            <a:avLst/>
          </a:prstGeom>
        </p:spPr>
        <p:txBody>
          <a:bodyPr/>
          <a:lstStyle/>
          <a:p>
            <a:fld id="{86CB4B4D-7CA3-9044-876B-883B54F8677D}" type="slidenum">
              <a:rPr/>
              <a:pPr/>
              <a:t>‹#›</a:t>
            </a:fld>
            <a:endParaRPr/>
          </a:p>
        </p:txBody>
      </p:sp>
    </p:spTree>
  </p:cSld>
  <p:clrMapOvr>
    <a:masterClrMapping/>
  </p:clrMapOvr>
  <p:transition spd="med"/>
</p:sldLayout>
</file>

<file path=ppt/slideLayouts/slideLayout14.xml><?xml version="1.0" encoding="utf-8"?>
<p:sldLayout xmlns:a="http://schemas.openxmlformats.org/drawingml/2006/main" xmlns:r="http://schemas.openxmlformats.org/officeDocument/2006/relationships" xmlns:p="http://schemas.openxmlformats.org/presentationml/2006/main" type="tx">
  <p:cSld name="Цитата">
    <p:spTree>
      <p:nvGrpSpPr>
        <p:cNvPr id="1" name=""/>
        <p:cNvGrpSpPr/>
        <p:nvPr/>
      </p:nvGrpSpPr>
      <p:grpSpPr>
        <a:xfrm>
          <a:off x="0" y="0"/>
          <a:ext cx="0" cy="0"/>
          <a:chOff x="0" y="0"/>
          <a:chExt cx="0" cy="0"/>
        </a:xfrm>
      </p:grpSpPr>
      <p:sp>
        <p:nvSpPr>
          <p:cNvPr id="135" name="Атрибуція"/>
          <p:cNvSpPr txBox="1">
            <a:spLocks noGrp="1"/>
          </p:cNvSpPr>
          <p:nvPr>
            <p:ph type="body" sz="quarter" idx="21" hasCustomPrompt="1"/>
          </p:nvPr>
        </p:nvSpPr>
        <p:spPr>
          <a:xfrm>
            <a:off x="2430025" y="10675453"/>
            <a:ext cx="20200052" cy="636979"/>
          </a:xfrm>
          <a:prstGeom prst="rect">
            <a:avLst/>
          </a:prstGeom>
        </p:spPr>
        <p:txBody>
          <a:bodyPr lIns="45719" tIns="45719" rIns="45719" bIns="45719"/>
          <a:lstStyle>
            <a:lvl1pPr marL="0" indent="0" defTabSz="825500">
              <a:lnSpc>
                <a:spcPct val="100000"/>
              </a:lnSpc>
              <a:spcBef>
                <a:spcPts val="0"/>
              </a:spcBef>
              <a:buSzTx/>
              <a:buNone/>
              <a:defRPr sz="3600" b="1"/>
            </a:lvl1pPr>
          </a:lstStyle>
          <a:p>
            <a:r>
              <a:t>Атрибуція</a:t>
            </a:r>
          </a:p>
        </p:txBody>
      </p:sp>
      <p:sp>
        <p:nvSpPr>
          <p:cNvPr id="136" name="Основний текст, рівень 1…"/>
          <p:cNvSpPr txBox="1">
            <a:spLocks noGrp="1"/>
          </p:cNvSpPr>
          <p:nvPr>
            <p:ph type="body" sz="half" idx="1" hasCustomPrompt="1"/>
          </p:nvPr>
        </p:nvSpPr>
        <p:spPr>
          <a:xfrm>
            <a:off x="1753923" y="4939860"/>
            <a:ext cx="20876154" cy="3836280"/>
          </a:xfrm>
          <a:prstGeom prst="rect">
            <a:avLst/>
          </a:prstGeom>
        </p:spPr>
        <p:txBody>
          <a:bodyPr/>
          <a:lstStyle>
            <a:lvl1pPr marL="638923" indent="-469900">
              <a:spcBef>
                <a:spcPts val="0"/>
              </a:spcBef>
              <a:buSzTx/>
              <a:buNone/>
              <a:defRPr sz="8500" spc="-170">
                <a:latin typeface="Helvetica Neue Medium"/>
                <a:ea typeface="Helvetica Neue Medium"/>
                <a:cs typeface="Helvetica Neue Medium"/>
                <a:sym typeface="Helvetica Neue Medium"/>
              </a:defRPr>
            </a:lvl1pPr>
            <a:lvl2pPr marL="638923" indent="-12700">
              <a:spcBef>
                <a:spcPts val="0"/>
              </a:spcBef>
              <a:buSzTx/>
              <a:buNone/>
              <a:defRPr sz="8500" spc="-170">
                <a:latin typeface="Helvetica Neue Medium"/>
                <a:ea typeface="Helvetica Neue Medium"/>
                <a:cs typeface="Helvetica Neue Medium"/>
                <a:sym typeface="Helvetica Neue Medium"/>
              </a:defRPr>
            </a:lvl2pPr>
            <a:lvl3pPr marL="638923" indent="444500">
              <a:spcBef>
                <a:spcPts val="0"/>
              </a:spcBef>
              <a:buSzTx/>
              <a:buNone/>
              <a:defRPr sz="8500" spc="-170">
                <a:latin typeface="Helvetica Neue Medium"/>
                <a:ea typeface="Helvetica Neue Medium"/>
                <a:cs typeface="Helvetica Neue Medium"/>
                <a:sym typeface="Helvetica Neue Medium"/>
              </a:defRPr>
            </a:lvl3pPr>
            <a:lvl4pPr marL="638923" indent="901700">
              <a:spcBef>
                <a:spcPts val="0"/>
              </a:spcBef>
              <a:buSzTx/>
              <a:buNone/>
              <a:defRPr sz="8500" spc="-170">
                <a:latin typeface="Helvetica Neue Medium"/>
                <a:ea typeface="Helvetica Neue Medium"/>
                <a:cs typeface="Helvetica Neue Medium"/>
                <a:sym typeface="Helvetica Neue Medium"/>
              </a:defRPr>
            </a:lvl4pPr>
            <a:lvl5pPr marL="638923" indent="1358900">
              <a:spcBef>
                <a:spcPts val="0"/>
              </a:spcBef>
              <a:buSzTx/>
              <a:buNone/>
              <a:defRPr sz="8500" spc="-170">
                <a:latin typeface="Helvetica Neue Medium"/>
                <a:ea typeface="Helvetica Neue Medium"/>
                <a:cs typeface="Helvetica Neue Medium"/>
                <a:sym typeface="Helvetica Neue Medium"/>
              </a:defRPr>
            </a:lvl5pPr>
          </a:lstStyle>
          <a:p>
            <a:r>
              <a:t>«Відома цитата»</a:t>
            </a:r>
          </a:p>
          <a:p>
            <a:pPr lvl="1"/>
            <a:endParaRPr/>
          </a:p>
          <a:p>
            <a:pPr lvl="2"/>
            <a:endParaRPr/>
          </a:p>
          <a:p>
            <a:pPr lvl="3"/>
            <a:endParaRPr/>
          </a:p>
          <a:p>
            <a:pPr lvl="4"/>
            <a:endParaRPr/>
          </a:p>
        </p:txBody>
      </p:sp>
      <p:sp>
        <p:nvSpPr>
          <p:cNvPr id="137" name="Номер слайда"/>
          <p:cNvSpPr txBox="1">
            <a:spLocks noGrp="1"/>
          </p:cNvSpPr>
          <p:nvPr>
            <p:ph type="sldNum" sz="quarter" idx="2"/>
          </p:nvPr>
        </p:nvSpPr>
        <p:spPr>
          <a:prstGeom prst="rect">
            <a:avLst/>
          </a:prstGeom>
        </p:spPr>
        <p:txBody>
          <a:bodyPr/>
          <a:lstStyle/>
          <a:p>
            <a:fld id="{86CB4B4D-7CA3-9044-876B-883B54F8677D}" type="slidenum">
              <a:rPr/>
              <a:pPr/>
              <a:t>‹#›</a:t>
            </a:fld>
            <a:endParaRPr/>
          </a:p>
        </p:txBody>
      </p:sp>
    </p:spTree>
  </p:cSld>
  <p:clrMapOvr>
    <a:masterClrMapping/>
  </p:clrMapOvr>
  <p:transition spd="med"/>
</p:sldLayout>
</file>

<file path=ppt/slideLayouts/slideLayout15.xml><?xml version="1.0" encoding="utf-8"?>
<p:sldLayout xmlns:a="http://schemas.openxmlformats.org/drawingml/2006/main" xmlns:r="http://schemas.openxmlformats.org/officeDocument/2006/relationships" xmlns:p="http://schemas.openxmlformats.org/presentationml/2006/main" type="tx">
  <p:cSld name="Фото (3 шт.)">
    <p:spTree>
      <p:nvGrpSpPr>
        <p:cNvPr id="1" name=""/>
        <p:cNvGrpSpPr/>
        <p:nvPr/>
      </p:nvGrpSpPr>
      <p:grpSpPr>
        <a:xfrm>
          <a:off x="0" y="0"/>
          <a:ext cx="0" cy="0"/>
          <a:chOff x="0" y="0"/>
          <a:chExt cx="0" cy="0"/>
        </a:xfrm>
      </p:grpSpPr>
      <p:sp>
        <p:nvSpPr>
          <p:cNvPr id="144" name="Миска салату зі смаженим рисом, вареними яйцями та паличками"/>
          <p:cNvSpPr>
            <a:spLocks noGrp="1"/>
          </p:cNvSpPr>
          <p:nvPr>
            <p:ph type="pic" sz="quarter" idx="21"/>
          </p:nvPr>
        </p:nvSpPr>
        <p:spPr>
          <a:xfrm>
            <a:off x="15760700" y="1016000"/>
            <a:ext cx="7439099" cy="5949678"/>
          </a:xfrm>
          <a:prstGeom prst="rect">
            <a:avLst/>
          </a:prstGeom>
        </p:spPr>
        <p:txBody>
          <a:bodyPr lIns="91439" tIns="45719" rIns="91439" bIns="45719">
            <a:noAutofit/>
          </a:bodyPr>
          <a:lstStyle/>
          <a:p>
            <a:endParaRPr/>
          </a:p>
        </p:txBody>
      </p:sp>
      <p:sp>
        <p:nvSpPr>
          <p:cNvPr id="145" name="Миска з пиріжками з лососем, салатом і хумусом "/>
          <p:cNvSpPr>
            <a:spLocks noGrp="1"/>
          </p:cNvSpPr>
          <p:nvPr>
            <p:ph type="pic" sz="half" idx="22"/>
          </p:nvPr>
        </p:nvSpPr>
        <p:spPr>
          <a:xfrm>
            <a:off x="13500100" y="3978275"/>
            <a:ext cx="10439400" cy="12150181"/>
          </a:xfrm>
          <a:prstGeom prst="rect">
            <a:avLst/>
          </a:prstGeom>
        </p:spPr>
        <p:txBody>
          <a:bodyPr lIns="91439" tIns="45719" rIns="91439" bIns="45719">
            <a:noAutofit/>
          </a:bodyPr>
          <a:lstStyle/>
          <a:p>
            <a:endParaRPr/>
          </a:p>
        </p:txBody>
      </p:sp>
      <p:sp>
        <p:nvSpPr>
          <p:cNvPr id="146" name="Миска макаронів паппарделле з маслом із петрушкою, смаженим лісовим горіхом і тоненькими скибками пармезану"/>
          <p:cNvSpPr>
            <a:spLocks noGrp="1"/>
          </p:cNvSpPr>
          <p:nvPr>
            <p:ph type="pic" idx="23"/>
          </p:nvPr>
        </p:nvSpPr>
        <p:spPr>
          <a:xfrm>
            <a:off x="-139700" y="495300"/>
            <a:ext cx="16611600" cy="12458700"/>
          </a:xfrm>
          <a:prstGeom prst="rect">
            <a:avLst/>
          </a:prstGeom>
        </p:spPr>
        <p:txBody>
          <a:bodyPr lIns="91439" tIns="45719" rIns="91439" bIns="45719">
            <a:noAutofit/>
          </a:bodyPr>
          <a:lstStyle/>
          <a:p>
            <a:endParaRPr/>
          </a:p>
        </p:txBody>
      </p:sp>
      <p:sp>
        <p:nvSpPr>
          <p:cNvPr id="147" name="Номер слайда"/>
          <p:cNvSpPr txBox="1">
            <a:spLocks noGrp="1"/>
          </p:cNvSpPr>
          <p:nvPr>
            <p:ph type="sldNum" sz="quarter" idx="2"/>
          </p:nvPr>
        </p:nvSpPr>
        <p:spPr>
          <a:prstGeom prst="rect">
            <a:avLst/>
          </a:prstGeom>
        </p:spPr>
        <p:txBody>
          <a:bodyPr/>
          <a:lstStyle/>
          <a:p>
            <a:fld id="{86CB4B4D-7CA3-9044-876B-883B54F8677D}" type="slidenum">
              <a:rPr/>
              <a:pPr/>
              <a:t>‹#›</a:t>
            </a:fld>
            <a:endParaRPr/>
          </a:p>
        </p:txBody>
      </p:sp>
    </p:spTree>
  </p:cSld>
  <p:clrMapOvr>
    <a:masterClrMapping/>
  </p:clrMapOvr>
  <p:transition spd="med"/>
</p:sldLayout>
</file>

<file path=ppt/slideLayouts/slideLayout16.xml><?xml version="1.0" encoding="utf-8"?>
<p:sldLayout xmlns:a="http://schemas.openxmlformats.org/drawingml/2006/main" xmlns:r="http://schemas.openxmlformats.org/officeDocument/2006/relationships" xmlns:p="http://schemas.openxmlformats.org/presentationml/2006/main" type="tx">
  <p:cSld name="Фото">
    <p:spTree>
      <p:nvGrpSpPr>
        <p:cNvPr id="1" name=""/>
        <p:cNvGrpSpPr/>
        <p:nvPr/>
      </p:nvGrpSpPr>
      <p:grpSpPr>
        <a:xfrm>
          <a:off x="0" y="0"/>
          <a:ext cx="0" cy="0"/>
          <a:chOff x="0" y="0"/>
          <a:chExt cx="0" cy="0"/>
        </a:xfrm>
      </p:grpSpPr>
      <p:sp>
        <p:nvSpPr>
          <p:cNvPr id="154" name="миска салату зі смаженим рисом, вареними яйцями та паличками"/>
          <p:cNvSpPr>
            <a:spLocks noGrp="1"/>
          </p:cNvSpPr>
          <p:nvPr>
            <p:ph type="pic" idx="21"/>
          </p:nvPr>
        </p:nvSpPr>
        <p:spPr>
          <a:xfrm>
            <a:off x="-1333500" y="-5524500"/>
            <a:ext cx="27051000" cy="21640800"/>
          </a:xfrm>
          <a:prstGeom prst="rect">
            <a:avLst/>
          </a:prstGeom>
        </p:spPr>
        <p:txBody>
          <a:bodyPr lIns="91439" tIns="45719" rIns="91439" bIns="45719">
            <a:noAutofit/>
          </a:bodyPr>
          <a:lstStyle/>
          <a:p>
            <a:endParaRPr/>
          </a:p>
        </p:txBody>
      </p:sp>
      <p:sp>
        <p:nvSpPr>
          <p:cNvPr id="155" name="Номер слайда"/>
          <p:cNvSpPr txBox="1">
            <a:spLocks noGrp="1"/>
          </p:cNvSpPr>
          <p:nvPr>
            <p:ph type="sldNum" sz="quarter" idx="2"/>
          </p:nvPr>
        </p:nvSpPr>
        <p:spPr>
          <a:prstGeom prst="rect">
            <a:avLst/>
          </a:prstGeom>
        </p:spPr>
        <p:txBody>
          <a:bodyPr/>
          <a:lstStyle>
            <a:lvl1pPr>
              <a:defRPr>
                <a:solidFill>
                  <a:srgbClr val="FFFFFF"/>
                </a:solidFill>
              </a:defRPr>
            </a:lvl1pPr>
          </a:lstStyle>
          <a:p>
            <a:fld id="{86CB4B4D-7CA3-9044-876B-883B54F8677D}" type="slidenum">
              <a:rPr/>
              <a:pPr/>
              <a:t>‹#›</a:t>
            </a:fld>
            <a:endParaRPr/>
          </a:p>
        </p:txBody>
      </p:sp>
    </p:spTree>
  </p:cSld>
  <p:clrMapOvr>
    <a:masterClrMapping/>
  </p:clrMapOvr>
  <p:transition spd="med"/>
</p:sldLayout>
</file>

<file path=ppt/slideLayouts/slideLayout17.xml><?xml version="1.0" encoding="utf-8"?>
<p:sldLayout xmlns:a="http://schemas.openxmlformats.org/drawingml/2006/main" xmlns:r="http://schemas.openxmlformats.org/officeDocument/2006/relationships" xmlns:p="http://schemas.openxmlformats.org/presentationml/2006/main" type="tx">
  <p:cSld name="Порожній">
    <p:spTree>
      <p:nvGrpSpPr>
        <p:cNvPr id="1" name=""/>
        <p:cNvGrpSpPr/>
        <p:nvPr/>
      </p:nvGrpSpPr>
      <p:grpSpPr>
        <a:xfrm>
          <a:off x="0" y="0"/>
          <a:ext cx="0" cy="0"/>
          <a:chOff x="0" y="0"/>
          <a:chExt cx="0" cy="0"/>
        </a:xfrm>
      </p:grpSpPr>
      <p:sp>
        <p:nvSpPr>
          <p:cNvPr id="162" name="Номер слайда"/>
          <p:cNvSpPr txBox="1">
            <a:spLocks noGrp="1"/>
          </p:cNvSpPr>
          <p:nvPr>
            <p:ph type="sldNum" sz="quarter" idx="2"/>
          </p:nvPr>
        </p:nvSpPr>
        <p:spPr>
          <a:prstGeom prst="rect">
            <a:avLst/>
          </a:prstGeom>
        </p:spPr>
        <p:txBody>
          <a:bodyPr/>
          <a:lstStyle/>
          <a:p>
            <a:fld id="{86CB4B4D-7CA3-9044-876B-883B54F8677D}" type="slidenum">
              <a:rPr/>
              <a:pPr/>
              <a:t>‹#›</a:t>
            </a:fld>
            <a:endParaRPr/>
          </a:p>
        </p:txBody>
      </p:sp>
    </p:spTree>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Заголовок слайда"/>
          <p:cNvSpPr txBox="1">
            <a:spLocks noGrp="1"/>
          </p:cNvSpPr>
          <p:nvPr>
            <p:ph type="title"/>
          </p:nvPr>
        </p:nvSpPr>
        <p:spPr>
          <a:xfrm>
            <a:off x="1206500" y="1079500"/>
            <a:ext cx="21971000" cy="143316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ormAutofit/>
          </a:bodyPr>
          <a:lstStyle/>
          <a:p>
            <a:r>
              <a:t>Заголовок слайда</a:t>
            </a:r>
          </a:p>
        </p:txBody>
      </p:sp>
      <p:sp>
        <p:nvSpPr>
          <p:cNvPr id="3" name="Основний текст, рівень 1…"/>
          <p:cNvSpPr txBox="1">
            <a:spLocks noGrp="1"/>
          </p:cNvSpPr>
          <p:nvPr>
            <p:ph type="body" idx="1"/>
          </p:nvPr>
        </p:nvSpPr>
        <p:spPr>
          <a:xfrm>
            <a:off x="1206500" y="4248504"/>
            <a:ext cx="21971000" cy="825601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ormAutofit/>
          </a:bodyPr>
          <a:lstStyle/>
          <a:p>
            <a:r>
              <a:t>Текст маркера слайда</a:t>
            </a:r>
          </a:p>
          <a:p>
            <a:pPr lvl="1"/>
            <a:endParaRPr/>
          </a:p>
          <a:p>
            <a:pPr lvl="2"/>
            <a:endParaRPr/>
          </a:p>
          <a:p>
            <a:pPr lvl="3"/>
            <a:endParaRPr/>
          </a:p>
          <a:p>
            <a:pPr lvl="4"/>
            <a:endParaRPr/>
          </a:p>
        </p:txBody>
      </p:sp>
      <p:sp>
        <p:nvSpPr>
          <p:cNvPr id="4" name="Номер слайда"/>
          <p:cNvSpPr txBox="1">
            <a:spLocks noGrp="1"/>
          </p:cNvSpPr>
          <p:nvPr>
            <p:ph type="sldNum" sz="quarter" idx="2"/>
          </p:nvPr>
        </p:nvSpPr>
        <p:spPr>
          <a:xfrm>
            <a:off x="12001499" y="13080999"/>
            <a:ext cx="368505" cy="374600"/>
          </a:xfrm>
          <a:prstGeom prst="rect">
            <a:avLst/>
          </a:prstGeom>
          <a:ln w="12700">
            <a:miter lim="400000"/>
          </a:ln>
        </p:spPr>
        <p:txBody>
          <a:bodyPr wrap="none" lIns="50800" tIns="50800" rIns="50800" bIns="50800" anchor="b">
            <a:spAutoFit/>
          </a:bodyPr>
          <a:lstStyle>
            <a:lvl1pPr algn="ctr" defTabSz="584200">
              <a:lnSpc>
                <a:spcPct val="100000"/>
              </a:lnSpc>
              <a:spcBef>
                <a:spcPts val="0"/>
              </a:spcBef>
              <a:defRPr sz="1800"/>
            </a:lvl1pPr>
          </a:lstStyle>
          <a:p>
            <a:fld id="{86CB4B4D-7CA3-9044-876B-883B54F8677D}" type="slidenum">
              <a:rPr/>
              <a:pPr/>
              <a:t>‹#›</a:t>
            </a:fld>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Lst>
  <p:transition spd="med"/>
  <p:txStyles>
    <p:titleStyle>
      <a:lvl1pPr marL="0" marR="0" indent="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1pPr>
      <a:lvl2pPr marL="0" marR="0" indent="4572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2pPr>
      <a:lvl3pPr marL="0" marR="0" indent="9144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3pPr>
      <a:lvl4pPr marL="0" marR="0" indent="13716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4pPr>
      <a:lvl5pPr marL="0" marR="0" indent="18288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5pPr>
      <a:lvl6pPr marL="0" marR="0" indent="22860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6pPr>
      <a:lvl7pPr marL="0" marR="0" indent="27432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7pPr>
      <a:lvl8pPr marL="0" marR="0" indent="32004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8pPr>
      <a:lvl9pPr marL="0" marR="0" indent="36576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9pPr>
    </p:titleStyle>
    <p:bodyStyle>
      <a:lvl1pPr marL="6096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1pPr>
      <a:lvl2pPr marL="12192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2pPr>
      <a:lvl3pPr marL="18288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3pPr>
      <a:lvl4pPr marL="24384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4pPr>
      <a:lvl5pPr marL="30480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5pPr>
      <a:lvl6pPr marL="36576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6pPr>
      <a:lvl7pPr marL="42672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7pPr>
      <a:lvl8pPr marL="48768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8pPr>
      <a:lvl9pPr marL="54864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9pPr>
    </p:bodyStyle>
    <p:otherStyle>
      <a:lvl1pPr marL="0" marR="0" indent="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1pPr>
      <a:lvl2pPr marL="0" marR="0" indent="45720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2pPr>
      <a:lvl3pPr marL="0" marR="0" indent="91440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3pPr>
      <a:lvl4pPr marL="0" marR="0" indent="137160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4pPr>
      <a:lvl5pPr marL="0" marR="0" indent="182880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5pPr>
      <a:lvl6pPr marL="0" marR="0" indent="228600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6pPr>
      <a:lvl7pPr marL="0" marR="0" indent="274320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7pPr>
      <a:lvl8pPr marL="0" marR="0" indent="320040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8pPr>
      <a:lvl9pPr marL="0" marR="0" indent="365760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tiff"/><Relationship Id="rId2" Type="http://schemas.openxmlformats.org/officeDocument/2006/relationships/image" Target="../media/image1.tiff"/><Relationship Id="rId1" Type="http://schemas.openxmlformats.org/officeDocument/2006/relationships/slideLayout" Target="../slideLayouts/slideLayout17.xml"/></Relationships>
</file>

<file path=ppt/slides/_rels/slide3.xml.rels><?xml version="1.0" encoding="UTF-8" standalone="yes"?>
<Relationships xmlns="http://schemas.openxmlformats.org/package/2006/relationships"><Relationship Id="rId3" Type="http://schemas.openxmlformats.org/officeDocument/2006/relationships/image" Target="../media/image4.tiff"/><Relationship Id="rId2" Type="http://schemas.openxmlformats.org/officeDocument/2006/relationships/image" Target="../media/image3.tiff"/><Relationship Id="rId1" Type="http://schemas.openxmlformats.org/officeDocument/2006/relationships/slideLayout" Target="../slideLayouts/slideLayout17.xml"/><Relationship Id="rId4" Type="http://schemas.openxmlformats.org/officeDocument/2006/relationships/image" Target="../media/image5.tiff"/></Relationships>
</file>

<file path=ppt/slides/_rels/slide4.xml.rels><?xml version="1.0" encoding="UTF-8" standalone="yes"?>
<Relationships xmlns="http://schemas.openxmlformats.org/package/2006/relationships"><Relationship Id="rId3" Type="http://schemas.openxmlformats.org/officeDocument/2006/relationships/image" Target="../media/image7.tiff"/><Relationship Id="rId2" Type="http://schemas.openxmlformats.org/officeDocument/2006/relationships/image" Target="../media/image6.tiff"/><Relationship Id="rId1" Type="http://schemas.openxmlformats.org/officeDocument/2006/relationships/slideLayout" Target="../slideLayouts/slideLayout17.xml"/><Relationship Id="rId4" Type="http://schemas.openxmlformats.org/officeDocument/2006/relationships/image" Target="../media/image8.jpe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6.xml.rels><?xml version="1.0" encoding="UTF-8" standalone="yes"?>
<Relationships xmlns="http://schemas.openxmlformats.org/package/2006/relationships"><Relationship Id="rId3" Type="http://schemas.openxmlformats.org/officeDocument/2006/relationships/image" Target="../media/image10.tiff"/><Relationship Id="rId2" Type="http://schemas.openxmlformats.org/officeDocument/2006/relationships/image" Target="../media/image9.tiff"/><Relationship Id="rId1" Type="http://schemas.openxmlformats.org/officeDocument/2006/relationships/slideLayout" Target="../slideLayouts/slideLayout17.xml"/></Relationships>
</file>

<file path=ppt/slides/_rels/slide7.xml.rels><?xml version="1.0" encoding="UTF-8" standalone="yes"?>
<Relationships xmlns="http://schemas.openxmlformats.org/package/2006/relationships"><Relationship Id="rId2" Type="http://schemas.openxmlformats.org/officeDocument/2006/relationships/image" Target="../media/image11.tiff"/><Relationship Id="rId1" Type="http://schemas.openxmlformats.org/officeDocument/2006/relationships/slideLayout" Target="../slideLayouts/slideLayout1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 name="Підготував: Лисечко В.C."/>
          <p:cNvSpPr txBox="1">
            <a:spLocks noGrp="1"/>
          </p:cNvSpPr>
          <p:nvPr>
            <p:ph type="body" idx="21"/>
          </p:nvPr>
        </p:nvSpPr>
        <p:spPr>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normAutofit lnSpcReduction="10000"/>
          </a:bodyPr>
          <a:lstStyle/>
          <a:p>
            <a:pPr marL="0" lvl="1" indent="457200" defTabSz="825500">
              <a:lnSpc>
                <a:spcPct val="100000"/>
              </a:lnSpc>
              <a:spcBef>
                <a:spcPts val="0"/>
              </a:spcBef>
              <a:buSzTx/>
              <a:buNone/>
              <a:defRPr sz="3600" b="1"/>
            </a:pPr>
            <a:endParaRPr dirty="0"/>
          </a:p>
        </p:txBody>
      </p:sp>
      <p:sp>
        <p:nvSpPr>
          <p:cNvPr id="172" name="Поліміксини"/>
          <p:cNvSpPr txBox="1">
            <a:spLocks noGrp="1"/>
          </p:cNvSpPr>
          <p:nvPr>
            <p:ph type="ctrTitle"/>
          </p:nvPr>
        </p:nvSpPr>
        <p:spPr>
          <a:prstGeom prst="rect">
            <a:avLst/>
          </a:prstGeom>
        </p:spPr>
        <p:txBody>
          <a:bodyPr/>
          <a:lstStyle>
            <a:lvl1pPr>
              <a:defRPr sz="17300" spc="-346"/>
            </a:lvl1pPr>
          </a:lstStyle>
          <a:p>
            <a:r>
              <a:t>Поліміксини</a:t>
            </a:r>
          </a:p>
        </p:txBody>
      </p:sp>
    </p:spTree>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 name="Поліміксини (циклічні поліпептиди) — група антибіотиків, побудованих із циклічного пептиду і довгого гідрофобного хвоста. Вони руйнують структуру бактеріальної клітинної мембрани діючи на її фосфоліпіди. Синтезуються нерибосомальними білоксинтезуючими си"/>
          <p:cNvSpPr txBox="1"/>
          <p:nvPr/>
        </p:nvSpPr>
        <p:spPr>
          <a:xfrm>
            <a:off x="127000" y="2280315"/>
            <a:ext cx="24130000" cy="361178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p>
            <a:pPr>
              <a:defRPr sz="3500">
                <a:latin typeface="Helvetica Neue Thin"/>
                <a:ea typeface="Helvetica Neue Thin"/>
                <a:cs typeface="Helvetica Neue Thin"/>
                <a:sym typeface="Helvetica Neue Thin"/>
              </a:defRPr>
            </a:pPr>
            <a:r>
              <a:rPr b="1">
                <a:latin typeface="+mn-lt"/>
                <a:ea typeface="+mn-ea"/>
                <a:cs typeface="+mn-cs"/>
                <a:sym typeface="Helvetica Neue"/>
              </a:rPr>
              <a:t>Поліміксини</a:t>
            </a:r>
            <a:r>
              <a:t> (циклічні поліпептиди) — група антибіотиків, побудованих із </a:t>
            </a:r>
            <a:r>
              <a:rPr b="1">
                <a:latin typeface="+mn-lt"/>
                <a:ea typeface="+mn-ea"/>
                <a:cs typeface="+mn-cs"/>
                <a:sym typeface="Helvetica Neue"/>
              </a:rPr>
              <a:t>циклічного пептиду</a:t>
            </a:r>
            <a:r>
              <a:t> і довгого гідрофобного хвоста. Вони руйнують структуру бактеріальної клітинної мембрани діючи на її фосфоліпіди. Синтезуються нерибосомальними білоксинтезуючими системами Грам-позитивних бактерій, і є вибірково токсичними для Грам-негативних бактерій, завдяки особливості їх мембран (діють на ліпополіцукри, що містяться в мембрані).</a:t>
            </a:r>
          </a:p>
          <a:p>
            <a:pPr>
              <a:defRPr sz="3500">
                <a:latin typeface="Helvetica Neue Thin"/>
                <a:ea typeface="Helvetica Neue Thin"/>
                <a:cs typeface="Helvetica Neue Thin"/>
                <a:sym typeface="Helvetica Neue Thin"/>
              </a:defRPr>
            </a:pPr>
            <a:r>
              <a:t>Поліміксини В та Е використовують для лікування Грам-негативних інфекцій. У зв'язку із зростанням проблеми резистентності мікроорганізмів, у 2005-2010 рр. цікавість до цієї групи препаратів зросла.</a:t>
            </a:r>
          </a:p>
        </p:txBody>
      </p:sp>
      <p:sp>
        <p:nvSpPr>
          <p:cNvPr id="175" name="Що таке поліміксини?"/>
          <p:cNvSpPr txBox="1"/>
          <p:nvPr/>
        </p:nvSpPr>
        <p:spPr>
          <a:xfrm>
            <a:off x="-1" y="-13288"/>
            <a:ext cx="24384001" cy="84582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algn="ctr">
              <a:defRPr sz="5000">
                <a:solidFill>
                  <a:schemeClr val="accent5">
                    <a:lumOff val="-29866"/>
                  </a:schemeClr>
                </a:solidFill>
                <a:latin typeface="Helvetica Neue Bold Condensed"/>
                <a:ea typeface="Helvetica Neue Bold Condensed"/>
                <a:cs typeface="Helvetica Neue Bold Condensed"/>
                <a:sym typeface="Helvetica Neue Bold Condensed"/>
              </a:defRPr>
            </a:lvl1pPr>
          </a:lstStyle>
          <a:p>
            <a:r>
              <a:t>Що таке поліміксини?</a:t>
            </a:r>
          </a:p>
        </p:txBody>
      </p:sp>
      <p:pic>
        <p:nvPicPr>
          <p:cNvPr id="176" name="Зображення" descr="Зображення"/>
          <p:cNvPicPr>
            <a:picLocks/>
          </p:cNvPicPr>
          <p:nvPr/>
        </p:nvPicPr>
        <p:blipFill>
          <a:blip r:embed="rId2" cstate="print">
            <a:extLst/>
          </a:blip>
          <a:stretch>
            <a:fillRect/>
          </a:stretch>
        </p:blipFill>
        <p:spPr>
          <a:xfrm>
            <a:off x="899563" y="7339880"/>
            <a:ext cx="8890001" cy="5080001"/>
          </a:xfrm>
          <a:prstGeom prst="rect">
            <a:avLst/>
          </a:prstGeom>
          <a:ln w="12700">
            <a:miter lim="400000"/>
          </a:ln>
        </p:spPr>
      </p:pic>
      <p:pic>
        <p:nvPicPr>
          <p:cNvPr id="177" name="Зображення" descr="Зображення"/>
          <p:cNvPicPr>
            <a:picLocks/>
          </p:cNvPicPr>
          <p:nvPr/>
        </p:nvPicPr>
        <p:blipFill>
          <a:blip r:embed="rId3" cstate="print">
            <a:extLst/>
          </a:blip>
          <a:stretch>
            <a:fillRect/>
          </a:stretch>
        </p:blipFill>
        <p:spPr>
          <a:xfrm>
            <a:off x="14302761" y="7339880"/>
            <a:ext cx="8890001" cy="5080001"/>
          </a:xfrm>
          <a:prstGeom prst="rect">
            <a:avLst/>
          </a:prstGeom>
          <a:ln w="12700">
            <a:miter lim="400000"/>
          </a:ln>
        </p:spPr>
      </p:pic>
      <p:sp>
        <p:nvSpPr>
          <p:cNvPr id="178" name="Поліміксин B"/>
          <p:cNvSpPr txBox="1"/>
          <p:nvPr/>
        </p:nvSpPr>
        <p:spPr>
          <a:xfrm>
            <a:off x="4044368" y="12715379"/>
            <a:ext cx="2600390" cy="62210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a:defRPr sz="3500">
                <a:latin typeface="Helvetica Neue Thin"/>
                <a:ea typeface="Helvetica Neue Thin"/>
                <a:cs typeface="Helvetica Neue Thin"/>
                <a:sym typeface="Helvetica Neue Thin"/>
              </a:defRPr>
            </a:lvl1pPr>
          </a:lstStyle>
          <a:p>
            <a:r>
              <a:t>Поліміксин B</a:t>
            </a:r>
          </a:p>
        </p:txBody>
      </p:sp>
      <p:sp>
        <p:nvSpPr>
          <p:cNvPr id="179" name="Поліміксин E (колістин)"/>
          <p:cNvSpPr txBox="1"/>
          <p:nvPr/>
        </p:nvSpPr>
        <p:spPr>
          <a:xfrm>
            <a:off x="16484556" y="12715379"/>
            <a:ext cx="4526408" cy="62210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a:defRPr sz="3500">
                <a:latin typeface="Helvetica Neue Thin"/>
                <a:ea typeface="Helvetica Neue Thin"/>
                <a:cs typeface="Helvetica Neue Thin"/>
                <a:sym typeface="Helvetica Neue Thin"/>
              </a:defRPr>
            </a:lvl1pPr>
          </a:lstStyle>
          <a:p>
            <a:r>
              <a:t>Поліміксин E (колістин)</a:t>
            </a:r>
          </a:p>
        </p:txBody>
      </p:sp>
    </p:spTree>
  </p:cSld>
  <p:clrMapOvr>
    <a:masterClrMapping/>
  </p:clrMapOvr>
  <p:transition spd="me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 name="Історія поліміксинів"/>
          <p:cNvSpPr txBox="1"/>
          <p:nvPr/>
        </p:nvSpPr>
        <p:spPr>
          <a:xfrm>
            <a:off x="-1" y="-13288"/>
            <a:ext cx="24384001" cy="84582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algn="ctr">
              <a:defRPr sz="5000">
                <a:solidFill>
                  <a:schemeClr val="accent5">
                    <a:lumOff val="-29866"/>
                  </a:schemeClr>
                </a:solidFill>
                <a:latin typeface="Helvetica Neue Bold Condensed"/>
                <a:ea typeface="Helvetica Neue Bold Condensed"/>
                <a:cs typeface="Helvetica Neue Bold Condensed"/>
                <a:sym typeface="Helvetica Neue Bold Condensed"/>
              </a:defRPr>
            </a:lvl1pPr>
          </a:lstStyle>
          <a:p>
            <a:r>
              <a:t>Історія поліміксинів </a:t>
            </a:r>
          </a:p>
        </p:txBody>
      </p:sp>
      <p:sp>
        <p:nvSpPr>
          <p:cNvPr id="182" name="Поліміксини були відкриті в 1940-х роках і ніколи не піддавались сучасним процедурам розробки ліків.  Вони мають вузький антибактеріальний спектр, головним чином проти грам негативних мікроорганізмів. Клінічне застосування колістину та поліміксину В змен"/>
          <p:cNvSpPr txBox="1"/>
          <p:nvPr/>
        </p:nvSpPr>
        <p:spPr>
          <a:xfrm>
            <a:off x="127000" y="2564839"/>
            <a:ext cx="24130000" cy="388600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p>
            <a:pPr defTabSz="457200">
              <a:lnSpc>
                <a:spcPct val="100000"/>
              </a:lnSpc>
              <a:spcBef>
                <a:spcPts val="2400"/>
              </a:spcBef>
              <a:defRPr sz="3500">
                <a:latin typeface="Helvetica Neue Thin"/>
                <a:ea typeface="Helvetica Neue Thin"/>
                <a:cs typeface="Helvetica Neue Thin"/>
                <a:sym typeface="Helvetica Neue Thin"/>
              </a:defRPr>
            </a:pPr>
            <a:r>
              <a:rPr b="1">
                <a:latin typeface="+mn-lt"/>
                <a:ea typeface="+mn-ea"/>
                <a:cs typeface="+mn-cs"/>
                <a:sym typeface="Helvetica Neue"/>
              </a:rPr>
              <a:t>Поліміксини</a:t>
            </a:r>
            <a:r>
              <a:t> були відкриті в </a:t>
            </a:r>
            <a:r>
              <a:rPr b="1">
                <a:latin typeface="+mn-lt"/>
                <a:ea typeface="+mn-ea"/>
                <a:cs typeface="+mn-cs"/>
                <a:sym typeface="Helvetica Neue"/>
              </a:rPr>
              <a:t>1940-х</a:t>
            </a:r>
            <a:r>
              <a:t> роках і ніколи не піддавались сучасним процедурам розробки ліків.  Вони мають </a:t>
            </a:r>
            <a:r>
              <a:rPr b="1">
                <a:latin typeface="+mn-lt"/>
                <a:ea typeface="+mn-ea"/>
                <a:cs typeface="+mn-cs"/>
                <a:sym typeface="Helvetica Neue"/>
              </a:rPr>
              <a:t>вузький антибактеріальний спектр,</a:t>
            </a:r>
            <a:r>
              <a:t> головним чином проти грам негативних мікроорганізмів. Клінічне застосування колістину та поліміксину В зменшилось у 1970-х роках завдяки виявленню таких </a:t>
            </a:r>
            <a:r>
              <a:rPr b="1">
                <a:latin typeface="+mn-lt"/>
                <a:ea typeface="+mn-ea"/>
                <a:cs typeface="+mn-cs"/>
                <a:sym typeface="Helvetica Neue"/>
              </a:rPr>
              <a:t>побічних ефектів як нефротоксичність та нейротоксичність</a:t>
            </a:r>
            <a:r>
              <a:t> після внутрішньовенного введення; однак швидке підвищення стійкості до всіх інших антибіотиків викликало необхідність їх відновлення для клінічного застосування. </a:t>
            </a:r>
            <a:r>
              <a:rPr b="1">
                <a:latin typeface="+mn-lt"/>
                <a:ea typeface="+mn-ea"/>
                <a:cs typeface="+mn-cs"/>
                <a:sym typeface="Helvetica Neue"/>
              </a:rPr>
              <a:t>Парентеральний колістин </a:t>
            </a:r>
            <a:r>
              <a:t>набагато частіше використовується на міжнародному рівні, хоча ін’єкційний поліміксин В доступний у ряді країн, таких як Бразилія, Сінгапур та США; у цих трьох країнах доступні обидва антибіотики.</a:t>
            </a:r>
          </a:p>
        </p:txBody>
      </p:sp>
      <p:pic>
        <p:nvPicPr>
          <p:cNvPr id="183" name="Зображення" descr="Зображення"/>
          <p:cNvPicPr>
            <a:picLocks noChangeAspect="1"/>
          </p:cNvPicPr>
          <p:nvPr/>
        </p:nvPicPr>
        <p:blipFill>
          <a:blip r:embed="rId2" cstate="print">
            <a:extLst/>
          </a:blip>
          <a:stretch>
            <a:fillRect/>
          </a:stretch>
        </p:blipFill>
        <p:spPr>
          <a:xfrm>
            <a:off x="734667" y="8183151"/>
            <a:ext cx="7866586" cy="4973129"/>
          </a:xfrm>
          <a:prstGeom prst="rect">
            <a:avLst/>
          </a:prstGeom>
          <a:ln w="12700">
            <a:miter lim="400000"/>
          </a:ln>
        </p:spPr>
      </p:pic>
      <p:pic>
        <p:nvPicPr>
          <p:cNvPr id="184" name="Зображення" descr="Зображення"/>
          <p:cNvPicPr>
            <a:picLocks noChangeAspect="1"/>
          </p:cNvPicPr>
          <p:nvPr/>
        </p:nvPicPr>
        <p:blipFill>
          <a:blip r:embed="rId3" cstate="print">
            <a:extLst/>
          </a:blip>
          <a:stretch>
            <a:fillRect/>
          </a:stretch>
        </p:blipFill>
        <p:spPr>
          <a:xfrm>
            <a:off x="17591811" y="7697916"/>
            <a:ext cx="5943598" cy="5943599"/>
          </a:xfrm>
          <a:prstGeom prst="rect">
            <a:avLst/>
          </a:prstGeom>
          <a:ln w="12700">
            <a:miter lim="400000"/>
          </a:ln>
        </p:spPr>
      </p:pic>
      <p:pic>
        <p:nvPicPr>
          <p:cNvPr id="185" name="Зображення" descr="Зображення"/>
          <p:cNvPicPr>
            <a:picLocks noChangeAspect="1"/>
          </p:cNvPicPr>
          <p:nvPr/>
        </p:nvPicPr>
        <p:blipFill>
          <a:blip r:embed="rId4" cstate="print">
            <a:extLst/>
          </a:blip>
          <a:stretch>
            <a:fillRect/>
          </a:stretch>
        </p:blipFill>
        <p:spPr>
          <a:xfrm>
            <a:off x="11674129" y="8392952"/>
            <a:ext cx="2320887" cy="4553528"/>
          </a:xfrm>
          <a:prstGeom prst="rect">
            <a:avLst/>
          </a:prstGeom>
          <a:ln w="12700">
            <a:miter lim="400000"/>
          </a:ln>
        </p:spPr>
      </p:pic>
    </p:spTree>
  </p:cSld>
  <p:clrMapOvr>
    <a:masterClrMapping/>
  </p:clrMapOvr>
  <p:transition spd="me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 name="Історія поліміксинів"/>
          <p:cNvSpPr txBox="1"/>
          <p:nvPr/>
        </p:nvSpPr>
        <p:spPr>
          <a:xfrm>
            <a:off x="-1" y="-13288"/>
            <a:ext cx="24384001" cy="84582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algn="ctr">
              <a:defRPr sz="5000">
                <a:solidFill>
                  <a:schemeClr val="accent5">
                    <a:lumOff val="-29866"/>
                  </a:schemeClr>
                </a:solidFill>
                <a:latin typeface="Helvetica Neue Bold Condensed"/>
                <a:ea typeface="Helvetica Neue Bold Condensed"/>
                <a:cs typeface="Helvetica Neue Bold Condensed"/>
                <a:sym typeface="Helvetica Neue Bold Condensed"/>
              </a:defRPr>
            </a:lvl1pPr>
          </a:lstStyle>
          <a:p>
            <a:r>
              <a:t>Історія поліміксинів </a:t>
            </a:r>
          </a:p>
        </p:txBody>
      </p:sp>
      <p:sp>
        <p:nvSpPr>
          <p:cNvPr id="188" name="Поліміксин В та колістин є вторинними метаболітами нерибосомних пептидів, що виробляються ґрунтовою бактерією Bacillus polymyxa. Незважаючи на те, що досі існує дефіцит знань про те, як їх оптимально використовувати, поліміксини В основному використовуют"/>
          <p:cNvSpPr txBox="1"/>
          <p:nvPr/>
        </p:nvSpPr>
        <p:spPr>
          <a:xfrm>
            <a:off x="127000" y="2158480"/>
            <a:ext cx="24130000" cy="523220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p>
            <a:pPr defTabSz="457200">
              <a:lnSpc>
                <a:spcPct val="100000"/>
              </a:lnSpc>
              <a:spcBef>
                <a:spcPts val="2400"/>
              </a:spcBef>
              <a:defRPr sz="3500">
                <a:latin typeface="Helvetica Neue Thin"/>
                <a:ea typeface="Helvetica Neue Thin"/>
                <a:cs typeface="Helvetica Neue Thin"/>
                <a:sym typeface="Helvetica Neue Thin"/>
              </a:defRPr>
            </a:pPr>
            <a:r>
              <a:t>Поліміксин В та колістин є вторинними метаболітами нерибосомних пептидів, що </a:t>
            </a:r>
            <a:r>
              <a:rPr b="1">
                <a:latin typeface="+mn-lt"/>
                <a:ea typeface="+mn-ea"/>
                <a:cs typeface="+mn-cs"/>
                <a:sym typeface="Helvetica Neue"/>
              </a:rPr>
              <a:t>виробляються ґрунтовою бактерією Bacillus polymyxa.</a:t>
            </a:r>
            <a:r>
              <a:t> Незважаючи на те, що досі існує дефіцит знань про те, як їх оптимально використовувати, поліміксини В основному використовуються як антибіотики останнього ряду для серйозних інфекцій, що не піддаються лікуванню.  Хоча в даний час частота резистентності до поліміксинів порівняно низька, </a:t>
            </a:r>
            <a:r>
              <a:rPr b="1">
                <a:solidFill>
                  <a:schemeClr val="accent5">
                    <a:hueOff val="-82419"/>
                    <a:satOff val="-9513"/>
                    <a:lumOff val="-16343"/>
                  </a:schemeClr>
                </a:solidFill>
                <a:latin typeface="+mn-lt"/>
                <a:ea typeface="+mn-ea"/>
                <a:cs typeface="+mn-cs"/>
                <a:sym typeface="Helvetica Neue"/>
              </a:rPr>
              <a:t>резистентність може швидко з’явитися in vitro у P. aeruginosa, A. baumannii та K. pneumoniae.</a:t>
            </a:r>
          </a:p>
          <a:p>
            <a:pPr defTabSz="457200">
              <a:lnSpc>
                <a:spcPct val="100000"/>
              </a:lnSpc>
              <a:spcBef>
                <a:spcPts val="2400"/>
              </a:spcBef>
              <a:defRPr sz="3500">
                <a:latin typeface="Helvetica Neue Thin"/>
                <a:ea typeface="Helvetica Neue Thin"/>
                <a:cs typeface="Helvetica Neue Thin"/>
                <a:sym typeface="Helvetica Neue Thin"/>
              </a:defRPr>
            </a:pPr>
            <a:r>
              <a:t> Поява надзвичайно стійких до лікарських засобів P. aeruginosa, A. baumannii та K. pneumoniae, включаючи резистентність до поліміксинів, створює найсерйозніші терапевтичні проблеми. По суті, резистентність до поліміксинів означає повну відсутність антибіотиків для лікування загрозливих для життя інфекцій, спричинених цими грамнегативними «супербактеріями», та підкреслює терміновість розробки нових антибіотиків.</a:t>
            </a:r>
          </a:p>
        </p:txBody>
      </p:sp>
      <p:pic>
        <p:nvPicPr>
          <p:cNvPr id="189" name="Зображення" descr="Зображення"/>
          <p:cNvPicPr>
            <a:picLocks/>
          </p:cNvPicPr>
          <p:nvPr/>
        </p:nvPicPr>
        <p:blipFill>
          <a:blip r:embed="rId2" cstate="print">
            <a:extLst/>
          </a:blip>
          <a:stretch>
            <a:fillRect/>
          </a:stretch>
        </p:blipFill>
        <p:spPr>
          <a:xfrm>
            <a:off x="820968" y="8716635"/>
            <a:ext cx="6350001" cy="4443418"/>
          </a:xfrm>
          <a:prstGeom prst="rect">
            <a:avLst/>
          </a:prstGeom>
          <a:ln w="12700">
            <a:miter lim="400000"/>
          </a:ln>
        </p:spPr>
      </p:pic>
      <p:pic>
        <p:nvPicPr>
          <p:cNvPr id="190" name="Зображення" descr="Зображення"/>
          <p:cNvPicPr>
            <a:picLocks/>
          </p:cNvPicPr>
          <p:nvPr/>
        </p:nvPicPr>
        <p:blipFill>
          <a:blip r:embed="rId3" cstate="print">
            <a:extLst/>
          </a:blip>
          <a:stretch>
            <a:fillRect/>
          </a:stretch>
        </p:blipFill>
        <p:spPr>
          <a:xfrm>
            <a:off x="9017000" y="8715843"/>
            <a:ext cx="6350000" cy="4445001"/>
          </a:xfrm>
          <a:prstGeom prst="rect">
            <a:avLst/>
          </a:prstGeom>
          <a:ln w="12700">
            <a:miter lim="400000"/>
          </a:ln>
        </p:spPr>
      </p:pic>
      <p:pic>
        <p:nvPicPr>
          <p:cNvPr id="191" name="Зображення" descr="Зображення"/>
          <p:cNvPicPr>
            <a:picLocks/>
          </p:cNvPicPr>
          <p:nvPr/>
        </p:nvPicPr>
        <p:blipFill>
          <a:blip r:embed="rId4" cstate="print">
            <a:extLst/>
          </a:blip>
          <a:stretch>
            <a:fillRect/>
          </a:stretch>
        </p:blipFill>
        <p:spPr>
          <a:xfrm>
            <a:off x="17213031" y="8715843"/>
            <a:ext cx="6350001" cy="4445001"/>
          </a:xfrm>
          <a:prstGeom prst="rect">
            <a:avLst/>
          </a:prstGeom>
          <a:ln w="12700">
            <a:miter lim="400000"/>
          </a:ln>
        </p:spPr>
      </p:pic>
    </p:spTree>
  </p:cSld>
  <p:clrMapOvr>
    <a:masterClrMapping/>
  </p:clrMapOvr>
  <p:transition spd="me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 name="Мішенню поліміксинів є зовнішня мембрана грамнегативних бактерій.  Через електростатичну взаємодію, що відбувається між залишком α, γ-діаміномасляної кислоти позитивно зарядженого поліміксину з одного боку та фосфатними групами негативно зарядженої мембр"/>
          <p:cNvSpPr txBox="1"/>
          <p:nvPr/>
        </p:nvSpPr>
        <p:spPr>
          <a:xfrm>
            <a:off x="127000" y="3537046"/>
            <a:ext cx="24130000" cy="664190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p>
            <a:pPr defTabSz="457200">
              <a:lnSpc>
                <a:spcPct val="100000"/>
              </a:lnSpc>
              <a:spcBef>
                <a:spcPts val="2400"/>
              </a:spcBef>
              <a:defRPr sz="3500">
                <a:latin typeface="Helvetica Neue Thin"/>
                <a:ea typeface="Helvetica Neue Thin"/>
                <a:cs typeface="Helvetica Neue Thin"/>
                <a:sym typeface="Helvetica Neue Thin"/>
              </a:defRPr>
            </a:pPr>
            <a:r>
              <a:t>Мішенню поліміксинів є </a:t>
            </a:r>
            <a:r>
              <a:rPr b="1">
                <a:latin typeface="+mn-lt"/>
                <a:ea typeface="+mn-ea"/>
                <a:cs typeface="+mn-cs"/>
                <a:sym typeface="Helvetica Neue"/>
              </a:rPr>
              <a:t>зовнішня мембрана грамнегативних бактерій.</a:t>
            </a:r>
            <a:r>
              <a:t>  Через електростатичну взаємодію, що відбувається між залишком α, γ-діаміномасляної кислоти позитивно зарядженого поліміксину з одного боку та фосфатними групами негативно зарядженої мембрани ліпіду А з іншого боку, </a:t>
            </a:r>
            <a:r>
              <a:rPr b="1">
                <a:latin typeface="+mn-lt"/>
                <a:ea typeface="+mn-ea"/>
                <a:cs typeface="+mn-cs"/>
                <a:sym typeface="Helvetica Neue"/>
              </a:rPr>
              <a:t>двовалентні катіони (Ca2 + та Mg2 +)  витісняються з негативно заряджених фосфатних груп ліпідів мембрани.</a:t>
            </a:r>
            <a:r>
              <a:t> Отже, </a:t>
            </a:r>
            <a:r>
              <a:rPr b="1">
                <a:latin typeface="+mn-lt"/>
                <a:ea typeface="+mn-ea"/>
                <a:cs typeface="+mn-cs"/>
                <a:sym typeface="Helvetica Neue"/>
              </a:rPr>
              <a:t>ліпополісахариди дестабілізуються,</a:t>
            </a:r>
            <a:r>
              <a:t> відповідно збільшуючи проникність бактеріальної мембрани, що призводить до витоку назовні вмісту цитоплазми і, в кінцевому рахунку, спричиняє загибель клітин.</a:t>
            </a:r>
          </a:p>
          <a:p>
            <a:pPr defTabSz="457200">
              <a:lnSpc>
                <a:spcPct val="100000"/>
              </a:lnSpc>
              <a:spcBef>
                <a:spcPts val="2400"/>
              </a:spcBef>
              <a:defRPr sz="3500">
                <a:latin typeface="Helvetica Neue Thin"/>
                <a:ea typeface="Helvetica Neue Thin"/>
                <a:cs typeface="Helvetica Neue Thin"/>
                <a:sym typeface="Helvetica Neue Thin"/>
              </a:defRPr>
            </a:pPr>
            <a:r>
              <a:t>Іншим антибактеріальним механізмом є </a:t>
            </a:r>
            <a:r>
              <a:rPr b="1">
                <a:latin typeface="+mn-lt"/>
                <a:ea typeface="+mn-ea"/>
                <a:cs typeface="+mn-cs"/>
                <a:sym typeface="Helvetica Neue"/>
              </a:rPr>
              <a:t>ендотоксинний ефект.</a:t>
            </a:r>
            <a:r>
              <a:t>  Ендотоксин грамнегативних збудників відповідає ліпідній частині ліпополісахаридів; поліміксини мають здатність зв’язуватись і нейтралізувати ці молекули, що виділяються під час лізису клітин.</a:t>
            </a:r>
          </a:p>
          <a:p>
            <a:pPr defTabSz="457200">
              <a:lnSpc>
                <a:spcPct val="100000"/>
              </a:lnSpc>
              <a:spcBef>
                <a:spcPts val="2400"/>
              </a:spcBef>
              <a:defRPr sz="3500">
                <a:latin typeface="Helvetica Neue Thin"/>
                <a:ea typeface="Helvetica Neue Thin"/>
                <a:cs typeface="Helvetica Neue Thin"/>
                <a:sym typeface="Helvetica Neue Thin"/>
              </a:defRPr>
            </a:pPr>
            <a:r>
              <a:t>Нарешті, ще одним способом дії поліміксинів є </a:t>
            </a:r>
            <a:r>
              <a:rPr b="1">
                <a:latin typeface="+mn-lt"/>
                <a:ea typeface="+mn-ea"/>
                <a:cs typeface="+mn-cs"/>
                <a:sym typeface="Helvetica Neue"/>
              </a:rPr>
              <a:t>інгібування життєво важливих ферментів дихального ланцюга</a:t>
            </a:r>
            <a:r>
              <a:t> у внутрішній мембрані бактерій.</a:t>
            </a:r>
          </a:p>
        </p:txBody>
      </p:sp>
      <p:sp>
        <p:nvSpPr>
          <p:cNvPr id="194" name="Механізм дії"/>
          <p:cNvSpPr txBox="1"/>
          <p:nvPr/>
        </p:nvSpPr>
        <p:spPr>
          <a:xfrm>
            <a:off x="-1" y="-13288"/>
            <a:ext cx="24384001" cy="84582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algn="ctr">
              <a:defRPr sz="5000">
                <a:solidFill>
                  <a:schemeClr val="accent5">
                    <a:lumOff val="-29866"/>
                  </a:schemeClr>
                </a:solidFill>
                <a:latin typeface="Helvetica Neue Bold Condensed"/>
                <a:ea typeface="Helvetica Neue Bold Condensed"/>
                <a:cs typeface="Helvetica Neue Bold Condensed"/>
                <a:sym typeface="Helvetica Neue Bold Condensed"/>
              </a:defRPr>
            </a:lvl1pPr>
          </a:lstStyle>
          <a:p>
            <a:r>
              <a:t>Механізм дії </a:t>
            </a:r>
          </a:p>
        </p:txBody>
      </p:sp>
    </p:spTree>
  </p:cSld>
  <p:clrMapOvr>
    <a:masterClrMapping/>
  </p:clrMapOvr>
  <p:transition spd="me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 name="При введенні всередину антибіотиків цієї групи, не всмоктуються і створюють високу концентрацію в кишківнику. Найвища концентрація при парентеральному введенні досягається через 1-2 год. У плазмі на 50% зв'язуються з білками. Погано проникають через ткан"/>
          <p:cNvSpPr txBox="1"/>
          <p:nvPr/>
        </p:nvSpPr>
        <p:spPr>
          <a:xfrm>
            <a:off x="127000" y="2897122"/>
            <a:ext cx="24130000" cy="227310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p>
            <a:pPr defTabSz="457200">
              <a:lnSpc>
                <a:spcPct val="100000"/>
              </a:lnSpc>
              <a:spcBef>
                <a:spcPts val="700"/>
              </a:spcBef>
              <a:defRPr sz="3500">
                <a:solidFill>
                  <a:srgbClr val="202122"/>
                </a:solidFill>
                <a:latin typeface="Helvetica Neue Thin"/>
                <a:ea typeface="Helvetica Neue Thin"/>
                <a:cs typeface="Helvetica Neue Thin"/>
                <a:sym typeface="Helvetica Neue Thin"/>
              </a:defRPr>
            </a:pPr>
            <a:r>
              <a:t>При введенні всередину антибіотиків цієї групи, </a:t>
            </a:r>
            <a:r>
              <a:rPr b="1">
                <a:latin typeface="+mn-lt"/>
                <a:ea typeface="+mn-ea"/>
                <a:cs typeface="+mn-cs"/>
                <a:sym typeface="Helvetica Neue"/>
              </a:rPr>
              <a:t>не всмоктуються і створюють високу концентрацію</a:t>
            </a:r>
            <a:r>
              <a:t> в кишківнику. </a:t>
            </a:r>
            <a:r>
              <a:rPr b="1">
                <a:latin typeface="+mn-lt"/>
                <a:ea typeface="+mn-ea"/>
                <a:cs typeface="+mn-cs"/>
                <a:sym typeface="Helvetica Neue"/>
              </a:rPr>
              <a:t>Найвища концентрація при</a:t>
            </a:r>
            <a:r>
              <a:t> парентеральному введенні досягається </a:t>
            </a:r>
            <a:r>
              <a:rPr b="1">
                <a:latin typeface="+mn-lt"/>
                <a:ea typeface="+mn-ea"/>
                <a:cs typeface="+mn-cs"/>
                <a:sym typeface="Helvetica Neue"/>
              </a:rPr>
              <a:t>через 1-2 год.</a:t>
            </a:r>
            <a:r>
              <a:t> У плазмі на 50% зв'язуються з білками. Погано проникають через тканинні бар'єри. </a:t>
            </a:r>
            <a:r>
              <a:rPr b="1">
                <a:latin typeface="+mn-lt"/>
                <a:ea typeface="+mn-ea"/>
                <a:cs typeface="+mn-cs"/>
                <a:sym typeface="Helvetica Neue"/>
              </a:rPr>
              <a:t>Повільно</a:t>
            </a:r>
            <a:r>
              <a:t> (60% протягом 3-4 днів) </a:t>
            </a:r>
            <a:r>
              <a:rPr b="1">
                <a:latin typeface="+mn-lt"/>
                <a:ea typeface="+mn-ea"/>
                <a:cs typeface="+mn-cs"/>
                <a:sym typeface="Helvetica Neue"/>
              </a:rPr>
              <a:t>виводяться нирками і з жовчю.</a:t>
            </a:r>
            <a:r>
              <a:t> У високих концентраціях виявляються в сечі. При повторних ін'єкціях кумулюють.</a:t>
            </a:r>
          </a:p>
        </p:txBody>
      </p:sp>
      <p:sp>
        <p:nvSpPr>
          <p:cNvPr id="197" name="Фармакокінетика"/>
          <p:cNvSpPr txBox="1"/>
          <p:nvPr/>
        </p:nvSpPr>
        <p:spPr>
          <a:xfrm>
            <a:off x="-1" y="-13288"/>
            <a:ext cx="24384001" cy="84582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algn="ctr">
              <a:defRPr sz="5000">
                <a:solidFill>
                  <a:schemeClr val="accent5">
                    <a:lumOff val="-29866"/>
                  </a:schemeClr>
                </a:solidFill>
                <a:latin typeface="Helvetica Neue Bold Condensed"/>
                <a:ea typeface="Helvetica Neue Bold Condensed"/>
                <a:cs typeface="Helvetica Neue Bold Condensed"/>
                <a:sym typeface="Helvetica Neue Bold Condensed"/>
              </a:defRPr>
            </a:lvl1pPr>
          </a:lstStyle>
          <a:p>
            <a:r>
              <a:t>Фармакокінетика </a:t>
            </a:r>
          </a:p>
        </p:txBody>
      </p:sp>
      <p:pic>
        <p:nvPicPr>
          <p:cNvPr id="198" name="Зображення" descr="Зображення"/>
          <p:cNvPicPr>
            <a:picLocks noChangeAspect="1"/>
          </p:cNvPicPr>
          <p:nvPr/>
        </p:nvPicPr>
        <p:blipFill>
          <a:blip r:embed="rId2" cstate="print">
            <a:extLst/>
          </a:blip>
          <a:stretch>
            <a:fillRect/>
          </a:stretch>
        </p:blipFill>
        <p:spPr>
          <a:xfrm>
            <a:off x="509190" y="7614970"/>
            <a:ext cx="10309278" cy="5328517"/>
          </a:xfrm>
          <a:prstGeom prst="rect">
            <a:avLst/>
          </a:prstGeom>
          <a:ln w="12700">
            <a:miter lim="400000"/>
          </a:ln>
        </p:spPr>
      </p:pic>
      <p:pic>
        <p:nvPicPr>
          <p:cNvPr id="199" name="Зображення" descr="Зображення"/>
          <p:cNvPicPr>
            <a:picLocks noChangeAspect="1"/>
          </p:cNvPicPr>
          <p:nvPr/>
        </p:nvPicPr>
        <p:blipFill>
          <a:blip r:embed="rId3" cstate="print">
            <a:extLst/>
          </a:blip>
          <a:stretch>
            <a:fillRect/>
          </a:stretch>
        </p:blipFill>
        <p:spPr>
          <a:xfrm>
            <a:off x="17499872" y="7234818"/>
            <a:ext cx="5085318" cy="6088821"/>
          </a:xfrm>
          <a:prstGeom prst="rect">
            <a:avLst/>
          </a:prstGeom>
          <a:ln w="12700">
            <a:miter lim="400000"/>
          </a:ln>
        </p:spPr>
      </p:pic>
    </p:spTree>
  </p:cSld>
  <p:clrMapOvr>
    <a:masterClrMapping/>
  </p:clrMapOvr>
  <p:transition spd="me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 name="Спектр дії"/>
          <p:cNvSpPr txBox="1"/>
          <p:nvPr/>
        </p:nvSpPr>
        <p:spPr>
          <a:xfrm>
            <a:off x="-1" y="-13288"/>
            <a:ext cx="24384001" cy="84582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algn="ctr">
              <a:defRPr sz="5000">
                <a:solidFill>
                  <a:schemeClr val="accent5">
                    <a:lumOff val="-29866"/>
                  </a:schemeClr>
                </a:solidFill>
                <a:latin typeface="Helvetica Neue Bold Condensed"/>
                <a:ea typeface="Helvetica Neue Bold Condensed"/>
                <a:cs typeface="Helvetica Neue Bold Condensed"/>
                <a:sym typeface="Helvetica Neue Bold Condensed"/>
              </a:defRPr>
            </a:lvl1pPr>
          </a:lstStyle>
          <a:p>
            <a:r>
              <a:t>Спектр дії</a:t>
            </a:r>
          </a:p>
        </p:txBody>
      </p:sp>
      <p:sp>
        <p:nvSpPr>
          <p:cNvPr id="202" name="Поліміксини мають вузький антибактеріальний спектр, головним чином проти звичайних грамнегативних бактерій. Вони активні щодо більшості грамнегативних бактерій, таких як: сальмонели, шигели, клебсієли, ентеробактера, кишкової та гемофільної палички, гемо"/>
          <p:cNvSpPr txBox="1"/>
          <p:nvPr/>
        </p:nvSpPr>
        <p:spPr>
          <a:xfrm>
            <a:off x="1090817" y="3708496"/>
            <a:ext cx="9869517" cy="629900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p>
            <a:pPr defTabSz="457200">
              <a:lnSpc>
                <a:spcPct val="100000"/>
              </a:lnSpc>
              <a:spcBef>
                <a:spcPts val="2400"/>
              </a:spcBef>
              <a:defRPr sz="3500">
                <a:latin typeface="Helvetica Neue Thin"/>
                <a:ea typeface="Helvetica Neue Thin"/>
                <a:cs typeface="Helvetica Neue Thin"/>
                <a:sym typeface="Helvetica Neue Thin"/>
              </a:defRPr>
            </a:pPr>
            <a:r>
              <a:t>Поліміксини </a:t>
            </a:r>
            <a:r>
              <a:rPr b="1">
                <a:latin typeface="+mn-lt"/>
                <a:ea typeface="+mn-ea"/>
                <a:cs typeface="+mn-cs"/>
                <a:sym typeface="Helvetica Neue"/>
              </a:rPr>
              <a:t>мають вузький антибактеріальний спектр,</a:t>
            </a:r>
            <a:r>
              <a:t> головним чином проти звичайних грамнегативних бактерій. Вони активні щодо більшості грамнегативних бактерій, таких як: сальмонели, шигели, клебсієли, ентеробактера, кишкової та гемофільної палички, гемофільної інфлюенци та синьогнійної палички. </a:t>
            </a:r>
          </a:p>
          <a:p>
            <a:pPr defTabSz="457200">
              <a:lnSpc>
                <a:spcPct val="100000"/>
              </a:lnSpc>
              <a:spcBef>
                <a:spcPts val="2400"/>
              </a:spcBef>
              <a:defRPr sz="3500">
                <a:latin typeface="Helvetica Neue Thin"/>
                <a:ea typeface="Helvetica Neue Thin"/>
                <a:cs typeface="Helvetica Neue Thin"/>
                <a:sym typeface="Helvetica Neue Thin"/>
              </a:defRPr>
            </a:pPr>
            <a:r>
              <a:t>Поліміксини </a:t>
            </a:r>
            <a:r>
              <a:rPr b="1">
                <a:latin typeface="+mn-lt"/>
                <a:ea typeface="+mn-ea"/>
                <a:cs typeface="+mn-cs"/>
                <a:sym typeface="Helvetica Neue"/>
              </a:rPr>
              <a:t>не активні щодо </a:t>
            </a:r>
            <a:r>
              <a:t>грамнегативних коків, грампозитивних бактерій та анаеробів. Природною стійкістю володіють протей, серратії, та вся грам-позитивна мікрофлора. </a:t>
            </a:r>
          </a:p>
        </p:txBody>
      </p:sp>
      <p:pic>
        <p:nvPicPr>
          <p:cNvPr id="203" name="Зображення" descr="Зображення"/>
          <p:cNvPicPr>
            <a:picLocks/>
          </p:cNvPicPr>
          <p:nvPr/>
        </p:nvPicPr>
        <p:blipFill>
          <a:blip r:embed="rId2" cstate="print">
            <a:extLst/>
          </a:blip>
          <a:srcRect l="51311" t="18770" b="11473"/>
          <a:stretch>
            <a:fillRect/>
          </a:stretch>
        </p:blipFill>
        <p:spPr>
          <a:xfrm>
            <a:off x="13167948" y="1631751"/>
            <a:ext cx="8657246" cy="10452324"/>
          </a:xfrm>
          <a:prstGeom prst="rect">
            <a:avLst/>
          </a:prstGeom>
          <a:ln w="12700">
            <a:miter lim="400000"/>
          </a:ln>
        </p:spPr>
      </p:pic>
    </p:spTree>
  </p:cSld>
  <p:clrMapOvr>
    <a:masterClrMapping/>
  </p:clrMapOvr>
  <p:transition spd="me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 name="Показання до застосування"/>
          <p:cNvSpPr txBox="1"/>
          <p:nvPr/>
        </p:nvSpPr>
        <p:spPr>
          <a:xfrm>
            <a:off x="-1" y="-13288"/>
            <a:ext cx="24384001" cy="84582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algn="ctr">
              <a:defRPr sz="5000">
                <a:solidFill>
                  <a:schemeClr val="accent5">
                    <a:lumOff val="-29866"/>
                  </a:schemeClr>
                </a:solidFill>
                <a:latin typeface="Helvetica Neue Bold Condensed"/>
                <a:ea typeface="Helvetica Neue Bold Condensed"/>
                <a:cs typeface="Helvetica Neue Bold Condensed"/>
                <a:sym typeface="Helvetica Neue Bold Condensed"/>
              </a:defRPr>
            </a:lvl1pPr>
          </a:lstStyle>
          <a:p>
            <a:r>
              <a:t>Показання до застосування </a:t>
            </a:r>
          </a:p>
        </p:txBody>
      </p:sp>
      <p:sp>
        <p:nvSpPr>
          <p:cNvPr id="206" name="Гострі інфекції, викликані чутливими мікроорганізмами.…"/>
          <p:cNvSpPr txBox="1"/>
          <p:nvPr/>
        </p:nvSpPr>
        <p:spPr>
          <a:xfrm>
            <a:off x="127000" y="3701443"/>
            <a:ext cx="24130000" cy="631311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p>
            <a:pPr>
              <a:defRPr sz="3500">
                <a:latin typeface="Helvetica Neue Thin"/>
                <a:ea typeface="Helvetica Neue Thin"/>
                <a:cs typeface="Helvetica Neue Thin"/>
                <a:sym typeface="Helvetica Neue Thin"/>
              </a:defRPr>
            </a:pPr>
            <a:r>
              <a:t>Гострі інфекції, викликані чутливими мікроорганізмами. </a:t>
            </a:r>
          </a:p>
          <a:p>
            <a:pPr>
              <a:defRPr sz="3500">
                <a:latin typeface="Helvetica Neue Thin"/>
                <a:ea typeface="Helvetica Neue Thin"/>
                <a:cs typeface="Helvetica Neue Thin"/>
                <a:sym typeface="Helvetica Neue Thin"/>
              </a:defRPr>
            </a:pPr>
            <a:r>
              <a:t>При інфекційно-запальних </a:t>
            </a:r>
            <a:r>
              <a:rPr b="1">
                <a:latin typeface="+mn-lt"/>
                <a:ea typeface="+mn-ea"/>
                <a:cs typeface="+mn-cs"/>
                <a:sym typeface="Helvetica Neue"/>
              </a:rPr>
              <a:t>захворюваннях ШКТ</a:t>
            </a:r>
            <a:r>
              <a:t> (вводять парентерально). </a:t>
            </a:r>
          </a:p>
          <a:p>
            <a:pPr>
              <a:defRPr sz="3500">
                <a:latin typeface="Helvetica Neue Thin"/>
                <a:ea typeface="Helvetica Neue Thin"/>
                <a:cs typeface="Helvetica Neue Thin"/>
                <a:sym typeface="Helvetica Neue Thin"/>
              </a:defRPr>
            </a:pPr>
            <a:r>
              <a:t>При сепсисі, бактеріємії, менінгіті, пневмоніях. Особливо часто використовують колістин при пневмоніях, коли пацієнт знаходиться на ШВЛ. Підтверджують більш високий рівень клінічного та мікробіологічного лікування та меншу кількість днів під ШВЛ у пацієнтів, які отримують внутрішньовенний та небулізований колістин, порівняно з лише внутрішньовенним колістином. </a:t>
            </a:r>
          </a:p>
          <a:p>
            <a:pPr>
              <a:defRPr sz="3500">
                <a:latin typeface="Helvetica Neue Thin"/>
                <a:ea typeface="Helvetica Neue Thin"/>
                <a:cs typeface="Helvetica Neue Thin"/>
                <a:sym typeface="Helvetica Neue Thin"/>
              </a:defRPr>
            </a:pPr>
            <a:r>
              <a:t>Поліміксини можна використовувати </a:t>
            </a:r>
            <a:r>
              <a:rPr b="1">
                <a:latin typeface="+mn-lt"/>
                <a:ea typeface="+mn-ea"/>
                <a:cs typeface="+mn-cs"/>
                <a:sym typeface="Helvetica Neue"/>
              </a:rPr>
              <a:t>аплікаційно на шкіру</a:t>
            </a:r>
            <a:r>
              <a:t> - інфіковані опіки, абсцеси, флегмони, пролежні.</a:t>
            </a:r>
          </a:p>
          <a:p>
            <a:pPr>
              <a:defRPr sz="3500">
                <a:latin typeface="Helvetica Neue Thin"/>
                <a:ea typeface="Helvetica Neue Thin"/>
                <a:cs typeface="Helvetica Neue Thin"/>
                <a:sym typeface="Helvetica Neue Thin"/>
              </a:defRPr>
            </a:pPr>
            <a:r>
              <a:t>Часто поліміксини використовують </a:t>
            </a:r>
            <a:r>
              <a:rPr b="1">
                <a:latin typeface="+mn-lt"/>
                <a:ea typeface="+mn-ea"/>
                <a:cs typeface="+mn-cs"/>
                <a:sym typeface="Helvetica Neue"/>
              </a:rPr>
              <a:t>при захворюваннях сечових шляхів</a:t>
            </a:r>
            <a:r>
              <a:t>, а саме при циститах та уретритах. </a:t>
            </a:r>
          </a:p>
        </p:txBody>
      </p:sp>
    </p:spTree>
  </p:cSld>
  <p:clrMapOvr>
    <a:masterClrMapping/>
  </p:clrMapOvr>
  <p:transition spd="me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 name="Побічні ефекти та протипокази"/>
          <p:cNvSpPr txBox="1"/>
          <p:nvPr/>
        </p:nvSpPr>
        <p:spPr>
          <a:xfrm>
            <a:off x="-1" y="-13288"/>
            <a:ext cx="24384001" cy="84582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algn="ctr">
              <a:defRPr sz="5000">
                <a:solidFill>
                  <a:schemeClr val="accent5">
                    <a:lumOff val="-29866"/>
                  </a:schemeClr>
                </a:solidFill>
                <a:latin typeface="Helvetica Neue Bold Condensed"/>
                <a:ea typeface="Helvetica Neue Bold Condensed"/>
                <a:cs typeface="Helvetica Neue Bold Condensed"/>
                <a:sym typeface="Helvetica Neue Bold Condensed"/>
              </a:defRPr>
            </a:lvl1pPr>
          </a:lstStyle>
          <a:p>
            <a:r>
              <a:t>Побічні ефекти та протипокази</a:t>
            </a:r>
          </a:p>
        </p:txBody>
      </p:sp>
      <p:sp>
        <p:nvSpPr>
          <p:cNvPr id="209" name="З боку нирок: нефротоксична дія, яка вперше може виявлятися підвишенням рівня креатиніну та сечовини у сироватці крові. Можливий развиток гострого тубулярного некрозу з вираженою протеїнурією та гематурією.…"/>
          <p:cNvSpPr txBox="1"/>
          <p:nvPr/>
        </p:nvSpPr>
        <p:spPr>
          <a:xfrm>
            <a:off x="127000" y="2546446"/>
            <a:ext cx="24130000" cy="862310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p>
            <a:pPr marL="444500" indent="-444500" defTabSz="457200">
              <a:lnSpc>
                <a:spcPct val="100000"/>
              </a:lnSpc>
              <a:spcBef>
                <a:spcPts val="0"/>
              </a:spcBef>
              <a:buSzPct val="123000"/>
              <a:buChar char="•"/>
              <a:defRPr sz="3500">
                <a:solidFill>
                  <a:srgbClr val="333333"/>
                </a:solidFill>
                <a:latin typeface="Helvetica Neue Thin"/>
                <a:ea typeface="Helvetica Neue Thin"/>
                <a:cs typeface="Helvetica Neue Thin"/>
                <a:sym typeface="Helvetica Neue Thin"/>
              </a:defRPr>
            </a:pPr>
            <a:r>
              <a:t>З боку нирок: нефротоксична дія, яка вперше може виявлятися підвишенням рівня креатиніну та сечовини у сироватці крові. Можливий развиток гострого тубулярного некрозу з вираженою протеїнурією та гематурією. </a:t>
            </a:r>
          </a:p>
          <a:p>
            <a:pPr marL="444500" indent="-444500" defTabSz="457200">
              <a:lnSpc>
                <a:spcPct val="100000"/>
              </a:lnSpc>
              <a:spcBef>
                <a:spcPts val="0"/>
              </a:spcBef>
              <a:buSzPct val="123000"/>
              <a:buChar char="•"/>
              <a:defRPr sz="3500">
                <a:solidFill>
                  <a:srgbClr val="333333"/>
                </a:solidFill>
                <a:latin typeface="Helvetica Neue Thin"/>
                <a:ea typeface="Helvetica Neue Thin"/>
                <a:cs typeface="Helvetica Neue Thin"/>
                <a:sym typeface="Helvetica Neue Thin"/>
              </a:defRPr>
            </a:pPr>
            <a:endParaRPr/>
          </a:p>
          <a:p>
            <a:pPr marL="444500" indent="-444500" defTabSz="457200">
              <a:lnSpc>
                <a:spcPct val="100000"/>
              </a:lnSpc>
              <a:spcBef>
                <a:spcPts val="0"/>
              </a:spcBef>
              <a:buSzPct val="123000"/>
              <a:buChar char="•"/>
              <a:defRPr sz="3500">
                <a:solidFill>
                  <a:srgbClr val="333333"/>
                </a:solidFill>
                <a:latin typeface="Helvetica Neue Thin"/>
                <a:ea typeface="Helvetica Neue Thin"/>
                <a:cs typeface="Helvetica Neue Thin"/>
                <a:sym typeface="Helvetica Neue Thin"/>
              </a:defRPr>
            </a:pPr>
            <a:r>
              <a:t>З боку ЦНС: парестезії, запаморочення, слабкість, периферичні полінейропатії, порушення свідомості, слуху, психічні розлади. Можлива нервово-м’язова блокада із загрозою розвитку паралічу дихальних м’язів. </a:t>
            </a:r>
          </a:p>
          <a:p>
            <a:pPr marL="444500" indent="-444500" defTabSz="457200">
              <a:lnSpc>
                <a:spcPct val="100000"/>
              </a:lnSpc>
              <a:spcBef>
                <a:spcPts val="0"/>
              </a:spcBef>
              <a:buSzPct val="123000"/>
              <a:buChar char="•"/>
              <a:defRPr sz="3500">
                <a:solidFill>
                  <a:srgbClr val="333333"/>
                </a:solidFill>
                <a:latin typeface="Helvetica Neue Thin"/>
                <a:ea typeface="Helvetica Neue Thin"/>
                <a:cs typeface="Helvetica Neue Thin"/>
                <a:sym typeface="Helvetica Neue Thin"/>
              </a:defRPr>
            </a:pPr>
            <a:endParaRPr/>
          </a:p>
          <a:p>
            <a:pPr marL="444500" indent="-444500" defTabSz="457200">
              <a:lnSpc>
                <a:spcPct val="100000"/>
              </a:lnSpc>
              <a:spcBef>
                <a:spcPts val="0"/>
              </a:spcBef>
              <a:buSzPct val="123000"/>
              <a:buChar char="•"/>
              <a:defRPr sz="3500">
                <a:solidFill>
                  <a:srgbClr val="333333"/>
                </a:solidFill>
                <a:latin typeface="Helvetica Neue Thin"/>
                <a:ea typeface="Helvetica Neue Thin"/>
                <a:cs typeface="Helvetica Neue Thin"/>
                <a:sym typeface="Helvetica Neue Thin"/>
              </a:defRPr>
            </a:pPr>
            <a:r>
              <a:t>Місцеві реакції: біль при в/м введенні, при в/в введенні − флебіти та тромбофлебіти. </a:t>
            </a:r>
          </a:p>
          <a:p>
            <a:pPr marL="444500" indent="-444500" defTabSz="457200">
              <a:lnSpc>
                <a:spcPct val="100000"/>
              </a:lnSpc>
              <a:spcBef>
                <a:spcPts val="0"/>
              </a:spcBef>
              <a:buSzPct val="123000"/>
              <a:buChar char="•"/>
              <a:defRPr sz="3500">
                <a:solidFill>
                  <a:srgbClr val="333333"/>
                </a:solidFill>
                <a:latin typeface="Helvetica Neue Thin"/>
                <a:ea typeface="Helvetica Neue Thin"/>
                <a:cs typeface="Helvetica Neue Thin"/>
                <a:sym typeface="Helvetica Neue Thin"/>
              </a:defRPr>
            </a:pPr>
            <a:endParaRPr/>
          </a:p>
          <a:p>
            <a:pPr marL="444500" indent="-444500" defTabSz="457200">
              <a:lnSpc>
                <a:spcPct val="100000"/>
              </a:lnSpc>
              <a:spcBef>
                <a:spcPts val="0"/>
              </a:spcBef>
              <a:buSzPct val="123000"/>
              <a:buChar char="•"/>
              <a:defRPr sz="3500">
                <a:solidFill>
                  <a:srgbClr val="333333"/>
                </a:solidFill>
                <a:latin typeface="Helvetica Neue Thin"/>
                <a:ea typeface="Helvetica Neue Thin"/>
                <a:cs typeface="Helvetica Neue Thin"/>
                <a:sym typeface="Helvetica Neue Thin"/>
              </a:defRPr>
            </a:pPr>
            <a:r>
              <a:t>Алергічні реакції: кропив’янка, висип, бронхоспазм, артеріальна гіпотензія, колапс.</a:t>
            </a:r>
          </a:p>
          <a:p>
            <a:pPr defTabSz="457200">
              <a:lnSpc>
                <a:spcPct val="100000"/>
              </a:lnSpc>
              <a:spcBef>
                <a:spcPts val="0"/>
              </a:spcBef>
              <a:defRPr sz="3500">
                <a:solidFill>
                  <a:srgbClr val="333333"/>
                </a:solidFill>
                <a:latin typeface="Helvetica Neue Thin"/>
                <a:ea typeface="Helvetica Neue Thin"/>
                <a:cs typeface="Helvetica Neue Thin"/>
                <a:sym typeface="Helvetica Neue Thin"/>
              </a:defRPr>
            </a:pPr>
            <a:endParaRPr/>
          </a:p>
          <a:p>
            <a:pPr defTabSz="457200">
              <a:lnSpc>
                <a:spcPct val="100000"/>
              </a:lnSpc>
              <a:spcBef>
                <a:spcPts val="0"/>
              </a:spcBef>
              <a:defRPr sz="3500">
                <a:solidFill>
                  <a:srgbClr val="333333"/>
                </a:solidFill>
                <a:latin typeface="Helvetica Neue Thin"/>
                <a:ea typeface="Helvetica Neue Thin"/>
                <a:cs typeface="Helvetica Neue Thin"/>
                <a:sym typeface="Helvetica Neue Thin"/>
              </a:defRPr>
            </a:pPr>
            <a:r>
              <a:t>Протипокази: алегрія до препарату і його складових, порушення функції нирок, міастенія, вагітність та лактація. При зовнішньому застосувані антибіотики цієї групи протипоказані при розриві барабанної перетинки, великих за площею ураженнях шкіри.</a:t>
            </a:r>
          </a:p>
          <a:p>
            <a:pPr defTabSz="457200">
              <a:lnSpc>
                <a:spcPct val="100000"/>
              </a:lnSpc>
              <a:spcBef>
                <a:spcPts val="0"/>
              </a:spcBef>
              <a:defRPr sz="3500">
                <a:solidFill>
                  <a:srgbClr val="333333"/>
                </a:solidFill>
                <a:latin typeface="Helvetica Neue Thin"/>
                <a:ea typeface="Helvetica Neue Thin"/>
                <a:cs typeface="Helvetica Neue Thin"/>
                <a:sym typeface="Helvetica Neue Thin"/>
              </a:defRPr>
            </a:pPr>
            <a:endParaRPr/>
          </a:p>
          <a:p>
            <a:pPr defTabSz="457200">
              <a:lnSpc>
                <a:spcPct val="100000"/>
              </a:lnSpc>
              <a:spcBef>
                <a:spcPts val="0"/>
              </a:spcBef>
              <a:defRPr sz="3500">
                <a:solidFill>
                  <a:srgbClr val="333333"/>
                </a:solidFill>
                <a:latin typeface="Helvetica Neue Thin"/>
                <a:ea typeface="Helvetica Neue Thin"/>
                <a:cs typeface="Helvetica Neue Thin"/>
                <a:sym typeface="Helvetica Neue Thin"/>
              </a:defRPr>
            </a:pPr>
            <a:endParaRPr/>
          </a:p>
        </p:txBody>
      </p:sp>
    </p:spTree>
  </p:cSld>
  <p:clrMapOvr>
    <a:masterClrMapping/>
  </p:clrMapOvr>
  <p:transition spd="me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 name="ДЯКУЮ ЗА УВАГУ!"/>
          <p:cNvSpPr txBox="1"/>
          <p:nvPr/>
        </p:nvSpPr>
        <p:spPr>
          <a:xfrm>
            <a:off x="127000" y="3168818"/>
            <a:ext cx="24130000" cy="737836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algn="ctr">
              <a:defRPr sz="25000" b="1"/>
            </a:lvl1pPr>
          </a:lstStyle>
          <a:p>
            <a:r>
              <a:t>ДЯКУЮ ЗА УВАГУ!</a:t>
            </a:r>
          </a:p>
        </p:txBody>
      </p:sp>
    </p:spTree>
  </p:cSld>
  <p:clrMapOvr>
    <a:masterClrMapping/>
  </p:clrMapOvr>
  <p:transition spd="med"/>
</p:sld>
</file>

<file path=ppt/theme/theme1.xml><?xml version="1.0" encoding="utf-8"?>
<a:theme xmlns:a="http://schemas.openxmlformats.org/drawingml/2006/main" name="21_BasicWhite">
  <a:themeElements>
    <a:clrScheme name="21_BasicWhite">
      <a:dk1>
        <a:srgbClr val="000000"/>
      </a:dk1>
      <a:lt1>
        <a:srgbClr val="FFFFFF"/>
      </a:lt1>
      <a:dk2>
        <a:srgbClr val="5E5E5E"/>
      </a:dk2>
      <a:lt2>
        <a:srgbClr val="D5D5D5"/>
      </a:lt2>
      <a:accent1>
        <a:srgbClr val="00A2FF"/>
      </a:accent1>
      <a:accent2>
        <a:srgbClr val="16E7CF"/>
      </a:accent2>
      <a:accent3>
        <a:srgbClr val="61D836"/>
      </a:accent3>
      <a:accent4>
        <a:srgbClr val="FFD932"/>
      </a:accent4>
      <a:accent5>
        <a:srgbClr val="FF644E"/>
      </a:accent5>
      <a:accent6>
        <a:srgbClr val="FF42A1"/>
      </a:accent6>
      <a:hlink>
        <a:srgbClr val="0000FF"/>
      </a:hlink>
      <a:folHlink>
        <a:srgbClr val="FF00FF"/>
      </a:folHlink>
    </a:clrScheme>
    <a:fontScheme name="21_BasicWhite">
      <a:majorFont>
        <a:latin typeface="Helvetica Neue"/>
        <a:ea typeface="Helvetica Neue"/>
        <a:cs typeface="Helvetica Neue"/>
      </a:majorFont>
      <a:minorFont>
        <a:latin typeface="Helvetica Neue"/>
        <a:ea typeface="Helvetica Neue"/>
        <a:cs typeface="Helvetica Neue"/>
      </a:minorFont>
    </a:fontScheme>
    <a:fmtScheme name="21_Basic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000000"/>
        </a:solid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8255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FFFFFF"/>
            </a:solidFill>
            <a:effectLst/>
            <a:uFillTx/>
            <a:latin typeface="Helvetica Neue Medium"/>
            <a:ea typeface="Helvetica Neue Medium"/>
            <a:cs typeface="Helvetica Neue Medium"/>
            <a:sym typeface="Helvetica Neue Medium"/>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21_BasicWhite">
  <a:themeElements>
    <a:clrScheme name="21_BasicWhite">
      <a:dk1>
        <a:srgbClr val="000000"/>
      </a:dk1>
      <a:lt1>
        <a:srgbClr val="FFFFFF"/>
      </a:lt1>
      <a:dk2>
        <a:srgbClr val="5E5E5E"/>
      </a:dk2>
      <a:lt2>
        <a:srgbClr val="D5D5D5"/>
      </a:lt2>
      <a:accent1>
        <a:srgbClr val="00A2FF"/>
      </a:accent1>
      <a:accent2>
        <a:srgbClr val="16E7CF"/>
      </a:accent2>
      <a:accent3>
        <a:srgbClr val="61D836"/>
      </a:accent3>
      <a:accent4>
        <a:srgbClr val="FFD932"/>
      </a:accent4>
      <a:accent5>
        <a:srgbClr val="FF644E"/>
      </a:accent5>
      <a:accent6>
        <a:srgbClr val="FF42A1"/>
      </a:accent6>
      <a:hlink>
        <a:srgbClr val="0000FF"/>
      </a:hlink>
      <a:folHlink>
        <a:srgbClr val="FF00FF"/>
      </a:folHlink>
    </a:clrScheme>
    <a:fontScheme name="21_BasicWhite">
      <a:majorFont>
        <a:latin typeface="Helvetica Neue"/>
        <a:ea typeface="Helvetica Neue"/>
        <a:cs typeface="Helvetica Neue"/>
      </a:majorFont>
      <a:minorFont>
        <a:latin typeface="Helvetica Neue"/>
        <a:ea typeface="Helvetica Neue"/>
        <a:cs typeface="Helvetica Neue"/>
      </a:minorFont>
    </a:fontScheme>
    <a:fmtScheme name="21_Basic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000000"/>
        </a:solid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8255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FFFFFF"/>
            </a:solidFill>
            <a:effectLst/>
            <a:uFillTx/>
            <a:latin typeface="Helvetica Neue Medium"/>
            <a:ea typeface="Helvetica Neue Medium"/>
            <a:cs typeface="Helvetica Neue Medium"/>
            <a:sym typeface="Helvetica Neue Medium"/>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item1.xml><?xml version="1.0" encoding="utf-8"?>
<ct:contentTypeSchema xmlns:ct="http://schemas.microsoft.com/office/2006/metadata/contentType" xmlns:ma="http://schemas.microsoft.com/office/2006/metadata/properties/metaAttributes" ct:_="" ma:_="" ma:contentTypeName="Документ" ma:contentTypeID="0x010100284B2EA9DF61B243BEB64F8DC0581C31" ma:contentTypeVersion="3" ma:contentTypeDescription="Створення нового документа." ma:contentTypeScope="" ma:versionID="cf91683d85f99a4210e7fdb1a518abb4">
  <xsd:schema xmlns:xsd="http://www.w3.org/2001/XMLSchema" xmlns:xs="http://www.w3.org/2001/XMLSchema" xmlns:p="http://schemas.microsoft.com/office/2006/metadata/properties" xmlns:ns2="e9681779-98cf-4038-a7c6-f9fe7d751b66" targetNamespace="http://schemas.microsoft.com/office/2006/metadata/properties" ma:root="true" ma:fieldsID="e4b4ba8e118c951cef17130392832a48" ns2:_="">
    <xsd:import namespace="e9681779-98cf-4038-a7c6-f9fe7d751b66"/>
    <xsd:element name="properties">
      <xsd:complexType>
        <xsd:sequence>
          <xsd:element name="documentManagement">
            <xsd:complexType>
              <xsd:all>
                <xsd:element ref="ns2:MediaServiceMetadata" minOccurs="0"/>
                <xsd:element ref="ns2:MediaServiceFastMetadata"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9681779-98cf-4038-a7c6-f9fe7d751b6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Тип вмісту"/>
        <xsd:element ref="dc:title" minOccurs="0" maxOccurs="1" ma:index="4" ma:displayName="Заголовок"/>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F0D78E65-DD87-4A4B-A328-D2913D6CBEA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e9681779-98cf-4038-a7c6-f9fe7d751b66"/>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4097C09D-E351-4475-944F-32CF47DB489F}">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0</TotalTime>
  <Words>418</Words>
  <Application>Microsoft Office PowerPoint</Application>
  <PresentationFormat>Произвольный</PresentationFormat>
  <Paragraphs>37</Paragraphs>
  <Slides>10</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10</vt:i4>
      </vt:variant>
    </vt:vector>
  </HeadingPairs>
  <TitlesOfParts>
    <vt:vector size="11" baseType="lpstr">
      <vt:lpstr>21_BasicWhite</vt:lpstr>
      <vt:lpstr>Поліміксини</vt:lpstr>
      <vt:lpstr>Слайд 2</vt:lpstr>
      <vt:lpstr>Слайд 3</vt:lpstr>
      <vt:lpstr>Слайд 4</vt:lpstr>
      <vt:lpstr>Слайд 5</vt:lpstr>
      <vt:lpstr>Слайд 6</vt:lpstr>
      <vt:lpstr>Слайд 7</vt:lpstr>
      <vt:lpstr>Слайд 8</vt:lpstr>
      <vt:lpstr>Слайд 9</vt:lpstr>
      <vt:lpstr>Слайд 10</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Поліміксини</dc:title>
  <cp:lastModifiedBy>Холод Поліна</cp:lastModifiedBy>
  <cp:revision>1</cp:revision>
  <dcterms:modified xsi:type="dcterms:W3CDTF">2024-02-14T11:38:55Z</dcterms:modified>
</cp:coreProperties>
</file>