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448763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185519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669802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31583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595642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695244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626767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53532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89086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108208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6365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414095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798638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786349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138084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274712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54FEC-10F1-4012-9489-63CCA7FEC094}" type="datetimeFigureOut">
              <a:rPr lang="x-none" smtClean="0"/>
              <a:pPr/>
              <a:t>14.02.2024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626D118-46DD-4620-8027-39BE17586BE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182740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A278BA-3C8C-4D08-95D5-17A6B241C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327159"/>
            <a:ext cx="7766936" cy="1646302"/>
          </a:xfrm>
        </p:spPr>
        <p:txBody>
          <a:bodyPr/>
          <a:lstStyle/>
          <a:p>
            <a:pPr algn="ctr"/>
            <a:r>
              <a:rPr lang="uk-UA" sz="3600" dirty="0">
                <a:solidFill>
                  <a:schemeClr val="tx1"/>
                </a:solidFill>
              </a:rPr>
              <a:t>Презентація </a:t>
            </a:r>
            <a:br>
              <a:rPr lang="uk-UA" sz="3600" dirty="0">
                <a:solidFill>
                  <a:schemeClr val="tx1"/>
                </a:solidFill>
              </a:rPr>
            </a:br>
            <a:r>
              <a:rPr lang="uk-UA" sz="3600" dirty="0">
                <a:solidFill>
                  <a:schemeClr val="tx1"/>
                </a:solidFill>
              </a:rPr>
              <a:t>на тему:</a:t>
            </a:r>
            <a:br>
              <a:rPr lang="uk-UA" sz="3600" dirty="0">
                <a:solidFill>
                  <a:schemeClr val="tx1"/>
                </a:solidFill>
              </a:rPr>
            </a:br>
            <a:r>
              <a:rPr lang="uk-UA" sz="3600" dirty="0">
                <a:solidFill>
                  <a:schemeClr val="tx1"/>
                </a:solidFill>
              </a:rPr>
              <a:t>Похідні плевромутиліну </a:t>
            </a:r>
            <a:endParaRPr lang="x-none" sz="36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2B11D92-7DFE-4355-AF1B-8EC312E7A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0652" y="4362215"/>
            <a:ext cx="7766936" cy="1096899"/>
          </a:xfrm>
        </p:spPr>
        <p:txBody>
          <a:bodyPr>
            <a:normAutofit/>
          </a:bodyPr>
          <a:lstStyle/>
          <a:p>
            <a:endParaRPr lang="x-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7A96E95-D042-4110-880E-B03E545250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1826" y="2315310"/>
            <a:ext cx="4893917" cy="404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2097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B6645D-56F2-4FDC-8BD9-2AC751E88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52147"/>
            <a:ext cx="8596668" cy="1320800"/>
          </a:xfrm>
        </p:spPr>
        <p:txBody>
          <a:bodyPr>
            <a:normAutofit/>
          </a:bodyPr>
          <a:lstStyle/>
          <a:p>
            <a:r>
              <a:rPr lang="uk-UA" sz="2000" dirty="0">
                <a:solidFill>
                  <a:schemeClr val="accent5"/>
                </a:solidFill>
              </a:rPr>
              <a:t>Плевромутилін</a:t>
            </a:r>
            <a:r>
              <a:rPr lang="uk-UA" sz="2000" dirty="0">
                <a:solidFill>
                  <a:schemeClr val="tx1"/>
                </a:solidFill>
              </a:rPr>
              <a:t> — природний препарат, що має антибактеріальну дію. Плевромутилін уперше отриманий у 1950 році як продукт життєдіяльності грибка </a:t>
            </a:r>
            <a:r>
              <a:rPr lang="en-US" sz="2000" dirty="0">
                <a:solidFill>
                  <a:schemeClr val="tx1"/>
                </a:solidFill>
              </a:rPr>
              <a:t>Clitopilus passeckerianus</a:t>
            </a:r>
            <a:r>
              <a:rPr lang="uk-UA" sz="2000" dirty="0">
                <a:solidFill>
                  <a:schemeClr val="tx1"/>
                </a:solidFill>
              </a:rPr>
              <a:t>.</a:t>
            </a:r>
            <a:endParaRPr lang="x-none" sz="2000" dirty="0">
              <a:solidFill>
                <a:schemeClr val="tx1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0711D7FB-9C34-412E-B7BC-E1B69E7473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860" y="1776759"/>
            <a:ext cx="4156853" cy="261455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F126D86-3CD7-467A-B18F-C1761D490A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3555" y="1717235"/>
            <a:ext cx="3538017" cy="267408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A9AE074-EBA5-4650-859B-08234122E6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9990" y="4495129"/>
            <a:ext cx="3265723" cy="217842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5DD9BC0-00E7-4659-AFF3-B4AAF59444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3555" y="4524891"/>
            <a:ext cx="2864889" cy="214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5218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0A3D7E5-1BE9-43CE-B532-664ABA75E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2935878" cy="642151"/>
          </a:xfrm>
        </p:spPr>
        <p:txBody>
          <a:bodyPr/>
          <a:lstStyle/>
          <a:p>
            <a:r>
              <a:rPr lang="uk-UA" dirty="0">
                <a:solidFill>
                  <a:schemeClr val="accent5"/>
                </a:solidFill>
              </a:rPr>
              <a:t>Механізм дії</a:t>
            </a:r>
            <a:endParaRPr lang="x-none" dirty="0">
              <a:solidFill>
                <a:schemeClr val="accent5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EF46D4F-3C98-4E41-9010-9110B6699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92418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Механізм антибактеріальної дії плевромутиліну полягає у блокуванні синтезу білка шляхом зв'язування з 50</a:t>
            </a:r>
            <a:r>
              <a:rPr lang="en-US" dirty="0"/>
              <a:t>S </a:t>
            </a:r>
            <a:r>
              <a:rPr lang="uk-UA" dirty="0"/>
              <a:t>субодиницею бактеріальних рибосом одночасно у трьох місцях — </a:t>
            </a:r>
            <a:r>
              <a:rPr lang="en-US" dirty="0"/>
              <a:t>P-</a:t>
            </a:r>
            <a:r>
              <a:rPr lang="uk-UA" dirty="0"/>
              <a:t>ділянці, </a:t>
            </a:r>
            <a:r>
              <a:rPr lang="en-US" dirty="0"/>
              <a:t>L3-</a:t>
            </a:r>
            <a:r>
              <a:rPr lang="uk-UA" dirty="0"/>
              <a:t>ділянці та пептидилтрансферазному центрі, що забезпечує зменшення імовірності розвитку резистентності у мікроорганізмів, яка обумовлена виробленням бактеріями спеціальних механізмів генетичної та метаболічної компенсації до деяких механізмів пригнічення їх життєдіяльності.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C83284F-987B-48CD-A37C-DCC2FC7AAD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1654" y="3637384"/>
            <a:ext cx="3518702" cy="2654905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xmlns="" id="{97558D5F-1FD9-4B78-B760-ED6317AA0B99}"/>
              </a:ext>
            </a:extLst>
          </p:cNvPr>
          <p:cNvCxnSpPr>
            <a:cxnSpLocks/>
          </p:cNvCxnSpPr>
          <p:nvPr/>
        </p:nvCxnSpPr>
        <p:spPr>
          <a:xfrm>
            <a:off x="2441359" y="4279037"/>
            <a:ext cx="3480047" cy="1509204"/>
          </a:xfrm>
          <a:prstGeom prst="straightConnector1">
            <a:avLst/>
          </a:prstGeom>
          <a:ln w="762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59264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D56C95-6586-4C70-AA0F-0B5CE7ABF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0722"/>
            <a:ext cx="8596668" cy="713173"/>
          </a:xfrm>
        </p:spPr>
        <p:txBody>
          <a:bodyPr/>
          <a:lstStyle/>
          <a:p>
            <a:r>
              <a:rPr lang="ru-RU" dirty="0">
                <a:solidFill>
                  <a:schemeClr val="accent5"/>
                </a:solidFill>
              </a:rPr>
              <a:t>Похідні препарату та їх застосування</a:t>
            </a:r>
            <a:endParaRPr lang="x-none" dirty="0">
              <a:solidFill>
                <a:schemeClr val="accent5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61ECA53-6C41-4E98-9F6F-369C4C587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9053"/>
            <a:ext cx="8596668" cy="26599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/>
              <a:t>Плевромутилін не знайшов застосування у клінічній практиці, але його похідні — </a:t>
            </a:r>
            <a:r>
              <a:rPr lang="uk-UA" dirty="0">
                <a:solidFill>
                  <a:srgbClr val="0070C0"/>
                </a:solidFill>
              </a:rPr>
              <a:t>валнемулін та тіамулін</a:t>
            </a:r>
            <a:r>
              <a:rPr lang="uk-UA" dirty="0"/>
              <a:t> знайшли застосування у ветеринарії. Ще один препарат, що є похідним плевромутиліну — </a:t>
            </a:r>
            <a:r>
              <a:rPr lang="uk-UA" dirty="0">
                <a:solidFill>
                  <a:srgbClr val="0070C0"/>
                </a:solidFill>
              </a:rPr>
              <a:t>ретапамулін</a:t>
            </a:r>
            <a:r>
              <a:rPr lang="uk-UA" dirty="0"/>
              <a:t> — із 2007 року застосовується для місцевого лікування у дерматології. Проводяться клінічні дослідження нових антибіотиків, що є похідними плевромутиліну — азамуліну та препарату </a:t>
            </a:r>
            <a:r>
              <a:rPr lang="en-US" dirty="0">
                <a:solidFill>
                  <a:srgbClr val="0070C0"/>
                </a:solidFill>
              </a:rPr>
              <a:t>BC-3781</a:t>
            </a:r>
            <a:r>
              <a:rPr lang="en-US" dirty="0"/>
              <a:t>, </a:t>
            </a:r>
            <a:r>
              <a:rPr lang="uk-UA" dirty="0"/>
              <a:t>що пройшов ІІ фазу клінічних досліджень. Препарат </a:t>
            </a:r>
            <a:r>
              <a:rPr lang="en-US" dirty="0"/>
              <a:t>BC-3781 </a:t>
            </a:r>
            <a:r>
              <a:rPr lang="uk-UA" dirty="0"/>
              <a:t>є першим похідним плевромутиліну, що може застосовуватися перорально та парентерально для лікування інфекцій дихальної системи та шкіри у людини. З 2019 року затверджений в Америці в якості препарату «Лефамулін».</a:t>
            </a:r>
            <a:endParaRPr lang="x-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067BA5-CE44-439F-8C11-669D096F04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198014"/>
            <a:ext cx="3904771" cy="26599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F623FDF-8772-421B-B768-1AB4C27ADC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9724" y="4301273"/>
            <a:ext cx="2096980" cy="24534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F3D5DD0-C3F0-4156-B0B3-E320D6DA2A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974" y="4198014"/>
            <a:ext cx="2766919" cy="184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2757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3B573B-F5FE-47CB-AB59-8A826E3D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31073"/>
            <a:ext cx="2820468" cy="571130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chemeClr val="accent5"/>
                </a:solidFill>
              </a:rPr>
              <a:t>Ретапамулін</a:t>
            </a:r>
            <a:endParaRPr lang="x-none" dirty="0">
              <a:solidFill>
                <a:schemeClr val="accent5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9EB67A-0277-4DBD-BE47-434D17334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88232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Ретапамулін — напівсинтетичний антибіотик, що є похідним плевромутиліну, для місцевого застосування. Ретапамулін розроблений компанією «</a:t>
            </a:r>
            <a:r>
              <a:rPr lang="en-US" dirty="0"/>
              <a:t>GlaxoSmithKline» </a:t>
            </a:r>
            <a:r>
              <a:rPr lang="uk-UA" dirty="0"/>
              <a:t>та отримав схвалення </a:t>
            </a:r>
            <a:r>
              <a:rPr lang="en-US" dirty="0"/>
              <a:t>FDA </a:t>
            </a:r>
            <a:r>
              <a:rPr lang="uk-UA" dirty="0"/>
              <a:t>у квітні 2007 року, а у травні 2007 року — Європейським агентством із лікарських засобів.</a:t>
            </a:r>
            <a:endParaRPr lang="x-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6855158-4EBE-4EF7-A2FE-2C81393CB8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334" y="3213717"/>
            <a:ext cx="3643221" cy="27324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44362E-377D-49AF-99E8-8B44B1243E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028" y="2749464"/>
            <a:ext cx="3194370" cy="351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0541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688426-26CC-479B-B10E-3554BE2AF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5317"/>
          </a:xfrm>
        </p:spPr>
        <p:txBody>
          <a:bodyPr/>
          <a:lstStyle/>
          <a:p>
            <a:r>
              <a:rPr lang="uk-UA" dirty="0">
                <a:solidFill>
                  <a:schemeClr val="accent5"/>
                </a:solidFill>
              </a:rPr>
              <a:t>Фармакологічні властивості</a:t>
            </a:r>
            <a:endParaRPr lang="x-none" dirty="0">
              <a:solidFill>
                <a:schemeClr val="accent5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16A78A3-F028-44AE-9A92-C54BDF936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777384" cy="4759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Препарат діє бактеріостатично. Механізм дії ретапамуліну полягає у блокуванні синтезу білка шляхом зв'язування з 50</a:t>
            </a:r>
            <a:r>
              <a:rPr lang="en-US" dirty="0"/>
              <a:t>S </a:t>
            </a:r>
            <a:r>
              <a:rPr lang="uk-UA" dirty="0"/>
              <a:t>субодиницею бактеріальних рибосом одночасно у трьох місцях — </a:t>
            </a:r>
            <a:r>
              <a:rPr lang="en-US" dirty="0"/>
              <a:t>P-</a:t>
            </a:r>
            <a:r>
              <a:rPr lang="uk-UA" dirty="0"/>
              <a:t>ділянці, </a:t>
            </a:r>
            <a:r>
              <a:rPr lang="en-US" dirty="0"/>
              <a:t>L3-</a:t>
            </a:r>
            <a:r>
              <a:rPr lang="uk-UA" dirty="0"/>
              <a:t>ділянці та пептидилтрансферазному центрі, що забезпечує зменшення імовірності розвитку резистентності у мікроорганізмів, яка обумовлена виробленням бактеріями спеціальних механізмів генетичної та метаболічної компенсації до деяких механізмів пригнічення їх життєдіяльності. До препарату чутливі переважно грампозитивні бактерії — стафілококи та стрептококи, </a:t>
            </a:r>
            <a:r>
              <a:rPr lang="en-US" dirty="0"/>
              <a:t>in vitro </a:t>
            </a:r>
            <a:r>
              <a:rPr lang="uk-UA" dirty="0"/>
              <a:t>ретапамулін ефективний також до пептостептококів, пропіонобактерій, </a:t>
            </a:r>
            <a:r>
              <a:rPr lang="en-US" dirty="0"/>
              <a:t>Fusobacterium spp.</a:t>
            </a:r>
            <a:r>
              <a:rPr lang="uk-UA" dirty="0"/>
              <a:t> Ретапамулін застосовується виключно місцево. При нанесенні на шкіру системна абсорбція препарату мінімальна. Встановлено, що ретапамулін на 94% зв'язується з білками плазми крові. Метаболізується препарат у печінці. Виведення ретапамуліну з організму не досліджене, не досліджено також проникнення препарату через плацентарний бар'єр і виділення в грудне молоко.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324807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209937-0AE0-46E7-8242-8F18DCAAE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6185105" cy="713173"/>
          </a:xfrm>
        </p:spPr>
        <p:txBody>
          <a:bodyPr/>
          <a:lstStyle/>
          <a:p>
            <a:r>
              <a:rPr lang="uk-UA" dirty="0">
                <a:solidFill>
                  <a:schemeClr val="accent5"/>
                </a:solidFill>
              </a:rPr>
              <a:t>Показання до застосування</a:t>
            </a:r>
            <a:endParaRPr lang="x-none" dirty="0">
              <a:solidFill>
                <a:schemeClr val="accent5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3C0E6F-4B35-4CB1-9227-DEE7DEC08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018" y="1488613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Ретапамулін застосовується для лікування інфекцій шкіри, які спричинені чутливими до антибіотика збудниками — імпетиго, інфіковані травматичні пошкодження шкіри (порізи, садна, краї зашитої рани), вторинно інфіковані дерматози (пустульозний псоріаз, інфіковані атопічні та контактні дерматити).</a:t>
            </a:r>
            <a:endParaRPr lang="x-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EF195FF-84FD-4532-9FC0-F3D8AA2401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7018" y="3291595"/>
            <a:ext cx="2653085" cy="29568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C10A503-4272-4529-86C4-EBBA240A09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2338" y="4222812"/>
            <a:ext cx="3258318" cy="20255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F775E53-FEDD-4A92-9DA1-B54C73D197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92891" y="3291595"/>
            <a:ext cx="2509905" cy="214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1995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8E8A2A-B6F0-4F89-9FB5-E131E7192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2634037" cy="695417"/>
          </a:xfrm>
        </p:spPr>
        <p:txBody>
          <a:bodyPr/>
          <a:lstStyle/>
          <a:p>
            <a:r>
              <a:rPr lang="uk-UA" dirty="0">
                <a:solidFill>
                  <a:schemeClr val="accent5"/>
                </a:solidFill>
              </a:rPr>
              <a:t>Побічна дія</a:t>
            </a:r>
            <a:endParaRPr lang="x-none" dirty="0">
              <a:solidFill>
                <a:schemeClr val="accent5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019CFA1-E5D3-4598-BA28-0D867E245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4104319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При застосуванні ретапамуліну найчастішим побічним ефектом є подразнення та припікання у місці аплікації препарату, що спостерігається у 1—1,3 % випадків. Нечасто (0,1—1 %) спостерігаються також контактний дерматит, свербіж шкіри, еритема шкіри, біль у місці застосування препарату; із невідомою частотою при застосуванні ретапамуліну зареєстровано також набряк Квінке та інші алергічні реакції.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sz="3200" dirty="0">
                <a:solidFill>
                  <a:schemeClr val="accent5"/>
                </a:solidFill>
              </a:rPr>
              <a:t>Протипокази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Ретапамулін протипоказаний при підвищеній чутливості до препарату та дітям до 9 місяців. Ретапамулін не рекомендований до застосування при вагітності та годуванні грудьми.</a:t>
            </a:r>
            <a:endParaRPr lang="x-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7001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E35895-9732-4D39-B4EA-D73461053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415272" cy="686540"/>
          </a:xfrm>
        </p:spPr>
        <p:txBody>
          <a:bodyPr/>
          <a:lstStyle/>
          <a:p>
            <a:r>
              <a:rPr lang="uk-UA" dirty="0">
                <a:solidFill>
                  <a:schemeClr val="accent5"/>
                </a:solidFill>
              </a:rPr>
              <a:t>Резистентність</a:t>
            </a:r>
            <a:endParaRPr lang="x-none" dirty="0">
              <a:solidFill>
                <a:schemeClr val="accent5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575516-CF8D-4C3F-B575-B469C669E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4759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Зниження </a:t>
            </a:r>
            <a:r>
              <a:rPr lang="en-US" dirty="0"/>
              <a:t>in vitro </a:t>
            </a:r>
            <a:r>
              <a:rPr lang="uk-UA" dirty="0"/>
              <a:t>активності ретапамулін опосередковується через мутацію в рибосомальному білку </a:t>
            </a:r>
            <a:r>
              <a:rPr lang="en-US" dirty="0"/>
              <a:t>L3. </a:t>
            </a:r>
            <a:r>
              <a:rPr lang="uk-UA" dirty="0"/>
              <a:t>Наявність </a:t>
            </a:r>
            <a:r>
              <a:rPr lang="en-US" dirty="0"/>
              <a:t>ABC-</a:t>
            </a:r>
            <a:r>
              <a:rPr lang="uk-UA" dirty="0"/>
              <a:t>переносника знижує </a:t>
            </a:r>
            <a:r>
              <a:rPr lang="en-US" dirty="0"/>
              <a:t>in vitro </a:t>
            </a:r>
            <a:r>
              <a:rPr lang="uk-UA" dirty="0"/>
              <a:t>активність ретапамуліну. На чутливість до плевромутилін може вплинути метилтрансфераза, яка надає перехресну резистентність до феніколів, лінкозамідів і стрептограмінів у стафілококів.</a:t>
            </a:r>
          </a:p>
          <a:p>
            <a:pPr marL="0" indent="0">
              <a:buNone/>
            </a:pPr>
            <a:r>
              <a:rPr lang="uk-UA" dirty="0"/>
              <a:t>Ретапамулін продемонстрував низький потенціал розвитку резистентності </a:t>
            </a:r>
            <a:r>
              <a:rPr lang="en-US" dirty="0"/>
              <a:t>in vitro.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sz="3600" dirty="0">
                <a:solidFill>
                  <a:schemeClr val="accent5"/>
                </a:solidFill>
              </a:rPr>
              <a:t>Взаємодії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Вплив супутніх препаратів для місцевого застосування на один і той же ділянку шкіри, який лікується ретапамулін, не вивчалися, і тому не рекомендується одночасне застосування з іншими лікарськими засобами.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02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03EA3D-0E30-4B6A-83E8-634B6F3FA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2622" y="352148"/>
            <a:ext cx="3646091" cy="784194"/>
          </a:xfrm>
        </p:spPr>
        <p:txBody>
          <a:bodyPr/>
          <a:lstStyle/>
          <a:p>
            <a:pPr algn="ctr"/>
            <a:r>
              <a:rPr lang="uk-UA" dirty="0">
                <a:solidFill>
                  <a:schemeClr val="accent5"/>
                </a:solidFill>
              </a:rPr>
              <a:t>Дякую за увагу!</a:t>
            </a:r>
            <a:endParaRPr lang="x-none" dirty="0">
              <a:solidFill>
                <a:schemeClr val="accent5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AF5B73C7-7A02-42BD-B7F6-A71659B694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4554" y="1965929"/>
            <a:ext cx="5901982" cy="3922768"/>
          </a:xfrm>
        </p:spPr>
      </p:pic>
    </p:spTree>
    <p:extLst>
      <p:ext uri="{BB962C8B-B14F-4D97-AF65-F5344CB8AC3E}">
        <p14:creationId xmlns:p14="http://schemas.microsoft.com/office/powerpoint/2010/main" xmlns="" val="164485344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E6544F15939447A35031D1902E74C7" ma:contentTypeVersion="3" ma:contentTypeDescription="Создание документа." ma:contentTypeScope="" ma:versionID="2750fb0e769519f179e2a7107ab332fd">
  <xsd:schema xmlns:xsd="http://www.w3.org/2001/XMLSchema" xmlns:xs="http://www.w3.org/2001/XMLSchema" xmlns:p="http://schemas.microsoft.com/office/2006/metadata/properties" xmlns:ns2="97334ca9-d5bb-4258-820d-09089bec2f80" targetNamespace="http://schemas.microsoft.com/office/2006/metadata/properties" ma:root="true" ma:fieldsID="958dd774d996d4e7ea55a40975735e89" ns2:_="">
    <xsd:import namespace="97334ca9-d5bb-4258-820d-09089bec2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34ca9-d5bb-4258-820d-09089bec2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16CF3C-4A59-40DB-81E4-19ABC23AA90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81C6177-2763-493D-9D92-5B552A95A2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1D920D-9473-4331-A6E9-9B92FA646B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334ca9-d5bb-4258-820d-09089bec2f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Похідні плевромутиліну</Template>
  <TotalTime>1</TotalTime>
  <Words>588</Words>
  <Application>Microsoft Office PowerPoint</Application>
  <PresentationFormat>Произвольный</PresentationFormat>
  <Paragraphs>24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Презентація  на тему: Похідні плевромутиліну </vt:lpstr>
      <vt:lpstr>Плевромутилін — природний препарат, що має антибактеріальну дію. Плевромутилін уперше отриманий у 1950 році як продукт життєдіяльності грибка Clitopilus passeckerianus.</vt:lpstr>
      <vt:lpstr>Механізм дії</vt:lpstr>
      <vt:lpstr>Похідні препарату та їх застосування</vt:lpstr>
      <vt:lpstr>Ретапамулін</vt:lpstr>
      <vt:lpstr>Фармакологічні властивості</vt:lpstr>
      <vt:lpstr>Показання до застосування</vt:lpstr>
      <vt:lpstr>Побічна дія</vt:lpstr>
      <vt:lpstr>Резистентність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 на тему: Похідні плевромутиліну </dc:title>
  <dc:creator>msvortexpro@gmail.com</dc:creator>
  <cp:lastModifiedBy>Холод Поліна</cp:lastModifiedBy>
  <cp:revision>2</cp:revision>
  <dcterms:created xsi:type="dcterms:W3CDTF">2023-12-14T06:41:31Z</dcterms:created>
  <dcterms:modified xsi:type="dcterms:W3CDTF">2024-02-14T11:40:32Z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0x0101002FE6544F15939447A35031D1902E74C7</vt:lpwstr>
  </property>
</Properties>
</file>