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1" r:id="rId18"/>
    <p:sldId id="270" r:id="rId19"/>
    <p:sldId id="272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605BA6-CA69-41BE-A35C-ED45A5EC9327}" v="444" dt="2023-12-16T15:46:02.1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73" d="100"/>
          <a:sy n="73" d="100"/>
        </p:scale>
        <p:origin x="-54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microsoft.com/office/2016/11/relationships/changesInfo" Target="changesInfos/changesInfo1.xml"/><Relationship Id="rId3" Type="http://schemas.openxmlformats.org/officeDocument/2006/relationships/slideMaster" Target="slideMasters/slideMaster1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Дрига Аліна Василівна" userId="S::s240100dav@onmedu.edu.ua::72d8e316-53e1-4712-94fe-14c597d0d0fc" providerId="AD" clId="Web-{C7605BA6-CA69-41BE-A35C-ED45A5EC9327}"/>
    <pc:docChg chg="addSld modSld addMainMaster delMainMaster">
      <pc:chgData name="Дрига Аліна Василівна" userId="S::s240100dav@onmedu.edu.ua::72d8e316-53e1-4712-94fe-14c597d0d0fc" providerId="AD" clId="Web-{C7605BA6-CA69-41BE-A35C-ED45A5EC9327}" dt="2023-12-16T15:47:20.160" v="457"/>
      <pc:docMkLst>
        <pc:docMk/>
      </pc:docMkLst>
      <pc:sldChg chg="addSp delSp modSp mod setBg modClrScheme chgLayout">
        <pc:chgData name="Дрига Аліна Василівна" userId="S::s240100dav@onmedu.edu.ua::72d8e316-53e1-4712-94fe-14c597d0d0fc" providerId="AD" clId="Web-{C7605BA6-CA69-41BE-A35C-ED45A5EC9327}" dt="2023-12-16T14:54:36.427" v="60" actId="20577"/>
        <pc:sldMkLst>
          <pc:docMk/>
          <pc:sldMk cId="1351651579" sldId="256"/>
        </pc:sldMkLst>
        <pc:spChg chg="mod">
          <ac:chgData name="Дрига Аліна Василівна" userId="S::s240100dav@onmedu.edu.ua::72d8e316-53e1-4712-94fe-14c597d0d0fc" providerId="AD" clId="Web-{C7605BA6-CA69-41BE-A35C-ED45A5EC9327}" dt="2023-12-16T14:53:53.785" v="39" actId="20577"/>
          <ac:spMkLst>
            <pc:docMk/>
            <pc:sldMk cId="1351651579" sldId="256"/>
            <ac:spMk id="2" creationId="{00000000-0000-0000-0000-000000000000}"/>
          </ac:spMkLst>
        </pc:spChg>
        <pc:spChg chg="mod">
          <ac:chgData name="Дрига Аліна Василівна" userId="S::s240100dav@onmedu.edu.ua::72d8e316-53e1-4712-94fe-14c597d0d0fc" providerId="AD" clId="Web-{C7605BA6-CA69-41BE-A35C-ED45A5EC9327}" dt="2023-12-16T14:54:36.427" v="60" actId="20577"/>
          <ac:spMkLst>
            <pc:docMk/>
            <pc:sldMk cId="1351651579" sldId="256"/>
            <ac:spMk id="3" creationId="{00000000-0000-0000-0000-000000000000}"/>
          </ac:spMkLst>
        </pc:spChg>
        <pc:spChg chg="add del">
          <ac:chgData name="Дрига Аліна Василівна" userId="S::s240100dav@onmedu.edu.ua::72d8e316-53e1-4712-94fe-14c597d0d0fc" providerId="AD" clId="Web-{C7605BA6-CA69-41BE-A35C-ED45A5EC9327}" dt="2023-12-16T14:52:39.954" v="3"/>
          <ac:spMkLst>
            <pc:docMk/>
            <pc:sldMk cId="1351651579" sldId="256"/>
            <ac:spMk id="9" creationId="{B5A8AFA4-5C32-4100-9C6D-839A47E15FA0}"/>
          </ac:spMkLst>
        </pc:spChg>
        <pc:spChg chg="add del">
          <ac:chgData name="Дрига Аліна Василівна" userId="S::s240100dav@onmedu.edu.ua::72d8e316-53e1-4712-94fe-14c597d0d0fc" providerId="AD" clId="Web-{C7605BA6-CA69-41BE-A35C-ED45A5EC9327}" dt="2023-12-16T14:52:39.954" v="3"/>
          <ac:spMkLst>
            <pc:docMk/>
            <pc:sldMk cId="1351651579" sldId="256"/>
            <ac:spMk id="11" creationId="{96B5F253-7949-47C2-9DBD-1570ECDA2296}"/>
          </ac:spMkLst>
        </pc:spChg>
        <pc:spChg chg="add del">
          <ac:chgData name="Дрига Аліна Василівна" userId="S::s240100dav@onmedu.edu.ua::72d8e316-53e1-4712-94fe-14c597d0d0fc" providerId="AD" clId="Web-{C7605BA6-CA69-41BE-A35C-ED45A5EC9327}" dt="2023-12-16T14:52:57.127" v="12"/>
          <ac:spMkLst>
            <pc:docMk/>
            <pc:sldMk cId="1351651579" sldId="256"/>
            <ac:spMk id="13" creationId="{F227E5B6-9132-43CA-B503-37A18562ADF2}"/>
          </ac:spMkLst>
        </pc:spChg>
        <pc:spChg chg="add del">
          <ac:chgData name="Дрига Аліна Василівна" userId="S::s240100dav@onmedu.edu.ua::72d8e316-53e1-4712-94fe-14c597d0d0fc" providerId="AD" clId="Web-{C7605BA6-CA69-41BE-A35C-ED45A5EC9327}" dt="2023-12-16T14:52:57.127" v="12"/>
          <ac:spMkLst>
            <pc:docMk/>
            <pc:sldMk cId="1351651579" sldId="256"/>
            <ac:spMk id="14" creationId="{362D44EE-C852-4460-B8B5-C4F2BC20510C}"/>
          </ac:spMkLst>
        </pc:spChg>
        <pc:spChg chg="add del">
          <ac:chgData name="Дрига Аліна Василівна" userId="S::s240100dav@onmedu.edu.ua::72d8e316-53e1-4712-94fe-14c597d0d0fc" providerId="AD" clId="Web-{C7605BA6-CA69-41BE-A35C-ED45A5EC9327}" dt="2023-12-16T14:52:57.127" v="12"/>
          <ac:spMkLst>
            <pc:docMk/>
            <pc:sldMk cId="1351651579" sldId="256"/>
            <ac:spMk id="15" creationId="{03C2051E-A88D-48E5-BACF-AAED17892722}"/>
          </ac:spMkLst>
        </pc:spChg>
        <pc:spChg chg="add del">
          <ac:chgData name="Дрига Аліна Василівна" userId="S::s240100dav@onmedu.edu.ua::72d8e316-53e1-4712-94fe-14c597d0d0fc" providerId="AD" clId="Web-{C7605BA6-CA69-41BE-A35C-ED45A5EC9327}" dt="2023-12-16T14:52:57.127" v="12"/>
          <ac:spMkLst>
            <pc:docMk/>
            <pc:sldMk cId="1351651579" sldId="256"/>
            <ac:spMk id="16" creationId="{658970D8-8D1D-4B5C-894B-E871CC86543D}"/>
          </ac:spMkLst>
        </pc:spChg>
        <pc:spChg chg="add del">
          <ac:chgData name="Дрига Аліна Василівна" userId="S::s240100dav@onmedu.edu.ua::72d8e316-53e1-4712-94fe-14c597d0d0fc" providerId="AD" clId="Web-{C7605BA6-CA69-41BE-A35C-ED45A5EC9327}" dt="2023-12-16T14:52:57.127" v="12"/>
          <ac:spMkLst>
            <pc:docMk/>
            <pc:sldMk cId="1351651579" sldId="256"/>
            <ac:spMk id="17" creationId="{7821A508-2985-4905-874A-527429BAABFA}"/>
          </ac:spMkLst>
        </pc:spChg>
        <pc:spChg chg="add del">
          <ac:chgData name="Дрига Аліна Василівна" userId="S::s240100dav@onmedu.edu.ua::72d8e316-53e1-4712-94fe-14c597d0d0fc" providerId="AD" clId="Web-{C7605BA6-CA69-41BE-A35C-ED45A5EC9327}" dt="2023-12-16T14:52:57.127" v="12"/>
          <ac:spMkLst>
            <pc:docMk/>
            <pc:sldMk cId="1351651579" sldId="256"/>
            <ac:spMk id="19" creationId="{D2929CB1-0E3C-4B2D-ADC5-0154FB33BA44}"/>
          </ac:spMkLst>
        </pc:spChg>
        <pc:spChg chg="add del">
          <ac:chgData name="Дрига Аліна Василівна" userId="S::s240100dav@onmedu.edu.ua::72d8e316-53e1-4712-94fe-14c597d0d0fc" providerId="AD" clId="Web-{C7605BA6-CA69-41BE-A35C-ED45A5EC9327}" dt="2023-12-16T14:52:57.127" v="12"/>
          <ac:spMkLst>
            <pc:docMk/>
            <pc:sldMk cId="1351651579" sldId="256"/>
            <ac:spMk id="21" creationId="{5F2F0C84-BE8C-4DC2-A6D3-30349A801D5C}"/>
          </ac:spMkLst>
        </pc:spChg>
        <pc:spChg chg="add del">
          <ac:chgData name="Дрига Аліна Василівна" userId="S::s240100dav@onmedu.edu.ua::72d8e316-53e1-4712-94fe-14c597d0d0fc" providerId="AD" clId="Web-{C7605BA6-CA69-41BE-A35C-ED45A5EC9327}" dt="2023-12-16T14:52:51.142" v="7"/>
          <ac:spMkLst>
            <pc:docMk/>
            <pc:sldMk cId="1351651579" sldId="256"/>
            <ac:spMk id="26" creationId="{C3297213-B630-4CFA-8FE1-099659C5DB66}"/>
          </ac:spMkLst>
        </pc:spChg>
        <pc:spChg chg="add del">
          <ac:chgData name="Дрига Аліна Василівна" userId="S::s240100dav@onmedu.edu.ua::72d8e316-53e1-4712-94fe-14c597d0d0fc" providerId="AD" clId="Web-{C7605BA6-CA69-41BE-A35C-ED45A5EC9327}" dt="2023-12-16T14:52:52.955" v="9"/>
          <ac:spMkLst>
            <pc:docMk/>
            <pc:sldMk cId="1351651579" sldId="256"/>
            <ac:spMk id="39" creationId="{72C53508-B3F0-4B95-A7BB-3FB94033C4EC}"/>
          </ac:spMkLst>
        </pc:spChg>
        <pc:spChg chg="add del">
          <ac:chgData name="Дрига Аліна Василівна" userId="S::s240100dav@onmedu.edu.ua::72d8e316-53e1-4712-94fe-14c597d0d0fc" providerId="AD" clId="Web-{C7605BA6-CA69-41BE-A35C-ED45A5EC9327}" dt="2023-12-16T14:52:57.080" v="11"/>
          <ac:spMkLst>
            <pc:docMk/>
            <pc:sldMk cId="1351651579" sldId="256"/>
            <ac:spMk id="52" creationId="{8C37C960-91F5-4F61-B2CD-8A037920720B}"/>
          </ac:spMkLst>
        </pc:spChg>
        <pc:spChg chg="add del">
          <ac:chgData name="Дрига Аліна Василівна" userId="S::s240100dav@onmedu.edu.ua::72d8e316-53e1-4712-94fe-14c597d0d0fc" providerId="AD" clId="Web-{C7605BA6-CA69-41BE-A35C-ED45A5EC9327}" dt="2023-12-16T14:52:57.080" v="11"/>
          <ac:spMkLst>
            <pc:docMk/>
            <pc:sldMk cId="1351651579" sldId="256"/>
            <ac:spMk id="53" creationId="{50F155B6-ACA8-4C58-AAB6-CAFC981FF9EA}"/>
          </ac:spMkLst>
        </pc:spChg>
        <pc:spChg chg="add del">
          <ac:chgData name="Дрига Аліна Василівна" userId="S::s240100dav@onmedu.edu.ua::72d8e316-53e1-4712-94fe-14c597d0d0fc" providerId="AD" clId="Web-{C7605BA6-CA69-41BE-A35C-ED45A5EC9327}" dt="2023-12-16T14:52:57.080" v="11"/>
          <ac:spMkLst>
            <pc:docMk/>
            <pc:sldMk cId="1351651579" sldId="256"/>
            <ac:spMk id="54" creationId="{A5C31099-1BBD-40CE-BC60-FCE50741940D}"/>
          </ac:spMkLst>
        </pc:spChg>
        <pc:spChg chg="add">
          <ac:chgData name="Дрига Аліна Василівна" userId="S::s240100dav@onmedu.edu.ua::72d8e316-53e1-4712-94fe-14c597d0d0fc" providerId="AD" clId="Web-{C7605BA6-CA69-41BE-A35C-ED45A5EC9327}" dt="2023-12-16T14:52:57.127" v="12"/>
          <ac:spMkLst>
            <pc:docMk/>
            <pc:sldMk cId="1351651579" sldId="256"/>
            <ac:spMk id="56" creationId="{EA3B6404-C37D-4FE3-8124-9FC5ECE56273}"/>
          </ac:spMkLst>
        </pc:spChg>
        <pc:grpChg chg="add del">
          <ac:chgData name="Дрига Аліна Василівна" userId="S::s240100dav@onmedu.edu.ua::72d8e316-53e1-4712-94fe-14c597d0d0fc" providerId="AD" clId="Web-{C7605BA6-CA69-41BE-A35C-ED45A5EC9327}" dt="2023-12-16T14:52:52.955" v="9"/>
          <ac:grpSpMkLst>
            <pc:docMk/>
            <pc:sldMk cId="1351651579" sldId="256"/>
            <ac:grpSpMk id="40" creationId="{5EE5DB50-1341-4A9E-A206-967EBBDE449F}"/>
          </ac:grpSpMkLst>
        </pc:grpChg>
        <pc:grpChg chg="add del">
          <ac:chgData name="Дрига Аліна Василівна" userId="S::s240100dav@onmedu.edu.ua::72d8e316-53e1-4712-94fe-14c597d0d0fc" providerId="AD" clId="Web-{C7605BA6-CA69-41BE-A35C-ED45A5EC9327}" dt="2023-12-16T14:52:52.955" v="9"/>
          <ac:grpSpMkLst>
            <pc:docMk/>
            <pc:sldMk cId="1351651579" sldId="256"/>
            <ac:grpSpMk id="50" creationId="{7DC925D4-A222-4AF4-B410-4AFDEE4557B2}"/>
          </ac:grpSpMkLst>
        </pc:grpChg>
        <pc:picChg chg="add mod">
          <ac:chgData name="Дрига Аліна Василівна" userId="S::s240100dav@onmedu.edu.ua::72d8e316-53e1-4712-94fe-14c597d0d0fc" providerId="AD" clId="Web-{C7605BA6-CA69-41BE-A35C-ED45A5EC9327}" dt="2023-12-16T14:52:57.127" v="12"/>
          <ac:picMkLst>
            <pc:docMk/>
            <pc:sldMk cId="1351651579" sldId="256"/>
            <ac:picMk id="4" creationId="{FD6FA49B-97B2-CB6C-385B-9DB921CC1557}"/>
          </ac:picMkLst>
        </pc:picChg>
        <pc:cxnChg chg="add del">
          <ac:chgData name="Дрига Аліна Василівна" userId="S::s240100dav@onmedu.edu.ua::72d8e316-53e1-4712-94fe-14c597d0d0fc" providerId="AD" clId="Web-{C7605BA6-CA69-41BE-A35C-ED45A5EC9327}" dt="2023-12-16T14:52:51.142" v="7"/>
          <ac:cxnSpMkLst>
            <pc:docMk/>
            <pc:sldMk cId="1351651579" sldId="256"/>
            <ac:cxnSpMk id="28" creationId="{0632DC5A-0728-490F-8655-6B437782704C}"/>
          </ac:cxnSpMkLst>
        </pc:cxnChg>
        <pc:cxnChg chg="add del">
          <ac:chgData name="Дрига Аліна Василівна" userId="S::s240100dav@onmedu.edu.ua::72d8e316-53e1-4712-94fe-14c597d0d0fc" providerId="AD" clId="Web-{C7605BA6-CA69-41BE-A35C-ED45A5EC9327}" dt="2023-12-16T14:52:51.142" v="7"/>
          <ac:cxnSpMkLst>
            <pc:docMk/>
            <pc:sldMk cId="1351651579" sldId="256"/>
            <ac:cxnSpMk id="30" creationId="{28BB1F6D-CF9C-422D-9324-C46415BB9D7D}"/>
          </ac:cxnSpMkLst>
        </pc:cxnChg>
        <pc:cxnChg chg="add">
          <ac:chgData name="Дрига Аліна Василівна" userId="S::s240100dav@onmedu.edu.ua::72d8e316-53e1-4712-94fe-14c597d0d0fc" providerId="AD" clId="Web-{C7605BA6-CA69-41BE-A35C-ED45A5EC9327}" dt="2023-12-16T14:52:57.127" v="12"/>
          <ac:cxnSpMkLst>
            <pc:docMk/>
            <pc:sldMk cId="1351651579" sldId="256"/>
            <ac:cxnSpMk id="32" creationId="{4777C915-01E5-4C85-B3BF-7BF7CC3FEFE2}"/>
          </ac:cxnSpMkLst>
        </pc:cxnChg>
        <pc:cxnChg chg="add del">
          <ac:chgData name="Дрига Аліна Василівна" userId="S::s240100dav@onmedu.edu.ua::72d8e316-53e1-4712-94fe-14c597d0d0fc" providerId="AD" clId="Web-{C7605BA6-CA69-41BE-A35C-ED45A5EC9327}" dt="2023-12-16T14:52:52.955" v="9"/>
          <ac:cxnSpMkLst>
            <pc:docMk/>
            <pc:sldMk cId="1351651579" sldId="256"/>
            <ac:cxnSpMk id="49" creationId="{58EBA113-6605-4291-A31D-0BEA2EFFB5D3}"/>
          </ac:cxnSpMkLst>
        </pc:cxnChg>
        <pc:cxnChg chg="add">
          <ac:chgData name="Дрига Аліна Василівна" userId="S::s240100dav@onmedu.edu.ua::72d8e316-53e1-4712-94fe-14c597d0d0fc" providerId="AD" clId="Web-{C7605BA6-CA69-41BE-A35C-ED45A5EC9327}" dt="2023-12-16T14:52:57.127" v="12"/>
          <ac:cxnSpMkLst>
            <pc:docMk/>
            <pc:sldMk cId="1351651579" sldId="256"/>
            <ac:cxnSpMk id="57" creationId="{B42E889C-BF1F-40B2-86C2-92153DB7E609}"/>
          </ac:cxnSpMkLst>
        </pc:cxnChg>
        <pc:cxnChg chg="add">
          <ac:chgData name="Дрига Аліна Василівна" userId="S::s240100dav@onmedu.edu.ua::72d8e316-53e1-4712-94fe-14c597d0d0fc" providerId="AD" clId="Web-{C7605BA6-CA69-41BE-A35C-ED45A5EC9327}" dt="2023-12-16T14:52:57.127" v="12"/>
          <ac:cxnSpMkLst>
            <pc:docMk/>
            <pc:sldMk cId="1351651579" sldId="256"/>
            <ac:cxnSpMk id="58" creationId="{8557940A-71CE-48E1-BD71-2BEF15613C87}"/>
          </ac:cxnSpMkLst>
        </pc:cxnChg>
      </pc:sldChg>
      <pc:sldChg chg="addSp delSp modSp new mod setBg">
        <pc:chgData name="Дрига Аліна Василівна" userId="S::s240100dav@onmedu.edu.ua::72d8e316-53e1-4712-94fe-14c597d0d0fc" providerId="AD" clId="Web-{C7605BA6-CA69-41BE-A35C-ED45A5EC9327}" dt="2023-12-16T14:58:10.549" v="84" actId="14100"/>
        <pc:sldMkLst>
          <pc:docMk/>
          <pc:sldMk cId="1556065920" sldId="257"/>
        </pc:sldMkLst>
        <pc:spChg chg="mod">
          <ac:chgData name="Дрига Аліна Василівна" userId="S::s240100dav@onmedu.edu.ua::72d8e316-53e1-4712-94fe-14c597d0d0fc" providerId="AD" clId="Web-{C7605BA6-CA69-41BE-A35C-ED45A5EC9327}" dt="2023-12-16T14:56:56.420" v="79"/>
          <ac:spMkLst>
            <pc:docMk/>
            <pc:sldMk cId="1556065920" sldId="257"/>
            <ac:spMk id="2" creationId="{676F0CC0-79C0-5192-070D-C7954710E0F4}"/>
          </ac:spMkLst>
        </pc:spChg>
        <pc:spChg chg="add del mod">
          <ac:chgData name="Дрига Аліна Василівна" userId="S::s240100dav@onmedu.edu.ua::72d8e316-53e1-4712-94fe-14c597d0d0fc" providerId="AD" clId="Web-{C7605BA6-CA69-41BE-A35C-ED45A5EC9327}" dt="2023-12-16T14:58:10.549" v="84" actId="14100"/>
          <ac:spMkLst>
            <pc:docMk/>
            <pc:sldMk cId="1556065920" sldId="257"/>
            <ac:spMk id="3" creationId="{279FB1D9-BD3D-0968-E541-8CD1B09D13A1}"/>
          </ac:spMkLst>
        </pc:spChg>
        <pc:spChg chg="add">
          <ac:chgData name="Дрига Аліна Василівна" userId="S::s240100dav@onmedu.edu.ua::72d8e316-53e1-4712-94fe-14c597d0d0fc" providerId="AD" clId="Web-{C7605BA6-CA69-41BE-A35C-ED45A5EC9327}" dt="2023-12-16T14:56:56.420" v="79"/>
          <ac:spMkLst>
            <pc:docMk/>
            <pc:sldMk cId="1556065920" sldId="257"/>
            <ac:spMk id="10" creationId="{5B8092E2-D77A-4CE6-BB2D-6269784456A0}"/>
          </ac:spMkLst>
        </pc:spChg>
        <pc:spChg chg="add">
          <ac:chgData name="Дрига Аліна Василівна" userId="S::s240100dav@onmedu.edu.ua::72d8e316-53e1-4712-94fe-14c597d0d0fc" providerId="AD" clId="Web-{C7605BA6-CA69-41BE-A35C-ED45A5EC9327}" dt="2023-12-16T14:56:56.420" v="79"/>
          <ac:spMkLst>
            <pc:docMk/>
            <pc:sldMk cId="1556065920" sldId="257"/>
            <ac:spMk id="12" creationId="{D02CD835-4B0F-45D6-9B85-B049A1005789}"/>
          </ac:spMkLst>
        </pc:spChg>
        <pc:picChg chg="add del mod ord">
          <ac:chgData name="Дрига Аліна Василівна" userId="S::s240100dav@onmedu.edu.ua::72d8e316-53e1-4712-94fe-14c597d0d0fc" providerId="AD" clId="Web-{C7605BA6-CA69-41BE-A35C-ED45A5EC9327}" dt="2023-12-16T14:55:57.570" v="71"/>
          <ac:picMkLst>
            <pc:docMk/>
            <pc:sldMk cId="1556065920" sldId="257"/>
            <ac:picMk id="4" creationId="{0555726E-D52D-B5B9-BA9D-CA1D4127B6D2}"/>
          </ac:picMkLst>
        </pc:picChg>
        <pc:picChg chg="add mod">
          <ac:chgData name="Дрига Аліна Василівна" userId="S::s240100dav@onmedu.edu.ua::72d8e316-53e1-4712-94fe-14c597d0d0fc" providerId="AD" clId="Web-{C7605BA6-CA69-41BE-A35C-ED45A5EC9327}" dt="2023-12-16T14:56:56.420" v="79"/>
          <ac:picMkLst>
            <pc:docMk/>
            <pc:sldMk cId="1556065920" sldId="257"/>
            <ac:picMk id="5" creationId="{BCD02937-5F2A-49D9-6107-A92F96E8CFA9}"/>
          </ac:picMkLst>
        </pc:picChg>
        <pc:cxnChg chg="add">
          <ac:chgData name="Дрига Аліна Василівна" userId="S::s240100dav@onmedu.edu.ua::72d8e316-53e1-4712-94fe-14c597d0d0fc" providerId="AD" clId="Web-{C7605BA6-CA69-41BE-A35C-ED45A5EC9327}" dt="2023-12-16T14:56:56.420" v="79"/>
          <ac:cxnSpMkLst>
            <pc:docMk/>
            <pc:sldMk cId="1556065920" sldId="257"/>
            <ac:cxnSpMk id="14" creationId="{7971A1EC-5980-40B2-973F-0D3D6630DBE1}"/>
          </ac:cxnSpMkLst>
        </pc:cxnChg>
        <pc:cxnChg chg="add">
          <ac:chgData name="Дрига Аліна Василівна" userId="S::s240100dav@onmedu.edu.ua::72d8e316-53e1-4712-94fe-14c597d0d0fc" providerId="AD" clId="Web-{C7605BA6-CA69-41BE-A35C-ED45A5EC9327}" dt="2023-12-16T14:56:56.420" v="79"/>
          <ac:cxnSpMkLst>
            <pc:docMk/>
            <pc:sldMk cId="1556065920" sldId="257"/>
            <ac:cxnSpMk id="16" creationId="{B0049A56-C4C2-4C0F-9F4F-D0E34391D968}"/>
          </ac:cxnSpMkLst>
        </pc:cxnChg>
        <pc:cxnChg chg="add">
          <ac:chgData name="Дрига Аліна Василівна" userId="S::s240100dav@onmedu.edu.ua::72d8e316-53e1-4712-94fe-14c597d0d0fc" providerId="AD" clId="Web-{C7605BA6-CA69-41BE-A35C-ED45A5EC9327}" dt="2023-12-16T14:56:56.420" v="79"/>
          <ac:cxnSpMkLst>
            <pc:docMk/>
            <pc:sldMk cId="1556065920" sldId="257"/>
            <ac:cxnSpMk id="18" creationId="{7D02BE56-7EB5-4E62-B6E2-1C49E470A964}"/>
          </ac:cxnSpMkLst>
        </pc:cxnChg>
        <pc:cxnChg chg="add">
          <ac:chgData name="Дрига Аліна Василівна" userId="S::s240100dav@onmedu.edu.ua::72d8e316-53e1-4712-94fe-14c597d0d0fc" providerId="AD" clId="Web-{C7605BA6-CA69-41BE-A35C-ED45A5EC9327}" dt="2023-12-16T14:56:56.420" v="79"/>
          <ac:cxnSpMkLst>
            <pc:docMk/>
            <pc:sldMk cId="1556065920" sldId="257"/>
            <ac:cxnSpMk id="20" creationId="{C4595B06-EDA5-4E45-BED4-7891E7E0CD4D}"/>
          </ac:cxnSpMkLst>
        </pc:cxnChg>
        <pc:cxnChg chg="add">
          <ac:chgData name="Дрига Аліна Василівна" userId="S::s240100dav@onmedu.edu.ua::72d8e316-53e1-4712-94fe-14c597d0d0fc" providerId="AD" clId="Web-{C7605BA6-CA69-41BE-A35C-ED45A5EC9327}" dt="2023-12-16T14:56:56.420" v="79"/>
          <ac:cxnSpMkLst>
            <pc:docMk/>
            <pc:sldMk cId="1556065920" sldId="257"/>
            <ac:cxnSpMk id="22" creationId="{D79C9A5D-F572-476A-99A9-700077150BB3}"/>
          </ac:cxnSpMkLst>
        </pc:cxnChg>
        <pc:cxnChg chg="add">
          <ac:chgData name="Дрига Аліна Василівна" userId="S::s240100dav@onmedu.edu.ua::72d8e316-53e1-4712-94fe-14c597d0d0fc" providerId="AD" clId="Web-{C7605BA6-CA69-41BE-A35C-ED45A5EC9327}" dt="2023-12-16T14:56:56.420" v="79"/>
          <ac:cxnSpMkLst>
            <pc:docMk/>
            <pc:sldMk cId="1556065920" sldId="257"/>
            <ac:cxnSpMk id="24" creationId="{59592DA5-68A4-46A6-90EA-F0304FF8EED7}"/>
          </ac:cxnSpMkLst>
        </pc:cxnChg>
      </pc:sldChg>
      <pc:sldChg chg="addSp modSp new">
        <pc:chgData name="Дрига Аліна Василівна" userId="S::s240100dav@onmedu.edu.ua::72d8e316-53e1-4712-94fe-14c597d0d0fc" providerId="AD" clId="Web-{C7605BA6-CA69-41BE-A35C-ED45A5EC9327}" dt="2023-12-16T15:00:33.022" v="127" actId="1076"/>
        <pc:sldMkLst>
          <pc:docMk/>
          <pc:sldMk cId="494594674" sldId="258"/>
        </pc:sldMkLst>
        <pc:spChg chg="mod">
          <ac:chgData name="Дрига Аліна Василівна" userId="S::s240100dav@onmedu.edu.ua::72d8e316-53e1-4712-94fe-14c597d0d0fc" providerId="AD" clId="Web-{C7605BA6-CA69-41BE-A35C-ED45A5EC9327}" dt="2023-12-16T14:58:31.456" v="95" actId="20577"/>
          <ac:spMkLst>
            <pc:docMk/>
            <pc:sldMk cId="494594674" sldId="258"/>
            <ac:spMk id="2" creationId="{65745E84-FA5F-B9C8-4AC5-F803CFF02B46}"/>
          </ac:spMkLst>
        </pc:spChg>
        <pc:spChg chg="mod">
          <ac:chgData name="Дрига Аліна Василівна" userId="S::s240100dav@onmedu.edu.ua::72d8e316-53e1-4712-94fe-14c597d0d0fc" providerId="AD" clId="Web-{C7605BA6-CA69-41BE-A35C-ED45A5EC9327}" dt="2023-12-16T15:00:21.037" v="120" actId="20577"/>
          <ac:spMkLst>
            <pc:docMk/>
            <pc:sldMk cId="494594674" sldId="258"/>
            <ac:spMk id="3" creationId="{B82285CF-21E7-EB54-8D47-9152A355A465}"/>
          </ac:spMkLst>
        </pc:spChg>
        <pc:picChg chg="add mod">
          <ac:chgData name="Дрига Аліна Василівна" userId="S::s240100dav@onmedu.edu.ua::72d8e316-53e1-4712-94fe-14c597d0d0fc" providerId="AD" clId="Web-{C7605BA6-CA69-41BE-A35C-ED45A5EC9327}" dt="2023-12-16T15:00:33.022" v="127" actId="1076"/>
          <ac:picMkLst>
            <pc:docMk/>
            <pc:sldMk cId="494594674" sldId="258"/>
            <ac:picMk id="4" creationId="{04D70724-A184-9AB9-2459-689A78E30557}"/>
          </ac:picMkLst>
        </pc:picChg>
      </pc:sldChg>
      <pc:sldChg chg="addSp delSp modSp new">
        <pc:chgData name="Дрига Аліна Василівна" userId="S::s240100dav@onmedu.edu.ua::72d8e316-53e1-4712-94fe-14c597d0d0fc" providerId="AD" clId="Web-{C7605BA6-CA69-41BE-A35C-ED45A5EC9327}" dt="2023-12-16T15:01:57.337" v="138" actId="14100"/>
        <pc:sldMkLst>
          <pc:docMk/>
          <pc:sldMk cId="2291064710" sldId="259"/>
        </pc:sldMkLst>
        <pc:spChg chg="add del mod">
          <ac:chgData name="Дрига Аліна Василівна" userId="S::s240100dav@onmedu.edu.ua::72d8e316-53e1-4712-94fe-14c597d0d0fc" providerId="AD" clId="Web-{C7605BA6-CA69-41BE-A35C-ED45A5EC9327}" dt="2023-12-16T15:01:30.055" v="132"/>
          <ac:spMkLst>
            <pc:docMk/>
            <pc:sldMk cId="2291064710" sldId="259"/>
            <ac:spMk id="2" creationId="{7DCF727C-4722-8EF3-0317-3C5D95E3A060}"/>
          </ac:spMkLst>
        </pc:spChg>
        <pc:picChg chg="add mod">
          <ac:chgData name="Дрига Аліна Василівна" userId="S::s240100dav@onmedu.edu.ua::72d8e316-53e1-4712-94fe-14c597d0d0fc" providerId="AD" clId="Web-{C7605BA6-CA69-41BE-A35C-ED45A5EC9327}" dt="2023-12-16T15:01:57.337" v="138" actId="14100"/>
          <ac:picMkLst>
            <pc:docMk/>
            <pc:sldMk cId="2291064710" sldId="259"/>
            <ac:picMk id="3" creationId="{D8BBEF16-AF7D-9379-619A-9EDF43BF02AA}"/>
          </ac:picMkLst>
        </pc:picChg>
      </pc:sldChg>
      <pc:sldChg chg="addSp modSp new">
        <pc:chgData name="Дрига Аліна Василівна" userId="S::s240100dav@onmedu.edu.ua::72d8e316-53e1-4712-94fe-14c597d0d0fc" providerId="AD" clId="Web-{C7605BA6-CA69-41BE-A35C-ED45A5EC9327}" dt="2023-12-16T15:02:19.916" v="142" actId="14100"/>
        <pc:sldMkLst>
          <pc:docMk/>
          <pc:sldMk cId="4236620280" sldId="260"/>
        </pc:sldMkLst>
        <pc:picChg chg="add mod">
          <ac:chgData name="Дрига Аліна Василівна" userId="S::s240100dav@onmedu.edu.ua::72d8e316-53e1-4712-94fe-14c597d0d0fc" providerId="AD" clId="Web-{C7605BA6-CA69-41BE-A35C-ED45A5EC9327}" dt="2023-12-16T15:02:19.916" v="142" actId="14100"/>
          <ac:picMkLst>
            <pc:docMk/>
            <pc:sldMk cId="4236620280" sldId="260"/>
            <ac:picMk id="2" creationId="{50A7B380-1E17-5427-A735-BB3FF0546603}"/>
          </ac:picMkLst>
        </pc:picChg>
      </pc:sldChg>
      <pc:sldChg chg="addSp modSp new">
        <pc:chgData name="Дрига Аліна Василівна" userId="S::s240100dav@onmedu.edu.ua::72d8e316-53e1-4712-94fe-14c597d0d0fc" providerId="AD" clId="Web-{C7605BA6-CA69-41BE-A35C-ED45A5EC9327}" dt="2023-12-16T15:02:59.605" v="147" actId="14100"/>
        <pc:sldMkLst>
          <pc:docMk/>
          <pc:sldMk cId="905228166" sldId="261"/>
        </pc:sldMkLst>
        <pc:picChg chg="add mod">
          <ac:chgData name="Дрига Аліна Василівна" userId="S::s240100dav@onmedu.edu.ua::72d8e316-53e1-4712-94fe-14c597d0d0fc" providerId="AD" clId="Web-{C7605BA6-CA69-41BE-A35C-ED45A5EC9327}" dt="2023-12-16T15:02:59.605" v="147" actId="14100"/>
          <ac:picMkLst>
            <pc:docMk/>
            <pc:sldMk cId="905228166" sldId="261"/>
            <ac:picMk id="2" creationId="{2C3FA821-8633-0C75-BF85-9FA35639EDA3}"/>
          </ac:picMkLst>
        </pc:picChg>
      </pc:sldChg>
      <pc:sldChg chg="addSp delSp modSp new mod setBg">
        <pc:chgData name="Дрига Аліна Василівна" userId="S::s240100dav@onmedu.edu.ua::72d8e316-53e1-4712-94fe-14c597d0d0fc" providerId="AD" clId="Web-{C7605BA6-CA69-41BE-A35C-ED45A5EC9327}" dt="2023-12-16T15:06:40.503" v="175" actId="20577"/>
        <pc:sldMkLst>
          <pc:docMk/>
          <pc:sldMk cId="2893451732" sldId="262"/>
        </pc:sldMkLst>
        <pc:spChg chg="mod">
          <ac:chgData name="Дрига Аліна Василівна" userId="S::s240100dav@onmedu.edu.ua::72d8e316-53e1-4712-94fe-14c597d0d0fc" providerId="AD" clId="Web-{C7605BA6-CA69-41BE-A35C-ED45A5EC9327}" dt="2023-12-16T15:06:22.971" v="169"/>
          <ac:spMkLst>
            <pc:docMk/>
            <pc:sldMk cId="2893451732" sldId="262"/>
            <ac:spMk id="2" creationId="{7CBA2E14-DA5E-78FF-0454-4BBE8EF32835}"/>
          </ac:spMkLst>
        </pc:spChg>
        <pc:spChg chg="mod ord">
          <ac:chgData name="Дрига Аліна Василівна" userId="S::s240100dav@onmedu.edu.ua::72d8e316-53e1-4712-94fe-14c597d0d0fc" providerId="AD" clId="Web-{C7605BA6-CA69-41BE-A35C-ED45A5EC9327}" dt="2023-12-16T15:06:40.503" v="175" actId="20577"/>
          <ac:spMkLst>
            <pc:docMk/>
            <pc:sldMk cId="2893451732" sldId="262"/>
            <ac:spMk id="3" creationId="{5BD5D3A2-844F-86BB-8404-84153925F3EA}"/>
          </ac:spMkLst>
        </pc:spChg>
        <pc:spChg chg="add del">
          <ac:chgData name="Дрига Аліна Василівна" userId="S::s240100dav@onmedu.edu.ua::72d8e316-53e1-4712-94fe-14c597d0d0fc" providerId="AD" clId="Web-{C7605BA6-CA69-41BE-A35C-ED45A5EC9327}" dt="2023-12-16T15:06:20.330" v="166"/>
          <ac:spMkLst>
            <pc:docMk/>
            <pc:sldMk cId="2893451732" sldId="262"/>
            <ac:spMk id="9" creationId="{5B8092E2-D77A-4CE6-BB2D-6269784456A0}"/>
          </ac:spMkLst>
        </pc:spChg>
        <pc:spChg chg="add del">
          <ac:chgData name="Дрига Аліна Василівна" userId="S::s240100dav@onmedu.edu.ua::72d8e316-53e1-4712-94fe-14c597d0d0fc" providerId="AD" clId="Web-{C7605BA6-CA69-41BE-A35C-ED45A5EC9327}" dt="2023-12-16T15:06:20.330" v="166"/>
          <ac:spMkLst>
            <pc:docMk/>
            <pc:sldMk cId="2893451732" sldId="262"/>
            <ac:spMk id="11" creationId="{D02CD835-4B0F-45D6-9B85-B049A1005789}"/>
          </ac:spMkLst>
        </pc:spChg>
        <pc:spChg chg="add del">
          <ac:chgData name="Дрига Аліна Василівна" userId="S::s240100dav@onmedu.edu.ua::72d8e316-53e1-4712-94fe-14c597d0d0fc" providerId="AD" clId="Web-{C7605BA6-CA69-41BE-A35C-ED45A5EC9327}" dt="2023-12-16T15:06:22.955" v="168"/>
          <ac:spMkLst>
            <pc:docMk/>
            <pc:sldMk cId="2893451732" sldId="262"/>
            <ac:spMk id="22" creationId="{5B8092E2-D77A-4CE6-BB2D-6269784456A0}"/>
          </ac:spMkLst>
        </pc:spChg>
        <pc:spChg chg="add del">
          <ac:chgData name="Дрига Аліна Василівна" userId="S::s240100dav@onmedu.edu.ua::72d8e316-53e1-4712-94fe-14c597d0d0fc" providerId="AD" clId="Web-{C7605BA6-CA69-41BE-A35C-ED45A5EC9327}" dt="2023-12-16T15:06:22.955" v="168"/>
          <ac:spMkLst>
            <pc:docMk/>
            <pc:sldMk cId="2893451732" sldId="262"/>
            <ac:spMk id="24" creationId="{D02CD835-4B0F-45D6-9B85-B049A1005789}"/>
          </ac:spMkLst>
        </pc:spChg>
        <pc:spChg chg="add">
          <ac:chgData name="Дрига Аліна Василівна" userId="S::s240100dav@onmedu.edu.ua::72d8e316-53e1-4712-94fe-14c597d0d0fc" providerId="AD" clId="Web-{C7605BA6-CA69-41BE-A35C-ED45A5EC9327}" dt="2023-12-16T15:06:22.971" v="169"/>
          <ac:spMkLst>
            <pc:docMk/>
            <pc:sldMk cId="2893451732" sldId="262"/>
            <ac:spMk id="30" creationId="{DD16DE02-C2C8-477C-9FD7-70A983BDEA14}"/>
          </ac:spMkLst>
        </pc:spChg>
        <pc:spChg chg="add">
          <ac:chgData name="Дрига Аліна Василівна" userId="S::s240100dav@onmedu.edu.ua::72d8e316-53e1-4712-94fe-14c597d0d0fc" providerId="AD" clId="Web-{C7605BA6-CA69-41BE-A35C-ED45A5EC9327}" dt="2023-12-16T15:06:22.971" v="169"/>
          <ac:spMkLst>
            <pc:docMk/>
            <pc:sldMk cId="2893451732" sldId="262"/>
            <ac:spMk id="31" creationId="{D13AF29F-D5EC-4489-BF8F-3B356C5972CD}"/>
          </ac:spMkLst>
        </pc:spChg>
        <pc:picChg chg="add mod">
          <ac:chgData name="Дрига Аліна Василівна" userId="S::s240100dav@onmedu.edu.ua::72d8e316-53e1-4712-94fe-14c597d0d0fc" providerId="AD" clId="Web-{C7605BA6-CA69-41BE-A35C-ED45A5EC9327}" dt="2023-12-16T15:06:22.971" v="169"/>
          <ac:picMkLst>
            <pc:docMk/>
            <pc:sldMk cId="2893451732" sldId="262"/>
            <ac:picMk id="4" creationId="{14D1B0D0-85A2-FC89-10B4-0792BD04DFFF}"/>
          </ac:picMkLst>
        </pc:picChg>
        <pc:cxnChg chg="add del">
          <ac:chgData name="Дрига Аліна Василівна" userId="S::s240100dav@onmedu.edu.ua::72d8e316-53e1-4712-94fe-14c597d0d0fc" providerId="AD" clId="Web-{C7605BA6-CA69-41BE-A35C-ED45A5EC9327}" dt="2023-12-16T15:06:20.330" v="166"/>
          <ac:cxnSpMkLst>
            <pc:docMk/>
            <pc:sldMk cId="2893451732" sldId="262"/>
            <ac:cxnSpMk id="13" creationId="{7D02BE56-7EB5-4E62-B6E2-1C49E470A964}"/>
          </ac:cxnSpMkLst>
        </pc:cxnChg>
        <pc:cxnChg chg="add del mod">
          <ac:chgData name="Дрига Аліна Василівна" userId="S::s240100dav@onmedu.edu.ua::72d8e316-53e1-4712-94fe-14c597d0d0fc" providerId="AD" clId="Web-{C7605BA6-CA69-41BE-A35C-ED45A5EC9327}" dt="2023-12-16T15:06:20.330" v="166"/>
          <ac:cxnSpMkLst>
            <pc:docMk/>
            <pc:sldMk cId="2893451732" sldId="262"/>
            <ac:cxnSpMk id="15" creationId="{C4595B06-EDA5-4E45-BED4-7891E7E0CD4D}"/>
          </ac:cxnSpMkLst>
        </pc:cxnChg>
        <pc:cxnChg chg="add del">
          <ac:chgData name="Дрига Аліна Василівна" userId="S::s240100dav@onmedu.edu.ua::72d8e316-53e1-4712-94fe-14c597d0d0fc" providerId="AD" clId="Web-{C7605BA6-CA69-41BE-A35C-ED45A5EC9327}" dt="2023-12-16T15:06:20.330" v="166"/>
          <ac:cxnSpMkLst>
            <pc:docMk/>
            <pc:sldMk cId="2893451732" sldId="262"/>
            <ac:cxnSpMk id="17" creationId="{59592DA5-68A4-46A6-90EA-F0304FF8EED7}"/>
          </ac:cxnSpMkLst>
        </pc:cxnChg>
        <pc:cxnChg chg="add del">
          <ac:chgData name="Дрига Аліна Василівна" userId="S::s240100dav@onmedu.edu.ua::72d8e316-53e1-4712-94fe-14c597d0d0fc" providerId="AD" clId="Web-{C7605BA6-CA69-41BE-A35C-ED45A5EC9327}" dt="2023-12-16T15:06:20.330" v="166"/>
          <ac:cxnSpMkLst>
            <pc:docMk/>
            <pc:sldMk cId="2893451732" sldId="262"/>
            <ac:cxnSpMk id="19" creationId="{D79C9A5D-F572-476A-99A9-700077150BB3}"/>
          </ac:cxnSpMkLst>
        </pc:cxnChg>
        <pc:cxnChg chg="add del">
          <ac:chgData name="Дрига Аліна Василівна" userId="S::s240100dav@onmedu.edu.ua::72d8e316-53e1-4712-94fe-14c597d0d0fc" providerId="AD" clId="Web-{C7605BA6-CA69-41BE-A35C-ED45A5EC9327}" dt="2023-12-16T15:06:22.955" v="168"/>
          <ac:cxnSpMkLst>
            <pc:docMk/>
            <pc:sldMk cId="2893451732" sldId="262"/>
            <ac:cxnSpMk id="21" creationId="{D79C9A5D-F572-476A-99A9-700077150BB3}"/>
          </ac:cxnSpMkLst>
        </pc:cxnChg>
        <pc:cxnChg chg="add del">
          <ac:chgData name="Дрига Аліна Василівна" userId="S::s240100dav@onmedu.edu.ua::72d8e316-53e1-4712-94fe-14c597d0d0fc" providerId="AD" clId="Web-{C7605BA6-CA69-41BE-A35C-ED45A5EC9327}" dt="2023-12-16T15:06:22.955" v="168"/>
          <ac:cxnSpMkLst>
            <pc:docMk/>
            <pc:sldMk cId="2893451732" sldId="262"/>
            <ac:cxnSpMk id="23" creationId="{59592DA5-68A4-46A6-90EA-F0304FF8EED7}"/>
          </ac:cxnSpMkLst>
        </pc:cxnChg>
        <pc:cxnChg chg="add del">
          <ac:chgData name="Дрига Аліна Василівна" userId="S::s240100dav@onmedu.edu.ua::72d8e316-53e1-4712-94fe-14c597d0d0fc" providerId="AD" clId="Web-{C7605BA6-CA69-41BE-A35C-ED45A5EC9327}" dt="2023-12-16T15:06:22.955" v="168"/>
          <ac:cxnSpMkLst>
            <pc:docMk/>
            <pc:sldMk cId="2893451732" sldId="262"/>
            <ac:cxnSpMk id="25" creationId="{7971A1EC-5980-40B2-973F-0D3D6630DBE1}"/>
          </ac:cxnSpMkLst>
        </pc:cxnChg>
        <pc:cxnChg chg="add del">
          <ac:chgData name="Дрига Аліна Василівна" userId="S::s240100dav@onmedu.edu.ua::72d8e316-53e1-4712-94fe-14c597d0d0fc" providerId="AD" clId="Web-{C7605BA6-CA69-41BE-A35C-ED45A5EC9327}" dt="2023-12-16T15:06:22.955" v="168"/>
          <ac:cxnSpMkLst>
            <pc:docMk/>
            <pc:sldMk cId="2893451732" sldId="262"/>
            <ac:cxnSpMk id="26" creationId="{B0049A56-C4C2-4C0F-9F4F-D0E34391D968}"/>
          </ac:cxnSpMkLst>
        </pc:cxnChg>
        <pc:cxnChg chg="add del">
          <ac:chgData name="Дрига Аліна Василівна" userId="S::s240100dav@onmedu.edu.ua::72d8e316-53e1-4712-94fe-14c597d0d0fc" providerId="AD" clId="Web-{C7605BA6-CA69-41BE-A35C-ED45A5EC9327}" dt="2023-12-16T15:06:22.955" v="168"/>
          <ac:cxnSpMkLst>
            <pc:docMk/>
            <pc:sldMk cId="2893451732" sldId="262"/>
            <ac:cxnSpMk id="27" creationId="{7D02BE56-7EB5-4E62-B6E2-1C49E470A964}"/>
          </ac:cxnSpMkLst>
        </pc:cxnChg>
        <pc:cxnChg chg="add del">
          <ac:chgData name="Дрига Аліна Василівна" userId="S::s240100dav@onmedu.edu.ua::72d8e316-53e1-4712-94fe-14c597d0d0fc" providerId="AD" clId="Web-{C7605BA6-CA69-41BE-A35C-ED45A5EC9327}" dt="2023-12-16T15:06:22.955" v="168"/>
          <ac:cxnSpMkLst>
            <pc:docMk/>
            <pc:sldMk cId="2893451732" sldId="262"/>
            <ac:cxnSpMk id="28" creationId="{C4595B06-EDA5-4E45-BED4-7891E7E0CD4D}"/>
          </ac:cxnSpMkLst>
        </pc:cxnChg>
        <pc:cxnChg chg="add">
          <ac:chgData name="Дрига Аліна Василівна" userId="S::s240100dav@onmedu.edu.ua::72d8e316-53e1-4712-94fe-14c597d0d0fc" providerId="AD" clId="Web-{C7605BA6-CA69-41BE-A35C-ED45A5EC9327}" dt="2023-12-16T15:06:22.971" v="169"/>
          <ac:cxnSpMkLst>
            <pc:docMk/>
            <pc:sldMk cId="2893451732" sldId="262"/>
            <ac:cxnSpMk id="32" creationId="{60173A01-F891-430E-B39E-483E711B204B}"/>
          </ac:cxnSpMkLst>
        </pc:cxnChg>
        <pc:cxnChg chg="add">
          <ac:chgData name="Дрига Аліна Василівна" userId="S::s240100dav@onmedu.edu.ua::72d8e316-53e1-4712-94fe-14c597d0d0fc" providerId="AD" clId="Web-{C7605BA6-CA69-41BE-A35C-ED45A5EC9327}" dt="2023-12-16T15:06:22.971" v="169"/>
          <ac:cxnSpMkLst>
            <pc:docMk/>
            <pc:sldMk cId="2893451732" sldId="262"/>
            <ac:cxnSpMk id="33" creationId="{1E0363E9-7CD0-497E-88D7-940136490327}"/>
          </ac:cxnSpMkLst>
        </pc:cxnChg>
        <pc:cxnChg chg="add">
          <ac:chgData name="Дрига Аліна Василівна" userId="S::s240100dav@onmedu.edu.ua::72d8e316-53e1-4712-94fe-14c597d0d0fc" providerId="AD" clId="Web-{C7605BA6-CA69-41BE-A35C-ED45A5EC9327}" dt="2023-12-16T15:06:22.971" v="169"/>
          <ac:cxnSpMkLst>
            <pc:docMk/>
            <pc:sldMk cId="2893451732" sldId="262"/>
            <ac:cxnSpMk id="34" creationId="{ECCD4B14-FFCC-4CE5-BC9D-DF47AA1AD7F4}"/>
          </ac:cxnSpMkLst>
        </pc:cxnChg>
        <pc:cxnChg chg="add">
          <ac:chgData name="Дрига Аліна Василівна" userId="S::s240100dav@onmedu.edu.ua::72d8e316-53e1-4712-94fe-14c597d0d0fc" providerId="AD" clId="Web-{C7605BA6-CA69-41BE-A35C-ED45A5EC9327}" dt="2023-12-16T15:06:22.971" v="169"/>
          <ac:cxnSpMkLst>
            <pc:docMk/>
            <pc:sldMk cId="2893451732" sldId="262"/>
            <ac:cxnSpMk id="35" creationId="{15DED734-54E5-48ED-AEE6-165F24827C70}"/>
          </ac:cxnSpMkLst>
        </pc:cxnChg>
        <pc:cxnChg chg="add">
          <ac:chgData name="Дрига Аліна Василівна" userId="S::s240100dav@onmedu.edu.ua::72d8e316-53e1-4712-94fe-14c597d0d0fc" providerId="AD" clId="Web-{C7605BA6-CA69-41BE-A35C-ED45A5EC9327}" dt="2023-12-16T15:06:22.971" v="169"/>
          <ac:cxnSpMkLst>
            <pc:docMk/>
            <pc:sldMk cId="2893451732" sldId="262"/>
            <ac:cxnSpMk id="36" creationId="{34222167-616B-448F-A79B-219A4FD3DDE9}"/>
          </ac:cxnSpMkLst>
        </pc:cxnChg>
      </pc:sldChg>
      <pc:sldChg chg="addSp modSp new mod setBg">
        <pc:chgData name="Дрига Аліна Василівна" userId="S::s240100dav@onmedu.edu.ua::72d8e316-53e1-4712-94fe-14c597d0d0fc" providerId="AD" clId="Web-{C7605BA6-CA69-41BE-A35C-ED45A5EC9327}" dt="2023-12-16T15:09:00.243" v="211" actId="20577"/>
        <pc:sldMkLst>
          <pc:docMk/>
          <pc:sldMk cId="3043190669" sldId="263"/>
        </pc:sldMkLst>
        <pc:spChg chg="mod">
          <ac:chgData name="Дрига Аліна Василівна" userId="S::s240100dav@onmedu.edu.ua::72d8e316-53e1-4712-94fe-14c597d0d0fc" providerId="AD" clId="Web-{C7605BA6-CA69-41BE-A35C-ED45A5EC9327}" dt="2023-12-16T15:08:43.616" v="204"/>
          <ac:spMkLst>
            <pc:docMk/>
            <pc:sldMk cId="3043190669" sldId="263"/>
            <ac:spMk id="2" creationId="{F7678CEA-8D90-331E-6BBC-C68E283AC689}"/>
          </ac:spMkLst>
        </pc:spChg>
        <pc:spChg chg="mod">
          <ac:chgData name="Дрига Аліна Василівна" userId="S::s240100dav@onmedu.edu.ua::72d8e316-53e1-4712-94fe-14c597d0d0fc" providerId="AD" clId="Web-{C7605BA6-CA69-41BE-A35C-ED45A5EC9327}" dt="2023-12-16T15:09:00.243" v="211" actId="20577"/>
          <ac:spMkLst>
            <pc:docMk/>
            <pc:sldMk cId="3043190669" sldId="263"/>
            <ac:spMk id="3" creationId="{F7C56476-4F61-D3A3-7FDF-95ECB30C2B30}"/>
          </ac:spMkLst>
        </pc:spChg>
        <pc:spChg chg="add">
          <ac:chgData name="Дрига Аліна Василівна" userId="S::s240100dav@onmedu.edu.ua::72d8e316-53e1-4712-94fe-14c597d0d0fc" providerId="AD" clId="Web-{C7605BA6-CA69-41BE-A35C-ED45A5EC9327}" dt="2023-12-16T15:08:43.616" v="204"/>
          <ac:spMkLst>
            <pc:docMk/>
            <pc:sldMk cId="3043190669" sldId="263"/>
            <ac:spMk id="9" creationId="{5B8092E2-D77A-4CE6-BB2D-6269784456A0}"/>
          </ac:spMkLst>
        </pc:spChg>
        <pc:spChg chg="add">
          <ac:chgData name="Дрига Аліна Василівна" userId="S::s240100dav@onmedu.edu.ua::72d8e316-53e1-4712-94fe-14c597d0d0fc" providerId="AD" clId="Web-{C7605BA6-CA69-41BE-A35C-ED45A5EC9327}" dt="2023-12-16T15:08:43.616" v="204"/>
          <ac:spMkLst>
            <pc:docMk/>
            <pc:sldMk cId="3043190669" sldId="263"/>
            <ac:spMk id="11" creationId="{D02CD835-4B0F-45D6-9B85-B049A1005789}"/>
          </ac:spMkLst>
        </pc:spChg>
        <pc:picChg chg="add mod">
          <ac:chgData name="Дрига Аліна Василівна" userId="S::s240100dav@onmedu.edu.ua::72d8e316-53e1-4712-94fe-14c597d0d0fc" providerId="AD" clId="Web-{C7605BA6-CA69-41BE-A35C-ED45A5EC9327}" dt="2023-12-16T15:08:43.616" v="204"/>
          <ac:picMkLst>
            <pc:docMk/>
            <pc:sldMk cId="3043190669" sldId="263"/>
            <ac:picMk id="4" creationId="{F24E9934-6E09-727F-AC1D-49709B737B6E}"/>
          </ac:picMkLst>
        </pc:picChg>
        <pc:cxnChg chg="add">
          <ac:chgData name="Дрига Аліна Василівна" userId="S::s240100dav@onmedu.edu.ua::72d8e316-53e1-4712-94fe-14c597d0d0fc" providerId="AD" clId="Web-{C7605BA6-CA69-41BE-A35C-ED45A5EC9327}" dt="2023-12-16T15:08:43.616" v="204"/>
          <ac:cxnSpMkLst>
            <pc:docMk/>
            <pc:sldMk cId="3043190669" sldId="263"/>
            <ac:cxnSpMk id="13" creationId="{7971A1EC-5980-40B2-973F-0D3D6630DBE1}"/>
          </ac:cxnSpMkLst>
        </pc:cxnChg>
        <pc:cxnChg chg="add">
          <ac:chgData name="Дрига Аліна Василівна" userId="S::s240100dav@onmedu.edu.ua::72d8e316-53e1-4712-94fe-14c597d0d0fc" providerId="AD" clId="Web-{C7605BA6-CA69-41BE-A35C-ED45A5EC9327}" dt="2023-12-16T15:08:43.616" v="204"/>
          <ac:cxnSpMkLst>
            <pc:docMk/>
            <pc:sldMk cId="3043190669" sldId="263"/>
            <ac:cxnSpMk id="15" creationId="{B0049A56-C4C2-4C0F-9F4F-D0E34391D968}"/>
          </ac:cxnSpMkLst>
        </pc:cxnChg>
        <pc:cxnChg chg="add">
          <ac:chgData name="Дрига Аліна Василівна" userId="S::s240100dav@onmedu.edu.ua::72d8e316-53e1-4712-94fe-14c597d0d0fc" providerId="AD" clId="Web-{C7605BA6-CA69-41BE-A35C-ED45A5EC9327}" dt="2023-12-16T15:08:43.616" v="204"/>
          <ac:cxnSpMkLst>
            <pc:docMk/>
            <pc:sldMk cId="3043190669" sldId="263"/>
            <ac:cxnSpMk id="17" creationId="{7D02BE56-7EB5-4E62-B6E2-1C49E470A964}"/>
          </ac:cxnSpMkLst>
        </pc:cxnChg>
        <pc:cxnChg chg="add">
          <ac:chgData name="Дрига Аліна Василівна" userId="S::s240100dav@onmedu.edu.ua::72d8e316-53e1-4712-94fe-14c597d0d0fc" providerId="AD" clId="Web-{C7605BA6-CA69-41BE-A35C-ED45A5EC9327}" dt="2023-12-16T15:08:43.616" v="204"/>
          <ac:cxnSpMkLst>
            <pc:docMk/>
            <pc:sldMk cId="3043190669" sldId="263"/>
            <ac:cxnSpMk id="19" creationId="{C4595B06-EDA5-4E45-BED4-7891E7E0CD4D}"/>
          </ac:cxnSpMkLst>
        </pc:cxnChg>
        <pc:cxnChg chg="add">
          <ac:chgData name="Дрига Аліна Василівна" userId="S::s240100dav@onmedu.edu.ua::72d8e316-53e1-4712-94fe-14c597d0d0fc" providerId="AD" clId="Web-{C7605BA6-CA69-41BE-A35C-ED45A5EC9327}" dt="2023-12-16T15:08:43.616" v="204"/>
          <ac:cxnSpMkLst>
            <pc:docMk/>
            <pc:sldMk cId="3043190669" sldId="263"/>
            <ac:cxnSpMk id="21" creationId="{D79C9A5D-F572-476A-99A9-700077150BB3}"/>
          </ac:cxnSpMkLst>
        </pc:cxnChg>
        <pc:cxnChg chg="add">
          <ac:chgData name="Дрига Аліна Василівна" userId="S::s240100dav@onmedu.edu.ua::72d8e316-53e1-4712-94fe-14c597d0d0fc" providerId="AD" clId="Web-{C7605BA6-CA69-41BE-A35C-ED45A5EC9327}" dt="2023-12-16T15:08:43.616" v="204"/>
          <ac:cxnSpMkLst>
            <pc:docMk/>
            <pc:sldMk cId="3043190669" sldId="263"/>
            <ac:cxnSpMk id="23" creationId="{59592DA5-68A4-46A6-90EA-F0304FF8EED7}"/>
          </ac:cxnSpMkLst>
        </pc:cxnChg>
      </pc:sldChg>
      <pc:sldChg chg="addSp modSp new mod setBg">
        <pc:chgData name="Дрига Аліна Василівна" userId="S::s240100dav@onmedu.edu.ua::72d8e316-53e1-4712-94fe-14c597d0d0fc" providerId="AD" clId="Web-{C7605BA6-CA69-41BE-A35C-ED45A5EC9327}" dt="2023-12-16T15:13:15.392" v="242" actId="20577"/>
        <pc:sldMkLst>
          <pc:docMk/>
          <pc:sldMk cId="2097152892" sldId="264"/>
        </pc:sldMkLst>
        <pc:spChg chg="mod">
          <ac:chgData name="Дрига Аліна Василівна" userId="S::s240100dav@onmedu.edu.ua::72d8e316-53e1-4712-94fe-14c597d0d0fc" providerId="AD" clId="Web-{C7605BA6-CA69-41BE-A35C-ED45A5EC9327}" dt="2023-12-16T15:13:15.392" v="242" actId="20577"/>
          <ac:spMkLst>
            <pc:docMk/>
            <pc:sldMk cId="2097152892" sldId="264"/>
            <ac:spMk id="2" creationId="{32F27B92-704C-E3A7-564E-0703A5F09878}"/>
          </ac:spMkLst>
        </pc:spChg>
        <pc:spChg chg="mod">
          <ac:chgData name="Дрига Аліна Василівна" userId="S::s240100dav@onmedu.edu.ua::72d8e316-53e1-4712-94fe-14c597d0d0fc" providerId="AD" clId="Web-{C7605BA6-CA69-41BE-A35C-ED45A5EC9327}" dt="2023-12-16T15:12:58.641" v="239"/>
          <ac:spMkLst>
            <pc:docMk/>
            <pc:sldMk cId="2097152892" sldId="264"/>
            <ac:spMk id="3" creationId="{12CAC988-8A14-6D8B-711E-C81557F8D078}"/>
          </ac:spMkLst>
        </pc:spChg>
        <pc:spChg chg="add">
          <ac:chgData name="Дрига Аліна Василівна" userId="S::s240100dav@onmedu.edu.ua::72d8e316-53e1-4712-94fe-14c597d0d0fc" providerId="AD" clId="Web-{C7605BA6-CA69-41BE-A35C-ED45A5EC9327}" dt="2023-12-16T15:12:58.641" v="239"/>
          <ac:spMkLst>
            <pc:docMk/>
            <pc:sldMk cId="2097152892" sldId="264"/>
            <ac:spMk id="9" creationId="{D6309531-94CD-4CF6-AACE-80EC085E0F34}"/>
          </ac:spMkLst>
        </pc:spChg>
        <pc:spChg chg="add">
          <ac:chgData name="Дрига Аліна Василівна" userId="S::s240100dav@onmedu.edu.ua::72d8e316-53e1-4712-94fe-14c597d0d0fc" providerId="AD" clId="Web-{C7605BA6-CA69-41BE-A35C-ED45A5EC9327}" dt="2023-12-16T15:12:58.641" v="239"/>
          <ac:spMkLst>
            <pc:docMk/>
            <pc:sldMk cId="2097152892" sldId="264"/>
            <ac:spMk id="11" creationId="{DC829807-7791-462F-8C59-969B0EC71AB9}"/>
          </ac:spMkLst>
        </pc:spChg>
        <pc:picChg chg="add mod">
          <ac:chgData name="Дрига Аліна Василівна" userId="S::s240100dav@onmedu.edu.ua::72d8e316-53e1-4712-94fe-14c597d0d0fc" providerId="AD" clId="Web-{C7605BA6-CA69-41BE-A35C-ED45A5EC9327}" dt="2023-12-16T15:12:58.641" v="239"/>
          <ac:picMkLst>
            <pc:docMk/>
            <pc:sldMk cId="2097152892" sldId="264"/>
            <ac:picMk id="4" creationId="{07E1EAD9-03E2-5E46-B407-FBC6AA7F7C59}"/>
          </ac:picMkLst>
        </pc:picChg>
        <pc:cxnChg chg="add">
          <ac:chgData name="Дрига Аліна Василівна" userId="S::s240100dav@onmedu.edu.ua::72d8e316-53e1-4712-94fe-14c597d0d0fc" providerId="AD" clId="Web-{C7605BA6-CA69-41BE-A35C-ED45A5EC9327}" dt="2023-12-16T15:12:58.641" v="239"/>
          <ac:cxnSpMkLst>
            <pc:docMk/>
            <pc:sldMk cId="2097152892" sldId="264"/>
            <ac:cxnSpMk id="13" creationId="{F75BF611-D2A5-4454-8C47-95B0BC422843}"/>
          </ac:cxnSpMkLst>
        </pc:cxnChg>
        <pc:cxnChg chg="add">
          <ac:chgData name="Дрига Аліна Василівна" userId="S::s240100dav@onmedu.edu.ua::72d8e316-53e1-4712-94fe-14c597d0d0fc" providerId="AD" clId="Web-{C7605BA6-CA69-41BE-A35C-ED45A5EC9327}" dt="2023-12-16T15:12:58.641" v="239"/>
          <ac:cxnSpMkLst>
            <pc:docMk/>
            <pc:sldMk cId="2097152892" sldId="264"/>
            <ac:cxnSpMk id="15" creationId="{DC2312DA-BDBD-40EE-84AB-53293C1CDE04}"/>
          </ac:cxnSpMkLst>
        </pc:cxnChg>
      </pc:sldChg>
      <pc:sldChg chg="addSp delSp modSp new mod setBg">
        <pc:chgData name="Дрига Аліна Василівна" userId="S::s240100dav@onmedu.edu.ua::72d8e316-53e1-4712-94fe-14c597d0d0fc" providerId="AD" clId="Web-{C7605BA6-CA69-41BE-A35C-ED45A5EC9327}" dt="2023-12-16T15:14:40.613" v="257" actId="14100"/>
        <pc:sldMkLst>
          <pc:docMk/>
          <pc:sldMk cId="1690878850" sldId="265"/>
        </pc:sldMkLst>
        <pc:spChg chg="add del">
          <ac:chgData name="Дрига Аліна Василівна" userId="S::s240100dav@onmedu.edu.ua::72d8e316-53e1-4712-94fe-14c597d0d0fc" providerId="AD" clId="Web-{C7605BA6-CA69-41BE-A35C-ED45A5EC9327}" dt="2023-12-16T15:14:03.862" v="248"/>
          <ac:spMkLst>
            <pc:docMk/>
            <pc:sldMk cId="1690878850" sldId="265"/>
            <ac:spMk id="2" creationId="{1700B2CC-32DC-BE63-ED4A-1CA45945AD96}"/>
          </ac:spMkLst>
        </pc:spChg>
        <pc:spChg chg="del">
          <ac:chgData name="Дрига Аліна Василівна" userId="S::s240100dav@onmedu.edu.ua::72d8e316-53e1-4712-94fe-14c597d0d0fc" providerId="AD" clId="Web-{C7605BA6-CA69-41BE-A35C-ED45A5EC9327}" dt="2023-12-16T15:13:43.502" v="244"/>
          <ac:spMkLst>
            <pc:docMk/>
            <pc:sldMk cId="1690878850" sldId="265"/>
            <ac:spMk id="3" creationId="{67AE251B-3121-649A-DBA8-1FC15691AA10}"/>
          </ac:spMkLst>
        </pc:spChg>
        <pc:spChg chg="add del">
          <ac:chgData name="Дрига Аліна Василівна" userId="S::s240100dav@onmedu.edu.ua::72d8e316-53e1-4712-94fe-14c597d0d0fc" providerId="AD" clId="Web-{C7605BA6-CA69-41BE-A35C-ED45A5EC9327}" dt="2023-12-16T15:14:03.862" v="248"/>
          <ac:spMkLst>
            <pc:docMk/>
            <pc:sldMk cId="1690878850" sldId="265"/>
            <ac:spMk id="23" creationId="{2D23EF01-5C9E-4B1E-85FE-E230C5BC9C19}"/>
          </ac:spMkLst>
        </pc:spChg>
        <pc:spChg chg="add del">
          <ac:chgData name="Дрига Аліна Василівна" userId="S::s240100dav@onmedu.edu.ua::72d8e316-53e1-4712-94fe-14c597d0d0fc" providerId="AD" clId="Web-{C7605BA6-CA69-41BE-A35C-ED45A5EC9327}" dt="2023-12-16T15:14:03.862" v="248"/>
          <ac:spMkLst>
            <pc:docMk/>
            <pc:sldMk cId="1690878850" sldId="265"/>
            <ac:spMk id="25" creationId="{BF8F92FE-E706-460E-95F3-8B49EF548D94}"/>
          </ac:spMkLst>
        </pc:spChg>
        <pc:picChg chg="add mod ord">
          <ac:chgData name="Дрига Аліна Василівна" userId="S::s240100dav@onmedu.edu.ua::72d8e316-53e1-4712-94fe-14c597d0d0fc" providerId="AD" clId="Web-{C7605BA6-CA69-41BE-A35C-ED45A5EC9327}" dt="2023-12-16T15:14:40.613" v="257" actId="14100"/>
          <ac:picMkLst>
            <pc:docMk/>
            <pc:sldMk cId="1690878850" sldId="265"/>
            <ac:picMk id="4" creationId="{FA4DA24F-CEE4-4A9B-DE53-FDBF1B5BE990}"/>
          </ac:picMkLst>
        </pc:picChg>
        <pc:cxnChg chg="add del">
          <ac:chgData name="Дрига Аліна Василівна" userId="S::s240100dav@onmedu.edu.ua::72d8e316-53e1-4712-94fe-14c597d0d0fc" providerId="AD" clId="Web-{C7605BA6-CA69-41BE-A35C-ED45A5EC9327}" dt="2023-12-16T15:14:03.862" v="248"/>
          <ac:cxnSpMkLst>
            <pc:docMk/>
            <pc:sldMk cId="1690878850" sldId="265"/>
            <ac:cxnSpMk id="9" creationId="{4436E0F2-A64B-471E-93C0-8DFE08CC57C8}"/>
          </ac:cxnSpMkLst>
        </pc:cxnChg>
        <pc:cxnChg chg="add del">
          <ac:chgData name="Дрига Аліна Василівна" userId="S::s240100dav@onmedu.edu.ua::72d8e316-53e1-4712-94fe-14c597d0d0fc" providerId="AD" clId="Web-{C7605BA6-CA69-41BE-A35C-ED45A5EC9327}" dt="2023-12-16T15:14:03.862" v="248"/>
          <ac:cxnSpMkLst>
            <pc:docMk/>
            <pc:sldMk cId="1690878850" sldId="265"/>
            <ac:cxnSpMk id="11" creationId="{DC1E3AB1-2A8C-4607-9FAE-D8BDB280FE1A}"/>
          </ac:cxnSpMkLst>
        </pc:cxnChg>
        <pc:cxnChg chg="add del">
          <ac:chgData name="Дрига Аліна Василівна" userId="S::s240100dav@onmedu.edu.ua::72d8e316-53e1-4712-94fe-14c597d0d0fc" providerId="AD" clId="Web-{C7605BA6-CA69-41BE-A35C-ED45A5EC9327}" dt="2023-12-16T15:14:03.862" v="248"/>
          <ac:cxnSpMkLst>
            <pc:docMk/>
            <pc:sldMk cId="1690878850" sldId="265"/>
            <ac:cxnSpMk id="13" creationId="{26D66059-832F-40B6-A35F-F56C8F38A1E7}"/>
          </ac:cxnSpMkLst>
        </pc:cxnChg>
        <pc:cxnChg chg="add del">
          <ac:chgData name="Дрига Аліна Василівна" userId="S::s240100dav@onmedu.edu.ua::72d8e316-53e1-4712-94fe-14c597d0d0fc" providerId="AD" clId="Web-{C7605BA6-CA69-41BE-A35C-ED45A5EC9327}" dt="2023-12-16T15:14:03.862" v="248"/>
          <ac:cxnSpMkLst>
            <pc:docMk/>
            <pc:sldMk cId="1690878850" sldId="265"/>
            <ac:cxnSpMk id="15" creationId="{A515E2ED-7EA9-448D-83FA-54C3DF9723BD}"/>
          </ac:cxnSpMkLst>
        </pc:cxnChg>
        <pc:cxnChg chg="add del">
          <ac:chgData name="Дрига Аліна Василівна" userId="S::s240100dav@onmedu.edu.ua::72d8e316-53e1-4712-94fe-14c597d0d0fc" providerId="AD" clId="Web-{C7605BA6-CA69-41BE-A35C-ED45A5EC9327}" dt="2023-12-16T15:14:03.862" v="248"/>
          <ac:cxnSpMkLst>
            <pc:docMk/>
            <pc:sldMk cId="1690878850" sldId="265"/>
            <ac:cxnSpMk id="17" creationId="{20595356-EABD-4767-AC9D-EA21FF115EC0}"/>
          </ac:cxnSpMkLst>
        </pc:cxnChg>
        <pc:cxnChg chg="add del">
          <ac:chgData name="Дрига Аліна Василівна" userId="S::s240100dav@onmedu.edu.ua::72d8e316-53e1-4712-94fe-14c597d0d0fc" providerId="AD" clId="Web-{C7605BA6-CA69-41BE-A35C-ED45A5EC9327}" dt="2023-12-16T15:14:03.862" v="248"/>
          <ac:cxnSpMkLst>
            <pc:docMk/>
            <pc:sldMk cId="1690878850" sldId="265"/>
            <ac:cxnSpMk id="19" creationId="{28CD9F06-9628-469C-B788-A894E3E08281}"/>
          </ac:cxnSpMkLst>
        </pc:cxnChg>
        <pc:cxnChg chg="add del">
          <ac:chgData name="Дрига Аліна Василівна" userId="S::s240100dav@onmedu.edu.ua::72d8e316-53e1-4712-94fe-14c597d0d0fc" providerId="AD" clId="Web-{C7605BA6-CA69-41BE-A35C-ED45A5EC9327}" dt="2023-12-16T15:14:03.862" v="248"/>
          <ac:cxnSpMkLst>
            <pc:docMk/>
            <pc:sldMk cId="1690878850" sldId="265"/>
            <ac:cxnSpMk id="21" creationId="{8550A431-0B61-421B-B4B7-24C0CFF0F938}"/>
          </ac:cxnSpMkLst>
        </pc:cxnChg>
        <pc:cxnChg chg="add del">
          <ac:chgData name="Дрига Аліна Василівна" userId="S::s240100dav@onmedu.edu.ua::72d8e316-53e1-4712-94fe-14c597d0d0fc" providerId="AD" clId="Web-{C7605BA6-CA69-41BE-A35C-ED45A5EC9327}" dt="2023-12-16T15:14:03.862" v="248"/>
          <ac:cxnSpMkLst>
            <pc:docMk/>
            <pc:sldMk cId="1690878850" sldId="265"/>
            <ac:cxnSpMk id="27" creationId="{4BBA8B30-585D-4596-A896-BF3FD1FB253F}"/>
          </ac:cxnSpMkLst>
        </pc:cxnChg>
        <pc:cxnChg chg="add del">
          <ac:chgData name="Дрига Аліна Василівна" userId="S::s240100dav@onmedu.edu.ua::72d8e316-53e1-4712-94fe-14c597d0d0fc" providerId="AD" clId="Web-{C7605BA6-CA69-41BE-A35C-ED45A5EC9327}" dt="2023-12-16T15:14:03.862" v="248"/>
          <ac:cxnSpMkLst>
            <pc:docMk/>
            <pc:sldMk cId="1690878850" sldId="265"/>
            <ac:cxnSpMk id="29" creationId="{EFD94027-0273-4AF2-87C2-49EB6D655031}"/>
          </ac:cxnSpMkLst>
        </pc:cxnChg>
        <pc:cxnChg chg="add del">
          <ac:chgData name="Дрига Аліна Василівна" userId="S::s240100dav@onmedu.edu.ua::72d8e316-53e1-4712-94fe-14c597d0d0fc" providerId="AD" clId="Web-{C7605BA6-CA69-41BE-A35C-ED45A5EC9327}" dt="2023-12-16T15:14:03.862" v="248"/>
          <ac:cxnSpMkLst>
            <pc:docMk/>
            <pc:sldMk cId="1690878850" sldId="265"/>
            <ac:cxnSpMk id="31" creationId="{94870472-9E8A-42D0-BDA3-B312F4C72AF6}"/>
          </ac:cxnSpMkLst>
        </pc:cxnChg>
        <pc:cxnChg chg="add del">
          <ac:chgData name="Дрига Аліна Василівна" userId="S::s240100dav@onmedu.edu.ua::72d8e316-53e1-4712-94fe-14c597d0d0fc" providerId="AD" clId="Web-{C7605BA6-CA69-41BE-A35C-ED45A5EC9327}" dt="2023-12-16T15:14:03.862" v="248"/>
          <ac:cxnSpMkLst>
            <pc:docMk/>
            <pc:sldMk cId="1690878850" sldId="265"/>
            <ac:cxnSpMk id="33" creationId="{BD280D8D-93BB-4BD4-86DA-25993A4B527F}"/>
          </ac:cxnSpMkLst>
        </pc:cxnChg>
        <pc:cxnChg chg="add del">
          <ac:chgData name="Дрига Аліна Василівна" userId="S::s240100dav@onmedu.edu.ua::72d8e316-53e1-4712-94fe-14c597d0d0fc" providerId="AD" clId="Web-{C7605BA6-CA69-41BE-A35C-ED45A5EC9327}" dt="2023-12-16T15:14:03.862" v="248"/>
          <ac:cxnSpMkLst>
            <pc:docMk/>
            <pc:sldMk cId="1690878850" sldId="265"/>
            <ac:cxnSpMk id="35" creationId="{A9FEC981-EB48-4A49-88DF-0A6DB2ECB0D3}"/>
          </ac:cxnSpMkLst>
        </pc:cxnChg>
        <pc:cxnChg chg="add del">
          <ac:chgData name="Дрига Аліна Василівна" userId="S::s240100dav@onmedu.edu.ua::72d8e316-53e1-4712-94fe-14c597d0d0fc" providerId="AD" clId="Web-{C7605BA6-CA69-41BE-A35C-ED45A5EC9327}" dt="2023-12-16T15:14:03.862" v="248"/>
          <ac:cxnSpMkLst>
            <pc:docMk/>
            <pc:sldMk cId="1690878850" sldId="265"/>
            <ac:cxnSpMk id="37" creationId="{FB91E5C6-85F3-4BA6-9D1E-794A781F62DB}"/>
          </ac:cxnSpMkLst>
        </pc:cxnChg>
        <pc:cxnChg chg="add del">
          <ac:chgData name="Дрига Аліна Василівна" userId="S::s240100dav@onmedu.edu.ua::72d8e316-53e1-4712-94fe-14c597d0d0fc" providerId="AD" clId="Web-{C7605BA6-CA69-41BE-A35C-ED45A5EC9327}" dt="2023-12-16T15:14:03.862" v="248"/>
          <ac:cxnSpMkLst>
            <pc:docMk/>
            <pc:sldMk cId="1690878850" sldId="265"/>
            <ac:cxnSpMk id="39" creationId="{1DBFF75F-844B-447A-A83D-D0B0D85175D2}"/>
          </ac:cxnSpMkLst>
        </pc:cxnChg>
      </pc:sldChg>
      <pc:sldChg chg="addSp modSp new">
        <pc:chgData name="Дрига Аліна Василівна" userId="S::s240100dav@onmedu.edu.ua::72d8e316-53e1-4712-94fe-14c597d0d0fc" providerId="AD" clId="Web-{C7605BA6-CA69-41BE-A35C-ED45A5EC9327}" dt="2023-12-16T15:16:53.446" v="265" actId="14100"/>
        <pc:sldMkLst>
          <pc:docMk/>
          <pc:sldMk cId="2678391712" sldId="266"/>
        </pc:sldMkLst>
        <pc:picChg chg="add mod">
          <ac:chgData name="Дрига Аліна Василівна" userId="S::s240100dav@onmedu.edu.ua::72d8e316-53e1-4712-94fe-14c597d0d0fc" providerId="AD" clId="Web-{C7605BA6-CA69-41BE-A35C-ED45A5EC9327}" dt="2023-12-16T15:16:53.446" v="265" actId="14100"/>
          <ac:picMkLst>
            <pc:docMk/>
            <pc:sldMk cId="2678391712" sldId="266"/>
            <ac:picMk id="2" creationId="{BE52046E-D59E-6C23-1D26-251ABAEE7B08}"/>
          </ac:picMkLst>
        </pc:picChg>
      </pc:sldChg>
      <pc:sldChg chg="addSp modSp new mod setBg">
        <pc:chgData name="Дрига Аліна Василівна" userId="S::s240100dav@onmedu.edu.ua::72d8e316-53e1-4712-94fe-14c597d0d0fc" providerId="AD" clId="Web-{C7605BA6-CA69-41BE-A35C-ED45A5EC9327}" dt="2023-12-16T15:23:03.395" v="277"/>
        <pc:sldMkLst>
          <pc:docMk/>
          <pc:sldMk cId="3899326297" sldId="267"/>
        </pc:sldMkLst>
        <pc:spChg chg="mod">
          <ac:chgData name="Дрига Аліна Василівна" userId="S::s240100dav@onmedu.edu.ua::72d8e316-53e1-4712-94fe-14c597d0d0fc" providerId="AD" clId="Web-{C7605BA6-CA69-41BE-A35C-ED45A5EC9327}" dt="2023-12-16T15:23:03.395" v="277"/>
          <ac:spMkLst>
            <pc:docMk/>
            <pc:sldMk cId="3899326297" sldId="267"/>
            <ac:spMk id="2" creationId="{647BABA4-2BEF-65BB-19A6-C9CB5955C69F}"/>
          </ac:spMkLst>
        </pc:spChg>
        <pc:spChg chg="mod">
          <ac:chgData name="Дрига Аліна Василівна" userId="S::s240100dav@onmedu.edu.ua::72d8e316-53e1-4712-94fe-14c597d0d0fc" providerId="AD" clId="Web-{C7605BA6-CA69-41BE-A35C-ED45A5EC9327}" dt="2023-12-16T15:23:03.395" v="277"/>
          <ac:spMkLst>
            <pc:docMk/>
            <pc:sldMk cId="3899326297" sldId="267"/>
            <ac:spMk id="3" creationId="{0051877C-B2FB-7E07-742C-C5976083FCE5}"/>
          </ac:spMkLst>
        </pc:spChg>
        <pc:spChg chg="add">
          <ac:chgData name="Дрига Аліна Василівна" userId="S::s240100dav@onmedu.edu.ua::72d8e316-53e1-4712-94fe-14c597d0d0fc" providerId="AD" clId="Web-{C7605BA6-CA69-41BE-A35C-ED45A5EC9327}" dt="2023-12-16T15:23:03.395" v="277"/>
          <ac:spMkLst>
            <pc:docMk/>
            <pc:sldMk cId="3899326297" sldId="267"/>
            <ac:spMk id="9" creationId="{8B2BAECB-35E2-4DD9-8B8C-22D215DD0C10}"/>
          </ac:spMkLst>
        </pc:spChg>
        <pc:picChg chg="add mod ord">
          <ac:chgData name="Дрига Аліна Василівна" userId="S::s240100dav@onmedu.edu.ua::72d8e316-53e1-4712-94fe-14c597d0d0fc" providerId="AD" clId="Web-{C7605BA6-CA69-41BE-A35C-ED45A5EC9327}" dt="2023-12-16T15:23:03.395" v="277"/>
          <ac:picMkLst>
            <pc:docMk/>
            <pc:sldMk cId="3899326297" sldId="267"/>
            <ac:picMk id="4" creationId="{BE2B769A-47C1-296C-E3C3-F75BED8D98F6}"/>
          </ac:picMkLst>
        </pc:picChg>
        <pc:cxnChg chg="add">
          <ac:chgData name="Дрига Аліна Василівна" userId="S::s240100dav@onmedu.edu.ua::72d8e316-53e1-4712-94fe-14c597d0d0fc" providerId="AD" clId="Web-{C7605BA6-CA69-41BE-A35C-ED45A5EC9327}" dt="2023-12-16T15:23:03.395" v="277"/>
          <ac:cxnSpMkLst>
            <pc:docMk/>
            <pc:sldMk cId="3899326297" sldId="267"/>
            <ac:cxnSpMk id="11" creationId="{13AC671C-E66F-43C5-A66A-C477339DD232}"/>
          </ac:cxnSpMkLst>
        </pc:cxnChg>
      </pc:sldChg>
      <pc:sldChg chg="addSp modSp new mod setBg">
        <pc:chgData name="Дрига Аліна Василівна" userId="S::s240100dav@onmedu.edu.ua::72d8e316-53e1-4712-94fe-14c597d0d0fc" providerId="AD" clId="Web-{C7605BA6-CA69-41BE-A35C-ED45A5EC9327}" dt="2023-12-16T15:42:33.807" v="441" actId="20577"/>
        <pc:sldMkLst>
          <pc:docMk/>
          <pc:sldMk cId="3201767511" sldId="268"/>
        </pc:sldMkLst>
        <pc:spChg chg="mod">
          <ac:chgData name="Дрига Аліна Василівна" userId="S::s240100dav@onmedu.edu.ua::72d8e316-53e1-4712-94fe-14c597d0d0fc" providerId="AD" clId="Web-{C7605BA6-CA69-41BE-A35C-ED45A5EC9327}" dt="2023-12-16T15:42:33.807" v="441" actId="20577"/>
          <ac:spMkLst>
            <pc:docMk/>
            <pc:sldMk cId="3201767511" sldId="268"/>
            <ac:spMk id="2" creationId="{B60B91A2-67AF-1477-DC60-6FF8F3153D23}"/>
          </ac:spMkLst>
        </pc:spChg>
        <pc:spChg chg="mod">
          <ac:chgData name="Дрига Аліна Василівна" userId="S::s240100dav@onmedu.edu.ua::72d8e316-53e1-4712-94fe-14c597d0d0fc" providerId="AD" clId="Web-{C7605BA6-CA69-41BE-A35C-ED45A5EC9327}" dt="2023-12-16T15:32:30.523" v="340" actId="20577"/>
          <ac:spMkLst>
            <pc:docMk/>
            <pc:sldMk cId="3201767511" sldId="268"/>
            <ac:spMk id="3" creationId="{88643D3F-50D1-BB5B-861F-3CEABCA3E1A1}"/>
          </ac:spMkLst>
        </pc:spChg>
        <pc:spChg chg="add">
          <ac:chgData name="Дрига Аліна Василівна" userId="S::s240100dav@onmedu.edu.ua::72d8e316-53e1-4712-94fe-14c597d0d0fc" providerId="AD" clId="Web-{C7605BA6-CA69-41BE-A35C-ED45A5EC9327}" dt="2023-12-16T15:30:34.894" v="314"/>
          <ac:spMkLst>
            <pc:docMk/>
            <pc:sldMk cId="3201767511" sldId="268"/>
            <ac:spMk id="9" creationId="{8B2BAECB-35E2-4DD9-8B8C-22D215DD0C10}"/>
          </ac:spMkLst>
        </pc:spChg>
        <pc:picChg chg="add mod ord">
          <ac:chgData name="Дрига Аліна Василівна" userId="S::s240100dav@onmedu.edu.ua::72d8e316-53e1-4712-94fe-14c597d0d0fc" providerId="AD" clId="Web-{C7605BA6-CA69-41BE-A35C-ED45A5EC9327}" dt="2023-12-16T15:30:34.894" v="314"/>
          <ac:picMkLst>
            <pc:docMk/>
            <pc:sldMk cId="3201767511" sldId="268"/>
            <ac:picMk id="4" creationId="{12B316D2-AF31-20C3-16F2-EB17D09EE34F}"/>
          </ac:picMkLst>
        </pc:picChg>
        <pc:cxnChg chg="add">
          <ac:chgData name="Дрига Аліна Василівна" userId="S::s240100dav@onmedu.edu.ua::72d8e316-53e1-4712-94fe-14c597d0d0fc" providerId="AD" clId="Web-{C7605BA6-CA69-41BE-A35C-ED45A5EC9327}" dt="2023-12-16T15:30:34.894" v="314"/>
          <ac:cxnSpMkLst>
            <pc:docMk/>
            <pc:sldMk cId="3201767511" sldId="268"/>
            <ac:cxnSpMk id="11" creationId="{13AC671C-E66F-43C5-A66A-C477339DD232}"/>
          </ac:cxnSpMkLst>
        </pc:cxnChg>
      </pc:sldChg>
      <pc:sldChg chg="addSp delSp modSp new mod setBg">
        <pc:chgData name="Дрига Аліна Василівна" userId="S::s240100dav@onmedu.edu.ua::72d8e316-53e1-4712-94fe-14c597d0d0fc" providerId="AD" clId="Web-{C7605BA6-CA69-41BE-A35C-ED45A5EC9327}" dt="2023-12-16T15:42:30.292" v="440" actId="20577"/>
        <pc:sldMkLst>
          <pc:docMk/>
          <pc:sldMk cId="2993763602" sldId="269"/>
        </pc:sldMkLst>
        <pc:spChg chg="mod">
          <ac:chgData name="Дрига Аліна Василівна" userId="S::s240100dav@onmedu.edu.ua::72d8e316-53e1-4712-94fe-14c597d0d0fc" providerId="AD" clId="Web-{C7605BA6-CA69-41BE-A35C-ED45A5EC9327}" dt="2023-12-16T15:42:30.292" v="440" actId="20577"/>
          <ac:spMkLst>
            <pc:docMk/>
            <pc:sldMk cId="2993763602" sldId="269"/>
            <ac:spMk id="2" creationId="{6DC4B1EA-8B97-9512-9528-937C40078DEE}"/>
          </ac:spMkLst>
        </pc:spChg>
        <pc:spChg chg="mod">
          <ac:chgData name="Дрига Аліна Василівна" userId="S::s240100dav@onmedu.edu.ua::72d8e316-53e1-4712-94fe-14c597d0d0fc" providerId="AD" clId="Web-{C7605BA6-CA69-41BE-A35C-ED45A5EC9327}" dt="2023-12-16T15:38:27.003" v="385" actId="20577"/>
          <ac:spMkLst>
            <pc:docMk/>
            <pc:sldMk cId="2993763602" sldId="269"/>
            <ac:spMk id="3" creationId="{A8D9FE80-EFC9-FF8C-8613-169AD9E43F45}"/>
          </ac:spMkLst>
        </pc:spChg>
        <pc:spChg chg="add del">
          <ac:chgData name="Дрига Аліна Василівна" userId="S::s240100dav@onmedu.edu.ua::72d8e316-53e1-4712-94fe-14c597d0d0fc" providerId="AD" clId="Web-{C7605BA6-CA69-41BE-A35C-ED45A5EC9327}" dt="2023-12-16T15:38:07.205" v="377"/>
          <ac:spMkLst>
            <pc:docMk/>
            <pc:sldMk cId="2993763602" sldId="269"/>
            <ac:spMk id="9" creationId="{22171661-0838-4942-A149-8C1B789266A2}"/>
          </ac:spMkLst>
        </pc:spChg>
        <pc:spChg chg="add del">
          <ac:chgData name="Дрига Аліна Василівна" userId="S::s240100dav@onmedu.edu.ua::72d8e316-53e1-4712-94fe-14c597d0d0fc" providerId="AD" clId="Web-{C7605BA6-CA69-41BE-A35C-ED45A5EC9327}" dt="2023-12-16T15:38:14.674" v="380"/>
          <ac:spMkLst>
            <pc:docMk/>
            <pc:sldMk cId="2993763602" sldId="269"/>
            <ac:spMk id="16" creationId="{15F0A9D0-BB35-4CAB-B92D-E061B9D8E3BD}"/>
          </ac:spMkLst>
        </pc:spChg>
        <pc:spChg chg="add">
          <ac:chgData name="Дрига Аліна Василівна" userId="S::s240100dav@onmedu.edu.ua::72d8e316-53e1-4712-94fe-14c597d0d0fc" providerId="AD" clId="Web-{C7605BA6-CA69-41BE-A35C-ED45A5EC9327}" dt="2023-12-16T15:38:14.674" v="380"/>
          <ac:spMkLst>
            <pc:docMk/>
            <pc:sldMk cId="2993763602" sldId="269"/>
            <ac:spMk id="25" creationId="{DD16DE02-C2C8-477C-9FD7-70A983BDEA14}"/>
          </ac:spMkLst>
        </pc:spChg>
        <pc:spChg chg="add">
          <ac:chgData name="Дрига Аліна Василівна" userId="S::s240100dav@onmedu.edu.ua::72d8e316-53e1-4712-94fe-14c597d0d0fc" providerId="AD" clId="Web-{C7605BA6-CA69-41BE-A35C-ED45A5EC9327}" dt="2023-12-16T15:38:14.674" v="380"/>
          <ac:spMkLst>
            <pc:docMk/>
            <pc:sldMk cId="2993763602" sldId="269"/>
            <ac:spMk id="27" creationId="{D13AF29F-D5EC-4489-BF8F-3B356C5972CD}"/>
          </ac:spMkLst>
        </pc:spChg>
        <pc:picChg chg="add mod">
          <ac:chgData name="Дрига Аліна Василівна" userId="S::s240100dav@onmedu.edu.ua::72d8e316-53e1-4712-94fe-14c597d0d0fc" providerId="AD" clId="Web-{C7605BA6-CA69-41BE-A35C-ED45A5EC9327}" dt="2023-12-16T15:38:14.674" v="380"/>
          <ac:picMkLst>
            <pc:docMk/>
            <pc:sldMk cId="2993763602" sldId="269"/>
            <ac:picMk id="4" creationId="{7F6C15C0-6316-BA6A-3155-1945FA876624}"/>
          </ac:picMkLst>
        </pc:picChg>
        <pc:cxnChg chg="add del">
          <ac:chgData name="Дрига Аліна Василівна" userId="S::s240100dav@onmedu.edu.ua::72d8e316-53e1-4712-94fe-14c597d0d0fc" providerId="AD" clId="Web-{C7605BA6-CA69-41BE-A35C-ED45A5EC9327}" dt="2023-12-16T15:38:07.205" v="377"/>
          <ac:cxnSpMkLst>
            <pc:docMk/>
            <pc:sldMk cId="2993763602" sldId="269"/>
            <ac:cxnSpMk id="11" creationId="{BB04A404-AF1E-4EC9-AF7D-46C68BFCEBB6}"/>
          </ac:cxnSpMkLst>
        </pc:cxnChg>
        <pc:cxnChg chg="add del">
          <ac:chgData name="Дрига Аліна Василівна" userId="S::s240100dav@onmedu.edu.ua::72d8e316-53e1-4712-94fe-14c597d0d0fc" providerId="AD" clId="Web-{C7605BA6-CA69-41BE-A35C-ED45A5EC9327}" dt="2023-12-16T15:38:07.205" v="377"/>
          <ac:cxnSpMkLst>
            <pc:docMk/>
            <pc:sldMk cId="2993763602" sldId="269"/>
            <ac:cxnSpMk id="13" creationId="{B1874503-FE8B-408C-ABAF-2B72BAC29666}"/>
          </ac:cxnSpMkLst>
        </pc:cxnChg>
        <pc:cxnChg chg="add del">
          <ac:chgData name="Дрига Аліна Василівна" userId="S::s240100dav@onmedu.edu.ua::72d8e316-53e1-4712-94fe-14c597d0d0fc" providerId="AD" clId="Web-{C7605BA6-CA69-41BE-A35C-ED45A5EC9327}" dt="2023-12-16T15:38:14.674" v="380"/>
          <ac:cxnSpMkLst>
            <pc:docMk/>
            <pc:sldMk cId="2993763602" sldId="269"/>
            <ac:cxnSpMk id="15" creationId="{A6515F51-DBC6-42B8-9C34-749F69BB6561}"/>
          </ac:cxnSpMkLst>
        </pc:cxnChg>
        <pc:cxnChg chg="add del">
          <ac:chgData name="Дрига Аліна Василівна" userId="S::s240100dav@onmedu.edu.ua::72d8e316-53e1-4712-94fe-14c597d0d0fc" providerId="AD" clId="Web-{C7605BA6-CA69-41BE-A35C-ED45A5EC9327}" dt="2023-12-16T15:38:14.674" v="380"/>
          <ac:cxnSpMkLst>
            <pc:docMk/>
            <pc:sldMk cId="2993763602" sldId="269"/>
            <ac:cxnSpMk id="17" creationId="{873F5967-4993-405D-A3E6-84DCEFF44C2A}"/>
          </ac:cxnSpMkLst>
        </pc:cxnChg>
        <pc:cxnChg chg="add del">
          <ac:chgData name="Дрига Аліна Василівна" userId="S::s240100dav@onmedu.edu.ua::72d8e316-53e1-4712-94fe-14c597d0d0fc" providerId="AD" clId="Web-{C7605BA6-CA69-41BE-A35C-ED45A5EC9327}" dt="2023-12-16T15:38:14.674" v="380"/>
          <ac:cxnSpMkLst>
            <pc:docMk/>
            <pc:sldMk cId="2993763602" sldId="269"/>
            <ac:cxnSpMk id="18" creationId="{52F5DE35-776B-4C7D-AF2E-514E68BDD2F6}"/>
          </ac:cxnSpMkLst>
        </pc:cxnChg>
        <pc:cxnChg chg="add del">
          <ac:chgData name="Дрига Аліна Василівна" userId="S::s240100dav@onmedu.edu.ua::72d8e316-53e1-4712-94fe-14c597d0d0fc" providerId="AD" clId="Web-{C7605BA6-CA69-41BE-A35C-ED45A5EC9327}" dt="2023-12-16T15:38:14.674" v="380"/>
          <ac:cxnSpMkLst>
            <pc:docMk/>
            <pc:sldMk cId="2993763602" sldId="269"/>
            <ac:cxnSpMk id="19" creationId="{A3A523CC-BD6C-4A0D-B9DB-1DC2CE1E22F0}"/>
          </ac:cxnSpMkLst>
        </pc:cxnChg>
        <pc:cxnChg chg="add del">
          <ac:chgData name="Дрига Аліна Василівна" userId="S::s240100dav@onmedu.edu.ua::72d8e316-53e1-4712-94fe-14c597d0d0fc" providerId="AD" clId="Web-{C7605BA6-CA69-41BE-A35C-ED45A5EC9327}" dt="2023-12-16T15:38:14.674" v="380"/>
          <ac:cxnSpMkLst>
            <pc:docMk/>
            <pc:sldMk cId="2993763602" sldId="269"/>
            <ac:cxnSpMk id="20" creationId="{4A65E4E8-1272-4386-BDFE-0129D7A7E2D4}"/>
          </ac:cxnSpMkLst>
        </pc:cxnChg>
        <pc:cxnChg chg="add">
          <ac:chgData name="Дрига Аліна Василівна" userId="S::s240100dav@onmedu.edu.ua::72d8e316-53e1-4712-94fe-14c597d0d0fc" providerId="AD" clId="Web-{C7605BA6-CA69-41BE-A35C-ED45A5EC9327}" dt="2023-12-16T15:38:14.674" v="380"/>
          <ac:cxnSpMkLst>
            <pc:docMk/>
            <pc:sldMk cId="2993763602" sldId="269"/>
            <ac:cxnSpMk id="29" creationId="{60173A01-F891-430E-B39E-483E711B204B}"/>
          </ac:cxnSpMkLst>
        </pc:cxnChg>
        <pc:cxnChg chg="add">
          <ac:chgData name="Дрига Аліна Василівна" userId="S::s240100dav@onmedu.edu.ua::72d8e316-53e1-4712-94fe-14c597d0d0fc" providerId="AD" clId="Web-{C7605BA6-CA69-41BE-A35C-ED45A5EC9327}" dt="2023-12-16T15:38:14.674" v="380"/>
          <ac:cxnSpMkLst>
            <pc:docMk/>
            <pc:sldMk cId="2993763602" sldId="269"/>
            <ac:cxnSpMk id="31" creationId="{1E0363E9-7CD0-497E-88D7-940136490327}"/>
          </ac:cxnSpMkLst>
        </pc:cxnChg>
        <pc:cxnChg chg="add">
          <ac:chgData name="Дрига Аліна Василівна" userId="S::s240100dav@onmedu.edu.ua::72d8e316-53e1-4712-94fe-14c597d0d0fc" providerId="AD" clId="Web-{C7605BA6-CA69-41BE-A35C-ED45A5EC9327}" dt="2023-12-16T15:38:14.674" v="380"/>
          <ac:cxnSpMkLst>
            <pc:docMk/>
            <pc:sldMk cId="2993763602" sldId="269"/>
            <ac:cxnSpMk id="33" creationId="{ECCD4B14-FFCC-4CE5-BC9D-DF47AA1AD7F4}"/>
          </ac:cxnSpMkLst>
        </pc:cxnChg>
        <pc:cxnChg chg="add">
          <ac:chgData name="Дрига Аліна Василівна" userId="S::s240100dav@onmedu.edu.ua::72d8e316-53e1-4712-94fe-14c597d0d0fc" providerId="AD" clId="Web-{C7605BA6-CA69-41BE-A35C-ED45A5EC9327}" dt="2023-12-16T15:38:14.674" v="380"/>
          <ac:cxnSpMkLst>
            <pc:docMk/>
            <pc:sldMk cId="2993763602" sldId="269"/>
            <ac:cxnSpMk id="35" creationId="{15DED734-54E5-48ED-AEE6-165F24827C70}"/>
          </ac:cxnSpMkLst>
        </pc:cxnChg>
        <pc:cxnChg chg="add">
          <ac:chgData name="Дрига Аліна Василівна" userId="S::s240100dav@onmedu.edu.ua::72d8e316-53e1-4712-94fe-14c597d0d0fc" providerId="AD" clId="Web-{C7605BA6-CA69-41BE-A35C-ED45A5EC9327}" dt="2023-12-16T15:38:14.674" v="380"/>
          <ac:cxnSpMkLst>
            <pc:docMk/>
            <pc:sldMk cId="2993763602" sldId="269"/>
            <ac:cxnSpMk id="37" creationId="{34222167-616B-448F-A79B-219A4FD3DDE9}"/>
          </ac:cxnSpMkLst>
        </pc:cxnChg>
      </pc:sldChg>
      <pc:sldChg chg="addSp modSp new mod setBg">
        <pc:chgData name="Дрига Аліна Василівна" userId="S::s240100dav@onmedu.edu.ua::72d8e316-53e1-4712-94fe-14c597d0d0fc" providerId="AD" clId="Web-{C7605BA6-CA69-41BE-A35C-ED45A5EC9327}" dt="2023-12-16T15:44:50.046" v="452"/>
        <pc:sldMkLst>
          <pc:docMk/>
          <pc:sldMk cId="1360917256" sldId="270"/>
        </pc:sldMkLst>
        <pc:spChg chg="mod">
          <ac:chgData name="Дрига Аліна Василівна" userId="S::s240100dav@onmedu.edu.ua::72d8e316-53e1-4712-94fe-14c597d0d0fc" providerId="AD" clId="Web-{C7605BA6-CA69-41BE-A35C-ED45A5EC9327}" dt="2023-12-16T15:44:50.046" v="452"/>
          <ac:spMkLst>
            <pc:docMk/>
            <pc:sldMk cId="1360917256" sldId="270"/>
            <ac:spMk id="2" creationId="{7A5E0789-C72F-808C-2965-CEBDAD08AB44}"/>
          </ac:spMkLst>
        </pc:spChg>
        <pc:spChg chg="mod ord">
          <ac:chgData name="Дрига Аліна Василівна" userId="S::s240100dav@onmedu.edu.ua::72d8e316-53e1-4712-94fe-14c597d0d0fc" providerId="AD" clId="Web-{C7605BA6-CA69-41BE-A35C-ED45A5EC9327}" dt="2023-12-16T15:44:50.046" v="452"/>
          <ac:spMkLst>
            <pc:docMk/>
            <pc:sldMk cId="1360917256" sldId="270"/>
            <ac:spMk id="3" creationId="{20834032-3687-00D5-57FC-07941E22A58D}"/>
          </ac:spMkLst>
        </pc:spChg>
        <pc:spChg chg="add">
          <ac:chgData name="Дрига Аліна Василівна" userId="S::s240100dav@onmedu.edu.ua::72d8e316-53e1-4712-94fe-14c597d0d0fc" providerId="AD" clId="Web-{C7605BA6-CA69-41BE-A35C-ED45A5EC9327}" dt="2023-12-16T15:44:50.046" v="452"/>
          <ac:spMkLst>
            <pc:docMk/>
            <pc:sldMk cId="1360917256" sldId="270"/>
            <ac:spMk id="9" creationId="{21FBE127-D2A6-4FA3-A6B9-B8FD1DE4BE39}"/>
          </ac:spMkLst>
        </pc:spChg>
        <pc:picChg chg="add mod">
          <ac:chgData name="Дрига Аліна Василівна" userId="S::s240100dav@onmedu.edu.ua::72d8e316-53e1-4712-94fe-14c597d0d0fc" providerId="AD" clId="Web-{C7605BA6-CA69-41BE-A35C-ED45A5EC9327}" dt="2023-12-16T15:44:50.046" v="452"/>
          <ac:picMkLst>
            <pc:docMk/>
            <pc:sldMk cId="1360917256" sldId="270"/>
            <ac:picMk id="4" creationId="{A310D27F-99BB-DEAB-0253-904D219C4B87}"/>
          </ac:picMkLst>
        </pc:picChg>
        <pc:cxnChg chg="add">
          <ac:chgData name="Дрига Аліна Василівна" userId="S::s240100dav@onmedu.edu.ua::72d8e316-53e1-4712-94fe-14c597d0d0fc" providerId="AD" clId="Web-{C7605BA6-CA69-41BE-A35C-ED45A5EC9327}" dt="2023-12-16T15:44:50.046" v="452"/>
          <ac:cxnSpMkLst>
            <pc:docMk/>
            <pc:sldMk cId="1360917256" sldId="270"/>
            <ac:cxnSpMk id="11" creationId="{DDD9C044-4B08-47CC-852C-B22B09675A8C}"/>
          </ac:cxnSpMkLst>
        </pc:cxnChg>
        <pc:cxnChg chg="add">
          <ac:chgData name="Дрига Аліна Василівна" userId="S::s240100dav@onmedu.edu.ua::72d8e316-53e1-4712-94fe-14c597d0d0fc" providerId="AD" clId="Web-{C7605BA6-CA69-41BE-A35C-ED45A5EC9327}" dt="2023-12-16T15:44:50.046" v="452"/>
          <ac:cxnSpMkLst>
            <pc:docMk/>
            <pc:sldMk cId="1360917256" sldId="270"/>
            <ac:cxnSpMk id="13" creationId="{5033687E-2F83-4E90-B11A-4B998C15403E}"/>
          </ac:cxnSpMkLst>
        </pc:cxnChg>
        <pc:cxnChg chg="add">
          <ac:chgData name="Дрига Аліна Василівна" userId="S::s240100dav@onmedu.edu.ua::72d8e316-53e1-4712-94fe-14c597d0d0fc" providerId="AD" clId="Web-{C7605BA6-CA69-41BE-A35C-ED45A5EC9327}" dt="2023-12-16T15:44:50.046" v="452"/>
          <ac:cxnSpMkLst>
            <pc:docMk/>
            <pc:sldMk cId="1360917256" sldId="270"/>
            <ac:cxnSpMk id="15" creationId="{D292DBC3-1A72-41ED-8432-D0D64FD63148}"/>
          </ac:cxnSpMkLst>
        </pc:cxnChg>
        <pc:cxnChg chg="add">
          <ac:chgData name="Дрига Аліна Василівна" userId="S::s240100dav@onmedu.edu.ua::72d8e316-53e1-4712-94fe-14c597d0d0fc" providerId="AD" clId="Web-{C7605BA6-CA69-41BE-A35C-ED45A5EC9327}" dt="2023-12-16T15:44:50.046" v="452"/>
          <ac:cxnSpMkLst>
            <pc:docMk/>
            <pc:sldMk cId="1360917256" sldId="270"/>
            <ac:cxnSpMk id="17" creationId="{99309E4A-5F81-4CAB-B5DB-AB4EB90C7126}"/>
          </ac:cxnSpMkLst>
        </pc:cxnChg>
      </pc:sldChg>
      <pc:sldChg chg="modSp new">
        <pc:chgData name="Дрига Аліна Василівна" userId="S::s240100dav@onmedu.edu.ua::72d8e316-53e1-4712-94fe-14c597d0d0fc" providerId="AD" clId="Web-{C7605BA6-CA69-41BE-A35C-ED45A5EC9327}" dt="2023-12-16T15:43:25.434" v="450" actId="20577"/>
        <pc:sldMkLst>
          <pc:docMk/>
          <pc:sldMk cId="3947230558" sldId="271"/>
        </pc:sldMkLst>
        <pc:spChg chg="mod">
          <ac:chgData name="Дрига Аліна Василівна" userId="S::s240100dav@onmedu.edu.ua::72d8e316-53e1-4712-94fe-14c597d0d0fc" providerId="AD" clId="Web-{C7605BA6-CA69-41BE-A35C-ED45A5EC9327}" dt="2023-12-16T15:40:35.241" v="419" actId="20577"/>
          <ac:spMkLst>
            <pc:docMk/>
            <pc:sldMk cId="3947230558" sldId="271"/>
            <ac:spMk id="2" creationId="{B658C0E2-41E6-1DD6-2639-63D322B6380E}"/>
          </ac:spMkLst>
        </pc:spChg>
        <pc:spChg chg="mod">
          <ac:chgData name="Дрига Аліна Василівна" userId="S::s240100dav@onmedu.edu.ua::72d8e316-53e1-4712-94fe-14c597d0d0fc" providerId="AD" clId="Web-{C7605BA6-CA69-41BE-A35C-ED45A5EC9327}" dt="2023-12-16T15:43:25.434" v="450" actId="20577"/>
          <ac:spMkLst>
            <pc:docMk/>
            <pc:sldMk cId="3947230558" sldId="271"/>
            <ac:spMk id="3" creationId="{7E561FD7-4770-31E2-7266-D5A66D4206B4}"/>
          </ac:spMkLst>
        </pc:spChg>
      </pc:sldChg>
      <pc:sldChg chg="addSp delSp modSp new mod setBg">
        <pc:chgData name="Дрига Аліна Василівна" userId="S::s240100dav@onmedu.edu.ua::72d8e316-53e1-4712-94fe-14c597d0d0fc" providerId="AD" clId="Web-{C7605BA6-CA69-41BE-A35C-ED45A5EC9327}" dt="2023-12-16T15:47:20.160" v="457"/>
        <pc:sldMkLst>
          <pc:docMk/>
          <pc:sldMk cId="1729150138" sldId="272"/>
        </pc:sldMkLst>
        <pc:spChg chg="add">
          <ac:chgData name="Дрига Аліна Василівна" userId="S::s240100dav@onmedu.edu.ua::72d8e316-53e1-4712-94fe-14c597d0d0fc" providerId="AD" clId="Web-{C7605BA6-CA69-41BE-A35C-ED45A5EC9327}" dt="2023-12-16T15:47:20.160" v="457"/>
          <ac:spMkLst>
            <pc:docMk/>
            <pc:sldMk cId="1729150138" sldId="272"/>
            <ac:spMk id="8" creationId="{446E324D-9201-4292-875F-C3B15A73714B}"/>
          </ac:spMkLst>
        </pc:spChg>
        <pc:picChg chg="add del mod">
          <ac:chgData name="Дрига Аліна Василівна" userId="S::s240100dav@onmedu.edu.ua::72d8e316-53e1-4712-94fe-14c597d0d0fc" providerId="AD" clId="Web-{C7605BA6-CA69-41BE-A35C-ED45A5EC9327}" dt="2023-12-16T15:45:31.938" v="455"/>
          <ac:picMkLst>
            <pc:docMk/>
            <pc:sldMk cId="1729150138" sldId="272"/>
            <ac:picMk id="2" creationId="{09927F6F-1380-12EA-BBAF-67525FCF7B7E}"/>
          </ac:picMkLst>
        </pc:picChg>
        <pc:picChg chg="add mod">
          <ac:chgData name="Дрига Аліна Василівна" userId="S::s240100dav@onmedu.edu.ua::72d8e316-53e1-4712-94fe-14c597d0d0fc" providerId="AD" clId="Web-{C7605BA6-CA69-41BE-A35C-ED45A5EC9327}" dt="2023-12-16T15:47:20.160" v="457"/>
          <ac:picMkLst>
            <pc:docMk/>
            <pc:sldMk cId="1729150138" sldId="272"/>
            <ac:picMk id="3" creationId="{DD709C79-9502-A530-FFBE-C625CCB75C19}"/>
          </ac:picMkLst>
        </pc:picChg>
        <pc:cxnChg chg="add">
          <ac:chgData name="Дрига Аліна Василівна" userId="S::s240100dav@onmedu.edu.ua::72d8e316-53e1-4712-94fe-14c597d0d0fc" providerId="AD" clId="Web-{C7605BA6-CA69-41BE-A35C-ED45A5EC9327}" dt="2023-12-16T15:47:20.160" v="457"/>
          <ac:cxnSpMkLst>
            <pc:docMk/>
            <pc:sldMk cId="1729150138" sldId="272"/>
            <ac:cxnSpMk id="10" creationId="{02AD7D83-A622-4E64-A15F-5715B2553B7D}"/>
          </ac:cxnSpMkLst>
        </pc:cxnChg>
        <pc:cxnChg chg="add">
          <ac:chgData name="Дрига Аліна Василівна" userId="S::s240100dav@onmedu.edu.ua::72d8e316-53e1-4712-94fe-14c597d0d0fc" providerId="AD" clId="Web-{C7605BA6-CA69-41BE-A35C-ED45A5EC9327}" dt="2023-12-16T15:47:20.160" v="457"/>
          <ac:cxnSpMkLst>
            <pc:docMk/>
            <pc:sldMk cId="1729150138" sldId="272"/>
            <ac:cxnSpMk id="12" creationId="{E97A393F-6750-4B9D-A774-36E66ABA4706}"/>
          </ac:cxnSpMkLst>
        </pc:cxnChg>
        <pc:cxnChg chg="add">
          <ac:chgData name="Дрига Аліна Василівна" userId="S::s240100dav@onmedu.edu.ua::72d8e316-53e1-4712-94fe-14c597d0d0fc" providerId="AD" clId="Web-{C7605BA6-CA69-41BE-A35C-ED45A5EC9327}" dt="2023-12-16T15:47:20.160" v="457"/>
          <ac:cxnSpMkLst>
            <pc:docMk/>
            <pc:sldMk cId="1729150138" sldId="272"/>
            <ac:cxnSpMk id="14" creationId="{92A6F3B3-F9A3-4E38-8F8E-5247F74D500F}"/>
          </ac:cxnSpMkLst>
        </pc:cxnChg>
        <pc:cxnChg chg="add">
          <ac:chgData name="Дрига Аліна Василівна" userId="S::s240100dav@onmedu.edu.ua::72d8e316-53e1-4712-94fe-14c597d0d0fc" providerId="AD" clId="Web-{C7605BA6-CA69-41BE-A35C-ED45A5EC9327}" dt="2023-12-16T15:47:20.160" v="457"/>
          <ac:cxnSpMkLst>
            <pc:docMk/>
            <pc:sldMk cId="1729150138" sldId="272"/>
            <ac:cxnSpMk id="16" creationId="{1D51125D-D15A-4ADA-929B-DACA6E0D1CB2}"/>
          </ac:cxnSpMkLst>
        </pc:cxnChg>
      </pc:sldChg>
      <pc:sldMasterChg chg="add del addSldLayout delSldLayout">
        <pc:chgData name="Дрига Аліна Василівна" userId="S::s240100dav@onmedu.edu.ua::72d8e316-53e1-4712-94fe-14c597d0d0fc" providerId="AD" clId="Web-{C7605BA6-CA69-41BE-A35C-ED45A5EC9327}" dt="2023-12-16T14:52:57.127" v="12"/>
        <pc:sldMasterMkLst>
          <pc:docMk/>
          <pc:sldMasterMk cId="3154979492" sldId="2147483648"/>
        </pc:sldMasterMkLst>
        <pc:sldLayoutChg chg="add del">
          <pc:chgData name="Дрига Аліна Василівна" userId="S::s240100dav@onmedu.edu.ua::72d8e316-53e1-4712-94fe-14c597d0d0fc" providerId="AD" clId="Web-{C7605BA6-CA69-41BE-A35C-ED45A5EC9327}" dt="2023-12-16T14:52:57.127" v="12"/>
          <pc:sldLayoutMkLst>
            <pc:docMk/>
            <pc:sldMasterMk cId="3154979492" sldId="2147483648"/>
            <pc:sldLayoutMk cId="161079921" sldId="2147483649"/>
          </pc:sldLayoutMkLst>
        </pc:sldLayoutChg>
        <pc:sldLayoutChg chg="add del">
          <pc:chgData name="Дрига Аліна Василівна" userId="S::s240100dav@onmedu.edu.ua::72d8e316-53e1-4712-94fe-14c597d0d0fc" providerId="AD" clId="Web-{C7605BA6-CA69-41BE-A35C-ED45A5EC9327}" dt="2023-12-16T14:52:57.127" v="12"/>
          <pc:sldLayoutMkLst>
            <pc:docMk/>
            <pc:sldMasterMk cId="3154979492" sldId="2147483648"/>
            <pc:sldLayoutMk cId="2703711724" sldId="2147483650"/>
          </pc:sldLayoutMkLst>
        </pc:sldLayoutChg>
        <pc:sldLayoutChg chg="add del">
          <pc:chgData name="Дрига Аліна Василівна" userId="S::s240100dav@onmedu.edu.ua::72d8e316-53e1-4712-94fe-14c597d0d0fc" providerId="AD" clId="Web-{C7605BA6-CA69-41BE-A35C-ED45A5EC9327}" dt="2023-12-16T14:52:57.127" v="12"/>
          <pc:sldLayoutMkLst>
            <pc:docMk/>
            <pc:sldMasterMk cId="3154979492" sldId="2147483648"/>
            <pc:sldLayoutMk cId="4076369896" sldId="2147483651"/>
          </pc:sldLayoutMkLst>
        </pc:sldLayoutChg>
        <pc:sldLayoutChg chg="add del">
          <pc:chgData name="Дрига Аліна Василівна" userId="S::s240100dav@onmedu.edu.ua::72d8e316-53e1-4712-94fe-14c597d0d0fc" providerId="AD" clId="Web-{C7605BA6-CA69-41BE-A35C-ED45A5EC9327}" dt="2023-12-16T14:52:57.127" v="12"/>
          <pc:sldLayoutMkLst>
            <pc:docMk/>
            <pc:sldMasterMk cId="3154979492" sldId="2147483648"/>
            <pc:sldLayoutMk cId="2625762208" sldId="2147483652"/>
          </pc:sldLayoutMkLst>
        </pc:sldLayoutChg>
        <pc:sldLayoutChg chg="add del">
          <pc:chgData name="Дрига Аліна Василівна" userId="S::s240100dav@onmedu.edu.ua::72d8e316-53e1-4712-94fe-14c597d0d0fc" providerId="AD" clId="Web-{C7605BA6-CA69-41BE-A35C-ED45A5EC9327}" dt="2023-12-16T14:52:57.127" v="12"/>
          <pc:sldLayoutMkLst>
            <pc:docMk/>
            <pc:sldMasterMk cId="3154979492" sldId="2147483648"/>
            <pc:sldLayoutMk cId="188002762" sldId="2147483653"/>
          </pc:sldLayoutMkLst>
        </pc:sldLayoutChg>
        <pc:sldLayoutChg chg="add del">
          <pc:chgData name="Дрига Аліна Василівна" userId="S::s240100dav@onmedu.edu.ua::72d8e316-53e1-4712-94fe-14c597d0d0fc" providerId="AD" clId="Web-{C7605BA6-CA69-41BE-A35C-ED45A5EC9327}" dt="2023-12-16T14:52:57.127" v="12"/>
          <pc:sldLayoutMkLst>
            <pc:docMk/>
            <pc:sldMasterMk cId="3154979492" sldId="2147483648"/>
            <pc:sldLayoutMk cId="2295335545" sldId="2147483654"/>
          </pc:sldLayoutMkLst>
        </pc:sldLayoutChg>
        <pc:sldLayoutChg chg="add del">
          <pc:chgData name="Дрига Аліна Василівна" userId="S::s240100dav@onmedu.edu.ua::72d8e316-53e1-4712-94fe-14c597d0d0fc" providerId="AD" clId="Web-{C7605BA6-CA69-41BE-A35C-ED45A5EC9327}" dt="2023-12-16T14:52:57.127" v="12"/>
          <pc:sldLayoutMkLst>
            <pc:docMk/>
            <pc:sldMasterMk cId="3154979492" sldId="2147483648"/>
            <pc:sldLayoutMk cId="1988754143" sldId="2147483655"/>
          </pc:sldLayoutMkLst>
        </pc:sldLayoutChg>
        <pc:sldLayoutChg chg="add del">
          <pc:chgData name="Дрига Аліна Василівна" userId="S::s240100dav@onmedu.edu.ua::72d8e316-53e1-4712-94fe-14c597d0d0fc" providerId="AD" clId="Web-{C7605BA6-CA69-41BE-A35C-ED45A5EC9327}" dt="2023-12-16T14:52:57.127" v="12"/>
          <pc:sldLayoutMkLst>
            <pc:docMk/>
            <pc:sldMasterMk cId="3154979492" sldId="2147483648"/>
            <pc:sldLayoutMk cId="3665695281" sldId="2147483656"/>
          </pc:sldLayoutMkLst>
        </pc:sldLayoutChg>
        <pc:sldLayoutChg chg="add del">
          <pc:chgData name="Дрига Аліна Василівна" userId="S::s240100dav@onmedu.edu.ua::72d8e316-53e1-4712-94fe-14c597d0d0fc" providerId="AD" clId="Web-{C7605BA6-CA69-41BE-A35C-ED45A5EC9327}" dt="2023-12-16T14:52:57.127" v="12"/>
          <pc:sldLayoutMkLst>
            <pc:docMk/>
            <pc:sldMasterMk cId="3154979492" sldId="2147483648"/>
            <pc:sldLayoutMk cId="2134169247" sldId="2147483657"/>
          </pc:sldLayoutMkLst>
        </pc:sldLayoutChg>
        <pc:sldLayoutChg chg="add del">
          <pc:chgData name="Дрига Аліна Василівна" userId="S::s240100dav@onmedu.edu.ua::72d8e316-53e1-4712-94fe-14c597d0d0fc" providerId="AD" clId="Web-{C7605BA6-CA69-41BE-A35C-ED45A5EC9327}" dt="2023-12-16T14:52:57.127" v="12"/>
          <pc:sldLayoutMkLst>
            <pc:docMk/>
            <pc:sldMasterMk cId="3154979492" sldId="2147483648"/>
            <pc:sldLayoutMk cId="2065727480" sldId="2147483658"/>
          </pc:sldLayoutMkLst>
        </pc:sldLayoutChg>
        <pc:sldLayoutChg chg="add del">
          <pc:chgData name="Дрига Аліна Василівна" userId="S::s240100dav@onmedu.edu.ua::72d8e316-53e1-4712-94fe-14c597d0d0fc" providerId="AD" clId="Web-{C7605BA6-CA69-41BE-A35C-ED45A5EC9327}" dt="2023-12-16T14:52:57.127" v="12"/>
          <pc:sldLayoutMkLst>
            <pc:docMk/>
            <pc:sldMasterMk cId="3154979492" sldId="2147483648"/>
            <pc:sldLayoutMk cId="812261758" sldId="2147483659"/>
          </pc:sldLayoutMkLst>
        </pc:sldLayoutChg>
      </pc:sldMasterChg>
      <pc:sldMasterChg chg="add del replId addSldLayout delSldLayout">
        <pc:chgData name="Дрига Аліна Василівна" userId="S::s240100dav@onmedu.edu.ua::72d8e316-53e1-4712-94fe-14c597d0d0fc" providerId="AD" clId="Web-{C7605BA6-CA69-41BE-A35C-ED45A5EC9327}" dt="2023-12-16T14:52:51.142" v="7"/>
        <pc:sldMasterMkLst>
          <pc:docMk/>
          <pc:sldMasterMk cId="280468260" sldId="2147483660"/>
        </pc:sldMasterMkLst>
        <pc:sldLayoutChg chg="add del">
          <pc:chgData name="Дрига Аліна Василівна" userId="S::s240100dav@onmedu.edu.ua::72d8e316-53e1-4712-94fe-14c597d0d0fc" providerId="AD" clId="Web-{C7605BA6-CA69-41BE-A35C-ED45A5EC9327}" dt="2023-12-16T14:52:51.142" v="7"/>
          <pc:sldLayoutMkLst>
            <pc:docMk/>
            <pc:sldMasterMk cId="280468260" sldId="2147483660"/>
            <pc:sldLayoutMk cId="2196388086" sldId="2147483661"/>
          </pc:sldLayoutMkLst>
        </pc:sldLayoutChg>
        <pc:sldLayoutChg chg="add del replId">
          <pc:chgData name="Дрига Аліна Василівна" userId="S::s240100dav@onmedu.edu.ua::72d8e316-53e1-4712-94fe-14c597d0d0fc" providerId="AD" clId="Web-{C7605BA6-CA69-41BE-A35C-ED45A5EC9327}" dt="2023-12-16T14:52:51.142" v="7"/>
          <pc:sldLayoutMkLst>
            <pc:docMk/>
            <pc:sldMasterMk cId="280468260" sldId="2147483660"/>
            <pc:sldLayoutMk cId="2411737851" sldId="2147483662"/>
          </pc:sldLayoutMkLst>
        </pc:sldLayoutChg>
        <pc:sldLayoutChg chg="add del replId">
          <pc:chgData name="Дрига Аліна Василівна" userId="S::s240100dav@onmedu.edu.ua::72d8e316-53e1-4712-94fe-14c597d0d0fc" providerId="AD" clId="Web-{C7605BA6-CA69-41BE-A35C-ED45A5EC9327}" dt="2023-12-16T14:52:51.142" v="7"/>
          <pc:sldLayoutMkLst>
            <pc:docMk/>
            <pc:sldMasterMk cId="280468260" sldId="2147483660"/>
            <pc:sldLayoutMk cId="3043010348" sldId="2147483663"/>
          </pc:sldLayoutMkLst>
        </pc:sldLayoutChg>
        <pc:sldLayoutChg chg="add del replId">
          <pc:chgData name="Дрига Аліна Василівна" userId="S::s240100dav@onmedu.edu.ua::72d8e316-53e1-4712-94fe-14c597d0d0fc" providerId="AD" clId="Web-{C7605BA6-CA69-41BE-A35C-ED45A5EC9327}" dt="2023-12-16T14:52:51.142" v="7"/>
          <pc:sldLayoutMkLst>
            <pc:docMk/>
            <pc:sldMasterMk cId="280468260" sldId="2147483660"/>
            <pc:sldLayoutMk cId="1539976867" sldId="2147483664"/>
          </pc:sldLayoutMkLst>
        </pc:sldLayoutChg>
        <pc:sldLayoutChg chg="add del replId">
          <pc:chgData name="Дрига Аліна Василівна" userId="S::s240100dav@onmedu.edu.ua::72d8e316-53e1-4712-94fe-14c597d0d0fc" providerId="AD" clId="Web-{C7605BA6-CA69-41BE-A35C-ED45A5EC9327}" dt="2023-12-16T14:52:51.142" v="7"/>
          <pc:sldLayoutMkLst>
            <pc:docMk/>
            <pc:sldMasterMk cId="280468260" sldId="2147483660"/>
            <pc:sldLayoutMk cId="3779004712" sldId="2147483665"/>
          </pc:sldLayoutMkLst>
        </pc:sldLayoutChg>
        <pc:sldLayoutChg chg="add del replId">
          <pc:chgData name="Дрига Аліна Василівна" userId="S::s240100dav@onmedu.edu.ua::72d8e316-53e1-4712-94fe-14c597d0d0fc" providerId="AD" clId="Web-{C7605BA6-CA69-41BE-A35C-ED45A5EC9327}" dt="2023-12-16T14:52:51.142" v="7"/>
          <pc:sldLayoutMkLst>
            <pc:docMk/>
            <pc:sldMasterMk cId="280468260" sldId="2147483660"/>
            <pc:sldLayoutMk cId="3259759210" sldId="2147483666"/>
          </pc:sldLayoutMkLst>
        </pc:sldLayoutChg>
        <pc:sldLayoutChg chg="add del replId">
          <pc:chgData name="Дрига Аліна Василівна" userId="S::s240100dav@onmedu.edu.ua::72d8e316-53e1-4712-94fe-14c597d0d0fc" providerId="AD" clId="Web-{C7605BA6-CA69-41BE-A35C-ED45A5EC9327}" dt="2023-12-16T14:52:51.142" v="7"/>
          <pc:sldLayoutMkLst>
            <pc:docMk/>
            <pc:sldMasterMk cId="280468260" sldId="2147483660"/>
            <pc:sldLayoutMk cId="17481257" sldId="2147483667"/>
          </pc:sldLayoutMkLst>
        </pc:sldLayoutChg>
        <pc:sldLayoutChg chg="add del replId">
          <pc:chgData name="Дрига Аліна Василівна" userId="S::s240100dav@onmedu.edu.ua::72d8e316-53e1-4712-94fe-14c597d0d0fc" providerId="AD" clId="Web-{C7605BA6-CA69-41BE-A35C-ED45A5EC9327}" dt="2023-12-16T14:52:51.142" v="7"/>
          <pc:sldLayoutMkLst>
            <pc:docMk/>
            <pc:sldMasterMk cId="280468260" sldId="2147483660"/>
            <pc:sldLayoutMk cId="4085336582" sldId="2147483668"/>
          </pc:sldLayoutMkLst>
        </pc:sldLayoutChg>
        <pc:sldLayoutChg chg="add del replId">
          <pc:chgData name="Дрига Аліна Василівна" userId="S::s240100dav@onmedu.edu.ua::72d8e316-53e1-4712-94fe-14c597d0d0fc" providerId="AD" clId="Web-{C7605BA6-CA69-41BE-A35C-ED45A5EC9327}" dt="2023-12-16T14:52:51.142" v="7"/>
          <pc:sldLayoutMkLst>
            <pc:docMk/>
            <pc:sldMasterMk cId="280468260" sldId="2147483660"/>
            <pc:sldLayoutMk cId="3374266273" sldId="2147483669"/>
          </pc:sldLayoutMkLst>
        </pc:sldLayoutChg>
        <pc:sldLayoutChg chg="add del replId">
          <pc:chgData name="Дрига Аліна Василівна" userId="S::s240100dav@onmedu.edu.ua::72d8e316-53e1-4712-94fe-14c597d0d0fc" providerId="AD" clId="Web-{C7605BA6-CA69-41BE-A35C-ED45A5EC9327}" dt="2023-12-16T14:52:51.142" v="7"/>
          <pc:sldLayoutMkLst>
            <pc:docMk/>
            <pc:sldMasterMk cId="280468260" sldId="2147483660"/>
            <pc:sldLayoutMk cId="3150892449" sldId="2147483670"/>
          </pc:sldLayoutMkLst>
        </pc:sldLayoutChg>
        <pc:sldLayoutChg chg="add del replId">
          <pc:chgData name="Дрига Аліна Василівна" userId="S::s240100dav@onmedu.edu.ua::72d8e316-53e1-4712-94fe-14c597d0d0fc" providerId="AD" clId="Web-{C7605BA6-CA69-41BE-A35C-ED45A5EC9327}" dt="2023-12-16T14:52:51.142" v="7"/>
          <pc:sldLayoutMkLst>
            <pc:docMk/>
            <pc:sldMasterMk cId="280468260" sldId="2147483660"/>
            <pc:sldLayoutMk cId="3332191263" sldId="2147483671"/>
          </pc:sldLayoutMkLst>
        </pc:sldLayoutChg>
      </pc:sldMasterChg>
      <pc:sldMasterChg chg="add del addSldLayout delSldLayout">
        <pc:chgData name="Дрига Аліна Василівна" userId="S::s240100dav@onmedu.edu.ua::72d8e316-53e1-4712-94fe-14c597d0d0fc" providerId="AD" clId="Web-{C7605BA6-CA69-41BE-A35C-ED45A5EC9327}" dt="2023-12-16T14:52:52.955" v="9"/>
        <pc:sldMasterMkLst>
          <pc:docMk/>
          <pc:sldMasterMk cId="3730234912" sldId="2147483673"/>
        </pc:sldMasterMkLst>
        <pc:sldLayoutChg chg="add del">
          <pc:chgData name="Дрига Аліна Василівна" userId="S::s240100dav@onmedu.edu.ua::72d8e316-53e1-4712-94fe-14c597d0d0fc" providerId="AD" clId="Web-{C7605BA6-CA69-41BE-A35C-ED45A5EC9327}" dt="2023-12-16T14:52:52.955" v="9"/>
          <pc:sldLayoutMkLst>
            <pc:docMk/>
            <pc:sldMasterMk cId="3730234912" sldId="2147483673"/>
            <pc:sldLayoutMk cId="1050442462" sldId="2147483662"/>
          </pc:sldLayoutMkLst>
        </pc:sldLayoutChg>
        <pc:sldLayoutChg chg="add del">
          <pc:chgData name="Дрига Аліна Василівна" userId="S::s240100dav@onmedu.edu.ua::72d8e316-53e1-4712-94fe-14c597d0d0fc" providerId="AD" clId="Web-{C7605BA6-CA69-41BE-A35C-ED45A5EC9327}" dt="2023-12-16T14:52:52.955" v="9"/>
          <pc:sldLayoutMkLst>
            <pc:docMk/>
            <pc:sldMasterMk cId="3730234912" sldId="2147483673"/>
            <pc:sldLayoutMk cId="1317827223" sldId="2147483663"/>
          </pc:sldLayoutMkLst>
        </pc:sldLayoutChg>
        <pc:sldLayoutChg chg="add del">
          <pc:chgData name="Дрига Аліна Василівна" userId="S::s240100dav@onmedu.edu.ua::72d8e316-53e1-4712-94fe-14c597d0d0fc" providerId="AD" clId="Web-{C7605BA6-CA69-41BE-A35C-ED45A5EC9327}" dt="2023-12-16T14:52:52.955" v="9"/>
          <pc:sldLayoutMkLst>
            <pc:docMk/>
            <pc:sldMasterMk cId="3730234912" sldId="2147483673"/>
            <pc:sldLayoutMk cId="4271623417" sldId="2147483664"/>
          </pc:sldLayoutMkLst>
        </pc:sldLayoutChg>
        <pc:sldLayoutChg chg="add del">
          <pc:chgData name="Дрига Аліна Василівна" userId="S::s240100dav@onmedu.edu.ua::72d8e316-53e1-4712-94fe-14c597d0d0fc" providerId="AD" clId="Web-{C7605BA6-CA69-41BE-A35C-ED45A5EC9327}" dt="2023-12-16T14:52:52.955" v="9"/>
          <pc:sldLayoutMkLst>
            <pc:docMk/>
            <pc:sldMasterMk cId="3730234912" sldId="2147483673"/>
            <pc:sldLayoutMk cId="4260413566" sldId="2147483665"/>
          </pc:sldLayoutMkLst>
        </pc:sldLayoutChg>
        <pc:sldLayoutChg chg="add del">
          <pc:chgData name="Дрига Аліна Василівна" userId="S::s240100dav@onmedu.edu.ua::72d8e316-53e1-4712-94fe-14c597d0d0fc" providerId="AD" clId="Web-{C7605BA6-CA69-41BE-A35C-ED45A5EC9327}" dt="2023-12-16T14:52:52.955" v="9"/>
          <pc:sldLayoutMkLst>
            <pc:docMk/>
            <pc:sldMasterMk cId="3730234912" sldId="2147483673"/>
            <pc:sldLayoutMk cId="1256344917" sldId="2147483666"/>
          </pc:sldLayoutMkLst>
        </pc:sldLayoutChg>
        <pc:sldLayoutChg chg="add del">
          <pc:chgData name="Дрига Аліна Василівна" userId="S::s240100dav@onmedu.edu.ua::72d8e316-53e1-4712-94fe-14c597d0d0fc" providerId="AD" clId="Web-{C7605BA6-CA69-41BE-A35C-ED45A5EC9327}" dt="2023-12-16T14:52:52.955" v="9"/>
          <pc:sldLayoutMkLst>
            <pc:docMk/>
            <pc:sldMasterMk cId="3730234912" sldId="2147483673"/>
            <pc:sldLayoutMk cId="2843662224" sldId="2147483667"/>
          </pc:sldLayoutMkLst>
        </pc:sldLayoutChg>
        <pc:sldLayoutChg chg="add del">
          <pc:chgData name="Дрига Аліна Василівна" userId="S::s240100dav@onmedu.edu.ua::72d8e316-53e1-4712-94fe-14c597d0d0fc" providerId="AD" clId="Web-{C7605BA6-CA69-41BE-A35C-ED45A5EC9327}" dt="2023-12-16T14:52:52.955" v="9"/>
          <pc:sldLayoutMkLst>
            <pc:docMk/>
            <pc:sldMasterMk cId="3730234912" sldId="2147483673"/>
            <pc:sldLayoutMk cId="2902445589" sldId="2147483668"/>
          </pc:sldLayoutMkLst>
        </pc:sldLayoutChg>
        <pc:sldLayoutChg chg="add del">
          <pc:chgData name="Дрига Аліна Василівна" userId="S::s240100dav@onmedu.edu.ua::72d8e316-53e1-4712-94fe-14c597d0d0fc" providerId="AD" clId="Web-{C7605BA6-CA69-41BE-A35C-ED45A5EC9327}" dt="2023-12-16T14:52:52.955" v="9"/>
          <pc:sldLayoutMkLst>
            <pc:docMk/>
            <pc:sldMasterMk cId="3730234912" sldId="2147483673"/>
            <pc:sldLayoutMk cId="598857194" sldId="2147483669"/>
          </pc:sldLayoutMkLst>
        </pc:sldLayoutChg>
        <pc:sldLayoutChg chg="add del">
          <pc:chgData name="Дрига Аліна Василівна" userId="S::s240100dav@onmedu.edu.ua::72d8e316-53e1-4712-94fe-14c597d0d0fc" providerId="AD" clId="Web-{C7605BA6-CA69-41BE-A35C-ED45A5EC9327}" dt="2023-12-16T14:52:52.955" v="9"/>
          <pc:sldLayoutMkLst>
            <pc:docMk/>
            <pc:sldMasterMk cId="3730234912" sldId="2147483673"/>
            <pc:sldLayoutMk cId="1534638311" sldId="2147483670"/>
          </pc:sldLayoutMkLst>
        </pc:sldLayoutChg>
        <pc:sldLayoutChg chg="add del">
          <pc:chgData name="Дрига Аліна Василівна" userId="S::s240100dav@onmedu.edu.ua::72d8e316-53e1-4712-94fe-14c597d0d0fc" providerId="AD" clId="Web-{C7605BA6-CA69-41BE-A35C-ED45A5EC9327}" dt="2023-12-16T14:52:52.955" v="9"/>
          <pc:sldLayoutMkLst>
            <pc:docMk/>
            <pc:sldMasterMk cId="3730234912" sldId="2147483673"/>
            <pc:sldLayoutMk cId="2263793291" sldId="2147483671"/>
          </pc:sldLayoutMkLst>
        </pc:sldLayoutChg>
        <pc:sldLayoutChg chg="add del">
          <pc:chgData name="Дрига Аліна Василівна" userId="S::s240100dav@onmedu.edu.ua::72d8e316-53e1-4712-94fe-14c597d0d0fc" providerId="AD" clId="Web-{C7605BA6-CA69-41BE-A35C-ED45A5EC9327}" dt="2023-12-16T14:52:52.955" v="9"/>
          <pc:sldLayoutMkLst>
            <pc:docMk/>
            <pc:sldMasterMk cId="3730234912" sldId="2147483673"/>
            <pc:sldLayoutMk cId="1297952252" sldId="2147483672"/>
          </pc:sldLayoutMkLst>
        </pc:sldLayoutChg>
      </pc:sldMasterChg>
      <pc:sldMasterChg chg="add del addSldLayout delSldLayout">
        <pc:chgData name="Дрига Аліна Василівна" userId="S::s240100dav@onmedu.edu.ua::72d8e316-53e1-4712-94fe-14c597d0d0fc" providerId="AD" clId="Web-{C7605BA6-CA69-41BE-A35C-ED45A5EC9327}" dt="2023-12-16T14:52:57.080" v="11"/>
        <pc:sldMasterMkLst>
          <pc:docMk/>
          <pc:sldMasterMk cId="974202394" sldId="2147483686"/>
        </pc:sldMasterMkLst>
        <pc:sldLayoutChg chg="add del">
          <pc:chgData name="Дрига Аліна Василівна" userId="S::s240100dav@onmedu.edu.ua::72d8e316-53e1-4712-94fe-14c597d0d0fc" providerId="AD" clId="Web-{C7605BA6-CA69-41BE-A35C-ED45A5EC9327}" dt="2023-12-16T14:52:57.080" v="11"/>
          <pc:sldLayoutMkLst>
            <pc:docMk/>
            <pc:sldMasterMk cId="974202394" sldId="2147483686"/>
            <pc:sldLayoutMk cId="535763137" sldId="2147483675"/>
          </pc:sldLayoutMkLst>
        </pc:sldLayoutChg>
        <pc:sldLayoutChg chg="add del">
          <pc:chgData name="Дрига Аліна Василівна" userId="S::s240100dav@onmedu.edu.ua::72d8e316-53e1-4712-94fe-14c597d0d0fc" providerId="AD" clId="Web-{C7605BA6-CA69-41BE-A35C-ED45A5EC9327}" dt="2023-12-16T14:52:57.080" v="11"/>
          <pc:sldLayoutMkLst>
            <pc:docMk/>
            <pc:sldMasterMk cId="974202394" sldId="2147483686"/>
            <pc:sldLayoutMk cId="1753239848" sldId="2147483676"/>
          </pc:sldLayoutMkLst>
        </pc:sldLayoutChg>
        <pc:sldLayoutChg chg="add del">
          <pc:chgData name="Дрига Аліна Василівна" userId="S::s240100dav@onmedu.edu.ua::72d8e316-53e1-4712-94fe-14c597d0d0fc" providerId="AD" clId="Web-{C7605BA6-CA69-41BE-A35C-ED45A5EC9327}" dt="2023-12-16T14:52:57.080" v="11"/>
          <pc:sldLayoutMkLst>
            <pc:docMk/>
            <pc:sldMasterMk cId="974202394" sldId="2147483686"/>
            <pc:sldLayoutMk cId="3563714048" sldId="2147483677"/>
          </pc:sldLayoutMkLst>
        </pc:sldLayoutChg>
        <pc:sldLayoutChg chg="add del">
          <pc:chgData name="Дрига Аліна Василівна" userId="S::s240100dav@onmedu.edu.ua::72d8e316-53e1-4712-94fe-14c597d0d0fc" providerId="AD" clId="Web-{C7605BA6-CA69-41BE-A35C-ED45A5EC9327}" dt="2023-12-16T14:52:57.080" v="11"/>
          <pc:sldLayoutMkLst>
            <pc:docMk/>
            <pc:sldMasterMk cId="974202394" sldId="2147483686"/>
            <pc:sldLayoutMk cId="2013087236" sldId="2147483678"/>
          </pc:sldLayoutMkLst>
        </pc:sldLayoutChg>
        <pc:sldLayoutChg chg="add del">
          <pc:chgData name="Дрига Аліна Василівна" userId="S::s240100dav@onmedu.edu.ua::72d8e316-53e1-4712-94fe-14c597d0d0fc" providerId="AD" clId="Web-{C7605BA6-CA69-41BE-A35C-ED45A5EC9327}" dt="2023-12-16T14:52:57.080" v="11"/>
          <pc:sldLayoutMkLst>
            <pc:docMk/>
            <pc:sldMasterMk cId="974202394" sldId="2147483686"/>
            <pc:sldLayoutMk cId="1278295952" sldId="2147483679"/>
          </pc:sldLayoutMkLst>
        </pc:sldLayoutChg>
        <pc:sldLayoutChg chg="add del">
          <pc:chgData name="Дрига Аліна Василівна" userId="S::s240100dav@onmedu.edu.ua::72d8e316-53e1-4712-94fe-14c597d0d0fc" providerId="AD" clId="Web-{C7605BA6-CA69-41BE-A35C-ED45A5EC9327}" dt="2023-12-16T14:52:57.080" v="11"/>
          <pc:sldLayoutMkLst>
            <pc:docMk/>
            <pc:sldMasterMk cId="974202394" sldId="2147483686"/>
            <pc:sldLayoutMk cId="3481993308" sldId="2147483680"/>
          </pc:sldLayoutMkLst>
        </pc:sldLayoutChg>
        <pc:sldLayoutChg chg="add del">
          <pc:chgData name="Дрига Аліна Василівна" userId="S::s240100dav@onmedu.edu.ua::72d8e316-53e1-4712-94fe-14c597d0d0fc" providerId="AD" clId="Web-{C7605BA6-CA69-41BE-A35C-ED45A5EC9327}" dt="2023-12-16T14:52:57.080" v="11"/>
          <pc:sldLayoutMkLst>
            <pc:docMk/>
            <pc:sldMasterMk cId="974202394" sldId="2147483686"/>
            <pc:sldLayoutMk cId="2553181782" sldId="2147483681"/>
          </pc:sldLayoutMkLst>
        </pc:sldLayoutChg>
        <pc:sldLayoutChg chg="add del">
          <pc:chgData name="Дрига Аліна Василівна" userId="S::s240100dav@onmedu.edu.ua::72d8e316-53e1-4712-94fe-14c597d0d0fc" providerId="AD" clId="Web-{C7605BA6-CA69-41BE-A35C-ED45A5EC9327}" dt="2023-12-16T14:52:57.080" v="11"/>
          <pc:sldLayoutMkLst>
            <pc:docMk/>
            <pc:sldMasterMk cId="974202394" sldId="2147483686"/>
            <pc:sldLayoutMk cId="3449140380" sldId="2147483682"/>
          </pc:sldLayoutMkLst>
        </pc:sldLayoutChg>
        <pc:sldLayoutChg chg="add del">
          <pc:chgData name="Дрига Аліна Василівна" userId="S::s240100dav@onmedu.edu.ua::72d8e316-53e1-4712-94fe-14c597d0d0fc" providerId="AD" clId="Web-{C7605BA6-CA69-41BE-A35C-ED45A5EC9327}" dt="2023-12-16T14:52:57.080" v="11"/>
          <pc:sldLayoutMkLst>
            <pc:docMk/>
            <pc:sldMasterMk cId="974202394" sldId="2147483686"/>
            <pc:sldLayoutMk cId="2561753112" sldId="2147483683"/>
          </pc:sldLayoutMkLst>
        </pc:sldLayoutChg>
        <pc:sldLayoutChg chg="add del">
          <pc:chgData name="Дрига Аліна Василівна" userId="S::s240100dav@onmedu.edu.ua::72d8e316-53e1-4712-94fe-14c597d0d0fc" providerId="AD" clId="Web-{C7605BA6-CA69-41BE-A35C-ED45A5EC9327}" dt="2023-12-16T14:52:57.080" v="11"/>
          <pc:sldLayoutMkLst>
            <pc:docMk/>
            <pc:sldMasterMk cId="974202394" sldId="2147483686"/>
            <pc:sldLayoutMk cId="844593962" sldId="2147483684"/>
          </pc:sldLayoutMkLst>
        </pc:sldLayoutChg>
        <pc:sldLayoutChg chg="add del">
          <pc:chgData name="Дрига Аліна Василівна" userId="S::s240100dav@onmedu.edu.ua::72d8e316-53e1-4712-94fe-14c597d0d0fc" providerId="AD" clId="Web-{C7605BA6-CA69-41BE-A35C-ED45A5EC9327}" dt="2023-12-16T14:52:57.080" v="11"/>
          <pc:sldLayoutMkLst>
            <pc:docMk/>
            <pc:sldMasterMk cId="974202394" sldId="2147483686"/>
            <pc:sldLayoutMk cId="4057700350" sldId="2147483685"/>
          </pc:sldLayoutMkLst>
        </pc:sldLayoutChg>
      </pc:sldMasterChg>
      <pc:sldMasterChg chg="add addSldLayout">
        <pc:chgData name="Дрига Аліна Василівна" userId="S::s240100dav@onmedu.edu.ua::72d8e316-53e1-4712-94fe-14c597d0d0fc" providerId="AD" clId="Web-{C7605BA6-CA69-41BE-A35C-ED45A5EC9327}" dt="2023-12-16T14:52:57.127" v="12"/>
        <pc:sldMasterMkLst>
          <pc:docMk/>
          <pc:sldMasterMk cId="382344931" sldId="2147483712"/>
        </pc:sldMasterMkLst>
        <pc:sldLayoutChg chg="add">
          <pc:chgData name="Дрига Аліна Василівна" userId="S::s240100dav@onmedu.edu.ua::72d8e316-53e1-4712-94fe-14c597d0d0fc" providerId="AD" clId="Web-{C7605BA6-CA69-41BE-A35C-ED45A5EC9327}" dt="2023-12-16T14:52:57.127" v="12"/>
          <pc:sldLayoutMkLst>
            <pc:docMk/>
            <pc:sldMasterMk cId="382344931" sldId="2147483712"/>
            <pc:sldLayoutMk cId="4294098235" sldId="2147483701"/>
          </pc:sldLayoutMkLst>
        </pc:sldLayoutChg>
        <pc:sldLayoutChg chg="add">
          <pc:chgData name="Дрига Аліна Василівна" userId="S::s240100dav@onmedu.edu.ua::72d8e316-53e1-4712-94fe-14c597d0d0fc" providerId="AD" clId="Web-{C7605BA6-CA69-41BE-A35C-ED45A5EC9327}" dt="2023-12-16T14:52:57.127" v="12"/>
          <pc:sldLayoutMkLst>
            <pc:docMk/>
            <pc:sldMasterMk cId="382344931" sldId="2147483712"/>
            <pc:sldLayoutMk cId="4209799200" sldId="2147483702"/>
          </pc:sldLayoutMkLst>
        </pc:sldLayoutChg>
        <pc:sldLayoutChg chg="add">
          <pc:chgData name="Дрига Аліна Василівна" userId="S::s240100dav@onmedu.edu.ua::72d8e316-53e1-4712-94fe-14c597d0d0fc" providerId="AD" clId="Web-{C7605BA6-CA69-41BE-A35C-ED45A5EC9327}" dt="2023-12-16T14:52:57.127" v="12"/>
          <pc:sldLayoutMkLst>
            <pc:docMk/>
            <pc:sldMasterMk cId="382344931" sldId="2147483712"/>
            <pc:sldLayoutMk cId="1430524400" sldId="2147483703"/>
          </pc:sldLayoutMkLst>
        </pc:sldLayoutChg>
        <pc:sldLayoutChg chg="add">
          <pc:chgData name="Дрига Аліна Василівна" userId="S::s240100dav@onmedu.edu.ua::72d8e316-53e1-4712-94fe-14c597d0d0fc" providerId="AD" clId="Web-{C7605BA6-CA69-41BE-A35C-ED45A5EC9327}" dt="2023-12-16T14:52:57.127" v="12"/>
          <pc:sldLayoutMkLst>
            <pc:docMk/>
            <pc:sldMasterMk cId="382344931" sldId="2147483712"/>
            <pc:sldLayoutMk cId="1882467140" sldId="2147483704"/>
          </pc:sldLayoutMkLst>
        </pc:sldLayoutChg>
        <pc:sldLayoutChg chg="add">
          <pc:chgData name="Дрига Аліна Василівна" userId="S::s240100dav@onmedu.edu.ua::72d8e316-53e1-4712-94fe-14c597d0d0fc" providerId="AD" clId="Web-{C7605BA6-CA69-41BE-A35C-ED45A5EC9327}" dt="2023-12-16T14:52:57.127" v="12"/>
          <pc:sldLayoutMkLst>
            <pc:docMk/>
            <pc:sldMasterMk cId="382344931" sldId="2147483712"/>
            <pc:sldLayoutMk cId="4070842549" sldId="2147483705"/>
          </pc:sldLayoutMkLst>
        </pc:sldLayoutChg>
        <pc:sldLayoutChg chg="add">
          <pc:chgData name="Дрига Аліна Василівна" userId="S::s240100dav@onmedu.edu.ua::72d8e316-53e1-4712-94fe-14c597d0d0fc" providerId="AD" clId="Web-{C7605BA6-CA69-41BE-A35C-ED45A5EC9327}" dt="2023-12-16T14:52:57.127" v="12"/>
          <pc:sldLayoutMkLst>
            <pc:docMk/>
            <pc:sldMasterMk cId="382344931" sldId="2147483712"/>
            <pc:sldLayoutMk cId="1392604874" sldId="2147483706"/>
          </pc:sldLayoutMkLst>
        </pc:sldLayoutChg>
        <pc:sldLayoutChg chg="add">
          <pc:chgData name="Дрига Аліна Василівна" userId="S::s240100dav@onmedu.edu.ua::72d8e316-53e1-4712-94fe-14c597d0d0fc" providerId="AD" clId="Web-{C7605BA6-CA69-41BE-A35C-ED45A5EC9327}" dt="2023-12-16T14:52:57.127" v="12"/>
          <pc:sldLayoutMkLst>
            <pc:docMk/>
            <pc:sldMasterMk cId="382344931" sldId="2147483712"/>
            <pc:sldLayoutMk cId="3996473657" sldId="2147483707"/>
          </pc:sldLayoutMkLst>
        </pc:sldLayoutChg>
        <pc:sldLayoutChg chg="add">
          <pc:chgData name="Дрига Аліна Василівна" userId="S::s240100dav@onmedu.edu.ua::72d8e316-53e1-4712-94fe-14c597d0d0fc" providerId="AD" clId="Web-{C7605BA6-CA69-41BE-A35C-ED45A5EC9327}" dt="2023-12-16T14:52:57.127" v="12"/>
          <pc:sldLayoutMkLst>
            <pc:docMk/>
            <pc:sldMasterMk cId="382344931" sldId="2147483712"/>
            <pc:sldLayoutMk cId="206522048" sldId="2147483708"/>
          </pc:sldLayoutMkLst>
        </pc:sldLayoutChg>
        <pc:sldLayoutChg chg="add">
          <pc:chgData name="Дрига Аліна Василівна" userId="S::s240100dav@onmedu.edu.ua::72d8e316-53e1-4712-94fe-14c597d0d0fc" providerId="AD" clId="Web-{C7605BA6-CA69-41BE-A35C-ED45A5EC9327}" dt="2023-12-16T14:52:57.127" v="12"/>
          <pc:sldLayoutMkLst>
            <pc:docMk/>
            <pc:sldMasterMk cId="382344931" sldId="2147483712"/>
            <pc:sldLayoutMk cId="540196816" sldId="2147483709"/>
          </pc:sldLayoutMkLst>
        </pc:sldLayoutChg>
        <pc:sldLayoutChg chg="add">
          <pc:chgData name="Дрига Аліна Василівна" userId="S::s240100dav@onmedu.edu.ua::72d8e316-53e1-4712-94fe-14c597d0d0fc" providerId="AD" clId="Web-{C7605BA6-CA69-41BE-A35C-ED45A5EC9327}" dt="2023-12-16T14:52:57.127" v="12"/>
          <pc:sldLayoutMkLst>
            <pc:docMk/>
            <pc:sldMasterMk cId="382344931" sldId="2147483712"/>
            <pc:sldLayoutMk cId="413383833" sldId="2147483710"/>
          </pc:sldLayoutMkLst>
        </pc:sldLayoutChg>
        <pc:sldLayoutChg chg="add">
          <pc:chgData name="Дрига Аліна Василівна" userId="S::s240100dav@onmedu.edu.ua::72d8e316-53e1-4712-94fe-14c597d0d0fc" providerId="AD" clId="Web-{C7605BA6-CA69-41BE-A35C-ED45A5EC9327}" dt="2023-12-16T14:52:57.127" v="12"/>
          <pc:sldLayoutMkLst>
            <pc:docMk/>
            <pc:sldMasterMk cId="382344931" sldId="2147483712"/>
            <pc:sldLayoutMk cId="3118715770" sldId="2147483711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2BB0DB3-A8FF-4ABB-9E2E-D960422260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25308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BEE0618-75D7-410F-859C-CDF53BC53E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86729"/>
            <a:ext cx="9144000" cy="1135529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5237F11-76DB-4DD9-9747-3F38D05BA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059F581-81B0-44B3-ABA5-A25CA4BAE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C10D591-ADCF-4300-8282-72AE357F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6473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AD75558-A264-444E-829B-51AAE6B4B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08D9373-37D1-4135-8D34-755E139F7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55E4A6B-1966-4E57-9FB8-8B111E97B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33FC3DD-F2BE-41FF-895B-00129AAB1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91F830C-8424-4FAF-A011-605AE1D1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522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0A1BE8-ECC1-4027-B16E-C7BECCA9D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246C7E1-471A-46AA-8068-98E68C0C2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F7C9F8F-EC48-4D16-B4C6-023A7B607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79FA5B3-F726-417B-932A-B93E0C8F5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77D21F1-1A24-43EA-AB09-3024C491E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40196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2E16569-B648-4D50-BEB8-E8DAE24D6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40831B3-A1FD-470C-BEEE-4CFB44150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1F34A17-C244-438C-9AE3-FB9B3CE3B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4CFA3AA-3FC1-4B98-8F99-1726F1AC0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CE10883-BACC-41A1-9067-ECFDB937D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27660A2-13C9-4432-A6EB-A4FF3D78F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383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97C843-C993-4E9C-80DD-3620816E5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D91A8E3-B066-4511-9C6E-A3435B64D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34325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6E86B63-4102-4802-94D7-F138F80F3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58237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9C924765-08A7-4A60-86DC-DC420F60BB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34325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F4AA2795-EFB6-4000-8F25-FBB62646C0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58237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C942CFB-FE12-494A-9C41-3CB90F07B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6C3A07E3-59E1-4EBD-9687-4B6ABE96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CF7BB23-7539-4674-8B66-ACEFF9468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8715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B5841DB-C73C-4968-B434-A6AA14DAF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08152BF-92C7-4BF5-A9DB-16A0BF0F5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1289DB7-F492-4037-A439-D70F7E556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FFA96F1-8B8A-4E83-B3C2-E10DE522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70842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C8031033-9688-463F-9614-47F2F5BC6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85B8DB2-C14B-45AC-ACAF-8702DF59C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001DA57-8D4E-4075-9460-4F03DF8AA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94098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2CBE2C-9DAA-489D-AC88-15CBBA8A9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EE124BE-E494-445A-A4FB-A2A8F28F0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F2446DE-9A32-4774-9F7C-86678CA90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400115D-61B3-46D0-B4D3-30C374B52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F3C2AFC-D0F8-469F-B1E0-123C2E066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8B9BCDA-9EF7-4531-8021-AF7B30751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09799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E0AE558-F89F-4688-94E5-77F37D49F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BCD35AF-8CA2-49BB-BAE9-F29A0186E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05CAA98-55BD-4118-A8AF-D60306078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ABFF4C5-82A8-4AD8-B7E2-2882F6576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860B401-B64F-417B-8AD6-581A22E5E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F24BD4C-7149-44BF-8150-F72CAA95A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30524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3E5C77-55F8-4677-A96C-E6D3F5545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9A064EF-ADDA-4943-8F87-A7469D799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6B0D493-D1E7-4358-95E9-B5B80A49E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6E98326-3276-4B9E-960F-10C6677B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D4C3AC2-288D-4FEE-BF80-0EAEDDFAB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2467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3333C6A-5417-40BD-BF7A-9405832237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43BCB45-B343-46F6-9718-AA0D68CED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FBDA2A4-FD34-4E17-908F-4367B1E64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3B87AE3-776D-451D-AA52-C06B74724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AA0C4D5-BE1E-4D6A-9196-E0F9E42B2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2604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4436E0F2-A64B-471E-93C0-8DFE08CC57C8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xmlns="" id="{DC1E3AB1-2A8C-4607-9FAE-D8BDB280FE1A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xmlns="" id="{26D66059-832F-40B6-A35F-F56C8F38A1E7}"/>
              </a:ext>
            </a:extLst>
          </p:cNvPr>
          <p:cNvCxnSpPr>
            <a:cxnSpLocks/>
          </p:cNvCxnSpPr>
          <p:nvPr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A515E2ED-7EA9-448D-83FA-54C3DF9723BD}"/>
              </a:ext>
            </a:extLst>
          </p:cNvPr>
          <p:cNvCxnSpPr>
            <a:cxnSpLocks/>
          </p:cNvCxnSpPr>
          <p:nvPr/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20595356-EABD-4767-AC9D-EA21FF115EC0}"/>
              </a:ext>
            </a:extLst>
          </p:cNvPr>
          <p:cNvCxnSpPr>
            <a:cxnSpLocks/>
          </p:cNvCxnSpPr>
          <p:nvPr/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xmlns="" id="{28CD9F06-9628-469C-B788-A894E3E08281}"/>
              </a:ext>
            </a:extLst>
          </p:cNvPr>
          <p:cNvCxnSpPr>
            <a:cxnSpLocks/>
          </p:cNvCxnSpPr>
          <p:nvPr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xmlns="" id="{8550A431-0B61-421B-B4B7-24C0CFF0F938}"/>
              </a:ext>
            </a:extLst>
          </p:cNvPr>
          <p:cNvCxnSpPr>
            <a:cxnSpLocks/>
          </p:cNvCxnSpPr>
          <p:nvPr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675B94C5-D205-4339-B029-5D0FD2E5F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33401"/>
            <a:ext cx="9906000" cy="13821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096DC5C-BD34-4CE4-8AA7-A6A4B9516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2009554"/>
            <a:ext cx="9906000" cy="4024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1F192A7-D622-449D-9FC2-48FDE4D690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37102" y="6398878"/>
            <a:ext cx="419390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11EAACC7-3B3F-47D1-959A-EF58926E955E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435B93C-2BE9-4847-BFE5-D3CBCC6E94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429" y="6398878"/>
            <a:ext cx="4497315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="1" spc="30" baseline="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DF70A99-395E-4F22-8AAB-6C7EE743D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77" y="6398878"/>
            <a:ext cx="4708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312CC964-A50B-4C29-B4E4-2C30BB34CC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344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05" r:id="rId6"/>
    <p:sldLayoutId id="2147483701" r:id="rId7"/>
    <p:sldLayoutId id="2147483702" r:id="rId8"/>
    <p:sldLayoutId id="2147483703" r:id="rId9"/>
    <p:sldLayoutId id="2147483704" r:id="rId10"/>
    <p:sldLayoutId id="214748370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who.int/publications-detail-redirect/9789240064898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xmlns="" id="{EA3B6404-C37D-4FE3-8124-9FC5ECE562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5915" y="533400"/>
            <a:ext cx="5143458" cy="2140239"/>
          </a:xfrm>
        </p:spPr>
        <p:txBody>
          <a:bodyPr>
            <a:normAutofit/>
          </a:bodyPr>
          <a:lstStyle/>
          <a:p>
            <a:pPr algn="l"/>
            <a:r>
              <a:rPr lang="ru-RU" sz="3600" err="1">
                <a:latin typeface="Sabon Next LT"/>
                <a:cs typeface="Sabon Next LT"/>
              </a:rPr>
              <a:t>Резистентність</a:t>
            </a:r>
            <a:r>
              <a:rPr lang="ru-RU" sz="3600" dirty="0">
                <a:latin typeface="Sabon Next LT"/>
                <a:cs typeface="Sabon Next LT"/>
              </a:rPr>
              <a:t> до </a:t>
            </a:r>
            <a:r>
              <a:rPr lang="ru-RU" sz="3600" err="1">
                <a:latin typeface="Sabon Next LT"/>
                <a:cs typeface="Sabon Next LT"/>
              </a:rPr>
              <a:t>плазмодіїв</a:t>
            </a:r>
            <a:r>
              <a:rPr lang="ru-RU" sz="3600" dirty="0">
                <a:latin typeface="Sabon Next LT"/>
                <a:cs typeface="Sabon Next LT"/>
              </a:rPr>
              <a:t> </a:t>
            </a:r>
            <a:r>
              <a:rPr lang="ru-RU" sz="3600" err="1">
                <a:latin typeface="Sabon Next LT"/>
                <a:cs typeface="Sabon Next LT"/>
              </a:rPr>
              <a:t>різних</a:t>
            </a:r>
            <a:r>
              <a:rPr lang="ru-RU" sz="3600" dirty="0">
                <a:latin typeface="Sabon Next LT"/>
                <a:cs typeface="Sabon Next LT"/>
              </a:rPr>
              <a:t> </a:t>
            </a:r>
            <a:r>
              <a:rPr lang="ru-RU" sz="3600" err="1">
                <a:latin typeface="Sabon Next LT"/>
                <a:cs typeface="Sabon Next LT"/>
              </a:rPr>
              <a:t>штамів</a:t>
            </a:r>
            <a:endParaRPr lang="ru-RU" sz="3600">
              <a:latin typeface="Sabon Next LT"/>
              <a:cs typeface="Sabon Next 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3522" y="4386729"/>
            <a:ext cx="5006189" cy="193787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endParaRPr lang="ru-RU" dirty="0" err="1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xmlns="" id="{B42E889C-BF1F-40B2-86C2-92153DB7E6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638034" y="0"/>
            <a:ext cx="6553966" cy="3542616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xmlns="" id="{8557940A-71CE-48E1-BD71-2BEF15613C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6851108" y="4783369"/>
            <a:ext cx="5340893" cy="207463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xmlns="" id="{4777C915-01E5-4C85-B3BF-7BF7CC3FEFE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V="1">
            <a:off x="10021640" y="0"/>
            <a:ext cx="1268175" cy="68580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Вектор Комары кусают ребенка, вызывая зуд, покраснение и отек, могут передавать такие заболевания, как малярия денге, векторная иллюстрация">
            <a:extLst>
              <a:ext uri="{FF2B5EF4-FFF2-40B4-BE49-F238E27FC236}">
                <a16:creationId xmlns:a16="http://schemas.microsoft.com/office/drawing/2014/main" xmlns="" id="{FD6FA49B-97B2-CB6C-385B-9DB921CC155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r="3" b="3"/>
          <a:stretch/>
        </p:blipFill>
        <p:spPr>
          <a:xfrm>
            <a:off x="5861958" y="533400"/>
            <a:ext cx="5791200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5B8092E2-D77A-4CE6-BB2D-6269784456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D02CD835-4B0F-45D6-9B85-B049A100578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53"/>
            <a:ext cx="12192000" cy="2008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676F0CC0-79C0-5192-070D-C7954710E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9553" y="511309"/>
            <a:ext cx="9577116" cy="1221957"/>
          </a:xfrm>
        </p:spPr>
        <p:txBody>
          <a:bodyPr anchor="ctr">
            <a:normAutofit/>
          </a:bodyPr>
          <a:lstStyle/>
          <a:p>
            <a:r>
              <a:rPr lang="en-US" dirty="0"/>
              <a:t>                           </a:t>
            </a:r>
            <a:r>
              <a:rPr lang="en-US" dirty="0" err="1"/>
              <a:t>Малярія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7971A1EC-5980-40B2-973F-0D3D6630DBE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B0049A56-C4C2-4C0F-9F4F-D0E34391D9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478117" y="0"/>
            <a:ext cx="340591" cy="200955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7D02BE56-7EB5-4E62-B6E2-1C49E470A96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 flipV="1">
            <a:off x="0" y="1299548"/>
            <a:ext cx="1769035" cy="69557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79FB1D9-BD3D-0968-E541-8CD1B09D13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094" y="2233094"/>
            <a:ext cx="7090507" cy="36470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dirty="0" err="1">
                <a:ea typeface="+mn-lt"/>
                <a:cs typeface="+mn-lt"/>
              </a:rPr>
              <a:t>Це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група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ендемічних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антропонозних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протозойних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інвазій</a:t>
            </a:r>
            <a:r>
              <a:rPr lang="en-US" dirty="0">
                <a:ea typeface="+mn-lt"/>
                <a:cs typeface="+mn-lt"/>
              </a:rPr>
              <a:t> з </a:t>
            </a:r>
            <a:r>
              <a:rPr lang="en-US" dirty="0" err="1">
                <a:ea typeface="+mn-lt"/>
                <a:cs typeface="+mn-lt"/>
              </a:rPr>
              <a:t>трансмісивним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механізмом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передачі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для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яких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притаманні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пароксизми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рецидивної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лихоманки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гепатоспленомегалія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анемія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жовтяниця</a:t>
            </a:r>
            <a:endParaRPr lang="en-US" err="1"/>
          </a:p>
        </p:txBody>
      </p:sp>
      <p:pic>
        <p:nvPicPr>
          <p:cNvPr id="5" name="Picture 4" descr="Бесплатное векторное изображение Знак не комаров на белом">
            <a:extLst>
              <a:ext uri="{FF2B5EF4-FFF2-40B4-BE49-F238E27FC236}">
                <a16:creationId xmlns:a16="http://schemas.microsoft.com/office/drawing/2014/main" xmlns="" id="{BCD02937-5F2A-49D9-6107-A92F96E8CFA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12690" b="411"/>
          <a:stretch/>
        </p:blipFill>
        <p:spPr>
          <a:xfrm>
            <a:off x="7225552" y="1995117"/>
            <a:ext cx="4966447" cy="4862884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C4595B06-EDA5-4E45-BED4-7891E7E0CD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7331150" y="1171094"/>
            <a:ext cx="4860850" cy="82402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xmlns="" id="{D79C9A5D-F572-476A-99A9-700077150B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 flipV="1">
            <a:off x="8968704" y="0"/>
            <a:ext cx="2147217" cy="1995117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59592DA5-68A4-46A6-90EA-F0304FF8EED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11594353" y="-14436"/>
            <a:ext cx="239059" cy="200955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56065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5745E84-FA5F-B9C8-4AC5-F803CFF02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21106"/>
            <a:ext cx="9906000" cy="869993"/>
          </a:xfrm>
        </p:spPr>
        <p:txBody>
          <a:bodyPr/>
          <a:lstStyle/>
          <a:p>
            <a:r>
              <a:rPr lang="en-US" dirty="0"/>
              <a:t>                          </a:t>
            </a:r>
            <a:r>
              <a:rPr lang="en-US" dirty="0" err="1"/>
              <a:t>Малярія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82285CF-21E7-EB54-8D47-9152A355A4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919" y="1397456"/>
            <a:ext cx="11292589" cy="52486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 err="1">
                <a:ea typeface="+mn-lt"/>
                <a:cs typeface="+mn-lt"/>
              </a:rPr>
              <a:t>Малярія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спричиняється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чотирма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видами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найпростіших</a:t>
            </a:r>
            <a:r>
              <a:rPr lang="en-US" dirty="0">
                <a:ea typeface="+mn-lt"/>
                <a:cs typeface="+mn-lt"/>
              </a:rPr>
              <a:t> – </a:t>
            </a:r>
            <a:r>
              <a:rPr lang="en-US" dirty="0" err="1">
                <a:ea typeface="+mn-lt"/>
                <a:cs typeface="+mn-lt"/>
              </a:rPr>
              <a:t>плазмодіїв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що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адаптовані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до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паразитування</a:t>
            </a:r>
            <a:r>
              <a:rPr lang="en-US" dirty="0">
                <a:ea typeface="+mn-lt"/>
                <a:cs typeface="+mn-lt"/>
              </a:rPr>
              <a:t> в </a:t>
            </a:r>
            <a:r>
              <a:rPr lang="en-US" dirty="0" err="1">
                <a:ea typeface="+mn-lt"/>
                <a:cs typeface="+mn-lt"/>
              </a:rPr>
              <a:t>гепато</a:t>
            </a:r>
            <a:r>
              <a:rPr lang="en-US" dirty="0">
                <a:ea typeface="+mn-lt"/>
                <a:cs typeface="+mn-lt"/>
              </a:rPr>
              <a:t>- й </a:t>
            </a:r>
            <a:r>
              <a:rPr lang="en-US" dirty="0" err="1">
                <a:ea typeface="+mn-lt"/>
                <a:cs typeface="+mn-lt"/>
              </a:rPr>
              <a:t>еритроцитах</a:t>
            </a:r>
            <a:r>
              <a:rPr lang="en-US" dirty="0">
                <a:ea typeface="+mn-lt"/>
                <a:cs typeface="+mn-lt"/>
              </a:rPr>
              <a:t>: </a:t>
            </a:r>
            <a:endParaRPr lang="en-US" dirty="0"/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1) </a:t>
            </a:r>
            <a:r>
              <a:rPr lang="en-US" b="1" dirty="0">
                <a:ea typeface="+mn-lt"/>
                <a:cs typeface="+mn-lt"/>
              </a:rPr>
              <a:t>Plasmodium vivax</a:t>
            </a:r>
            <a:r>
              <a:rPr lang="en-US" dirty="0">
                <a:ea typeface="+mn-lt"/>
                <a:cs typeface="+mn-lt"/>
              </a:rPr>
              <a:t> – </a:t>
            </a:r>
            <a:r>
              <a:rPr lang="en-US" err="1">
                <a:ea typeface="+mn-lt"/>
                <a:cs typeface="+mn-lt"/>
              </a:rPr>
              <a:t>збудник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триденної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малярії</a:t>
            </a:r>
            <a:r>
              <a:rPr lang="en-US" dirty="0">
                <a:ea typeface="+mn-lt"/>
                <a:cs typeface="+mn-lt"/>
              </a:rPr>
              <a:t> (malaria </a:t>
            </a:r>
            <a:r>
              <a:rPr lang="en-US" err="1">
                <a:ea typeface="+mn-lt"/>
                <a:cs typeface="+mn-lt"/>
              </a:rPr>
              <a:t>tertiana</a:t>
            </a:r>
            <a:r>
              <a:rPr lang="en-US" dirty="0">
                <a:ea typeface="+mn-lt"/>
                <a:cs typeface="+mn-lt"/>
              </a:rPr>
              <a:t>);</a:t>
            </a:r>
            <a:endParaRPr lang="en-US"/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2)</a:t>
            </a:r>
            <a:r>
              <a:rPr lang="en-US" b="1" dirty="0">
                <a:ea typeface="+mn-lt"/>
                <a:cs typeface="+mn-lt"/>
              </a:rPr>
              <a:t> Plasmodium </a:t>
            </a:r>
            <a:r>
              <a:rPr lang="en-US" b="1" dirty="0" err="1">
                <a:ea typeface="+mn-lt"/>
                <a:cs typeface="+mn-lt"/>
              </a:rPr>
              <a:t>ovale</a:t>
            </a:r>
            <a:r>
              <a:rPr lang="en-US" dirty="0">
                <a:ea typeface="+mn-lt"/>
                <a:cs typeface="+mn-lt"/>
              </a:rPr>
              <a:t> – </a:t>
            </a:r>
            <a:r>
              <a:rPr lang="en-US" dirty="0" err="1">
                <a:ea typeface="+mn-lt"/>
                <a:cs typeface="+mn-lt"/>
              </a:rPr>
              <a:t>збудник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триденної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доброякісної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ovale-малярії</a:t>
            </a:r>
            <a:r>
              <a:rPr lang="en-US" dirty="0">
                <a:ea typeface="+mn-lt"/>
                <a:cs typeface="+mn-lt"/>
              </a:rPr>
              <a:t> (malaria </a:t>
            </a:r>
            <a:r>
              <a:rPr lang="en-US" dirty="0" err="1">
                <a:ea typeface="+mn-lt"/>
                <a:cs typeface="+mn-lt"/>
              </a:rPr>
              <a:t>tertiana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benigna</a:t>
            </a:r>
            <a:r>
              <a:rPr lang="en-US" dirty="0">
                <a:ea typeface="+mn-lt"/>
                <a:cs typeface="+mn-lt"/>
              </a:rPr>
              <a:t>); 3) 3)</a:t>
            </a:r>
            <a:r>
              <a:rPr lang="en-US" b="1" dirty="0">
                <a:ea typeface="+mn-lt"/>
                <a:cs typeface="+mn-lt"/>
              </a:rPr>
              <a:t>Plasmodium </a:t>
            </a:r>
            <a:r>
              <a:rPr lang="en-US" b="1" dirty="0" err="1">
                <a:ea typeface="+mn-lt"/>
                <a:cs typeface="+mn-lt"/>
              </a:rPr>
              <a:t>malariae</a:t>
            </a:r>
            <a:r>
              <a:rPr lang="en-US" dirty="0">
                <a:ea typeface="+mn-lt"/>
                <a:cs typeface="+mn-lt"/>
              </a:rPr>
              <a:t> – </a:t>
            </a:r>
            <a:r>
              <a:rPr lang="en-US" dirty="0" err="1">
                <a:ea typeface="+mn-lt"/>
                <a:cs typeface="+mn-lt"/>
              </a:rPr>
              <a:t>збудник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чотириденної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малярії</a:t>
            </a:r>
            <a:r>
              <a:rPr lang="en-US" dirty="0">
                <a:ea typeface="+mn-lt"/>
                <a:cs typeface="+mn-lt"/>
              </a:rPr>
              <a:t> (malaria </a:t>
            </a:r>
            <a:r>
              <a:rPr lang="en-US" dirty="0" err="1">
                <a:ea typeface="+mn-lt"/>
                <a:cs typeface="+mn-lt"/>
              </a:rPr>
              <a:t>quartana</a:t>
            </a:r>
            <a:r>
              <a:rPr lang="en-US" dirty="0">
                <a:ea typeface="+mn-lt"/>
                <a:cs typeface="+mn-lt"/>
              </a:rPr>
              <a:t>); </a:t>
            </a:r>
            <a:endParaRPr lang="en-US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4) </a:t>
            </a:r>
            <a:r>
              <a:rPr lang="en-US" b="1" dirty="0">
                <a:ea typeface="+mn-lt"/>
                <a:cs typeface="+mn-lt"/>
              </a:rPr>
              <a:t>Plasmodium falciparum</a:t>
            </a:r>
            <a:r>
              <a:rPr lang="en-US" dirty="0">
                <a:ea typeface="+mn-lt"/>
                <a:cs typeface="+mn-lt"/>
              </a:rPr>
              <a:t> – </a:t>
            </a:r>
            <a:r>
              <a:rPr lang="en-US" err="1">
                <a:ea typeface="+mn-lt"/>
                <a:cs typeface="+mn-lt"/>
              </a:rPr>
              <a:t>збудник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тропічної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малярії</a:t>
            </a:r>
            <a:r>
              <a:rPr lang="en-US" dirty="0">
                <a:ea typeface="+mn-lt"/>
                <a:cs typeface="+mn-lt"/>
              </a:rPr>
              <a:t> (malaria </a:t>
            </a:r>
            <a:r>
              <a:rPr lang="en-US" err="1">
                <a:ea typeface="+mn-lt"/>
                <a:cs typeface="+mn-lt"/>
              </a:rPr>
              <a:t>tropica</a:t>
            </a:r>
            <a:r>
              <a:rPr lang="en-US" dirty="0">
                <a:ea typeface="+mn-lt"/>
                <a:cs typeface="+mn-lt"/>
              </a:rPr>
              <a:t>) з </a:t>
            </a:r>
            <a:r>
              <a:rPr lang="en-US" err="1">
                <a:ea typeface="+mn-lt"/>
                <a:cs typeface="+mn-lt"/>
              </a:rPr>
              <a:t>найтяжчим</a:t>
            </a:r>
            <a:r>
              <a:rPr lang="en-US" dirty="0">
                <a:ea typeface="+mn-lt"/>
                <a:cs typeface="+mn-lt"/>
              </a:rPr>
              <a:t> і </a:t>
            </a:r>
            <a:r>
              <a:rPr lang="en-US" err="1">
                <a:ea typeface="+mn-lt"/>
                <a:cs typeface="+mn-lt"/>
              </a:rPr>
              <a:t>злоякісним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перебігом</a:t>
            </a:r>
            <a:r>
              <a:rPr lang="en-US" dirty="0">
                <a:ea typeface="+mn-lt"/>
                <a:cs typeface="+mn-lt"/>
              </a:rPr>
              <a:t> (</a:t>
            </a:r>
            <a:r>
              <a:rPr lang="en-US" err="1">
                <a:ea typeface="+mn-lt"/>
                <a:cs typeface="+mn-lt"/>
              </a:rPr>
              <a:t>летальність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серед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дітей</a:t>
            </a:r>
            <a:r>
              <a:rPr lang="en-US" dirty="0">
                <a:ea typeface="+mn-lt"/>
                <a:cs typeface="+mn-lt"/>
              </a:rPr>
              <a:t> і </a:t>
            </a:r>
            <a:r>
              <a:rPr lang="en-US" err="1">
                <a:ea typeface="+mn-lt"/>
                <a:cs typeface="+mn-lt"/>
              </a:rPr>
              <a:t>неімунних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дорослих</a:t>
            </a:r>
            <a:r>
              <a:rPr lang="en-US" dirty="0">
                <a:ea typeface="+mn-lt"/>
                <a:cs typeface="+mn-lt"/>
              </a:rPr>
              <a:t> у </a:t>
            </a:r>
            <a:r>
              <a:rPr lang="en-US" err="1">
                <a:ea typeface="+mn-lt"/>
                <a:cs typeface="+mn-lt"/>
              </a:rPr>
              <a:t>разі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невчасного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лікування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досягає</a:t>
            </a:r>
            <a:r>
              <a:rPr lang="en-US" dirty="0">
                <a:ea typeface="+mn-lt"/>
                <a:cs typeface="+mn-lt"/>
              </a:rPr>
              <a:t> 50 %). </a:t>
            </a:r>
            <a:endParaRPr lang="en-US"/>
          </a:p>
        </p:txBody>
      </p:sp>
      <p:pic>
        <p:nvPicPr>
          <p:cNvPr id="4" name="Picture 3" descr="Бесплатное векторное изображение Наполненная кровью карикатура на коричневого малярийного комара">
            <a:extLst>
              <a:ext uri="{FF2B5EF4-FFF2-40B4-BE49-F238E27FC236}">
                <a16:creationId xmlns:a16="http://schemas.microsoft.com/office/drawing/2014/main" xmlns="" id="{04D70724-A184-9AB9-2459-689A78E3055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23632" y="4494185"/>
            <a:ext cx="3564224" cy="1830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94594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Новини / А ви знали, що заразитися малярією можна у 87 країнах світу">
            <a:extLst>
              <a:ext uri="{FF2B5EF4-FFF2-40B4-BE49-F238E27FC236}">
                <a16:creationId xmlns:a16="http://schemas.microsoft.com/office/drawing/2014/main" xmlns="" id="{D8BBEF16-AF7D-9379-619A-9EDF43BF02A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296055"/>
            <a:ext cx="10792919" cy="6428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91064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В яких країнах можна заразитися малярією. Карта ендемічних країн | Центр  громадського здоров'я">
            <a:extLst>
              <a:ext uri="{FF2B5EF4-FFF2-40B4-BE49-F238E27FC236}">
                <a16:creationId xmlns:a16="http://schemas.microsoft.com/office/drawing/2014/main" xmlns="" id="{50A7B380-1E17-5427-A735-BB3FF054660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108678"/>
            <a:ext cx="9753600" cy="676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36620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В яких країнах можна заразитися малярією. Карта ендемічних країн | Центр  громадського здоров'я">
            <a:extLst>
              <a:ext uri="{FF2B5EF4-FFF2-40B4-BE49-F238E27FC236}">
                <a16:creationId xmlns:a16="http://schemas.microsoft.com/office/drawing/2014/main" xmlns="" id="{2C3FA821-8633-0C75-BF85-9FA35639EDA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58711"/>
            <a:ext cx="9753600" cy="6803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5228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xmlns="" id="{DD16DE02-C2C8-477C-9FD7-70A983BDEA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D13AF29F-D5EC-4489-BF8F-3B356C5972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53"/>
            <a:ext cx="12192000" cy="2008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xmlns="" id="{60173A01-F891-430E-B39E-483E711B20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xmlns="" id="{1E0363E9-7CD0-497E-88D7-9401364903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478117" y="0"/>
            <a:ext cx="340591" cy="200955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xmlns="" id="{ECCD4B14-FFCC-4CE5-BC9D-DF47AA1AD7F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7331150" y="1171094"/>
            <a:ext cx="4860850" cy="82402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xmlns="" id="{15DED734-54E5-48ED-AEE6-165F24827C7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 flipV="1">
            <a:off x="8968704" y="0"/>
            <a:ext cx="2147217" cy="1995117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7CBA2E14-DA5E-78FF-0454-4BBE8EF32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9553" y="584791"/>
            <a:ext cx="10064376" cy="1086847"/>
          </a:xfrm>
        </p:spPr>
        <p:txBody>
          <a:bodyPr>
            <a:normAutofit fontScale="90000"/>
          </a:bodyPr>
          <a:lstStyle/>
          <a:p>
            <a:r>
              <a:rPr lang="en-US" dirty="0"/>
              <a:t>       </a:t>
            </a:r>
            <a:r>
              <a:rPr lang="en-US" dirty="0" err="1"/>
              <a:t>Статистика</a:t>
            </a:r>
            <a:r>
              <a:rPr lang="en-US" dirty="0"/>
              <a:t> </a:t>
            </a:r>
            <a:r>
              <a:rPr lang="en-US" dirty="0" err="1"/>
              <a:t>захворюваності</a:t>
            </a:r>
            <a:endParaRPr lang="en-US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xmlns="" id="{34222167-616B-448F-A79B-219A4FD3DDE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11594353" y="0"/>
            <a:ext cx="239059" cy="200955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BD5D3A2-844F-86BB-8404-84153925F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128" y="2149924"/>
            <a:ext cx="7243406" cy="458690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 err="1">
                <a:ea typeface="+mn-lt"/>
                <a:cs typeface="+mn-lt"/>
              </a:rPr>
              <a:t>Згідно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>
                <a:ea typeface="+mn-lt"/>
                <a:cs typeface="+mn-lt"/>
                <a:hlinkClick r:id="rId2"/>
              </a:rPr>
              <a:t>Всесвітнього звіту з малярі</a:t>
            </a:r>
            <a:r>
              <a:rPr lang="en-US" sz="2000" dirty="0">
                <a:ea typeface="+mn-lt"/>
                <a:cs typeface="+mn-lt"/>
              </a:rPr>
              <a:t>ї в 2021 </a:t>
            </a:r>
            <a:r>
              <a:rPr lang="en-US" sz="2000" err="1">
                <a:ea typeface="+mn-lt"/>
                <a:cs typeface="+mn-lt"/>
              </a:rPr>
              <a:t>році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зафіксовано</a:t>
            </a:r>
            <a:r>
              <a:rPr lang="en-US" sz="2000" dirty="0">
                <a:ea typeface="+mn-lt"/>
                <a:cs typeface="+mn-lt"/>
              </a:rPr>
              <a:t> 247 </a:t>
            </a:r>
            <a:r>
              <a:rPr lang="en-US" sz="2000" err="1">
                <a:ea typeface="+mn-lt"/>
                <a:cs typeface="+mn-lt"/>
              </a:rPr>
              <a:t>мільйонів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випадків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малярії</a:t>
            </a:r>
            <a:r>
              <a:rPr lang="en-US" sz="2000" dirty="0">
                <a:ea typeface="+mn-lt"/>
                <a:cs typeface="+mn-lt"/>
              </a:rPr>
              <a:t> у </a:t>
            </a:r>
            <a:r>
              <a:rPr lang="en-US" sz="2000" err="1">
                <a:ea typeface="+mn-lt"/>
                <a:cs typeface="+mn-lt"/>
              </a:rPr>
              <a:t>порівнянні</a:t>
            </a:r>
            <a:r>
              <a:rPr lang="en-US" sz="2000" dirty="0">
                <a:ea typeface="+mn-lt"/>
                <a:cs typeface="+mn-lt"/>
              </a:rPr>
              <a:t> з 245 </a:t>
            </a:r>
            <a:r>
              <a:rPr lang="en-US" sz="2000" err="1">
                <a:ea typeface="+mn-lt"/>
                <a:cs typeface="+mn-lt"/>
              </a:rPr>
              <a:t>мільйонами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випадків</a:t>
            </a:r>
            <a:r>
              <a:rPr lang="en-US" sz="2000" dirty="0">
                <a:ea typeface="+mn-lt"/>
                <a:cs typeface="+mn-lt"/>
              </a:rPr>
              <a:t> в 2020 </a:t>
            </a:r>
            <a:r>
              <a:rPr lang="en-US" sz="2000" err="1">
                <a:ea typeface="+mn-lt"/>
                <a:cs typeface="+mn-lt"/>
              </a:rPr>
              <a:t>році</a:t>
            </a:r>
            <a:r>
              <a:rPr lang="en-US" sz="2000" dirty="0">
                <a:ea typeface="+mn-lt"/>
                <a:cs typeface="+mn-lt"/>
              </a:rPr>
              <a:t>.  </a:t>
            </a:r>
            <a:r>
              <a:rPr lang="en-US" sz="2000" err="1">
                <a:ea typeface="+mn-lt"/>
                <a:cs typeface="+mn-lt"/>
              </a:rPr>
              <a:t>Загальна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кількість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смертей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внаслідок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малярії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оцінюється</a:t>
            </a:r>
            <a:r>
              <a:rPr lang="en-US" sz="2000" dirty="0">
                <a:ea typeface="+mn-lt"/>
                <a:cs typeface="+mn-lt"/>
              </a:rPr>
              <a:t> в 619 000 у 2021 </a:t>
            </a:r>
            <a:r>
              <a:rPr lang="en-US" sz="2000" err="1">
                <a:ea typeface="+mn-lt"/>
                <a:cs typeface="+mn-lt"/>
              </a:rPr>
              <a:t>році</a:t>
            </a:r>
            <a:r>
              <a:rPr lang="en-US" sz="2000" dirty="0">
                <a:ea typeface="+mn-lt"/>
                <a:cs typeface="+mn-lt"/>
              </a:rPr>
              <a:t> в </a:t>
            </a:r>
            <a:r>
              <a:rPr lang="en-US" sz="2000" err="1">
                <a:ea typeface="+mn-lt"/>
                <a:cs typeface="+mn-lt"/>
              </a:rPr>
              <a:t>порівнянні</a:t>
            </a:r>
            <a:r>
              <a:rPr lang="en-US" sz="2000" dirty="0">
                <a:ea typeface="+mn-lt"/>
                <a:cs typeface="+mn-lt"/>
              </a:rPr>
              <a:t> з 625 000 у 2020 </a:t>
            </a:r>
            <a:r>
              <a:rPr lang="en-US" sz="2000" err="1">
                <a:ea typeface="+mn-lt"/>
                <a:cs typeface="+mn-lt"/>
              </a:rPr>
              <a:t>році</a:t>
            </a:r>
            <a:r>
              <a:rPr lang="en-US" sz="2000" dirty="0">
                <a:ea typeface="+mn-lt"/>
                <a:cs typeface="+mn-lt"/>
              </a:rPr>
              <a:t>.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err="1">
                <a:ea typeface="+mn-lt"/>
                <a:cs typeface="+mn-lt"/>
              </a:rPr>
              <a:t>Африканський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регіон</a:t>
            </a:r>
            <a:r>
              <a:rPr lang="en-US" sz="2000" dirty="0">
                <a:ea typeface="+mn-lt"/>
                <a:cs typeface="+mn-lt"/>
              </a:rPr>
              <a:t> ВООЗ </a:t>
            </a:r>
            <a:r>
              <a:rPr lang="en-US" sz="2000" err="1">
                <a:ea typeface="+mn-lt"/>
                <a:cs typeface="+mn-lt"/>
              </a:rPr>
              <a:t>продовжує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нести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найбільший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тягар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захворюваності</a:t>
            </a:r>
            <a:r>
              <a:rPr lang="en-US" sz="2000" dirty="0">
                <a:ea typeface="+mn-lt"/>
                <a:cs typeface="+mn-lt"/>
              </a:rPr>
              <a:t> в </a:t>
            </a:r>
            <a:r>
              <a:rPr lang="en-US" sz="2000" err="1">
                <a:ea typeface="+mn-lt"/>
                <a:cs typeface="+mn-lt"/>
              </a:rPr>
              <a:t>порівнянні</a:t>
            </a:r>
            <a:r>
              <a:rPr lang="en-US" sz="2000" dirty="0">
                <a:ea typeface="+mn-lt"/>
                <a:cs typeface="+mn-lt"/>
              </a:rPr>
              <a:t> з </a:t>
            </a:r>
            <a:r>
              <a:rPr lang="en-US" sz="2000" err="1">
                <a:ea typeface="+mn-lt"/>
                <a:cs typeface="+mn-lt"/>
              </a:rPr>
              <a:t>іншими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регіонами</a:t>
            </a:r>
            <a:r>
              <a:rPr lang="en-US" sz="2000" dirty="0">
                <a:ea typeface="+mn-lt"/>
                <a:cs typeface="+mn-lt"/>
              </a:rPr>
              <a:t>. У 2021 </a:t>
            </a:r>
            <a:r>
              <a:rPr lang="en-US" sz="2000" err="1">
                <a:ea typeface="+mn-lt"/>
                <a:cs typeface="+mn-lt"/>
              </a:rPr>
              <a:t>на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цей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регіон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припало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біля</a:t>
            </a:r>
            <a:r>
              <a:rPr lang="en-US" sz="2000" dirty="0">
                <a:ea typeface="+mn-lt"/>
                <a:cs typeface="+mn-lt"/>
              </a:rPr>
              <a:t> 95% </a:t>
            </a:r>
            <a:r>
              <a:rPr lang="en-US" sz="2000" err="1">
                <a:ea typeface="+mn-lt"/>
                <a:cs typeface="+mn-lt"/>
              </a:rPr>
              <a:t>всіх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випадків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захворювання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на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малярію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та</a:t>
            </a:r>
            <a:r>
              <a:rPr lang="en-US" sz="2000" dirty="0">
                <a:ea typeface="+mn-lt"/>
                <a:cs typeface="+mn-lt"/>
              </a:rPr>
              <a:t> 96% </a:t>
            </a:r>
            <a:r>
              <a:rPr lang="en-US" sz="2000" err="1">
                <a:ea typeface="+mn-lt"/>
                <a:cs typeface="+mn-lt"/>
              </a:rPr>
              <a:t>всіх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смертей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внаслідок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хвороби</a:t>
            </a:r>
            <a:r>
              <a:rPr lang="en-US" sz="2000" dirty="0">
                <a:ea typeface="+mn-lt"/>
                <a:cs typeface="+mn-lt"/>
              </a:rPr>
              <a:t>. </a:t>
            </a:r>
            <a:r>
              <a:rPr lang="en-US" sz="2000" err="1">
                <a:ea typeface="+mn-lt"/>
                <a:cs typeface="+mn-lt"/>
              </a:rPr>
              <a:t>Біля</a:t>
            </a:r>
            <a:r>
              <a:rPr lang="en-US" sz="2000" dirty="0">
                <a:ea typeface="+mn-lt"/>
                <a:cs typeface="+mn-lt"/>
              </a:rPr>
              <a:t> 80% </a:t>
            </a:r>
            <a:r>
              <a:rPr lang="en-US" sz="2000" err="1">
                <a:ea typeface="+mn-lt"/>
                <a:cs typeface="+mn-lt"/>
              </a:rPr>
              <a:t>смертей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внаслідок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малярії</a:t>
            </a:r>
            <a:r>
              <a:rPr lang="en-US" sz="2000" dirty="0">
                <a:ea typeface="+mn-lt"/>
                <a:cs typeface="+mn-lt"/>
              </a:rPr>
              <a:t> в </a:t>
            </a:r>
            <a:r>
              <a:rPr lang="en-US" sz="2000" err="1">
                <a:ea typeface="+mn-lt"/>
                <a:cs typeface="+mn-lt"/>
              </a:rPr>
              <a:t>регіоні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припадає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на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дітей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до</a:t>
            </a:r>
            <a:r>
              <a:rPr lang="en-US" sz="2000" dirty="0">
                <a:ea typeface="+mn-lt"/>
                <a:cs typeface="+mn-lt"/>
              </a:rPr>
              <a:t> 5 </a:t>
            </a:r>
            <a:r>
              <a:rPr lang="en-US" sz="2000" err="1">
                <a:ea typeface="+mn-lt"/>
                <a:cs typeface="+mn-lt"/>
              </a:rPr>
              <a:t>років</a:t>
            </a:r>
            <a:r>
              <a:rPr lang="en-US" sz="2000" dirty="0">
                <a:ea typeface="+mn-lt"/>
                <a:cs typeface="+mn-lt"/>
              </a:rPr>
              <a:t>. 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err="1">
                <a:ea typeface="+mn-lt"/>
                <a:cs typeface="+mn-lt"/>
              </a:rPr>
              <a:t>На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чотири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країни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Африки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припадає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більше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половини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смертей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від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малярії</a:t>
            </a:r>
            <a:r>
              <a:rPr lang="en-US" sz="2000" dirty="0">
                <a:ea typeface="+mn-lt"/>
                <a:cs typeface="+mn-lt"/>
              </a:rPr>
              <a:t> в </a:t>
            </a:r>
            <a:r>
              <a:rPr lang="en-US" sz="2000" err="1">
                <a:ea typeface="+mn-lt"/>
                <a:cs typeface="+mn-lt"/>
              </a:rPr>
              <a:t>світі</a:t>
            </a:r>
            <a:r>
              <a:rPr lang="en-US" sz="2000" dirty="0">
                <a:ea typeface="+mn-lt"/>
                <a:cs typeface="+mn-lt"/>
              </a:rPr>
              <a:t>: </a:t>
            </a:r>
            <a:r>
              <a:rPr lang="en-US" sz="2000" err="1">
                <a:ea typeface="+mn-lt"/>
                <a:cs typeface="+mn-lt"/>
              </a:rPr>
              <a:t>це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Нігерія</a:t>
            </a:r>
            <a:r>
              <a:rPr lang="en-US" sz="2000" dirty="0">
                <a:ea typeface="+mn-lt"/>
                <a:cs typeface="+mn-lt"/>
              </a:rPr>
              <a:t> (31.3%), </a:t>
            </a:r>
            <a:r>
              <a:rPr lang="en-US" sz="2000" err="1">
                <a:ea typeface="+mn-lt"/>
                <a:cs typeface="+mn-lt"/>
              </a:rPr>
              <a:t>Демократична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Республіка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Конго</a:t>
            </a:r>
            <a:r>
              <a:rPr lang="en-US" sz="2000" dirty="0">
                <a:ea typeface="+mn-lt"/>
                <a:cs typeface="+mn-lt"/>
              </a:rPr>
              <a:t> (12.6%), </a:t>
            </a:r>
            <a:r>
              <a:rPr lang="en-US" sz="2000" err="1">
                <a:ea typeface="+mn-lt"/>
                <a:cs typeface="+mn-lt"/>
              </a:rPr>
              <a:t>Об’єднана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Республіка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err="1">
                <a:ea typeface="+mn-lt"/>
                <a:cs typeface="+mn-lt"/>
              </a:rPr>
              <a:t>Танзанія</a:t>
            </a:r>
            <a:r>
              <a:rPr lang="en-US" sz="2000" dirty="0">
                <a:ea typeface="+mn-lt"/>
                <a:cs typeface="+mn-lt"/>
              </a:rPr>
              <a:t> (4.1%) </a:t>
            </a:r>
            <a:r>
              <a:rPr lang="en-US" sz="2000" err="1">
                <a:ea typeface="+mn-lt"/>
                <a:cs typeface="+mn-lt"/>
              </a:rPr>
              <a:t>та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Нігер</a:t>
            </a:r>
            <a:r>
              <a:rPr lang="en-US" sz="2000" dirty="0">
                <a:ea typeface="+mn-lt"/>
                <a:cs typeface="+mn-lt"/>
              </a:rPr>
              <a:t> (3.9%).</a:t>
            </a:r>
            <a:endParaRPr lang="en-US" sz="2000" dirty="0"/>
          </a:p>
          <a:p>
            <a:pPr>
              <a:lnSpc>
                <a:spcPct val="90000"/>
              </a:lnSpc>
            </a:pPr>
            <a:endParaRPr lang="en-US" sz="1700"/>
          </a:p>
        </p:txBody>
      </p:sp>
      <p:pic>
        <p:nvPicPr>
          <p:cNvPr id="4" name="Picture 3" descr="Осторожно малярия!">
            <a:extLst>
              <a:ext uri="{FF2B5EF4-FFF2-40B4-BE49-F238E27FC236}">
                <a16:creationId xmlns:a16="http://schemas.microsoft.com/office/drawing/2014/main" xmlns="" id="{14D1B0D0-85A2-FC89-10B4-0792BD04DFF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21974" y="3233308"/>
            <a:ext cx="4136627" cy="231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93451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5B8092E2-D77A-4CE6-BB2D-6269784456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D02CD835-4B0F-45D6-9B85-B049A100578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53"/>
            <a:ext cx="12192000" cy="2008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F7678CEA-8D90-331E-6BBC-C68E283AC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9553" y="511309"/>
            <a:ext cx="9577116" cy="1221957"/>
          </a:xfrm>
        </p:spPr>
        <p:txBody>
          <a:bodyPr anchor="ctr">
            <a:normAutofit/>
          </a:bodyPr>
          <a:lstStyle/>
          <a:p>
            <a:r>
              <a:rPr lang="en-US" dirty="0"/>
              <a:t>   </a:t>
            </a:r>
            <a:r>
              <a:rPr lang="en-US" dirty="0" err="1"/>
              <a:t>Статистика</a:t>
            </a:r>
            <a:r>
              <a:rPr lang="en-US" dirty="0"/>
              <a:t> </a:t>
            </a:r>
            <a:r>
              <a:rPr lang="en-US" dirty="0" err="1"/>
              <a:t>захворюваності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7971A1EC-5980-40B2-973F-0D3D6630DBE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B0049A56-C4C2-4C0F-9F4F-D0E34391D9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478117" y="0"/>
            <a:ext cx="340591" cy="200955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7D02BE56-7EB5-4E62-B6E2-1C49E470A96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 flipV="1">
            <a:off x="0" y="1299548"/>
            <a:ext cx="1769035" cy="69557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7C56476-4F61-D3A3-7FDF-95ECB30C2B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193" y="2258078"/>
            <a:ext cx="6828179" cy="4296639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2000" err="1">
                <a:ea typeface="+mn-lt"/>
                <a:cs typeface="+mn-lt"/>
              </a:rPr>
              <a:t>Так</a:t>
            </a:r>
            <a:r>
              <a:rPr lang="en-US" sz="2000" dirty="0">
                <a:ea typeface="+mn-lt"/>
                <a:cs typeface="+mn-lt"/>
              </a:rPr>
              <a:t>, </a:t>
            </a:r>
            <a:r>
              <a:rPr lang="en-US" sz="2000" err="1">
                <a:ea typeface="+mn-lt"/>
                <a:cs typeface="+mn-lt"/>
              </a:rPr>
              <a:t>за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даними</a:t>
            </a:r>
            <a:r>
              <a:rPr lang="en-US" sz="2000" dirty="0">
                <a:ea typeface="+mn-lt"/>
                <a:cs typeface="+mn-lt"/>
              </a:rPr>
              <a:t> ВООЗ, </a:t>
            </a:r>
            <a:r>
              <a:rPr lang="en-US" sz="2000" err="1">
                <a:ea typeface="+mn-lt"/>
                <a:cs typeface="+mn-lt"/>
              </a:rPr>
              <a:t>щорічно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реєструється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близько</a:t>
            </a:r>
            <a:r>
              <a:rPr lang="en-US" sz="2000" b="1" dirty="0">
                <a:ea typeface="+mn-lt"/>
                <a:cs typeface="+mn-lt"/>
              </a:rPr>
              <a:t> 350-500 </a:t>
            </a:r>
            <a:r>
              <a:rPr lang="en-US" sz="2000" b="1" err="1">
                <a:ea typeface="+mn-lt"/>
                <a:cs typeface="+mn-lt"/>
              </a:rPr>
              <a:t>мільйонів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випадків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цього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захворювання</a:t>
            </a:r>
            <a:r>
              <a:rPr lang="en-US" sz="2000" dirty="0">
                <a:ea typeface="+mn-lt"/>
                <a:cs typeface="+mn-lt"/>
              </a:rPr>
              <a:t> і </a:t>
            </a:r>
            <a:r>
              <a:rPr lang="en-US" sz="2000" err="1">
                <a:ea typeface="+mn-lt"/>
                <a:cs typeface="+mn-lt"/>
              </a:rPr>
              <a:t>приблизно</a:t>
            </a:r>
            <a:r>
              <a:rPr lang="en-US" sz="2000" dirty="0">
                <a:ea typeface="+mn-lt"/>
                <a:cs typeface="+mn-lt"/>
              </a:rPr>
              <a:t> 1,3-3 </a:t>
            </a:r>
            <a:r>
              <a:rPr lang="en-US" sz="2000" err="1">
                <a:ea typeface="+mn-lt"/>
                <a:cs typeface="+mn-lt"/>
              </a:rPr>
              <a:t>мільйонів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смертей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людини</a:t>
            </a:r>
            <a:r>
              <a:rPr lang="en-US" sz="2000" dirty="0">
                <a:ea typeface="+mn-lt"/>
                <a:cs typeface="+mn-lt"/>
              </a:rPr>
              <a:t> – </a:t>
            </a:r>
            <a:r>
              <a:rPr lang="en-US" sz="2000" err="1">
                <a:ea typeface="+mn-lt"/>
                <a:cs typeface="+mn-lt"/>
              </a:rPr>
              <a:t>як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мінімум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одна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смерть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кожні</a:t>
            </a:r>
            <a:r>
              <a:rPr lang="en-US" sz="2000" dirty="0">
                <a:ea typeface="+mn-lt"/>
                <a:cs typeface="+mn-lt"/>
              </a:rPr>
              <a:t> 30 </a:t>
            </a:r>
            <a:r>
              <a:rPr lang="en-US" sz="2000" err="1">
                <a:ea typeface="+mn-lt"/>
                <a:cs typeface="+mn-lt"/>
              </a:rPr>
              <a:t>секунд</a:t>
            </a:r>
            <a:r>
              <a:rPr lang="en-US" sz="2000" dirty="0">
                <a:ea typeface="+mn-lt"/>
                <a:cs typeface="+mn-lt"/>
              </a:rPr>
              <a:t>. У </a:t>
            </a:r>
            <a:r>
              <a:rPr lang="en-US" sz="2000" err="1">
                <a:ea typeface="+mn-lt"/>
                <a:cs typeface="+mn-lt"/>
              </a:rPr>
              <a:t>цілому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від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малярії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загинуло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людей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більше</a:t>
            </a:r>
            <a:r>
              <a:rPr lang="en-US" sz="2000" dirty="0">
                <a:ea typeface="+mn-lt"/>
                <a:cs typeface="+mn-lt"/>
              </a:rPr>
              <a:t>, </a:t>
            </a:r>
            <a:r>
              <a:rPr lang="en-US" sz="2000" err="1">
                <a:ea typeface="+mn-lt"/>
                <a:cs typeface="+mn-lt"/>
              </a:rPr>
              <a:t>ніж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за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усі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війни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разом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узяті</a:t>
            </a:r>
            <a:r>
              <a:rPr lang="en-US" sz="2000" dirty="0">
                <a:ea typeface="+mn-lt"/>
                <a:cs typeface="+mn-lt"/>
              </a:rPr>
              <a:t>. </a:t>
            </a:r>
            <a:r>
              <a:rPr lang="en-US" sz="2000" err="1">
                <a:ea typeface="+mn-lt"/>
                <a:cs typeface="+mn-lt"/>
              </a:rPr>
              <a:t>Тому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малярійного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комара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вважають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наймасовішим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вбивцею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людей</a:t>
            </a:r>
            <a:r>
              <a:rPr lang="en-US" sz="2000" dirty="0">
                <a:ea typeface="+mn-lt"/>
                <a:cs typeface="+mn-lt"/>
              </a:rPr>
              <a:t>. </a:t>
            </a:r>
          </a:p>
          <a:p>
            <a:pPr>
              <a:lnSpc>
                <a:spcPct val="90000"/>
              </a:lnSpc>
            </a:pP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err="1">
                <a:ea typeface="+mn-lt"/>
                <a:cs typeface="+mn-lt"/>
              </a:rPr>
              <a:t>За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останнє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десятиліття</a:t>
            </a:r>
            <a:r>
              <a:rPr lang="en-US" sz="2000" dirty="0">
                <a:ea typeface="+mn-lt"/>
                <a:cs typeface="+mn-lt"/>
              </a:rPr>
              <a:t> з </a:t>
            </a:r>
            <a:r>
              <a:rPr lang="en-US" sz="2000" err="1">
                <a:ea typeface="+mn-lt"/>
                <a:cs typeface="+mn-lt"/>
              </a:rPr>
              <a:t>третього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місця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за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числом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смертних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випадків</a:t>
            </a:r>
            <a:r>
              <a:rPr lang="en-US" sz="2000" dirty="0">
                <a:ea typeface="+mn-lt"/>
                <a:cs typeface="+mn-lt"/>
              </a:rPr>
              <a:t> у </a:t>
            </a:r>
            <a:r>
              <a:rPr lang="en-US" sz="2000" err="1">
                <a:ea typeface="+mn-lt"/>
                <a:cs typeface="+mn-lt"/>
              </a:rPr>
              <a:t>рік</a:t>
            </a:r>
            <a:r>
              <a:rPr lang="en-US" sz="2000" dirty="0">
                <a:ea typeface="+mn-lt"/>
                <a:cs typeface="+mn-lt"/>
              </a:rPr>
              <a:t> (</a:t>
            </a:r>
            <a:r>
              <a:rPr lang="en-US" sz="2000" err="1">
                <a:ea typeface="+mn-lt"/>
                <a:cs typeface="+mn-lt"/>
              </a:rPr>
              <a:t>після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пневмонії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та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туберкульозу</a:t>
            </a:r>
            <a:r>
              <a:rPr lang="en-US" sz="2000" dirty="0">
                <a:ea typeface="+mn-lt"/>
                <a:cs typeface="+mn-lt"/>
              </a:rPr>
              <a:t>) </a:t>
            </a:r>
            <a:r>
              <a:rPr lang="en-US" sz="2000" err="1">
                <a:ea typeface="+mn-lt"/>
                <a:cs typeface="+mn-lt"/>
              </a:rPr>
              <a:t>малярія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вийшла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на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перше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серед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інфекційних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захворювань</a:t>
            </a:r>
            <a:r>
              <a:rPr lang="en-US" sz="2000" dirty="0">
                <a:ea typeface="+mn-lt"/>
                <a:cs typeface="+mn-lt"/>
              </a:rPr>
              <a:t>. </a:t>
            </a:r>
          </a:p>
          <a:p>
            <a:pPr>
              <a:lnSpc>
                <a:spcPct val="90000"/>
              </a:lnSpc>
            </a:pP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err="1">
                <a:ea typeface="+mn-lt"/>
                <a:cs typeface="+mn-lt"/>
              </a:rPr>
              <a:t>Щороку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близько</a:t>
            </a:r>
            <a:r>
              <a:rPr lang="en-US" sz="2000" dirty="0">
                <a:ea typeface="+mn-lt"/>
                <a:cs typeface="+mn-lt"/>
              </a:rPr>
              <a:t> 30000 </a:t>
            </a:r>
            <a:r>
              <a:rPr lang="en-US" sz="2000" err="1">
                <a:ea typeface="+mn-lt"/>
                <a:cs typeface="+mn-lt"/>
              </a:rPr>
              <a:t>відвідувачів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небезпечних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районів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захворюють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на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малярію</a:t>
            </a:r>
            <a:r>
              <a:rPr lang="en-US" sz="2000" dirty="0">
                <a:ea typeface="+mn-lt"/>
                <a:cs typeface="+mn-lt"/>
              </a:rPr>
              <a:t>, 1% з </a:t>
            </a:r>
            <a:r>
              <a:rPr lang="en-US" sz="2000" err="1">
                <a:ea typeface="+mn-lt"/>
                <a:cs typeface="+mn-lt"/>
              </a:rPr>
              <a:t>них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помирає</a:t>
            </a:r>
            <a:r>
              <a:rPr lang="en-US" sz="2000" dirty="0">
                <a:ea typeface="+mn-lt"/>
                <a:cs typeface="+mn-lt"/>
              </a:rPr>
              <a:t>. </a:t>
            </a:r>
          </a:p>
          <a:p>
            <a:pPr>
              <a:lnSpc>
                <a:spcPct val="90000"/>
              </a:lnSpc>
            </a:pP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err="1">
                <a:ea typeface="+mn-lt"/>
                <a:cs typeface="+mn-lt"/>
              </a:rPr>
              <a:t>Витрати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на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дослідження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малярії</a:t>
            </a:r>
            <a:r>
              <a:rPr lang="en-US" sz="2000" dirty="0">
                <a:ea typeface="+mn-lt"/>
                <a:cs typeface="+mn-lt"/>
              </a:rPr>
              <a:t> у </a:t>
            </a:r>
            <a:r>
              <a:rPr lang="en-US" sz="2000" err="1">
                <a:ea typeface="+mn-lt"/>
                <a:cs typeface="+mn-lt"/>
              </a:rPr>
              <a:t>світі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складають</a:t>
            </a:r>
            <a:r>
              <a:rPr lang="en-US" sz="2000" dirty="0">
                <a:ea typeface="+mn-lt"/>
                <a:cs typeface="+mn-lt"/>
              </a:rPr>
              <a:t> 58 </a:t>
            </a:r>
            <a:r>
              <a:rPr lang="en-US" sz="2000" err="1">
                <a:ea typeface="+mn-lt"/>
                <a:cs typeface="+mn-lt"/>
              </a:rPr>
              <a:t>мільйонів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доларів</a:t>
            </a:r>
            <a:r>
              <a:rPr lang="en-US" sz="2000" dirty="0">
                <a:ea typeface="+mn-lt"/>
                <a:cs typeface="+mn-lt"/>
              </a:rPr>
              <a:t> США, </a:t>
            </a:r>
            <a:r>
              <a:rPr lang="en-US" sz="2000" err="1">
                <a:ea typeface="+mn-lt"/>
                <a:cs typeface="+mn-lt"/>
              </a:rPr>
              <a:t>або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близько</a:t>
            </a:r>
            <a:r>
              <a:rPr lang="en-US" sz="2000" dirty="0">
                <a:ea typeface="+mn-lt"/>
                <a:cs typeface="+mn-lt"/>
              </a:rPr>
              <a:t> 0,02 % </a:t>
            </a:r>
            <a:r>
              <a:rPr lang="en-US" sz="2000" err="1">
                <a:ea typeface="+mn-lt"/>
                <a:cs typeface="+mn-lt"/>
              </a:rPr>
              <a:t>всіх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витрат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на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дослідження</a:t>
            </a:r>
            <a:r>
              <a:rPr lang="en-US" sz="2000" dirty="0">
                <a:ea typeface="+mn-lt"/>
                <a:cs typeface="+mn-lt"/>
              </a:rPr>
              <a:t> з </a:t>
            </a:r>
            <a:r>
              <a:rPr lang="en-US" sz="2000" err="1">
                <a:ea typeface="+mn-lt"/>
                <a:cs typeface="+mn-lt"/>
              </a:rPr>
              <a:t>медицини</a:t>
            </a:r>
            <a:endParaRPr lang="en-US" sz="2000"/>
          </a:p>
        </p:txBody>
      </p:sp>
      <p:pic>
        <p:nvPicPr>
          <p:cNvPr id="4" name="Picture 3" descr="Новини - Святошинська районна в м.Києві державна адміністрація">
            <a:extLst>
              <a:ext uri="{FF2B5EF4-FFF2-40B4-BE49-F238E27FC236}">
                <a16:creationId xmlns:a16="http://schemas.microsoft.com/office/drawing/2014/main" xmlns="" id="{F24E9934-6E09-727F-AC1D-49709B737B6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1653" b="432"/>
          <a:stretch/>
        </p:blipFill>
        <p:spPr>
          <a:xfrm>
            <a:off x="7225552" y="1995117"/>
            <a:ext cx="4966447" cy="4862884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C4595B06-EDA5-4E45-BED4-7891E7E0CD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7331150" y="1171094"/>
            <a:ext cx="4860850" cy="82402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D79C9A5D-F572-476A-99A9-700077150B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 flipV="1">
            <a:off x="8968704" y="0"/>
            <a:ext cx="2147217" cy="1995117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xmlns="" id="{59592DA5-68A4-46A6-90EA-F0304FF8EED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11594353" y="-14436"/>
            <a:ext cx="239059" cy="200955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43190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D6309531-94CD-4CF6-AACE-80EC085E0F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DC829807-7791-462F-8C59-969B0EC71A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52"/>
            <a:ext cx="12192000" cy="6857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2F27B92-704C-E3A7-564E-0703A5F09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0906" y="533401"/>
            <a:ext cx="6427694" cy="1111254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  </a:t>
            </a:r>
            <a:r>
              <a:rPr lang="en-US" sz="3600" err="1"/>
              <a:t>МАлярія</a:t>
            </a:r>
            <a:r>
              <a:rPr lang="en-US" sz="3600" dirty="0"/>
              <a:t> в </a:t>
            </a:r>
            <a:r>
              <a:rPr lang="en-US" sz="3600" err="1"/>
              <a:t>україні</a:t>
            </a:r>
            <a:endParaRPr lang="en-US" sz="3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2CAC988-8A14-6D8B-711E-C81557F8D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9839" y="1754841"/>
            <a:ext cx="6481170" cy="456975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 dirty="0">
                <a:ea typeface="+mn-lt"/>
                <a:cs typeface="+mn-lt"/>
              </a:rPr>
              <a:t> В </a:t>
            </a:r>
            <a:r>
              <a:rPr lang="en-US" sz="2000" dirty="0" err="1">
                <a:ea typeface="+mn-lt"/>
                <a:cs typeface="+mn-lt"/>
              </a:rPr>
              <a:t>Україні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передача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малярії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комарами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не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відбувається</a:t>
            </a:r>
            <a:r>
              <a:rPr lang="en-US" sz="2000" dirty="0">
                <a:ea typeface="+mn-lt"/>
                <a:cs typeface="+mn-lt"/>
              </a:rPr>
              <a:t> і </a:t>
            </a:r>
            <a:r>
              <a:rPr lang="en-US" sz="2000" dirty="0" err="1">
                <a:ea typeface="+mn-lt"/>
                <a:cs typeface="+mn-lt"/>
              </a:rPr>
              <a:t>наразі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усі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зареєстровані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випадки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захворювань</a:t>
            </a:r>
            <a:r>
              <a:rPr lang="en-US" sz="2000" dirty="0">
                <a:ea typeface="+mn-lt"/>
                <a:cs typeface="+mn-lt"/>
              </a:rPr>
              <a:t> – </a:t>
            </a:r>
            <a:r>
              <a:rPr lang="en-US" sz="2000" dirty="0" err="1">
                <a:ea typeface="+mn-lt"/>
                <a:cs typeface="+mn-lt"/>
              </a:rPr>
              <a:t>завезені</a:t>
            </a:r>
            <a:r>
              <a:rPr lang="en-US" sz="2000" dirty="0">
                <a:ea typeface="+mn-lt"/>
                <a:cs typeface="+mn-lt"/>
              </a:rPr>
              <a:t>.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>
                <a:ea typeface="+mn-lt"/>
                <a:cs typeface="+mn-lt"/>
              </a:rPr>
              <a:t>В </a:t>
            </a:r>
            <a:r>
              <a:rPr lang="en-US" sz="2000" dirty="0" err="1">
                <a:ea typeface="+mn-lt"/>
                <a:cs typeface="+mn-lt"/>
              </a:rPr>
              <a:t>Україні</a:t>
            </a:r>
            <a:r>
              <a:rPr lang="en-US" sz="2000" dirty="0">
                <a:ea typeface="+mn-lt"/>
                <a:cs typeface="+mn-lt"/>
              </a:rPr>
              <a:t> у 2016 </a:t>
            </a:r>
            <a:r>
              <a:rPr lang="en-US" sz="2000" dirty="0" err="1">
                <a:ea typeface="+mn-lt"/>
                <a:cs typeface="+mn-lt"/>
              </a:rPr>
              <a:t>році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було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зареєстровано</a:t>
            </a:r>
            <a:r>
              <a:rPr lang="en-US" sz="2000" dirty="0">
                <a:ea typeface="+mn-lt"/>
                <a:cs typeface="+mn-lt"/>
              </a:rPr>
              <a:t> 43 </a:t>
            </a:r>
            <a:r>
              <a:rPr lang="en-US" sz="2000" dirty="0" err="1">
                <a:ea typeface="+mn-lt"/>
                <a:cs typeface="+mn-lt"/>
              </a:rPr>
              <a:t>завезених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випадки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малярії</a:t>
            </a:r>
            <a:r>
              <a:rPr lang="en-US" sz="2000" dirty="0">
                <a:ea typeface="+mn-lt"/>
                <a:cs typeface="+mn-lt"/>
              </a:rPr>
              <a:t>, </a:t>
            </a:r>
            <a:r>
              <a:rPr lang="en-US" sz="2000" dirty="0" err="1">
                <a:ea typeface="+mn-lt"/>
                <a:cs typeface="+mn-lt"/>
              </a:rPr>
              <a:t>один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із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постраждалих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помер</a:t>
            </a:r>
            <a:r>
              <a:rPr lang="en-US" sz="2000" dirty="0">
                <a:ea typeface="+mn-lt"/>
                <a:cs typeface="+mn-lt"/>
              </a:rPr>
              <a:t>. У 2017 </a:t>
            </a:r>
            <a:r>
              <a:rPr lang="en-US" sz="2000" dirty="0" err="1">
                <a:ea typeface="+mn-lt"/>
                <a:cs typeface="+mn-lt"/>
              </a:rPr>
              <a:t>році</a:t>
            </a:r>
            <a:r>
              <a:rPr lang="en-US" sz="2000" dirty="0">
                <a:ea typeface="+mn-lt"/>
                <a:cs typeface="+mn-lt"/>
              </a:rPr>
              <a:t> в </a:t>
            </a:r>
            <a:r>
              <a:rPr lang="en-US" sz="2000" dirty="0" err="1">
                <a:ea typeface="+mn-lt"/>
                <a:cs typeface="+mn-lt"/>
              </a:rPr>
              <a:t>Україні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зареєстровано</a:t>
            </a:r>
            <a:r>
              <a:rPr lang="en-US" sz="2000" dirty="0">
                <a:ea typeface="+mn-lt"/>
                <a:cs typeface="+mn-lt"/>
              </a:rPr>
              <a:t> 45 </a:t>
            </a:r>
            <a:r>
              <a:rPr lang="en-US" sz="2000" dirty="0" err="1">
                <a:ea typeface="+mn-lt"/>
                <a:cs typeface="+mn-lt"/>
              </a:rPr>
              <a:t>завезених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випадки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малярії</a:t>
            </a:r>
            <a:r>
              <a:rPr lang="en-US" sz="2000" dirty="0">
                <a:ea typeface="+mn-lt"/>
                <a:cs typeface="+mn-lt"/>
              </a:rPr>
              <a:t> (у 28 </a:t>
            </a:r>
            <a:r>
              <a:rPr lang="en-US" sz="2000" dirty="0" err="1">
                <a:ea typeface="+mn-lt"/>
                <a:cs typeface="+mn-lt"/>
              </a:rPr>
              <a:t>випадках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на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малярію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захворіли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громадяни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України</a:t>
            </a:r>
            <a:r>
              <a:rPr lang="en-US" sz="2000" dirty="0">
                <a:ea typeface="+mn-lt"/>
                <a:cs typeface="+mn-lt"/>
              </a:rPr>
              <a:t>, у 17 – </a:t>
            </a:r>
            <a:r>
              <a:rPr lang="en-US" sz="2000" dirty="0" err="1">
                <a:ea typeface="+mn-lt"/>
                <a:cs typeface="+mn-lt"/>
              </a:rPr>
              <a:t>іноземці</a:t>
            </a:r>
            <a:r>
              <a:rPr lang="en-US" sz="2000" dirty="0">
                <a:ea typeface="+mn-lt"/>
                <a:cs typeface="+mn-lt"/>
              </a:rPr>
              <a:t>), </a:t>
            </a:r>
            <a:r>
              <a:rPr lang="en-US" sz="2000" dirty="0" err="1">
                <a:ea typeface="+mn-lt"/>
                <a:cs typeface="+mn-lt"/>
              </a:rPr>
              <a:t>троє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постраждалих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померли</a:t>
            </a:r>
            <a:r>
              <a:rPr lang="en-US" sz="2000" dirty="0">
                <a:ea typeface="+mn-lt"/>
                <a:cs typeface="+mn-lt"/>
              </a:rPr>
              <a:t>.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 err="1">
                <a:ea typeface="+mn-lt"/>
                <a:cs typeface="+mn-lt"/>
              </a:rPr>
              <a:t>Станом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на</a:t>
            </a:r>
            <a:r>
              <a:rPr lang="en-US" sz="2000" dirty="0">
                <a:ea typeface="+mn-lt"/>
                <a:cs typeface="+mn-lt"/>
              </a:rPr>
              <a:t> 10.08.2018 в </a:t>
            </a:r>
            <a:r>
              <a:rPr lang="en-US" sz="2000" dirty="0" err="1">
                <a:ea typeface="+mn-lt"/>
                <a:cs typeface="+mn-lt"/>
              </a:rPr>
              <a:t>Україні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зареєстровано</a:t>
            </a:r>
            <a:r>
              <a:rPr lang="en-US" sz="2000" dirty="0">
                <a:ea typeface="+mn-lt"/>
                <a:cs typeface="+mn-lt"/>
              </a:rPr>
              <a:t> 19 </a:t>
            </a:r>
            <a:r>
              <a:rPr lang="en-US" sz="2000" dirty="0" err="1">
                <a:ea typeface="+mn-lt"/>
                <a:cs typeface="+mn-lt"/>
              </a:rPr>
              <a:t>завезених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випадків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малярії</a:t>
            </a:r>
            <a:r>
              <a:rPr lang="en-US" sz="2000" dirty="0">
                <a:ea typeface="+mn-lt"/>
                <a:cs typeface="+mn-lt"/>
              </a:rPr>
              <a:t> в </a:t>
            </a:r>
            <a:r>
              <a:rPr lang="en-US" sz="2000" dirty="0" err="1">
                <a:ea typeface="+mn-lt"/>
                <a:cs typeface="+mn-lt"/>
              </a:rPr>
              <a:t>тому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числі</a:t>
            </a:r>
            <a:r>
              <a:rPr lang="en-US" sz="2000" dirty="0">
                <a:ea typeface="+mn-lt"/>
                <a:cs typeface="+mn-lt"/>
              </a:rPr>
              <a:t> 3 </a:t>
            </a:r>
            <a:r>
              <a:rPr lang="en-US" sz="2000" dirty="0" err="1">
                <a:ea typeface="+mn-lt"/>
                <a:cs typeface="+mn-lt"/>
              </a:rPr>
              <a:t>летальні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випадки</a:t>
            </a:r>
            <a:r>
              <a:rPr lang="en-US" sz="2000" dirty="0">
                <a:ea typeface="+mn-lt"/>
                <a:cs typeface="+mn-lt"/>
              </a:rPr>
              <a:t>.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 err="1">
                <a:ea typeface="+mn-lt"/>
                <a:cs typeface="+mn-lt"/>
              </a:rPr>
              <a:t>За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даними</a:t>
            </a:r>
            <a:r>
              <a:rPr lang="en-US" sz="2000" dirty="0">
                <a:ea typeface="+mn-lt"/>
                <a:cs typeface="+mn-lt"/>
              </a:rPr>
              <a:t> ДЗ «</a:t>
            </a:r>
            <a:r>
              <a:rPr lang="en-US" sz="2000" dirty="0" err="1">
                <a:ea typeface="+mn-lt"/>
                <a:cs typeface="+mn-lt"/>
              </a:rPr>
              <a:t>Український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центр</a:t>
            </a:r>
            <a:r>
              <a:rPr lang="en-US" sz="2000" dirty="0">
                <a:ea typeface="+mn-lt"/>
                <a:cs typeface="+mn-lt"/>
              </a:rPr>
              <a:t> з </a:t>
            </a:r>
            <a:r>
              <a:rPr lang="en-US" sz="2000" dirty="0" err="1">
                <a:ea typeface="+mn-lt"/>
                <a:cs typeface="+mn-lt"/>
              </a:rPr>
              <a:t>контролю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та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моніторингу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захворюваності</a:t>
            </a:r>
            <a:r>
              <a:rPr lang="en-US" sz="2000" dirty="0">
                <a:ea typeface="+mn-lt"/>
                <a:cs typeface="+mn-lt"/>
              </a:rPr>
              <a:t> МОЗ </a:t>
            </a:r>
            <a:r>
              <a:rPr lang="en-US" sz="2000" dirty="0" err="1">
                <a:ea typeface="+mn-lt"/>
                <a:cs typeface="+mn-lt"/>
              </a:rPr>
              <a:t>України</a:t>
            </a:r>
            <a:r>
              <a:rPr lang="en-US" sz="2000" dirty="0">
                <a:ea typeface="+mn-lt"/>
                <a:cs typeface="+mn-lt"/>
              </a:rPr>
              <a:t>» в </a:t>
            </a:r>
            <a:r>
              <a:rPr lang="en-US" sz="2000" dirty="0" err="1">
                <a:ea typeface="+mn-lt"/>
                <a:cs typeface="+mn-lt"/>
              </a:rPr>
              <a:t>січні</a:t>
            </a:r>
            <a:r>
              <a:rPr lang="en-US" sz="2000" dirty="0">
                <a:ea typeface="+mn-lt"/>
                <a:cs typeface="+mn-lt"/>
              </a:rPr>
              <a:t> 2022року у </a:t>
            </a:r>
            <a:r>
              <a:rPr lang="en-US" sz="2000" dirty="0" err="1">
                <a:ea typeface="+mn-lt"/>
                <a:cs typeface="+mn-lt"/>
              </a:rPr>
              <a:t>Харкові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виявили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випадок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завізної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тропічної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малярії</a:t>
            </a:r>
            <a:r>
              <a:rPr lang="en-US" sz="2000" dirty="0">
                <a:ea typeface="+mn-lt"/>
                <a:cs typeface="+mn-lt"/>
              </a:rPr>
              <a:t> в </a:t>
            </a:r>
            <a:r>
              <a:rPr lang="en-US" sz="2000" dirty="0" err="1">
                <a:ea typeface="+mn-lt"/>
                <a:cs typeface="+mn-lt"/>
              </a:rPr>
              <a:t>громадянина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Конго</a:t>
            </a:r>
            <a:r>
              <a:rPr lang="en-US" sz="2000" dirty="0">
                <a:ea typeface="+mn-lt"/>
                <a:cs typeface="+mn-lt"/>
              </a:rPr>
              <a:t>, </a:t>
            </a:r>
            <a:r>
              <a:rPr lang="en-US" sz="2000" dirty="0" err="1">
                <a:ea typeface="+mn-lt"/>
                <a:cs typeface="+mn-lt"/>
              </a:rPr>
              <a:t>який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прибув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на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навчання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до</a:t>
            </a:r>
            <a:r>
              <a:rPr lang="en-US" sz="2000" dirty="0">
                <a:ea typeface="+mn-lt"/>
                <a:cs typeface="+mn-lt"/>
              </a:rPr>
              <a:t> ВНЗ. </a:t>
            </a:r>
            <a:r>
              <a:rPr lang="en-US" sz="2000" dirty="0" err="1">
                <a:ea typeface="+mn-lt"/>
                <a:cs typeface="+mn-lt"/>
              </a:rPr>
              <a:t>За</a:t>
            </a:r>
            <a:r>
              <a:rPr lang="en-US" sz="2000" dirty="0">
                <a:ea typeface="+mn-lt"/>
                <a:cs typeface="+mn-lt"/>
              </a:rPr>
              <a:t> 2022 </a:t>
            </a:r>
            <a:r>
              <a:rPr lang="en-US" sz="2000" dirty="0" err="1">
                <a:ea typeface="+mn-lt"/>
                <a:cs typeface="+mn-lt"/>
              </a:rPr>
              <a:t>рік</a:t>
            </a:r>
            <a:r>
              <a:rPr lang="en-US" sz="2000" dirty="0">
                <a:ea typeface="+mn-lt"/>
                <a:cs typeface="+mn-lt"/>
              </a:rPr>
              <a:t> в </a:t>
            </a:r>
            <a:r>
              <a:rPr lang="en-US" sz="2000" dirty="0" err="1">
                <a:ea typeface="+mn-lt"/>
                <a:cs typeface="+mn-lt"/>
              </a:rPr>
              <a:t>Україні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зареєстровано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усього</a:t>
            </a:r>
            <a:r>
              <a:rPr lang="en-US" sz="2000" dirty="0">
                <a:ea typeface="+mn-lt"/>
                <a:cs typeface="+mn-lt"/>
              </a:rPr>
              <a:t> 10 </a:t>
            </a:r>
            <a:r>
              <a:rPr lang="en-US" sz="2000" dirty="0" err="1">
                <a:ea typeface="+mn-lt"/>
                <a:cs typeface="+mn-lt"/>
              </a:rPr>
              <a:t>випадків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малярії</a:t>
            </a:r>
            <a:r>
              <a:rPr lang="en-US" sz="2000" dirty="0">
                <a:ea typeface="+mn-lt"/>
                <a:cs typeface="+mn-lt"/>
              </a:rPr>
              <a:t>.</a:t>
            </a:r>
            <a:endParaRPr lang="en-US" sz="2000" dirty="0"/>
          </a:p>
        </p:txBody>
      </p:sp>
      <p:pic>
        <p:nvPicPr>
          <p:cNvPr id="4" name="Picture 3" descr="Бесплатное векторное изображение Набор мультяшного персонажа-комара со знаком ">
            <a:extLst>
              <a:ext uri="{FF2B5EF4-FFF2-40B4-BE49-F238E27FC236}">
                <a16:creationId xmlns:a16="http://schemas.microsoft.com/office/drawing/2014/main" xmlns="" id="{07E1EAD9-03E2-5E46-B407-FBC6AA7F7C5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r="26366"/>
          <a:stretch/>
        </p:blipFill>
        <p:spPr>
          <a:xfrm>
            <a:off x="20" y="2"/>
            <a:ext cx="5049819" cy="6857998"/>
          </a:xfrm>
          <a:custGeom>
            <a:avLst/>
            <a:gdLst/>
            <a:ahLst/>
            <a:cxnLst/>
            <a:rect l="l" t="t" r="r" b="b"/>
            <a:pathLst>
              <a:path w="5049839" h="6857998">
                <a:moveTo>
                  <a:pt x="0" y="0"/>
                </a:moveTo>
                <a:lnTo>
                  <a:pt x="5049839" y="1331"/>
                </a:lnTo>
                <a:lnTo>
                  <a:pt x="3110749" y="6857998"/>
                </a:lnTo>
                <a:lnTo>
                  <a:pt x="0" y="6857998"/>
                </a:lnTo>
                <a:close/>
              </a:path>
            </a:pathLst>
          </a:cu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F75BF611-D2A5-4454-8C47-95B0BC4228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V="1">
            <a:off x="3845859" y="0"/>
            <a:ext cx="699247" cy="6857347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DC2312DA-BDBD-40EE-84AB-53293C1CDE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-59210" y="5788959"/>
            <a:ext cx="7396312" cy="106904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097152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700B2CC-32DC-BE63-ED4A-1CA45945A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Малярія: як передається, симптоми та профілактика | Українська правда _Життя">
            <a:extLst>
              <a:ext uri="{FF2B5EF4-FFF2-40B4-BE49-F238E27FC236}">
                <a16:creationId xmlns:a16="http://schemas.microsoft.com/office/drawing/2014/main" xmlns="" id="{FA4DA24F-CEE4-4A9B-DE53-FDBF1B5BE9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66065" y="-1624"/>
            <a:ext cx="11235016" cy="6860061"/>
          </a:xfrm>
        </p:spPr>
      </p:pic>
    </p:spTree>
    <p:extLst>
      <p:ext uri="{BB962C8B-B14F-4D97-AF65-F5344CB8AC3E}">
        <p14:creationId xmlns:p14="http://schemas.microsoft.com/office/powerpoint/2010/main" xmlns="" val="1690878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Бесплатное векторное изображение Инфографика информации о симптомах малярии">
            <a:extLst>
              <a:ext uri="{FF2B5EF4-FFF2-40B4-BE49-F238E27FC236}">
                <a16:creationId xmlns:a16="http://schemas.microsoft.com/office/drawing/2014/main" xmlns="" id="{BE52046E-D59E-6C23-1D26-251ABAEE7B0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60837" y="72921"/>
            <a:ext cx="8357638" cy="658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78391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8B2BAECB-35E2-4DD9-8B8C-22D215DD0C1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Сертифицирован ARtemether Lumefabtrine Tablet GMP - Китай Артемэфир 80 мг,  планшет">
            <a:extLst>
              <a:ext uri="{FF2B5EF4-FFF2-40B4-BE49-F238E27FC236}">
                <a16:creationId xmlns:a16="http://schemas.microsoft.com/office/drawing/2014/main" xmlns="" id="{BE2B769A-47C1-296C-E3C3-F75BED8D9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490" r="2" b="1929"/>
          <a:stretch/>
        </p:blipFill>
        <p:spPr>
          <a:xfrm>
            <a:off x="6938682" y="10"/>
            <a:ext cx="5253320" cy="6857990"/>
          </a:xfrm>
          <a:custGeom>
            <a:avLst/>
            <a:gdLst/>
            <a:ahLst/>
            <a:cxnLst/>
            <a:rect l="l" t="t" r="r" b="b"/>
            <a:pathLst>
              <a:path w="5253320" h="6858000">
                <a:moveTo>
                  <a:pt x="722088" y="0"/>
                </a:moveTo>
                <a:lnTo>
                  <a:pt x="5253320" y="0"/>
                </a:lnTo>
                <a:lnTo>
                  <a:pt x="525332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647BABA4-2BEF-65BB-19A6-C9CB5955C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1" y="467834"/>
            <a:ext cx="6132605" cy="1738422"/>
          </a:xfrm>
        </p:spPr>
        <p:txBody>
          <a:bodyPr>
            <a:normAutofit/>
          </a:bodyPr>
          <a:lstStyle/>
          <a:p>
            <a:r>
              <a:rPr lang="en-US" sz="3700" i="0" dirty="0" err="1">
                <a:ea typeface="+mj-lt"/>
                <a:cs typeface="+mj-lt"/>
              </a:rPr>
              <a:t>найбільш</a:t>
            </a:r>
            <a:r>
              <a:rPr lang="en-US" sz="3700" i="0" dirty="0">
                <a:ea typeface="+mj-lt"/>
                <a:cs typeface="+mj-lt"/>
              </a:rPr>
              <a:t> </a:t>
            </a:r>
            <a:r>
              <a:rPr lang="en-US" sz="3700" i="0" dirty="0" err="1">
                <a:ea typeface="+mj-lt"/>
                <a:cs typeface="+mj-lt"/>
              </a:rPr>
              <a:t>поширені</a:t>
            </a:r>
            <a:r>
              <a:rPr lang="en-US" sz="3700" i="0" dirty="0">
                <a:ea typeface="+mj-lt"/>
                <a:cs typeface="+mj-lt"/>
              </a:rPr>
              <a:t> </a:t>
            </a:r>
            <a:r>
              <a:rPr lang="en-US" sz="3700" i="0" dirty="0" err="1">
                <a:ea typeface="+mj-lt"/>
                <a:cs typeface="+mj-lt"/>
              </a:rPr>
              <a:t>протималярійні</a:t>
            </a:r>
            <a:r>
              <a:rPr lang="en-US" sz="3700" i="0" dirty="0">
                <a:ea typeface="+mj-lt"/>
                <a:cs typeface="+mj-lt"/>
              </a:rPr>
              <a:t> </a:t>
            </a:r>
            <a:r>
              <a:rPr lang="en-US" sz="3700" i="0" dirty="0" err="1">
                <a:ea typeface="+mj-lt"/>
                <a:cs typeface="+mj-lt"/>
              </a:rPr>
              <a:t>препарати</a:t>
            </a:r>
            <a:endParaRPr lang="en-US" sz="3700" dirty="0" err="1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13AC671C-E66F-43C5-A66A-C477339DD23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 flipV="1">
            <a:off x="5528235" y="0"/>
            <a:ext cx="6663765" cy="99209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51877C-B2FB-7E07-742C-C5976083FC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2" y="2206255"/>
            <a:ext cx="5487146" cy="411834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Arial"/>
              <a:buChar char="•"/>
            </a:pPr>
            <a:r>
              <a:rPr lang="en-US" sz="2200" dirty="0" err="1">
                <a:ea typeface="+mn-lt"/>
                <a:cs typeface="+mn-lt"/>
              </a:rPr>
              <a:t>Препарати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комбінованої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терапії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b="1" dirty="0" err="1">
                <a:ea typeface="+mn-lt"/>
                <a:cs typeface="+mn-lt"/>
              </a:rPr>
              <a:t>на</a:t>
            </a:r>
            <a:r>
              <a:rPr lang="en-US" sz="2200" b="1" dirty="0">
                <a:ea typeface="+mn-lt"/>
                <a:cs typeface="+mn-lt"/>
              </a:rPr>
              <a:t> </a:t>
            </a:r>
            <a:r>
              <a:rPr lang="en-US" sz="2200" b="1" dirty="0" err="1">
                <a:ea typeface="+mn-lt"/>
                <a:cs typeface="+mn-lt"/>
              </a:rPr>
              <a:t>базі</a:t>
            </a:r>
            <a:r>
              <a:rPr lang="en-US" sz="2200" b="1" dirty="0">
                <a:ea typeface="+mn-lt"/>
                <a:cs typeface="+mn-lt"/>
              </a:rPr>
              <a:t> </a:t>
            </a:r>
            <a:r>
              <a:rPr lang="en-US" sz="2200" b="1" dirty="0" err="1">
                <a:ea typeface="+mn-lt"/>
                <a:cs typeface="+mn-lt"/>
              </a:rPr>
              <a:t>артемізиніна</a:t>
            </a:r>
            <a:r>
              <a:rPr lang="en-US" sz="2200" dirty="0">
                <a:ea typeface="+mn-lt"/>
                <a:cs typeface="+mn-lt"/>
              </a:rPr>
              <a:t>, </a:t>
            </a:r>
            <a:r>
              <a:rPr lang="en-US" sz="2200" dirty="0" err="1">
                <a:ea typeface="+mn-lt"/>
                <a:cs typeface="+mn-lt"/>
              </a:rPr>
              <a:t>такі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як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артеметер</a:t>
            </a:r>
            <a:r>
              <a:rPr lang="en-US" sz="2200" dirty="0">
                <a:ea typeface="+mn-lt"/>
                <a:cs typeface="+mn-lt"/>
              </a:rPr>
              <a:t>/</a:t>
            </a:r>
            <a:r>
              <a:rPr lang="en-US" sz="2200" dirty="0" err="1">
                <a:ea typeface="+mn-lt"/>
                <a:cs typeface="+mn-lt"/>
              </a:rPr>
              <a:t>люмефантрин</a:t>
            </a:r>
            <a:r>
              <a:rPr lang="en-US" sz="2200" dirty="0">
                <a:ea typeface="+mn-lt"/>
                <a:cs typeface="+mn-lt"/>
              </a:rPr>
              <a:t>, </a:t>
            </a:r>
            <a:r>
              <a:rPr lang="en-US" sz="2200" dirty="0" err="1">
                <a:ea typeface="+mn-lt"/>
                <a:cs typeface="+mn-lt"/>
              </a:rPr>
              <a:t>зазвичай</a:t>
            </a:r>
            <a:r>
              <a:rPr lang="en-US" sz="2200" dirty="0">
                <a:ea typeface="+mn-lt"/>
                <a:cs typeface="+mn-lt"/>
              </a:rPr>
              <a:t>, </a:t>
            </a:r>
            <a:r>
              <a:rPr lang="en-US" sz="2200" dirty="0" err="1">
                <a:ea typeface="+mn-lt"/>
                <a:cs typeface="+mn-lt"/>
              </a:rPr>
              <a:t>мають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найвищу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ефективність</a:t>
            </a:r>
            <a:r>
              <a:rPr lang="en-US" sz="2200" dirty="0">
                <a:ea typeface="+mn-lt"/>
                <a:cs typeface="+mn-lt"/>
              </a:rPr>
              <a:t>.</a:t>
            </a:r>
            <a:endParaRPr lang="en-US" sz="2200" dirty="0"/>
          </a:p>
          <a:p>
            <a:pPr>
              <a:buFont typeface="Arial"/>
              <a:buChar char="•"/>
            </a:pPr>
            <a:r>
              <a:rPr lang="en-US" sz="2200" err="1">
                <a:ea typeface="+mn-lt"/>
                <a:cs typeface="+mn-lt"/>
              </a:rPr>
              <a:t>Хлорохін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рекомендовано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для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лікування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малярії</a:t>
            </a:r>
            <a:r>
              <a:rPr lang="en-US" sz="2200">
                <a:ea typeface="+mn-lt"/>
                <a:cs typeface="+mn-lt"/>
              </a:rPr>
              <a:t>, </a:t>
            </a:r>
            <a:r>
              <a:rPr lang="en-US" sz="2200" err="1">
                <a:ea typeface="+mn-lt"/>
                <a:cs typeface="+mn-lt"/>
              </a:rPr>
              <a:t>викликаної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паразитом</a:t>
            </a:r>
            <a:r>
              <a:rPr lang="en-US" sz="2200">
                <a:ea typeface="+mn-lt"/>
                <a:cs typeface="+mn-lt"/>
              </a:rPr>
              <a:t> </a:t>
            </a:r>
            <a:r>
              <a:rPr lang="en-US" sz="2200" i="1">
                <a:ea typeface="+mn-lt"/>
                <a:cs typeface="+mn-lt"/>
              </a:rPr>
              <a:t>P. vivax</a:t>
            </a:r>
            <a:r>
              <a:rPr lang="en-US" sz="2200">
                <a:ea typeface="+mn-lt"/>
                <a:cs typeface="+mn-lt"/>
              </a:rPr>
              <a:t>, </a:t>
            </a:r>
            <a:r>
              <a:rPr lang="en-US" sz="2200" err="1">
                <a:ea typeface="+mn-lt"/>
                <a:cs typeface="+mn-lt"/>
              </a:rPr>
              <a:t>тільки</a:t>
            </a:r>
            <a:r>
              <a:rPr lang="en-US" sz="2200">
                <a:ea typeface="+mn-lt"/>
                <a:cs typeface="+mn-lt"/>
              </a:rPr>
              <a:t> в </a:t>
            </a:r>
            <a:r>
              <a:rPr lang="en-US" sz="2200" err="1">
                <a:ea typeface="+mn-lt"/>
                <a:cs typeface="+mn-lt"/>
              </a:rPr>
              <a:t>тих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районах</a:t>
            </a:r>
            <a:r>
              <a:rPr lang="en-US" sz="2200">
                <a:ea typeface="+mn-lt"/>
                <a:cs typeface="+mn-lt"/>
              </a:rPr>
              <a:t>, </a:t>
            </a:r>
            <a:r>
              <a:rPr lang="en-US" sz="2200" err="1">
                <a:ea typeface="+mn-lt"/>
                <a:cs typeface="+mn-lt"/>
              </a:rPr>
              <a:t>де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він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зберігає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чутливість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до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цього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препарату</a:t>
            </a:r>
            <a:r>
              <a:rPr lang="en-US" sz="2200">
                <a:ea typeface="+mn-lt"/>
                <a:cs typeface="+mn-lt"/>
              </a:rPr>
              <a:t>.</a:t>
            </a:r>
            <a:endParaRPr lang="en-US" sz="2200"/>
          </a:p>
          <a:p>
            <a:pPr>
              <a:buFont typeface="Arial"/>
              <a:buChar char="•"/>
            </a:pPr>
            <a:r>
              <a:rPr lang="en-US" sz="2200" err="1">
                <a:ea typeface="+mn-lt"/>
                <a:cs typeface="+mn-lt"/>
              </a:rPr>
              <a:t>Примахін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рекомендовано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використовувати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як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доповнення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до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основного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лікування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для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попередження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рецидивів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зараження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паразитами</a:t>
            </a:r>
            <a:r>
              <a:rPr lang="en-US" sz="2200">
                <a:ea typeface="+mn-lt"/>
                <a:cs typeface="+mn-lt"/>
              </a:rPr>
              <a:t> </a:t>
            </a:r>
            <a:r>
              <a:rPr lang="en-US" sz="2200" i="1">
                <a:ea typeface="+mn-lt"/>
                <a:cs typeface="+mn-lt"/>
              </a:rPr>
              <a:t>P. vivax</a:t>
            </a:r>
            <a:r>
              <a:rPr lang="en-US" sz="2200">
                <a:ea typeface="+mn-lt"/>
                <a:cs typeface="+mn-lt"/>
              </a:rPr>
              <a:t> и </a:t>
            </a:r>
            <a:r>
              <a:rPr lang="en-US" sz="2200" i="1">
                <a:ea typeface="+mn-lt"/>
                <a:cs typeface="+mn-lt"/>
              </a:rPr>
              <a:t>P. </a:t>
            </a:r>
            <a:r>
              <a:rPr lang="en-US" sz="2200" i="1" err="1">
                <a:ea typeface="+mn-lt"/>
                <a:cs typeface="+mn-lt"/>
              </a:rPr>
              <a:t>ovale</a:t>
            </a:r>
            <a:r>
              <a:rPr lang="en-US" sz="2200">
                <a:ea typeface="+mn-lt"/>
                <a:cs typeface="+mn-lt"/>
              </a:rPr>
              <a:t>.</a:t>
            </a:r>
            <a:endParaRPr lang="en-US" sz="2200"/>
          </a:p>
          <a:p>
            <a:pPr marL="0" indent="0">
              <a:buNone/>
            </a:pPr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xmlns="" val="3899326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8B2BAECB-35E2-4DD9-8B8C-22D215DD0C1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О лауреате Нобелевской премии, женщине- ученом Ту Юю - Russian">
            <a:extLst>
              <a:ext uri="{FF2B5EF4-FFF2-40B4-BE49-F238E27FC236}">
                <a16:creationId xmlns:a16="http://schemas.microsoft.com/office/drawing/2014/main" xmlns="" id="{12B316D2-AF31-20C3-16F2-EB17D09EE34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1537" r="4215" b="1"/>
          <a:stretch/>
        </p:blipFill>
        <p:spPr>
          <a:xfrm>
            <a:off x="6938682" y="10"/>
            <a:ext cx="5253320" cy="6857990"/>
          </a:xfrm>
          <a:custGeom>
            <a:avLst/>
            <a:gdLst/>
            <a:ahLst/>
            <a:cxnLst/>
            <a:rect l="l" t="t" r="r" b="b"/>
            <a:pathLst>
              <a:path w="5253320" h="6858000">
                <a:moveTo>
                  <a:pt x="722088" y="0"/>
                </a:moveTo>
                <a:lnTo>
                  <a:pt x="5253320" y="0"/>
                </a:lnTo>
                <a:lnTo>
                  <a:pt x="525332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B60B91A2-67AF-1477-DC60-6FF8F3153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1" y="467834"/>
            <a:ext cx="6132605" cy="1738422"/>
          </a:xfrm>
        </p:spPr>
        <p:txBody>
          <a:bodyPr>
            <a:normAutofit/>
          </a:bodyPr>
          <a:lstStyle/>
          <a:p>
            <a:r>
              <a:rPr lang="en-US" sz="3700" dirty="0"/>
              <a:t>               </a:t>
            </a:r>
            <a:r>
              <a:rPr lang="en-US" sz="3700" dirty="0" err="1"/>
              <a:t>Артемізинін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13AC671C-E66F-43C5-A66A-C477339DD23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 flipV="1">
            <a:off x="5528235" y="0"/>
            <a:ext cx="6663765" cy="99209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8643D3F-50D1-BB5B-861F-3CEABCA3E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394" y="2218746"/>
            <a:ext cx="6236654" cy="410585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000" dirty="0" err="1">
                <a:ea typeface="+mn-lt"/>
                <a:cs typeface="+mn-lt"/>
              </a:rPr>
              <a:t>Це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препарат</a:t>
            </a:r>
            <a:r>
              <a:rPr lang="en-US" sz="2000" dirty="0">
                <a:ea typeface="+mn-lt"/>
                <a:cs typeface="+mn-lt"/>
              </a:rPr>
              <a:t>, </a:t>
            </a:r>
            <a:r>
              <a:rPr lang="en-US" sz="2000" dirty="0" err="1">
                <a:ea typeface="+mn-lt"/>
                <a:cs typeface="+mn-lt"/>
              </a:rPr>
              <a:t>який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має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найшвидшу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дію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серед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усіх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існуючих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нині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ліків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проти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тропічної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малярії</a:t>
            </a:r>
            <a:r>
              <a:rPr lang="en-US" sz="2000" dirty="0">
                <a:ea typeface="+mn-lt"/>
                <a:cs typeface="+mn-lt"/>
              </a:rPr>
              <a:t>, </a:t>
            </a:r>
            <a:r>
              <a:rPr lang="en-US" sz="2000" dirty="0" err="1">
                <a:ea typeface="+mn-lt"/>
                <a:cs typeface="+mn-lt"/>
              </a:rPr>
              <a:t>спричиненої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паразитом</a:t>
            </a:r>
            <a:r>
              <a:rPr lang="en-US" sz="2000" dirty="0">
                <a:ea typeface="+mn-lt"/>
                <a:cs typeface="+mn-lt"/>
              </a:rPr>
              <a:t> Plasmodium falciparum</a:t>
            </a:r>
          </a:p>
          <a:p>
            <a:pPr>
              <a:lnSpc>
                <a:spcPct val="90000"/>
              </a:lnSpc>
            </a:pPr>
            <a:r>
              <a:rPr lang="en-US" sz="2000" dirty="0">
                <a:ea typeface="+mn-lt"/>
                <a:cs typeface="+mn-lt"/>
              </a:rPr>
              <a:t>. </a:t>
            </a:r>
            <a:r>
              <a:rPr lang="en-US" sz="2000" dirty="0" err="1">
                <a:ea typeface="+mn-lt"/>
                <a:cs typeface="+mn-lt"/>
              </a:rPr>
              <a:t>Цей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препарат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був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відкритий</a:t>
            </a:r>
            <a:r>
              <a:rPr lang="en-US" sz="2000" dirty="0">
                <a:ea typeface="+mn-lt"/>
                <a:cs typeface="+mn-lt"/>
              </a:rPr>
              <a:t> у 1972 </a:t>
            </a:r>
            <a:r>
              <a:rPr lang="en-US" sz="2000" dirty="0" err="1">
                <a:ea typeface="+mn-lt"/>
                <a:cs typeface="+mn-lt"/>
              </a:rPr>
              <a:t>році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китайським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b="1" dirty="0" err="1">
                <a:ea typeface="+mn-lt"/>
                <a:cs typeface="+mn-lt"/>
              </a:rPr>
              <a:t>фармакологом</a:t>
            </a:r>
            <a:r>
              <a:rPr lang="en-US" sz="2000" b="1" dirty="0">
                <a:ea typeface="+mn-lt"/>
                <a:cs typeface="+mn-lt"/>
              </a:rPr>
              <a:t> </a:t>
            </a:r>
            <a:r>
              <a:rPr lang="en-US" sz="2000" b="1" dirty="0" err="1">
                <a:ea typeface="+mn-lt"/>
                <a:cs typeface="+mn-lt"/>
              </a:rPr>
              <a:t>Ту</a:t>
            </a:r>
            <a:r>
              <a:rPr lang="en-US" sz="2000" b="1" dirty="0">
                <a:ea typeface="+mn-lt"/>
                <a:cs typeface="+mn-lt"/>
              </a:rPr>
              <a:t> </a:t>
            </a:r>
            <a:r>
              <a:rPr lang="en-US" sz="2000" b="1" dirty="0" err="1">
                <a:ea typeface="+mn-lt"/>
                <a:cs typeface="+mn-lt"/>
              </a:rPr>
              <a:t>Юю</a:t>
            </a:r>
            <a:r>
              <a:rPr lang="en-US" sz="2000" dirty="0">
                <a:ea typeface="+mn-lt"/>
                <a:cs typeface="+mn-lt"/>
              </a:rPr>
              <a:t>, </a:t>
            </a:r>
            <a:r>
              <a:rPr lang="en-US" sz="2000" dirty="0" err="1">
                <a:ea typeface="+mn-lt"/>
                <a:cs typeface="+mn-lt"/>
              </a:rPr>
              <a:t>яка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отримала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за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це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відкриття</a:t>
            </a:r>
            <a:r>
              <a:rPr lang="en-US" sz="2000" dirty="0">
                <a:ea typeface="+mn-lt"/>
                <a:cs typeface="+mn-lt"/>
              </a:rPr>
              <a:t> у 2015 </a:t>
            </a:r>
            <a:r>
              <a:rPr lang="en-US" sz="2000" dirty="0" err="1">
                <a:ea typeface="+mn-lt"/>
                <a:cs typeface="+mn-lt"/>
              </a:rPr>
              <a:t>році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половину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Нобелівської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премії</a:t>
            </a:r>
            <a:r>
              <a:rPr lang="en-US" sz="2000" dirty="0">
                <a:ea typeface="+mn-lt"/>
                <a:cs typeface="+mn-lt"/>
              </a:rPr>
              <a:t> з </a:t>
            </a:r>
            <a:r>
              <a:rPr lang="en-US" sz="2000" dirty="0" err="1">
                <a:ea typeface="+mn-lt"/>
                <a:cs typeface="+mn-lt"/>
              </a:rPr>
              <a:t>медицини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та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фізіології</a:t>
            </a:r>
            <a:r>
              <a:rPr lang="en-US" sz="2000" dirty="0">
                <a:ea typeface="+mn-lt"/>
                <a:cs typeface="+mn-lt"/>
              </a:rPr>
              <a:t>. Використання </a:t>
            </a:r>
            <a:r>
              <a:rPr lang="en-US" sz="2000" dirty="0" err="1">
                <a:ea typeface="+mn-lt"/>
                <a:cs typeface="+mn-lt"/>
              </a:rPr>
              <a:t>ліків</a:t>
            </a:r>
            <a:r>
              <a:rPr lang="en-US" sz="2000" dirty="0">
                <a:ea typeface="+mn-lt"/>
                <a:cs typeface="+mn-lt"/>
              </a:rPr>
              <a:t>, </a:t>
            </a:r>
            <a:r>
              <a:rPr lang="en-US" sz="2000" dirty="0" err="1">
                <a:ea typeface="+mn-lt"/>
                <a:cs typeface="+mn-lt"/>
              </a:rPr>
              <a:t>що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містять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похідні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артемізиніна</a:t>
            </a:r>
            <a:r>
              <a:rPr lang="en-US" sz="2000" dirty="0">
                <a:ea typeface="+mn-lt"/>
                <a:cs typeface="+mn-lt"/>
              </a:rPr>
              <a:t> (</a:t>
            </a:r>
            <a:r>
              <a:rPr lang="en-US" sz="2000" dirty="0" err="1">
                <a:ea typeface="+mn-lt"/>
                <a:cs typeface="+mn-lt"/>
              </a:rPr>
              <a:t>артемізинін-комбіновані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препарати</a:t>
            </a:r>
            <a:r>
              <a:rPr lang="en-US" sz="2000" dirty="0">
                <a:ea typeface="+mn-lt"/>
                <a:cs typeface="+mn-lt"/>
              </a:rPr>
              <a:t>), в </a:t>
            </a:r>
            <a:r>
              <a:rPr lang="en-US" sz="2000" dirty="0" err="1">
                <a:ea typeface="+mn-lt"/>
                <a:cs typeface="+mn-lt"/>
              </a:rPr>
              <a:t>даний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час</a:t>
            </a:r>
            <a:r>
              <a:rPr lang="en-US" sz="2000" dirty="0">
                <a:ea typeface="+mn-lt"/>
                <a:cs typeface="+mn-lt"/>
              </a:rPr>
              <a:t> є </a:t>
            </a:r>
            <a:r>
              <a:rPr lang="en-US" sz="2000" dirty="0" err="1">
                <a:ea typeface="+mn-lt"/>
                <a:cs typeface="+mn-lt"/>
              </a:rPr>
              <a:t>стандартом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лікування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тропічної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малярії</a:t>
            </a:r>
            <a:r>
              <a:rPr lang="en-US" sz="2000" dirty="0">
                <a:ea typeface="+mn-lt"/>
                <a:cs typeface="+mn-lt"/>
              </a:rPr>
              <a:t> у </a:t>
            </a:r>
            <a:r>
              <a:rPr lang="en-US" sz="2000" dirty="0" err="1">
                <a:ea typeface="+mn-lt"/>
                <a:cs typeface="+mn-lt"/>
              </a:rPr>
              <a:t>всьому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світі</a:t>
            </a:r>
            <a:r>
              <a:rPr lang="en-US" sz="2000" dirty="0">
                <a:ea typeface="+mn-lt"/>
                <a:cs typeface="+mn-lt"/>
              </a:rPr>
              <a:t>. </a:t>
            </a:r>
            <a:r>
              <a:rPr lang="en-US" sz="2000" dirty="0" err="1">
                <a:ea typeface="+mn-lt"/>
                <a:cs typeface="+mn-lt"/>
              </a:rPr>
              <a:t>Артемізінін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виділяють</a:t>
            </a:r>
            <a:r>
              <a:rPr lang="en-US" sz="2000" dirty="0">
                <a:ea typeface="+mn-lt"/>
                <a:cs typeface="+mn-lt"/>
              </a:rPr>
              <a:t> з </a:t>
            </a:r>
            <a:r>
              <a:rPr lang="en-US" sz="2000" dirty="0" err="1">
                <a:ea typeface="+mn-lt"/>
                <a:cs typeface="+mn-lt"/>
              </a:rPr>
              <a:t>полину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однорічного</a:t>
            </a:r>
            <a:r>
              <a:rPr lang="en-US" sz="2000" dirty="0">
                <a:ea typeface="+mn-lt"/>
                <a:cs typeface="+mn-lt"/>
              </a:rPr>
              <a:t> (Artemisia annua), </a:t>
            </a:r>
            <a:r>
              <a:rPr lang="en-US" sz="2000" dirty="0" err="1">
                <a:ea typeface="+mn-lt"/>
                <a:cs typeface="+mn-lt"/>
              </a:rPr>
              <a:t>що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використовується</a:t>
            </a:r>
            <a:r>
              <a:rPr lang="en-US" sz="2000" dirty="0">
                <a:ea typeface="+mn-lt"/>
                <a:cs typeface="+mn-lt"/>
              </a:rPr>
              <a:t> в </a:t>
            </a:r>
            <a:r>
              <a:rPr lang="en-US" sz="2000" dirty="0" err="1">
                <a:ea typeface="+mn-lt"/>
                <a:cs typeface="+mn-lt"/>
              </a:rPr>
              <a:t>традиційній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китайській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медицині</a:t>
            </a:r>
            <a:r>
              <a:rPr lang="en-US" sz="2000" dirty="0">
                <a:ea typeface="+mn-lt"/>
                <a:cs typeface="+mn-lt"/>
              </a:rPr>
              <a:t>.</a:t>
            </a:r>
            <a:endParaRPr lang="en-US" sz="1800" dirty="0">
              <a:solidFill>
                <a:srgbClr val="001E2E"/>
              </a:solidFill>
              <a:ea typeface="+mn-lt"/>
              <a:cs typeface="+mn-lt"/>
            </a:endParaRPr>
          </a:p>
          <a:p>
            <a:pPr>
              <a:lnSpc>
                <a:spcPct val="90000"/>
              </a:lnSpc>
            </a:pP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У 1973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році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група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Ту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Юю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синтезувала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похідні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: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артеметер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,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артесунат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і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дигідроартемізінін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,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які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,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як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виявилося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пізніше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,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були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більш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ефективним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,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ніж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артемізин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у 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його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первісному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вигляді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 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3201767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xmlns="" id="{DD16DE02-C2C8-477C-9FD7-70A983BDEA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D13AF29F-D5EC-4489-BF8F-3B356C5972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53"/>
            <a:ext cx="12192000" cy="2008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xmlns="" id="{60173A01-F891-430E-B39E-483E711B20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xmlns="" id="{1E0363E9-7CD0-497E-88D7-9401364903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478117" y="0"/>
            <a:ext cx="340591" cy="200955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xmlns="" id="{ECCD4B14-FFCC-4CE5-BC9D-DF47AA1AD7F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7331150" y="1171094"/>
            <a:ext cx="4860850" cy="82402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xmlns="" id="{15DED734-54E5-48ED-AEE6-165F24827C7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 flipV="1">
            <a:off x="8968704" y="0"/>
            <a:ext cx="2147217" cy="1995117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6DC4B1EA-8B97-9512-9528-937C40078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9553" y="584791"/>
            <a:ext cx="10064376" cy="1086847"/>
          </a:xfrm>
        </p:spPr>
        <p:txBody>
          <a:bodyPr>
            <a:normAutofit/>
          </a:bodyPr>
          <a:lstStyle/>
          <a:p>
            <a:r>
              <a:rPr lang="en-US" dirty="0"/>
              <a:t>                       </a:t>
            </a:r>
            <a:r>
              <a:rPr lang="en-US" dirty="0" err="1"/>
              <a:t>Артемізинін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xmlns="" id="{34222167-616B-448F-A79B-219A4FD3DDE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11594353" y="0"/>
            <a:ext cx="239059" cy="200955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8D9FE80-EFC9-FF8C-8613-169AD9E43F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718" y="2162416"/>
            <a:ext cx="6843669" cy="459939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800" err="1">
                <a:ea typeface="+mn-lt"/>
                <a:cs typeface="+mn-lt"/>
              </a:rPr>
              <a:t>Артемізинини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можуть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бути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використані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як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монотерапія</a:t>
            </a:r>
            <a:r>
              <a:rPr lang="en-US" sz="1800" dirty="0">
                <a:ea typeface="+mn-lt"/>
                <a:cs typeface="+mn-lt"/>
              </a:rPr>
              <a:t>, </a:t>
            </a:r>
            <a:r>
              <a:rPr lang="en-US" sz="1800" err="1">
                <a:ea typeface="+mn-lt"/>
                <a:cs typeface="+mn-lt"/>
              </a:rPr>
              <a:t>але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це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призводить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до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високої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ймовірності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рецидиву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захворювання</a:t>
            </a:r>
            <a:r>
              <a:rPr lang="en-US" sz="1800" dirty="0">
                <a:ea typeface="+mn-lt"/>
                <a:cs typeface="+mn-lt"/>
              </a:rPr>
              <a:t>, і </a:t>
            </a:r>
            <a:r>
              <a:rPr lang="en-US" sz="1800" err="1">
                <a:ea typeface="+mn-lt"/>
                <a:cs typeface="+mn-lt"/>
              </a:rPr>
              <a:t>для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того</a:t>
            </a:r>
            <a:r>
              <a:rPr lang="en-US" sz="1800" dirty="0">
                <a:ea typeface="+mn-lt"/>
                <a:cs typeface="+mn-lt"/>
              </a:rPr>
              <a:t>, </a:t>
            </a:r>
            <a:r>
              <a:rPr lang="en-US" sz="1800" err="1">
                <a:ea typeface="+mn-lt"/>
                <a:cs typeface="+mn-lt"/>
              </a:rPr>
              <a:t>щоб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очистити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організм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від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усіх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паразитів</a:t>
            </a:r>
            <a:r>
              <a:rPr lang="en-US" sz="1800" dirty="0">
                <a:ea typeface="+mn-lt"/>
                <a:cs typeface="+mn-lt"/>
              </a:rPr>
              <a:t> і </a:t>
            </a:r>
            <a:r>
              <a:rPr lang="en-US" sz="1800" err="1">
                <a:ea typeface="+mn-lt"/>
                <a:cs typeface="+mn-lt"/>
              </a:rPr>
              <a:t>не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допустити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повторення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захворювання</a:t>
            </a:r>
            <a:r>
              <a:rPr lang="en-US" sz="1800" dirty="0">
                <a:ea typeface="+mn-lt"/>
                <a:cs typeface="+mn-lt"/>
              </a:rPr>
              <a:t>, </a:t>
            </a:r>
            <a:r>
              <a:rPr lang="en-US" sz="1800" err="1">
                <a:ea typeface="+mn-lt"/>
                <a:cs typeface="+mn-lt"/>
              </a:rPr>
              <a:t>необхідні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інші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препарати</a:t>
            </a:r>
            <a:r>
              <a:rPr lang="en-US" sz="1800" dirty="0">
                <a:ea typeface="+mn-lt"/>
                <a:cs typeface="+mn-lt"/>
              </a:rPr>
              <a:t>. </a:t>
            </a:r>
          </a:p>
          <a:p>
            <a:pPr>
              <a:lnSpc>
                <a:spcPct val="90000"/>
              </a:lnSpc>
            </a:pPr>
            <a:r>
              <a:rPr lang="en-US" sz="1800" err="1">
                <a:ea typeface="+mn-lt"/>
                <a:cs typeface="+mn-lt"/>
              </a:rPr>
              <a:t>Всесвітня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організація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охорони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здоров'я</a:t>
            </a:r>
            <a:r>
              <a:rPr lang="en-US" sz="1800" dirty="0">
                <a:ea typeface="+mn-lt"/>
                <a:cs typeface="+mn-lt"/>
              </a:rPr>
              <a:t> (ВООЗ) </a:t>
            </a:r>
            <a:r>
              <a:rPr lang="en-US" sz="1800" err="1">
                <a:ea typeface="+mn-lt"/>
                <a:cs typeface="+mn-lt"/>
              </a:rPr>
              <a:t>чинить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тиск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на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виробників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ліків</a:t>
            </a:r>
            <a:r>
              <a:rPr lang="en-US" sz="1800" dirty="0">
                <a:ea typeface="+mn-lt"/>
                <a:cs typeface="+mn-lt"/>
              </a:rPr>
              <a:t>, </a:t>
            </a:r>
            <a:r>
              <a:rPr lang="en-US" sz="1800" err="1">
                <a:ea typeface="+mn-lt"/>
                <a:cs typeface="+mn-lt"/>
              </a:rPr>
              <a:t>забороняючи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їм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випускати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некомбіновані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препарати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артемізиніна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для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широкого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споживання</a:t>
            </a:r>
            <a:r>
              <a:rPr lang="en-US" sz="1800" dirty="0">
                <a:ea typeface="+mn-lt"/>
                <a:cs typeface="+mn-lt"/>
              </a:rPr>
              <a:t>, </a:t>
            </a:r>
            <a:r>
              <a:rPr lang="en-US" sz="1800" err="1">
                <a:ea typeface="+mn-lt"/>
                <a:cs typeface="+mn-lt"/>
              </a:rPr>
              <a:t>розуміючи</a:t>
            </a:r>
            <a:r>
              <a:rPr lang="en-US" sz="1800" dirty="0">
                <a:ea typeface="+mn-lt"/>
                <a:cs typeface="+mn-lt"/>
              </a:rPr>
              <a:t>, </a:t>
            </a:r>
            <a:r>
              <a:rPr lang="en-US" sz="1800" err="1">
                <a:ea typeface="+mn-lt"/>
                <a:cs typeface="+mn-lt"/>
              </a:rPr>
              <a:t>що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якщо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малярійний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паразит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розвинеться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стійкість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до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артемізиніна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та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його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похідних</a:t>
            </a:r>
            <a:r>
              <a:rPr lang="en-US" sz="1800" dirty="0">
                <a:ea typeface="+mn-lt"/>
                <a:cs typeface="+mn-lt"/>
              </a:rPr>
              <a:t>, </a:t>
            </a:r>
            <a:r>
              <a:rPr lang="en-US" sz="1800" err="1">
                <a:ea typeface="+mn-lt"/>
                <a:cs typeface="+mn-lt"/>
              </a:rPr>
              <a:t>то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це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призведе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до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катастрофи</a:t>
            </a:r>
            <a:r>
              <a:rPr lang="en-US" sz="1800" dirty="0">
                <a:ea typeface="+mn-lt"/>
                <a:cs typeface="+mn-lt"/>
              </a:rPr>
              <a:t> . </a:t>
            </a:r>
          </a:p>
          <a:p>
            <a:pPr>
              <a:lnSpc>
                <a:spcPct val="90000"/>
              </a:lnSpc>
            </a:pPr>
            <a:r>
              <a:rPr lang="en-US" sz="1800" dirty="0">
                <a:ea typeface="+mn-lt"/>
                <a:cs typeface="+mn-lt"/>
              </a:rPr>
              <a:t>ВООЗ </a:t>
            </a:r>
            <a:r>
              <a:rPr lang="en-US" sz="1800" err="1">
                <a:ea typeface="+mn-lt"/>
                <a:cs typeface="+mn-lt"/>
              </a:rPr>
              <a:t>рекомендує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використовувати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комбіновані</a:t>
            </a:r>
            <a:r>
              <a:rPr lang="en-US" sz="1800" dirty="0">
                <a:ea typeface="+mn-lt"/>
                <a:cs typeface="+mn-lt"/>
              </a:rPr>
              <a:t> з </a:t>
            </a:r>
            <a:r>
              <a:rPr lang="en-US" sz="1800" err="1">
                <a:ea typeface="+mn-lt"/>
                <a:cs typeface="+mn-lt"/>
              </a:rPr>
              <a:t>артемізинін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препарати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як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пріоритетну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терапію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при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лікуванні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тропічної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малярії</a:t>
            </a:r>
            <a:r>
              <a:rPr lang="en-US" sz="1800" dirty="0">
                <a:ea typeface="+mn-lt"/>
                <a:cs typeface="+mn-lt"/>
              </a:rPr>
              <a:t> у </a:t>
            </a:r>
            <a:r>
              <a:rPr lang="en-US" sz="1800" err="1">
                <a:ea typeface="+mn-lt"/>
                <a:cs typeface="+mn-lt"/>
              </a:rPr>
              <a:t>всьому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світі</a:t>
            </a:r>
            <a:r>
              <a:rPr lang="en-US" sz="1800" dirty="0">
                <a:ea typeface="+mn-lt"/>
                <a:cs typeface="+mn-lt"/>
              </a:rPr>
              <a:t>. </a:t>
            </a:r>
            <a:r>
              <a:rPr lang="en-US" sz="1800" err="1">
                <a:ea typeface="+mn-lt"/>
                <a:cs typeface="+mn-lt"/>
              </a:rPr>
              <a:t>Комбінації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препаратів</a:t>
            </a:r>
            <a:r>
              <a:rPr lang="en-US" sz="1800" dirty="0">
                <a:ea typeface="+mn-lt"/>
                <a:cs typeface="+mn-lt"/>
              </a:rPr>
              <a:t> є </a:t>
            </a:r>
            <a:r>
              <a:rPr lang="en-US" sz="1800" err="1">
                <a:ea typeface="+mn-lt"/>
                <a:cs typeface="+mn-lt"/>
              </a:rPr>
              <a:t>більш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ефективними</a:t>
            </a:r>
            <a:r>
              <a:rPr lang="en-US" sz="1800" dirty="0">
                <a:ea typeface="+mn-lt"/>
                <a:cs typeface="+mn-lt"/>
              </a:rPr>
              <a:t>, </a:t>
            </a:r>
            <a:r>
              <a:rPr lang="en-US" sz="1800" err="1">
                <a:ea typeface="+mn-lt"/>
                <a:cs typeface="+mn-lt"/>
              </a:rPr>
              <a:t>тому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що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їх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компонент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артемізінін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вбиває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більшість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паразитів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на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початку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лікування</a:t>
            </a:r>
            <a:r>
              <a:rPr lang="en-US" sz="1800" dirty="0">
                <a:ea typeface="+mn-lt"/>
                <a:cs typeface="+mn-lt"/>
              </a:rPr>
              <a:t>, у </a:t>
            </a:r>
            <a:r>
              <a:rPr lang="en-US" sz="1800" err="1">
                <a:ea typeface="+mn-lt"/>
                <a:cs typeface="+mn-lt"/>
              </a:rPr>
              <a:t>той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час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як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другий</a:t>
            </a:r>
            <a:r>
              <a:rPr lang="en-US" sz="1800" dirty="0">
                <a:ea typeface="+mn-lt"/>
                <a:cs typeface="+mn-lt"/>
              </a:rPr>
              <a:t>, </a:t>
            </a:r>
            <a:r>
              <a:rPr lang="en-US" sz="1800" err="1">
                <a:ea typeface="+mn-lt"/>
                <a:cs typeface="+mn-lt"/>
              </a:rPr>
              <a:t>більш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повільно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виводиться</a:t>
            </a:r>
            <a:r>
              <a:rPr lang="en-US" sz="1800" dirty="0">
                <a:ea typeface="+mn-lt"/>
                <a:cs typeface="+mn-lt"/>
              </a:rPr>
              <a:t> з </a:t>
            </a:r>
            <a:r>
              <a:rPr lang="en-US" sz="1800" err="1">
                <a:ea typeface="+mn-lt"/>
                <a:cs typeface="+mn-lt"/>
              </a:rPr>
              <a:t>організму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компонент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препарату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вбиває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паразитів</a:t>
            </a:r>
            <a:r>
              <a:rPr lang="en-US" sz="1800" dirty="0">
                <a:ea typeface="+mn-lt"/>
                <a:cs typeface="+mn-lt"/>
              </a:rPr>
              <a:t>, </a:t>
            </a:r>
            <a:r>
              <a:rPr lang="en-US" sz="1800" err="1">
                <a:ea typeface="+mn-lt"/>
                <a:cs typeface="+mn-lt"/>
              </a:rPr>
              <a:t>що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залишилися</a:t>
            </a:r>
            <a:r>
              <a:rPr lang="en-US" sz="1800" dirty="0">
                <a:ea typeface="+mn-lt"/>
                <a:cs typeface="+mn-lt"/>
              </a:rPr>
              <a:t>.</a:t>
            </a:r>
            <a:endParaRPr lang="en-US" sz="1800" dirty="0"/>
          </a:p>
        </p:txBody>
      </p:sp>
      <p:pic>
        <p:nvPicPr>
          <p:cNvPr id="4" name="Picture 3" descr="Вектор Тест на прививку от малярии">
            <a:extLst>
              <a:ext uri="{FF2B5EF4-FFF2-40B4-BE49-F238E27FC236}">
                <a16:creationId xmlns:a16="http://schemas.microsoft.com/office/drawing/2014/main" xmlns="" id="{7F6C15C0-6316-BA6A-3155-1945FA87662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21974" y="2664522"/>
            <a:ext cx="4136627" cy="3454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93763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658C0E2-41E6-1DD6-2639-63D322B63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33401"/>
            <a:ext cx="9906000" cy="640751"/>
          </a:xfrm>
        </p:spPr>
        <p:txBody>
          <a:bodyPr>
            <a:normAutofit fontScale="90000"/>
          </a:bodyPr>
          <a:lstStyle/>
          <a:p>
            <a:r>
              <a:rPr lang="en-US" dirty="0"/>
              <a:t>                       </a:t>
            </a:r>
            <a:r>
              <a:rPr lang="en-US" dirty="0" err="1"/>
              <a:t>Механізм</a:t>
            </a:r>
            <a:r>
              <a:rPr lang="en-US" dirty="0"/>
              <a:t> </a:t>
            </a:r>
            <a:r>
              <a:rPr lang="en-US" dirty="0" err="1"/>
              <a:t>дії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E561FD7-4770-31E2-7266-D5A66D420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406" y="1381419"/>
            <a:ext cx="11563864" cy="506445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Більшість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артемізинінів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,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що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використовуються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сьогодні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, є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хімічно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модифікованими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формами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біологічно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активного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метаболіту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дигідроартемізиніна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,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який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є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активним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на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стадії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,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коли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паразит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знаходиться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всередині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червоних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кров'яних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клітин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.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Артемізинін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діє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на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паразитів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у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вигляді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утворення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вільних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радикалів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,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рахунок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наявності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в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артемізинів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ендопероксидного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містка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.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Коли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паразит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,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який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викликає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малярію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,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заражає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еритроцит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,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він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споживає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гемоглобін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у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межах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своєї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травної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вакуолі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, і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цей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процес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викликає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FF0000"/>
                </a:solidFill>
                <a:ea typeface="+mn-lt"/>
                <a:cs typeface="+mn-lt"/>
              </a:rPr>
              <a:t>оксидативний</a:t>
            </a:r>
            <a:r>
              <a:rPr lang="en-US" sz="1800" dirty="0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FF0000"/>
                </a:solidFill>
                <a:ea typeface="+mn-lt"/>
                <a:cs typeface="+mn-lt"/>
              </a:rPr>
              <a:t>стрес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. У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початковій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теорії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механізму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дії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залізо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безпосередньо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відновлює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пероксидний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зв'язок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артемізиніна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,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генеруючи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високо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валентні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види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оксиду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заліза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і в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результаті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відбувається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цілий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каскад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реакцій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,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які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виробляють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реактивні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кисневі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радикали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,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що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ушкоджують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паразитів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і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призводять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до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їхньої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смерті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.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Однак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після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обговорення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цього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механізму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з'явилися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й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інші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гіпотези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. </a:t>
            </a:r>
            <a:endParaRPr lang="en-US" sz="1800" dirty="0">
              <a:solidFill>
                <a:srgbClr val="001E2E"/>
              </a:solidFill>
              <a:ea typeface="+mn-lt"/>
              <a:cs typeface="+mn-lt"/>
            </a:endParaRPr>
          </a:p>
          <a:p>
            <a:r>
              <a:rPr lang="en-US" sz="1800" err="1">
                <a:solidFill>
                  <a:srgbClr val="3C4043"/>
                </a:solidFill>
                <a:ea typeface="+mn-lt"/>
                <a:cs typeface="+mn-lt"/>
              </a:rPr>
              <a:t>Одним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з </a:t>
            </a:r>
            <a:r>
              <a:rPr lang="en-US" sz="1800" err="1">
                <a:solidFill>
                  <a:srgbClr val="3C4043"/>
                </a:solidFill>
                <a:ea typeface="+mn-lt"/>
                <a:cs typeface="+mn-lt"/>
              </a:rPr>
              <a:t>варіантів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є </a:t>
            </a:r>
            <a:r>
              <a:rPr lang="en-US" sz="1800" err="1">
                <a:solidFill>
                  <a:srgbClr val="3C4043"/>
                </a:solidFill>
                <a:ea typeface="+mn-lt"/>
                <a:cs typeface="+mn-lt"/>
              </a:rPr>
              <a:t>те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, </a:t>
            </a:r>
            <a:r>
              <a:rPr lang="en-US" sz="1800" err="1">
                <a:solidFill>
                  <a:srgbClr val="3C4043"/>
                </a:solidFill>
                <a:ea typeface="+mn-lt"/>
                <a:cs typeface="+mn-lt"/>
              </a:rPr>
              <a:t>що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err="1">
                <a:solidFill>
                  <a:srgbClr val="3C4043"/>
                </a:solidFill>
                <a:ea typeface="+mn-lt"/>
                <a:cs typeface="+mn-lt"/>
              </a:rPr>
              <a:t>артемізинін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err="1">
                <a:solidFill>
                  <a:srgbClr val="3C4043"/>
                </a:solidFill>
                <a:ea typeface="+mn-lt"/>
                <a:cs typeface="+mn-lt"/>
              </a:rPr>
              <a:t>порушує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err="1">
                <a:solidFill>
                  <a:srgbClr val="3C4043"/>
                </a:solidFill>
                <a:ea typeface="+mn-lt"/>
                <a:cs typeface="+mn-lt"/>
              </a:rPr>
              <a:t>клітинні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err="1">
                <a:solidFill>
                  <a:srgbClr val="3C4043"/>
                </a:solidFill>
                <a:ea typeface="+mn-lt"/>
                <a:cs typeface="+mn-lt"/>
              </a:rPr>
              <a:t>окисно-відновні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err="1">
                <a:solidFill>
                  <a:srgbClr val="3C4043"/>
                </a:solidFill>
                <a:ea typeface="+mn-lt"/>
                <a:cs typeface="+mn-lt"/>
              </a:rPr>
              <a:t>процеси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. </a:t>
            </a:r>
            <a:endParaRPr lang="en-US" sz="1800">
              <a:solidFill>
                <a:srgbClr val="001E2E"/>
              </a:solidFill>
              <a:ea typeface="+mn-lt"/>
              <a:cs typeface="+mn-lt"/>
            </a:endParaRPr>
          </a:p>
          <a:p>
            <a:r>
              <a:rPr lang="en-US" sz="1800" err="1">
                <a:solidFill>
                  <a:srgbClr val="3C4043"/>
                </a:solidFill>
                <a:ea typeface="+mn-lt"/>
                <a:cs typeface="+mn-lt"/>
              </a:rPr>
              <a:t>Артесунат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err="1">
                <a:solidFill>
                  <a:srgbClr val="3C4043"/>
                </a:solidFill>
                <a:ea typeface="+mn-lt"/>
                <a:cs typeface="+mn-lt"/>
              </a:rPr>
              <a:t>ефективно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err="1">
                <a:solidFill>
                  <a:srgbClr val="3C4043"/>
                </a:solidFill>
                <a:ea typeface="+mn-lt"/>
                <a:cs typeface="+mn-lt"/>
              </a:rPr>
              <a:t>пригнічує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err="1">
                <a:solidFill>
                  <a:srgbClr val="3C4043"/>
                </a:solidFill>
                <a:ea typeface="+mn-lt"/>
                <a:cs typeface="+mn-lt"/>
              </a:rPr>
              <a:t>важливий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err="1">
                <a:solidFill>
                  <a:srgbClr val="3C4043"/>
                </a:solidFill>
                <a:ea typeface="+mn-lt"/>
                <a:cs typeface="+mn-lt"/>
              </a:rPr>
              <a:t>для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err="1">
                <a:solidFill>
                  <a:srgbClr val="3C4043"/>
                </a:solidFill>
                <a:ea typeface="+mn-lt"/>
                <a:cs typeface="+mn-lt"/>
              </a:rPr>
              <a:t>паразита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err="1">
                <a:solidFill>
                  <a:srgbClr val="3C4043"/>
                </a:solidFill>
                <a:ea typeface="+mn-lt"/>
                <a:cs typeface="+mn-lt"/>
              </a:rPr>
              <a:t>білок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— </a:t>
            </a:r>
            <a:r>
              <a:rPr lang="en-US" sz="1800" err="1">
                <a:solidFill>
                  <a:srgbClr val="3C4043"/>
                </a:solidFill>
                <a:ea typeface="+mn-lt"/>
                <a:cs typeface="+mn-lt"/>
              </a:rPr>
              <a:t>мембранну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err="1">
                <a:solidFill>
                  <a:srgbClr val="3C4043"/>
                </a:solidFill>
                <a:ea typeface="+mn-lt"/>
                <a:cs typeface="+mn-lt"/>
              </a:rPr>
              <a:t>глутатіон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S-</a:t>
            </a:r>
            <a:r>
              <a:rPr lang="en-US" sz="1800" err="1">
                <a:solidFill>
                  <a:srgbClr val="3C4043"/>
                </a:solidFill>
                <a:ea typeface="+mn-lt"/>
                <a:cs typeface="+mn-lt"/>
              </a:rPr>
              <a:t>трансферазу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. </a:t>
            </a:r>
            <a:endParaRPr lang="en-US" sz="1800">
              <a:solidFill>
                <a:srgbClr val="001E2E"/>
              </a:solidFill>
              <a:ea typeface="+mn-lt"/>
              <a:cs typeface="+mn-lt"/>
            </a:endParaRPr>
          </a:p>
          <a:p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Нещодавно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було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запропоновано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вільно-радикальний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механізм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, в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якому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артемізинін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активується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внаслідок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наявності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заліза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в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харчовій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вакуолі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,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який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, у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свою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чергу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,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інгібує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кальцієвий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АТФ-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фермент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PfATP6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шляхом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припинення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фосфорилювання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та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нуклеотидного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зв'язування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,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призводячи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до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втрати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функції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 АТФ-</a:t>
            </a:r>
            <a:r>
              <a:rPr lang="en-US" sz="1800" dirty="0" err="1">
                <a:solidFill>
                  <a:srgbClr val="3C4043"/>
                </a:solidFill>
                <a:ea typeface="+mn-lt"/>
                <a:cs typeface="+mn-lt"/>
              </a:rPr>
              <a:t>ферменту</a:t>
            </a:r>
            <a:r>
              <a:rPr lang="en-US" sz="1800" dirty="0">
                <a:solidFill>
                  <a:srgbClr val="3C4043"/>
                </a:solidFill>
                <a:ea typeface="+mn-lt"/>
                <a:cs typeface="+mn-lt"/>
              </a:rPr>
              <a:t>.</a:t>
            </a:r>
            <a:endParaRPr lang="en-US" sz="1800" dirty="0">
              <a:solidFill>
                <a:srgbClr val="3C40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72305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21FBE127-D2A6-4FA3-A6B9-B8FD1DE4BE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7A5E0789-C72F-808C-2965-CEBDAD08A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7988" y="533400"/>
            <a:ext cx="4496228" cy="1690687"/>
          </a:xfrm>
        </p:spPr>
        <p:txBody>
          <a:bodyPr>
            <a:normAutofit/>
          </a:bodyPr>
          <a:lstStyle/>
          <a:p>
            <a:r>
              <a:rPr lang="en-US" sz="3100"/>
              <a:t>             </a:t>
            </a:r>
            <a:r>
              <a:rPr lang="en-US" sz="3100" err="1"/>
              <a:t>Резистентність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DDD9C044-4B08-47CC-852C-B22B09675A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0" y="0"/>
            <a:ext cx="4948518" cy="132453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5033687E-2F83-4E90-B11A-4B998C15403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0" y="0"/>
            <a:ext cx="818708" cy="642738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D292DBC3-1A72-41ED-8432-D0D64FD6314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 flipV="1">
            <a:off x="-1" y="2743200"/>
            <a:ext cx="4477872" cy="4114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Вектор Всемирный день борьбы с малярией векторная иллюстрация малярии и мира для дизайна всемирный день борьбы с малярией">
            <a:extLst>
              <a:ext uri="{FF2B5EF4-FFF2-40B4-BE49-F238E27FC236}">
                <a16:creationId xmlns:a16="http://schemas.microsoft.com/office/drawing/2014/main" xmlns="" id="{A310D27F-99BB-DEAB-0253-904D219C4B8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2170461"/>
            <a:ext cx="5562600" cy="251707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0834032-3687-00D5-57FC-07941E22A5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1789" y="2290762"/>
            <a:ext cx="4572428" cy="40338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err="1">
                <a:ea typeface="+mn-lt"/>
                <a:cs typeface="+mn-lt"/>
              </a:rPr>
              <a:t>Клінічні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дані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щодо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стійкості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до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артемізиніна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вперше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з'явилися</a:t>
            </a:r>
            <a:r>
              <a:rPr lang="en-US" sz="2200">
                <a:ea typeface="+mn-lt"/>
                <a:cs typeface="+mn-lt"/>
              </a:rPr>
              <a:t> у 2008  </a:t>
            </a:r>
            <a:r>
              <a:rPr lang="en-US" sz="2200" err="1">
                <a:ea typeface="+mn-lt"/>
                <a:cs typeface="+mn-lt"/>
              </a:rPr>
              <a:t>році</a:t>
            </a:r>
            <a:r>
              <a:rPr lang="en-US" sz="2200">
                <a:ea typeface="+mn-lt"/>
                <a:cs typeface="+mn-lt"/>
              </a:rPr>
              <a:t> у </a:t>
            </a:r>
            <a:r>
              <a:rPr lang="en-US" sz="2200" err="1">
                <a:ea typeface="+mn-lt"/>
                <a:cs typeface="+mn-lt"/>
              </a:rPr>
              <a:t>південно-східній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Азії</a:t>
            </a:r>
            <a:r>
              <a:rPr lang="en-US" sz="2200">
                <a:ea typeface="+mn-lt"/>
                <a:cs typeface="+mn-lt"/>
              </a:rPr>
              <a:t>. </a:t>
            </a:r>
          </a:p>
          <a:p>
            <a:r>
              <a:rPr lang="en-US" sz="2200" err="1">
                <a:ea typeface="+mn-lt"/>
                <a:cs typeface="+mn-lt"/>
              </a:rPr>
              <a:t>Згодом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вони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були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підтверджені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після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детального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вивчення</a:t>
            </a:r>
            <a:r>
              <a:rPr lang="en-US" sz="2200">
                <a:ea typeface="+mn-lt"/>
                <a:cs typeface="+mn-lt"/>
              </a:rPr>
              <a:t> у </a:t>
            </a:r>
            <a:r>
              <a:rPr lang="en-US" sz="2200" err="1">
                <a:ea typeface="+mn-lt"/>
                <a:cs typeface="+mn-lt"/>
              </a:rPr>
              <a:t>Камбоджі</a:t>
            </a:r>
            <a:r>
              <a:rPr lang="en-US" sz="2200">
                <a:ea typeface="+mn-lt"/>
                <a:cs typeface="+mn-lt"/>
              </a:rPr>
              <a:t>.</a:t>
            </a:r>
          </a:p>
          <a:p>
            <a:r>
              <a:rPr lang="en-US" sz="2200">
                <a:ea typeface="+mn-lt"/>
                <a:cs typeface="+mn-lt"/>
              </a:rPr>
              <a:t> У 2012 </a:t>
            </a:r>
            <a:r>
              <a:rPr lang="en-US" sz="2200" err="1">
                <a:ea typeface="+mn-lt"/>
                <a:cs typeface="+mn-lt"/>
              </a:rPr>
              <a:t>році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повідомлялося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про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стійкість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до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артемізиніна</a:t>
            </a:r>
            <a:r>
              <a:rPr lang="en-US" sz="2200">
                <a:ea typeface="+mn-lt"/>
                <a:cs typeface="+mn-lt"/>
              </a:rPr>
              <a:t> в </a:t>
            </a:r>
            <a:r>
              <a:rPr lang="en-US" sz="2200" err="1">
                <a:ea typeface="+mn-lt"/>
                <a:cs typeface="+mn-lt"/>
              </a:rPr>
              <a:t>сусідньому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Таїланді</a:t>
            </a:r>
            <a:r>
              <a:rPr lang="en-US" sz="2200">
                <a:ea typeface="+mn-lt"/>
                <a:cs typeface="+mn-lt"/>
              </a:rPr>
              <a:t>, а в 2014 </a:t>
            </a:r>
            <a:r>
              <a:rPr lang="en-US" sz="2200" err="1">
                <a:ea typeface="+mn-lt"/>
                <a:cs typeface="+mn-lt"/>
              </a:rPr>
              <a:t>році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такі</a:t>
            </a:r>
            <a:r>
              <a:rPr lang="en-US" sz="2200">
                <a:ea typeface="+mn-lt"/>
                <a:cs typeface="+mn-lt"/>
              </a:rPr>
              <a:t> ж </a:t>
            </a:r>
            <a:r>
              <a:rPr lang="en-US" sz="2200" err="1">
                <a:ea typeface="+mn-lt"/>
                <a:cs typeface="+mn-lt"/>
              </a:rPr>
              <a:t>дані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з'явилися</a:t>
            </a:r>
            <a:r>
              <a:rPr lang="en-US" sz="2200">
                <a:ea typeface="+mn-lt"/>
                <a:cs typeface="+mn-lt"/>
              </a:rPr>
              <a:t> в </a:t>
            </a:r>
            <a:r>
              <a:rPr lang="en-US" sz="2200" err="1">
                <a:ea typeface="+mn-lt"/>
                <a:cs typeface="+mn-lt"/>
              </a:rPr>
              <a:t>Камбоджі</a:t>
            </a:r>
            <a:r>
              <a:rPr lang="en-US" sz="2200">
                <a:ea typeface="+mn-lt"/>
                <a:cs typeface="+mn-lt"/>
              </a:rPr>
              <a:t>, </a:t>
            </a:r>
            <a:r>
              <a:rPr lang="en-US" sz="2200" err="1">
                <a:ea typeface="+mn-lt"/>
                <a:cs typeface="+mn-lt"/>
              </a:rPr>
              <a:t>В'єтнамі</a:t>
            </a:r>
            <a:r>
              <a:rPr lang="en-US" sz="2200">
                <a:ea typeface="+mn-lt"/>
                <a:cs typeface="+mn-lt"/>
              </a:rPr>
              <a:t>, </a:t>
            </a:r>
            <a:r>
              <a:rPr lang="en-US" sz="2200" err="1">
                <a:ea typeface="+mn-lt"/>
                <a:cs typeface="+mn-lt"/>
              </a:rPr>
              <a:t>Лаосі</a:t>
            </a:r>
            <a:r>
              <a:rPr lang="en-US" sz="2200">
                <a:ea typeface="+mn-lt"/>
                <a:cs typeface="+mn-lt"/>
              </a:rPr>
              <a:t>, </a:t>
            </a:r>
            <a:r>
              <a:rPr lang="en-US" sz="2200" err="1">
                <a:ea typeface="+mn-lt"/>
                <a:cs typeface="+mn-lt"/>
              </a:rPr>
              <a:t>М'янмі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та</a:t>
            </a:r>
            <a:r>
              <a:rPr lang="en-US" sz="2200">
                <a:ea typeface="+mn-lt"/>
                <a:cs typeface="+mn-lt"/>
              </a:rPr>
              <a:t> у </a:t>
            </a:r>
            <a:r>
              <a:rPr lang="en-US" sz="2200" err="1">
                <a:ea typeface="+mn-lt"/>
                <a:cs typeface="+mn-lt"/>
              </a:rPr>
              <a:t>південно-східній</a:t>
            </a:r>
            <a:r>
              <a:rPr lang="en-US" sz="2200">
                <a:ea typeface="+mn-lt"/>
                <a:cs typeface="+mn-lt"/>
              </a:rPr>
              <a:t> </a:t>
            </a:r>
            <a:r>
              <a:rPr lang="en-US" sz="2200" err="1">
                <a:ea typeface="+mn-lt"/>
                <a:cs typeface="+mn-lt"/>
              </a:rPr>
              <a:t>Азії</a:t>
            </a:r>
            <a:r>
              <a:rPr lang="en-US" sz="2200">
                <a:ea typeface="+mn-lt"/>
                <a:cs typeface="+mn-lt"/>
              </a:rPr>
              <a:t>.</a:t>
            </a:r>
            <a:endParaRPr lang="en-US" sz="220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99309E4A-5F81-4CAB-B5DB-AB4EB90C712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11602477" y="2548218"/>
            <a:ext cx="589522" cy="430978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3609172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446E324D-9201-4292-875F-C3B15A7371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02AD7D83-A622-4E64-A15F-5715B2553B7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0" y="-1"/>
            <a:ext cx="5683516" cy="288556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E97A393F-6750-4B9D-A774-36E66ABA470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8957835" y="0"/>
            <a:ext cx="3234165" cy="155502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92A6F3B3-F9A3-4E38-8F8E-5247F74D50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 flipV="1">
            <a:off x="1" y="1242929"/>
            <a:ext cx="3559041" cy="561507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1D51125D-D15A-4ADA-929B-DACA6E0D1C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8909656" y="3630223"/>
            <a:ext cx="3282344" cy="3227776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Бесплатное векторное изображение Всемирный день борьбы с малярией баннер со знаком комаров">
            <a:extLst>
              <a:ext uri="{FF2B5EF4-FFF2-40B4-BE49-F238E27FC236}">
                <a16:creationId xmlns:a16="http://schemas.microsoft.com/office/drawing/2014/main" xmlns="" id="{DD709C79-9502-A530-FFBE-C625CCB75C1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8051" b="3721"/>
          <a:stretch/>
        </p:blipFill>
        <p:spPr>
          <a:xfrm>
            <a:off x="533400" y="533400"/>
            <a:ext cx="11125200" cy="5791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29150138"/>
      </p:ext>
    </p:extLst>
  </p:cSld>
  <p:clrMapOvr>
    <a:masterClrMapping/>
  </p:clrMapOvr>
</p:sld>
</file>

<file path=ppt/theme/theme1.xml><?xml version="1.0" encoding="utf-8"?>
<a:theme xmlns:a="http://schemas.openxmlformats.org/drawingml/2006/main" name="AngleLinesVTI">
  <a:themeElements>
    <a:clrScheme name="Custom 34">
      <a:dk1>
        <a:sysClr val="windowText" lastClr="000000"/>
      </a:dk1>
      <a:lt1>
        <a:sysClr val="window" lastClr="FFFFFF"/>
      </a:lt1>
      <a:dk2>
        <a:srgbClr val="001E2E"/>
      </a:dk2>
      <a:lt2>
        <a:srgbClr val="F0ECEC"/>
      </a:lt2>
      <a:accent1>
        <a:srgbClr val="155767"/>
      </a:accent1>
      <a:accent2>
        <a:srgbClr val="BA9CA0"/>
      </a:accent2>
      <a:accent3>
        <a:srgbClr val="A57931"/>
      </a:accent3>
      <a:accent4>
        <a:srgbClr val="0E577C"/>
      </a:accent4>
      <a:accent5>
        <a:srgbClr val="CC846E"/>
      </a:accent5>
      <a:accent6>
        <a:srgbClr val="93767A"/>
      </a:accent6>
      <a:hlink>
        <a:srgbClr val="0563C1"/>
      </a:hlink>
      <a:folHlink>
        <a:srgbClr val="954F72"/>
      </a:folHlink>
    </a:clrScheme>
    <a:fontScheme name="Walbaum Light Univers Light">
      <a:majorFont>
        <a:latin typeface="Walbaum Display Light"/>
        <a:ea typeface=""/>
        <a:cs typeface=""/>
      </a:majorFont>
      <a:minorFont>
        <a:latin typeface="Univers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AngleLinesVTI" id="{BC1FC193-C72F-4761-9899-1105EDF6BAE8}" vid="{64612625-F022-44B7-B9FA-9D26DEDBDC2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84B2EA9DF61B243BEB64F8DC0581C31" ma:contentTypeVersion="3" ma:contentTypeDescription="Створення нового документа." ma:contentTypeScope="" ma:versionID="cf91683d85f99a4210e7fdb1a518abb4">
  <xsd:schema xmlns:xsd="http://www.w3.org/2001/XMLSchema" xmlns:xs="http://www.w3.org/2001/XMLSchema" xmlns:p="http://schemas.microsoft.com/office/2006/metadata/properties" xmlns:ns2="e9681779-98cf-4038-a7c6-f9fe7d751b66" targetNamespace="http://schemas.microsoft.com/office/2006/metadata/properties" ma:root="true" ma:fieldsID="e4b4ba8e118c951cef17130392832a48" ns2:_="">
    <xsd:import namespace="e9681779-98cf-4038-a7c6-f9fe7d751b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681779-98cf-4038-a7c6-f9fe7d751b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вмісту"/>
        <xsd:element ref="dc:title" minOccurs="0" maxOccurs="1" ma:index="4" ma:displayName="Заголовок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4C1B553-F107-4D2E-B0B7-C32436D15DB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62B0B05-AF3B-475B-86CE-3A31D749ED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681779-98cf-4038-a7c6-f9fe7d751b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298</Words>
  <Application>Microsoft Office PowerPoint</Application>
  <PresentationFormat>Произвольный</PresentationFormat>
  <Paragraphs>43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AngleLinesVTI</vt:lpstr>
      <vt:lpstr>Резистентність до плазмодіїв різних штамів</vt:lpstr>
      <vt:lpstr>                           Малярія</vt:lpstr>
      <vt:lpstr>                          Малярія</vt:lpstr>
      <vt:lpstr>Слайд 4</vt:lpstr>
      <vt:lpstr>Слайд 5</vt:lpstr>
      <vt:lpstr>Слайд 6</vt:lpstr>
      <vt:lpstr>       Статистика захворюваності</vt:lpstr>
      <vt:lpstr>   Статистика захворюваності</vt:lpstr>
      <vt:lpstr>  МАлярія в україні</vt:lpstr>
      <vt:lpstr>Слайд 10</vt:lpstr>
      <vt:lpstr>Слайд 11</vt:lpstr>
      <vt:lpstr>найбільш поширені протималярійні препарати</vt:lpstr>
      <vt:lpstr>               Артемізинін</vt:lpstr>
      <vt:lpstr>                       Артемізинін</vt:lpstr>
      <vt:lpstr>                       Механізм дії</vt:lpstr>
      <vt:lpstr>             Резистентність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Холод Поліна</cp:lastModifiedBy>
  <cp:revision>198</cp:revision>
  <dcterms:created xsi:type="dcterms:W3CDTF">2023-12-16T14:46:33Z</dcterms:created>
  <dcterms:modified xsi:type="dcterms:W3CDTF">2024-02-14T11:41:38Z</dcterms:modified>
</cp:coreProperties>
</file>