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5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74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F4B79-1D0D-42C6-AC37-422B0A470FB0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745E7-BA63-46D8-A143-A1DE28511B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235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F4B79-1D0D-42C6-AC37-422B0A470FB0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745E7-BA63-46D8-A143-A1DE28511B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0232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F4B79-1D0D-42C6-AC37-422B0A470FB0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745E7-BA63-46D8-A143-A1DE28511B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0557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F4B79-1D0D-42C6-AC37-422B0A470FB0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745E7-BA63-46D8-A143-A1DE28511B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939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F4B79-1D0D-42C6-AC37-422B0A470FB0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745E7-BA63-46D8-A143-A1DE28511B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2278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F4B79-1D0D-42C6-AC37-422B0A470FB0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745E7-BA63-46D8-A143-A1DE28511B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5971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F4B79-1D0D-42C6-AC37-422B0A470FB0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745E7-BA63-46D8-A143-A1DE28511B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873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F4B79-1D0D-42C6-AC37-422B0A470FB0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745E7-BA63-46D8-A143-A1DE28511B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4807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F4B79-1D0D-42C6-AC37-422B0A470FB0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745E7-BA63-46D8-A143-A1DE28511B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0012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F4B79-1D0D-42C6-AC37-422B0A470FB0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745E7-BA63-46D8-A143-A1DE28511B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53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F4B79-1D0D-42C6-AC37-422B0A470FB0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745E7-BA63-46D8-A143-A1DE28511B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191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0F4B79-1D0D-42C6-AC37-422B0A470FB0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745E7-BA63-46D8-A143-A1DE28511B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38759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77438" y="1122362"/>
            <a:ext cx="8790562" cy="3323177"/>
          </a:xfrm>
        </p:spPr>
        <p:txBody>
          <a:bodyPr/>
          <a:lstStyle/>
          <a:p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Цефалоспорини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 та 4 покоління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204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60723" y="1721796"/>
            <a:ext cx="4591455" cy="3725693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1013" y="1721796"/>
            <a:ext cx="5087565" cy="4591454"/>
          </a:xfrm>
        </p:spPr>
        <p:txBody>
          <a:bodyPr>
            <a:normAutofit/>
          </a:bodyPr>
          <a:lstStyle/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Цефалоспорини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добре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проникають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рідин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позаклітинну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рідину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тканин, особливо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запалення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(яке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збільшує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цефалоспорини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погано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проникають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внутрішньоклітинну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рідину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склоподібне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25602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4315" b="4315"/>
          <a:stretch>
            <a:fillRect/>
          </a:stretch>
        </p:blipFill>
        <p:spPr>
          <a:xfrm>
            <a:off x="6585626" y="1502991"/>
            <a:ext cx="4682214" cy="4246056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37745" y="987425"/>
            <a:ext cx="5204297" cy="5627384"/>
          </a:xfrm>
        </p:spPr>
        <p:txBody>
          <a:bodyPr>
            <a:noAutofit/>
          </a:bodyPr>
          <a:lstStyle/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цефалоспоринів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виділяються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безпосередньо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сечею, таким чином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пацієнтів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недостатністю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коригуватися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Цефоперазон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цефтріаксон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суттєвим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жовч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потребують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корекції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Цефалоспорини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бактерицидними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препаратами 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підгруп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•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Грампозитивні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бактерії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•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Грамнегативні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бактерії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03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7864" y="457200"/>
            <a:ext cx="3822970" cy="1089498"/>
          </a:xfrm>
        </p:spPr>
        <p:txBody>
          <a:bodyPr>
            <a:noAutofit/>
          </a:bodyPr>
          <a:lstStyle/>
          <a:p>
            <a:pPr algn="ctr"/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Цефалоспорини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третього покоління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69063" y="1449421"/>
            <a:ext cx="4886325" cy="4059482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1546698"/>
            <a:ext cx="4948169" cy="4679004"/>
          </a:xfrm>
        </p:spPr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•</a:t>
            </a: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Haemophilus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influenzae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Enterobacterales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колишня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Enterobacteriaceae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Escherichia coli,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Klebsiella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pneumoniae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Proteus mirabilis),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продукують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бета-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лактамази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AmpC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бета-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лактамази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розширеного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спектру (БЛРС).</a:t>
            </a:r>
          </a:p>
        </p:txBody>
      </p:sp>
    </p:spTree>
    <p:extLst>
      <p:ext uri="{BB962C8B-B14F-4D97-AF65-F5344CB8AC3E}">
        <p14:creationId xmlns:p14="http://schemas.microsoft.com/office/powerpoint/2010/main" val="4164593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12476" y="1429966"/>
            <a:ext cx="3940429" cy="4287533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30740" y="1089498"/>
            <a:ext cx="6070060" cy="5243208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цефалоспоринів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третього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покоління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включаючи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цефтріаксон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цефотаксим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грампозитивних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особливо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стрептококів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включаючи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чутливістю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пеніциліну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Пероральні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цефіксим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цефтибутен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слабко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S. aureus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інфекціях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м'яких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тканин, то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неускладненими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інфекціями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зумовленими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стрептококами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35312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91363" y="1292225"/>
            <a:ext cx="4264025" cy="4264025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9" y="719847"/>
            <a:ext cx="5210816" cy="5680953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  <a:p>
            <a:pPr algn="ctr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Цефтазидим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цефоперазон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Pseudomonas aeruginosa,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решта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антибіотиків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Обидва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Streptococcus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метицилін-чутливих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стафілококів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авібактаму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цефтазидим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розширює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спектр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включаючи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ентеробактерій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продукують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AmpC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БЛРС,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Klebsiella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pneumoniae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продукують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карбапенемазу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03079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223736"/>
            <a:ext cx="4773072" cy="1118681"/>
          </a:xfrm>
        </p:spPr>
        <p:txBody>
          <a:bodyPr/>
          <a:lstStyle/>
          <a:p>
            <a:pPr algn="ctr"/>
            <a:r>
              <a:rPr lang="ru-RU" dirty="0"/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Цефалоспорини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четвертого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покоління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0043" y="2266545"/>
            <a:ext cx="4182893" cy="3589506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612860" y="1264596"/>
            <a:ext cx="5890705" cy="5087565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Цефалоспорин 4-го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покоління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цефепім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•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Грампозитивних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аналогічно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цефотаксиму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•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Грамнегативних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паличок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у тому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числі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 aeruginosa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аналогічно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цефтазидиму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та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Enterobacterales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продукують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бета-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лактамази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AmpC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таких як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роду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Enterobacter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68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6970" y="457200"/>
            <a:ext cx="3900792" cy="797668"/>
          </a:xfrm>
        </p:spPr>
        <p:txBody>
          <a:bodyPr>
            <a:normAutofit/>
          </a:bodyPr>
          <a:lstStyle/>
          <a:p>
            <a:pPr algn="ctr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Цефпіром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0213" y="1982984"/>
            <a:ext cx="6172200" cy="3571509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945549" y="2315183"/>
            <a:ext cx="4931923" cy="3764604"/>
          </a:xfrm>
        </p:spPr>
        <p:txBody>
          <a:bodyPr>
            <a:normAutofit/>
          </a:bodyPr>
          <a:lstStyle/>
          <a:p>
            <a:pPr algn="ctr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цефпірома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верхніх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нижніх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відділів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сечовидільної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м'яких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пневмонія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абсцес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легені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емпієма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плеври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септицемія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бактеріємія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хворих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нейтропенією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ослабленим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імунітетом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223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74886" y="4007795"/>
            <a:ext cx="5059396" cy="2630268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11285" y="243191"/>
            <a:ext cx="11527276" cy="5282120"/>
          </a:xfrm>
        </p:spPr>
        <p:txBody>
          <a:bodyPr>
            <a:norm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цефтріаксону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протипоказання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•</a:t>
            </a:r>
          </a:p>
          <a:p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Цефтріаксон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внутрішньовенно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призначати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паралельно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внутрішньовенними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розчинами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включаючи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безперервні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інфузійні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вмістом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парентеральне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харчування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новонародженим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28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тому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осадження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цефтріаксон-Са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ризиком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Є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відомості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смертельні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цефтріаксон-Са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легенях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нирках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новонароджених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немає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доказів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внутрішньосудинні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легеневі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осадження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пацієнтах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новонароджених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лікують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цефтріаксоном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внутрішньовенними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розчинами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Однак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цефтріаксоном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внутрішньовенними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розчинами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кальцій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теоретично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пацієнтів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новонароджених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не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змішувати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цефтріаксон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внутрішньовенні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кальціймістять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призначати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різницею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часом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48 годин (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пройти час,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дорівнює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напіврозпадів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цефтріаксону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лінії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вливання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місцях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будь-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пацієнтові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незалежно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віку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Немає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жодних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потенційної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цефтріаксоном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пероральними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продуктами,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внутрішньом'язовим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цефтріаксоном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продуктами,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внутрішньовенними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пероральними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451407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83188" y="1109663"/>
            <a:ext cx="6172200" cy="4629149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1566153"/>
            <a:ext cx="3932237" cy="4302835"/>
          </a:xfrm>
        </p:spPr>
        <p:txBody>
          <a:bodyPr>
            <a:normAutofit/>
          </a:bodyPr>
          <a:lstStyle/>
          <a:p>
            <a:pPr algn="ctr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Цефтріаксон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новонародженим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гіпербілірубінемією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недоношеним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новонародженим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тому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цефтріаксон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vitro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здатний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витісняти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білірубін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альбуміну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сироватки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потенційно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білірубінову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енцефалопатію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3229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28809" y="924128"/>
            <a:ext cx="7024990" cy="2178996"/>
          </a:xfrm>
        </p:spPr>
        <p:txBody>
          <a:bodyPr/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6118" y="2568102"/>
            <a:ext cx="6303525" cy="39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0973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FE6544F15939447A35031D1902E74C7" ma:contentTypeVersion="3" ma:contentTypeDescription="Створення нового документа." ma:contentTypeScope="" ma:versionID="45e4e94517a62552f0cb9a0f8e910bb3">
  <xsd:schema xmlns:xsd="http://www.w3.org/2001/XMLSchema" xmlns:xs="http://www.w3.org/2001/XMLSchema" xmlns:p="http://schemas.microsoft.com/office/2006/metadata/properties" xmlns:ns2="97334ca9-d5bb-4258-820d-09089bec2f80" targetNamespace="http://schemas.microsoft.com/office/2006/metadata/properties" ma:root="true" ma:fieldsID="175933c4889b13f9e95b430f3b702d96" ns2:_="">
    <xsd:import namespace="97334ca9-d5bb-4258-820d-09089bec2f8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334ca9-d5bb-4258-820d-09089bec2f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вмісту"/>
        <xsd:element ref="dc:title" minOccurs="0" maxOccurs="1" ma:index="4" ma:displayName="Заголовок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35D3A62-81D9-46D8-9A52-D74A22EE7A86}"/>
</file>

<file path=customXml/itemProps2.xml><?xml version="1.0" encoding="utf-8"?>
<ds:datastoreItem xmlns:ds="http://schemas.openxmlformats.org/officeDocument/2006/customXml" ds:itemID="{3A21F881-009D-4907-B93E-5275D9523658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</TotalTime>
  <Words>565</Words>
  <Application>Microsoft Office PowerPoint</Application>
  <PresentationFormat>Широкоэкранный</PresentationFormat>
  <Paragraphs>33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Office Theme</vt:lpstr>
      <vt:lpstr>Цефалоспорини 3 та 4 покоління</vt:lpstr>
      <vt:lpstr>Презентация PowerPoint</vt:lpstr>
      <vt:lpstr>Презентация PowerPoint</vt:lpstr>
      <vt:lpstr>Цефалоспорини третього покоління</vt:lpstr>
      <vt:lpstr>Презентация PowerPoint</vt:lpstr>
      <vt:lpstr>Презентация PowerPoint</vt:lpstr>
      <vt:lpstr> Цефалоспорини четвертого покоління</vt:lpstr>
      <vt:lpstr>Цефпіром</vt:lpstr>
      <vt:lpstr>Презентация PowerPoint</vt:lpstr>
      <vt:lpstr>Презентация PowerPoint</vt:lpstr>
      <vt:lpstr>Дякую за увагу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Цефалоспорини 3 та 4 покоління</dc:title>
  <dc:creator>PC</dc:creator>
  <cp:lastModifiedBy>PC</cp:lastModifiedBy>
  <cp:revision>7</cp:revision>
  <dcterms:created xsi:type="dcterms:W3CDTF">2023-12-11T15:33:57Z</dcterms:created>
  <dcterms:modified xsi:type="dcterms:W3CDTF">2023-12-11T16:27:52Z</dcterms:modified>
</cp:coreProperties>
</file>