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6" r:id="rId2"/>
    <p:sldId id="282" r:id="rId3"/>
    <p:sldId id="281" r:id="rId4"/>
    <p:sldId id="256" r:id="rId5"/>
    <p:sldId id="272" r:id="rId6"/>
    <p:sldId id="269" r:id="rId7"/>
    <p:sldId id="270" r:id="rId8"/>
    <p:sldId id="271" r:id="rId9"/>
    <p:sldId id="259" r:id="rId10"/>
    <p:sldId id="258" r:id="rId11"/>
    <p:sldId id="274" r:id="rId12"/>
    <p:sldId id="268" r:id="rId13"/>
    <p:sldId id="267" r:id="rId14"/>
    <p:sldId id="276" r:id="rId15"/>
    <p:sldId id="277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93E960-5F41-4A0E-B1C0-272E5BF2ED0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BD0B33C-6C3D-44F9-BBA1-C7A7D30E2C04}">
      <dgm:prSet phldrT="[Текст]"/>
      <dgm:spPr/>
      <dgm:t>
        <a:bodyPr/>
        <a:lstStyle/>
        <a:p>
          <a:r>
            <a:rPr lang="uk-UA" dirty="0"/>
            <a:t>А</a:t>
          </a:r>
        </a:p>
      </dgm:t>
    </dgm:pt>
    <dgm:pt modelId="{CE1906BB-BC25-44F1-B31D-4DBE8E6F33F0}" type="parTrans" cxnId="{C181CDC0-33C7-4D49-8B9B-ED363435B29C}">
      <dgm:prSet/>
      <dgm:spPr/>
      <dgm:t>
        <a:bodyPr/>
        <a:lstStyle/>
        <a:p>
          <a:endParaRPr lang="uk-UA"/>
        </a:p>
      </dgm:t>
    </dgm:pt>
    <dgm:pt modelId="{C798C306-FFBA-4F43-AE6A-9AD37E67DF74}" type="sibTrans" cxnId="{C181CDC0-33C7-4D49-8B9B-ED363435B29C}">
      <dgm:prSet/>
      <dgm:spPr/>
      <dgm:t>
        <a:bodyPr/>
        <a:lstStyle/>
        <a:p>
          <a:endParaRPr lang="uk-UA"/>
        </a:p>
      </dgm:t>
    </dgm:pt>
    <dgm:pt modelId="{C9494BA0-567A-41DE-89B8-F7360C9F830E}">
      <dgm:prSet phldrT="[Текст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k-UA" sz="1600" dirty="0"/>
            <a:t>вплив на свідомість людей, що живуть із ВІЛ; занижена самооцінка, депресія, відчай</a:t>
          </a:r>
        </a:p>
      </dgm:t>
    </dgm:pt>
    <dgm:pt modelId="{3343B47A-BAAB-4152-A1C1-C0A59FD34052}" type="parTrans" cxnId="{5E78971E-5B48-4D0C-BDE2-1B5A7924000F}">
      <dgm:prSet/>
      <dgm:spPr/>
      <dgm:t>
        <a:bodyPr/>
        <a:lstStyle/>
        <a:p>
          <a:endParaRPr lang="uk-UA"/>
        </a:p>
      </dgm:t>
    </dgm:pt>
    <dgm:pt modelId="{8F7199DE-382B-4BF6-888F-3BB4F998340B}" type="sibTrans" cxnId="{5E78971E-5B48-4D0C-BDE2-1B5A7924000F}">
      <dgm:prSet/>
      <dgm:spPr/>
      <dgm:t>
        <a:bodyPr/>
        <a:lstStyle/>
        <a:p>
          <a:endParaRPr lang="uk-UA"/>
        </a:p>
      </dgm:t>
    </dgm:pt>
    <dgm:pt modelId="{076F7324-08A2-42B0-9606-AF4EEF519947}">
      <dgm:prSet phldrT="[Текст]"/>
      <dgm:spPr/>
      <dgm:t>
        <a:bodyPr/>
        <a:lstStyle/>
        <a:p>
          <a:r>
            <a:rPr lang="uk-UA" dirty="0"/>
            <a:t>Б</a:t>
          </a:r>
        </a:p>
      </dgm:t>
    </dgm:pt>
    <dgm:pt modelId="{57F07B34-37D4-4BA0-9205-DE3FF43CA23E}" type="parTrans" cxnId="{F57138BA-AE7E-4B6D-9448-FBE7D7462BD2}">
      <dgm:prSet/>
      <dgm:spPr/>
      <dgm:t>
        <a:bodyPr/>
        <a:lstStyle/>
        <a:p>
          <a:endParaRPr lang="uk-UA"/>
        </a:p>
      </dgm:t>
    </dgm:pt>
    <dgm:pt modelId="{7E28350F-4BC9-46C8-8050-D1A994429D3E}" type="sibTrans" cxnId="{F57138BA-AE7E-4B6D-9448-FBE7D7462BD2}">
      <dgm:prSet/>
      <dgm:spPr/>
      <dgm:t>
        <a:bodyPr/>
        <a:lstStyle/>
        <a:p>
          <a:endParaRPr lang="uk-UA"/>
        </a:p>
      </dgm:t>
    </dgm:pt>
    <dgm:pt modelId="{DB0F29CD-ACAE-4F23-8129-378A9D09696E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1200" dirty="0"/>
            <a:t> </a:t>
          </a:r>
          <a:r>
            <a:rPr lang="uk-UA" sz="1600" dirty="0"/>
            <a:t>ігнорування людиною свого реального або потенційного ВІЛ-статусу</a:t>
          </a:r>
        </a:p>
      </dgm:t>
    </dgm:pt>
    <dgm:pt modelId="{65F190F0-6ED5-4F11-855C-4D952FEF0621}" type="parTrans" cxnId="{502CD380-6C14-419F-BECB-2990E92EBEC1}">
      <dgm:prSet/>
      <dgm:spPr/>
      <dgm:t>
        <a:bodyPr/>
        <a:lstStyle/>
        <a:p>
          <a:endParaRPr lang="uk-UA"/>
        </a:p>
      </dgm:t>
    </dgm:pt>
    <dgm:pt modelId="{6B6D5F14-CCF5-4D18-9999-179200DAFB32}" type="sibTrans" cxnId="{502CD380-6C14-419F-BECB-2990E92EBEC1}">
      <dgm:prSet/>
      <dgm:spPr/>
      <dgm:t>
        <a:bodyPr/>
        <a:lstStyle/>
        <a:p>
          <a:endParaRPr lang="uk-UA"/>
        </a:p>
      </dgm:t>
    </dgm:pt>
    <dgm:pt modelId="{13D9FA36-05E1-40F7-93F9-DCBCBD1A38AA}">
      <dgm:prSet phldrT="[Текст]"/>
      <dgm:spPr/>
      <dgm:t>
        <a:bodyPr/>
        <a:lstStyle/>
        <a:p>
          <a:r>
            <a:rPr lang="uk-UA" dirty="0"/>
            <a:t>В</a:t>
          </a:r>
        </a:p>
      </dgm:t>
    </dgm:pt>
    <dgm:pt modelId="{037239B1-4EB3-42BB-BB76-53259E9B86FB}" type="parTrans" cxnId="{C4D3AFC9-310F-4F4E-87E0-AEC287A46F49}">
      <dgm:prSet/>
      <dgm:spPr/>
      <dgm:t>
        <a:bodyPr/>
        <a:lstStyle/>
        <a:p>
          <a:endParaRPr lang="uk-UA"/>
        </a:p>
      </dgm:t>
    </dgm:pt>
    <dgm:pt modelId="{7CA231AD-6179-45EF-BDD7-6CD1BC14D472}" type="sibTrans" cxnId="{C4D3AFC9-310F-4F4E-87E0-AEC287A46F49}">
      <dgm:prSet/>
      <dgm:spPr/>
      <dgm:t>
        <a:bodyPr/>
        <a:lstStyle/>
        <a:p>
          <a:endParaRPr lang="uk-UA"/>
        </a:p>
      </dgm:t>
    </dgm:pt>
    <dgm:pt modelId="{770EE457-1A67-4942-B23A-BB7B06188B8F}">
      <dgm:prSet phldrT="[Текст]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dirty="0"/>
            <a:t> зменшення зусиль, спрямованих на боротьбу з ВІЛ/</a:t>
          </a:r>
          <a:r>
            <a:rPr lang="uk-UA" dirty="0" err="1"/>
            <a:t>СНІДом</a:t>
          </a:r>
          <a:r>
            <a:rPr lang="uk-UA" dirty="0"/>
            <a:t>, або їхньої ефективності</a:t>
          </a:r>
        </a:p>
      </dgm:t>
    </dgm:pt>
    <dgm:pt modelId="{E5B60909-D150-43C9-B923-7D4E449B4F9D}" type="parTrans" cxnId="{5C54C623-AAFB-4DB5-B014-53B4E1AB88CE}">
      <dgm:prSet/>
      <dgm:spPr/>
      <dgm:t>
        <a:bodyPr/>
        <a:lstStyle/>
        <a:p>
          <a:endParaRPr lang="uk-UA"/>
        </a:p>
      </dgm:t>
    </dgm:pt>
    <dgm:pt modelId="{259B0682-374C-4BB9-BB46-42BF2F41B5AD}" type="sibTrans" cxnId="{5C54C623-AAFB-4DB5-B014-53B4E1AB88CE}">
      <dgm:prSet/>
      <dgm:spPr/>
      <dgm:t>
        <a:bodyPr/>
        <a:lstStyle/>
        <a:p>
          <a:endParaRPr lang="uk-UA"/>
        </a:p>
      </dgm:t>
    </dgm:pt>
    <dgm:pt modelId="{D1713A21-272E-42DF-8D9E-835A6BAB5DB2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uk-UA" sz="1600" dirty="0"/>
            <a:t> збільшення ризику інфікування через страх проходити тестування, боязнь осуду</a:t>
          </a:r>
        </a:p>
      </dgm:t>
    </dgm:pt>
    <dgm:pt modelId="{8D7E17C2-A306-43CA-80F5-AD480F64EA8B}" type="parTrans" cxnId="{89C34FC6-CAA6-4D2C-B0A4-5CC0D3CF4FDB}">
      <dgm:prSet/>
      <dgm:spPr/>
      <dgm:t>
        <a:bodyPr/>
        <a:lstStyle/>
        <a:p>
          <a:endParaRPr lang="uk-UA"/>
        </a:p>
      </dgm:t>
    </dgm:pt>
    <dgm:pt modelId="{53FB4A56-068A-4A30-88F8-749431BEA290}" type="sibTrans" cxnId="{89C34FC6-CAA6-4D2C-B0A4-5CC0D3CF4FDB}">
      <dgm:prSet/>
      <dgm:spPr/>
      <dgm:t>
        <a:bodyPr/>
        <a:lstStyle/>
        <a:p>
          <a:endParaRPr lang="uk-UA"/>
        </a:p>
      </dgm:t>
    </dgm:pt>
    <dgm:pt modelId="{C30980A0-46C1-4817-8F13-4299BC863190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1600" dirty="0"/>
            <a:t> порушення прав та свобод людей у сфері охорони здоров'я, праці, освіти тощо</a:t>
          </a:r>
        </a:p>
      </dgm:t>
    </dgm:pt>
    <dgm:pt modelId="{36E272E1-CD99-4278-85E7-FED8AD50EAA1}" type="parTrans" cxnId="{1B9F22E8-FFB6-4493-8833-8E68A788F804}">
      <dgm:prSet/>
      <dgm:spPr/>
      <dgm:t>
        <a:bodyPr/>
        <a:lstStyle/>
        <a:p>
          <a:endParaRPr lang="uk-UA"/>
        </a:p>
      </dgm:t>
    </dgm:pt>
    <dgm:pt modelId="{D3A8CD8D-B398-442C-A1F6-495883605087}" type="sibTrans" cxnId="{1B9F22E8-FFB6-4493-8833-8E68A788F804}">
      <dgm:prSet/>
      <dgm:spPr/>
      <dgm:t>
        <a:bodyPr/>
        <a:lstStyle/>
        <a:p>
          <a:endParaRPr lang="uk-UA"/>
        </a:p>
      </dgm:t>
    </dgm:pt>
    <dgm:pt modelId="{DA2B3E7F-876A-4007-B686-DA61AFB77B76}">
      <dgm:prSet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dirty="0"/>
            <a:t> знецінення певних груп людей, закріплення соціальної нерівності (в тому числі гендерна нерівність, </a:t>
          </a:r>
          <a:r>
            <a:rPr lang="uk-UA" dirty="0" err="1"/>
            <a:t>нерівність</a:t>
          </a:r>
          <a:r>
            <a:rPr lang="uk-UA" dirty="0"/>
            <a:t>, пов'язана із сексуальністю)</a:t>
          </a:r>
        </a:p>
      </dgm:t>
    </dgm:pt>
    <dgm:pt modelId="{CDA0E47D-95D6-430E-97AD-254F49F0387D}" type="parTrans" cxnId="{1A851C9E-640F-42E7-B209-09C5E9242BBE}">
      <dgm:prSet/>
      <dgm:spPr/>
      <dgm:t>
        <a:bodyPr/>
        <a:lstStyle/>
        <a:p>
          <a:endParaRPr lang="uk-UA"/>
        </a:p>
      </dgm:t>
    </dgm:pt>
    <dgm:pt modelId="{BE5F4DB2-80C6-4825-8C07-ABEDA99BE097}" type="sibTrans" cxnId="{1A851C9E-640F-42E7-B209-09C5E9242BBE}">
      <dgm:prSet/>
      <dgm:spPr/>
      <dgm:t>
        <a:bodyPr/>
        <a:lstStyle/>
        <a:p>
          <a:endParaRPr lang="uk-UA"/>
        </a:p>
      </dgm:t>
    </dgm:pt>
    <dgm:pt modelId="{5E63C7D0-65D7-4B45-82CF-97F86AEBE3B7}" type="pres">
      <dgm:prSet presAssocID="{C493E960-5F41-4A0E-B1C0-272E5BF2ED0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8659B6-0A44-45ED-BA65-FB9720554214}" type="pres">
      <dgm:prSet presAssocID="{7BD0B33C-6C3D-44F9-BBA1-C7A7D30E2C04}" presName="composite" presStyleCnt="0"/>
      <dgm:spPr/>
    </dgm:pt>
    <dgm:pt modelId="{23018CB2-ACD8-4971-B43D-9A49D78FB027}" type="pres">
      <dgm:prSet presAssocID="{7BD0B33C-6C3D-44F9-BBA1-C7A7D30E2C0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D44E4-965D-41C1-B448-611F95B0A955}" type="pres">
      <dgm:prSet presAssocID="{7BD0B33C-6C3D-44F9-BBA1-C7A7D30E2C0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788F20-8FA7-4751-B11D-C2DE96486BD6}" type="pres">
      <dgm:prSet presAssocID="{C798C306-FFBA-4F43-AE6A-9AD37E67DF74}" presName="sp" presStyleCnt="0"/>
      <dgm:spPr/>
    </dgm:pt>
    <dgm:pt modelId="{F3C469D0-E3EF-4399-918E-26D9577588EE}" type="pres">
      <dgm:prSet presAssocID="{076F7324-08A2-42B0-9606-AF4EEF519947}" presName="composite" presStyleCnt="0"/>
      <dgm:spPr/>
    </dgm:pt>
    <dgm:pt modelId="{C66F8015-AD92-4B3F-88DB-8D27E38641E9}" type="pres">
      <dgm:prSet presAssocID="{076F7324-08A2-42B0-9606-AF4EEF51994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892CBC-966C-4D9C-90DE-264A9155BA14}" type="pres">
      <dgm:prSet presAssocID="{076F7324-08A2-42B0-9606-AF4EEF51994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FABEDA-CF66-4332-9F97-A8ADD270DDA2}" type="pres">
      <dgm:prSet presAssocID="{7E28350F-4BC9-46C8-8050-D1A994429D3E}" presName="sp" presStyleCnt="0"/>
      <dgm:spPr/>
    </dgm:pt>
    <dgm:pt modelId="{FE97CFD6-3B24-4595-8047-44902B0978DF}" type="pres">
      <dgm:prSet presAssocID="{13D9FA36-05E1-40F7-93F9-DCBCBD1A38AA}" presName="composite" presStyleCnt="0"/>
      <dgm:spPr/>
    </dgm:pt>
    <dgm:pt modelId="{D0C3038B-3EEA-4667-AFA1-0C2AF28958D7}" type="pres">
      <dgm:prSet presAssocID="{13D9FA36-05E1-40F7-93F9-DCBCBD1A38A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137DCA-43AA-4639-B7A2-A99B0AF37907}" type="pres">
      <dgm:prSet presAssocID="{13D9FA36-05E1-40F7-93F9-DCBCBD1A38A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81CDC0-33C7-4D49-8B9B-ED363435B29C}" srcId="{C493E960-5F41-4A0E-B1C0-272E5BF2ED06}" destId="{7BD0B33C-6C3D-44F9-BBA1-C7A7D30E2C04}" srcOrd="0" destOrd="0" parTransId="{CE1906BB-BC25-44F1-B31D-4DBE8E6F33F0}" sibTransId="{C798C306-FFBA-4F43-AE6A-9AD37E67DF74}"/>
    <dgm:cxn modelId="{11BE9E28-02A6-4572-8DEC-9824B6360985}" type="presOf" srcId="{DB0F29CD-ACAE-4F23-8129-378A9D09696E}" destId="{6C892CBC-966C-4D9C-90DE-264A9155BA14}" srcOrd="0" destOrd="0" presId="urn:microsoft.com/office/officeart/2005/8/layout/chevron2"/>
    <dgm:cxn modelId="{F2139FD3-355D-4386-9C9B-76EDE3ACB6CE}" type="presOf" srcId="{770EE457-1A67-4942-B23A-BB7B06188B8F}" destId="{8D137DCA-43AA-4639-B7A2-A99B0AF37907}" srcOrd="0" destOrd="0" presId="urn:microsoft.com/office/officeart/2005/8/layout/chevron2"/>
    <dgm:cxn modelId="{720CE730-22B2-4849-AFF8-8129A4F02929}" type="presOf" srcId="{076F7324-08A2-42B0-9606-AF4EEF519947}" destId="{C66F8015-AD92-4B3F-88DB-8D27E38641E9}" srcOrd="0" destOrd="0" presId="urn:microsoft.com/office/officeart/2005/8/layout/chevron2"/>
    <dgm:cxn modelId="{5C54C623-AAFB-4DB5-B014-53B4E1AB88CE}" srcId="{13D9FA36-05E1-40F7-93F9-DCBCBD1A38AA}" destId="{770EE457-1A67-4942-B23A-BB7B06188B8F}" srcOrd="0" destOrd="0" parTransId="{E5B60909-D150-43C9-B923-7D4E449B4F9D}" sibTransId="{259B0682-374C-4BB9-BB46-42BF2F41B5AD}"/>
    <dgm:cxn modelId="{5E78971E-5B48-4D0C-BDE2-1B5A7924000F}" srcId="{7BD0B33C-6C3D-44F9-BBA1-C7A7D30E2C04}" destId="{C9494BA0-567A-41DE-89B8-F7360C9F830E}" srcOrd="0" destOrd="0" parTransId="{3343B47A-BAAB-4152-A1C1-C0A59FD34052}" sibTransId="{8F7199DE-382B-4BF6-888F-3BB4F998340B}"/>
    <dgm:cxn modelId="{502CD380-6C14-419F-BECB-2990E92EBEC1}" srcId="{076F7324-08A2-42B0-9606-AF4EEF519947}" destId="{DB0F29CD-ACAE-4F23-8129-378A9D09696E}" srcOrd="0" destOrd="0" parTransId="{65F190F0-6ED5-4F11-855C-4D952FEF0621}" sibTransId="{6B6D5F14-CCF5-4D18-9999-179200DAFB32}"/>
    <dgm:cxn modelId="{CEBD75C6-A7AA-4DA1-82FF-6B5643ECC2DF}" type="presOf" srcId="{D1713A21-272E-42DF-8D9E-835A6BAB5DB2}" destId="{A81D44E4-965D-41C1-B448-611F95B0A955}" srcOrd="0" destOrd="1" presId="urn:microsoft.com/office/officeart/2005/8/layout/chevron2"/>
    <dgm:cxn modelId="{F5BE67B5-691B-4A2C-9F81-96B27C8AB124}" type="presOf" srcId="{C9494BA0-567A-41DE-89B8-F7360C9F830E}" destId="{A81D44E4-965D-41C1-B448-611F95B0A955}" srcOrd="0" destOrd="0" presId="urn:microsoft.com/office/officeart/2005/8/layout/chevron2"/>
    <dgm:cxn modelId="{89C34FC6-CAA6-4D2C-B0A4-5CC0D3CF4FDB}" srcId="{7BD0B33C-6C3D-44F9-BBA1-C7A7D30E2C04}" destId="{D1713A21-272E-42DF-8D9E-835A6BAB5DB2}" srcOrd="1" destOrd="0" parTransId="{8D7E17C2-A306-43CA-80F5-AD480F64EA8B}" sibTransId="{53FB4A56-068A-4A30-88F8-749431BEA290}"/>
    <dgm:cxn modelId="{1B9F22E8-FFB6-4493-8833-8E68A788F804}" srcId="{076F7324-08A2-42B0-9606-AF4EEF519947}" destId="{C30980A0-46C1-4817-8F13-4299BC863190}" srcOrd="1" destOrd="0" parTransId="{36E272E1-CD99-4278-85E7-FED8AD50EAA1}" sibTransId="{D3A8CD8D-B398-442C-A1F6-495883605087}"/>
    <dgm:cxn modelId="{F57138BA-AE7E-4B6D-9448-FBE7D7462BD2}" srcId="{C493E960-5F41-4A0E-B1C0-272E5BF2ED06}" destId="{076F7324-08A2-42B0-9606-AF4EEF519947}" srcOrd="1" destOrd="0" parTransId="{57F07B34-37D4-4BA0-9205-DE3FF43CA23E}" sibTransId="{7E28350F-4BC9-46C8-8050-D1A994429D3E}"/>
    <dgm:cxn modelId="{C4D3AFC9-310F-4F4E-87E0-AEC287A46F49}" srcId="{C493E960-5F41-4A0E-B1C0-272E5BF2ED06}" destId="{13D9FA36-05E1-40F7-93F9-DCBCBD1A38AA}" srcOrd="2" destOrd="0" parTransId="{037239B1-4EB3-42BB-BB76-53259E9B86FB}" sibTransId="{7CA231AD-6179-45EF-BDD7-6CD1BC14D472}"/>
    <dgm:cxn modelId="{788A7FDB-827B-4D68-8230-8937F9E7D76D}" type="presOf" srcId="{7BD0B33C-6C3D-44F9-BBA1-C7A7D30E2C04}" destId="{23018CB2-ACD8-4971-B43D-9A49D78FB027}" srcOrd="0" destOrd="0" presId="urn:microsoft.com/office/officeart/2005/8/layout/chevron2"/>
    <dgm:cxn modelId="{CCB1A3CF-4534-4F93-9560-E9F890024A0B}" type="presOf" srcId="{13D9FA36-05E1-40F7-93F9-DCBCBD1A38AA}" destId="{D0C3038B-3EEA-4667-AFA1-0C2AF28958D7}" srcOrd="0" destOrd="0" presId="urn:microsoft.com/office/officeart/2005/8/layout/chevron2"/>
    <dgm:cxn modelId="{7625AA8B-6CAC-4A2C-B2E4-7CB51B73EA3C}" type="presOf" srcId="{C30980A0-46C1-4817-8F13-4299BC863190}" destId="{6C892CBC-966C-4D9C-90DE-264A9155BA14}" srcOrd="0" destOrd="1" presId="urn:microsoft.com/office/officeart/2005/8/layout/chevron2"/>
    <dgm:cxn modelId="{94385EC3-C1FD-4343-9ED4-CD2CE7CBD1F2}" type="presOf" srcId="{DA2B3E7F-876A-4007-B686-DA61AFB77B76}" destId="{8D137DCA-43AA-4639-B7A2-A99B0AF37907}" srcOrd="0" destOrd="1" presId="urn:microsoft.com/office/officeart/2005/8/layout/chevron2"/>
    <dgm:cxn modelId="{1A851C9E-640F-42E7-B209-09C5E9242BBE}" srcId="{13D9FA36-05E1-40F7-93F9-DCBCBD1A38AA}" destId="{DA2B3E7F-876A-4007-B686-DA61AFB77B76}" srcOrd="1" destOrd="0" parTransId="{CDA0E47D-95D6-430E-97AD-254F49F0387D}" sibTransId="{BE5F4DB2-80C6-4825-8C07-ABEDA99BE097}"/>
    <dgm:cxn modelId="{EE53D591-335D-462C-97A7-8FBC99FD164E}" type="presOf" srcId="{C493E960-5F41-4A0E-B1C0-272E5BF2ED06}" destId="{5E63C7D0-65D7-4B45-82CF-97F86AEBE3B7}" srcOrd="0" destOrd="0" presId="urn:microsoft.com/office/officeart/2005/8/layout/chevron2"/>
    <dgm:cxn modelId="{61E7E560-9A40-4A41-92E2-93CCAC1BDA70}" type="presParOf" srcId="{5E63C7D0-65D7-4B45-82CF-97F86AEBE3B7}" destId="{198659B6-0A44-45ED-BA65-FB9720554214}" srcOrd="0" destOrd="0" presId="urn:microsoft.com/office/officeart/2005/8/layout/chevron2"/>
    <dgm:cxn modelId="{9B4C6AA1-2FD1-4E2A-9C7C-31E98AEF8FE0}" type="presParOf" srcId="{198659B6-0A44-45ED-BA65-FB9720554214}" destId="{23018CB2-ACD8-4971-B43D-9A49D78FB027}" srcOrd="0" destOrd="0" presId="urn:microsoft.com/office/officeart/2005/8/layout/chevron2"/>
    <dgm:cxn modelId="{C66306F1-72A8-4205-925B-1271F1D4E518}" type="presParOf" srcId="{198659B6-0A44-45ED-BA65-FB9720554214}" destId="{A81D44E4-965D-41C1-B448-611F95B0A955}" srcOrd="1" destOrd="0" presId="urn:microsoft.com/office/officeart/2005/8/layout/chevron2"/>
    <dgm:cxn modelId="{ABABA6A4-851C-4E11-8560-2ABDAB7AB26A}" type="presParOf" srcId="{5E63C7D0-65D7-4B45-82CF-97F86AEBE3B7}" destId="{55788F20-8FA7-4751-B11D-C2DE96486BD6}" srcOrd="1" destOrd="0" presId="urn:microsoft.com/office/officeart/2005/8/layout/chevron2"/>
    <dgm:cxn modelId="{3C228035-EB57-48C8-AC6C-9DDF49D0B814}" type="presParOf" srcId="{5E63C7D0-65D7-4B45-82CF-97F86AEBE3B7}" destId="{F3C469D0-E3EF-4399-918E-26D9577588EE}" srcOrd="2" destOrd="0" presId="urn:microsoft.com/office/officeart/2005/8/layout/chevron2"/>
    <dgm:cxn modelId="{87A09DF3-8D13-4EA0-9136-75CD82E88533}" type="presParOf" srcId="{F3C469D0-E3EF-4399-918E-26D9577588EE}" destId="{C66F8015-AD92-4B3F-88DB-8D27E38641E9}" srcOrd="0" destOrd="0" presId="urn:microsoft.com/office/officeart/2005/8/layout/chevron2"/>
    <dgm:cxn modelId="{6FD57E51-F3BD-4E2D-9CA2-49474D1756C1}" type="presParOf" srcId="{F3C469D0-E3EF-4399-918E-26D9577588EE}" destId="{6C892CBC-966C-4D9C-90DE-264A9155BA14}" srcOrd="1" destOrd="0" presId="urn:microsoft.com/office/officeart/2005/8/layout/chevron2"/>
    <dgm:cxn modelId="{1BC24BC3-1FC5-4C41-9BCA-69F7E9F9C21D}" type="presParOf" srcId="{5E63C7D0-65D7-4B45-82CF-97F86AEBE3B7}" destId="{EDFABEDA-CF66-4332-9F97-A8ADD270DDA2}" srcOrd="3" destOrd="0" presId="urn:microsoft.com/office/officeart/2005/8/layout/chevron2"/>
    <dgm:cxn modelId="{7E26E57F-7243-429F-9C53-CE50219E6B09}" type="presParOf" srcId="{5E63C7D0-65D7-4B45-82CF-97F86AEBE3B7}" destId="{FE97CFD6-3B24-4595-8047-44902B0978DF}" srcOrd="4" destOrd="0" presId="urn:microsoft.com/office/officeart/2005/8/layout/chevron2"/>
    <dgm:cxn modelId="{0B89CA22-CAA2-47B1-B000-05136DD2D024}" type="presParOf" srcId="{FE97CFD6-3B24-4595-8047-44902B0978DF}" destId="{D0C3038B-3EEA-4667-AFA1-0C2AF28958D7}" srcOrd="0" destOrd="0" presId="urn:microsoft.com/office/officeart/2005/8/layout/chevron2"/>
    <dgm:cxn modelId="{DA71F732-363F-45C0-965A-C443DDDB5BAB}" type="presParOf" srcId="{FE97CFD6-3B24-4595-8047-44902B0978DF}" destId="{8D137DCA-43AA-4639-B7A2-A99B0AF3790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BFD03A-46DD-43CA-9B13-18D600BDD85B}" type="doc">
      <dgm:prSet loTypeId="urn:microsoft.com/office/officeart/2005/8/layout/vList6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50250966-4D35-4B2E-B0CA-2C4DF2D5652E}">
      <dgm:prSet phldrT="[Текст]"/>
      <dgm:spPr/>
      <dgm:t>
        <a:bodyPr/>
        <a:lstStyle/>
        <a:p>
          <a:r>
            <a:rPr lang="uk-UA" dirty="0"/>
            <a:t>1</a:t>
          </a:r>
        </a:p>
      </dgm:t>
    </dgm:pt>
    <dgm:pt modelId="{F3C2ABAF-9A70-49EB-B27A-7CA96CD7A963}" type="parTrans" cxnId="{C1701283-3820-47F3-99BC-71F625CE1828}">
      <dgm:prSet/>
      <dgm:spPr/>
      <dgm:t>
        <a:bodyPr/>
        <a:lstStyle/>
        <a:p>
          <a:endParaRPr lang="uk-UA"/>
        </a:p>
      </dgm:t>
    </dgm:pt>
    <dgm:pt modelId="{588963AD-37EB-4CC0-A9EA-3762BBB9D1D7}" type="sibTrans" cxnId="{C1701283-3820-47F3-99BC-71F625CE1828}">
      <dgm:prSet/>
      <dgm:spPr/>
      <dgm:t>
        <a:bodyPr/>
        <a:lstStyle/>
        <a:p>
          <a:endParaRPr lang="uk-UA"/>
        </a:p>
      </dgm:t>
    </dgm:pt>
    <dgm:pt modelId="{4223B8FD-2352-43D0-B774-C00968E09112}">
      <dgm:prSet phldrT="[Текст]" custT="1"/>
      <dgm:spPr/>
      <dgm:t>
        <a:bodyPr/>
        <a:lstStyle/>
        <a:p>
          <a:r>
            <a:rPr lang="uk-UA" sz="1800" dirty="0"/>
            <a:t>У статті 17 зазначено, що ВІЛ-інфіковані та хворі на СНІД громадяни України користуються всіма правами та свободами, передбаченими Конституцією та законами України, іншими нормативно-правовими актами України. </a:t>
          </a:r>
        </a:p>
      </dgm:t>
    </dgm:pt>
    <dgm:pt modelId="{98D8910D-0190-4E54-B043-FF49488B94FC}" type="parTrans" cxnId="{A9155868-C2B7-495B-BCB8-28AE5E235DAC}">
      <dgm:prSet/>
      <dgm:spPr/>
      <dgm:t>
        <a:bodyPr/>
        <a:lstStyle/>
        <a:p>
          <a:endParaRPr lang="uk-UA"/>
        </a:p>
      </dgm:t>
    </dgm:pt>
    <dgm:pt modelId="{6E598ED0-0932-4D12-B5B0-C85B733DB0FA}" type="sibTrans" cxnId="{A9155868-C2B7-495B-BCB8-28AE5E235DAC}">
      <dgm:prSet/>
      <dgm:spPr/>
      <dgm:t>
        <a:bodyPr/>
        <a:lstStyle/>
        <a:p>
          <a:endParaRPr lang="uk-UA"/>
        </a:p>
      </dgm:t>
    </dgm:pt>
    <dgm:pt modelId="{6088D991-F6F4-4D6A-9C27-11B23ED663C6}">
      <dgm:prSet phldrT="[Текст]"/>
      <dgm:spPr/>
      <dgm:t>
        <a:bodyPr/>
        <a:lstStyle/>
        <a:p>
          <a:r>
            <a:rPr lang="uk-UA" dirty="0"/>
            <a:t>2</a:t>
          </a:r>
        </a:p>
      </dgm:t>
    </dgm:pt>
    <dgm:pt modelId="{BAC5C91F-5885-458E-95A9-6974F52435EF}" type="parTrans" cxnId="{3C961D85-D2FE-43B0-995D-C394FF8443F9}">
      <dgm:prSet/>
      <dgm:spPr/>
      <dgm:t>
        <a:bodyPr/>
        <a:lstStyle/>
        <a:p>
          <a:endParaRPr lang="uk-UA"/>
        </a:p>
      </dgm:t>
    </dgm:pt>
    <dgm:pt modelId="{24CA04F5-D362-4826-9A37-BB36239F1570}" type="sibTrans" cxnId="{3C961D85-D2FE-43B0-995D-C394FF8443F9}">
      <dgm:prSet/>
      <dgm:spPr/>
      <dgm:t>
        <a:bodyPr/>
        <a:lstStyle/>
        <a:p>
          <a:endParaRPr lang="uk-UA"/>
        </a:p>
      </dgm:t>
    </dgm:pt>
    <dgm:pt modelId="{25D3C458-CB89-4D7B-97AF-4AB541B7DE5B}">
      <dgm:prSet phldrT="[Текст]"/>
      <dgm:spPr/>
      <dgm:t>
        <a:bodyPr/>
        <a:lstStyle/>
        <a:p>
          <a:endParaRPr lang="uk-UA" dirty="0"/>
        </a:p>
      </dgm:t>
    </dgm:pt>
    <dgm:pt modelId="{D842CDF9-4D0D-4D46-8450-6A4B29294332}" type="parTrans" cxnId="{C7BD45BE-18AC-4E21-974E-5AC033596E73}">
      <dgm:prSet/>
      <dgm:spPr/>
      <dgm:t>
        <a:bodyPr/>
        <a:lstStyle/>
        <a:p>
          <a:endParaRPr lang="uk-UA"/>
        </a:p>
      </dgm:t>
    </dgm:pt>
    <dgm:pt modelId="{B4F4B390-0D6B-4FE2-8CCE-4C219E785AD2}" type="sibTrans" cxnId="{C7BD45BE-18AC-4E21-974E-5AC033596E73}">
      <dgm:prSet/>
      <dgm:spPr/>
      <dgm:t>
        <a:bodyPr/>
        <a:lstStyle/>
        <a:p>
          <a:endParaRPr lang="uk-UA"/>
        </a:p>
      </dgm:t>
    </dgm:pt>
    <dgm:pt modelId="{D1F997AF-85F5-4CDE-9D02-D94FE4E5E408}">
      <dgm:prSet/>
      <dgm:spPr/>
      <dgm:t>
        <a:bodyPr/>
        <a:lstStyle/>
        <a:p>
          <a:r>
            <a:rPr lang="uk-UA" dirty="0"/>
            <a:t>забороняється відмовляти ВІЛ-інфікованим людям у прийнятті до лікувальних закладів, наданні медичної допомоги, а також здійснювати обмеження їх прав будь-яким іншим чином</a:t>
          </a:r>
        </a:p>
      </dgm:t>
    </dgm:pt>
    <dgm:pt modelId="{80B85764-658D-4A12-A0E0-99B3C60F0602}" type="parTrans" cxnId="{A39F89AB-2D05-42E9-A430-0A1ABF78FF43}">
      <dgm:prSet/>
      <dgm:spPr/>
      <dgm:t>
        <a:bodyPr/>
        <a:lstStyle/>
        <a:p>
          <a:endParaRPr lang="uk-UA"/>
        </a:p>
      </dgm:t>
    </dgm:pt>
    <dgm:pt modelId="{AE6DBECA-53BF-4EC1-89B6-15D7EC1DD560}" type="sibTrans" cxnId="{A39F89AB-2D05-42E9-A430-0A1ABF78FF43}">
      <dgm:prSet/>
      <dgm:spPr/>
      <dgm:t>
        <a:bodyPr/>
        <a:lstStyle/>
        <a:p>
          <a:endParaRPr lang="uk-UA"/>
        </a:p>
      </dgm:t>
    </dgm:pt>
    <dgm:pt modelId="{BB491F9A-8FFD-4896-B716-DC0430232BBA}" type="pres">
      <dgm:prSet presAssocID="{E6BFD03A-46DD-43CA-9B13-18D600BDD85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8822C91-1274-45CC-B1FF-66F76A88CD11}" type="pres">
      <dgm:prSet presAssocID="{50250966-4D35-4B2E-B0CA-2C4DF2D5652E}" presName="linNode" presStyleCnt="0"/>
      <dgm:spPr/>
    </dgm:pt>
    <dgm:pt modelId="{530D7D9C-F58C-4DD9-8841-A3EB0E29FCBA}" type="pres">
      <dgm:prSet presAssocID="{50250966-4D35-4B2E-B0CA-2C4DF2D5652E}" presName="parentShp" presStyleLbl="node1" presStyleIdx="0" presStyleCnt="2" custScaleX="326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76E13C-5CD6-47C7-B787-705F467F89D0}" type="pres">
      <dgm:prSet presAssocID="{50250966-4D35-4B2E-B0CA-2C4DF2D5652E}" presName="childShp" presStyleLbl="bgAccFollowNode1" presStyleIdx="0" presStyleCnt="2" custScaleX="166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5FB34-44DE-4152-AC40-19D59BFC5690}" type="pres">
      <dgm:prSet presAssocID="{588963AD-37EB-4CC0-A9EA-3762BBB9D1D7}" presName="spacing" presStyleCnt="0"/>
      <dgm:spPr/>
    </dgm:pt>
    <dgm:pt modelId="{E28405D7-6FE7-475F-B11E-8280FF9A42D3}" type="pres">
      <dgm:prSet presAssocID="{6088D991-F6F4-4D6A-9C27-11B23ED663C6}" presName="linNode" presStyleCnt="0"/>
      <dgm:spPr/>
    </dgm:pt>
    <dgm:pt modelId="{B08D761C-AAAE-4CD5-B91D-54BE20040066}" type="pres">
      <dgm:prSet presAssocID="{6088D991-F6F4-4D6A-9C27-11B23ED663C6}" presName="parentShp" presStyleLbl="node1" presStyleIdx="1" presStyleCnt="2" custFlipHor="0" custScaleX="32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E0DD64-D3D8-4C72-A4C5-9199C8574D9F}" type="pres">
      <dgm:prSet presAssocID="{6088D991-F6F4-4D6A-9C27-11B23ED663C6}" presName="childShp" presStyleLbl="bgAccFollowNode1" presStyleIdx="1" presStyleCnt="2" custScaleX="140510" custScaleY="112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1DC1DA-F8BF-4D1D-88BE-F5E29B06C55E}" type="presOf" srcId="{D1F997AF-85F5-4CDE-9D02-D94FE4E5E408}" destId="{B3E0DD64-D3D8-4C72-A4C5-9199C8574D9F}" srcOrd="0" destOrd="1" presId="urn:microsoft.com/office/officeart/2005/8/layout/vList6"/>
    <dgm:cxn modelId="{A39F89AB-2D05-42E9-A430-0A1ABF78FF43}" srcId="{6088D991-F6F4-4D6A-9C27-11B23ED663C6}" destId="{D1F997AF-85F5-4CDE-9D02-D94FE4E5E408}" srcOrd="1" destOrd="0" parTransId="{80B85764-658D-4A12-A0E0-99B3C60F0602}" sibTransId="{AE6DBECA-53BF-4EC1-89B6-15D7EC1DD560}"/>
    <dgm:cxn modelId="{D6DE9DC4-3BEE-4B0B-9077-B0C02361BD70}" type="presOf" srcId="{4223B8FD-2352-43D0-B774-C00968E09112}" destId="{7A76E13C-5CD6-47C7-B787-705F467F89D0}" srcOrd="0" destOrd="0" presId="urn:microsoft.com/office/officeart/2005/8/layout/vList6"/>
    <dgm:cxn modelId="{57F915E0-7D81-4683-BCA4-C48F6B3A08F8}" type="presOf" srcId="{50250966-4D35-4B2E-B0CA-2C4DF2D5652E}" destId="{530D7D9C-F58C-4DD9-8841-A3EB0E29FCBA}" srcOrd="0" destOrd="0" presId="urn:microsoft.com/office/officeart/2005/8/layout/vList6"/>
    <dgm:cxn modelId="{3C961D85-D2FE-43B0-995D-C394FF8443F9}" srcId="{E6BFD03A-46DD-43CA-9B13-18D600BDD85B}" destId="{6088D991-F6F4-4D6A-9C27-11B23ED663C6}" srcOrd="1" destOrd="0" parTransId="{BAC5C91F-5885-458E-95A9-6974F52435EF}" sibTransId="{24CA04F5-D362-4826-9A37-BB36239F1570}"/>
    <dgm:cxn modelId="{9B297AB8-24F0-47C6-839D-4680C64DAD0D}" type="presOf" srcId="{6088D991-F6F4-4D6A-9C27-11B23ED663C6}" destId="{B08D761C-AAAE-4CD5-B91D-54BE20040066}" srcOrd="0" destOrd="0" presId="urn:microsoft.com/office/officeart/2005/8/layout/vList6"/>
    <dgm:cxn modelId="{DEDCA2AD-7AA8-4CC8-AAD5-9E93D67C148B}" type="presOf" srcId="{25D3C458-CB89-4D7B-97AF-4AB541B7DE5B}" destId="{B3E0DD64-D3D8-4C72-A4C5-9199C8574D9F}" srcOrd="0" destOrd="0" presId="urn:microsoft.com/office/officeart/2005/8/layout/vList6"/>
    <dgm:cxn modelId="{C1701283-3820-47F3-99BC-71F625CE1828}" srcId="{E6BFD03A-46DD-43CA-9B13-18D600BDD85B}" destId="{50250966-4D35-4B2E-B0CA-2C4DF2D5652E}" srcOrd="0" destOrd="0" parTransId="{F3C2ABAF-9A70-49EB-B27A-7CA96CD7A963}" sibTransId="{588963AD-37EB-4CC0-A9EA-3762BBB9D1D7}"/>
    <dgm:cxn modelId="{8715C482-6CD5-4CD9-8B08-6E836EF9A3E3}" type="presOf" srcId="{E6BFD03A-46DD-43CA-9B13-18D600BDD85B}" destId="{BB491F9A-8FFD-4896-B716-DC0430232BBA}" srcOrd="0" destOrd="0" presId="urn:microsoft.com/office/officeart/2005/8/layout/vList6"/>
    <dgm:cxn modelId="{C7BD45BE-18AC-4E21-974E-5AC033596E73}" srcId="{6088D991-F6F4-4D6A-9C27-11B23ED663C6}" destId="{25D3C458-CB89-4D7B-97AF-4AB541B7DE5B}" srcOrd="0" destOrd="0" parTransId="{D842CDF9-4D0D-4D46-8450-6A4B29294332}" sibTransId="{B4F4B390-0D6B-4FE2-8CCE-4C219E785AD2}"/>
    <dgm:cxn modelId="{A9155868-C2B7-495B-BCB8-28AE5E235DAC}" srcId="{50250966-4D35-4B2E-B0CA-2C4DF2D5652E}" destId="{4223B8FD-2352-43D0-B774-C00968E09112}" srcOrd="0" destOrd="0" parTransId="{98D8910D-0190-4E54-B043-FF49488B94FC}" sibTransId="{6E598ED0-0932-4D12-B5B0-C85B733DB0FA}"/>
    <dgm:cxn modelId="{BD9B270A-7EE1-4C23-921F-1B3479C1AE23}" type="presParOf" srcId="{BB491F9A-8FFD-4896-B716-DC0430232BBA}" destId="{78822C91-1274-45CC-B1FF-66F76A88CD11}" srcOrd="0" destOrd="0" presId="urn:microsoft.com/office/officeart/2005/8/layout/vList6"/>
    <dgm:cxn modelId="{EACD2017-C0D5-4358-A1C2-B32B136B59EB}" type="presParOf" srcId="{78822C91-1274-45CC-B1FF-66F76A88CD11}" destId="{530D7D9C-F58C-4DD9-8841-A3EB0E29FCBA}" srcOrd="0" destOrd="0" presId="urn:microsoft.com/office/officeart/2005/8/layout/vList6"/>
    <dgm:cxn modelId="{AA754858-FFAB-4459-AD42-624350D7D592}" type="presParOf" srcId="{78822C91-1274-45CC-B1FF-66F76A88CD11}" destId="{7A76E13C-5CD6-47C7-B787-705F467F89D0}" srcOrd="1" destOrd="0" presId="urn:microsoft.com/office/officeart/2005/8/layout/vList6"/>
    <dgm:cxn modelId="{67C246BF-6463-4386-B194-D6D7CE1D7A8D}" type="presParOf" srcId="{BB491F9A-8FFD-4896-B716-DC0430232BBA}" destId="{AE55FB34-44DE-4152-AC40-19D59BFC5690}" srcOrd="1" destOrd="0" presId="urn:microsoft.com/office/officeart/2005/8/layout/vList6"/>
    <dgm:cxn modelId="{97345612-CEB5-4B94-BB6C-7560F0EFA3DA}" type="presParOf" srcId="{BB491F9A-8FFD-4896-B716-DC0430232BBA}" destId="{E28405D7-6FE7-475F-B11E-8280FF9A42D3}" srcOrd="2" destOrd="0" presId="urn:microsoft.com/office/officeart/2005/8/layout/vList6"/>
    <dgm:cxn modelId="{1925A7A9-A696-4573-B995-58BF0987A0FB}" type="presParOf" srcId="{E28405D7-6FE7-475F-B11E-8280FF9A42D3}" destId="{B08D761C-AAAE-4CD5-B91D-54BE20040066}" srcOrd="0" destOrd="0" presId="urn:microsoft.com/office/officeart/2005/8/layout/vList6"/>
    <dgm:cxn modelId="{6DE4A95E-2A75-4217-ABF5-B64B4C1CB2AB}" type="presParOf" srcId="{E28405D7-6FE7-475F-B11E-8280FF9A42D3}" destId="{B3E0DD64-D3D8-4C72-A4C5-9199C8574D9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346A71-2FBB-43B9-8B5E-756E7F641A12}" type="doc">
      <dgm:prSet loTypeId="urn:microsoft.com/office/officeart/2005/8/layout/gear1" loCatId="cycle" qsTypeId="urn:microsoft.com/office/officeart/2005/8/quickstyle/3d1" qsCatId="3D" csTypeId="urn:microsoft.com/office/officeart/2005/8/colors/colorful3" csCatId="colorful" phldr="1"/>
      <dgm:spPr/>
    </dgm:pt>
    <dgm:pt modelId="{F7506D58-69A7-42CB-8DBF-75FA7FC86D2A}">
      <dgm:prSet phldrT="[Текст]"/>
      <dgm:spPr/>
      <dgm:t>
        <a:bodyPr/>
        <a:lstStyle/>
        <a:p>
          <a:r>
            <a:rPr lang="uk-UA" dirty="0"/>
            <a:t>дискримінація</a:t>
          </a:r>
        </a:p>
      </dgm:t>
    </dgm:pt>
    <dgm:pt modelId="{7DF8DACA-ECC4-4973-BAD7-2ADE30793192}" type="parTrans" cxnId="{8DD6CE3D-549E-41EE-86AD-F8E3D47A73B3}">
      <dgm:prSet/>
      <dgm:spPr/>
      <dgm:t>
        <a:bodyPr/>
        <a:lstStyle/>
        <a:p>
          <a:endParaRPr lang="uk-UA"/>
        </a:p>
      </dgm:t>
    </dgm:pt>
    <dgm:pt modelId="{E54F8EEF-60BD-45F4-B3CE-55CCFB4B83FC}" type="sibTrans" cxnId="{8DD6CE3D-549E-41EE-86AD-F8E3D47A73B3}">
      <dgm:prSet/>
      <dgm:spPr/>
      <dgm:t>
        <a:bodyPr/>
        <a:lstStyle/>
        <a:p>
          <a:endParaRPr lang="uk-UA"/>
        </a:p>
      </dgm:t>
    </dgm:pt>
    <dgm:pt modelId="{B3AAB782-965D-48FB-B455-3BFD7D764584}">
      <dgm:prSet phldrT="[Текст]"/>
      <dgm:spPr/>
      <dgm:t>
        <a:bodyPr/>
        <a:lstStyle/>
        <a:p>
          <a:r>
            <a:rPr lang="uk-UA" dirty="0"/>
            <a:t>стигма</a:t>
          </a:r>
        </a:p>
      </dgm:t>
    </dgm:pt>
    <dgm:pt modelId="{E38100B6-6D18-4D11-BCCF-CB2C0F8C2CC4}" type="parTrans" cxnId="{4B7350A2-0B77-43B3-8876-0A8F4A1858CD}">
      <dgm:prSet/>
      <dgm:spPr/>
      <dgm:t>
        <a:bodyPr/>
        <a:lstStyle/>
        <a:p>
          <a:endParaRPr lang="uk-UA"/>
        </a:p>
      </dgm:t>
    </dgm:pt>
    <dgm:pt modelId="{E39B006C-F2AF-4ACF-A497-6F22B0A5B143}" type="sibTrans" cxnId="{4B7350A2-0B77-43B3-8876-0A8F4A1858CD}">
      <dgm:prSet/>
      <dgm:spPr/>
      <dgm:t>
        <a:bodyPr/>
        <a:lstStyle/>
        <a:p>
          <a:endParaRPr lang="uk-UA"/>
        </a:p>
      </dgm:t>
    </dgm:pt>
    <dgm:pt modelId="{FD2D4C56-98FC-40C2-B5D0-F69AA02CDCFC}">
      <dgm:prSet phldrT="[Текст]" custT="1"/>
      <dgm:spPr/>
      <dgm:t>
        <a:bodyPr/>
        <a:lstStyle/>
        <a:p>
          <a:r>
            <a:rPr lang="uk-UA" sz="1800" dirty="0" err="1"/>
            <a:t>Снід-хворі</a:t>
          </a:r>
          <a:endParaRPr lang="uk-UA" sz="1800" dirty="0"/>
        </a:p>
      </dgm:t>
    </dgm:pt>
    <dgm:pt modelId="{23F4B68C-7156-4FAA-9244-C79CB748ABCA}" type="parTrans" cxnId="{9C48C8E8-B321-4E13-B2FA-F528E2F324A6}">
      <dgm:prSet/>
      <dgm:spPr/>
      <dgm:t>
        <a:bodyPr/>
        <a:lstStyle/>
        <a:p>
          <a:endParaRPr lang="uk-UA"/>
        </a:p>
      </dgm:t>
    </dgm:pt>
    <dgm:pt modelId="{22A6AECC-ED0C-46E4-820C-2717AA3BD3ED}" type="sibTrans" cxnId="{9C48C8E8-B321-4E13-B2FA-F528E2F324A6}">
      <dgm:prSet/>
      <dgm:spPr/>
      <dgm:t>
        <a:bodyPr/>
        <a:lstStyle/>
        <a:p>
          <a:endParaRPr lang="uk-UA"/>
        </a:p>
      </dgm:t>
    </dgm:pt>
    <dgm:pt modelId="{3A5B4032-AC11-478D-940D-C08F595D0577}" type="pres">
      <dgm:prSet presAssocID="{70346A71-2FBB-43B9-8B5E-756E7F641A1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73DABAB-3C92-4F41-873D-ADA847872890}" type="pres">
      <dgm:prSet presAssocID="{F7506D58-69A7-42CB-8DBF-75FA7FC86D2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E9EB2-33CC-4D7F-9C73-21A4BD6BCA20}" type="pres">
      <dgm:prSet presAssocID="{F7506D58-69A7-42CB-8DBF-75FA7FC86D2A}" presName="gear1srcNode" presStyleLbl="node1" presStyleIdx="0" presStyleCnt="3"/>
      <dgm:spPr/>
      <dgm:t>
        <a:bodyPr/>
        <a:lstStyle/>
        <a:p>
          <a:endParaRPr lang="ru-RU"/>
        </a:p>
      </dgm:t>
    </dgm:pt>
    <dgm:pt modelId="{9B68D6D0-EA33-4D25-987A-D3C80682CF57}" type="pres">
      <dgm:prSet presAssocID="{F7506D58-69A7-42CB-8DBF-75FA7FC86D2A}" presName="gear1dstNode" presStyleLbl="node1" presStyleIdx="0" presStyleCnt="3"/>
      <dgm:spPr/>
      <dgm:t>
        <a:bodyPr/>
        <a:lstStyle/>
        <a:p>
          <a:endParaRPr lang="ru-RU"/>
        </a:p>
      </dgm:t>
    </dgm:pt>
    <dgm:pt modelId="{D5B9F023-D7D7-4683-8065-2C22E8AFCA8D}" type="pres">
      <dgm:prSet presAssocID="{B3AAB782-965D-48FB-B455-3BFD7D764584}" presName="gear2" presStyleLbl="node1" presStyleIdx="1" presStyleCnt="3" custScaleX="1249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AEDB7-8313-4A24-847C-8C89F00F2D5A}" type="pres">
      <dgm:prSet presAssocID="{B3AAB782-965D-48FB-B455-3BFD7D764584}" presName="gear2srcNode" presStyleLbl="node1" presStyleIdx="1" presStyleCnt="3"/>
      <dgm:spPr/>
      <dgm:t>
        <a:bodyPr/>
        <a:lstStyle/>
        <a:p>
          <a:endParaRPr lang="ru-RU"/>
        </a:p>
      </dgm:t>
    </dgm:pt>
    <dgm:pt modelId="{2A0C236E-74E8-4139-8026-D0F6CDF385C7}" type="pres">
      <dgm:prSet presAssocID="{B3AAB782-965D-48FB-B455-3BFD7D764584}" presName="gear2dstNode" presStyleLbl="node1" presStyleIdx="1" presStyleCnt="3"/>
      <dgm:spPr/>
      <dgm:t>
        <a:bodyPr/>
        <a:lstStyle/>
        <a:p>
          <a:endParaRPr lang="ru-RU"/>
        </a:p>
      </dgm:t>
    </dgm:pt>
    <dgm:pt modelId="{4614F4C5-D9B3-4B54-8EFA-0C03DA985ABB}" type="pres">
      <dgm:prSet presAssocID="{FD2D4C56-98FC-40C2-B5D0-F69AA02CDCFC}" presName="gear3" presStyleLbl="node1" presStyleIdx="2" presStyleCnt="3" custScaleX="116504" custScaleY="115305"/>
      <dgm:spPr/>
      <dgm:t>
        <a:bodyPr/>
        <a:lstStyle/>
        <a:p>
          <a:endParaRPr lang="ru-RU"/>
        </a:p>
      </dgm:t>
    </dgm:pt>
    <dgm:pt modelId="{451193D4-ABCD-441A-98D0-0EAD82DE5D99}" type="pres">
      <dgm:prSet presAssocID="{FD2D4C56-98FC-40C2-B5D0-F69AA02CDCF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095F0-059F-4014-A287-4061FA65D5D4}" type="pres">
      <dgm:prSet presAssocID="{FD2D4C56-98FC-40C2-B5D0-F69AA02CDCFC}" presName="gear3srcNode" presStyleLbl="node1" presStyleIdx="2" presStyleCnt="3"/>
      <dgm:spPr/>
      <dgm:t>
        <a:bodyPr/>
        <a:lstStyle/>
        <a:p>
          <a:endParaRPr lang="ru-RU"/>
        </a:p>
      </dgm:t>
    </dgm:pt>
    <dgm:pt modelId="{4472073B-8EAE-4E5C-8163-87917018E829}" type="pres">
      <dgm:prSet presAssocID="{FD2D4C56-98FC-40C2-B5D0-F69AA02CDCFC}" presName="gear3dstNode" presStyleLbl="node1" presStyleIdx="2" presStyleCnt="3"/>
      <dgm:spPr/>
      <dgm:t>
        <a:bodyPr/>
        <a:lstStyle/>
        <a:p>
          <a:endParaRPr lang="ru-RU"/>
        </a:p>
      </dgm:t>
    </dgm:pt>
    <dgm:pt modelId="{FE174A46-D065-4B94-9397-8586147672EC}" type="pres">
      <dgm:prSet presAssocID="{E54F8EEF-60BD-45F4-B3CE-55CCFB4B83FC}" presName="connector1" presStyleLbl="sibTrans2D1" presStyleIdx="0" presStyleCnt="3" custLinFactNeighborX="440" custLinFactNeighborY="1376"/>
      <dgm:spPr/>
      <dgm:t>
        <a:bodyPr/>
        <a:lstStyle/>
        <a:p>
          <a:endParaRPr lang="ru-RU"/>
        </a:p>
      </dgm:t>
    </dgm:pt>
    <dgm:pt modelId="{3ACB2625-C978-4889-89EE-111BAF18F121}" type="pres">
      <dgm:prSet presAssocID="{E39B006C-F2AF-4ACF-A497-6F22B0A5B143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2FE1FCE7-ED8F-475B-A5BB-9F1F3DBC3023}" type="pres">
      <dgm:prSet presAssocID="{22A6AECC-ED0C-46E4-820C-2717AA3BD3ED}" presName="connector3" presStyleLbl="sibTrans2D1" presStyleIdx="2" presStyleCnt="3" custLinFactNeighborX="2835" custLinFactNeighborY="-186"/>
      <dgm:spPr/>
      <dgm:t>
        <a:bodyPr/>
        <a:lstStyle/>
        <a:p>
          <a:endParaRPr lang="ru-RU"/>
        </a:p>
      </dgm:t>
    </dgm:pt>
  </dgm:ptLst>
  <dgm:cxnLst>
    <dgm:cxn modelId="{5F9402AC-6131-4986-A274-019759BB88A0}" type="presOf" srcId="{FD2D4C56-98FC-40C2-B5D0-F69AA02CDCFC}" destId="{4472073B-8EAE-4E5C-8163-87917018E829}" srcOrd="3" destOrd="0" presId="urn:microsoft.com/office/officeart/2005/8/layout/gear1"/>
    <dgm:cxn modelId="{E5AE0370-B6C1-46FE-AC66-9F42A09B9DF3}" type="presOf" srcId="{FD2D4C56-98FC-40C2-B5D0-F69AA02CDCFC}" destId="{C07095F0-059F-4014-A287-4061FA65D5D4}" srcOrd="2" destOrd="0" presId="urn:microsoft.com/office/officeart/2005/8/layout/gear1"/>
    <dgm:cxn modelId="{A2D1E08A-D360-4B2B-B94C-062A7F442D76}" type="presOf" srcId="{F7506D58-69A7-42CB-8DBF-75FA7FC86D2A}" destId="{9B68D6D0-EA33-4D25-987A-D3C80682CF57}" srcOrd="2" destOrd="0" presId="urn:microsoft.com/office/officeart/2005/8/layout/gear1"/>
    <dgm:cxn modelId="{C5BE69AC-D0A2-4E61-88AB-0E63989B554C}" type="presOf" srcId="{22A6AECC-ED0C-46E4-820C-2717AA3BD3ED}" destId="{2FE1FCE7-ED8F-475B-A5BB-9F1F3DBC3023}" srcOrd="0" destOrd="0" presId="urn:microsoft.com/office/officeart/2005/8/layout/gear1"/>
    <dgm:cxn modelId="{F8FFF993-08EA-409A-AD7F-77532CE270DA}" type="presOf" srcId="{B3AAB782-965D-48FB-B455-3BFD7D764584}" destId="{2A0C236E-74E8-4139-8026-D0F6CDF385C7}" srcOrd="2" destOrd="0" presId="urn:microsoft.com/office/officeart/2005/8/layout/gear1"/>
    <dgm:cxn modelId="{5E7541AE-AAC0-4A28-AA6C-EA7BE73D5ADA}" type="presOf" srcId="{F7506D58-69A7-42CB-8DBF-75FA7FC86D2A}" destId="{D73DABAB-3C92-4F41-873D-ADA847872890}" srcOrd="0" destOrd="0" presId="urn:microsoft.com/office/officeart/2005/8/layout/gear1"/>
    <dgm:cxn modelId="{137A3504-E437-4A98-9C6C-AA97D41B0A9B}" type="presOf" srcId="{B3AAB782-965D-48FB-B455-3BFD7D764584}" destId="{D5B9F023-D7D7-4683-8065-2C22E8AFCA8D}" srcOrd="0" destOrd="0" presId="urn:microsoft.com/office/officeart/2005/8/layout/gear1"/>
    <dgm:cxn modelId="{4DAA8506-EE02-4E1B-86C5-4CA33A79DC9B}" type="presOf" srcId="{B3AAB782-965D-48FB-B455-3BFD7D764584}" destId="{1B0AEDB7-8313-4A24-847C-8C89F00F2D5A}" srcOrd="1" destOrd="0" presId="urn:microsoft.com/office/officeart/2005/8/layout/gear1"/>
    <dgm:cxn modelId="{8DD6CE3D-549E-41EE-86AD-F8E3D47A73B3}" srcId="{70346A71-2FBB-43B9-8B5E-756E7F641A12}" destId="{F7506D58-69A7-42CB-8DBF-75FA7FC86D2A}" srcOrd="0" destOrd="0" parTransId="{7DF8DACA-ECC4-4973-BAD7-2ADE30793192}" sibTransId="{E54F8EEF-60BD-45F4-B3CE-55CCFB4B83FC}"/>
    <dgm:cxn modelId="{E709FEC1-DE6F-49D4-80EF-CCD9262A2A50}" type="presOf" srcId="{70346A71-2FBB-43B9-8B5E-756E7F641A12}" destId="{3A5B4032-AC11-478D-940D-C08F595D0577}" srcOrd="0" destOrd="0" presId="urn:microsoft.com/office/officeart/2005/8/layout/gear1"/>
    <dgm:cxn modelId="{E43671B8-C010-4438-A35F-4535009BB7D6}" type="presOf" srcId="{E54F8EEF-60BD-45F4-B3CE-55CCFB4B83FC}" destId="{FE174A46-D065-4B94-9397-8586147672EC}" srcOrd="0" destOrd="0" presId="urn:microsoft.com/office/officeart/2005/8/layout/gear1"/>
    <dgm:cxn modelId="{C4DB5779-B7DA-4CF9-A86A-870FC7B0C425}" type="presOf" srcId="{E39B006C-F2AF-4ACF-A497-6F22B0A5B143}" destId="{3ACB2625-C978-4889-89EE-111BAF18F121}" srcOrd="0" destOrd="0" presId="urn:microsoft.com/office/officeart/2005/8/layout/gear1"/>
    <dgm:cxn modelId="{AA98CF26-88D2-414B-9B38-D2CB722EC5EF}" type="presOf" srcId="{F7506D58-69A7-42CB-8DBF-75FA7FC86D2A}" destId="{20DE9EB2-33CC-4D7F-9C73-21A4BD6BCA20}" srcOrd="1" destOrd="0" presId="urn:microsoft.com/office/officeart/2005/8/layout/gear1"/>
    <dgm:cxn modelId="{9C48C8E8-B321-4E13-B2FA-F528E2F324A6}" srcId="{70346A71-2FBB-43B9-8B5E-756E7F641A12}" destId="{FD2D4C56-98FC-40C2-B5D0-F69AA02CDCFC}" srcOrd="2" destOrd="0" parTransId="{23F4B68C-7156-4FAA-9244-C79CB748ABCA}" sibTransId="{22A6AECC-ED0C-46E4-820C-2717AA3BD3ED}"/>
    <dgm:cxn modelId="{4B7350A2-0B77-43B3-8876-0A8F4A1858CD}" srcId="{70346A71-2FBB-43B9-8B5E-756E7F641A12}" destId="{B3AAB782-965D-48FB-B455-3BFD7D764584}" srcOrd="1" destOrd="0" parTransId="{E38100B6-6D18-4D11-BCCF-CB2C0F8C2CC4}" sibTransId="{E39B006C-F2AF-4ACF-A497-6F22B0A5B143}"/>
    <dgm:cxn modelId="{1E0DBB54-CA6B-40B0-B0F0-FACDEF4052AF}" type="presOf" srcId="{FD2D4C56-98FC-40C2-B5D0-F69AA02CDCFC}" destId="{451193D4-ABCD-441A-98D0-0EAD82DE5D99}" srcOrd="1" destOrd="0" presId="urn:microsoft.com/office/officeart/2005/8/layout/gear1"/>
    <dgm:cxn modelId="{F0FF95A3-75D4-42E1-AA01-A0B680A6EC52}" type="presOf" srcId="{FD2D4C56-98FC-40C2-B5D0-F69AA02CDCFC}" destId="{4614F4C5-D9B3-4B54-8EFA-0C03DA985ABB}" srcOrd="0" destOrd="0" presId="urn:microsoft.com/office/officeart/2005/8/layout/gear1"/>
    <dgm:cxn modelId="{4D524C4C-943D-4532-96F5-1D4E4F02BDC9}" type="presParOf" srcId="{3A5B4032-AC11-478D-940D-C08F595D0577}" destId="{D73DABAB-3C92-4F41-873D-ADA847872890}" srcOrd="0" destOrd="0" presId="urn:microsoft.com/office/officeart/2005/8/layout/gear1"/>
    <dgm:cxn modelId="{B5CF1E37-0582-4ED9-B629-DEA9A3C5B36B}" type="presParOf" srcId="{3A5B4032-AC11-478D-940D-C08F595D0577}" destId="{20DE9EB2-33CC-4D7F-9C73-21A4BD6BCA20}" srcOrd="1" destOrd="0" presId="urn:microsoft.com/office/officeart/2005/8/layout/gear1"/>
    <dgm:cxn modelId="{7AD858CB-BAAD-4BFB-AD14-872C1F9FB870}" type="presParOf" srcId="{3A5B4032-AC11-478D-940D-C08F595D0577}" destId="{9B68D6D0-EA33-4D25-987A-D3C80682CF57}" srcOrd="2" destOrd="0" presId="urn:microsoft.com/office/officeart/2005/8/layout/gear1"/>
    <dgm:cxn modelId="{2C4CFF62-76E5-431F-852F-81BC71805837}" type="presParOf" srcId="{3A5B4032-AC11-478D-940D-C08F595D0577}" destId="{D5B9F023-D7D7-4683-8065-2C22E8AFCA8D}" srcOrd="3" destOrd="0" presId="urn:microsoft.com/office/officeart/2005/8/layout/gear1"/>
    <dgm:cxn modelId="{31BC9C76-4A98-47FC-858B-A4AD2C85E99F}" type="presParOf" srcId="{3A5B4032-AC11-478D-940D-C08F595D0577}" destId="{1B0AEDB7-8313-4A24-847C-8C89F00F2D5A}" srcOrd="4" destOrd="0" presId="urn:microsoft.com/office/officeart/2005/8/layout/gear1"/>
    <dgm:cxn modelId="{E5B9C5F5-EAA9-433F-9D71-AAF34A46DAA6}" type="presParOf" srcId="{3A5B4032-AC11-478D-940D-C08F595D0577}" destId="{2A0C236E-74E8-4139-8026-D0F6CDF385C7}" srcOrd="5" destOrd="0" presId="urn:microsoft.com/office/officeart/2005/8/layout/gear1"/>
    <dgm:cxn modelId="{40093550-9456-4D1C-8185-E0B36B1C85B9}" type="presParOf" srcId="{3A5B4032-AC11-478D-940D-C08F595D0577}" destId="{4614F4C5-D9B3-4B54-8EFA-0C03DA985ABB}" srcOrd="6" destOrd="0" presId="urn:microsoft.com/office/officeart/2005/8/layout/gear1"/>
    <dgm:cxn modelId="{6731F7BA-7D1A-42EE-8C4C-507A0DD391AC}" type="presParOf" srcId="{3A5B4032-AC11-478D-940D-C08F595D0577}" destId="{451193D4-ABCD-441A-98D0-0EAD82DE5D99}" srcOrd="7" destOrd="0" presId="urn:microsoft.com/office/officeart/2005/8/layout/gear1"/>
    <dgm:cxn modelId="{D207A04C-2CBF-490E-B33F-9AEEF750A0D7}" type="presParOf" srcId="{3A5B4032-AC11-478D-940D-C08F595D0577}" destId="{C07095F0-059F-4014-A287-4061FA65D5D4}" srcOrd="8" destOrd="0" presId="urn:microsoft.com/office/officeart/2005/8/layout/gear1"/>
    <dgm:cxn modelId="{8B1111B0-574E-4E5B-A83A-AF1EF9EF2C02}" type="presParOf" srcId="{3A5B4032-AC11-478D-940D-C08F595D0577}" destId="{4472073B-8EAE-4E5C-8163-87917018E829}" srcOrd="9" destOrd="0" presId="urn:microsoft.com/office/officeart/2005/8/layout/gear1"/>
    <dgm:cxn modelId="{C6F1C40B-F35A-4ECE-A99C-69E9857C6FCE}" type="presParOf" srcId="{3A5B4032-AC11-478D-940D-C08F595D0577}" destId="{FE174A46-D065-4B94-9397-8586147672EC}" srcOrd="10" destOrd="0" presId="urn:microsoft.com/office/officeart/2005/8/layout/gear1"/>
    <dgm:cxn modelId="{BBA61EFB-6EE4-4E14-8807-5A0782F1E14F}" type="presParOf" srcId="{3A5B4032-AC11-478D-940D-C08F595D0577}" destId="{3ACB2625-C978-4889-89EE-111BAF18F121}" srcOrd="11" destOrd="0" presId="urn:microsoft.com/office/officeart/2005/8/layout/gear1"/>
    <dgm:cxn modelId="{EE5CFDC0-C687-4B32-B192-DB6BC3E117E9}" type="presParOf" srcId="{3A5B4032-AC11-478D-940D-C08F595D0577}" destId="{2FE1FCE7-ED8F-475B-A5BB-9F1F3DBC3023}" srcOrd="12" destOrd="0" presId="urn:microsoft.com/office/officeart/2005/8/layout/gear1"/>
  </dgm:cxnLst>
  <dgm:bg>
    <a:solidFill>
      <a:schemeClr val="tx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DC6CB8-1C9E-418A-9BBB-78B136AD9AAD}" type="doc">
      <dgm:prSet loTypeId="urn:microsoft.com/office/officeart/2005/8/layout/radial4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53E39681-476F-4A68-BB02-10256349F493}">
      <dgm:prSet phldrT="[Текст]" custT="1"/>
      <dgm:spPr/>
      <dgm:t>
        <a:bodyPr/>
        <a:lstStyle/>
        <a:p>
          <a:r>
            <a:rPr lang="uk-UA" sz="2000" dirty="0" err="1"/>
            <a:t>Віл-</a:t>
          </a:r>
          <a:r>
            <a:rPr lang="uk-UA" sz="2000" dirty="0"/>
            <a:t> ІНФІКОВАНІ</a:t>
          </a:r>
        </a:p>
        <a:p>
          <a:r>
            <a:rPr lang="uk-UA" sz="1800" dirty="0"/>
            <a:t>МАЮТЬ ПРАВО</a:t>
          </a:r>
        </a:p>
      </dgm:t>
    </dgm:pt>
    <dgm:pt modelId="{F4A7DB15-97AD-43E2-92D7-11BE62042FAB}" type="parTrans" cxnId="{4484991B-317B-4C93-BDE1-83D5043B2C3F}">
      <dgm:prSet/>
      <dgm:spPr/>
      <dgm:t>
        <a:bodyPr/>
        <a:lstStyle/>
        <a:p>
          <a:endParaRPr lang="uk-UA"/>
        </a:p>
      </dgm:t>
    </dgm:pt>
    <dgm:pt modelId="{EBD8D7B7-48F0-42B8-86D7-D0639E190002}" type="sibTrans" cxnId="{4484991B-317B-4C93-BDE1-83D5043B2C3F}">
      <dgm:prSet/>
      <dgm:spPr/>
      <dgm:t>
        <a:bodyPr/>
        <a:lstStyle/>
        <a:p>
          <a:endParaRPr lang="uk-UA"/>
        </a:p>
      </dgm:t>
    </dgm:pt>
    <dgm:pt modelId="{103A3BD3-ACB8-4B4F-A36E-71061F42E86A}">
      <dgm:prSet custT="1"/>
      <dgm:spPr/>
      <dgm:t>
        <a:bodyPr/>
        <a:lstStyle/>
        <a:p>
          <a:r>
            <a:rPr lang="uk-UA" sz="2000" dirty="0"/>
            <a:t>оскаржувати неправомірні дії посадових осіб у суді</a:t>
          </a:r>
        </a:p>
      </dgm:t>
    </dgm:pt>
    <dgm:pt modelId="{1D9A875C-D73B-4F12-A8AD-0C1E86CB947E}" type="parTrans" cxnId="{B9FA58A6-0433-4263-B1CA-09FFE18A990F}">
      <dgm:prSet/>
      <dgm:spPr/>
      <dgm:t>
        <a:bodyPr/>
        <a:lstStyle/>
        <a:p>
          <a:endParaRPr lang="uk-UA"/>
        </a:p>
      </dgm:t>
    </dgm:pt>
    <dgm:pt modelId="{0463F6A2-9DFA-41CC-9403-53DE272CD958}" type="sibTrans" cxnId="{B9FA58A6-0433-4263-B1CA-09FFE18A990F}">
      <dgm:prSet/>
      <dgm:spPr/>
      <dgm:t>
        <a:bodyPr/>
        <a:lstStyle/>
        <a:p>
          <a:endParaRPr lang="uk-UA"/>
        </a:p>
      </dgm:t>
    </dgm:pt>
    <dgm:pt modelId="{443E187F-25A0-49F4-98BC-CADCD8C41A3D}">
      <dgm:prSet/>
      <dgm:spPr/>
      <dgm:t>
        <a:bodyPr/>
        <a:lstStyle/>
        <a:p>
          <a:r>
            <a:rPr lang="uk-UA"/>
            <a:t>отримати компенсацію шкоди, завданої здоров'ю особи, при зараженні ВІЛ під час медичних маніпуляцій.</a:t>
          </a:r>
        </a:p>
      </dgm:t>
    </dgm:pt>
    <dgm:pt modelId="{0F4D0514-9214-47B4-95E4-E054EEC7EB36}" type="parTrans" cxnId="{8788FEEB-BAA5-424E-88CA-DDDE6F5F5CA2}">
      <dgm:prSet/>
      <dgm:spPr/>
      <dgm:t>
        <a:bodyPr/>
        <a:lstStyle/>
        <a:p>
          <a:endParaRPr lang="uk-UA"/>
        </a:p>
      </dgm:t>
    </dgm:pt>
    <dgm:pt modelId="{B72E46A6-7389-4126-BBE7-3B9ABB45E72B}" type="sibTrans" cxnId="{8788FEEB-BAA5-424E-88CA-DDDE6F5F5CA2}">
      <dgm:prSet/>
      <dgm:spPr/>
      <dgm:t>
        <a:bodyPr/>
        <a:lstStyle/>
        <a:p>
          <a:endParaRPr lang="uk-UA"/>
        </a:p>
      </dgm:t>
    </dgm:pt>
    <dgm:pt modelId="{F62B14DA-D8E5-4723-B6F4-4B2D432491BE}">
      <dgm:prSet custT="1"/>
      <dgm:spPr/>
      <dgm:t>
        <a:bodyPr/>
        <a:lstStyle/>
        <a:p>
          <a:r>
            <a:rPr lang="ru-RU" sz="1600" dirty="0"/>
            <a:t>НА ПОВАГУ ДО ОСОБИСТОСТІ  </a:t>
          </a:r>
          <a:endParaRPr lang="uk-UA" sz="1600" dirty="0"/>
        </a:p>
      </dgm:t>
    </dgm:pt>
    <dgm:pt modelId="{1663AE9E-E270-40EA-8AD6-5EF54A2412E9}" type="parTrans" cxnId="{ECEE2232-F5BB-48BE-81B1-F911E87E9156}">
      <dgm:prSet/>
      <dgm:spPr/>
      <dgm:t>
        <a:bodyPr/>
        <a:lstStyle/>
        <a:p>
          <a:endParaRPr lang="uk-UA"/>
        </a:p>
      </dgm:t>
    </dgm:pt>
    <dgm:pt modelId="{C7A56BA6-0B6D-4C42-A438-C4A7EA8964E4}" type="sibTrans" cxnId="{ECEE2232-F5BB-48BE-81B1-F911E87E9156}">
      <dgm:prSet/>
      <dgm:spPr/>
      <dgm:t>
        <a:bodyPr/>
        <a:lstStyle/>
        <a:p>
          <a:endParaRPr lang="uk-UA"/>
        </a:p>
      </dgm:t>
    </dgm:pt>
    <dgm:pt modelId="{21899875-2919-4BE8-844D-EA96A5D5E8FA}" type="pres">
      <dgm:prSet presAssocID="{56DC6CB8-1C9E-418A-9BBB-78B136AD9AA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058D31-24E0-4861-AD74-9EAE5D1251AD}" type="pres">
      <dgm:prSet presAssocID="{53E39681-476F-4A68-BB02-10256349F493}" presName="centerShape" presStyleLbl="node0" presStyleIdx="0" presStyleCnt="1"/>
      <dgm:spPr/>
      <dgm:t>
        <a:bodyPr/>
        <a:lstStyle/>
        <a:p>
          <a:endParaRPr lang="ru-RU"/>
        </a:p>
      </dgm:t>
    </dgm:pt>
    <dgm:pt modelId="{2BBC0352-5D6E-46EB-8FC4-5CF8D5F4078A}" type="pres">
      <dgm:prSet presAssocID="{1D9A875C-D73B-4F12-A8AD-0C1E86CB947E}" presName="parTrans" presStyleLbl="bgSibTrans2D1" presStyleIdx="0" presStyleCnt="3" custLinFactNeighborX="6859" custLinFactNeighborY="-3239"/>
      <dgm:spPr/>
      <dgm:t>
        <a:bodyPr/>
        <a:lstStyle/>
        <a:p>
          <a:endParaRPr lang="ru-RU"/>
        </a:p>
      </dgm:t>
    </dgm:pt>
    <dgm:pt modelId="{2EB2291D-C496-4304-9779-7112C8458169}" type="pres">
      <dgm:prSet presAssocID="{103A3BD3-ACB8-4B4F-A36E-71061F42E86A}" presName="node" presStyleLbl="node1" presStyleIdx="0" presStyleCnt="3" custScaleY="131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F46DD-8750-4012-909D-321EC631E857}" type="pres">
      <dgm:prSet presAssocID="{1663AE9E-E270-40EA-8AD6-5EF54A2412E9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6A511AB1-BCC8-449F-A742-9EBDEA4F5260}" type="pres">
      <dgm:prSet presAssocID="{F62B14DA-D8E5-4723-B6F4-4B2D432491B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6FD947-3FD3-4580-B22C-8584517511E9}" type="pres">
      <dgm:prSet presAssocID="{0F4D0514-9214-47B4-95E4-E054EEC7EB36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09C4861F-A788-443F-BF25-5F0A91B4E403}" type="pres">
      <dgm:prSet presAssocID="{443E187F-25A0-49F4-98BC-CADCD8C41A3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525BF2-17BB-40E2-9AD6-71AB22BA94BA}" type="presOf" srcId="{443E187F-25A0-49F4-98BC-CADCD8C41A3D}" destId="{09C4861F-A788-443F-BF25-5F0A91B4E403}" srcOrd="0" destOrd="0" presId="urn:microsoft.com/office/officeart/2005/8/layout/radial4"/>
    <dgm:cxn modelId="{4484991B-317B-4C93-BDE1-83D5043B2C3F}" srcId="{56DC6CB8-1C9E-418A-9BBB-78B136AD9AAD}" destId="{53E39681-476F-4A68-BB02-10256349F493}" srcOrd="0" destOrd="0" parTransId="{F4A7DB15-97AD-43E2-92D7-11BE62042FAB}" sibTransId="{EBD8D7B7-48F0-42B8-86D7-D0639E190002}"/>
    <dgm:cxn modelId="{FA3B86B3-9E55-4325-BD77-136CF9855E7C}" type="presOf" srcId="{103A3BD3-ACB8-4B4F-A36E-71061F42E86A}" destId="{2EB2291D-C496-4304-9779-7112C8458169}" srcOrd="0" destOrd="0" presId="urn:microsoft.com/office/officeart/2005/8/layout/radial4"/>
    <dgm:cxn modelId="{7C44C4B2-DDFE-4FBE-8187-3FAFEB4AF030}" type="presOf" srcId="{53E39681-476F-4A68-BB02-10256349F493}" destId="{05058D31-24E0-4861-AD74-9EAE5D1251AD}" srcOrd="0" destOrd="0" presId="urn:microsoft.com/office/officeart/2005/8/layout/radial4"/>
    <dgm:cxn modelId="{18B0E366-99CE-49D9-9751-4FD01CAFE46A}" type="presOf" srcId="{1663AE9E-E270-40EA-8AD6-5EF54A2412E9}" destId="{BC7F46DD-8750-4012-909D-321EC631E857}" srcOrd="0" destOrd="0" presId="urn:microsoft.com/office/officeart/2005/8/layout/radial4"/>
    <dgm:cxn modelId="{8788FEEB-BAA5-424E-88CA-DDDE6F5F5CA2}" srcId="{53E39681-476F-4A68-BB02-10256349F493}" destId="{443E187F-25A0-49F4-98BC-CADCD8C41A3D}" srcOrd="2" destOrd="0" parTransId="{0F4D0514-9214-47B4-95E4-E054EEC7EB36}" sibTransId="{B72E46A6-7389-4126-BBE7-3B9ABB45E72B}"/>
    <dgm:cxn modelId="{B9FA58A6-0433-4263-B1CA-09FFE18A990F}" srcId="{53E39681-476F-4A68-BB02-10256349F493}" destId="{103A3BD3-ACB8-4B4F-A36E-71061F42E86A}" srcOrd="0" destOrd="0" parTransId="{1D9A875C-D73B-4F12-A8AD-0C1E86CB947E}" sibTransId="{0463F6A2-9DFA-41CC-9403-53DE272CD958}"/>
    <dgm:cxn modelId="{ECEE2232-F5BB-48BE-81B1-F911E87E9156}" srcId="{53E39681-476F-4A68-BB02-10256349F493}" destId="{F62B14DA-D8E5-4723-B6F4-4B2D432491BE}" srcOrd="1" destOrd="0" parTransId="{1663AE9E-E270-40EA-8AD6-5EF54A2412E9}" sibTransId="{C7A56BA6-0B6D-4C42-A438-C4A7EA8964E4}"/>
    <dgm:cxn modelId="{0E8EF914-30B9-419D-A330-4AAF0730826A}" type="presOf" srcId="{F62B14DA-D8E5-4723-B6F4-4B2D432491BE}" destId="{6A511AB1-BCC8-449F-A742-9EBDEA4F5260}" srcOrd="0" destOrd="0" presId="urn:microsoft.com/office/officeart/2005/8/layout/radial4"/>
    <dgm:cxn modelId="{B6FE01C0-C5BE-401C-BC21-884DB06EB0EC}" type="presOf" srcId="{56DC6CB8-1C9E-418A-9BBB-78B136AD9AAD}" destId="{21899875-2919-4BE8-844D-EA96A5D5E8FA}" srcOrd="0" destOrd="0" presId="urn:microsoft.com/office/officeart/2005/8/layout/radial4"/>
    <dgm:cxn modelId="{6107A5BB-F7F1-4707-8584-76D309D09841}" type="presOf" srcId="{1D9A875C-D73B-4F12-A8AD-0C1E86CB947E}" destId="{2BBC0352-5D6E-46EB-8FC4-5CF8D5F4078A}" srcOrd="0" destOrd="0" presId="urn:microsoft.com/office/officeart/2005/8/layout/radial4"/>
    <dgm:cxn modelId="{09D4FEFF-5825-4CB5-A86C-3BFE0B0E1C35}" type="presOf" srcId="{0F4D0514-9214-47B4-95E4-E054EEC7EB36}" destId="{BF6FD947-3FD3-4580-B22C-8584517511E9}" srcOrd="0" destOrd="0" presId="urn:microsoft.com/office/officeart/2005/8/layout/radial4"/>
    <dgm:cxn modelId="{19048937-A7F8-468D-B8C0-494AF2E5C445}" type="presParOf" srcId="{21899875-2919-4BE8-844D-EA96A5D5E8FA}" destId="{05058D31-24E0-4861-AD74-9EAE5D1251AD}" srcOrd="0" destOrd="0" presId="urn:microsoft.com/office/officeart/2005/8/layout/radial4"/>
    <dgm:cxn modelId="{AF372E4F-96BD-4DD7-89CE-661999D87E91}" type="presParOf" srcId="{21899875-2919-4BE8-844D-EA96A5D5E8FA}" destId="{2BBC0352-5D6E-46EB-8FC4-5CF8D5F4078A}" srcOrd="1" destOrd="0" presId="urn:microsoft.com/office/officeart/2005/8/layout/radial4"/>
    <dgm:cxn modelId="{2E46F11D-783C-48B6-AA74-A7F9E0F589AC}" type="presParOf" srcId="{21899875-2919-4BE8-844D-EA96A5D5E8FA}" destId="{2EB2291D-C496-4304-9779-7112C8458169}" srcOrd="2" destOrd="0" presId="urn:microsoft.com/office/officeart/2005/8/layout/radial4"/>
    <dgm:cxn modelId="{F474396D-1EA6-4D49-ADDE-28B903BF3F29}" type="presParOf" srcId="{21899875-2919-4BE8-844D-EA96A5D5E8FA}" destId="{BC7F46DD-8750-4012-909D-321EC631E857}" srcOrd="3" destOrd="0" presId="urn:microsoft.com/office/officeart/2005/8/layout/radial4"/>
    <dgm:cxn modelId="{FD9144AF-EDE9-4FAE-B30A-A985D611AAAC}" type="presParOf" srcId="{21899875-2919-4BE8-844D-EA96A5D5E8FA}" destId="{6A511AB1-BCC8-449F-A742-9EBDEA4F5260}" srcOrd="4" destOrd="0" presId="urn:microsoft.com/office/officeart/2005/8/layout/radial4"/>
    <dgm:cxn modelId="{89ADEF65-A62E-49BC-81E6-145D066C8C5B}" type="presParOf" srcId="{21899875-2919-4BE8-844D-EA96A5D5E8FA}" destId="{BF6FD947-3FD3-4580-B22C-8584517511E9}" srcOrd="5" destOrd="0" presId="urn:microsoft.com/office/officeart/2005/8/layout/radial4"/>
    <dgm:cxn modelId="{0FA882DC-D472-43B1-9F36-45681926848F}" type="presParOf" srcId="{21899875-2919-4BE8-844D-EA96A5D5E8FA}" destId="{09C4861F-A788-443F-BF25-5F0A91B4E403}" srcOrd="6" destOrd="0" presId="urn:microsoft.com/office/officeart/2005/8/layout/radial4"/>
  </dgm:cxnLst>
  <dgm:bg>
    <a:solidFill>
      <a:schemeClr val="bg1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18CB2-ACD8-4971-B43D-9A49D78FB027}">
      <dsp:nvSpPr>
        <dsp:cNvPr id="0" name=""/>
        <dsp:cNvSpPr/>
      </dsp:nvSpPr>
      <dsp:spPr>
        <a:xfrm rot="5400000">
          <a:off x="-311486" y="315461"/>
          <a:ext cx="2076576" cy="14536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/>
            <a:t>А</a:t>
          </a:r>
        </a:p>
      </dsp:txBody>
      <dsp:txXfrm rot="-5400000">
        <a:off x="1" y="730777"/>
        <a:ext cx="1453603" cy="622973"/>
      </dsp:txXfrm>
    </dsp:sp>
    <dsp:sp modelId="{A81D44E4-965D-41C1-B448-611F95B0A955}">
      <dsp:nvSpPr>
        <dsp:cNvPr id="0" name=""/>
        <dsp:cNvSpPr/>
      </dsp:nvSpPr>
      <dsp:spPr>
        <a:xfrm rot="5400000">
          <a:off x="4481070" y="-3023491"/>
          <a:ext cx="1349775" cy="7404708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/>
            <a:t>вплив на свідомість людей, що живуть із ВІЛ; занижена самооцінка, депресія, відчай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/>
            <a:t> збільшення ризику інфікування через страх проходити тестування, боязнь осуду</a:t>
          </a:r>
        </a:p>
      </dsp:txBody>
      <dsp:txXfrm rot="-5400000">
        <a:off x="1453604" y="69866"/>
        <a:ext cx="7338817" cy="1217993"/>
      </dsp:txXfrm>
    </dsp:sp>
    <dsp:sp modelId="{C66F8015-AD92-4B3F-88DB-8D27E38641E9}">
      <dsp:nvSpPr>
        <dsp:cNvPr id="0" name=""/>
        <dsp:cNvSpPr/>
      </dsp:nvSpPr>
      <dsp:spPr>
        <a:xfrm rot="5400000">
          <a:off x="-311486" y="2202144"/>
          <a:ext cx="2076576" cy="14536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/>
            <a:t>Б</a:t>
          </a:r>
        </a:p>
      </dsp:txBody>
      <dsp:txXfrm rot="-5400000">
        <a:off x="1" y="2617460"/>
        <a:ext cx="1453603" cy="622973"/>
      </dsp:txXfrm>
    </dsp:sp>
    <dsp:sp modelId="{6C892CBC-966C-4D9C-90DE-264A9155BA14}">
      <dsp:nvSpPr>
        <dsp:cNvPr id="0" name=""/>
        <dsp:cNvSpPr/>
      </dsp:nvSpPr>
      <dsp:spPr>
        <a:xfrm rot="5400000">
          <a:off x="4481070" y="-1136809"/>
          <a:ext cx="1349775" cy="7404708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/>
            <a:t> </a:t>
          </a:r>
          <a:r>
            <a:rPr lang="uk-UA" sz="1600" kern="1200" dirty="0"/>
            <a:t>ігнорування людиною свого реального або потенційного ВІЛ-статусу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/>
            <a:t> порушення прав та свобод людей у сфері охорони здоров'я, праці, освіти тощо</a:t>
          </a:r>
        </a:p>
      </dsp:txBody>
      <dsp:txXfrm rot="-5400000">
        <a:off x="1453604" y="1956548"/>
        <a:ext cx="7338817" cy="1217993"/>
      </dsp:txXfrm>
    </dsp:sp>
    <dsp:sp modelId="{D0C3038B-3EEA-4667-AFA1-0C2AF28958D7}">
      <dsp:nvSpPr>
        <dsp:cNvPr id="0" name=""/>
        <dsp:cNvSpPr/>
      </dsp:nvSpPr>
      <dsp:spPr>
        <a:xfrm rot="5400000">
          <a:off x="-311486" y="4088826"/>
          <a:ext cx="2076576" cy="14536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/>
            <a:t>В</a:t>
          </a:r>
        </a:p>
      </dsp:txBody>
      <dsp:txXfrm rot="-5400000">
        <a:off x="1" y="4504142"/>
        <a:ext cx="1453603" cy="622973"/>
      </dsp:txXfrm>
    </dsp:sp>
    <dsp:sp modelId="{8D137DCA-43AA-4639-B7A2-A99B0AF37907}">
      <dsp:nvSpPr>
        <dsp:cNvPr id="0" name=""/>
        <dsp:cNvSpPr/>
      </dsp:nvSpPr>
      <dsp:spPr>
        <a:xfrm rot="5400000">
          <a:off x="4481070" y="749873"/>
          <a:ext cx="1349775" cy="7404708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/>
            <a:t> зменшення зусиль, спрямованих на боротьбу з ВІЛ/</a:t>
          </a:r>
          <a:r>
            <a:rPr lang="uk-UA" sz="1500" kern="1200" dirty="0" err="1"/>
            <a:t>СНІДом</a:t>
          </a:r>
          <a:r>
            <a:rPr lang="uk-UA" sz="1500" kern="1200" dirty="0"/>
            <a:t>, або їхньої ефективності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/>
            <a:t> знецінення певних груп людей, закріплення соціальної нерівності (в тому числі гендерна нерівність, </a:t>
          </a:r>
          <a:r>
            <a:rPr lang="uk-UA" sz="1500" kern="1200" dirty="0" err="1"/>
            <a:t>нерівність</a:t>
          </a:r>
          <a:r>
            <a:rPr lang="uk-UA" sz="1500" kern="1200" dirty="0"/>
            <a:t>, пов'язана із сексуальністю)</a:t>
          </a:r>
        </a:p>
      </dsp:txBody>
      <dsp:txXfrm rot="-5400000">
        <a:off x="1453604" y="3843231"/>
        <a:ext cx="7338817" cy="12179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76E13C-5CD6-47C7-B787-705F467F89D0}">
      <dsp:nvSpPr>
        <dsp:cNvPr id="0" name=""/>
        <dsp:cNvSpPr/>
      </dsp:nvSpPr>
      <dsp:spPr>
        <a:xfrm>
          <a:off x="1034788" y="1268"/>
          <a:ext cx="7892002" cy="2030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/>
            <a:t>У статті 17 зазначено, що ВІЛ-інфіковані та хворі на СНІД громадяни України користуються всіма правами та свободами, передбаченими Конституцією та законами України, іншими нормативно-правовими актами України. </a:t>
          </a:r>
        </a:p>
      </dsp:txBody>
      <dsp:txXfrm>
        <a:off x="1034788" y="255135"/>
        <a:ext cx="7130401" cy="1523203"/>
      </dsp:txXfrm>
    </dsp:sp>
    <dsp:sp modelId="{530D7D9C-F58C-4DD9-8841-A3EB0E29FCBA}">
      <dsp:nvSpPr>
        <dsp:cNvPr id="0" name=""/>
        <dsp:cNvSpPr/>
      </dsp:nvSpPr>
      <dsp:spPr>
        <a:xfrm>
          <a:off x="2926" y="1268"/>
          <a:ext cx="1031861" cy="20309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900" kern="1200" dirty="0"/>
            <a:t>1</a:t>
          </a:r>
        </a:p>
      </dsp:txBody>
      <dsp:txXfrm>
        <a:off x="53297" y="51639"/>
        <a:ext cx="931119" cy="1930195"/>
      </dsp:txXfrm>
    </dsp:sp>
    <dsp:sp modelId="{B3E0DD64-D3D8-4C72-A4C5-9199C8574D9F}">
      <dsp:nvSpPr>
        <dsp:cNvPr id="0" name=""/>
        <dsp:cNvSpPr/>
      </dsp:nvSpPr>
      <dsp:spPr>
        <a:xfrm>
          <a:off x="1288966" y="2235299"/>
          <a:ext cx="7520936" cy="22893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2771134"/>
            <a:satOff val="-53098"/>
            <a:lumOff val="-4485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12771134"/>
              <a:satOff val="-53098"/>
              <a:lumOff val="-44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/>
            <a:t>забороняється відмовляти ВІЛ-інфікованим людям у прийнятті до лікувальних закладів, наданні медичної допомоги, а також здійснювати обмеження їх прав будь-яким іншим чином</a:t>
          </a:r>
        </a:p>
      </dsp:txBody>
      <dsp:txXfrm>
        <a:off x="1288966" y="2521473"/>
        <a:ext cx="6662413" cy="1717046"/>
      </dsp:txXfrm>
    </dsp:sp>
    <dsp:sp modelId="{B08D761C-AAAE-4CD5-B91D-54BE20040066}">
      <dsp:nvSpPr>
        <dsp:cNvPr id="0" name=""/>
        <dsp:cNvSpPr/>
      </dsp:nvSpPr>
      <dsp:spPr>
        <a:xfrm>
          <a:off x="119815" y="2364527"/>
          <a:ext cx="1169150" cy="2030937"/>
        </a:xfrm>
        <a:prstGeom prst="roundRect">
          <a:avLst/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900" kern="1200" dirty="0"/>
            <a:t>2</a:t>
          </a:r>
        </a:p>
      </dsp:txBody>
      <dsp:txXfrm>
        <a:off x="176888" y="2421600"/>
        <a:ext cx="1055004" cy="1916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DABAB-3C92-4F41-873D-ADA847872890}">
      <dsp:nvSpPr>
        <dsp:cNvPr id="0" name=""/>
        <dsp:cNvSpPr/>
      </dsp:nvSpPr>
      <dsp:spPr>
        <a:xfrm>
          <a:off x="4129117" y="2475964"/>
          <a:ext cx="2907513" cy="2907513"/>
        </a:xfrm>
        <a:prstGeom prst="gear9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дискримінація</a:t>
          </a:r>
        </a:p>
      </dsp:txBody>
      <dsp:txXfrm>
        <a:off x="4713656" y="3157035"/>
        <a:ext cx="1738435" cy="1494522"/>
      </dsp:txXfrm>
    </dsp:sp>
    <dsp:sp modelId="{D5B9F023-D7D7-4683-8065-2C22E8AFCA8D}">
      <dsp:nvSpPr>
        <dsp:cNvPr id="0" name=""/>
        <dsp:cNvSpPr/>
      </dsp:nvSpPr>
      <dsp:spPr>
        <a:xfrm>
          <a:off x="2173946" y="1788733"/>
          <a:ext cx="2641608" cy="2114555"/>
        </a:xfrm>
        <a:prstGeom prst="gear6">
          <a:avLst/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shade val="15000"/>
                <a:satMod val="180000"/>
              </a:schemeClr>
            </a:gs>
            <a:gs pos="50000">
              <a:schemeClr val="accent3">
                <a:hueOff val="5812304"/>
                <a:satOff val="-18573"/>
                <a:lumOff val="-4706"/>
                <a:alphaOff val="0"/>
                <a:shade val="45000"/>
                <a:satMod val="170000"/>
              </a:schemeClr>
            </a:gs>
            <a:gs pos="70000">
              <a:schemeClr val="accent3">
                <a:hueOff val="5812304"/>
                <a:satOff val="-18573"/>
                <a:lumOff val="-470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стигма</a:t>
          </a:r>
        </a:p>
      </dsp:txBody>
      <dsp:txXfrm>
        <a:off x="2782905" y="2324296"/>
        <a:ext cx="1423690" cy="1043429"/>
      </dsp:txXfrm>
    </dsp:sp>
    <dsp:sp modelId="{4614F4C5-D9B3-4B54-8EFA-0C03DA985ABB}">
      <dsp:nvSpPr>
        <dsp:cNvPr id="0" name=""/>
        <dsp:cNvSpPr/>
      </dsp:nvSpPr>
      <dsp:spPr>
        <a:xfrm rot="20700000">
          <a:off x="3446326" y="175905"/>
          <a:ext cx="2422860" cy="2379833"/>
        </a:xfrm>
        <a:prstGeom prst="gear6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err="1"/>
            <a:t>Снід-хворі</a:t>
          </a:r>
          <a:endParaRPr lang="uk-UA" sz="1800" kern="1200" dirty="0"/>
        </a:p>
      </dsp:txBody>
      <dsp:txXfrm rot="-20700000">
        <a:off x="3980282" y="695321"/>
        <a:ext cx="1354947" cy="1341003"/>
      </dsp:txXfrm>
    </dsp:sp>
    <dsp:sp modelId="{FE174A46-D065-4B94-9397-8586147672EC}">
      <dsp:nvSpPr>
        <dsp:cNvPr id="0" name=""/>
        <dsp:cNvSpPr/>
      </dsp:nvSpPr>
      <dsp:spPr>
        <a:xfrm>
          <a:off x="3934099" y="2081476"/>
          <a:ext cx="3721617" cy="3721617"/>
        </a:xfrm>
        <a:prstGeom prst="circularArrow">
          <a:avLst>
            <a:gd name="adj1" fmla="val 4688"/>
            <a:gd name="adj2" fmla="val 299029"/>
            <a:gd name="adj3" fmla="val 2537265"/>
            <a:gd name="adj4" fmla="val 15816550"/>
            <a:gd name="adj5" fmla="val 546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CB2625-C978-4889-89EE-111BAF18F121}">
      <dsp:nvSpPr>
        <dsp:cNvPr id="0" name=""/>
        <dsp:cNvSpPr/>
      </dsp:nvSpPr>
      <dsp:spPr>
        <a:xfrm>
          <a:off x="2062989" y="1316176"/>
          <a:ext cx="2703987" cy="270398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shade val="15000"/>
                <a:satMod val="180000"/>
              </a:schemeClr>
            </a:gs>
            <a:gs pos="50000">
              <a:schemeClr val="accent3">
                <a:hueOff val="5812304"/>
                <a:satOff val="-18573"/>
                <a:lumOff val="-4706"/>
                <a:alphaOff val="0"/>
                <a:shade val="45000"/>
                <a:satMod val="170000"/>
              </a:schemeClr>
            </a:gs>
            <a:gs pos="70000">
              <a:schemeClr val="accent3">
                <a:hueOff val="5812304"/>
                <a:satOff val="-18573"/>
                <a:lumOff val="-470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E1FCE7-ED8F-475B-A5BB-9F1F3DBC3023}">
      <dsp:nvSpPr>
        <dsp:cNvPr id="0" name=""/>
        <dsp:cNvSpPr/>
      </dsp:nvSpPr>
      <dsp:spPr>
        <a:xfrm>
          <a:off x="3225256" y="-134012"/>
          <a:ext cx="2915442" cy="291544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58D31-24E0-4861-AD74-9EAE5D1251AD}">
      <dsp:nvSpPr>
        <dsp:cNvPr id="0" name=""/>
        <dsp:cNvSpPr/>
      </dsp:nvSpPr>
      <dsp:spPr>
        <a:xfrm>
          <a:off x="3157492" y="3318217"/>
          <a:ext cx="2614733" cy="26147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err="1"/>
            <a:t>Віл-</a:t>
          </a:r>
          <a:r>
            <a:rPr lang="uk-UA" sz="2000" kern="1200" dirty="0"/>
            <a:t> ІНФІКОВАНІ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МАЮТЬ ПРАВО</a:t>
          </a:r>
        </a:p>
      </dsp:txBody>
      <dsp:txXfrm>
        <a:off x="3540411" y="3701136"/>
        <a:ext cx="1848895" cy="1848895"/>
      </dsp:txXfrm>
    </dsp:sp>
    <dsp:sp modelId="{2BBC0352-5D6E-46EB-8FC4-5CF8D5F4078A}">
      <dsp:nvSpPr>
        <dsp:cNvPr id="0" name=""/>
        <dsp:cNvSpPr/>
      </dsp:nvSpPr>
      <dsp:spPr>
        <a:xfrm rot="12900000">
          <a:off x="1444044" y="2776460"/>
          <a:ext cx="2194178" cy="7451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EB2291D-C496-4304-9779-7112C8458169}">
      <dsp:nvSpPr>
        <dsp:cNvPr id="0" name=""/>
        <dsp:cNvSpPr/>
      </dsp:nvSpPr>
      <dsp:spPr>
        <a:xfrm>
          <a:off x="249954" y="1241125"/>
          <a:ext cx="2483996" cy="26056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/>
            <a:t>оскаржувати неправомірні дії посадових осіб у суді</a:t>
          </a:r>
        </a:p>
      </dsp:txBody>
      <dsp:txXfrm>
        <a:off x="322708" y="1313879"/>
        <a:ext cx="2338488" cy="2460104"/>
      </dsp:txXfrm>
    </dsp:sp>
    <dsp:sp modelId="{BC7F46DD-8750-4012-909D-321EC631E857}">
      <dsp:nvSpPr>
        <dsp:cNvPr id="0" name=""/>
        <dsp:cNvSpPr/>
      </dsp:nvSpPr>
      <dsp:spPr>
        <a:xfrm rot="16200000">
          <a:off x="3367769" y="1720824"/>
          <a:ext cx="2194178" cy="7451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tint val="62000"/>
                <a:satMod val="180000"/>
              </a:schemeClr>
            </a:gs>
            <a:gs pos="65000">
              <a:schemeClr val="accent3">
                <a:hueOff val="5812304"/>
                <a:satOff val="-18573"/>
                <a:lumOff val="-4706"/>
                <a:alphaOff val="0"/>
                <a:tint val="32000"/>
                <a:satMod val="250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A511AB1-BCC8-449F-A742-9EBDEA4F5260}">
      <dsp:nvSpPr>
        <dsp:cNvPr id="0" name=""/>
        <dsp:cNvSpPr/>
      </dsp:nvSpPr>
      <dsp:spPr>
        <a:xfrm>
          <a:off x="3222860" y="2735"/>
          <a:ext cx="2483996" cy="1987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tint val="62000"/>
                <a:satMod val="180000"/>
              </a:schemeClr>
            </a:gs>
            <a:gs pos="65000">
              <a:schemeClr val="accent3">
                <a:hueOff val="5812304"/>
                <a:satOff val="-18573"/>
                <a:lumOff val="-4706"/>
                <a:alphaOff val="0"/>
                <a:tint val="32000"/>
                <a:satMod val="250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НА ПОВАГУ ДО ОСОБИСТОСТІ  </a:t>
          </a:r>
          <a:endParaRPr lang="uk-UA" sz="1600" kern="1200" dirty="0"/>
        </a:p>
      </dsp:txBody>
      <dsp:txXfrm>
        <a:off x="3281063" y="60938"/>
        <a:ext cx="2367590" cy="1870791"/>
      </dsp:txXfrm>
    </dsp:sp>
    <dsp:sp modelId="{BF6FD947-3FD3-4580-B22C-8584517511E9}">
      <dsp:nvSpPr>
        <dsp:cNvPr id="0" name=""/>
        <dsp:cNvSpPr/>
      </dsp:nvSpPr>
      <dsp:spPr>
        <a:xfrm rot="19500000">
          <a:off x="5441993" y="2800597"/>
          <a:ext cx="2194178" cy="7451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9C4861F-A788-443F-BF25-5F0A91B4E403}">
      <dsp:nvSpPr>
        <dsp:cNvPr id="0" name=""/>
        <dsp:cNvSpPr/>
      </dsp:nvSpPr>
      <dsp:spPr>
        <a:xfrm>
          <a:off x="6195767" y="1550333"/>
          <a:ext cx="2483996" cy="1987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/>
            <a:t>отримати компенсацію шкоди, завданої здоров'ю особи, при зараженні ВІЛ під час медичних маніпуляцій.</a:t>
          </a:r>
        </a:p>
      </dsp:txBody>
      <dsp:txXfrm>
        <a:off x="6253970" y="1608536"/>
        <a:ext cx="2367590" cy="1870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й трикут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17" name="Пі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uk-UA"/>
              <a:t>Зразок підзаголовка</a:t>
            </a:r>
            <a:endParaRPr kumimoji="0" lang="en-US"/>
          </a:p>
        </p:txBody>
      </p:sp>
      <p:grpSp>
        <p:nvGrpSpPr>
          <p:cNvPr id="2" name="Групувати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іліні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іліні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іліні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 сполучна ліні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Місце для дати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19" name="Місце для нижнього колонтитула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Місце для номер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Порівняння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uk-UA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8" name="Поліліні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іліні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кутний трикут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 сполучна ліні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іліні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іліні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кутний трикут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 сполучна ліні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Місце для заголовка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0" name="Місце для тексту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/>
              <a:t>Зразок тексту</a:t>
            </a:r>
          </a:p>
          <a:p>
            <a:pPr lvl="1" eaLnBrk="1" latinLnBrk="0" hangingPunct="1"/>
            <a:r>
              <a:rPr kumimoji="0" lang="uk-UA"/>
              <a:t>Другий рівень</a:t>
            </a:r>
          </a:p>
          <a:p>
            <a:pPr lvl="2" eaLnBrk="1" latinLnBrk="0" hangingPunct="1"/>
            <a:r>
              <a:rPr kumimoji="0" lang="uk-UA"/>
              <a:t>Третій рівень</a:t>
            </a:r>
          </a:p>
          <a:p>
            <a:pPr lvl="3" eaLnBrk="1" latinLnBrk="0" hangingPunct="1"/>
            <a:r>
              <a:rPr kumimoji="0" lang="uk-UA"/>
              <a:t>Четвертий рівень</a:t>
            </a:r>
          </a:p>
          <a:p>
            <a:pPr lvl="4" eaLnBrk="1" latinLnBrk="0" hangingPunct="1"/>
            <a:r>
              <a:rPr kumimoji="0" lang="uk-UA"/>
              <a:t>П'ятий рівень</a:t>
            </a:r>
            <a:endParaRPr kumimoji="0" lang="en-US"/>
          </a:p>
        </p:txBody>
      </p:sp>
      <p:sp>
        <p:nvSpPr>
          <p:cNvPr id="10" name="Місце для дати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93959E6-847B-4937-8C3D-49CDB5BA4EF3}" type="datetimeFigureOut">
              <a:rPr lang="uk-UA" smtClean="0"/>
              <a:pPr/>
              <a:t>04.12.2023</a:t>
            </a:fld>
            <a:endParaRPr lang="uk-UA"/>
          </a:p>
        </p:txBody>
      </p:sp>
      <p:sp>
        <p:nvSpPr>
          <p:cNvPr id="22" name="Місце для нижнього колонтитула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ua/url?sa=i&amp;rct=j&amp;q=&amp;esrc=s&amp;source=images&amp;cd=&amp;cad=rja&amp;uact=8&amp;ved=0CAcQjRxqFQoTCOumydbel8gCFcPWLAod-V4Cog&amp;url=http://zaxid.net/news/showNews.do?objectId=1364808&amp;psig=AFQjCNFAzs1CcbxbiJUMeH19_0OgmRtRKQ&amp;ust=144346089700685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 descr="1(68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00174"/>
            <a:ext cx="9144000" cy="4429156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uk-UA" sz="3600" dirty="0"/>
              <a:t>Стигматизація та дискримінація  людей із ВІЛ-позитивним статусом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 descr="-4-7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2852"/>
            <a:ext cx="9144000" cy="581184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 descr="im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072074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uk-UA" sz="4000" dirty="0"/>
              <a:t> </a:t>
            </a:r>
            <a:r>
              <a:rPr lang="uk-UA" sz="3600" dirty="0"/>
              <a:t>Стигма -  дослівно "ярлик", "тавро" </a:t>
            </a:r>
          </a:p>
          <a:p>
            <a:pPr algn="just"/>
            <a:r>
              <a:rPr lang="uk-UA" sz="3600" dirty="0"/>
              <a:t>  співвідношення однієї якості людини з іншою.</a:t>
            </a:r>
          </a:p>
          <a:p>
            <a:pPr algn="just"/>
            <a:endParaRPr lang="uk-UA" sz="3600" dirty="0"/>
          </a:p>
          <a:p>
            <a:pPr algn="just">
              <a:buFont typeface="Wingdings" pitchFamily="2" charset="2"/>
              <a:buChar char="q"/>
            </a:pPr>
            <a:r>
              <a:rPr lang="uk-UA" sz="3600" dirty="0"/>
              <a:t>  Досить часто наявність стигми призводить до дискримінації </a:t>
            </a:r>
          </a:p>
          <a:p>
            <a:pPr algn="just">
              <a:buFont typeface="Wingdings" pitchFamily="2" charset="2"/>
              <a:buChar char="q"/>
            </a:pPr>
            <a:r>
              <a:rPr lang="uk-UA" sz="3600" dirty="0"/>
              <a:t>  Стигма знижує об'єктивність оцінки конкретних людей (</a:t>
            </a:r>
            <a:r>
              <a:rPr lang="uk-UA" sz="3600" dirty="0" err="1"/>
              <a:t>стигматизованих</a:t>
            </a:r>
            <a:r>
              <a:rPr lang="uk-UA" sz="3600" dirty="0"/>
              <a:t>), а інколи може перешкоджати їх інтеграції в суспільство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>
          <a:xfrm>
            <a:off x="0" y="1481328"/>
            <a:ext cx="9001156" cy="45259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sz="3600" dirty="0">
                <a:solidFill>
                  <a:schemeClr val="accent1">
                    <a:lumMod val="75000"/>
                  </a:schemeClr>
                </a:solidFill>
              </a:rPr>
              <a:t>Стигм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uk-UA" sz="3600" dirty="0">
                <a:solidFill>
                  <a:schemeClr val="accent1">
                    <a:lumMod val="75000"/>
                  </a:schemeClr>
                </a:solidFill>
              </a:rPr>
              <a:t> як певна негативна оцінка суспільством ознаки, яка визначає статус людини та поведінку оточуючих стосовно неї </a:t>
            </a:r>
          </a:p>
          <a:p>
            <a:pPr algn="just"/>
            <a:r>
              <a:rPr lang="uk-UA" sz="3600" dirty="0">
                <a:solidFill>
                  <a:schemeClr val="accent1">
                    <a:lumMod val="75000"/>
                  </a:schemeClr>
                </a:solidFill>
              </a:rPr>
              <a:t>Стигма є соціально сконструйованим явищем, яке призводить до знецінення людини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uk-UA" dirty="0">
                <a:solidFill>
                  <a:schemeClr val="accent1">
                    <a:lumMod val="75000"/>
                  </a:schemeClr>
                </a:solidFill>
              </a:rPr>
            </a:b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0" dirty="0"/>
              <a:t/>
            </a:r>
            <a:br>
              <a:rPr lang="uk-UA" b="0" dirty="0"/>
            </a:br>
            <a:r>
              <a:rPr lang="uk-UA" b="0" dirty="0"/>
              <a:t/>
            </a:r>
            <a:br>
              <a:rPr lang="uk-UA" b="0" dirty="0"/>
            </a:br>
            <a:r>
              <a:rPr lang="uk-UA" b="0" dirty="0"/>
              <a:t>Що таке стигма? </a:t>
            </a:r>
            <a:br>
              <a:rPr lang="uk-UA" b="0" dirty="0"/>
            </a:br>
            <a:r>
              <a:rPr lang="uk-UA" b="0" dirty="0"/>
              <a:t/>
            </a:r>
            <a:br>
              <a:rPr lang="uk-UA" b="0" dirty="0"/>
            </a:b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4935745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Греки придумали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“стигма” для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назви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тілесних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демонстрували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щось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незвичайне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погане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у моральному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статусі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індивіда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70000"/>
              </a:lnSpc>
            </a:pP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Вирізані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випечені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знаки говорили про те,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носій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– раб,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злочинець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зрадник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заплямувала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себе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ганьбою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, той, кого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варто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уникати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, особливо у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публічних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Зараз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широко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вказує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принизливий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ганебний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) статус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індивіда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як такого</a:t>
            </a:r>
            <a:r>
              <a:rPr lang="ru-RU" sz="7200" dirty="0">
                <a:latin typeface="Arial Black" pitchFamily="34" charset="0"/>
                <a:cs typeface="Times New Roman" pitchFamily="18" charset="0"/>
              </a:rPr>
              <a:t/>
            </a:r>
            <a:br>
              <a:rPr lang="ru-RU" sz="7200" dirty="0">
                <a:latin typeface="Arial Black" pitchFamily="34" charset="0"/>
                <a:cs typeface="Times New Roman" pitchFamily="18" charset="0"/>
              </a:rPr>
            </a:br>
            <a:r>
              <a:rPr lang="uk-UA" sz="7200" dirty="0">
                <a:latin typeface="Arial Black" pitchFamily="34" charset="0"/>
                <a:cs typeface="Times New Roman" pitchFamily="18" charset="0"/>
              </a:rPr>
              <a:t> 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0" dirty="0"/>
              <a:t/>
            </a:r>
            <a:br>
              <a:rPr lang="uk-UA" b="0" dirty="0"/>
            </a:br>
            <a:r>
              <a:rPr lang="uk-UA" b="0" dirty="0"/>
              <a:t/>
            </a:r>
            <a:br>
              <a:rPr lang="uk-UA" b="0" dirty="0"/>
            </a:br>
            <a:r>
              <a:rPr lang="uk-UA" b="0" dirty="0">
                <a:solidFill>
                  <a:schemeClr val="bg1"/>
                </a:solidFill>
              </a:rPr>
              <a:t>Коли виникла стигма</a:t>
            </a:r>
            <a:br>
              <a:rPr lang="uk-UA" b="0" dirty="0">
                <a:solidFill>
                  <a:schemeClr val="bg1"/>
                </a:solidFill>
              </a:rPr>
            </a:br>
            <a:r>
              <a:rPr lang="uk-UA" b="0" dirty="0"/>
              <a:t/>
            </a:r>
            <a:br>
              <a:rPr lang="uk-UA" b="0" dirty="0"/>
            </a:b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 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just" fontAlgn="base">
              <a:buFont typeface="Courier New" pitchFamily="49" charset="0"/>
              <a:buChar char="o"/>
            </a:pPr>
            <a:r>
              <a:rPr lang="uk-UA" b="1" dirty="0">
                <a:solidFill>
                  <a:schemeClr val="bg1"/>
                </a:solidFill>
              </a:rPr>
              <a:t>Тілесні вади</a:t>
            </a:r>
            <a:r>
              <a:rPr lang="uk-UA" dirty="0">
                <a:solidFill>
                  <a:schemeClr val="bg1"/>
                </a:solidFill>
              </a:rPr>
              <a:t>: різного роду фізичні відхилення</a:t>
            </a:r>
            <a:endParaRPr lang="uk-UA" b="1" dirty="0">
              <a:solidFill>
                <a:schemeClr val="bg1"/>
              </a:solidFill>
            </a:endParaRPr>
          </a:p>
          <a:p>
            <a:pPr algn="just" fontAlgn="base">
              <a:buNone/>
            </a:pPr>
            <a:r>
              <a:rPr lang="uk-UA" dirty="0">
                <a:solidFill>
                  <a:schemeClr val="bg1"/>
                </a:solidFill>
              </a:rPr>
              <a:t/>
            </a:r>
            <a:br>
              <a:rPr lang="uk-UA" dirty="0">
                <a:solidFill>
                  <a:schemeClr val="bg1"/>
                </a:solidFill>
              </a:rPr>
            </a:br>
            <a:r>
              <a:rPr lang="uk-UA" b="1" dirty="0">
                <a:solidFill>
                  <a:schemeClr val="bg1"/>
                </a:solidFill>
              </a:rPr>
              <a:t>Індивідуальні недоліки характеру, які сприймаються як слабкість волі: </a:t>
            </a:r>
            <a:r>
              <a:rPr lang="uk-UA" sz="2400" dirty="0">
                <a:solidFill>
                  <a:schemeClr val="bg1"/>
                </a:solidFill>
              </a:rPr>
              <a:t>судимість, вживання наркотиків, гомосексуалізм, втрата роботи, спроби самогубства ,віл/</a:t>
            </a:r>
            <a:r>
              <a:rPr lang="uk-UA" sz="2400" dirty="0" err="1">
                <a:solidFill>
                  <a:schemeClr val="bg1"/>
                </a:solidFill>
              </a:rPr>
              <a:t>снід</a:t>
            </a:r>
            <a:endParaRPr lang="uk-UA" sz="2400" b="1" dirty="0">
              <a:solidFill>
                <a:schemeClr val="bg1"/>
              </a:solidFill>
            </a:endParaRPr>
          </a:p>
          <a:p>
            <a:pPr algn="just" fontAlgn="base"/>
            <a:r>
              <a:rPr lang="uk-UA" dirty="0">
                <a:solidFill>
                  <a:schemeClr val="bg1"/>
                </a:solidFill>
              </a:rPr>
              <a:t/>
            </a:r>
            <a:br>
              <a:rPr lang="uk-UA" dirty="0">
                <a:solidFill>
                  <a:schemeClr val="bg1"/>
                </a:solidFill>
              </a:rPr>
            </a:br>
            <a:r>
              <a:rPr lang="uk-UA" b="1" dirty="0">
                <a:solidFill>
                  <a:schemeClr val="bg1"/>
                </a:solidFill>
              </a:rPr>
              <a:t>Вроджена стигма</a:t>
            </a:r>
            <a:r>
              <a:rPr lang="uk-UA" dirty="0">
                <a:solidFill>
                  <a:schemeClr val="bg1"/>
                </a:solidFill>
              </a:rPr>
              <a:t> раси, національності та релігії, яка може передаватися у спадок і охоплювати всіх членів родини</a:t>
            </a:r>
            <a:endParaRPr lang="uk-UA" b="1" dirty="0">
              <a:solidFill>
                <a:schemeClr val="bg1"/>
              </a:solidFill>
            </a:endParaRPr>
          </a:p>
          <a:p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0" dirty="0"/>
              <a:t/>
            </a:r>
            <a:br>
              <a:rPr lang="uk-UA" b="0" dirty="0"/>
            </a:br>
            <a:r>
              <a:rPr lang="en-US" b="0" dirty="0"/>
              <a:t/>
            </a:r>
            <a:br>
              <a:rPr lang="en-US" b="0" dirty="0"/>
            </a:br>
            <a:r>
              <a:rPr lang="uk-UA" b="0" dirty="0"/>
              <a:t>Типи стигми</a:t>
            </a:r>
            <a:br>
              <a:rPr lang="uk-UA" b="0" dirty="0"/>
            </a:br>
            <a:r>
              <a:rPr lang="uk-UA" b="0" dirty="0"/>
              <a:t/>
            </a:r>
            <a:br>
              <a:rPr lang="uk-UA" b="0" dirty="0"/>
            </a:b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457200" y="5429264"/>
            <a:ext cx="8229600" cy="1428736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715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0" dirty="0"/>
              <a:t/>
            </a:r>
            <a:br>
              <a:rPr lang="uk-UA" b="0" dirty="0"/>
            </a:br>
            <a:r>
              <a:rPr lang="uk-UA" b="0" dirty="0"/>
              <a:t/>
            </a:r>
            <a:br>
              <a:rPr lang="uk-UA" b="0" dirty="0"/>
            </a:br>
            <a:r>
              <a:rPr lang="uk-UA" b="0" dirty="0"/>
              <a:t>Вербальні прояви стигми</a:t>
            </a:r>
            <a:br>
              <a:rPr lang="uk-UA" b="0" dirty="0"/>
            </a:br>
            <a:r>
              <a:rPr lang="uk-UA" b="0" dirty="0"/>
              <a:t/>
            </a:r>
            <a:br>
              <a:rPr lang="uk-UA" b="0" dirty="0"/>
            </a:br>
            <a:endParaRPr lang="uk-UA" dirty="0"/>
          </a:p>
        </p:txBody>
      </p:sp>
      <p:sp>
        <p:nvSpPr>
          <p:cNvPr id="4" name="Овальна виноска 3"/>
          <p:cNvSpPr/>
          <p:nvPr/>
        </p:nvSpPr>
        <p:spPr>
          <a:xfrm>
            <a:off x="214282" y="857232"/>
            <a:ext cx="8643998" cy="457203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3200" dirty="0"/>
              <a:t>У повсякденному житті ми використовуємо особливі терміни не задумуючись над їх початковим значенням: </a:t>
            </a:r>
          </a:p>
          <a:p>
            <a:pPr algn="just"/>
            <a:r>
              <a:rPr lang="uk-UA" sz="2400" dirty="0" err="1"/>
              <a:t>каліка,кретин,СПІДозні,турок,даун</a:t>
            </a:r>
            <a:r>
              <a:rPr lang="uk-UA" sz="2400" dirty="0"/>
              <a:t>,</a:t>
            </a:r>
          </a:p>
          <a:p>
            <a:pPr algn="just"/>
            <a:r>
              <a:rPr lang="uk-UA" sz="2400" dirty="0"/>
              <a:t>шизофренік, </a:t>
            </a:r>
            <a:r>
              <a:rPr lang="uk-UA" sz="2400" dirty="0" err="1"/>
              <a:t>зек,селюк,чукча</a:t>
            </a:r>
            <a:endParaRPr lang="uk-UA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>
          <a:xfrm>
            <a:off x="142844" y="1357298"/>
            <a:ext cx="8858312" cy="464999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uk-UA" sz="3200" dirty="0"/>
              <a:t>недостатнє розуміння хвороби; міфи про шляхи передачі ВІЛ; сором;</a:t>
            </a:r>
          </a:p>
          <a:p>
            <a:pPr algn="just"/>
            <a:r>
              <a:rPr lang="uk-UA" sz="3200" dirty="0"/>
              <a:t>- відсутність лікування (або обмежений доступ);</a:t>
            </a:r>
          </a:p>
          <a:p>
            <a:pPr algn="just"/>
            <a:r>
              <a:rPr lang="uk-UA" sz="3200" dirty="0"/>
              <a:t>- безвідповідальність повідомлень у ЗМІ;</a:t>
            </a:r>
          </a:p>
          <a:p>
            <a:pPr algn="just"/>
            <a:r>
              <a:rPr lang="uk-UA" sz="3200" dirty="0"/>
              <a:t>- поширення соціальних страхів та побоювань, а також суспільного осуду, пов'язаних із сексуальністю, хворобами та смертю, вживанням наркотиків</a:t>
            </a:r>
          </a:p>
          <a:p>
            <a:pPr marL="109728" indent="0">
              <a:buNone/>
            </a:pPr>
            <a:endParaRPr lang="uk-UA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07157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dirty="0"/>
              <a:t>Причини виникнення стигми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5715039"/>
          </a:xfrm>
          <a:solidFill>
            <a:schemeClr val="bg2">
              <a:lumMod val="2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uk-UA" dirty="0">
                <a:solidFill>
                  <a:schemeClr val="bg1"/>
                </a:solidFill>
              </a:rPr>
              <a:t>Стигму щодо ВІЛ/</a:t>
            </a:r>
            <a:r>
              <a:rPr lang="uk-UA" dirty="0" err="1">
                <a:solidFill>
                  <a:schemeClr val="bg1"/>
                </a:solidFill>
              </a:rPr>
              <a:t>СНІДу</a:t>
            </a:r>
            <a:r>
              <a:rPr lang="uk-UA" dirty="0">
                <a:solidFill>
                  <a:schemeClr val="bg1"/>
                </a:solidFill>
              </a:rPr>
              <a:t> можна визначити як знецінення людей, які живуть або асоціюються з ВІЛ.</a:t>
            </a:r>
          </a:p>
          <a:p>
            <a:pPr algn="just"/>
            <a:r>
              <a:rPr lang="uk-UA" dirty="0">
                <a:solidFill>
                  <a:schemeClr val="bg1"/>
                </a:solidFill>
              </a:rPr>
              <a:t> У процесі стигматизації ознака ВІЛ-статусу характеризується як така, що дискредитує, є недостойною, вимагає осуду з боку тих, хто її не має, та сорому і страху з боку ВІЛ-позитивних людей.</a:t>
            </a:r>
          </a:p>
          <a:p>
            <a:pPr algn="just"/>
            <a:r>
              <a:rPr lang="uk-UA" dirty="0">
                <a:solidFill>
                  <a:schemeClr val="bg1"/>
                </a:solidFill>
              </a:rPr>
              <a:t> Вважається, що люди, які мають ВІЛ, заслуговують на те, що з ними відбулося, через свою поведінку, вчинки. </a:t>
            </a:r>
          </a:p>
          <a:p>
            <a:pPr algn="just"/>
            <a:r>
              <a:rPr lang="uk-UA" dirty="0">
                <a:solidFill>
                  <a:schemeClr val="bg1"/>
                </a:solidFill>
              </a:rPr>
              <a:t>Часто ВІЛ/СНІД </a:t>
            </a:r>
            <a:r>
              <a:rPr lang="uk-UA" dirty="0" err="1">
                <a:solidFill>
                  <a:schemeClr val="bg1"/>
                </a:solidFill>
              </a:rPr>
              <a:t>зображається</a:t>
            </a:r>
            <a:r>
              <a:rPr lang="uk-UA" dirty="0">
                <a:solidFill>
                  <a:schemeClr val="bg1"/>
                </a:solidFill>
              </a:rPr>
              <a:t> в засобах масової інформації як </a:t>
            </a:r>
            <a:r>
              <a:rPr lang="uk-UA" dirty="0" err="1">
                <a:solidFill>
                  <a:schemeClr val="bg1"/>
                </a:solidFill>
              </a:rPr>
              <a:t>„чума</a:t>
            </a:r>
            <a:r>
              <a:rPr lang="uk-UA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XXI </a:t>
            </a:r>
            <a:r>
              <a:rPr lang="uk-UA" dirty="0" err="1">
                <a:solidFill>
                  <a:schemeClr val="bg1"/>
                </a:solidFill>
              </a:rPr>
              <a:t>століття”</a:t>
            </a:r>
            <a:r>
              <a:rPr lang="uk-UA" dirty="0">
                <a:solidFill>
                  <a:schemeClr val="bg1"/>
                </a:solidFill>
              </a:rPr>
              <a:t>, </a:t>
            </a:r>
            <a:r>
              <a:rPr lang="uk-UA" dirty="0" err="1">
                <a:solidFill>
                  <a:schemeClr val="bg1"/>
                </a:solidFill>
              </a:rPr>
              <a:t>„хвороба</a:t>
            </a:r>
            <a:r>
              <a:rPr lang="uk-UA" dirty="0">
                <a:solidFill>
                  <a:schemeClr val="bg1"/>
                </a:solidFill>
              </a:rPr>
              <a:t> гомосексуалістів та </a:t>
            </a:r>
            <a:r>
              <a:rPr lang="uk-UA" dirty="0" err="1">
                <a:solidFill>
                  <a:schemeClr val="bg1"/>
                </a:solidFill>
              </a:rPr>
              <a:t>наркоманів”</a:t>
            </a:r>
            <a:r>
              <a:rPr lang="uk-UA" dirty="0">
                <a:solidFill>
                  <a:schemeClr val="bg1"/>
                </a:solidFill>
              </a:rPr>
              <a:t>, що посилює суспільні страхи ще більше.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ісце для вмісту 7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078621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fontAlgn="base"/>
            <a:r>
              <a:rPr lang="uk-UA" sz="3300" dirty="0"/>
              <a:t>відчуття власної неповноцінності; </a:t>
            </a:r>
          </a:p>
          <a:p>
            <a:pPr fontAlgn="base"/>
            <a:endParaRPr lang="uk-UA" sz="3300" dirty="0"/>
          </a:p>
          <a:p>
            <a:pPr fontAlgn="base"/>
            <a:r>
              <a:rPr lang="uk-UA" sz="3300" dirty="0"/>
              <a:t>нездатність будувати відносини з людьми, які не належать до групи;</a:t>
            </a:r>
          </a:p>
          <a:p>
            <a:pPr fontAlgn="base"/>
            <a:endParaRPr lang="uk-UA" sz="3300" dirty="0"/>
          </a:p>
          <a:p>
            <a:pPr fontAlgn="base"/>
            <a:r>
              <a:rPr lang="uk-UA" sz="3300" dirty="0"/>
              <a:t>страх дискримінації з боку інших людей, у тому числі й необґрунтований; </a:t>
            </a:r>
          </a:p>
          <a:p>
            <a:pPr fontAlgn="base"/>
            <a:endParaRPr lang="uk-UA" sz="3300" dirty="0"/>
          </a:p>
          <a:p>
            <a:pPr fontAlgn="base"/>
            <a:r>
              <a:rPr lang="uk-UA" sz="3300" dirty="0"/>
              <a:t>негативна думка про людей поза </a:t>
            </a:r>
            <a:r>
              <a:rPr lang="uk-UA" sz="3300" dirty="0" err="1"/>
              <a:t>стигматизованою</a:t>
            </a:r>
            <a:r>
              <a:rPr lang="uk-UA" sz="3300" dirty="0"/>
              <a:t> групою; </a:t>
            </a:r>
          </a:p>
          <a:p>
            <a:pPr fontAlgn="base"/>
            <a:endParaRPr lang="uk-UA" sz="3300" dirty="0"/>
          </a:p>
          <a:p>
            <a:pPr fontAlgn="base"/>
            <a:r>
              <a:rPr lang="uk-UA" sz="3300" dirty="0"/>
              <a:t>почуття безпорадності, браку контролю над ситуацією;</a:t>
            </a:r>
          </a:p>
          <a:p>
            <a:pPr fontAlgn="base">
              <a:buNone/>
            </a:pPr>
            <a:r>
              <a:rPr lang="uk-UA" sz="3300" dirty="0"/>
              <a:t> </a:t>
            </a:r>
          </a:p>
          <a:p>
            <a:pPr fontAlgn="base"/>
            <a:r>
              <a:rPr lang="uk-UA" sz="3300" dirty="0"/>
              <a:t>упевненість, що власна думка й інтереси не мають значення і ні на що вплинути не можуть</a:t>
            </a:r>
          </a:p>
          <a:p>
            <a:pPr>
              <a:buNone/>
            </a:pP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0" dirty="0"/>
              <a:t/>
            </a:r>
            <a:br>
              <a:rPr lang="uk-UA" b="0" dirty="0"/>
            </a:br>
            <a:r>
              <a:rPr lang="uk-UA" b="0" dirty="0"/>
              <a:t/>
            </a:r>
            <a:br>
              <a:rPr lang="uk-UA" b="0" dirty="0"/>
            </a:br>
            <a:r>
              <a:rPr lang="uk-UA" b="0" dirty="0"/>
              <a:t>Прояви внутрішньої стигми</a:t>
            </a:r>
            <a:br>
              <a:rPr lang="uk-UA" b="0" dirty="0"/>
            </a:br>
            <a:r>
              <a:rPr lang="uk-UA" b="0" dirty="0"/>
              <a:t/>
            </a:r>
            <a:br>
              <a:rPr lang="uk-UA" b="0" dirty="0"/>
            </a:br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27319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uk-UA" sz="4400" dirty="0">
                <a:solidFill>
                  <a:schemeClr val="accent1">
                    <a:lumMod val="75000"/>
                  </a:schemeClr>
                </a:solidFill>
              </a:rPr>
              <a:t>Дискримінація</a:t>
            </a:r>
            <a:endParaRPr lang="uk-UA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2"/>
          </p:nvPr>
        </p:nvSpPr>
        <p:spPr>
          <a:xfrm>
            <a:off x="142844" y="1444294"/>
            <a:ext cx="4429156" cy="512797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dirty="0">
                <a:solidFill>
                  <a:schemeClr val="accent1">
                    <a:lumMod val="75000"/>
                  </a:schemeClr>
                </a:solidFill>
              </a:rPr>
              <a:t>Дискримінація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 (лат.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discriminatio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—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розрізнення) - обмеження прав частини населення за певною ознакою (раса, вік, стать, національність, релігійні переконання, сексуальна орієнтація, стан здоров'я, рід занять тощо)..</a:t>
            </a:r>
          </a:p>
          <a:p>
            <a:endParaRPr lang="uk-UA" dirty="0"/>
          </a:p>
        </p:txBody>
      </p:sp>
      <p:pic>
        <p:nvPicPr>
          <p:cNvPr id="9" name="Місце для вмісту 8" descr="tt-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1428736"/>
            <a:ext cx="4356131" cy="507209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>
          <a:xfrm>
            <a:off x="0" y="0"/>
            <a:ext cx="4857752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Дискримінація призводить до несправедливого або упередженого ставлення до людини .</a:t>
            </a:r>
          </a:p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Наприклад: людина, що живе з ВІЛ, може не отримати медичну допомогу або бути звільненою на підставі ВІЛ-статусу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4" name="Picture 2" descr="https://encrypted-tbn3.gstatic.com/images?q=tbn:ANd9GcSqdAfOyiWJWxHkW6BIsdmxxMQRuBJa1cTKk3oZB166wUwukY2k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571480"/>
            <a:ext cx="4214810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42844" y="1000108"/>
          <a:ext cx="8858312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uk-UA" sz="4000" dirty="0"/>
              <a:t/>
            </a:r>
            <a:br>
              <a:rPr lang="uk-UA" sz="4000" dirty="0"/>
            </a:br>
            <a:r>
              <a:rPr lang="uk-UA" sz="4000" dirty="0"/>
              <a:t>Наслідки стигми та дискримінації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0" y="1428736"/>
          <a:ext cx="8929718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dirty="0">
                <a:latin typeface="Arial Black" pitchFamily="34" charset="0"/>
              </a:rPr>
              <a:t>Закон України </a:t>
            </a:r>
            <a:r>
              <a:rPr lang="uk-UA" sz="2400" dirty="0" err="1">
                <a:latin typeface="Arial Black" pitchFamily="34" charset="0"/>
              </a:rPr>
              <a:t>„Про</a:t>
            </a:r>
            <a:r>
              <a:rPr lang="uk-UA" sz="2400" dirty="0">
                <a:latin typeface="Arial Black" pitchFamily="34" charset="0"/>
              </a:rPr>
              <a:t> запобігання захворюванню на синдром набутого імунодефіциту (СНІД) та соціальний захист </a:t>
            </a:r>
            <a:r>
              <a:rPr lang="uk-UA" sz="2400" dirty="0" err="1">
                <a:latin typeface="Arial Black" pitchFamily="34" charset="0"/>
              </a:rPr>
              <a:t>насел</a:t>
            </a:r>
            <a:r>
              <a:rPr lang="uk-UA" sz="2800" dirty="0" err="1">
                <a:latin typeface="Arial Black" pitchFamily="34" charset="0"/>
              </a:rPr>
              <a:t>ення”</a:t>
            </a:r>
            <a:r>
              <a:rPr lang="uk-UA" sz="2800" dirty="0">
                <a:latin typeface="Arial Black" pitchFamily="34" charset="0"/>
              </a:rPr>
              <a:t> </a:t>
            </a:r>
            <a:r>
              <a:rPr lang="uk-UA" sz="1600" dirty="0">
                <a:latin typeface="Arial Black" pitchFamily="34" charset="0"/>
              </a:rPr>
              <a:t>(№ 1972-12, від 19.12.2001р.)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42844" y="1571612"/>
          <a:ext cx="8786874" cy="5286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74638"/>
            <a:ext cx="8929718" cy="11430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СНІД, стигма та дискримінація тісно пов'язані між собою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Місце для вмісту 9"/>
          <p:cNvGraphicFramePr>
            <a:graphicFrameLocks noGrp="1"/>
          </p:cNvGraphicFramePr>
          <p:nvPr>
            <p:ph idx="1"/>
          </p:nvPr>
        </p:nvGraphicFramePr>
        <p:xfrm>
          <a:off x="0" y="214290"/>
          <a:ext cx="8929718" cy="5935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uk-UA" b="1" dirty="0"/>
              <a:t>        висновок</a:t>
            </a:r>
          </a:p>
        </p:txBody>
      </p:sp>
      <p:sp>
        <p:nvSpPr>
          <p:cNvPr id="6" name="Блок-схема: перфострічка 5"/>
          <p:cNvSpPr/>
          <p:nvPr/>
        </p:nvSpPr>
        <p:spPr>
          <a:xfrm>
            <a:off x="357158" y="0"/>
            <a:ext cx="8643998" cy="6215082"/>
          </a:xfrm>
          <a:prstGeom prst="flowChartPunchedTap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dirty="0" err="1">
                <a:solidFill>
                  <a:srgbClr val="FFFF00"/>
                </a:solidFill>
              </a:rPr>
              <a:t>Подолання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стигматизації</a:t>
            </a:r>
            <a:r>
              <a:rPr lang="ru-RU" sz="3600" dirty="0">
                <a:solidFill>
                  <a:srgbClr val="FFFF00"/>
                </a:solidFill>
              </a:rPr>
              <a:t> та </a:t>
            </a:r>
            <a:r>
              <a:rPr lang="ru-RU" sz="3600" dirty="0" err="1">
                <a:solidFill>
                  <a:srgbClr val="FFFF00"/>
                </a:solidFill>
              </a:rPr>
              <a:t>дискримінації</a:t>
            </a:r>
            <a:r>
              <a:rPr lang="ru-RU" sz="3600" dirty="0">
                <a:solidFill>
                  <a:srgbClr val="FFFF00"/>
                </a:solidFill>
              </a:rPr>
              <a:t> повинно </a:t>
            </a:r>
            <a:r>
              <a:rPr lang="ru-RU" sz="3600" dirty="0" err="1">
                <a:solidFill>
                  <a:srgbClr val="FFFF00"/>
                </a:solidFill>
              </a:rPr>
              <a:t>ґрунтуватися</a:t>
            </a:r>
            <a:r>
              <a:rPr lang="ru-RU" sz="3600" dirty="0">
                <a:solidFill>
                  <a:srgbClr val="FFFF00"/>
                </a:solidFill>
              </a:rPr>
              <a:t> на </a:t>
            </a:r>
            <a:r>
              <a:rPr lang="ru-RU" sz="3600" dirty="0" err="1">
                <a:solidFill>
                  <a:srgbClr val="FFFF00"/>
                </a:solidFill>
              </a:rPr>
              <a:t>повазі</a:t>
            </a:r>
            <a:r>
              <a:rPr lang="ru-RU" sz="3600" dirty="0">
                <a:solidFill>
                  <a:srgbClr val="FFFF00"/>
                </a:solidFill>
              </a:rPr>
              <a:t> до </a:t>
            </a:r>
            <a:r>
              <a:rPr lang="ru-RU" sz="3600" dirty="0" err="1">
                <a:solidFill>
                  <a:srgbClr val="FFFF00"/>
                </a:solidFill>
              </a:rPr>
              <a:t>особистості</a:t>
            </a:r>
            <a:r>
              <a:rPr lang="ru-RU" sz="3600" dirty="0">
                <a:solidFill>
                  <a:srgbClr val="FFFF00"/>
                </a:solidFill>
              </a:rPr>
              <a:t>, </a:t>
            </a:r>
            <a:r>
              <a:rPr lang="ru-RU" sz="3600" dirty="0" err="1">
                <a:solidFill>
                  <a:srgbClr val="FFFF00"/>
                </a:solidFill>
              </a:rPr>
              <a:t>її</a:t>
            </a:r>
            <a:r>
              <a:rPr lang="ru-RU" sz="3600" dirty="0">
                <a:solidFill>
                  <a:srgbClr val="FFFF00"/>
                </a:solidFill>
              </a:rPr>
              <a:t> прав </a:t>
            </a:r>
            <a:r>
              <a:rPr lang="ru-RU" sz="3600" dirty="0" err="1">
                <a:solidFill>
                  <a:srgbClr val="FFFF00"/>
                </a:solidFill>
              </a:rPr>
              <a:t>і</a:t>
            </a:r>
            <a:r>
              <a:rPr lang="ru-RU" sz="3600" dirty="0">
                <a:solidFill>
                  <a:srgbClr val="FFFF00"/>
                </a:solidFill>
              </a:rPr>
              <a:t> свобод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естибюль">
  <a:themeElements>
    <a:clrScheme name="Вестибюль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Вестибюль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Вестибюль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156</TotalTime>
  <Words>795</Words>
  <Application>Microsoft Office PowerPoint</Application>
  <PresentationFormat>Экран (4:3)</PresentationFormat>
  <Paragraphs>77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 Black</vt:lpstr>
      <vt:lpstr>Courier New</vt:lpstr>
      <vt:lpstr>Lucida Sans Unicode</vt:lpstr>
      <vt:lpstr>Times New Roman</vt:lpstr>
      <vt:lpstr>Verdana</vt:lpstr>
      <vt:lpstr>Wingdings</vt:lpstr>
      <vt:lpstr>Wingdings 2</vt:lpstr>
      <vt:lpstr>Wingdings 3</vt:lpstr>
      <vt:lpstr>Вестибюль</vt:lpstr>
      <vt:lpstr>Стигматизація та дискримінація  людей із ВІЛ-позитивним статусом</vt:lpstr>
      <vt:lpstr>Презентация PowerPoint</vt:lpstr>
      <vt:lpstr>Презентация PowerPoint</vt:lpstr>
      <vt:lpstr>Презентация PowerPoint</vt:lpstr>
      <vt:lpstr>  Що таке стигма?   </vt:lpstr>
      <vt:lpstr>  Коли виникла стигма  </vt:lpstr>
      <vt:lpstr>  Типи стигми  </vt:lpstr>
      <vt:lpstr>  Вербальні прояви стигми  </vt:lpstr>
      <vt:lpstr>Причини виникнення стигми </vt:lpstr>
      <vt:lpstr>Презентация PowerPoint</vt:lpstr>
      <vt:lpstr>  Прояви внутрішньої стигми  </vt:lpstr>
      <vt:lpstr>Дискримінація</vt:lpstr>
      <vt:lpstr>Презентация PowerPoint</vt:lpstr>
      <vt:lpstr> Наслідки стигми та дискримінації </vt:lpstr>
      <vt:lpstr>Закон України „Про запобігання захворюванню на синдром набутого імунодефіциту (СНІД) та соціальний захист населення” (№ 1972-12, від 19.12.2001р.)</vt:lpstr>
      <vt:lpstr>СНІД, стигма та дискримінація тісно пов'язані між собою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Наталя</dc:creator>
  <cp:lastModifiedBy>Бочаров Вячеслав</cp:lastModifiedBy>
  <cp:revision>20</cp:revision>
  <dcterms:created xsi:type="dcterms:W3CDTF">2015-09-27T15:58:20Z</dcterms:created>
  <dcterms:modified xsi:type="dcterms:W3CDTF">2023-12-04T12:18:13Z</dcterms:modified>
</cp:coreProperties>
</file>