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4" r:id="rId2"/>
    <p:sldMasterId id="2147483687" r:id="rId3"/>
    <p:sldMasterId id="2147483700" r:id="rId4"/>
    <p:sldMasterId id="2147483713" r:id="rId5"/>
    <p:sldMasterId id="2147483726" r:id="rId6"/>
    <p:sldMasterId id="2147483739" r:id="rId7"/>
    <p:sldMasterId id="2147483752" r:id="rId8"/>
    <p:sldMasterId id="2147483765" r:id="rId9"/>
  </p:sldMasterIdLst>
  <p:sldIdLst>
    <p:sldId id="256" r:id="rId10"/>
    <p:sldId id="257" r:id="rId11"/>
    <p:sldId id="258" r:id="rId12"/>
    <p:sldId id="259" r:id="rId13"/>
    <p:sldId id="262" r:id="rId14"/>
    <p:sldId id="263" r:id="rId15"/>
    <p:sldId id="264" r:id="rId16"/>
    <p:sldId id="265" r:id="rId17"/>
    <p:sldId id="267" r:id="rId18"/>
    <p:sldId id="268" r:id="rId19"/>
    <p:sldId id="269" r:id="rId20"/>
    <p:sldId id="270" r:id="rId21"/>
    <p:sldId id="271" r:id="rId22"/>
    <p:sldId id="272" r:id="rId23"/>
    <p:sldId id="273" r:id="rId24"/>
    <p:sldId id="274" r:id="rId25"/>
    <p:sldId id="275" r:id="rId26"/>
    <p:sldId id="278" r:id="rId27"/>
    <p:sldId id="279" r:id="rId28"/>
    <p:sldId id="280" r:id="rId29"/>
    <p:sldId id="281" r:id="rId30"/>
    <p:sldId id="282" r:id="rId31"/>
    <p:sldId id="283" r:id="rId32"/>
    <p:sldId id="284" r:id="rId3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147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 /><Relationship Id="rId13" Type="http://schemas.openxmlformats.org/officeDocument/2006/relationships/slide" Target="slides/slide4.xml" /><Relationship Id="rId18" Type="http://schemas.openxmlformats.org/officeDocument/2006/relationships/slide" Target="slides/slide9.xml" /><Relationship Id="rId26" Type="http://schemas.openxmlformats.org/officeDocument/2006/relationships/slide" Target="slides/slide17.xml" /><Relationship Id="rId3" Type="http://schemas.openxmlformats.org/officeDocument/2006/relationships/slideMaster" Target="slideMasters/slideMaster3.xml" /><Relationship Id="rId21" Type="http://schemas.openxmlformats.org/officeDocument/2006/relationships/slide" Target="slides/slide12.xml" /><Relationship Id="rId34" Type="http://schemas.openxmlformats.org/officeDocument/2006/relationships/presProps" Target="presProps.xml" /><Relationship Id="rId7" Type="http://schemas.openxmlformats.org/officeDocument/2006/relationships/slideMaster" Target="slideMasters/slideMaster7.xml" /><Relationship Id="rId12" Type="http://schemas.openxmlformats.org/officeDocument/2006/relationships/slide" Target="slides/slide3.xml" /><Relationship Id="rId17" Type="http://schemas.openxmlformats.org/officeDocument/2006/relationships/slide" Target="slides/slide8.xml" /><Relationship Id="rId25" Type="http://schemas.openxmlformats.org/officeDocument/2006/relationships/slide" Target="slides/slide16.xml" /><Relationship Id="rId33" Type="http://schemas.openxmlformats.org/officeDocument/2006/relationships/slide" Target="slides/slide24.xml" /><Relationship Id="rId2" Type="http://schemas.openxmlformats.org/officeDocument/2006/relationships/slideMaster" Target="slideMasters/slideMaster2.xml" /><Relationship Id="rId16" Type="http://schemas.openxmlformats.org/officeDocument/2006/relationships/slide" Target="slides/slide7.xml" /><Relationship Id="rId20" Type="http://schemas.openxmlformats.org/officeDocument/2006/relationships/slide" Target="slides/slide11.xml" /><Relationship Id="rId29" Type="http://schemas.openxmlformats.org/officeDocument/2006/relationships/slide" Target="slides/slide20.xml" /><Relationship Id="rId1" Type="http://schemas.openxmlformats.org/officeDocument/2006/relationships/slideMaster" Target="slideMasters/slideMaster1.xml" /><Relationship Id="rId6" Type="http://schemas.openxmlformats.org/officeDocument/2006/relationships/slideMaster" Target="slideMasters/slideMaster6.xml" /><Relationship Id="rId11" Type="http://schemas.openxmlformats.org/officeDocument/2006/relationships/slide" Target="slides/slide2.xml" /><Relationship Id="rId24" Type="http://schemas.openxmlformats.org/officeDocument/2006/relationships/slide" Target="slides/slide15.xml" /><Relationship Id="rId32" Type="http://schemas.openxmlformats.org/officeDocument/2006/relationships/slide" Target="slides/slide23.xml" /><Relationship Id="rId37" Type="http://schemas.openxmlformats.org/officeDocument/2006/relationships/tableStyles" Target="tableStyles.xml" /><Relationship Id="rId5" Type="http://schemas.openxmlformats.org/officeDocument/2006/relationships/slideMaster" Target="slideMasters/slideMaster5.xml" /><Relationship Id="rId15" Type="http://schemas.openxmlformats.org/officeDocument/2006/relationships/slide" Target="slides/slide6.xml" /><Relationship Id="rId23" Type="http://schemas.openxmlformats.org/officeDocument/2006/relationships/slide" Target="slides/slide14.xml" /><Relationship Id="rId28" Type="http://schemas.openxmlformats.org/officeDocument/2006/relationships/slide" Target="slides/slide19.xml" /><Relationship Id="rId36" Type="http://schemas.openxmlformats.org/officeDocument/2006/relationships/theme" Target="theme/theme1.xml" /><Relationship Id="rId10" Type="http://schemas.openxmlformats.org/officeDocument/2006/relationships/slide" Target="slides/slide1.xml" /><Relationship Id="rId19" Type="http://schemas.openxmlformats.org/officeDocument/2006/relationships/slide" Target="slides/slide10.xml" /><Relationship Id="rId31" Type="http://schemas.openxmlformats.org/officeDocument/2006/relationships/slide" Target="slides/slide22.xml" /><Relationship Id="rId4" Type="http://schemas.openxmlformats.org/officeDocument/2006/relationships/slideMaster" Target="slideMasters/slideMaster4.xml" /><Relationship Id="rId9" Type="http://schemas.openxmlformats.org/officeDocument/2006/relationships/slideMaster" Target="slideMasters/slideMaster9.xml" /><Relationship Id="rId14" Type="http://schemas.openxmlformats.org/officeDocument/2006/relationships/slide" Target="slides/slide5.xml" /><Relationship Id="rId22" Type="http://schemas.openxmlformats.org/officeDocument/2006/relationships/slide" Target="slides/slide13.xml" /><Relationship Id="rId27" Type="http://schemas.openxmlformats.org/officeDocument/2006/relationships/slide" Target="slides/slide18.xml" /><Relationship Id="rId30" Type="http://schemas.openxmlformats.org/officeDocument/2006/relationships/slide" Target="slides/slide21.xml" /><Relationship Id="rId35"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2"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4"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6"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7"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1"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2"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3"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5"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6"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9"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0"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3"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4"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6"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7"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8"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9"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1"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2"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3"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4"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5"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6"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10"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12"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14"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15"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7"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19"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20"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21"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23"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24"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25"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27"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28"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29"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31"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32"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34"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35"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36"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37"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39"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40"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41"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42"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43"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44"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57"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59"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61"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62"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4"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66"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67"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68"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70"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71"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72"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74"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75"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76"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78"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79"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81"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82"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83"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84"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86"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87"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88"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89"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90"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191"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198"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00"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02"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03"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5"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07"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08"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09"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11"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12"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13"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15"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16"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17"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19"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20"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22"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23"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24"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25"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27"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28"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29"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30"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31"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32"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4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45"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4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47"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49"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50"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5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52"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54"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55"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56"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58"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59"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60"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62"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63"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64"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66"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67"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69"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0"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1"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2"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7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74"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5"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6"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7"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8"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79"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8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86"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8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88"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90"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91"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9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93"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95"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96"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297"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9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299"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00"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01"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0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03"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04"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05"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0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07"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08"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10"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1"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2"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3"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15"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6"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7"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8"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19"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20"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3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35"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3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37"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3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39"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40"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4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42"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4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44"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45"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46"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4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48"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49"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50"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5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52"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53"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54"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5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56"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57"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5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59"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0"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1"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2"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64"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5"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6"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7"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8"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69"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8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82"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8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84"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8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86"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87"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8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89"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9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91"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92"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93"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9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95"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96"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397"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9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399"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00"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01"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0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03"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04"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0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06"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07"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08"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09"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1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11"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12"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13"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14"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15"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16"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29" name="PlaceHolder 2"/>
          <p:cNvSpPr>
            <a:spLocks noGrp="1"/>
          </p:cNvSpPr>
          <p:nvPr>
            <p:ph type="subTitle"/>
          </p:nvPr>
        </p:nvSpPr>
        <p:spPr>
          <a:xfrm>
            <a:off x="457200" y="1481040"/>
            <a:ext cx="8229600" cy="452592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3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31"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3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33"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34"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3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36"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marL="10944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a:solidFill>
                <a:srgbClr val="000000"/>
              </a:solidFill>
              <a:latin typeface="Lucida Sans Unicode"/>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3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38"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39" name="PlaceHolder 3"/>
          <p:cNvSpPr>
            <a:spLocks noGrp="1"/>
          </p:cNvSpPr>
          <p:nvPr>
            <p:ph type="body"/>
          </p:nvPr>
        </p:nvSpPr>
        <p:spPr>
          <a:xfrm>
            <a:off x="467424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40"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4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42" name="PlaceHolder 2"/>
          <p:cNvSpPr>
            <a:spLocks noGrp="1"/>
          </p:cNvSpPr>
          <p:nvPr>
            <p:ph type="body"/>
          </p:nvPr>
        </p:nvSpPr>
        <p:spPr>
          <a:xfrm>
            <a:off x="457200" y="1481040"/>
            <a:ext cx="4015800" cy="452592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43"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44" name="PlaceHolder 4"/>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4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46"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47"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48" name="PlaceHolder 4"/>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4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50" name="PlaceHolder 2"/>
          <p:cNvSpPr>
            <a:spLocks noGrp="1"/>
          </p:cNvSpPr>
          <p:nvPr>
            <p:ph type="body"/>
          </p:nvPr>
        </p:nvSpPr>
        <p:spPr>
          <a:xfrm>
            <a:off x="457200" y="148104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51" name="PlaceHolder 3"/>
          <p:cNvSpPr>
            <a:spLocks noGrp="1"/>
          </p:cNvSpPr>
          <p:nvPr>
            <p:ph type="body"/>
          </p:nvPr>
        </p:nvSpPr>
        <p:spPr>
          <a:xfrm>
            <a:off x="457200" y="3845160"/>
            <a:ext cx="822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5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53" name="PlaceHolder 2"/>
          <p:cNvSpPr>
            <a:spLocks noGrp="1"/>
          </p:cNvSpPr>
          <p:nvPr>
            <p:ph type="body"/>
          </p:nvPr>
        </p:nvSpPr>
        <p:spPr>
          <a:xfrm>
            <a:off x="45720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54" name="PlaceHolder 3"/>
          <p:cNvSpPr>
            <a:spLocks noGrp="1"/>
          </p:cNvSpPr>
          <p:nvPr>
            <p:ph type="body"/>
          </p:nvPr>
        </p:nvSpPr>
        <p:spPr>
          <a:xfrm>
            <a:off x="4674240" y="148104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55" name="PlaceHolder 4"/>
          <p:cNvSpPr>
            <a:spLocks noGrp="1"/>
          </p:cNvSpPr>
          <p:nvPr>
            <p:ph type="body"/>
          </p:nvPr>
        </p:nvSpPr>
        <p:spPr>
          <a:xfrm>
            <a:off x="45720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56" name="PlaceHolder 5"/>
          <p:cNvSpPr>
            <a:spLocks noGrp="1"/>
          </p:cNvSpPr>
          <p:nvPr>
            <p:ph type="body"/>
          </p:nvPr>
        </p:nvSpPr>
        <p:spPr>
          <a:xfrm>
            <a:off x="4674240" y="3845160"/>
            <a:ext cx="40158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5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endParaRPr lang="en-US" sz="4100" b="1" strike="noStrike" spc="-1">
              <a:solidFill>
                <a:srgbClr val="464646"/>
              </a:solidFill>
              <a:latin typeface="Lucida Sans Unicode"/>
            </a:endParaRPr>
          </a:p>
        </p:txBody>
      </p:sp>
      <p:sp>
        <p:nvSpPr>
          <p:cNvPr id="458" name="PlaceHolder 2"/>
          <p:cNvSpPr>
            <a:spLocks noGrp="1"/>
          </p:cNvSpPr>
          <p:nvPr>
            <p:ph type="body"/>
          </p:nvPr>
        </p:nvSpPr>
        <p:spPr>
          <a:xfrm>
            <a:off x="45720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59" name="PlaceHolder 3"/>
          <p:cNvSpPr>
            <a:spLocks noGrp="1"/>
          </p:cNvSpPr>
          <p:nvPr>
            <p:ph type="body"/>
          </p:nvPr>
        </p:nvSpPr>
        <p:spPr>
          <a:xfrm>
            <a:off x="323964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60" name="PlaceHolder 4"/>
          <p:cNvSpPr>
            <a:spLocks noGrp="1"/>
          </p:cNvSpPr>
          <p:nvPr>
            <p:ph type="body"/>
          </p:nvPr>
        </p:nvSpPr>
        <p:spPr>
          <a:xfrm>
            <a:off x="6022080" y="148104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61" name="PlaceHolder 5"/>
          <p:cNvSpPr>
            <a:spLocks noGrp="1"/>
          </p:cNvSpPr>
          <p:nvPr>
            <p:ph type="body"/>
          </p:nvPr>
        </p:nvSpPr>
        <p:spPr>
          <a:xfrm>
            <a:off x="45720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62" name="PlaceHolder 6"/>
          <p:cNvSpPr>
            <a:spLocks noGrp="1"/>
          </p:cNvSpPr>
          <p:nvPr>
            <p:ph type="body"/>
          </p:nvPr>
        </p:nvSpPr>
        <p:spPr>
          <a:xfrm>
            <a:off x="323964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
        <p:nvSpPr>
          <p:cNvPr id="463" name="PlaceHolder 7"/>
          <p:cNvSpPr>
            <a:spLocks noGrp="1"/>
          </p:cNvSpPr>
          <p:nvPr>
            <p:ph type="body"/>
          </p:nvPr>
        </p:nvSpPr>
        <p:spPr>
          <a:xfrm>
            <a:off x="6022080" y="3845160"/>
            <a:ext cx="2649600" cy="2158560"/>
          </a:xfrm>
          <a:prstGeom prst="rect">
            <a:avLst/>
          </a:prstGeom>
        </p:spPr>
        <p:txBody>
          <a:bodyPr lIns="90000" tIns="46800" rIns="90000" bIns="46800">
            <a:normAutofit/>
          </a:bodyPr>
          <a:lstStyle/>
          <a:p>
            <a:endParaRPr lang="en-US" sz="2700" b="0" strike="noStrike" spc="-1">
              <a:solidFill>
                <a:srgbClr val="000000"/>
              </a:solidFill>
              <a:latin typeface="Lucida Sans Unicode"/>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image" Target="../media/image2.png"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1.png"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 /><Relationship Id="rId13" Type="http://schemas.openxmlformats.org/officeDocument/2006/relationships/theme" Target="../theme/theme2.xml" /><Relationship Id="rId3" Type="http://schemas.openxmlformats.org/officeDocument/2006/relationships/slideLayout" Target="../slideLayouts/slideLayout15.xml" /><Relationship Id="rId7" Type="http://schemas.openxmlformats.org/officeDocument/2006/relationships/slideLayout" Target="../slideLayouts/slideLayout19.xml" /><Relationship Id="rId12" Type="http://schemas.openxmlformats.org/officeDocument/2006/relationships/slideLayout" Target="../slideLayouts/slideLayout24.xml" /><Relationship Id="rId2" Type="http://schemas.openxmlformats.org/officeDocument/2006/relationships/slideLayout" Target="../slideLayouts/slideLayout14.xml" /><Relationship Id="rId16" Type="http://schemas.openxmlformats.org/officeDocument/2006/relationships/image" Target="../media/image2.png" /><Relationship Id="rId1" Type="http://schemas.openxmlformats.org/officeDocument/2006/relationships/slideLayout" Target="../slideLayouts/slideLayout13.xml" /><Relationship Id="rId6" Type="http://schemas.openxmlformats.org/officeDocument/2006/relationships/slideLayout" Target="../slideLayouts/slideLayout18.xml" /><Relationship Id="rId11" Type="http://schemas.openxmlformats.org/officeDocument/2006/relationships/slideLayout" Target="../slideLayouts/slideLayout23.xml" /><Relationship Id="rId5" Type="http://schemas.openxmlformats.org/officeDocument/2006/relationships/slideLayout" Target="../slideLayouts/slideLayout17.xml" /><Relationship Id="rId15" Type="http://schemas.openxmlformats.org/officeDocument/2006/relationships/image" Target="../media/image1.png" /><Relationship Id="rId10" Type="http://schemas.openxmlformats.org/officeDocument/2006/relationships/slideLayout" Target="../slideLayouts/slideLayout22.xml" /><Relationship Id="rId4" Type="http://schemas.openxmlformats.org/officeDocument/2006/relationships/slideLayout" Target="../slideLayouts/slideLayout16.xml" /><Relationship Id="rId9" Type="http://schemas.openxmlformats.org/officeDocument/2006/relationships/slideLayout" Target="../slideLayouts/slideLayout21.xml" /><Relationship Id="rId14" Type="http://schemas.openxmlformats.org/officeDocument/2006/relationships/image" Target="../media/image3.jpeg"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 /><Relationship Id="rId13" Type="http://schemas.openxmlformats.org/officeDocument/2006/relationships/theme" Target="../theme/theme3.xml" /><Relationship Id="rId3" Type="http://schemas.openxmlformats.org/officeDocument/2006/relationships/slideLayout" Target="../slideLayouts/slideLayout27.xml" /><Relationship Id="rId7" Type="http://schemas.openxmlformats.org/officeDocument/2006/relationships/slideLayout" Target="../slideLayouts/slideLayout31.xml" /><Relationship Id="rId12" Type="http://schemas.openxmlformats.org/officeDocument/2006/relationships/slideLayout" Target="../slideLayouts/slideLayout36.xml" /><Relationship Id="rId2" Type="http://schemas.openxmlformats.org/officeDocument/2006/relationships/slideLayout" Target="../slideLayouts/slideLayout26.xml" /><Relationship Id="rId16" Type="http://schemas.openxmlformats.org/officeDocument/2006/relationships/image" Target="../media/image2.png" /><Relationship Id="rId1" Type="http://schemas.openxmlformats.org/officeDocument/2006/relationships/slideLayout" Target="../slideLayouts/slideLayout25.xml" /><Relationship Id="rId6" Type="http://schemas.openxmlformats.org/officeDocument/2006/relationships/slideLayout" Target="../slideLayouts/slideLayout30.xml" /><Relationship Id="rId11" Type="http://schemas.openxmlformats.org/officeDocument/2006/relationships/slideLayout" Target="../slideLayouts/slideLayout35.xml" /><Relationship Id="rId5" Type="http://schemas.openxmlformats.org/officeDocument/2006/relationships/slideLayout" Target="../slideLayouts/slideLayout29.xml" /><Relationship Id="rId15" Type="http://schemas.openxmlformats.org/officeDocument/2006/relationships/image" Target="../media/image1.png" /><Relationship Id="rId10" Type="http://schemas.openxmlformats.org/officeDocument/2006/relationships/slideLayout" Target="../slideLayouts/slideLayout34.xml" /><Relationship Id="rId4" Type="http://schemas.openxmlformats.org/officeDocument/2006/relationships/slideLayout" Target="../slideLayouts/slideLayout28.xml" /><Relationship Id="rId9" Type="http://schemas.openxmlformats.org/officeDocument/2006/relationships/slideLayout" Target="../slideLayouts/slideLayout33.xml" /><Relationship Id="rId14" Type="http://schemas.openxmlformats.org/officeDocument/2006/relationships/image" Target="../media/image3.jpeg" /></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 /><Relationship Id="rId13" Type="http://schemas.openxmlformats.org/officeDocument/2006/relationships/theme" Target="../theme/theme4.xml" /><Relationship Id="rId3" Type="http://schemas.openxmlformats.org/officeDocument/2006/relationships/slideLayout" Target="../slideLayouts/slideLayout39.xml" /><Relationship Id="rId7" Type="http://schemas.openxmlformats.org/officeDocument/2006/relationships/slideLayout" Target="../slideLayouts/slideLayout43.xml" /><Relationship Id="rId12" Type="http://schemas.openxmlformats.org/officeDocument/2006/relationships/slideLayout" Target="../slideLayouts/slideLayout48.xml" /><Relationship Id="rId2" Type="http://schemas.openxmlformats.org/officeDocument/2006/relationships/slideLayout" Target="../slideLayouts/slideLayout38.xml" /><Relationship Id="rId1" Type="http://schemas.openxmlformats.org/officeDocument/2006/relationships/slideLayout" Target="../slideLayouts/slideLayout37.xml" /><Relationship Id="rId6" Type="http://schemas.openxmlformats.org/officeDocument/2006/relationships/slideLayout" Target="../slideLayouts/slideLayout42.xml" /><Relationship Id="rId11" Type="http://schemas.openxmlformats.org/officeDocument/2006/relationships/slideLayout" Target="../slideLayouts/slideLayout47.xml" /><Relationship Id="rId5" Type="http://schemas.openxmlformats.org/officeDocument/2006/relationships/slideLayout" Target="../slideLayouts/slideLayout41.xml" /><Relationship Id="rId10" Type="http://schemas.openxmlformats.org/officeDocument/2006/relationships/slideLayout" Target="../slideLayouts/slideLayout46.xml" /><Relationship Id="rId4" Type="http://schemas.openxmlformats.org/officeDocument/2006/relationships/slideLayout" Target="../slideLayouts/slideLayout40.xml" /><Relationship Id="rId9" Type="http://schemas.openxmlformats.org/officeDocument/2006/relationships/slideLayout" Target="../slideLayouts/slideLayout45.xml" /><Relationship Id="rId14" Type="http://schemas.openxmlformats.org/officeDocument/2006/relationships/image" Target="../media/image4.jpeg" /></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 /><Relationship Id="rId13" Type="http://schemas.openxmlformats.org/officeDocument/2006/relationships/theme" Target="../theme/theme5.xml" /><Relationship Id="rId3" Type="http://schemas.openxmlformats.org/officeDocument/2006/relationships/slideLayout" Target="../slideLayouts/slideLayout51.xml" /><Relationship Id="rId7" Type="http://schemas.openxmlformats.org/officeDocument/2006/relationships/slideLayout" Target="../slideLayouts/slideLayout55.xml" /><Relationship Id="rId12" Type="http://schemas.openxmlformats.org/officeDocument/2006/relationships/slideLayout" Target="../slideLayouts/slideLayout60.xml" /><Relationship Id="rId2" Type="http://schemas.openxmlformats.org/officeDocument/2006/relationships/slideLayout" Target="../slideLayouts/slideLayout50.xml" /><Relationship Id="rId16" Type="http://schemas.openxmlformats.org/officeDocument/2006/relationships/image" Target="../media/image2.png" /><Relationship Id="rId1" Type="http://schemas.openxmlformats.org/officeDocument/2006/relationships/slideLayout" Target="../slideLayouts/slideLayout49.xml" /><Relationship Id="rId6" Type="http://schemas.openxmlformats.org/officeDocument/2006/relationships/slideLayout" Target="../slideLayouts/slideLayout54.xml" /><Relationship Id="rId11" Type="http://schemas.openxmlformats.org/officeDocument/2006/relationships/slideLayout" Target="../slideLayouts/slideLayout59.xml" /><Relationship Id="rId5" Type="http://schemas.openxmlformats.org/officeDocument/2006/relationships/slideLayout" Target="../slideLayouts/slideLayout53.xml" /><Relationship Id="rId15" Type="http://schemas.openxmlformats.org/officeDocument/2006/relationships/image" Target="../media/image1.png" /><Relationship Id="rId10" Type="http://schemas.openxmlformats.org/officeDocument/2006/relationships/slideLayout" Target="../slideLayouts/slideLayout58.xml" /><Relationship Id="rId4" Type="http://schemas.openxmlformats.org/officeDocument/2006/relationships/slideLayout" Target="../slideLayouts/slideLayout52.xml" /><Relationship Id="rId9" Type="http://schemas.openxmlformats.org/officeDocument/2006/relationships/slideLayout" Target="../slideLayouts/slideLayout57.xml" /><Relationship Id="rId14" Type="http://schemas.openxmlformats.org/officeDocument/2006/relationships/image" Target="../media/image3.jpeg" /></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 /><Relationship Id="rId13" Type="http://schemas.openxmlformats.org/officeDocument/2006/relationships/theme" Target="../theme/theme6.xml" /><Relationship Id="rId3" Type="http://schemas.openxmlformats.org/officeDocument/2006/relationships/slideLayout" Target="../slideLayouts/slideLayout63.xml" /><Relationship Id="rId7" Type="http://schemas.openxmlformats.org/officeDocument/2006/relationships/slideLayout" Target="../slideLayouts/slideLayout67.xml" /><Relationship Id="rId12" Type="http://schemas.openxmlformats.org/officeDocument/2006/relationships/slideLayout" Target="../slideLayouts/slideLayout72.xml" /><Relationship Id="rId2" Type="http://schemas.openxmlformats.org/officeDocument/2006/relationships/slideLayout" Target="../slideLayouts/slideLayout62.xml" /><Relationship Id="rId1" Type="http://schemas.openxmlformats.org/officeDocument/2006/relationships/slideLayout" Target="../slideLayouts/slideLayout61.xml" /><Relationship Id="rId6" Type="http://schemas.openxmlformats.org/officeDocument/2006/relationships/slideLayout" Target="../slideLayouts/slideLayout66.xml" /><Relationship Id="rId11" Type="http://schemas.openxmlformats.org/officeDocument/2006/relationships/slideLayout" Target="../slideLayouts/slideLayout71.xml" /><Relationship Id="rId5" Type="http://schemas.openxmlformats.org/officeDocument/2006/relationships/slideLayout" Target="../slideLayouts/slideLayout65.xml" /><Relationship Id="rId10" Type="http://schemas.openxmlformats.org/officeDocument/2006/relationships/slideLayout" Target="../slideLayouts/slideLayout70.xml" /><Relationship Id="rId4" Type="http://schemas.openxmlformats.org/officeDocument/2006/relationships/slideLayout" Target="../slideLayouts/slideLayout64.xml" /><Relationship Id="rId9" Type="http://schemas.openxmlformats.org/officeDocument/2006/relationships/slideLayout" Target="../slideLayouts/slideLayout69.xml" /><Relationship Id="rId14" Type="http://schemas.openxmlformats.org/officeDocument/2006/relationships/image" Target="../media/image4.jpeg" /></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 /><Relationship Id="rId13" Type="http://schemas.openxmlformats.org/officeDocument/2006/relationships/theme" Target="../theme/theme7.xml" /><Relationship Id="rId3" Type="http://schemas.openxmlformats.org/officeDocument/2006/relationships/slideLayout" Target="../slideLayouts/slideLayout75.xml" /><Relationship Id="rId7" Type="http://schemas.openxmlformats.org/officeDocument/2006/relationships/slideLayout" Target="../slideLayouts/slideLayout79.xml" /><Relationship Id="rId12" Type="http://schemas.openxmlformats.org/officeDocument/2006/relationships/slideLayout" Target="../slideLayouts/slideLayout84.xml" /><Relationship Id="rId2" Type="http://schemas.openxmlformats.org/officeDocument/2006/relationships/slideLayout" Target="../slideLayouts/slideLayout74.xml" /><Relationship Id="rId16" Type="http://schemas.openxmlformats.org/officeDocument/2006/relationships/image" Target="../media/image2.png" /><Relationship Id="rId1" Type="http://schemas.openxmlformats.org/officeDocument/2006/relationships/slideLayout" Target="../slideLayouts/slideLayout73.xml" /><Relationship Id="rId6" Type="http://schemas.openxmlformats.org/officeDocument/2006/relationships/slideLayout" Target="../slideLayouts/slideLayout78.xml" /><Relationship Id="rId11" Type="http://schemas.openxmlformats.org/officeDocument/2006/relationships/slideLayout" Target="../slideLayouts/slideLayout83.xml" /><Relationship Id="rId5" Type="http://schemas.openxmlformats.org/officeDocument/2006/relationships/slideLayout" Target="../slideLayouts/slideLayout77.xml" /><Relationship Id="rId15" Type="http://schemas.openxmlformats.org/officeDocument/2006/relationships/image" Target="../media/image1.png" /><Relationship Id="rId10" Type="http://schemas.openxmlformats.org/officeDocument/2006/relationships/slideLayout" Target="../slideLayouts/slideLayout82.xml" /><Relationship Id="rId4" Type="http://schemas.openxmlformats.org/officeDocument/2006/relationships/slideLayout" Target="../slideLayouts/slideLayout76.xml" /><Relationship Id="rId9" Type="http://schemas.openxmlformats.org/officeDocument/2006/relationships/slideLayout" Target="../slideLayouts/slideLayout81.xml" /><Relationship Id="rId14" Type="http://schemas.openxmlformats.org/officeDocument/2006/relationships/image" Target="../media/image3.jpeg" /></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 /><Relationship Id="rId13" Type="http://schemas.openxmlformats.org/officeDocument/2006/relationships/theme" Target="../theme/theme8.xml" /><Relationship Id="rId3" Type="http://schemas.openxmlformats.org/officeDocument/2006/relationships/slideLayout" Target="../slideLayouts/slideLayout87.xml" /><Relationship Id="rId7" Type="http://schemas.openxmlformats.org/officeDocument/2006/relationships/slideLayout" Target="../slideLayouts/slideLayout91.xml" /><Relationship Id="rId12" Type="http://schemas.openxmlformats.org/officeDocument/2006/relationships/slideLayout" Target="../slideLayouts/slideLayout96.xml" /><Relationship Id="rId2" Type="http://schemas.openxmlformats.org/officeDocument/2006/relationships/slideLayout" Target="../slideLayouts/slideLayout86.xml" /><Relationship Id="rId1" Type="http://schemas.openxmlformats.org/officeDocument/2006/relationships/slideLayout" Target="../slideLayouts/slideLayout85.xml" /><Relationship Id="rId6" Type="http://schemas.openxmlformats.org/officeDocument/2006/relationships/slideLayout" Target="../slideLayouts/slideLayout90.xml" /><Relationship Id="rId11" Type="http://schemas.openxmlformats.org/officeDocument/2006/relationships/slideLayout" Target="../slideLayouts/slideLayout95.xml" /><Relationship Id="rId5" Type="http://schemas.openxmlformats.org/officeDocument/2006/relationships/slideLayout" Target="../slideLayouts/slideLayout89.xml" /><Relationship Id="rId15" Type="http://schemas.openxmlformats.org/officeDocument/2006/relationships/image" Target="../media/image2.png" /><Relationship Id="rId10" Type="http://schemas.openxmlformats.org/officeDocument/2006/relationships/slideLayout" Target="../slideLayouts/slideLayout94.xml" /><Relationship Id="rId4" Type="http://schemas.openxmlformats.org/officeDocument/2006/relationships/slideLayout" Target="../slideLayouts/slideLayout88.xml" /><Relationship Id="rId9" Type="http://schemas.openxmlformats.org/officeDocument/2006/relationships/slideLayout" Target="../slideLayouts/slideLayout93.xml" /><Relationship Id="rId14" Type="http://schemas.openxmlformats.org/officeDocument/2006/relationships/image" Target="../media/image1.png" /></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 /><Relationship Id="rId13" Type="http://schemas.openxmlformats.org/officeDocument/2006/relationships/theme" Target="../theme/theme9.xml" /><Relationship Id="rId3" Type="http://schemas.openxmlformats.org/officeDocument/2006/relationships/slideLayout" Target="../slideLayouts/slideLayout99.xml" /><Relationship Id="rId7" Type="http://schemas.openxmlformats.org/officeDocument/2006/relationships/slideLayout" Target="../slideLayouts/slideLayout103.xml" /><Relationship Id="rId12" Type="http://schemas.openxmlformats.org/officeDocument/2006/relationships/slideLayout" Target="../slideLayouts/slideLayout108.xml" /><Relationship Id="rId2" Type="http://schemas.openxmlformats.org/officeDocument/2006/relationships/slideLayout" Target="../slideLayouts/slideLayout98.xml" /><Relationship Id="rId1" Type="http://schemas.openxmlformats.org/officeDocument/2006/relationships/slideLayout" Target="../slideLayouts/slideLayout97.xml" /><Relationship Id="rId6" Type="http://schemas.openxmlformats.org/officeDocument/2006/relationships/slideLayout" Target="../slideLayouts/slideLayout102.xml" /><Relationship Id="rId11" Type="http://schemas.openxmlformats.org/officeDocument/2006/relationships/slideLayout" Target="../slideLayouts/slideLayout107.xml" /><Relationship Id="rId5" Type="http://schemas.openxmlformats.org/officeDocument/2006/relationships/slideLayout" Target="../slideLayouts/slideLayout101.xml" /><Relationship Id="rId15" Type="http://schemas.openxmlformats.org/officeDocument/2006/relationships/image" Target="../media/image2.png" /><Relationship Id="rId10" Type="http://schemas.openxmlformats.org/officeDocument/2006/relationships/slideLayout" Target="../slideLayouts/slideLayout106.xml" /><Relationship Id="rId4" Type="http://schemas.openxmlformats.org/officeDocument/2006/relationships/slideLayout" Target="../slideLayouts/slideLayout100.xml" /><Relationship Id="rId9" Type="http://schemas.openxmlformats.org/officeDocument/2006/relationships/slideLayout" Target="../slideLayouts/slideLayout105.xml" /><Relationship Id="rId14" Type="http://schemas.openxmlformats.org/officeDocument/2006/relationships/image" Target="../media/image1.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Полилиния 12"/>
          <p:cNvSpPr/>
          <p:nvPr/>
        </p:nvSpPr>
        <p:spPr>
          <a:xfrm>
            <a:off x="500040" y="5945040"/>
            <a:ext cx="4940280" cy="920880"/>
          </a:xfrm>
          <a:custGeom>
            <a:avLst/>
            <a:gdLst/>
            <a:ahLst/>
            <a:cxnLst/>
            <a:rect l="l" t="t" r="r" b="b"/>
            <a:pathLst>
              <a:path w="7485" h="337">
                <a:moveTo>
                  <a:pt x="0" y="2"/>
                </a:moveTo>
                <a:lnTo>
                  <a:pt x="7485" y="337"/>
                </a:lnTo>
                <a:lnTo>
                  <a:pt x="5558" y="337"/>
                </a:lnTo>
                <a:lnTo>
                  <a:pt x="1" y="0"/>
                </a:lnTo>
              </a:path>
            </a:pathLst>
          </a:custGeom>
          <a:solidFill>
            <a:srgbClr val="9FCBDC">
              <a:alpha val="40000"/>
            </a:srgbClr>
          </a:solidFill>
          <a:ln w="0">
            <a:noFill/>
          </a:ln>
        </p:spPr>
        <p:style>
          <a:lnRef idx="0">
            <a:scrgbClr r="0" g="0" b="0"/>
          </a:lnRef>
          <a:fillRef idx="0">
            <a:scrgbClr r="0" g="0" b="0"/>
          </a:fillRef>
          <a:effectRef idx="0">
            <a:scrgbClr r="0" g="0" b="0"/>
          </a:effectRef>
          <a:fontRef idx="minor"/>
        </p:style>
      </p:sp>
      <p:sp>
        <p:nvSpPr>
          <p:cNvPr id="12" name="Полилиния 11"/>
          <p:cNvSpPr/>
          <p:nvPr/>
        </p:nvSpPr>
        <p:spPr>
          <a:xfrm>
            <a:off x="485640" y="5938920"/>
            <a:ext cx="3691080" cy="933480"/>
          </a:xfrm>
          <a:custGeom>
            <a:avLst/>
            <a:gdLst/>
            <a:ahLst/>
            <a:cxnLst/>
            <a:rect l="l" t="t" r="r" b="b"/>
            <a:pathLst>
              <a:path w="5591" h="588">
                <a:moveTo>
                  <a:pt x="0" y="0"/>
                </a:moveTo>
                <a:lnTo>
                  <a:pt x="5591" y="585"/>
                </a:lnTo>
                <a:lnTo>
                  <a:pt x="4415" y="588"/>
                </a:lnTo>
                <a:lnTo>
                  <a:pt x="12" y="4"/>
                </a:lnTo>
              </a:path>
            </a:pathLst>
          </a:custGeom>
          <a:solidFill>
            <a:srgbClr val="000000"/>
          </a:solidFill>
          <a:ln w="0">
            <a:noFill/>
          </a:ln>
        </p:spPr>
        <p:style>
          <a:lnRef idx="0">
            <a:scrgbClr r="0" g="0" b="0"/>
          </a:lnRef>
          <a:fillRef idx="0">
            <a:scrgbClr r="0" g="0" b="0"/>
          </a:fillRef>
          <a:effectRef idx="0">
            <a:scrgbClr r="0" g="0" b="0"/>
          </a:effectRef>
          <a:fontRef idx="minor"/>
        </p:style>
      </p:sp>
      <p:grpSp>
        <p:nvGrpSpPr>
          <p:cNvPr id="2" name="Прямоугольный треугольник 13"/>
          <p:cNvGrpSpPr/>
          <p:nvPr/>
        </p:nvGrpSpPr>
        <p:grpSpPr>
          <a:xfrm>
            <a:off x="-12600" y="5784840"/>
            <a:ext cx="3414600" cy="1092240"/>
            <a:chOff x="-12600" y="5784840"/>
            <a:chExt cx="3414600" cy="1092240"/>
          </a:xfrm>
        </p:grpSpPr>
        <p:pic>
          <p:nvPicPr>
            <p:cNvPr id="3" name="Прямоугольный треугольник 13"/>
            <p:cNvPicPr/>
            <p:nvPr/>
          </p:nvPicPr>
          <p:blipFill>
            <a:blip r:embed="rId14"/>
            <a:stretch/>
          </p:blipFill>
          <p:spPr>
            <a:xfrm>
              <a:off x="-12600" y="5784840"/>
              <a:ext cx="3414600" cy="1092240"/>
            </a:xfrm>
            <a:prstGeom prst="rect">
              <a:avLst/>
            </a:prstGeom>
            <a:ln w="0">
              <a:noFill/>
            </a:ln>
          </p:spPr>
        </p:pic>
        <p:sp>
          <p:nvSpPr>
            <p:cNvPr id="4" name="Полілінія: фігура 3"/>
            <p:cNvSpPr/>
            <p:nvPr/>
          </p:nvSpPr>
          <p:spPr>
            <a:xfrm>
              <a:off x="277920" y="6421320"/>
              <a:ext cx="1700280" cy="36036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grpSp>
      <p:pic>
        <p:nvPicPr>
          <p:cNvPr id="5" name="Прямая соединительная линия 14"/>
          <p:cNvPicPr/>
          <p:nvPr/>
        </p:nvPicPr>
        <p:blipFill>
          <a:blip r:embed="rId15"/>
          <a:stretch/>
        </p:blipFill>
        <p:spPr>
          <a:xfrm>
            <a:off x="-19080" y="5772240"/>
            <a:ext cx="3421080" cy="1109520"/>
          </a:xfrm>
          <a:prstGeom prst="rect">
            <a:avLst/>
          </a:prstGeom>
          <a:ln w="0">
            <a:noFill/>
          </a:ln>
        </p:spPr>
      </p:pic>
      <p:sp>
        <p:nvSpPr>
          <p:cNvPr id="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464646"/>
                </a:solidFill>
                <a:latin typeface="Lucida Sans Unicode"/>
              </a:rPr>
              <a:t>Click to edit the title text format</a:t>
            </a:r>
          </a:p>
        </p:txBody>
      </p:sp>
      <p:sp>
        <p:nvSpPr>
          <p:cNvPr id="7"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Fifth Outline Level</a:t>
            </a:r>
          </a:p>
          <a:p>
            <a:pPr marL="1371600" lvl="5"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Sixth Outline Level</a:t>
            </a:r>
          </a:p>
          <a:p>
            <a:pPr marL="1371600" lvl="6"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Seventh Outline Level</a:t>
            </a:r>
          </a:p>
        </p:txBody>
      </p:sp>
      <p:sp>
        <p:nvSpPr>
          <p:cNvPr id="8" name="PlaceHolder 3"/>
          <p:cNvSpPr>
            <a:spLocks noGrp="1"/>
          </p:cNvSpPr>
          <p:nvPr>
            <p:ph type="dt"/>
          </p:nvPr>
        </p:nvSpPr>
        <p:spPr>
          <a:xfrm>
            <a:off x="6727680" y="6408720"/>
            <a:ext cx="191952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9" name="PlaceHolder 4"/>
          <p:cNvSpPr>
            <a:spLocks noGrp="1"/>
          </p:cNvSpPr>
          <p:nvPr>
            <p:ph type="ftr"/>
          </p:nvPr>
        </p:nvSpPr>
        <p:spPr>
          <a:xfrm>
            <a:off x="4379400" y="6408720"/>
            <a:ext cx="235116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10" name="PlaceHolder 5"/>
          <p:cNvSpPr>
            <a:spLocks noGrp="1"/>
          </p:cNvSpPr>
          <p:nvPr>
            <p:ph type="sldNum"/>
          </p:nvPr>
        </p:nvSpPr>
        <p:spPr>
          <a:xfrm>
            <a:off x="8647200" y="6408720"/>
            <a:ext cx="366480" cy="3650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F2E4858-AD6B-4775-87C6-230D9C2F6D96}"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96" name="Полилиния 12"/>
          <p:cNvSpPr/>
          <p:nvPr/>
        </p:nvSpPr>
        <p:spPr>
          <a:xfrm>
            <a:off x="500040" y="5945040"/>
            <a:ext cx="4940280" cy="920880"/>
          </a:xfrm>
          <a:custGeom>
            <a:avLst/>
            <a:gdLst/>
            <a:ahLst/>
            <a:cxnLst/>
            <a:rect l="l" t="t" r="r" b="b"/>
            <a:pathLst>
              <a:path w="7485" h="337">
                <a:moveTo>
                  <a:pt x="0" y="2"/>
                </a:moveTo>
                <a:lnTo>
                  <a:pt x="7485" y="337"/>
                </a:lnTo>
                <a:lnTo>
                  <a:pt x="5558" y="337"/>
                </a:lnTo>
                <a:lnTo>
                  <a:pt x="1" y="0"/>
                </a:lnTo>
              </a:path>
            </a:pathLst>
          </a:custGeom>
          <a:solidFill>
            <a:srgbClr val="9FCBDC">
              <a:alpha val="40000"/>
            </a:srgbClr>
          </a:solidFill>
          <a:ln w="0">
            <a:noFill/>
          </a:ln>
        </p:spPr>
        <p:style>
          <a:lnRef idx="0">
            <a:scrgbClr r="0" g="0" b="0"/>
          </a:lnRef>
          <a:fillRef idx="0">
            <a:scrgbClr r="0" g="0" b="0"/>
          </a:fillRef>
          <a:effectRef idx="0">
            <a:scrgbClr r="0" g="0" b="0"/>
          </a:effectRef>
          <a:fontRef idx="minor"/>
        </p:style>
      </p:sp>
      <p:sp>
        <p:nvSpPr>
          <p:cNvPr id="97" name="Полилиния 11"/>
          <p:cNvSpPr/>
          <p:nvPr/>
        </p:nvSpPr>
        <p:spPr>
          <a:xfrm>
            <a:off x="485640" y="5938920"/>
            <a:ext cx="3691080" cy="933480"/>
          </a:xfrm>
          <a:custGeom>
            <a:avLst/>
            <a:gdLst/>
            <a:ahLst/>
            <a:cxnLst/>
            <a:rect l="l" t="t" r="r" b="b"/>
            <a:pathLst>
              <a:path w="5591" h="588">
                <a:moveTo>
                  <a:pt x="0" y="0"/>
                </a:moveTo>
                <a:lnTo>
                  <a:pt x="5591" y="585"/>
                </a:lnTo>
                <a:lnTo>
                  <a:pt x="4415" y="588"/>
                </a:lnTo>
                <a:lnTo>
                  <a:pt x="12" y="4"/>
                </a:lnTo>
              </a:path>
            </a:pathLst>
          </a:custGeom>
          <a:solidFill>
            <a:srgbClr val="000000"/>
          </a:solidFill>
          <a:ln w="0">
            <a:noFill/>
          </a:ln>
        </p:spPr>
        <p:style>
          <a:lnRef idx="0">
            <a:scrgbClr r="0" g="0" b="0"/>
          </a:lnRef>
          <a:fillRef idx="0">
            <a:scrgbClr r="0" g="0" b="0"/>
          </a:fillRef>
          <a:effectRef idx="0">
            <a:scrgbClr r="0" g="0" b="0"/>
          </a:effectRef>
          <a:fontRef idx="minor"/>
        </p:style>
      </p:sp>
      <p:grpSp>
        <p:nvGrpSpPr>
          <p:cNvPr id="98" name="Прямоугольный треугольник 13"/>
          <p:cNvGrpSpPr/>
          <p:nvPr/>
        </p:nvGrpSpPr>
        <p:grpSpPr>
          <a:xfrm>
            <a:off x="-12600" y="5784840"/>
            <a:ext cx="3414600" cy="1092240"/>
            <a:chOff x="-12600" y="5784840"/>
            <a:chExt cx="3414600" cy="1092240"/>
          </a:xfrm>
        </p:grpSpPr>
        <p:pic>
          <p:nvPicPr>
            <p:cNvPr id="99" name="Прямоугольный треугольник 13"/>
            <p:cNvPicPr/>
            <p:nvPr/>
          </p:nvPicPr>
          <p:blipFill>
            <a:blip r:embed="rId15"/>
            <a:stretch/>
          </p:blipFill>
          <p:spPr>
            <a:xfrm>
              <a:off x="-12600" y="5784840"/>
              <a:ext cx="3414600" cy="1092240"/>
            </a:xfrm>
            <a:prstGeom prst="rect">
              <a:avLst/>
            </a:prstGeom>
            <a:ln w="0">
              <a:noFill/>
            </a:ln>
          </p:spPr>
        </p:pic>
        <p:sp>
          <p:nvSpPr>
            <p:cNvPr id="100" name="Полілінія: фігура 99"/>
            <p:cNvSpPr/>
            <p:nvPr/>
          </p:nvSpPr>
          <p:spPr>
            <a:xfrm>
              <a:off x="277920" y="6421320"/>
              <a:ext cx="1700280" cy="36036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grpSp>
      <p:pic>
        <p:nvPicPr>
          <p:cNvPr id="101" name="Прямая соединительная линия 14"/>
          <p:cNvPicPr/>
          <p:nvPr/>
        </p:nvPicPr>
        <p:blipFill>
          <a:blip r:embed="rId16"/>
          <a:stretch/>
        </p:blipFill>
        <p:spPr>
          <a:xfrm>
            <a:off x="-19080" y="5772240"/>
            <a:ext cx="3421080" cy="1109520"/>
          </a:xfrm>
          <a:prstGeom prst="rect">
            <a:avLst/>
          </a:prstGeom>
          <a:ln w="0">
            <a:noFill/>
          </a:ln>
        </p:spPr>
      </p:pic>
      <p:sp>
        <p:nvSpPr>
          <p:cNvPr id="102" name="Нашивка 10"/>
          <p:cNvSpPr/>
          <p:nvPr/>
        </p:nvSpPr>
        <p:spPr>
          <a:xfrm>
            <a:off x="3637080" y="3005280"/>
            <a:ext cx="182520" cy="228600"/>
          </a:xfrm>
          <a:custGeom>
            <a:avLst/>
            <a:gdLst/>
            <a:ahLst/>
            <a:cxnLst/>
            <a:rect l="0" t="0" r="r" b="b"/>
            <a:pathLst>
              <a:path w="509" h="637">
                <a:moveTo>
                  <a:pt x="0" y="0"/>
                </a:moveTo>
                <a:lnTo>
                  <a:pt x="254" y="0"/>
                </a:lnTo>
                <a:lnTo>
                  <a:pt x="508" y="318"/>
                </a:lnTo>
                <a:lnTo>
                  <a:pt x="254" y="636"/>
                </a:lnTo>
                <a:lnTo>
                  <a:pt x="0" y="636"/>
                </a:lnTo>
                <a:lnTo>
                  <a:pt x="254" y="318"/>
                </a:lnTo>
                <a:lnTo>
                  <a:pt x="0" y="0"/>
                </a:lnTo>
              </a:path>
            </a:pathLst>
          </a:custGeom>
          <a:gradFill rotWithShape="0">
            <a:gsLst>
              <a:gs pos="0">
                <a:srgbClr val="1389A6"/>
              </a:gs>
              <a:gs pos="100000">
                <a:srgbClr val="7FC4DD"/>
              </a:gs>
            </a:gsLst>
            <a:lin ang="16200000"/>
          </a:gradFill>
          <a:ln w="3240" cap="rnd">
            <a:solidFill>
              <a:srgbClr val="1E768C"/>
            </a:solidFill>
            <a:miter/>
          </a:ln>
          <a:effectLst>
            <a:outerShdw dist="12600" dir="5400000">
              <a:srgbClr val="000000">
                <a:alpha val="46000"/>
              </a:srgbClr>
            </a:outerShdw>
          </a:effectLst>
        </p:spPr>
        <p:style>
          <a:lnRef idx="0">
            <a:scrgbClr r="0" g="0" b="0"/>
          </a:lnRef>
          <a:fillRef idx="0">
            <a:scrgbClr r="0" g="0" b="0"/>
          </a:fillRef>
          <a:effectRef idx="0">
            <a:scrgbClr r="0" g="0" b="0"/>
          </a:effectRef>
          <a:fontRef idx="minor"/>
        </p:style>
      </p:sp>
      <p:sp>
        <p:nvSpPr>
          <p:cNvPr id="103" name="Нашивка 15"/>
          <p:cNvSpPr/>
          <p:nvPr/>
        </p:nvSpPr>
        <p:spPr>
          <a:xfrm>
            <a:off x="3449520" y="3005280"/>
            <a:ext cx="184320" cy="228600"/>
          </a:xfrm>
          <a:custGeom>
            <a:avLst/>
            <a:gdLst/>
            <a:ahLst/>
            <a:cxnLst/>
            <a:rect l="0" t="0" r="r" b="b"/>
            <a:pathLst>
              <a:path w="514" h="637">
                <a:moveTo>
                  <a:pt x="0" y="0"/>
                </a:moveTo>
                <a:lnTo>
                  <a:pt x="256" y="0"/>
                </a:lnTo>
                <a:lnTo>
                  <a:pt x="513" y="318"/>
                </a:lnTo>
                <a:lnTo>
                  <a:pt x="256" y="636"/>
                </a:lnTo>
                <a:lnTo>
                  <a:pt x="0" y="636"/>
                </a:lnTo>
                <a:lnTo>
                  <a:pt x="256" y="318"/>
                </a:lnTo>
                <a:lnTo>
                  <a:pt x="0" y="0"/>
                </a:lnTo>
              </a:path>
            </a:pathLst>
          </a:custGeom>
          <a:gradFill rotWithShape="0">
            <a:gsLst>
              <a:gs pos="0">
                <a:srgbClr val="1389A6"/>
              </a:gs>
              <a:gs pos="100000">
                <a:srgbClr val="7FC4DD"/>
              </a:gs>
            </a:gsLst>
            <a:lin ang="16200000"/>
          </a:gradFill>
          <a:ln w="3240" cap="rnd">
            <a:solidFill>
              <a:srgbClr val="1E768C"/>
            </a:solidFill>
            <a:miter/>
          </a:ln>
          <a:effectLst>
            <a:outerShdw dist="12600" dir="5400000">
              <a:srgbClr val="000000">
                <a:alpha val="46000"/>
              </a:srgbClr>
            </a:outerShdw>
          </a:effectLst>
        </p:spPr>
        <p:style>
          <a:lnRef idx="0">
            <a:scrgbClr r="0" g="0" b="0"/>
          </a:lnRef>
          <a:fillRef idx="0">
            <a:scrgbClr r="0" g="0" b="0"/>
          </a:fillRef>
          <a:effectRef idx="0">
            <a:scrgbClr r="0" g="0" b="0"/>
          </a:effectRef>
          <a:fontRef idx="minor"/>
        </p:style>
      </p:sp>
      <p:sp>
        <p:nvSpPr>
          <p:cNvPr id="10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DEF5FA"/>
                </a:solidFill>
                <a:latin typeface="Lucida Sans Unicode"/>
              </a:rPr>
              <a:t>Click to edit the title text format</a:t>
            </a:r>
          </a:p>
        </p:txBody>
      </p:sp>
      <p:sp>
        <p:nvSpPr>
          <p:cNvPr id="105"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Fifth Outline Level</a:t>
            </a:r>
          </a:p>
          <a:p>
            <a:pPr marL="1371600" lvl="5"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Sixth Outline Level</a:t>
            </a:r>
          </a:p>
          <a:p>
            <a:pPr marL="1371600" lvl="6"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Seventh Outline Level</a:t>
            </a:r>
          </a:p>
        </p:txBody>
      </p:sp>
      <p:sp>
        <p:nvSpPr>
          <p:cNvPr id="106" name="PlaceHolder 3"/>
          <p:cNvSpPr>
            <a:spLocks noGrp="1"/>
          </p:cNvSpPr>
          <p:nvPr>
            <p:ph type="dt"/>
          </p:nvPr>
        </p:nvSpPr>
        <p:spPr>
          <a:xfrm>
            <a:off x="6727680" y="6408720"/>
            <a:ext cx="191952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107" name="PlaceHolder 4"/>
          <p:cNvSpPr>
            <a:spLocks noGrp="1"/>
          </p:cNvSpPr>
          <p:nvPr>
            <p:ph type="ftr"/>
          </p:nvPr>
        </p:nvSpPr>
        <p:spPr>
          <a:xfrm>
            <a:off x="4379400" y="6408720"/>
            <a:ext cx="235116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108" name="PlaceHolder 5"/>
          <p:cNvSpPr>
            <a:spLocks noGrp="1"/>
          </p:cNvSpPr>
          <p:nvPr>
            <p:ph type="sldNum"/>
          </p:nvPr>
        </p:nvSpPr>
        <p:spPr>
          <a:xfrm>
            <a:off x="8647200" y="6408720"/>
            <a:ext cx="366480" cy="3650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69664AC-A96D-4B33-AC22-AC1B7E7A0102}"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145" name="Полилиния 12"/>
          <p:cNvSpPr/>
          <p:nvPr/>
        </p:nvSpPr>
        <p:spPr>
          <a:xfrm>
            <a:off x="500040" y="5945040"/>
            <a:ext cx="4940280" cy="920880"/>
          </a:xfrm>
          <a:custGeom>
            <a:avLst/>
            <a:gdLst/>
            <a:ahLst/>
            <a:cxnLst/>
            <a:rect l="l" t="t" r="r" b="b"/>
            <a:pathLst>
              <a:path w="7485" h="337">
                <a:moveTo>
                  <a:pt x="0" y="2"/>
                </a:moveTo>
                <a:lnTo>
                  <a:pt x="7485" y="337"/>
                </a:lnTo>
                <a:lnTo>
                  <a:pt x="5558" y="337"/>
                </a:lnTo>
                <a:lnTo>
                  <a:pt x="1" y="0"/>
                </a:lnTo>
              </a:path>
            </a:pathLst>
          </a:custGeom>
          <a:solidFill>
            <a:srgbClr val="9FCBDC">
              <a:alpha val="40000"/>
            </a:srgbClr>
          </a:solidFill>
          <a:ln w="0">
            <a:noFill/>
          </a:ln>
        </p:spPr>
        <p:style>
          <a:lnRef idx="0">
            <a:scrgbClr r="0" g="0" b="0"/>
          </a:lnRef>
          <a:fillRef idx="0">
            <a:scrgbClr r="0" g="0" b="0"/>
          </a:fillRef>
          <a:effectRef idx="0">
            <a:scrgbClr r="0" g="0" b="0"/>
          </a:effectRef>
          <a:fontRef idx="minor"/>
        </p:style>
      </p:sp>
      <p:sp>
        <p:nvSpPr>
          <p:cNvPr id="146" name="Полилиния 11"/>
          <p:cNvSpPr/>
          <p:nvPr/>
        </p:nvSpPr>
        <p:spPr>
          <a:xfrm>
            <a:off x="485640" y="5938920"/>
            <a:ext cx="3691080" cy="933480"/>
          </a:xfrm>
          <a:custGeom>
            <a:avLst/>
            <a:gdLst/>
            <a:ahLst/>
            <a:cxnLst/>
            <a:rect l="l" t="t" r="r" b="b"/>
            <a:pathLst>
              <a:path w="5591" h="588">
                <a:moveTo>
                  <a:pt x="0" y="0"/>
                </a:moveTo>
                <a:lnTo>
                  <a:pt x="5591" y="585"/>
                </a:lnTo>
                <a:lnTo>
                  <a:pt x="4415" y="588"/>
                </a:lnTo>
                <a:lnTo>
                  <a:pt x="12" y="4"/>
                </a:lnTo>
              </a:path>
            </a:pathLst>
          </a:custGeom>
          <a:solidFill>
            <a:srgbClr val="000000"/>
          </a:solidFill>
          <a:ln w="0">
            <a:noFill/>
          </a:ln>
        </p:spPr>
        <p:style>
          <a:lnRef idx="0">
            <a:scrgbClr r="0" g="0" b="0"/>
          </a:lnRef>
          <a:fillRef idx="0">
            <a:scrgbClr r="0" g="0" b="0"/>
          </a:fillRef>
          <a:effectRef idx="0">
            <a:scrgbClr r="0" g="0" b="0"/>
          </a:effectRef>
          <a:fontRef idx="minor"/>
        </p:style>
      </p:sp>
      <p:grpSp>
        <p:nvGrpSpPr>
          <p:cNvPr id="147" name="Прямоугольный треугольник 13"/>
          <p:cNvGrpSpPr/>
          <p:nvPr/>
        </p:nvGrpSpPr>
        <p:grpSpPr>
          <a:xfrm>
            <a:off x="-12600" y="5784840"/>
            <a:ext cx="3414600" cy="1092240"/>
            <a:chOff x="-12600" y="5784840"/>
            <a:chExt cx="3414600" cy="1092240"/>
          </a:xfrm>
        </p:grpSpPr>
        <p:pic>
          <p:nvPicPr>
            <p:cNvPr id="148" name="Прямоугольный треугольник 13"/>
            <p:cNvPicPr/>
            <p:nvPr/>
          </p:nvPicPr>
          <p:blipFill>
            <a:blip r:embed="rId15"/>
            <a:stretch/>
          </p:blipFill>
          <p:spPr>
            <a:xfrm>
              <a:off x="-12600" y="5784840"/>
              <a:ext cx="3414600" cy="1092240"/>
            </a:xfrm>
            <a:prstGeom prst="rect">
              <a:avLst/>
            </a:prstGeom>
            <a:ln w="0">
              <a:noFill/>
            </a:ln>
          </p:spPr>
        </p:pic>
        <p:sp>
          <p:nvSpPr>
            <p:cNvPr id="149" name="Полілінія: фігура 148"/>
            <p:cNvSpPr/>
            <p:nvPr/>
          </p:nvSpPr>
          <p:spPr>
            <a:xfrm>
              <a:off x="277920" y="6421320"/>
              <a:ext cx="1700280" cy="36036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grpSp>
      <p:pic>
        <p:nvPicPr>
          <p:cNvPr id="150" name="Прямая соединительная линия 14"/>
          <p:cNvPicPr/>
          <p:nvPr/>
        </p:nvPicPr>
        <p:blipFill>
          <a:blip r:embed="rId16"/>
          <a:stretch/>
        </p:blipFill>
        <p:spPr>
          <a:xfrm>
            <a:off x="-19080" y="5772240"/>
            <a:ext cx="3421080" cy="1109520"/>
          </a:xfrm>
          <a:prstGeom prst="rect">
            <a:avLst/>
          </a:prstGeom>
          <a:ln w="0">
            <a:noFill/>
          </a:ln>
        </p:spPr>
      </p:pic>
      <p:sp>
        <p:nvSpPr>
          <p:cNvPr id="151"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DEF5FA"/>
                </a:solidFill>
                <a:latin typeface="Lucida Sans Unicode"/>
              </a:rPr>
              <a:t>Click to edit the title text format</a:t>
            </a:r>
          </a:p>
        </p:txBody>
      </p:sp>
      <p:sp>
        <p:nvSpPr>
          <p:cNvPr id="152"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Fifth Outline Level</a:t>
            </a:r>
          </a:p>
          <a:p>
            <a:pPr marL="1371600" lvl="5"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Sixth Outline Level</a:t>
            </a:r>
          </a:p>
          <a:p>
            <a:pPr marL="1371600" lvl="6"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Seventh Outline Level</a:t>
            </a:r>
          </a:p>
        </p:txBody>
      </p:sp>
      <p:sp>
        <p:nvSpPr>
          <p:cNvPr id="153" name="PlaceHolder 3"/>
          <p:cNvSpPr>
            <a:spLocks noGrp="1"/>
          </p:cNvSpPr>
          <p:nvPr>
            <p:ph type="dt"/>
          </p:nvPr>
        </p:nvSpPr>
        <p:spPr>
          <a:xfrm>
            <a:off x="6727680" y="6408720"/>
            <a:ext cx="191952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154" name="PlaceHolder 4"/>
          <p:cNvSpPr>
            <a:spLocks noGrp="1"/>
          </p:cNvSpPr>
          <p:nvPr>
            <p:ph type="ftr"/>
          </p:nvPr>
        </p:nvSpPr>
        <p:spPr>
          <a:xfrm>
            <a:off x="4379400" y="6408720"/>
            <a:ext cx="235116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155" name="PlaceHolder 5"/>
          <p:cNvSpPr>
            <a:spLocks noGrp="1"/>
          </p:cNvSpPr>
          <p:nvPr>
            <p:ph type="sldNum"/>
          </p:nvPr>
        </p:nvSpPr>
        <p:spPr>
          <a:xfrm>
            <a:off x="8647200" y="6408720"/>
            <a:ext cx="366480" cy="3650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F16CFAE-5179-435E-8B14-FD813A7EDBE7}"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19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464646"/>
                </a:solidFill>
                <a:latin typeface="Lucida Sans Unicode"/>
              </a:rPr>
              <a:t>Click to edit the title text format</a:t>
            </a:r>
          </a:p>
        </p:txBody>
      </p:sp>
      <p:sp>
        <p:nvSpPr>
          <p:cNvPr id="193"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Fifth Outline Level</a:t>
            </a:r>
          </a:p>
          <a:p>
            <a:pPr marL="1371600" lvl="5"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Sixth Outline Level</a:t>
            </a:r>
          </a:p>
          <a:p>
            <a:pPr marL="1371600" lvl="6"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Seventh Outline Level</a:t>
            </a:r>
          </a:p>
        </p:txBody>
      </p:sp>
      <p:sp>
        <p:nvSpPr>
          <p:cNvPr id="194" name="PlaceHolder 3"/>
          <p:cNvSpPr>
            <a:spLocks noGrp="1"/>
          </p:cNvSpPr>
          <p:nvPr>
            <p:ph type="dt"/>
          </p:nvPr>
        </p:nvSpPr>
        <p:spPr>
          <a:xfrm>
            <a:off x="6727680" y="6408720"/>
            <a:ext cx="191952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195" name="PlaceHolder 4"/>
          <p:cNvSpPr>
            <a:spLocks noGrp="1"/>
          </p:cNvSpPr>
          <p:nvPr>
            <p:ph type="ftr"/>
          </p:nvPr>
        </p:nvSpPr>
        <p:spPr>
          <a:xfrm>
            <a:off x="4379400" y="6408720"/>
            <a:ext cx="235116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196" name="PlaceHolder 5"/>
          <p:cNvSpPr>
            <a:spLocks noGrp="1"/>
          </p:cNvSpPr>
          <p:nvPr>
            <p:ph type="sldNum"/>
          </p:nvPr>
        </p:nvSpPr>
        <p:spPr>
          <a:xfrm>
            <a:off x="8647200" y="6408720"/>
            <a:ext cx="366480" cy="3650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12A8FD0-6BC0-4F42-82B5-66F7061D9E8C}"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233" name="Полилиния 12"/>
          <p:cNvSpPr/>
          <p:nvPr/>
        </p:nvSpPr>
        <p:spPr>
          <a:xfrm>
            <a:off x="500040" y="5945040"/>
            <a:ext cx="4940280" cy="920880"/>
          </a:xfrm>
          <a:custGeom>
            <a:avLst/>
            <a:gdLst/>
            <a:ahLst/>
            <a:cxnLst/>
            <a:rect l="l" t="t" r="r" b="b"/>
            <a:pathLst>
              <a:path w="7485" h="337">
                <a:moveTo>
                  <a:pt x="0" y="2"/>
                </a:moveTo>
                <a:lnTo>
                  <a:pt x="7485" y="337"/>
                </a:lnTo>
                <a:lnTo>
                  <a:pt x="5558" y="337"/>
                </a:lnTo>
                <a:lnTo>
                  <a:pt x="1" y="0"/>
                </a:lnTo>
              </a:path>
            </a:pathLst>
          </a:custGeom>
          <a:solidFill>
            <a:srgbClr val="9FCBDC">
              <a:alpha val="40000"/>
            </a:srgbClr>
          </a:solidFill>
          <a:ln w="0">
            <a:noFill/>
          </a:ln>
        </p:spPr>
        <p:style>
          <a:lnRef idx="0">
            <a:scrgbClr r="0" g="0" b="0"/>
          </a:lnRef>
          <a:fillRef idx="0">
            <a:scrgbClr r="0" g="0" b="0"/>
          </a:fillRef>
          <a:effectRef idx="0">
            <a:scrgbClr r="0" g="0" b="0"/>
          </a:effectRef>
          <a:fontRef idx="minor"/>
        </p:style>
      </p:sp>
      <p:sp>
        <p:nvSpPr>
          <p:cNvPr id="234" name="Полилиния 11"/>
          <p:cNvSpPr/>
          <p:nvPr/>
        </p:nvSpPr>
        <p:spPr>
          <a:xfrm>
            <a:off x="485640" y="5938920"/>
            <a:ext cx="3691080" cy="933480"/>
          </a:xfrm>
          <a:custGeom>
            <a:avLst/>
            <a:gdLst/>
            <a:ahLst/>
            <a:cxnLst/>
            <a:rect l="l" t="t" r="r" b="b"/>
            <a:pathLst>
              <a:path w="5591" h="588">
                <a:moveTo>
                  <a:pt x="0" y="0"/>
                </a:moveTo>
                <a:lnTo>
                  <a:pt x="5591" y="585"/>
                </a:lnTo>
                <a:lnTo>
                  <a:pt x="4415" y="588"/>
                </a:lnTo>
                <a:lnTo>
                  <a:pt x="12" y="4"/>
                </a:lnTo>
              </a:path>
            </a:pathLst>
          </a:custGeom>
          <a:solidFill>
            <a:srgbClr val="000000"/>
          </a:solidFill>
          <a:ln w="0">
            <a:noFill/>
          </a:ln>
        </p:spPr>
        <p:style>
          <a:lnRef idx="0">
            <a:scrgbClr r="0" g="0" b="0"/>
          </a:lnRef>
          <a:fillRef idx="0">
            <a:scrgbClr r="0" g="0" b="0"/>
          </a:fillRef>
          <a:effectRef idx="0">
            <a:scrgbClr r="0" g="0" b="0"/>
          </a:effectRef>
          <a:fontRef idx="minor"/>
        </p:style>
      </p:sp>
      <p:grpSp>
        <p:nvGrpSpPr>
          <p:cNvPr id="235" name="Прямоугольный треугольник 13"/>
          <p:cNvGrpSpPr/>
          <p:nvPr/>
        </p:nvGrpSpPr>
        <p:grpSpPr>
          <a:xfrm>
            <a:off x="-12600" y="5784840"/>
            <a:ext cx="3414600" cy="1092240"/>
            <a:chOff x="-12600" y="5784840"/>
            <a:chExt cx="3414600" cy="1092240"/>
          </a:xfrm>
        </p:grpSpPr>
        <p:pic>
          <p:nvPicPr>
            <p:cNvPr id="236" name="Прямоугольный треугольник 13"/>
            <p:cNvPicPr/>
            <p:nvPr/>
          </p:nvPicPr>
          <p:blipFill>
            <a:blip r:embed="rId15"/>
            <a:stretch/>
          </p:blipFill>
          <p:spPr>
            <a:xfrm>
              <a:off x="-12600" y="5784840"/>
              <a:ext cx="3414600" cy="1092240"/>
            </a:xfrm>
            <a:prstGeom prst="rect">
              <a:avLst/>
            </a:prstGeom>
            <a:ln w="0">
              <a:noFill/>
            </a:ln>
          </p:spPr>
        </p:pic>
        <p:sp>
          <p:nvSpPr>
            <p:cNvPr id="237" name="Полілінія: фігура 236"/>
            <p:cNvSpPr/>
            <p:nvPr/>
          </p:nvSpPr>
          <p:spPr>
            <a:xfrm>
              <a:off x="277920" y="6421320"/>
              <a:ext cx="1700280" cy="36036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grpSp>
      <p:pic>
        <p:nvPicPr>
          <p:cNvPr id="238" name="Прямая соединительная линия 14"/>
          <p:cNvPicPr/>
          <p:nvPr/>
        </p:nvPicPr>
        <p:blipFill>
          <a:blip r:embed="rId16"/>
          <a:stretch/>
        </p:blipFill>
        <p:spPr>
          <a:xfrm>
            <a:off x="-19080" y="5772240"/>
            <a:ext cx="3421080" cy="1109520"/>
          </a:xfrm>
          <a:prstGeom prst="rect">
            <a:avLst/>
          </a:prstGeom>
          <a:ln w="0">
            <a:noFill/>
          </a:ln>
        </p:spPr>
      </p:pic>
      <p:sp>
        <p:nvSpPr>
          <p:cNvPr id="23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DEF5FA"/>
                </a:solidFill>
                <a:latin typeface="Lucida Sans Unicode"/>
              </a:rPr>
              <a:t>Click to edit the title text format</a:t>
            </a:r>
          </a:p>
        </p:txBody>
      </p:sp>
      <p:sp>
        <p:nvSpPr>
          <p:cNvPr id="240"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Fifth Outline Level</a:t>
            </a:r>
          </a:p>
          <a:p>
            <a:pPr marL="1371600" lvl="5"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Sixth Outline Level</a:t>
            </a:r>
          </a:p>
          <a:p>
            <a:pPr marL="1371600" lvl="6"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Seventh Outline Level</a:t>
            </a:r>
          </a:p>
        </p:txBody>
      </p:sp>
      <p:sp>
        <p:nvSpPr>
          <p:cNvPr id="241" name="PlaceHolder 3"/>
          <p:cNvSpPr>
            <a:spLocks noGrp="1"/>
          </p:cNvSpPr>
          <p:nvPr>
            <p:ph type="dt"/>
          </p:nvPr>
        </p:nvSpPr>
        <p:spPr>
          <a:xfrm>
            <a:off x="6727680" y="6408720"/>
            <a:ext cx="191952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242" name="PlaceHolder 4"/>
          <p:cNvSpPr>
            <a:spLocks noGrp="1"/>
          </p:cNvSpPr>
          <p:nvPr>
            <p:ph type="ftr"/>
          </p:nvPr>
        </p:nvSpPr>
        <p:spPr>
          <a:xfrm>
            <a:off x="4379400" y="6408720"/>
            <a:ext cx="235116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243" name="PlaceHolder 5"/>
          <p:cNvSpPr>
            <a:spLocks noGrp="1"/>
          </p:cNvSpPr>
          <p:nvPr>
            <p:ph type="sldNum"/>
          </p:nvPr>
        </p:nvSpPr>
        <p:spPr>
          <a:xfrm>
            <a:off x="8647200" y="6408720"/>
            <a:ext cx="366480" cy="3650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817F571-4659-43B8-92EE-09A2C124910D}"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280"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464646"/>
                </a:solidFill>
                <a:latin typeface="Lucida Sans Unicode"/>
              </a:rPr>
              <a:t>Click to edit the title text format</a:t>
            </a:r>
          </a:p>
        </p:txBody>
      </p:sp>
      <p:sp>
        <p:nvSpPr>
          <p:cNvPr id="281"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Fifth Outline Level</a:t>
            </a:r>
          </a:p>
          <a:p>
            <a:pPr marL="1371600" lvl="5"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Sixth Outline Level</a:t>
            </a:r>
          </a:p>
          <a:p>
            <a:pPr marL="1371600" lvl="6"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Seventh Outline Level</a:t>
            </a:r>
          </a:p>
        </p:txBody>
      </p:sp>
      <p:sp>
        <p:nvSpPr>
          <p:cNvPr id="282" name="PlaceHolder 3"/>
          <p:cNvSpPr>
            <a:spLocks noGrp="1"/>
          </p:cNvSpPr>
          <p:nvPr>
            <p:ph type="dt"/>
          </p:nvPr>
        </p:nvSpPr>
        <p:spPr>
          <a:xfrm>
            <a:off x="6727680" y="6408720"/>
            <a:ext cx="191952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283" name="PlaceHolder 4"/>
          <p:cNvSpPr>
            <a:spLocks noGrp="1"/>
          </p:cNvSpPr>
          <p:nvPr>
            <p:ph type="ftr"/>
          </p:nvPr>
        </p:nvSpPr>
        <p:spPr>
          <a:xfrm>
            <a:off x="4379400" y="6408720"/>
            <a:ext cx="235116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284" name="PlaceHolder 5"/>
          <p:cNvSpPr>
            <a:spLocks noGrp="1"/>
          </p:cNvSpPr>
          <p:nvPr>
            <p:ph type="sldNum"/>
          </p:nvPr>
        </p:nvSpPr>
        <p:spPr>
          <a:xfrm>
            <a:off x="8647200" y="6408720"/>
            <a:ext cx="366480" cy="3650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E5F5E99-7D94-4060-8B61-2B43EC5A13A2}"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321" name="Полилиния 10"/>
          <p:cNvSpPr/>
          <p:nvPr/>
        </p:nvSpPr>
        <p:spPr>
          <a:xfrm>
            <a:off x="500040" y="5945040"/>
            <a:ext cx="4940280" cy="920880"/>
          </a:xfrm>
          <a:custGeom>
            <a:avLst/>
            <a:gdLst/>
            <a:ahLst/>
            <a:cxnLst/>
            <a:rect l="l" t="t" r="r" b="b"/>
            <a:pathLst>
              <a:path w="7485" h="337">
                <a:moveTo>
                  <a:pt x="0" y="2"/>
                </a:moveTo>
                <a:lnTo>
                  <a:pt x="7485" y="337"/>
                </a:lnTo>
                <a:lnTo>
                  <a:pt x="5558" y="337"/>
                </a:lnTo>
                <a:lnTo>
                  <a:pt x="1" y="0"/>
                </a:lnTo>
              </a:path>
            </a:pathLst>
          </a:custGeom>
          <a:solidFill>
            <a:srgbClr val="9FCBDC">
              <a:alpha val="40000"/>
            </a:srgbClr>
          </a:solidFill>
          <a:ln w="0">
            <a:noFill/>
          </a:ln>
        </p:spPr>
        <p:style>
          <a:lnRef idx="0">
            <a:scrgbClr r="0" g="0" b="0"/>
          </a:lnRef>
          <a:fillRef idx="0">
            <a:scrgbClr r="0" g="0" b="0"/>
          </a:fillRef>
          <a:effectRef idx="0">
            <a:scrgbClr r="0" g="0" b="0"/>
          </a:effectRef>
          <a:fontRef idx="minor"/>
        </p:style>
      </p:sp>
      <p:sp>
        <p:nvSpPr>
          <p:cNvPr id="322" name="Полилиния 15"/>
          <p:cNvSpPr/>
          <p:nvPr/>
        </p:nvSpPr>
        <p:spPr>
          <a:xfrm>
            <a:off x="485640" y="5938920"/>
            <a:ext cx="3691080" cy="933480"/>
          </a:xfrm>
          <a:custGeom>
            <a:avLst/>
            <a:gdLst/>
            <a:ahLst/>
            <a:cxnLst/>
            <a:rect l="l" t="t" r="r" b="b"/>
            <a:pathLst>
              <a:path w="5591" h="588">
                <a:moveTo>
                  <a:pt x="0" y="0"/>
                </a:moveTo>
                <a:lnTo>
                  <a:pt x="5591" y="585"/>
                </a:lnTo>
                <a:lnTo>
                  <a:pt x="4415" y="588"/>
                </a:lnTo>
                <a:lnTo>
                  <a:pt x="12" y="4"/>
                </a:lnTo>
              </a:path>
            </a:pathLst>
          </a:custGeom>
          <a:solidFill>
            <a:srgbClr val="000000"/>
          </a:solidFill>
          <a:ln w="0">
            <a:noFill/>
          </a:ln>
        </p:spPr>
        <p:style>
          <a:lnRef idx="0">
            <a:scrgbClr r="0" g="0" b="0"/>
          </a:lnRef>
          <a:fillRef idx="0">
            <a:scrgbClr r="0" g="0" b="0"/>
          </a:fillRef>
          <a:effectRef idx="0">
            <a:scrgbClr r="0" g="0" b="0"/>
          </a:effectRef>
          <a:fontRef idx="minor"/>
        </p:style>
      </p:sp>
      <p:grpSp>
        <p:nvGrpSpPr>
          <p:cNvPr id="323" name="Прямоугольный треугольник 16"/>
          <p:cNvGrpSpPr/>
          <p:nvPr/>
        </p:nvGrpSpPr>
        <p:grpSpPr>
          <a:xfrm>
            <a:off x="-12600" y="5784840"/>
            <a:ext cx="3414600" cy="1092240"/>
            <a:chOff x="-12600" y="5784840"/>
            <a:chExt cx="3414600" cy="1092240"/>
          </a:xfrm>
        </p:grpSpPr>
        <p:pic>
          <p:nvPicPr>
            <p:cNvPr id="324" name="Прямоугольный треугольник 16"/>
            <p:cNvPicPr/>
            <p:nvPr/>
          </p:nvPicPr>
          <p:blipFill>
            <a:blip r:embed="rId15"/>
            <a:stretch/>
          </p:blipFill>
          <p:spPr>
            <a:xfrm>
              <a:off x="-12600" y="5784840"/>
              <a:ext cx="3414600" cy="1092240"/>
            </a:xfrm>
            <a:prstGeom prst="rect">
              <a:avLst/>
            </a:prstGeom>
            <a:ln w="0">
              <a:noFill/>
            </a:ln>
          </p:spPr>
        </p:pic>
        <p:sp>
          <p:nvSpPr>
            <p:cNvPr id="325" name="Полілінія: фігура 324"/>
            <p:cNvSpPr/>
            <p:nvPr/>
          </p:nvSpPr>
          <p:spPr>
            <a:xfrm>
              <a:off x="277920" y="6421320"/>
              <a:ext cx="1700280" cy="36036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grpSp>
      <p:pic>
        <p:nvPicPr>
          <p:cNvPr id="326" name="Прямая соединительная линия 18"/>
          <p:cNvPicPr/>
          <p:nvPr/>
        </p:nvPicPr>
        <p:blipFill>
          <a:blip r:embed="rId16"/>
          <a:stretch/>
        </p:blipFill>
        <p:spPr>
          <a:xfrm>
            <a:off x="-19080" y="5772240"/>
            <a:ext cx="3421080" cy="1109520"/>
          </a:xfrm>
          <a:prstGeom prst="rect">
            <a:avLst/>
          </a:prstGeom>
          <a:ln w="0">
            <a:noFill/>
          </a:ln>
        </p:spPr>
      </p:pic>
      <p:sp>
        <p:nvSpPr>
          <p:cNvPr id="327" name="Нашивка 19"/>
          <p:cNvSpPr/>
          <p:nvPr/>
        </p:nvSpPr>
        <p:spPr>
          <a:xfrm>
            <a:off x="8664480" y="4987800"/>
            <a:ext cx="182520" cy="228600"/>
          </a:xfrm>
          <a:custGeom>
            <a:avLst/>
            <a:gdLst/>
            <a:ahLst/>
            <a:cxnLst/>
            <a:rect l="0" t="0" r="r" b="b"/>
            <a:pathLst>
              <a:path w="509" h="637">
                <a:moveTo>
                  <a:pt x="0" y="0"/>
                </a:moveTo>
                <a:lnTo>
                  <a:pt x="254" y="0"/>
                </a:lnTo>
                <a:lnTo>
                  <a:pt x="508" y="318"/>
                </a:lnTo>
                <a:lnTo>
                  <a:pt x="254" y="636"/>
                </a:lnTo>
                <a:lnTo>
                  <a:pt x="0" y="636"/>
                </a:lnTo>
                <a:lnTo>
                  <a:pt x="254" y="318"/>
                </a:lnTo>
                <a:lnTo>
                  <a:pt x="0" y="0"/>
                </a:lnTo>
              </a:path>
            </a:pathLst>
          </a:custGeom>
          <a:gradFill rotWithShape="0">
            <a:gsLst>
              <a:gs pos="0">
                <a:srgbClr val="1389A6"/>
              </a:gs>
              <a:gs pos="100000">
                <a:srgbClr val="7FC4DD"/>
              </a:gs>
            </a:gsLst>
            <a:lin ang="16200000"/>
          </a:gradFill>
          <a:ln w="3240" cap="rnd">
            <a:solidFill>
              <a:srgbClr val="1E768C"/>
            </a:solidFill>
            <a:miter/>
          </a:ln>
          <a:effectLst>
            <a:outerShdw dist="12600" dir="5400000">
              <a:srgbClr val="000000">
                <a:alpha val="46000"/>
              </a:srgbClr>
            </a:outerShdw>
          </a:effectLst>
        </p:spPr>
        <p:style>
          <a:lnRef idx="0">
            <a:scrgbClr r="0" g="0" b="0"/>
          </a:lnRef>
          <a:fillRef idx="0">
            <a:scrgbClr r="0" g="0" b="0"/>
          </a:fillRef>
          <a:effectRef idx="0">
            <a:scrgbClr r="0" g="0" b="0"/>
          </a:effectRef>
          <a:fontRef idx="minor"/>
        </p:style>
      </p:sp>
      <p:sp>
        <p:nvSpPr>
          <p:cNvPr id="328" name="Нашивка 20"/>
          <p:cNvSpPr/>
          <p:nvPr/>
        </p:nvSpPr>
        <p:spPr>
          <a:xfrm>
            <a:off x="8477280" y="4987800"/>
            <a:ext cx="182520" cy="228600"/>
          </a:xfrm>
          <a:custGeom>
            <a:avLst/>
            <a:gdLst/>
            <a:ahLst/>
            <a:cxnLst/>
            <a:rect l="0" t="0" r="r" b="b"/>
            <a:pathLst>
              <a:path w="509" h="637">
                <a:moveTo>
                  <a:pt x="0" y="0"/>
                </a:moveTo>
                <a:lnTo>
                  <a:pt x="254" y="0"/>
                </a:lnTo>
                <a:lnTo>
                  <a:pt x="508" y="318"/>
                </a:lnTo>
                <a:lnTo>
                  <a:pt x="254" y="636"/>
                </a:lnTo>
                <a:lnTo>
                  <a:pt x="0" y="636"/>
                </a:lnTo>
                <a:lnTo>
                  <a:pt x="254" y="318"/>
                </a:lnTo>
                <a:lnTo>
                  <a:pt x="0" y="0"/>
                </a:lnTo>
              </a:path>
            </a:pathLst>
          </a:custGeom>
          <a:gradFill rotWithShape="0">
            <a:gsLst>
              <a:gs pos="0">
                <a:srgbClr val="1389A6"/>
              </a:gs>
              <a:gs pos="100000">
                <a:srgbClr val="7FC4DD"/>
              </a:gs>
            </a:gsLst>
            <a:lin ang="16200000"/>
          </a:gradFill>
          <a:ln w="3240" cap="rnd">
            <a:solidFill>
              <a:srgbClr val="1E768C"/>
            </a:solidFill>
            <a:miter/>
          </a:ln>
          <a:effectLst>
            <a:outerShdw dist="12600" dir="5400000">
              <a:srgbClr val="000000">
                <a:alpha val="46000"/>
              </a:srgbClr>
            </a:outerShdw>
          </a:effectLst>
        </p:spPr>
        <p:style>
          <a:lnRef idx="0">
            <a:scrgbClr r="0" g="0" b="0"/>
          </a:lnRef>
          <a:fillRef idx="0">
            <a:scrgbClr r="0" g="0" b="0"/>
          </a:fillRef>
          <a:effectRef idx="0">
            <a:scrgbClr r="0" g="0" b="0"/>
          </a:effectRef>
          <a:fontRef idx="minor"/>
        </p:style>
      </p:sp>
      <p:sp>
        <p:nvSpPr>
          <p:cNvPr id="32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DEF5FA"/>
                </a:solidFill>
                <a:latin typeface="Lucida Sans Unicode"/>
              </a:rPr>
              <a:t>Click to edit the title text format</a:t>
            </a:r>
          </a:p>
        </p:txBody>
      </p:sp>
      <p:sp>
        <p:nvSpPr>
          <p:cNvPr id="330"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Fifth Outline Level</a:t>
            </a:r>
          </a:p>
          <a:p>
            <a:pPr marL="1371600" lvl="5"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Sixth Outline Level</a:t>
            </a:r>
          </a:p>
          <a:p>
            <a:pPr marL="1371600" lvl="6" indent="-228600">
              <a:spcBef>
                <a:spcPts val="400"/>
              </a:spcBef>
              <a:buClr>
                <a:srgbClr val="FFFFFF"/>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FFFFFF"/>
                </a:solidFill>
                <a:latin typeface="Lucida Sans Unicode"/>
              </a:rPr>
              <a:t>Seventh Outline Level</a:t>
            </a:r>
          </a:p>
        </p:txBody>
      </p:sp>
      <p:sp>
        <p:nvSpPr>
          <p:cNvPr id="331" name="PlaceHolder 3"/>
          <p:cNvSpPr>
            <a:spLocks noGrp="1"/>
          </p:cNvSpPr>
          <p:nvPr>
            <p:ph type="dt"/>
          </p:nvPr>
        </p:nvSpPr>
        <p:spPr>
          <a:xfrm>
            <a:off x="6727680" y="6408720"/>
            <a:ext cx="191952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332" name="PlaceHolder 4"/>
          <p:cNvSpPr>
            <a:spLocks noGrp="1"/>
          </p:cNvSpPr>
          <p:nvPr>
            <p:ph type="ftr"/>
          </p:nvPr>
        </p:nvSpPr>
        <p:spPr>
          <a:xfrm>
            <a:off x="4379400" y="6408720"/>
            <a:ext cx="2351160" cy="36504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333" name="PlaceHolder 5"/>
          <p:cNvSpPr>
            <a:spLocks noGrp="1"/>
          </p:cNvSpPr>
          <p:nvPr>
            <p:ph type="sldNum"/>
          </p:nvPr>
        </p:nvSpPr>
        <p:spPr>
          <a:xfrm>
            <a:off x="8647200" y="6408720"/>
            <a:ext cx="366480" cy="3650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490F762-7B67-4EB5-BEA8-F8D2FEBC58D1}"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 name="Полилиния 12"/>
          <p:cNvSpPr/>
          <p:nvPr/>
        </p:nvSpPr>
        <p:spPr>
          <a:xfrm>
            <a:off x="500040" y="5945040"/>
            <a:ext cx="4940280" cy="920880"/>
          </a:xfrm>
          <a:custGeom>
            <a:avLst/>
            <a:gdLst/>
            <a:ahLst/>
            <a:cxnLst/>
            <a:rect l="l" t="t" r="r" b="b"/>
            <a:pathLst>
              <a:path w="7485" h="337">
                <a:moveTo>
                  <a:pt x="0" y="2"/>
                </a:moveTo>
                <a:lnTo>
                  <a:pt x="7485" y="337"/>
                </a:lnTo>
                <a:lnTo>
                  <a:pt x="5558" y="337"/>
                </a:lnTo>
                <a:lnTo>
                  <a:pt x="1" y="0"/>
                </a:lnTo>
              </a:path>
            </a:pathLst>
          </a:custGeom>
          <a:solidFill>
            <a:srgbClr val="9FCBDC">
              <a:alpha val="40000"/>
            </a:srgbClr>
          </a:solidFill>
          <a:ln w="0">
            <a:noFill/>
          </a:ln>
        </p:spPr>
        <p:style>
          <a:lnRef idx="0">
            <a:scrgbClr r="0" g="0" b="0"/>
          </a:lnRef>
          <a:fillRef idx="0">
            <a:scrgbClr r="0" g="0" b="0"/>
          </a:fillRef>
          <a:effectRef idx="0">
            <a:scrgbClr r="0" g="0" b="0"/>
          </a:effectRef>
          <a:fontRef idx="minor"/>
        </p:style>
      </p:sp>
      <p:sp>
        <p:nvSpPr>
          <p:cNvPr id="371" name="Полилиния 11"/>
          <p:cNvSpPr/>
          <p:nvPr/>
        </p:nvSpPr>
        <p:spPr>
          <a:xfrm>
            <a:off x="485640" y="5938920"/>
            <a:ext cx="3691080" cy="933480"/>
          </a:xfrm>
          <a:custGeom>
            <a:avLst/>
            <a:gdLst/>
            <a:ahLst/>
            <a:cxnLst/>
            <a:rect l="l" t="t" r="r" b="b"/>
            <a:pathLst>
              <a:path w="5591" h="588">
                <a:moveTo>
                  <a:pt x="0" y="0"/>
                </a:moveTo>
                <a:lnTo>
                  <a:pt x="5591" y="585"/>
                </a:lnTo>
                <a:lnTo>
                  <a:pt x="4415" y="588"/>
                </a:lnTo>
                <a:lnTo>
                  <a:pt x="12" y="4"/>
                </a:lnTo>
              </a:path>
            </a:pathLst>
          </a:custGeom>
          <a:solidFill>
            <a:srgbClr val="000000"/>
          </a:solidFill>
          <a:ln w="0">
            <a:noFill/>
          </a:ln>
        </p:spPr>
        <p:style>
          <a:lnRef idx="0">
            <a:scrgbClr r="0" g="0" b="0"/>
          </a:lnRef>
          <a:fillRef idx="0">
            <a:scrgbClr r="0" g="0" b="0"/>
          </a:fillRef>
          <a:effectRef idx="0">
            <a:scrgbClr r="0" g="0" b="0"/>
          </a:effectRef>
          <a:fontRef idx="minor"/>
        </p:style>
      </p:sp>
      <p:grpSp>
        <p:nvGrpSpPr>
          <p:cNvPr id="372" name="Прямоугольный треугольник 13"/>
          <p:cNvGrpSpPr/>
          <p:nvPr/>
        </p:nvGrpSpPr>
        <p:grpSpPr>
          <a:xfrm>
            <a:off x="-12600" y="5784840"/>
            <a:ext cx="3414600" cy="1092240"/>
            <a:chOff x="-12600" y="5784840"/>
            <a:chExt cx="3414600" cy="1092240"/>
          </a:xfrm>
        </p:grpSpPr>
        <p:pic>
          <p:nvPicPr>
            <p:cNvPr id="373" name="Прямоугольный треугольник 13"/>
            <p:cNvPicPr/>
            <p:nvPr/>
          </p:nvPicPr>
          <p:blipFill>
            <a:blip r:embed="rId14"/>
            <a:stretch/>
          </p:blipFill>
          <p:spPr>
            <a:xfrm>
              <a:off x="-12600" y="5784840"/>
              <a:ext cx="3414600" cy="1092240"/>
            </a:xfrm>
            <a:prstGeom prst="rect">
              <a:avLst/>
            </a:prstGeom>
            <a:ln w="0">
              <a:noFill/>
            </a:ln>
          </p:spPr>
        </p:pic>
        <p:sp>
          <p:nvSpPr>
            <p:cNvPr id="374" name="Полілінія: фігура 373"/>
            <p:cNvSpPr/>
            <p:nvPr/>
          </p:nvSpPr>
          <p:spPr>
            <a:xfrm>
              <a:off x="277920" y="6421320"/>
              <a:ext cx="1700280" cy="36036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grpSp>
      <p:pic>
        <p:nvPicPr>
          <p:cNvPr id="375" name="Прямая соединительная линия 14"/>
          <p:cNvPicPr/>
          <p:nvPr/>
        </p:nvPicPr>
        <p:blipFill>
          <a:blip r:embed="rId15"/>
          <a:stretch/>
        </p:blipFill>
        <p:spPr>
          <a:xfrm>
            <a:off x="-19080" y="5772240"/>
            <a:ext cx="3421080" cy="1109520"/>
          </a:xfrm>
          <a:prstGeom prst="rect">
            <a:avLst/>
          </a:prstGeom>
          <a:ln w="0">
            <a:noFill/>
          </a:ln>
        </p:spPr>
      </p:pic>
      <p:sp>
        <p:nvSpPr>
          <p:cNvPr id="37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464646"/>
                </a:solidFill>
                <a:latin typeface="Lucida Sans Unicode"/>
              </a:rPr>
              <a:t>Click to edit the title text format</a:t>
            </a:r>
          </a:p>
        </p:txBody>
      </p:sp>
      <p:sp>
        <p:nvSpPr>
          <p:cNvPr id="377"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Fifth Outline Level</a:t>
            </a:r>
          </a:p>
          <a:p>
            <a:pPr marL="1371600" lvl="5"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Sixth Outline Level</a:t>
            </a:r>
          </a:p>
          <a:p>
            <a:pPr marL="1371600" lvl="6"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Seventh Outline Level</a:t>
            </a:r>
          </a:p>
        </p:txBody>
      </p:sp>
      <p:sp>
        <p:nvSpPr>
          <p:cNvPr id="378" name="PlaceHolder 3"/>
          <p:cNvSpPr>
            <a:spLocks noGrp="1"/>
          </p:cNvSpPr>
          <p:nvPr>
            <p:ph type="dt"/>
          </p:nvPr>
        </p:nvSpPr>
        <p:spPr>
          <a:xfrm>
            <a:off x="301320" y="6244920"/>
            <a:ext cx="2289240" cy="47628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379" name="PlaceHolder 4"/>
          <p:cNvSpPr>
            <a:spLocks noGrp="1"/>
          </p:cNvSpPr>
          <p:nvPr>
            <p:ph type="ftr"/>
          </p:nvPr>
        </p:nvSpPr>
        <p:spPr>
          <a:xfrm>
            <a:off x="3124080" y="6244920"/>
            <a:ext cx="2895840" cy="47628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380" name="PlaceHolder 5"/>
          <p:cNvSpPr>
            <a:spLocks noGrp="1"/>
          </p:cNvSpPr>
          <p:nvPr>
            <p:ph type="sldNum"/>
          </p:nvPr>
        </p:nvSpPr>
        <p:spPr>
          <a:xfrm>
            <a:off x="6552720" y="6244920"/>
            <a:ext cx="2289240" cy="47628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76DFEF1-16C6-4DFB-81B8-C0E846507365}"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7" name="Полилиния 12"/>
          <p:cNvSpPr/>
          <p:nvPr/>
        </p:nvSpPr>
        <p:spPr>
          <a:xfrm>
            <a:off x="500040" y="5945040"/>
            <a:ext cx="4940280" cy="920880"/>
          </a:xfrm>
          <a:custGeom>
            <a:avLst/>
            <a:gdLst/>
            <a:ahLst/>
            <a:cxnLst/>
            <a:rect l="l" t="t" r="r" b="b"/>
            <a:pathLst>
              <a:path w="7485" h="337">
                <a:moveTo>
                  <a:pt x="0" y="2"/>
                </a:moveTo>
                <a:lnTo>
                  <a:pt x="7485" y="337"/>
                </a:lnTo>
                <a:lnTo>
                  <a:pt x="5558" y="337"/>
                </a:lnTo>
                <a:lnTo>
                  <a:pt x="1" y="0"/>
                </a:lnTo>
              </a:path>
            </a:pathLst>
          </a:custGeom>
          <a:solidFill>
            <a:srgbClr val="9FCBDC">
              <a:alpha val="40000"/>
            </a:srgbClr>
          </a:solidFill>
          <a:ln w="0">
            <a:noFill/>
          </a:ln>
        </p:spPr>
        <p:style>
          <a:lnRef idx="0">
            <a:scrgbClr r="0" g="0" b="0"/>
          </a:lnRef>
          <a:fillRef idx="0">
            <a:scrgbClr r="0" g="0" b="0"/>
          </a:fillRef>
          <a:effectRef idx="0">
            <a:scrgbClr r="0" g="0" b="0"/>
          </a:effectRef>
          <a:fontRef idx="minor"/>
        </p:style>
      </p:sp>
      <p:sp>
        <p:nvSpPr>
          <p:cNvPr id="418" name="Полилиния 11"/>
          <p:cNvSpPr/>
          <p:nvPr/>
        </p:nvSpPr>
        <p:spPr>
          <a:xfrm>
            <a:off x="485640" y="5938920"/>
            <a:ext cx="3691080" cy="933480"/>
          </a:xfrm>
          <a:custGeom>
            <a:avLst/>
            <a:gdLst/>
            <a:ahLst/>
            <a:cxnLst/>
            <a:rect l="l" t="t" r="r" b="b"/>
            <a:pathLst>
              <a:path w="5591" h="588">
                <a:moveTo>
                  <a:pt x="0" y="0"/>
                </a:moveTo>
                <a:lnTo>
                  <a:pt x="5591" y="585"/>
                </a:lnTo>
                <a:lnTo>
                  <a:pt x="4415" y="588"/>
                </a:lnTo>
                <a:lnTo>
                  <a:pt x="12" y="4"/>
                </a:lnTo>
              </a:path>
            </a:pathLst>
          </a:custGeom>
          <a:solidFill>
            <a:srgbClr val="000000"/>
          </a:solidFill>
          <a:ln w="0">
            <a:noFill/>
          </a:ln>
        </p:spPr>
        <p:style>
          <a:lnRef idx="0">
            <a:scrgbClr r="0" g="0" b="0"/>
          </a:lnRef>
          <a:fillRef idx="0">
            <a:scrgbClr r="0" g="0" b="0"/>
          </a:fillRef>
          <a:effectRef idx="0">
            <a:scrgbClr r="0" g="0" b="0"/>
          </a:effectRef>
          <a:fontRef idx="minor"/>
        </p:style>
      </p:sp>
      <p:grpSp>
        <p:nvGrpSpPr>
          <p:cNvPr id="419" name="Прямоугольный треугольник 13"/>
          <p:cNvGrpSpPr/>
          <p:nvPr/>
        </p:nvGrpSpPr>
        <p:grpSpPr>
          <a:xfrm>
            <a:off x="-12600" y="5784840"/>
            <a:ext cx="3414600" cy="1092240"/>
            <a:chOff x="-12600" y="5784840"/>
            <a:chExt cx="3414600" cy="1092240"/>
          </a:xfrm>
        </p:grpSpPr>
        <p:pic>
          <p:nvPicPr>
            <p:cNvPr id="420" name="Прямоугольный треугольник 13"/>
            <p:cNvPicPr/>
            <p:nvPr/>
          </p:nvPicPr>
          <p:blipFill>
            <a:blip r:embed="rId14"/>
            <a:stretch/>
          </p:blipFill>
          <p:spPr>
            <a:xfrm>
              <a:off x="-12600" y="5784840"/>
              <a:ext cx="3414600" cy="1092240"/>
            </a:xfrm>
            <a:prstGeom prst="rect">
              <a:avLst/>
            </a:prstGeom>
            <a:ln w="0">
              <a:noFill/>
            </a:ln>
          </p:spPr>
        </p:pic>
        <p:sp>
          <p:nvSpPr>
            <p:cNvPr id="421" name="Полілінія: фігура 420"/>
            <p:cNvSpPr/>
            <p:nvPr/>
          </p:nvSpPr>
          <p:spPr>
            <a:xfrm>
              <a:off x="277920" y="6421320"/>
              <a:ext cx="1700280" cy="36036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grpSp>
      <p:pic>
        <p:nvPicPr>
          <p:cNvPr id="422" name="Прямая соединительная линия 14"/>
          <p:cNvPicPr/>
          <p:nvPr/>
        </p:nvPicPr>
        <p:blipFill>
          <a:blip r:embed="rId15"/>
          <a:stretch/>
        </p:blipFill>
        <p:spPr>
          <a:xfrm>
            <a:off x="-19080" y="5772240"/>
            <a:ext cx="3421080" cy="1109520"/>
          </a:xfrm>
          <a:prstGeom prst="rect">
            <a:avLst/>
          </a:prstGeom>
          <a:ln w="0">
            <a:noFill/>
          </a:ln>
        </p:spPr>
      </p:pic>
      <p:sp>
        <p:nvSpPr>
          <p:cNvPr id="423"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r>
              <a:rPr lang="en-US" sz="4100" b="1" strike="noStrike" spc="-1">
                <a:solidFill>
                  <a:srgbClr val="464646"/>
                </a:solidFill>
                <a:latin typeface="Lucida Sans Unicode"/>
              </a:rPr>
              <a:t>Click to edit the title text format</a:t>
            </a:r>
          </a:p>
        </p:txBody>
      </p:sp>
      <p:sp>
        <p:nvSpPr>
          <p:cNvPr id="424" name="PlaceHolder 2"/>
          <p:cNvSpPr>
            <a:spLocks noGrp="1"/>
          </p:cNvSpPr>
          <p:nvPr>
            <p:ph type="body"/>
          </p:nvPr>
        </p:nvSpPr>
        <p:spPr>
          <a:xfrm>
            <a:off x="457200" y="1481040"/>
            <a:ext cx="8229600" cy="4525920"/>
          </a:xfrm>
          <a:prstGeom prst="rect">
            <a:avLst/>
          </a:prstGeom>
        </p:spPr>
        <p:txBody>
          <a:bodyPr lIns="90000" tIns="46800" rIns="90000" bIns="46800">
            <a:normAutofit/>
          </a:bodyPr>
          <a:lstStyle/>
          <a:p>
            <a:pPr marL="365040" indent="-25560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Click to edit the outline text format</a:t>
            </a:r>
          </a:p>
          <a:p>
            <a:pPr marL="620640" lvl="1" indent="-228600">
              <a:spcBef>
                <a:spcPts val="400"/>
              </a:spcBef>
              <a:buClr>
                <a:srgbClr val="2DA2BF"/>
              </a:buClr>
              <a:buFont typeface="Verdan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Second Outline Level</a:t>
            </a:r>
          </a:p>
          <a:p>
            <a:pPr marL="858600" lvl="2"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Third Outline Level</a:t>
            </a:r>
          </a:p>
          <a:p>
            <a:pPr marL="1143000" lvl="3"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Fourth Outline Level</a:t>
            </a:r>
          </a:p>
          <a:p>
            <a:pPr marL="1371600" lvl="4" indent="-228600">
              <a:spcBef>
                <a:spcPts val="400"/>
              </a:spcBef>
              <a:buClr>
                <a:srgbClr val="DA1F28"/>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Fifth Outline Level</a:t>
            </a:r>
          </a:p>
          <a:p>
            <a:pPr marL="1371600" lvl="5"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Sixth Outline Level</a:t>
            </a:r>
          </a:p>
          <a:p>
            <a:pPr marL="1371600" lvl="6" indent="-228600">
              <a:spcBef>
                <a:spcPts val="400"/>
              </a:spcBef>
              <a:buClr>
                <a:srgbClr val="000000"/>
              </a:buClr>
              <a:buFont typeface="Wingdings 2"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0" strike="noStrike" spc="-1">
                <a:solidFill>
                  <a:srgbClr val="000000"/>
                </a:solidFill>
                <a:latin typeface="Lucida Sans Unicode"/>
              </a:rPr>
              <a:t>Seventh Outline Level</a:t>
            </a:r>
          </a:p>
        </p:txBody>
      </p:sp>
      <p:sp>
        <p:nvSpPr>
          <p:cNvPr id="425" name="PlaceHolder 3"/>
          <p:cNvSpPr>
            <a:spLocks noGrp="1"/>
          </p:cNvSpPr>
          <p:nvPr>
            <p:ph type="dt"/>
          </p:nvPr>
        </p:nvSpPr>
        <p:spPr>
          <a:xfrm>
            <a:off x="301320" y="6244920"/>
            <a:ext cx="2289240" cy="47628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426" name="PlaceHolder 4"/>
          <p:cNvSpPr>
            <a:spLocks noGrp="1"/>
          </p:cNvSpPr>
          <p:nvPr>
            <p:ph type="ftr"/>
          </p:nvPr>
        </p:nvSpPr>
        <p:spPr>
          <a:xfrm>
            <a:off x="3124080" y="6244920"/>
            <a:ext cx="2895840" cy="476280"/>
          </a:xfrm>
          <a:prstGeom prst="rect">
            <a:avLst/>
          </a:prstGeom>
        </p:spPr>
        <p:txBody>
          <a:bodyPr lIns="90000" tIns="46800" rIns="90000" bIns="46800" anchor="b">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Tahoma"/>
            </a:endParaRPr>
          </a:p>
        </p:txBody>
      </p:sp>
      <p:sp>
        <p:nvSpPr>
          <p:cNvPr id="427" name="PlaceHolder 5"/>
          <p:cNvSpPr>
            <a:spLocks noGrp="1"/>
          </p:cNvSpPr>
          <p:nvPr>
            <p:ph type="sldNum"/>
          </p:nvPr>
        </p:nvSpPr>
        <p:spPr>
          <a:xfrm>
            <a:off x="6552720" y="6244920"/>
            <a:ext cx="2289240" cy="47628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7133F4F-D913-464D-B679-877BB20C6DC1}" type="slidenum">
              <a:rPr lang="ru-RU" sz="1000" b="0" strike="noStrike" spc="-1">
                <a:latin typeface="Times New Roman"/>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onlinedoctranslator.com/en/?utm_source=onlinedoctranslator&amp;utm_medium=ppt&amp;utm_campaign=attribution" TargetMode="External" /><Relationship Id="rId2" Type="http://schemas.openxmlformats.org/officeDocument/2006/relationships/image" Target="../media/image5.jpeg" /><Relationship Id="rId1" Type="http://schemas.openxmlformats.org/officeDocument/2006/relationships/slideLayout" Target="../slideLayouts/slideLayout85.xml" /><Relationship Id="rId4" Type="http://schemas.openxmlformats.org/officeDocument/2006/relationships/image" Target="../media/image6.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jpe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jpe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jpeg" /><Relationship Id="rId1" Type="http://schemas.openxmlformats.org/officeDocument/2006/relationships/slideLayout" Target="../slideLayouts/slideLayout1.xml" /><Relationship Id="rId5" Type="http://schemas.openxmlformats.org/officeDocument/2006/relationships/image" Target="../media/image14.jpeg" /><Relationship Id="rId4" Type="http://schemas.openxmlformats.org/officeDocument/2006/relationships/image" Target="../media/image13.png" /></Relationships>
</file>

<file path=ppt/slides/_rels/slide8.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image" Target="../media/image16.jpeg" /><Relationship Id="rId1" Type="http://schemas.openxmlformats.org/officeDocument/2006/relationships/slideLayout" Target="../slideLayouts/slideLayout37.xml" /></Relationships>
</file>

<file path=ppt/slides/_rels/slide14.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image" Target="../media/image18.png"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97.xml" /></Relationships>
</file>

<file path=ppt/slides/_rels/slide21.xml.rels><?xml version="1.0" encoding="UTF-8" standalone="yes"?>
<Relationships xmlns="http://schemas.openxmlformats.org/package/2006/relationships"><Relationship Id="rId3" Type="http://schemas.openxmlformats.org/officeDocument/2006/relationships/image" Target="../media/image22.jpeg" /><Relationship Id="rId2" Type="http://schemas.openxmlformats.org/officeDocument/2006/relationships/image" Target="../media/image21.jpeg" /><Relationship Id="rId1" Type="http://schemas.openxmlformats.org/officeDocument/2006/relationships/slideLayout" Target="../slideLayouts/slideLayout85.xml" /></Relationships>
</file>

<file path=ppt/slides/_rels/slide22.xml.rels><?xml version="1.0" encoding="UTF-8" standalone="yes"?>
<Relationships xmlns="http://schemas.openxmlformats.org/package/2006/relationships"><Relationship Id="rId3" Type="http://schemas.openxmlformats.org/officeDocument/2006/relationships/image" Target="../media/image24.jpeg" /><Relationship Id="rId2" Type="http://schemas.openxmlformats.org/officeDocument/2006/relationships/image" Target="../media/image23.jpeg"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Relationship Id="rId3" Type="http://schemas.openxmlformats.org/officeDocument/2006/relationships/image" Target="../media/image26.jpeg" /><Relationship Id="rId2" Type="http://schemas.openxmlformats.org/officeDocument/2006/relationships/image" Target="../media/image25.png"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4" name="Picture 12" descr="yellow-fever"/>
          <p:cNvPicPr/>
          <p:nvPr/>
        </p:nvPicPr>
        <p:blipFill>
          <a:blip r:embed="rId2"/>
          <a:stretch/>
        </p:blipFill>
        <p:spPr>
          <a:xfrm>
            <a:off x="0" y="0"/>
            <a:ext cx="9144000" cy="6858000"/>
          </a:xfrm>
          <a:prstGeom prst="rect">
            <a:avLst/>
          </a:prstGeom>
          <a:ln w="0">
            <a:noFill/>
          </a:ln>
        </p:spPr>
      </p:pic>
      <p:sp>
        <p:nvSpPr>
          <p:cNvPr id="465" name="WordArt 13"/>
          <p:cNvSpPr txBox="1"/>
          <p:nvPr/>
        </p:nvSpPr>
        <p:spPr>
          <a:xfrm>
            <a:off x="1692360" y="2133720"/>
            <a:ext cx="5904000" cy="2158920"/>
          </a:xfrm>
          <a:prstGeom prst="rect">
            <a:avLst/>
          </a:prstGeom>
        </p:spPr>
        <p:txBody>
          <a:bodyPr wrap="none" lIns="90000" tIns="46800" rIns="90000" bIns="46800" anchorCtr="1">
            <a:prstTxWarp prst="textSlantUp">
              <a:avLst>
                <a:gd name="adj" fmla="val 55556"/>
              </a:avLst>
            </a:prstTxWarp>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ln w="9360">
                  <a:solidFill>
                    <a:srgbClr val="000000"/>
                  </a:solidFill>
                  <a:miter/>
                </a:ln>
                <a:solidFill>
                  <a:srgbClr val="000000"/>
                </a:solidFill>
                <a:latin typeface="Arial"/>
              </a:rPr>
              <a:t>Yellow fever.</a:t>
            </a:r>
            <a:endParaRPr lang="en-US" sz="1800" b="0" strike="noStrike" spc="1">
              <a:ln w="9360">
                <a:solidFill>
                  <a:srgbClr val="000000"/>
                </a:solidFill>
                <a:miter/>
              </a:ln>
              <a:solidFill>
                <a:srgbClr val="000000"/>
              </a:solidFill>
              <a:latin typeface="Arial"/>
              <a:ea typeface="Arial"/>
            </a:endParaRPr>
          </a:p>
        </p:txBody>
      </p:sp>
      <p:sp>
        <p:nvSpPr>
          <p:cNvPr id="100010001" name="ODT_ATTR_LBL_SHAPE">
            <a:extLst>
              <a:ext uri="{FF2B5EF4-FFF2-40B4-BE49-F238E27FC236}">
                <a16:creationId xmlns:a16="http://schemas.microsoft.com/office/drawing/2014/main" id="{ADCB8724-23CD-4EE8-B5B5-3CB2DDF8932E}"/>
              </a:ext>
            </a:extLst>
          </p:cNvPr>
          <p:cNvSpPr txBox="1"/>
          <p:nvPr/>
        </p:nvSpPr>
        <p:spPr>
          <a:xfrm>
            <a:off x="0" y="0"/>
            <a:ext cx="5000000" cy="276999"/>
          </a:xfrm>
          <a:prstGeom prst="rect">
            <a:avLst/>
          </a:prstGeom>
          <a:solidFill>
            <a:srgbClr val="FAFAFA"/>
          </a:solidFill>
        </p:spPr>
        <p:txBody>
          <a:bodyPr wrap="none" lIns="288000">
            <a:spAutoFit/>
          </a:bodyPr>
          <a:lstStyle/>
          <a:p>
            <a:pPr rtl="0"/>
            <a:r>
              <a:rPr lang="en-US" sz="1000" dirty="0">
                <a:solidFill>
                  <a:srgbClr val="0F2B46"/>
                </a:solidFill>
                <a:effectLst/>
                <a:latin typeface="Roboto" panose="02000000000000000000" pitchFamily="2" charset="0"/>
              </a:rPr>
              <a:t>Translated from Russian to English - </a:t>
            </a:r>
            <a:r>
              <a:rPr lang="en-US" sz="1000" u="sng" dirty="0">
                <a:solidFill>
                  <a:srgbClr val="0F2B46"/>
                </a:solidFill>
                <a:effectLst/>
                <a:latin typeface="Roboto" panose="02000000000000000000" pitchFamily="2" charset="0"/>
                <a:hlinkClick r:id="rId3" tooltip="Doc Translator - www.onlinedoctranslator.com"/>
              </a:rPr>
              <a:t>www.onlinedoctranslator.com</a:t>
            </a:r>
            <a:endParaRPr lang="en-US" sz="1000" dirty="0"/>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53" presetClass="entr" fill="hold" nodeType="afterEffect">
                                  <p:stCondLst>
                                    <p:cond delay="0"/>
                                  </p:stCondLst>
                                  <p:childTnLst>
                                    <p:set>
                                      <p:cBhvr>
                                        <p:cTn id="6" dur="1" fill="hold">
                                          <p:stCondLst>
                                            <p:cond delay="0"/>
                                          </p:stCondLst>
                                        </p:cTn>
                                        <p:tgtEl>
                                          <p:spTgt spid="465"/>
                                        </p:tgtEl>
                                        <p:attrNameLst>
                                          <p:attrName>style.visibility</p:attrName>
                                        </p:attrNameLst>
                                      </p:cBhvr>
                                      <p:to>
                                        <p:strVal val="visible"/>
                                      </p:to>
                                    </p:set>
                                    <p:anim calcmode="lin" valueType="num">
                                      <p:cBhvr additive="repl">
                                        <p:cTn id="7" dur="500" fill="hold"/>
                                        <p:tgtEl>
                                          <p:spTgt spid="465"/>
                                        </p:tgtEl>
                                        <p:attrNameLst>
                                          <p:attrName>ppt_w</p:attrName>
                                        </p:attrNameLst>
                                      </p:cBhvr>
                                      <p:tavLst>
                                        <p:tav tm="0">
                                          <p:val>
                                            <p:fltVal val="0"/>
                                          </p:val>
                                        </p:tav>
                                        <p:tav tm="100000">
                                          <p:val>
                                            <p:strVal val="#ppt_w"/>
                                          </p:val>
                                        </p:tav>
                                      </p:tavLst>
                                    </p:anim>
                                    <p:anim calcmode="lin" valueType="num">
                                      <p:cBhvr additive="repl">
                                        <p:cTn id="8" dur="500" fill="hold"/>
                                        <p:tgtEl>
                                          <p:spTgt spid="465"/>
                                        </p:tgtEl>
                                        <p:attrNameLst>
                                          <p:attrName>ppt_h</p:attrName>
                                        </p:attrNameLst>
                                      </p:cBhvr>
                                      <p:tavLst>
                                        <p:tav tm="0">
                                          <p:val>
                                            <p:fltVal val="0"/>
                                          </p:val>
                                        </p:tav>
                                        <p:tav tm="100000">
                                          <p:val>
                                            <p:strVal val="#ppt_h"/>
                                          </p:val>
                                        </p:tav>
                                      </p:tavLst>
                                    </p:anim>
                                    <p:animEffect transition="in" filter="fade">
                                      <p:cBhvr additive="repl">
                                        <p:cTn id="9" dur="5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TextBox 465"/>
          <p:cNvSpPr txBox="1"/>
          <p:nvPr/>
        </p:nvSpPr>
        <p:spPr>
          <a:xfrm>
            <a:off x="304920" y="304920"/>
            <a:ext cx="8610480" cy="6248160"/>
          </a:xfrm>
          <a:prstGeom prst="rect">
            <a:avLst/>
          </a:prstGeom>
          <a:noFill/>
          <a:ln w="0">
            <a:noFill/>
          </a:ln>
        </p:spPr>
        <p:txBody>
          <a:bodyPr>
            <a:normAutofit/>
          </a:bodyPr>
          <a:lstStyle/>
          <a:p>
            <a:pPr marL="380880" indent="-380880" algn="ctr"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a:solidFill>
                  <a:srgbClr val="000000"/>
                </a:solidFill>
                <a:latin typeface="Times New Roman"/>
                <a:ea typeface="Times New Roman"/>
              </a:rPr>
              <a:t>YELLOW FEVER</a:t>
            </a:r>
            <a:endParaRPr lang="en-US" sz="2700" b="0" strike="noStrike" spc="-1" dirty="0">
              <a:solidFill>
                <a:srgbClr val="000000"/>
              </a:solidFill>
              <a:latin typeface="Lucida Sans Unicode"/>
            </a:endParaRPr>
          </a:p>
          <a:p>
            <a:pPr marL="380880" indent="-380880" algn="ctr">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Acute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viralarbovirus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natural</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focal</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transmiss</a:t>
            </a:r>
            <a:r>
              <a:rPr lang="en-US" sz="2700" b="0" strike="noStrike" spc="-1" dirty="0">
                <a:solidFill>
                  <a:srgbClr val="000000"/>
                </a:solidFill>
                <a:latin typeface="Times New Roman"/>
                <a:ea typeface="Times New Roman"/>
              </a:rPr>
              <a:t>v</a:t>
            </a:r>
            <a:r>
              <a:rPr lang="ru-RU" sz="2700" b="0" strike="noStrike" spc="-1" dirty="0">
                <a:solidFill>
                  <a:srgbClr val="000000"/>
                </a:solidFill>
                <a:latin typeface="Times New Roman"/>
                <a:ea typeface="Times New Roman"/>
              </a:rPr>
              <a:t>e </a:t>
            </a:r>
            <a:r>
              <a:rPr lang="ru-RU" sz="2700" b="0" strike="noStrike" spc="-1" dirty="0" err="1">
                <a:solidFill>
                  <a:srgbClr val="000000"/>
                </a:solidFill>
                <a:latin typeface="Times New Roman"/>
                <a:ea typeface="Times New Roman"/>
              </a:rPr>
              <a:t>infectious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disease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which</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characterized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by</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general</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intoxication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high</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fever</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hemorrhagic</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syndrome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damage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to</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liver</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kidneys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and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other</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organs</a:t>
            </a:r>
            <a:r>
              <a:rPr lang="ru-RU" sz="2700" b="0" strike="noStrike" spc="-1" dirty="0">
                <a:solidFill>
                  <a:srgbClr val="000000"/>
                </a:solidFill>
                <a:latin typeface="Times New Roman"/>
                <a:ea typeface="Times New Roman"/>
              </a:rPr>
              <a:t>.</a:t>
            </a:r>
            <a:endParaRPr lang="en-US" sz="2700" b="0" strike="noStrike" spc="-1" dirty="0">
              <a:solidFill>
                <a:srgbClr val="000000"/>
              </a:solidFill>
              <a:latin typeface="Lucida Sans Unicode"/>
            </a:endParaRPr>
          </a:p>
          <a:p>
            <a:pPr marL="380880" indent="-380880" algn="ctr"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dirty="0">
              <a:solidFill>
                <a:srgbClr val="000000"/>
              </a:solidFill>
              <a:latin typeface="Lucida Sans Unicode"/>
            </a:endParaRPr>
          </a:p>
          <a:p>
            <a:pPr marL="380880" indent="-380880" algn="ctr"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Lat</a:t>
            </a:r>
            <a:r>
              <a:rPr lang="ru-RU" sz="2700" b="0" strike="noStrike" spc="-1" dirty="0">
                <a:solidFill>
                  <a:srgbClr val="000000"/>
                </a:solidFill>
                <a:latin typeface="Times New Roman"/>
                <a:ea typeface="Times New Roman"/>
              </a:rPr>
              <a:t>.</a:t>
            </a:r>
            <a:r>
              <a:rPr lang="en-US" sz="2700" b="0" strike="noStrike" spc="-1" dirty="0" err="1">
                <a:solidFill>
                  <a:srgbClr val="000000"/>
                </a:solidFill>
                <a:latin typeface="Times New Roman"/>
                <a:ea typeface="Times New Roman"/>
              </a:rPr>
              <a:t>Febris</a:t>
            </a:r>
            <a:r>
              <a:rPr lang="en-US" sz="2700" b="0" strike="noStrike" spc="-1" dirty="0">
                <a:solidFill>
                  <a:srgbClr val="000000"/>
                </a:solidFill>
                <a:latin typeface="Times New Roman"/>
                <a:ea typeface="Times New Roman"/>
              </a:rPr>
              <a:t> flava</a:t>
            </a:r>
            <a:r>
              <a:rPr lang="ru-RU" sz="2700" b="0" strike="noStrike" spc="-1" dirty="0">
                <a:solidFill>
                  <a:srgbClr val="000000"/>
                </a:solidFill>
                <a:latin typeface="Times New Roman"/>
                <a:ea typeface="Times New Roman"/>
              </a:rPr>
              <a:t>. </a:t>
            </a:r>
            <a:endParaRPr lang="en-US" sz="2700" b="0" strike="noStrike" spc="-1" dirty="0">
              <a:solidFill>
                <a:srgbClr val="000000"/>
              </a:solidFill>
              <a:latin typeface="Lucida Sans Unicode"/>
            </a:endParaRPr>
          </a:p>
          <a:p>
            <a:pPr marL="380880" indent="-380880" algn="ctr"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Synonyms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amaryl</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fever</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amaryllosis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typhus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amaryllosis</a:t>
            </a:r>
            <a:endParaRPr lang="en-US" sz="2700" b="0" strike="noStrike" spc="-1" dirty="0">
              <a:solidFill>
                <a:srgbClr val="000000"/>
              </a:solidFill>
              <a:latin typeface="Lucida Sans Unicod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TextBox 466"/>
          <p:cNvSpPr txBox="1"/>
          <p:nvPr/>
        </p:nvSpPr>
        <p:spPr>
          <a:xfrm>
            <a:off x="304920" y="304920"/>
            <a:ext cx="8610480" cy="6248160"/>
          </a:xfrm>
          <a:prstGeom prst="rect">
            <a:avLst/>
          </a:prstGeom>
          <a:noFill/>
          <a:ln w="0">
            <a:noFill/>
          </a:ln>
        </p:spPr>
        <p:txBody>
          <a:bodyPr>
            <a:normAutofit/>
          </a:bodyPr>
          <a:lstStyle/>
          <a:p>
            <a:pPr marL="380880" indent="-380880" algn="ctr"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In 2005, the World Health Assembly adopted a new version of the international health regulations. From now on, the regulations in accordance with these rules are subject to ".cases that may become an emergency in the field of public health, but are of international concern."</a:t>
            </a:r>
            <a:endParaRPr lang="en-US" sz="2400" b="0" strike="noStrike" spc="-1">
              <a:solidFill>
                <a:srgbClr val="000000"/>
              </a:solidFill>
              <a:latin typeface="Lucida Sans Unicode"/>
            </a:endParaRPr>
          </a:p>
          <a:p>
            <a:pPr marL="380880" indent="-380880" algn="ctr"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These include:</a:t>
            </a:r>
            <a:endParaRPr lang="en-US" sz="2400" b="0" strike="noStrike" spc="-1">
              <a:solidFill>
                <a:srgbClr val="000000"/>
              </a:solidFill>
              <a:latin typeface="Lucida Sans Unicode"/>
            </a:endParaRPr>
          </a:p>
          <a:p>
            <a:pPr marL="380880" indent="-380880" algn="l" rtl="0">
              <a:lnSpc>
                <a:spcPct val="80000"/>
              </a:lnSpc>
              <a:spcBef>
                <a:spcPts val="400"/>
              </a:spcBef>
              <a:buClr>
                <a:srgbClr val="2DA2BF"/>
              </a:buClr>
              <a:buSzPct val="68000"/>
              <a:buFont typeface="Times New Roman"/>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Cholera, pneumonic plague, yellow fever, Marburg hemorrhagic fever, Ebola, Lassa, West Nile fever, smallpox, poliomyelitis, which is caused by the "wild" polio virus, human influenza, which is caused by a new subtype (including the avian influenza virus),</a:t>
            </a:r>
            <a:r>
              <a:rPr lang="en-US" sz="2400" b="0" strike="noStrike" spc="-1">
                <a:solidFill>
                  <a:srgbClr val="000000"/>
                </a:solidFill>
                <a:latin typeface="Times New Roman"/>
                <a:ea typeface="Times New Roman"/>
              </a:rPr>
              <a:t>SARS</a:t>
            </a:r>
            <a:r>
              <a:rPr lang="ru-RU" sz="2400" b="0" strike="noStrike" spc="-1">
                <a:solidFill>
                  <a:srgbClr val="000000"/>
                </a:solidFill>
                <a:latin typeface="Times New Roman"/>
                <a:ea typeface="Times New Roman"/>
              </a:rPr>
              <a:t>;</a:t>
            </a:r>
            <a:endParaRPr lang="en-US" sz="2400" b="0" strike="noStrike" spc="-1">
              <a:solidFill>
                <a:srgbClr val="000000"/>
              </a:solidFill>
              <a:latin typeface="Lucida Sans Unicode"/>
            </a:endParaRPr>
          </a:p>
          <a:p>
            <a:pPr marL="380880" indent="-380880" algn="l" rtl="0">
              <a:lnSpc>
                <a:spcPct val="80000"/>
              </a:lnSpc>
              <a:spcBef>
                <a:spcPts val="400"/>
              </a:spcBef>
              <a:buClr>
                <a:srgbClr val="2DA2BF"/>
              </a:buClr>
              <a:buSzPct val="68000"/>
              <a:buFont typeface="Times New Roman"/>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Other diseases that are of particular national and regional concern (eg dengue fever, meningococcal disease);</a:t>
            </a:r>
            <a:endParaRPr lang="en-US" sz="2400" b="0" strike="noStrike" spc="-1">
              <a:solidFill>
                <a:srgbClr val="000000"/>
              </a:solidFill>
              <a:latin typeface="Lucida Sans Unicode"/>
            </a:endParaRPr>
          </a:p>
          <a:p>
            <a:pPr marL="380880" indent="-380880" algn="l" rtl="0">
              <a:lnSpc>
                <a:spcPct val="80000"/>
              </a:lnSpc>
              <a:spcBef>
                <a:spcPts val="400"/>
              </a:spcBef>
              <a:buClr>
                <a:srgbClr val="2DA2BF"/>
              </a:buClr>
              <a:buSzPct val="68000"/>
              <a:buFont typeface="Times New Roman"/>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Other public health emergencies that may affect the population of another country: floods, chemical releases, nuclear reactor accidents, and the like.</a:t>
            </a:r>
            <a:endParaRPr lang="en-US" sz="2400" b="0" strike="noStrike" spc="-1">
              <a:solidFill>
                <a:srgbClr val="000000"/>
              </a:solidFill>
              <a:latin typeface="Lucida Sans Unicod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AutoShape 2"/>
          <p:cNvSpPr/>
          <p:nvPr/>
        </p:nvSpPr>
        <p:spPr>
          <a:xfrm>
            <a:off x="163440" y="-144360"/>
            <a:ext cx="304920" cy="304560"/>
          </a:xfrm>
          <a:prstGeom prst="rect">
            <a:avLst/>
          </a:prstGeom>
          <a:noFill/>
          <a:ln w="0">
            <a:noFill/>
          </a:ln>
        </p:spPr>
        <p:style>
          <a:lnRef idx="0">
            <a:scrgbClr r="0" g="0" b="0"/>
          </a:lnRef>
          <a:fillRef idx="0">
            <a:scrgbClr r="0" g="0" b="0"/>
          </a:fillRef>
          <a:effectRef idx="0">
            <a:scrgbClr r="0" g="0" b="0"/>
          </a:effectRef>
          <a:fontRef idx="minor"/>
        </p:style>
      </p:sp>
      <p:sp>
        <p:nvSpPr>
          <p:cNvPr id="470" name="AutoShape 4"/>
          <p:cNvSpPr/>
          <p:nvPr/>
        </p:nvSpPr>
        <p:spPr>
          <a:xfrm>
            <a:off x="163440" y="-144360"/>
            <a:ext cx="304920" cy="304560"/>
          </a:xfrm>
          <a:prstGeom prst="rect">
            <a:avLst/>
          </a:prstGeom>
          <a:noFill/>
          <a:ln w="0">
            <a:noFill/>
          </a:ln>
        </p:spPr>
        <p:style>
          <a:lnRef idx="0">
            <a:scrgbClr r="0" g="0" b="0"/>
          </a:lnRef>
          <a:fillRef idx="0">
            <a:scrgbClr r="0" g="0" b="0"/>
          </a:fillRef>
          <a:effectRef idx="0">
            <a:scrgbClr r="0" g="0" b="0"/>
          </a:effectRef>
          <a:fontRef idx="minor"/>
        </p:style>
      </p:sp>
      <p:pic>
        <p:nvPicPr>
          <p:cNvPr id="471" name="Picture 2" descr="cases 2004"/>
          <p:cNvPicPr/>
          <p:nvPr/>
        </p:nvPicPr>
        <p:blipFill>
          <a:blip r:embed="rId2"/>
          <a:stretch/>
        </p:blipFill>
        <p:spPr>
          <a:xfrm>
            <a:off x="163440" y="160200"/>
            <a:ext cx="8534520" cy="5114880"/>
          </a:xfrm>
          <a:prstGeom prst="rect">
            <a:avLst/>
          </a:prstGeom>
          <a:ln w="25560">
            <a:solidFill>
              <a:srgbClr val="000000"/>
            </a:solidFill>
            <a:miter/>
          </a:ln>
        </p:spPr>
      </p:pic>
      <p:pic>
        <p:nvPicPr>
          <p:cNvPr id="6" name="Picture 6" descr="Fotolia_24646168_Subscription_L">
            <a:extLst>
              <a:ext uri="{FF2B5EF4-FFF2-40B4-BE49-F238E27FC236}">
                <a16:creationId xmlns:a16="http://schemas.microsoft.com/office/drawing/2014/main" id="{ECEB5060-651B-4B66-9B9A-C61D13B76741}"/>
              </a:ext>
            </a:extLst>
          </p:cNvPr>
          <p:cNvPicPr/>
          <p:nvPr/>
        </p:nvPicPr>
        <p:blipFill>
          <a:blip r:embed="rId3"/>
          <a:stretch/>
        </p:blipFill>
        <p:spPr>
          <a:xfrm>
            <a:off x="6785030" y="4458357"/>
            <a:ext cx="2016000" cy="201636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TextBox 477"/>
          <p:cNvSpPr txBox="1"/>
          <p:nvPr/>
        </p:nvSpPr>
        <p:spPr>
          <a:xfrm>
            <a:off x="152280" y="685800"/>
            <a:ext cx="8763120" cy="4114800"/>
          </a:xfrm>
          <a:prstGeom prst="rect">
            <a:avLst/>
          </a:prstGeom>
          <a:noFill/>
          <a:ln w="0">
            <a:noFill/>
          </a:ln>
        </p:spPr>
        <p:txBody>
          <a:bodyPr>
            <a:normAutofit/>
          </a:bodyPr>
          <a:lstStyle/>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500" b="0" strike="noStrike" spc="-1" dirty="0" err="1">
                <a:solidFill>
                  <a:srgbClr val="000000"/>
                </a:solidFill>
                <a:latin typeface="Times New Roman"/>
                <a:ea typeface="Times New Roman"/>
              </a:rPr>
              <a:t>The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causative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agent</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of</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yellow</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fever</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is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an</a:t>
            </a:r>
            <a:r>
              <a:rPr lang="ru-RU" sz="2500" b="0" strike="noStrike" spc="-1" dirty="0">
                <a:solidFill>
                  <a:srgbClr val="000000"/>
                </a:solidFill>
                <a:latin typeface="Times New Roman"/>
                <a:ea typeface="Times New Roman"/>
              </a:rPr>
              <a:t> RNA-</a:t>
            </a:r>
            <a:r>
              <a:rPr lang="ru-RU" sz="2500" b="0" strike="noStrike" spc="-1" dirty="0" err="1">
                <a:solidFill>
                  <a:srgbClr val="000000"/>
                </a:solidFill>
                <a:latin typeface="Times New Roman"/>
                <a:ea typeface="Times New Roman"/>
              </a:rPr>
              <a:t>containing</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arbovirus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of</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the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genus</a:t>
            </a:r>
            <a:r>
              <a:rPr lang="en-US" sz="2500" b="0" strike="noStrike" spc="-1" dirty="0" err="1">
                <a:solidFill>
                  <a:srgbClr val="000000"/>
                </a:solidFill>
                <a:latin typeface="Times New Roman"/>
                <a:ea typeface="Times New Roman"/>
              </a:rPr>
              <a:t>Togaviridae</a:t>
            </a:r>
            <a:r>
              <a:rPr lang="ru-RU" sz="2500" b="0" strike="noStrike" spc="-1" dirty="0">
                <a:solidFill>
                  <a:srgbClr val="000000"/>
                </a:solidFill>
                <a:latin typeface="Times New Roman"/>
                <a:ea typeface="Times New Roman"/>
              </a:rPr>
              <a:t>.</a:t>
            </a:r>
            <a:endParaRPr lang="en-US" sz="2500" b="0" strike="noStrike" spc="-1" dirty="0">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500" b="0" strike="noStrike" spc="-1" dirty="0" err="1">
                <a:solidFill>
                  <a:srgbClr val="000000"/>
                </a:solidFill>
                <a:latin typeface="Times New Roman"/>
                <a:ea typeface="Times New Roman"/>
              </a:rPr>
              <a:t>Yellow</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fever</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virus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ha</a:t>
            </a:r>
            <a:r>
              <a:rPr lang="en-US" sz="2500" b="0" strike="noStrike" spc="-1" dirty="0">
                <a:solidFill>
                  <a:srgbClr val="000000"/>
                </a:solidFill>
                <a:latin typeface="Times New Roman"/>
                <a:ea typeface="Times New Roman"/>
              </a:rPr>
              <a:t>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antigenic</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affinity</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for</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many</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other</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flaviviruses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Zika</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virus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dengue</a:t>
            </a:r>
            <a:r>
              <a:rPr lang="ru-RU" sz="2500" b="0" strike="noStrike" spc="-1" dirty="0">
                <a:solidFill>
                  <a:srgbClr val="000000"/>
                </a:solidFill>
                <a:latin typeface="Times New Roman"/>
                <a:ea typeface="Times New Roman"/>
              </a:rPr>
              <a:t>);</a:t>
            </a:r>
            <a:endParaRPr lang="en-US" sz="2500" b="0" strike="noStrike" spc="-1" dirty="0">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500" b="0" strike="noStrike" spc="-1" dirty="0" err="1">
                <a:solidFill>
                  <a:srgbClr val="000000"/>
                </a:solidFill>
                <a:latin typeface="Times New Roman"/>
                <a:ea typeface="Times New Roman"/>
              </a:rPr>
              <a:t>The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yellow</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fever</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virus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is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represented</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by</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one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serotype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which</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is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important</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for</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the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development</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of</a:t>
            </a:r>
            <a:r>
              <a:rPr lang="ru-RU" sz="2500" b="0" strike="noStrike" spc="-1" dirty="0">
                <a:solidFill>
                  <a:srgbClr val="000000"/>
                </a:solidFill>
                <a:latin typeface="Times New Roman"/>
                <a:ea typeface="Times New Roman"/>
              </a:rPr>
              <a:t> a </a:t>
            </a:r>
            <a:r>
              <a:rPr lang="ru-RU" sz="2500" b="0" strike="noStrike" spc="-1" dirty="0" err="1">
                <a:solidFill>
                  <a:srgbClr val="000000"/>
                </a:solidFill>
                <a:latin typeface="Times New Roman"/>
                <a:ea typeface="Times New Roman"/>
              </a:rPr>
              <a:t>vaccine</a:t>
            </a:r>
            <a:r>
              <a:rPr lang="ru-RU" sz="2500" b="0" strike="noStrike" spc="-1" dirty="0">
                <a:solidFill>
                  <a:srgbClr val="000000"/>
                </a:solidFill>
                <a:latin typeface="Times New Roman"/>
                <a:ea typeface="Times New Roman"/>
              </a:rPr>
              <a:t>;</a:t>
            </a:r>
            <a:endParaRPr lang="en-US" sz="2500" b="0" strike="noStrike" spc="-1" dirty="0">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500" b="0" strike="noStrike" spc="-1" dirty="0" err="1">
                <a:solidFill>
                  <a:srgbClr val="000000"/>
                </a:solidFill>
                <a:latin typeface="Times New Roman"/>
                <a:ea typeface="Times New Roman"/>
              </a:rPr>
              <a:t>The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virus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is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sensitive</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to</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high</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temperatures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at</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low</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temperatures</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it</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can</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persist</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for</a:t>
            </a:r>
            <a:r>
              <a:rPr lang="ru-RU" sz="2500" b="0" strike="noStrike" spc="-1" dirty="0">
                <a:solidFill>
                  <a:srgbClr val="000000"/>
                </a:solidFill>
                <a:latin typeface="Times New Roman"/>
                <a:ea typeface="Times New Roman"/>
              </a:rPr>
              <a:t> </a:t>
            </a:r>
            <a:r>
              <a:rPr lang="ru-RU" sz="2500" b="0" strike="noStrike" spc="-1" dirty="0" err="1">
                <a:solidFill>
                  <a:srgbClr val="000000"/>
                </a:solidFill>
                <a:latin typeface="Times New Roman"/>
                <a:ea typeface="Times New Roman"/>
              </a:rPr>
              <a:t>years</a:t>
            </a:r>
            <a:r>
              <a:rPr lang="ru-RU" sz="2500" b="0" strike="noStrike" spc="-1" dirty="0">
                <a:solidFill>
                  <a:srgbClr val="000000"/>
                </a:solidFill>
                <a:latin typeface="Times New Roman"/>
                <a:ea typeface="Times New Roman"/>
              </a:rPr>
              <a:t>;</a:t>
            </a:r>
            <a:endParaRPr lang="en-US" sz="25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500" b="0" strike="noStrike" spc="-1" dirty="0">
              <a:solidFill>
                <a:srgbClr val="000000"/>
              </a:solidFill>
              <a:latin typeface="Lucida Sans Unicode"/>
            </a:endParaRPr>
          </a:p>
          <a:p>
            <a:pPr marL="365040" indent="-255600" algn="l" rtl="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500" b="0" strike="noStrike" spc="-1" dirty="0">
              <a:solidFill>
                <a:srgbClr val="000000"/>
              </a:solidFill>
              <a:latin typeface="Lucida Sans Unicode"/>
            </a:endParaRPr>
          </a:p>
        </p:txBody>
      </p:sp>
      <p:pic>
        <p:nvPicPr>
          <p:cNvPr id="480" name="Picture 6" descr="Вирус желтой лихорадки из семейства флавивирусов (Flaviviridae)"/>
          <p:cNvPicPr/>
          <p:nvPr/>
        </p:nvPicPr>
        <p:blipFill>
          <a:blip r:embed="rId2"/>
          <a:stretch/>
        </p:blipFill>
        <p:spPr>
          <a:xfrm>
            <a:off x="6156360" y="4616280"/>
            <a:ext cx="2987640" cy="2241720"/>
          </a:xfrm>
          <a:prstGeom prst="rect">
            <a:avLst/>
          </a:prstGeom>
          <a:ln w="0">
            <a:noFill/>
          </a:ln>
        </p:spPr>
      </p:pic>
      <p:pic>
        <p:nvPicPr>
          <p:cNvPr id="481" name="Рисунок 5"/>
          <p:cNvPicPr/>
          <p:nvPr/>
        </p:nvPicPr>
        <p:blipFill>
          <a:blip r:embed="rId3"/>
          <a:stretch/>
        </p:blipFill>
        <p:spPr>
          <a:xfrm>
            <a:off x="-122400" y="4352760"/>
            <a:ext cx="3451320" cy="262116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TextBox 481"/>
          <p:cNvSpPr txBox="1"/>
          <p:nvPr/>
        </p:nvSpPr>
        <p:spPr>
          <a:xfrm>
            <a:off x="304920" y="990360"/>
            <a:ext cx="8610480" cy="5562360"/>
          </a:xfrm>
          <a:prstGeom prst="rect">
            <a:avLst/>
          </a:prstGeom>
          <a:noFill/>
          <a:ln w="0">
            <a:noFill/>
          </a:ln>
        </p:spPr>
        <p:txBody>
          <a:bodyPr>
            <a:normAutofit/>
          </a:bodyPr>
          <a:lstStyle/>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There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are</a:t>
            </a:r>
            <a:r>
              <a:rPr lang="ru-RU" sz="2700" b="0" strike="noStrike" spc="-1" dirty="0">
                <a:solidFill>
                  <a:srgbClr val="000000"/>
                </a:solidFill>
                <a:latin typeface="Times New Roman"/>
                <a:ea typeface="Times New Roman"/>
              </a:rPr>
              <a:t> 2 </a:t>
            </a:r>
            <a:r>
              <a:rPr lang="ru-RU" sz="2700" b="0" strike="noStrike" spc="-1" dirty="0" err="1">
                <a:solidFill>
                  <a:srgbClr val="000000"/>
                </a:solidFill>
                <a:latin typeface="Times New Roman"/>
                <a:ea typeface="Times New Roman"/>
              </a:rPr>
              <a:t>epidemiological</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types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of</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yellow</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fever</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foci</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jungle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primary</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natural</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zoonotic</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and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urban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secondary</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anthropurgic</a:t>
            </a:r>
            <a:r>
              <a:rPr lang="ru-RU" sz="2700" b="0" strike="noStrike" spc="-1" dirty="0">
                <a:solidFill>
                  <a:srgbClr val="000000"/>
                </a:solidFill>
                <a:latin typeface="Times New Roman"/>
                <a:ea typeface="Times New Roman"/>
              </a:rPr>
              <a:t>).</a:t>
            </a:r>
            <a:endParaRPr lang="en-US" sz="2700" b="0" strike="noStrike" spc="-1" dirty="0">
              <a:solidFill>
                <a:srgbClr val="000000"/>
              </a:solidFill>
              <a:latin typeface="Lucida Sans Unicode"/>
            </a:endParaRPr>
          </a:p>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In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jungle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focus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main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source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of</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infection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and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reservoir</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are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monkeys</a:t>
            </a:r>
            <a:r>
              <a:rPr lang="ru-RU" sz="2700" b="0" strike="noStrike" spc="-1" dirty="0">
                <a:solidFill>
                  <a:srgbClr val="000000"/>
                </a:solidFill>
                <a:latin typeface="Times New Roman"/>
                <a:ea typeface="Times New Roman"/>
              </a:rPr>
              <a:t> - </a:t>
            </a:r>
            <a:r>
              <a:rPr lang="ru-RU" sz="2700" b="0" strike="noStrike" spc="-1" dirty="0" err="1">
                <a:solidFill>
                  <a:srgbClr val="000000"/>
                </a:solidFill>
                <a:latin typeface="Times New Roman"/>
                <a:ea typeface="Times New Roman"/>
              </a:rPr>
              <a:t>marmosets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and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others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some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rodents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marsupials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opossums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hedgehogs</a:t>
            </a:r>
            <a:r>
              <a:rPr lang="ru-RU" sz="2700" b="0" strike="noStrike" spc="-1" dirty="0">
                <a:solidFill>
                  <a:srgbClr val="000000"/>
                </a:solidFill>
                <a:latin typeface="Times New Roman"/>
                <a:ea typeface="Times New Roman"/>
              </a:rPr>
              <a:t>.</a:t>
            </a:r>
            <a:endParaRPr lang="en-US" sz="2700" b="0" strike="noStrike" spc="-1" dirty="0">
              <a:solidFill>
                <a:srgbClr val="000000"/>
              </a:solidFill>
              <a:latin typeface="Lucida Sans Unicode"/>
            </a:endParaRPr>
          </a:p>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In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urban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type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source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of</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infection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is</a:t>
            </a:r>
            <a:r>
              <a:rPr lang="ru-RU" sz="2700" b="0" strike="noStrike" spc="-1" dirty="0">
                <a:solidFill>
                  <a:srgbClr val="000000"/>
                </a:solidFill>
                <a:latin typeface="Times New Roman"/>
                <a:ea typeface="Times New Roman"/>
              </a:rPr>
              <a:t> a </a:t>
            </a:r>
            <a:r>
              <a:rPr lang="ru-RU" sz="2700" b="0" strike="noStrike" spc="-1" dirty="0" err="1">
                <a:solidFill>
                  <a:srgbClr val="000000"/>
                </a:solidFill>
                <a:latin typeface="Times New Roman"/>
                <a:ea typeface="Times New Roman"/>
              </a:rPr>
              <a:t>sick</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person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during</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period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of</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viremia</a:t>
            </a:r>
            <a:r>
              <a:rPr lang="ru-RU" sz="2700" b="0" strike="noStrike" spc="-1" dirty="0">
                <a:solidFill>
                  <a:srgbClr val="000000"/>
                </a:solidFill>
                <a:latin typeface="Times New Roman"/>
                <a:ea typeface="Times New Roman"/>
              </a:rPr>
              <a:t>.</a:t>
            </a:r>
            <a:endParaRPr lang="en-US" sz="2700" b="0" strike="noStrike" spc="-1" dirty="0">
              <a:solidFill>
                <a:srgbClr val="000000"/>
              </a:solidFill>
              <a:latin typeface="Lucida Sans Unicode"/>
            </a:endParaRPr>
          </a:p>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Yellow</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fever</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virus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vectors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are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mosquitoes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of</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genus</a:t>
            </a:r>
            <a:r>
              <a:rPr lang="en-US" sz="2700" b="0" strike="noStrike" spc="-1" dirty="0">
                <a:solidFill>
                  <a:srgbClr val="000000"/>
                </a:solidFill>
                <a:latin typeface="Times New Roman"/>
                <a:ea typeface="Times New Roman"/>
              </a:rPr>
              <a:t> Aedes (</a:t>
            </a:r>
            <a:r>
              <a:rPr lang="en-US" sz="2700" b="0" strike="noStrike" spc="-1" dirty="0" err="1">
                <a:solidFill>
                  <a:srgbClr val="000000"/>
                </a:solidFill>
                <a:latin typeface="Times New Roman"/>
                <a:ea typeface="Times New Roman"/>
              </a:rPr>
              <a:t>A.aegypty</a:t>
            </a:r>
            <a:r>
              <a:rPr lang="en-US" sz="2700" b="0" strike="noStrike" spc="-1" dirty="0">
                <a:solidFill>
                  <a:srgbClr val="000000"/>
                </a:solidFill>
                <a:latin typeface="Times New Roman"/>
                <a:ea typeface="Times New Roman"/>
              </a:rPr>
              <a:t>, </a:t>
            </a:r>
            <a:r>
              <a:rPr lang="en-US" sz="2700" b="0" strike="noStrike" spc="-1" dirty="0" err="1">
                <a:solidFill>
                  <a:srgbClr val="000000"/>
                </a:solidFill>
                <a:latin typeface="Times New Roman"/>
                <a:ea typeface="Times New Roman"/>
              </a:rPr>
              <a:t>A.africanus</a:t>
            </a:r>
            <a:r>
              <a:rPr lang="ru-RU" sz="2700" b="0" strike="noStrike" spc="-1" dirty="0">
                <a:solidFill>
                  <a:srgbClr val="000000"/>
                </a:solidFill>
                <a:latin typeface="Times New Roman"/>
                <a:ea typeface="Times New Roman"/>
              </a:rPr>
              <a:t>)</a:t>
            </a:r>
            <a:endParaRPr lang="en-US" sz="2700" b="0" strike="noStrike" spc="-1" dirty="0">
              <a:solidFill>
                <a:srgbClr val="000000"/>
              </a:solidFill>
              <a:latin typeface="Lucida Sans Unicode"/>
            </a:endParaRPr>
          </a:p>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Times New Roman"/>
                <a:ea typeface="Times New Roman"/>
              </a:rPr>
              <a:t>The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susceptibility</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of</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people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is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universal</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does</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not</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depend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on</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age</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and</a:t>
            </a:r>
            <a:r>
              <a:rPr lang="ru-RU" sz="2700" b="0" strike="noStrike" spc="-1" dirty="0">
                <a:solidFill>
                  <a:srgbClr val="000000"/>
                </a:solidFill>
                <a:latin typeface="Times New Roman"/>
                <a:ea typeface="Times New Roman"/>
              </a:rPr>
              <a:t> </a:t>
            </a:r>
            <a:r>
              <a:rPr lang="ru-RU" sz="2700" b="0" strike="noStrike" spc="-1" dirty="0" err="1">
                <a:solidFill>
                  <a:srgbClr val="000000"/>
                </a:solidFill>
                <a:latin typeface="Times New Roman"/>
                <a:ea typeface="Times New Roman"/>
              </a:rPr>
              <a:t>gender</a:t>
            </a:r>
            <a:endParaRPr lang="en-US" sz="2700" b="0" strike="noStrike" spc="-1" dirty="0">
              <a:solidFill>
                <a:srgbClr val="000000"/>
              </a:solidFill>
              <a:latin typeface="Lucida Sans Unicode"/>
            </a:endParaRPr>
          </a:p>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dirty="0">
              <a:solidFill>
                <a:srgbClr val="000000"/>
              </a:solidFill>
              <a:latin typeface="Lucida Sans Unicode"/>
            </a:endParaRPr>
          </a:p>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dirty="0">
              <a:solidFill>
                <a:srgbClr val="000000"/>
              </a:solidFill>
              <a:latin typeface="Lucida Sans Unicode"/>
            </a:endParaRPr>
          </a:p>
          <a:p>
            <a:pPr marL="380880" indent="-38088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dirty="0">
              <a:solidFill>
                <a:srgbClr val="000000"/>
              </a:solidFill>
              <a:latin typeface="Lucida Sans Unicode"/>
            </a:endParaRPr>
          </a:p>
          <a:p>
            <a:pPr marL="380880" indent="-38088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700" b="0" strike="noStrike" spc="-1" dirty="0">
              <a:solidFill>
                <a:srgbClr val="000000"/>
              </a:solidFill>
              <a:latin typeface="Lucida Sans Unicod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 name="Picture 8" descr="eriken_pl"/>
          <p:cNvPicPr/>
          <p:nvPr/>
        </p:nvPicPr>
        <p:blipFill>
          <a:blip r:embed="rId2"/>
          <a:stretch/>
        </p:blipFill>
        <p:spPr>
          <a:xfrm>
            <a:off x="380880" y="990720"/>
            <a:ext cx="4316400" cy="3276360"/>
          </a:xfrm>
          <a:prstGeom prst="rect">
            <a:avLst/>
          </a:prstGeom>
          <a:ln w="0">
            <a:noFill/>
          </a:ln>
        </p:spPr>
      </p:pic>
      <p:pic>
        <p:nvPicPr>
          <p:cNvPr id="486" name="Рисунок 4"/>
          <p:cNvPicPr/>
          <p:nvPr/>
        </p:nvPicPr>
        <p:blipFill>
          <a:blip r:embed="rId3"/>
          <a:stretch/>
        </p:blipFill>
        <p:spPr>
          <a:xfrm>
            <a:off x="5632559" y="244440"/>
            <a:ext cx="3371481" cy="3943440"/>
          </a:xfrm>
          <a:prstGeom prst="rect">
            <a:avLst/>
          </a:prstGeom>
          <a:ln w="0">
            <a:noFill/>
          </a:ln>
        </p:spPr>
      </p:pic>
      <p:pic>
        <p:nvPicPr>
          <p:cNvPr id="487" name="Рисунок 5"/>
          <p:cNvPicPr/>
          <p:nvPr/>
        </p:nvPicPr>
        <p:blipFill>
          <a:blip r:embed="rId4"/>
          <a:stretch/>
        </p:blipFill>
        <p:spPr>
          <a:xfrm>
            <a:off x="378000" y="4260960"/>
            <a:ext cx="5370480" cy="2352600"/>
          </a:xfrm>
          <a:prstGeom prst="rect">
            <a:avLst/>
          </a:prstGeom>
          <a:ln w="0">
            <a:noFill/>
          </a:ln>
        </p:spPr>
      </p:pic>
      <p:sp>
        <p:nvSpPr>
          <p:cNvPr id="488" name="AutoShape 7"/>
          <p:cNvSpPr/>
          <p:nvPr/>
        </p:nvSpPr>
        <p:spPr>
          <a:xfrm>
            <a:off x="163440" y="-144360"/>
            <a:ext cx="304920" cy="304560"/>
          </a:xfrm>
          <a:prstGeom prst="rect">
            <a:avLst/>
          </a:prstGeom>
          <a:noFill/>
          <a:ln w="0">
            <a:noFill/>
          </a:ln>
        </p:spPr>
        <p:style>
          <a:lnRef idx="0">
            <a:scrgbClr r="0" g="0" b="0"/>
          </a:lnRef>
          <a:fillRef idx="0">
            <a:scrgbClr r="0" g="0" b="0"/>
          </a:fillRef>
          <a:effectRef idx="0">
            <a:scrgbClr r="0" g="0" b="0"/>
          </a:effectRef>
          <a:fontRef idx="minor"/>
        </p:style>
      </p:sp>
      <p:sp>
        <p:nvSpPr>
          <p:cNvPr id="489" name="AutoShape 9"/>
          <p:cNvSpPr/>
          <p:nvPr/>
        </p:nvSpPr>
        <p:spPr>
          <a:xfrm>
            <a:off x="163440" y="-144360"/>
            <a:ext cx="304920" cy="304560"/>
          </a:xfrm>
          <a:prstGeom prst="rect">
            <a:avLst/>
          </a:prstGeom>
          <a:noFill/>
          <a:ln w="0">
            <a:noFill/>
          </a:ln>
        </p:spPr>
        <p:style>
          <a:lnRef idx="0">
            <a:scrgbClr r="0" g="0" b="0"/>
          </a:lnRef>
          <a:fillRef idx="0">
            <a:scrgbClr r="0" g="0" b="0"/>
          </a:fillRef>
          <a:effectRef idx="0">
            <a:scrgbClr r="0" g="0" b="0"/>
          </a:effectRef>
          <a:fontRef idx="minor"/>
        </p:style>
      </p:sp>
      <p:pic>
        <p:nvPicPr>
          <p:cNvPr id="490" name="Picture 10" descr="C:\Users\Администратор\Desktop\опоссум.jpg"/>
          <p:cNvPicPr/>
          <p:nvPr/>
        </p:nvPicPr>
        <p:blipFill>
          <a:blip r:embed="rId5"/>
          <a:stretch/>
        </p:blipFill>
        <p:spPr>
          <a:xfrm>
            <a:off x="5867279" y="4419719"/>
            <a:ext cx="3052785" cy="1785137"/>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TextBox 490"/>
          <p:cNvSpPr txBox="1"/>
          <p:nvPr/>
        </p:nvSpPr>
        <p:spPr>
          <a:xfrm>
            <a:off x="304920" y="304560"/>
            <a:ext cx="8610480" cy="3352680"/>
          </a:xfrm>
          <a:prstGeom prst="rect">
            <a:avLst/>
          </a:prstGeom>
          <a:noFill/>
          <a:ln w="0">
            <a:noFill/>
          </a:ln>
        </p:spPr>
        <p:txBody>
          <a:bodyPr>
            <a:normAutofit/>
          </a:bodyPr>
          <a:lstStyle/>
          <a:p>
            <a:pPr marL="380880" indent="-38088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a:solidFill>
                  <a:srgbClr val="000000"/>
                </a:solidFill>
                <a:latin typeface="Times New Roman"/>
                <a:ea typeface="Times New Roman"/>
              </a:rPr>
              <a:t>There is no innate immunity to yellow fever.</a:t>
            </a:r>
            <a:endParaRPr lang="en-US" sz="2700" b="0" strike="noStrike" spc="-1">
              <a:solidFill>
                <a:srgbClr val="000000"/>
              </a:solidFill>
              <a:latin typeface="Lucida Sans Unicode"/>
            </a:endParaRPr>
          </a:p>
          <a:p>
            <a:pPr marL="380880" indent="-38088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a:solidFill>
                  <a:srgbClr val="000000"/>
                </a:solidFill>
                <a:latin typeface="Times New Roman"/>
                <a:ea typeface="Times New Roman"/>
              </a:rPr>
              <a:t>Those who have been ill acquire stable lifelong immunity.</a:t>
            </a:r>
            <a:endParaRPr lang="en-US" sz="2700" b="0" strike="noStrike" spc="-1">
              <a:solidFill>
                <a:srgbClr val="000000"/>
              </a:solidFill>
              <a:latin typeface="Lucida Sans Unicode"/>
            </a:endParaRPr>
          </a:p>
          <a:p>
            <a:pPr marL="380880" indent="-38088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a:solidFill>
                  <a:srgbClr val="000000"/>
                </a:solidFill>
                <a:latin typeface="Times New Roman"/>
                <a:ea typeface="Times New Roman"/>
              </a:rPr>
              <a:t>In vaccinated, neutralizing antibodies appear 7-10 days after immunization and persist for 6 years.</a:t>
            </a:r>
            <a:endParaRPr lang="en-US" sz="2700" b="0" strike="noStrike" spc="-1">
              <a:solidFill>
                <a:srgbClr val="000000"/>
              </a:solidFill>
              <a:latin typeface="Lucida Sans Unicode"/>
            </a:endParaRPr>
          </a:p>
        </p:txBody>
      </p:sp>
      <p:pic>
        <p:nvPicPr>
          <p:cNvPr id="492" name="Picture 4" descr="450a2ad797dc4e950c9c9ea25097fcad"/>
          <p:cNvPicPr/>
          <p:nvPr/>
        </p:nvPicPr>
        <p:blipFill>
          <a:blip r:embed="rId2"/>
          <a:stretch/>
        </p:blipFill>
        <p:spPr>
          <a:xfrm>
            <a:off x="4479840" y="3581280"/>
            <a:ext cx="4664160" cy="327672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TextBox 494"/>
          <p:cNvSpPr txBox="1"/>
          <p:nvPr/>
        </p:nvSpPr>
        <p:spPr>
          <a:xfrm>
            <a:off x="457200" y="1481040"/>
            <a:ext cx="8229600" cy="4525920"/>
          </a:xfrm>
          <a:prstGeom prst="rect">
            <a:avLst/>
          </a:prstGeom>
          <a:noFill/>
          <a:ln w="0">
            <a:noFill/>
          </a:ln>
        </p:spPr>
        <p:txBody>
          <a:bodyPr>
            <a:normAutofit/>
          </a:bodyPr>
          <a:lstStyle/>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a:solidFill>
                  <a:srgbClr val="000000"/>
                </a:solidFill>
                <a:latin typeface="Lucida Sans Unicode"/>
              </a:rPr>
              <a:t>A95 </a:t>
            </a:r>
            <a:r>
              <a:rPr lang="ru-RU" sz="2700" b="0" strike="noStrike" spc="-1" dirty="0" err="1">
                <a:solidFill>
                  <a:srgbClr val="000000"/>
                </a:solidFill>
                <a:latin typeface="Lucida Sans Unicode"/>
              </a:rPr>
              <a:t>Yellow</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fever</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a:solidFill>
                  <a:srgbClr val="000000"/>
                </a:solidFill>
                <a:latin typeface="Lucida Sans Unicode"/>
              </a:rPr>
              <a:t>A95.0 </a:t>
            </a:r>
            <a:r>
              <a:rPr lang="ru-RU" sz="2700" b="0" strike="noStrike" spc="-1" dirty="0" err="1">
                <a:solidFill>
                  <a:srgbClr val="000000"/>
                </a:solidFill>
                <a:latin typeface="Lucida Sans Unicode"/>
              </a:rPr>
              <a:t>Forest</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yellow</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fever</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a:solidFill>
                  <a:srgbClr val="000000"/>
                </a:solidFill>
                <a:latin typeface="Lucida Sans Unicode"/>
              </a:rPr>
              <a:t>A95.1 </a:t>
            </a:r>
            <a:r>
              <a:rPr lang="ru-RU" sz="2700" b="0" strike="noStrike" spc="-1" dirty="0" err="1">
                <a:solidFill>
                  <a:srgbClr val="000000"/>
                </a:solidFill>
                <a:latin typeface="Lucida Sans Unicode"/>
              </a:rPr>
              <a:t>Urban</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yellow</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fever</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a:solidFill>
                  <a:srgbClr val="000000"/>
                </a:solidFill>
                <a:latin typeface="Lucida Sans Unicode"/>
              </a:rPr>
              <a:t>A 95.9 </a:t>
            </a:r>
            <a:r>
              <a:rPr lang="ru-RU" sz="2700" b="0" strike="noStrike" spc="-1" dirty="0" err="1">
                <a:solidFill>
                  <a:srgbClr val="000000"/>
                </a:solidFill>
                <a:latin typeface="Lucida Sans Unicode"/>
              </a:rPr>
              <a:t>Yellow</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fever</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unspecified</a:t>
            </a:r>
            <a:endParaRPr lang="en-US" sz="2700" b="0" strike="noStrike" spc="-1" dirty="0">
              <a:solidFill>
                <a:srgbClr val="000000"/>
              </a:solidFill>
              <a:latin typeface="Lucida Sans Unicod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TextBox 497"/>
          <p:cNvSpPr txBox="1"/>
          <p:nvPr/>
        </p:nvSpPr>
        <p:spPr>
          <a:xfrm>
            <a:off x="301680" y="1066320"/>
            <a:ext cx="8540640" cy="5410440"/>
          </a:xfrm>
          <a:prstGeom prst="rect">
            <a:avLst/>
          </a:prstGeom>
          <a:noFill/>
          <a:ln w="0">
            <a:noFill/>
          </a:ln>
        </p:spPr>
        <p:txBody>
          <a:bodyPr>
            <a:normAutofit/>
          </a:bodyPr>
          <a:lstStyle/>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800" b="0" strike="noStrike" spc="-1" dirty="0" err="1">
                <a:solidFill>
                  <a:srgbClr val="000000"/>
                </a:solidFill>
                <a:latin typeface="Lucida Sans Unicode"/>
              </a:rPr>
              <a:t>Incubation</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period</a:t>
            </a:r>
            <a:r>
              <a:rPr lang="ru-RU" sz="2800" b="0" strike="noStrike" spc="-1" dirty="0">
                <a:solidFill>
                  <a:srgbClr val="000000"/>
                </a:solidFill>
                <a:latin typeface="Lucida Sans Unicode"/>
              </a:rPr>
              <a:t> - 2-6</a:t>
            </a:r>
            <a:r>
              <a:rPr lang="ru-RU" sz="2800" b="0" i="1" strike="noStrike" spc="-1" dirty="0">
                <a:solidFill>
                  <a:srgbClr val="000000"/>
                </a:solidFill>
                <a:latin typeface="Lucida Sans Unicode"/>
              </a:rPr>
              <a:t>days</a:t>
            </a:r>
            <a:endParaRPr lang="en-US" sz="2800" b="0" strike="noStrike" spc="-1" dirty="0">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800" b="0" strike="noStrike" spc="-1" dirty="0" err="1">
                <a:solidFill>
                  <a:srgbClr val="000000"/>
                </a:solidFill>
                <a:latin typeface="Lucida Sans Unicode"/>
              </a:rPr>
              <a:t>Typical</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form</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of</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yellow</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fever</a:t>
            </a:r>
            <a:r>
              <a:rPr lang="en-US" sz="2800" b="0" strike="noStrike" spc="-1" dirty="0">
                <a:solidFill>
                  <a:srgbClr val="000000"/>
                </a:solidFill>
                <a:latin typeface="Lucida Sans Unicode"/>
              </a:rPr>
              <a:t> </a:t>
            </a:r>
            <a:r>
              <a:rPr lang="ru-RU" sz="2800" b="0" u="sng" strike="noStrike" spc="-1" dirty="0" err="1">
                <a:solidFill>
                  <a:srgbClr val="000000"/>
                </a:solidFill>
                <a:uFillTx/>
                <a:latin typeface="Lucida Sans Unicode"/>
              </a:rPr>
              <a:t>has</a:t>
            </a:r>
            <a:r>
              <a:rPr lang="ru-RU" sz="2800" b="0" u="sng" strike="noStrike" spc="-1" dirty="0">
                <a:solidFill>
                  <a:srgbClr val="000000"/>
                </a:solidFill>
                <a:uFillTx/>
                <a:latin typeface="Lucida Sans Unicode"/>
              </a:rPr>
              <a:t> a </a:t>
            </a:r>
            <a:r>
              <a:rPr lang="ru-RU" sz="2800" b="0" u="sng" strike="noStrike" spc="-1" dirty="0" err="1">
                <a:solidFill>
                  <a:srgbClr val="000000"/>
                </a:solidFill>
                <a:uFillTx/>
                <a:latin typeface="Lucida Sans Unicode"/>
              </a:rPr>
              <a:t>cyclic</a:t>
            </a:r>
            <a:r>
              <a:rPr lang="ru-RU" sz="2800" b="0" u="sng" strike="noStrike" spc="-1" dirty="0">
                <a:solidFill>
                  <a:srgbClr val="000000"/>
                </a:solidFill>
                <a:uFillTx/>
                <a:latin typeface="Lucida Sans Unicode"/>
              </a:rPr>
              <a:t> </a:t>
            </a:r>
            <a:r>
              <a:rPr lang="ru-RU" sz="2800" b="0" u="sng" strike="noStrike" spc="-1" dirty="0" err="1">
                <a:solidFill>
                  <a:srgbClr val="000000"/>
                </a:solidFill>
                <a:uFillTx/>
                <a:latin typeface="Lucida Sans Unicode"/>
              </a:rPr>
              <a:t>flow</a:t>
            </a:r>
            <a:r>
              <a:rPr lang="ru-RU" sz="2800" b="0" u="sng" strike="noStrike" spc="-1" dirty="0">
                <a:solidFill>
                  <a:srgbClr val="000000"/>
                </a:solidFill>
                <a:uFillTx/>
                <a:latin typeface="Lucida Sans Unicode"/>
              </a:rPr>
              <a:t> </a:t>
            </a:r>
            <a:r>
              <a:rPr lang="ru-RU" sz="2800" b="0" u="sng" strike="noStrike" spc="-1" dirty="0" err="1">
                <a:solidFill>
                  <a:srgbClr val="000000"/>
                </a:solidFill>
                <a:uFillTx/>
                <a:latin typeface="Lucida Sans Unicode"/>
              </a:rPr>
              <a:t>with</a:t>
            </a:r>
            <a:r>
              <a:rPr lang="ru-RU" sz="2800" b="0" u="sng" strike="noStrike" spc="-1" dirty="0">
                <a:solidFill>
                  <a:srgbClr val="000000"/>
                </a:solidFill>
                <a:uFillTx/>
                <a:latin typeface="Lucida Sans Unicode"/>
              </a:rPr>
              <a:t> </a:t>
            </a:r>
            <a:r>
              <a:rPr lang="en-US" sz="2800" b="0" u="sng" strike="noStrike" spc="-1" dirty="0">
                <a:solidFill>
                  <a:srgbClr val="000000"/>
                </a:solidFill>
                <a:uFillTx/>
                <a:latin typeface="Lucida Sans Unicode"/>
              </a:rPr>
              <a:t>3</a:t>
            </a:r>
            <a:r>
              <a:rPr lang="ru-RU" sz="2800" b="0" u="sng" strike="noStrike" spc="-1" dirty="0">
                <a:solidFill>
                  <a:srgbClr val="000000"/>
                </a:solidFill>
                <a:uFillTx/>
                <a:latin typeface="Lucida Sans Unicode"/>
              </a:rPr>
              <a:t> </a:t>
            </a:r>
            <a:r>
              <a:rPr lang="ru-RU" sz="2800" b="0" u="sng" strike="noStrike" spc="-1" dirty="0" err="1">
                <a:solidFill>
                  <a:srgbClr val="000000"/>
                </a:solidFill>
                <a:uFillTx/>
                <a:latin typeface="Lucida Sans Unicode"/>
              </a:rPr>
              <a:t>phases</a:t>
            </a:r>
            <a:r>
              <a:rPr lang="ru-RU" sz="2800" b="0" strike="noStrike" spc="-1" dirty="0">
                <a:solidFill>
                  <a:srgbClr val="000000"/>
                </a:solidFill>
                <a:latin typeface="Lucida Sans Unicode"/>
              </a:rPr>
              <a:t>:</a:t>
            </a:r>
            <a:br>
              <a:rPr dirty="0"/>
            </a:br>
            <a:r>
              <a:rPr lang="ru-RU" sz="2800" b="0" strike="noStrike" spc="-1" dirty="0">
                <a:solidFill>
                  <a:srgbClr val="000000"/>
                </a:solidFill>
                <a:latin typeface="Lucida Sans Unicode"/>
              </a:rPr>
              <a:t>1)</a:t>
            </a:r>
            <a:r>
              <a:rPr lang="ru-RU" sz="2800" b="0" i="1" strike="noStrike" spc="-1" dirty="0" err="1">
                <a:solidFill>
                  <a:srgbClr val="000000"/>
                </a:solidFill>
                <a:latin typeface="Lucida Sans Unicode"/>
              </a:rPr>
              <a:t>initial</a:t>
            </a:r>
            <a:r>
              <a:rPr lang="ru-RU" sz="2800" b="0" i="1" strike="noStrike" spc="-1" dirty="0">
                <a:solidFill>
                  <a:srgbClr val="000000"/>
                </a:solidFill>
                <a:latin typeface="Lucida Sans Unicode"/>
              </a:rPr>
              <a:t> </a:t>
            </a:r>
            <a:r>
              <a:rPr lang="ru-RU" sz="2800" b="0" i="1" strike="noStrike" spc="-1" dirty="0" err="1">
                <a:solidFill>
                  <a:srgbClr val="000000"/>
                </a:solidFill>
                <a:latin typeface="Lucida Sans Unicode"/>
              </a:rPr>
              <a:t>period</a:t>
            </a:r>
            <a:r>
              <a:rPr lang="en-US" sz="2800" b="0" i="1" strike="noStrike" spc="-1" dirty="0">
                <a:solidFill>
                  <a:srgbClr val="000000"/>
                </a:solidFill>
                <a:latin typeface="Lucida Sans Unicode"/>
              </a:rPr>
              <a:t> </a:t>
            </a:r>
            <a:r>
              <a:rPr lang="ru-RU" sz="2800" b="0" strike="noStrike" spc="-1" dirty="0">
                <a:solidFill>
                  <a:srgbClr val="000000"/>
                </a:solidFill>
                <a:latin typeface="Lucida Sans Unicode"/>
              </a:rPr>
              <a:t>(</a:t>
            </a:r>
            <a:r>
              <a:rPr lang="ru-RU" sz="2800" b="0" strike="noStrike" spc="-1" dirty="0" err="1">
                <a:solidFill>
                  <a:srgbClr val="000000"/>
                </a:solidFill>
                <a:latin typeface="Lucida Sans Unicode"/>
              </a:rPr>
              <a:t>phase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of</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active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hyperemia</a:t>
            </a:r>
            <a:r>
              <a:rPr lang="ru-RU" sz="2800" b="0" strike="noStrike" spc="-1" dirty="0">
                <a:solidFill>
                  <a:srgbClr val="000000"/>
                </a:solidFill>
                <a:latin typeface="Lucida Sans Unicode"/>
              </a:rPr>
              <a:t>);</a:t>
            </a:r>
            <a:br>
              <a:rPr dirty="0"/>
            </a:br>
            <a:r>
              <a:rPr lang="ru-RU" sz="2800" b="0" strike="noStrike" spc="-1" dirty="0">
                <a:solidFill>
                  <a:srgbClr val="000000"/>
                </a:solidFill>
                <a:latin typeface="Lucida Sans Unicode"/>
              </a:rPr>
              <a:t>2) </a:t>
            </a:r>
            <a:r>
              <a:rPr lang="ru-RU" sz="2800" b="0" strike="noStrike" spc="-1" dirty="0" err="1">
                <a:solidFill>
                  <a:srgbClr val="000000"/>
                </a:solidFill>
                <a:latin typeface="Lucida Sans Unicode"/>
              </a:rPr>
              <a:t>short-term</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period</a:t>
            </a:r>
            <a:r>
              <a:rPr lang="en-US" sz="2800" b="0" strike="noStrike" spc="-1" dirty="0">
                <a:solidFill>
                  <a:srgbClr val="000000"/>
                </a:solidFill>
                <a:latin typeface="Lucida Sans Unicode"/>
              </a:rPr>
              <a:t> </a:t>
            </a:r>
            <a:r>
              <a:rPr lang="ru-RU" sz="2800" b="0" i="1" strike="noStrike" spc="-1" dirty="0" err="1">
                <a:solidFill>
                  <a:srgbClr val="000000"/>
                </a:solidFill>
                <a:latin typeface="Lucida Sans Unicode"/>
              </a:rPr>
              <a:t>remissions</a:t>
            </a:r>
            <a:r>
              <a:rPr lang="en-US" sz="2800" b="0" i="1" strike="noStrike" spc="-1" dirty="0">
                <a:solidFill>
                  <a:srgbClr val="000000"/>
                </a:solidFill>
                <a:latin typeface="Lucida Sans Unicode"/>
              </a:rPr>
              <a:t> </a:t>
            </a:r>
            <a:r>
              <a:rPr lang="ru-RU" sz="2800" b="0" strike="noStrike" spc="-1" dirty="0">
                <a:solidFill>
                  <a:srgbClr val="000000"/>
                </a:solidFill>
                <a:latin typeface="Lucida Sans Unicode"/>
              </a:rPr>
              <a:t>(</a:t>
            </a:r>
            <a:r>
              <a:rPr lang="ru-RU" sz="2800" b="0" strike="noStrike" spc="-1" dirty="0" err="1">
                <a:solidFill>
                  <a:srgbClr val="000000"/>
                </a:solidFill>
                <a:latin typeface="Lucida Sans Unicode"/>
              </a:rPr>
              <a:t>weakening</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period</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temperature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drop</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transitional</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period</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this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period</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may</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sometimes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be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absent</a:t>
            </a:r>
            <a:r>
              <a:rPr lang="ru-RU" sz="2800" b="0" strike="noStrike" spc="-1" dirty="0">
                <a:solidFill>
                  <a:srgbClr val="000000"/>
                </a:solidFill>
                <a:latin typeface="Lucida Sans Unicode"/>
              </a:rPr>
              <a:t>;</a:t>
            </a:r>
            <a:br>
              <a:rPr dirty="0"/>
            </a:br>
            <a:r>
              <a:rPr lang="ru-RU" sz="2800" b="0" strike="noStrike" spc="-1" dirty="0">
                <a:solidFill>
                  <a:srgbClr val="000000"/>
                </a:solidFill>
                <a:latin typeface="Lucida Sans Unicode"/>
              </a:rPr>
              <a:t>3) </a:t>
            </a:r>
            <a:r>
              <a:rPr lang="ru-RU" sz="2800" b="0" strike="noStrike" spc="-1" dirty="0" err="1">
                <a:solidFill>
                  <a:srgbClr val="000000"/>
                </a:solidFill>
                <a:latin typeface="Lucida Sans Unicode"/>
              </a:rPr>
              <a:t>period</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of</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venous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stasis</a:t>
            </a:r>
            <a:r>
              <a:rPr lang="ru-RU" sz="2800" b="0" strike="noStrike" spc="-1" dirty="0">
                <a:solidFill>
                  <a:srgbClr val="000000"/>
                </a:solidFill>
                <a:latin typeface="Lucida Sans Unicode"/>
              </a:rPr>
              <a:t>.</a:t>
            </a:r>
            <a:endParaRPr lang="en-US" sz="2800" b="0" strike="noStrike" spc="-1" dirty="0">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800" b="0" i="1" strike="noStrike" spc="-1" dirty="0">
                <a:solidFill>
                  <a:srgbClr val="000000"/>
                </a:solidFill>
                <a:latin typeface="Lucida Sans Unicode"/>
              </a:rPr>
              <a:t> 4) </a:t>
            </a:r>
            <a:r>
              <a:rPr lang="ru-RU" sz="2800" b="0" i="1" strike="noStrike" spc="-1" dirty="0" err="1">
                <a:solidFill>
                  <a:srgbClr val="000000"/>
                </a:solidFill>
                <a:latin typeface="Lucida Sans Unicode"/>
              </a:rPr>
              <a:t>the</a:t>
            </a:r>
            <a:r>
              <a:rPr lang="ru-RU" sz="2800" b="0" i="1" strike="noStrike" spc="-1" dirty="0">
                <a:solidFill>
                  <a:srgbClr val="000000"/>
                </a:solidFill>
                <a:latin typeface="Lucida Sans Unicode"/>
              </a:rPr>
              <a:t> </a:t>
            </a:r>
            <a:r>
              <a:rPr lang="ru-RU" sz="2800" b="0" i="1" strike="noStrike" spc="-1" dirty="0" err="1">
                <a:solidFill>
                  <a:srgbClr val="000000"/>
                </a:solidFill>
                <a:latin typeface="Lucida Sans Unicode"/>
              </a:rPr>
              <a:t>period</a:t>
            </a:r>
            <a:r>
              <a:rPr lang="ru-RU" sz="2800" b="0" i="1" strike="noStrike" spc="-1" dirty="0">
                <a:solidFill>
                  <a:srgbClr val="000000"/>
                </a:solidFill>
                <a:latin typeface="Lucida Sans Unicode"/>
              </a:rPr>
              <a:t> </a:t>
            </a:r>
            <a:r>
              <a:rPr lang="ru-RU" sz="2800" b="0" i="1" strike="noStrike" spc="-1" dirty="0" err="1">
                <a:solidFill>
                  <a:srgbClr val="000000"/>
                </a:solidFill>
                <a:latin typeface="Lucida Sans Unicode"/>
              </a:rPr>
              <a:t>of</a:t>
            </a:r>
            <a:r>
              <a:rPr lang="ru-RU" sz="2800" b="0" i="1" strike="noStrike" spc="-1" dirty="0">
                <a:solidFill>
                  <a:srgbClr val="000000"/>
                </a:solidFill>
                <a:latin typeface="Lucida Sans Unicode"/>
              </a:rPr>
              <a:t> </a:t>
            </a:r>
            <a:r>
              <a:rPr lang="ru-RU" sz="2800" b="0" i="1" strike="noStrike" spc="-1" dirty="0" err="1">
                <a:solidFill>
                  <a:srgbClr val="000000"/>
                </a:solidFill>
                <a:latin typeface="Lucida Sans Unicode"/>
              </a:rPr>
              <a:t>convalescence</a:t>
            </a:r>
            <a:r>
              <a:rPr lang="ru-RU" sz="2800" b="0" i="1" strike="noStrike" spc="-1" dirty="0">
                <a:solidFill>
                  <a:srgbClr val="000000"/>
                </a:solidFill>
                <a:latin typeface="Lucida Sans Unicode"/>
              </a:rPr>
              <a:t>.</a:t>
            </a:r>
            <a:endParaRPr lang="en-US" sz="2800" b="0" strike="noStrike" spc="-1" dirty="0">
              <a:solidFill>
                <a:srgbClr val="000000"/>
              </a:solidFill>
              <a:latin typeface="Lucida Sans Unicod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TextBox 499"/>
          <p:cNvSpPr txBox="1"/>
          <p:nvPr/>
        </p:nvSpPr>
        <p:spPr>
          <a:xfrm>
            <a:off x="301680" y="158619"/>
            <a:ext cx="8540640" cy="6559421"/>
          </a:xfrm>
          <a:prstGeom prst="rect">
            <a:avLst/>
          </a:prstGeom>
          <a:noFill/>
          <a:ln w="0">
            <a:noFill/>
          </a:ln>
        </p:spPr>
        <p:txBody>
          <a:bodyPr>
            <a:normAutofit fontScale="94000"/>
          </a:bodyPr>
          <a:lstStyle/>
          <a:p>
            <a:pPr marL="365040" indent="-255600" algn="ctr"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 </a:t>
            </a:r>
            <a:r>
              <a:rPr lang="en-US" sz="2200" b="1" u="sng" strike="noStrike" spc="-1">
                <a:solidFill>
                  <a:srgbClr val="000000"/>
                </a:solidFill>
                <a:uFillTx/>
                <a:latin typeface="Times New Roman"/>
                <a:ea typeface="Times New Roman"/>
              </a:rPr>
              <a:t>Initial period (3-4 days).</a:t>
            </a:r>
            <a:endParaRPr lang="en-US" sz="2200" b="0" strike="noStrike" spc="-1">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The disease begins acutely.</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The temperature reaches 38.5-40°C.</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Strong headache.</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Pain in the muscles of the back and limbs.</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Nausea, vomiting.</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Agitation, hallucinations, delusions.</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Puffiness and hyperemia of the patient's face.</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i="1" strike="noStrike" spc="-1">
                <a:solidFill>
                  <a:srgbClr val="000000"/>
                </a:solidFill>
                <a:latin typeface="Times New Roman"/>
                <a:ea typeface="Times New Roman"/>
              </a:rPr>
              <a:t>Amaryl mask: the patient's face is purple, with a bluish tint, the eyes are anxious, filled, the sclera are injected, photophobia, lacrimation is noted</a:t>
            </a:r>
            <a:r>
              <a:rPr lang="en-US" sz="2200" b="0" strike="noStrike" spc="-1">
                <a:solidFill>
                  <a:srgbClr val="000000"/>
                </a:solidFill>
                <a:latin typeface="Times New Roman"/>
                <a:ea typeface="Times New Roman"/>
              </a:rPr>
              <a:t>.</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The mucous membrane of the mouth is bright red, edematous.</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Heart sounds are muffled.</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Liver and spleen slightly enlarged and sensitive</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Petechiae, symptoms of bleeding.</a:t>
            </a:r>
            <a:endParaRPr lang="en-US" sz="22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By the end of the phase, scleral icterus appears.</a:t>
            </a:r>
            <a:endParaRPr lang="en-US" sz="2200" b="0" strike="noStrike" spc="-1">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From the 4-5th day of illness, jaundice appears, it is rarely pronounced.</a:t>
            </a:r>
            <a:endParaRPr lang="en-US" sz="2200" b="0" strike="noStrike" spc="-1">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000000"/>
                </a:solidFill>
                <a:latin typeface="Times New Roman"/>
                <a:ea typeface="Times New Roman"/>
              </a:rPr>
              <a:t>Usually bright jaundice is observed in patients with a favorable and prolonged course of the disease.</a:t>
            </a:r>
            <a:endParaRPr lang="en-US" sz="2200" b="0" strike="noStrike" spc="-1">
              <a:solidFill>
                <a:srgbClr val="000000"/>
              </a:solidFill>
              <a:latin typeface="Lucida Sans Unicod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TextBox 500"/>
          <p:cNvSpPr txBox="1"/>
          <p:nvPr/>
        </p:nvSpPr>
        <p:spPr>
          <a:xfrm>
            <a:off x="304920" y="762120"/>
            <a:ext cx="8534160" cy="5867280"/>
          </a:xfrm>
          <a:prstGeom prst="rect">
            <a:avLst/>
          </a:prstGeom>
          <a:noFill/>
          <a:ln w="0">
            <a:noFill/>
          </a:ln>
        </p:spPr>
        <p:txBody>
          <a:bodyPr>
            <a:normAutofit/>
          </a:bodyPr>
          <a:lstStyle/>
          <a:p>
            <a:pPr marL="365040" indent="-255600" algn="l"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1" u="sng" strike="noStrike" spc="-1">
                <a:solidFill>
                  <a:srgbClr val="000000"/>
                </a:solidFill>
                <a:uFillTx/>
                <a:latin typeface="Times New Roman"/>
                <a:ea typeface="Times New Roman"/>
              </a:rPr>
              <a:t>The period of short-term remission</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On the 4th-5th day of the disease, a short-term remission is observed (from several hours to 1-2 days) with a critical decrease in temperature and an improvement in the condition.</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The initial period (the stage of hyperemia) and the stage of remission constitute the early phase of the disease.</a:t>
            </a:r>
            <a:endParaRPr lang="en-US" sz="2400" b="0" strike="noStrike" spc="-1">
              <a:solidFill>
                <a:srgbClr val="000000"/>
              </a:solidFill>
              <a:latin typeface="Lucida Sans Unicode"/>
            </a:endParaRPr>
          </a:p>
          <a:p>
            <a:pPr marL="365040" indent="-255600" algn="l"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1" u="sng" strike="noStrike" spc="-1">
                <a:solidFill>
                  <a:srgbClr val="000000"/>
                </a:solidFill>
                <a:uFillTx/>
                <a:latin typeface="Times New Roman"/>
                <a:ea typeface="Times New Roman"/>
              </a:rPr>
              <a:t>Reactive period (venous stasis)</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Severe general intoxication;</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hemorrhagic syndrome;</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Hyperemia of the face is replaced by cyanosis;</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Hepatosplenomegaly and jaundice increases;</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Arterial pressure decreases, the pulse is rare (Fage's symptom - the pulse lags behind the temperature);</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a:solidFill>
                  <a:srgbClr val="000000"/>
                </a:solidFill>
                <a:latin typeface="Times New Roman"/>
                <a:ea typeface="Times New Roman"/>
              </a:rPr>
              <a:t>Possible renal and hepatic failure</a:t>
            </a:r>
            <a:endParaRPr lang="en-US" sz="2400" b="0" strike="noStrike" spc="-1">
              <a:solidFill>
                <a:srgbClr val="000000"/>
              </a:solidFill>
              <a:latin typeface="Lucida Sans Unicode"/>
            </a:endParaRP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Lucida Sans Unicod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3" name="Picture 8" descr="ÐÐ¾Ð»ÑÐ½Ð¾Ð¹ Ð¶ÐµÐ»ÑÐ¾Ð¹ Ð»Ð¸ÑÐ¾ÑÐ°Ð´ÐºÐ¾Ð¹"/>
          <p:cNvPicPr/>
          <p:nvPr/>
        </p:nvPicPr>
        <p:blipFill>
          <a:blip r:embed="rId2"/>
          <a:stretch/>
        </p:blipFill>
        <p:spPr>
          <a:xfrm>
            <a:off x="4572000" y="3505320"/>
            <a:ext cx="4572000" cy="3133440"/>
          </a:xfrm>
          <a:prstGeom prst="rect">
            <a:avLst/>
          </a:prstGeom>
          <a:ln w="0">
            <a:noFill/>
          </a:ln>
        </p:spPr>
      </p:pic>
      <p:sp>
        <p:nvSpPr>
          <p:cNvPr id="504" name="AutoShape 10"/>
          <p:cNvSpPr/>
          <p:nvPr/>
        </p:nvSpPr>
        <p:spPr>
          <a:xfrm>
            <a:off x="163440" y="-144360"/>
            <a:ext cx="304920" cy="304560"/>
          </a:xfrm>
          <a:prstGeom prst="rect">
            <a:avLst/>
          </a:prstGeom>
          <a:noFill/>
          <a:ln w="0">
            <a:noFill/>
          </a:ln>
        </p:spPr>
        <p:style>
          <a:lnRef idx="0">
            <a:scrgbClr r="0" g="0" b="0"/>
          </a:lnRef>
          <a:fillRef idx="0">
            <a:scrgbClr r="0" g="0" b="0"/>
          </a:fillRef>
          <a:effectRef idx="0">
            <a:scrgbClr r="0" g="0" b="0"/>
          </a:effectRef>
          <a:fontRef idx="minor"/>
        </p:style>
      </p:sp>
      <p:pic>
        <p:nvPicPr>
          <p:cNvPr id="505" name="Picture 12" descr="ÐÐ°ÑÑÐ¸Ð½ÐºÐ¸ Ð¿Ð¾ Ð·Ð°Ð¿ÑÐ¾ÑÑ ÐºÑÐ¾Ð²Ð¾Ð¸Ð·Ð»Ð¸ÑÐ½Ð¸Ñ Ð² Ð³Ð»Ð°Ð·Ð°"/>
          <p:cNvPicPr/>
          <p:nvPr/>
        </p:nvPicPr>
        <p:blipFill>
          <a:blip r:embed="rId3"/>
          <a:stretch/>
        </p:blipFill>
        <p:spPr>
          <a:xfrm>
            <a:off x="0" y="228600"/>
            <a:ext cx="4992840" cy="266688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 name="Заголовок 2"/>
          <p:cNvPicPr/>
          <p:nvPr/>
        </p:nvPicPr>
        <p:blipFill>
          <a:blip r:embed="rId2"/>
          <a:stretch/>
        </p:blipFill>
        <p:spPr>
          <a:xfrm>
            <a:off x="298440" y="262080"/>
            <a:ext cx="8528040" cy="658800"/>
          </a:xfrm>
          <a:prstGeom prst="rect">
            <a:avLst/>
          </a:prstGeom>
          <a:ln w="0">
            <a:noFill/>
          </a:ln>
        </p:spPr>
      </p:pic>
      <p:pic>
        <p:nvPicPr>
          <p:cNvPr id="507" name="Picture 2"/>
          <p:cNvPicPr/>
          <p:nvPr/>
        </p:nvPicPr>
        <p:blipFill>
          <a:blip r:embed="rId3"/>
          <a:stretch/>
        </p:blipFill>
        <p:spPr>
          <a:xfrm>
            <a:off x="74520" y="1219320"/>
            <a:ext cx="9069480" cy="5105160"/>
          </a:xfrm>
          <a:prstGeom prst="rect">
            <a:avLst/>
          </a:prstGeom>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TextBox 507"/>
          <p:cNvSpPr txBox="1"/>
          <p:nvPr/>
        </p:nvSpPr>
        <p:spPr>
          <a:xfrm>
            <a:off x="304920" y="1066680"/>
            <a:ext cx="8534160" cy="5486400"/>
          </a:xfrm>
          <a:prstGeom prst="rect">
            <a:avLst/>
          </a:prstGeom>
          <a:noFill/>
          <a:ln w="0">
            <a:noFill/>
          </a:ln>
        </p:spPr>
        <p:txBody>
          <a:bodyPr>
            <a:normAutofit/>
          </a:bodyPr>
          <a:lstStyle/>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Lucida Sans Unicode"/>
              </a:rPr>
              <a:t>bleeding</a:t>
            </a:r>
            <a:r>
              <a:rPr lang="ru-RU" sz="2700" b="0" strike="noStrike" spc="-1" dirty="0">
                <a:solidFill>
                  <a:srgbClr val="000000"/>
                </a:solidFill>
                <a:latin typeface="Lucida Sans Unicode"/>
              </a:rPr>
              <a:t>;</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Lucida Sans Unicode"/>
              </a:rPr>
              <a:t>Uremia</a:t>
            </a:r>
            <a:r>
              <a:rPr lang="ru-RU" sz="2700" b="0" strike="noStrike" spc="-1" dirty="0">
                <a:solidFill>
                  <a:srgbClr val="000000"/>
                </a:solidFill>
                <a:latin typeface="Lucida Sans Unicode"/>
              </a:rPr>
              <a:t>;</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Lucida Sans Unicode"/>
              </a:rPr>
              <a:t>Liver</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failure</a:t>
            </a:r>
            <a:r>
              <a:rPr lang="ru-RU" sz="2700" b="0" strike="noStrike" spc="-1" dirty="0">
                <a:solidFill>
                  <a:srgbClr val="000000"/>
                </a:solidFill>
                <a:latin typeface="Lucida Sans Unicode"/>
              </a:rPr>
              <a:t>;</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Lucida Sans Unicode"/>
              </a:rPr>
              <a:t>Pneumonia</a:t>
            </a:r>
            <a:r>
              <a:rPr lang="ru-RU" sz="2700" b="0" strike="noStrike" spc="-1" dirty="0">
                <a:solidFill>
                  <a:srgbClr val="000000"/>
                </a:solidFill>
                <a:latin typeface="Lucida Sans Unicode"/>
              </a:rPr>
              <a:t>;</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Lucida Sans Unicode"/>
              </a:rPr>
              <a:t>Myocarditis</a:t>
            </a:r>
            <a:r>
              <a:rPr lang="ru-RU" sz="2700" b="0" strike="noStrike" spc="-1" dirty="0">
                <a:solidFill>
                  <a:srgbClr val="000000"/>
                </a:solidFill>
                <a:latin typeface="Lucida Sans Unicode"/>
              </a:rPr>
              <a:t>;</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Lucida Sans Unicode"/>
              </a:rPr>
              <a:t>Thrombophlebitis</a:t>
            </a:r>
            <a:r>
              <a:rPr lang="ru-RU" sz="2700" b="0" strike="noStrike" spc="-1" dirty="0">
                <a:solidFill>
                  <a:srgbClr val="000000"/>
                </a:solidFill>
                <a:latin typeface="Lucida Sans Unicode"/>
              </a:rPr>
              <a:t>;</a:t>
            </a:r>
            <a:endParaRPr lang="en-US" sz="27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dirty="0" err="1">
                <a:solidFill>
                  <a:srgbClr val="000000"/>
                </a:solidFill>
                <a:latin typeface="Lucida Sans Unicode"/>
              </a:rPr>
              <a:t>Gangrene</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of</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the</a:t>
            </a:r>
            <a:r>
              <a:rPr lang="ru-RU" sz="2700" b="0" strike="noStrike" spc="-1" dirty="0">
                <a:solidFill>
                  <a:srgbClr val="000000"/>
                </a:solidFill>
                <a:latin typeface="Lucida Sans Unicode"/>
              </a:rPr>
              <a:t> </a:t>
            </a:r>
            <a:r>
              <a:rPr lang="ru-RU" sz="2700" b="0" strike="noStrike" spc="-1" dirty="0" err="1">
                <a:solidFill>
                  <a:srgbClr val="000000"/>
                </a:solidFill>
                <a:latin typeface="Lucida Sans Unicode"/>
              </a:rPr>
              <a:t>limbs</a:t>
            </a:r>
            <a:r>
              <a:rPr lang="ru-RU" sz="2700" b="0" strike="noStrike" spc="-1" dirty="0">
                <a:solidFill>
                  <a:srgbClr val="000000"/>
                </a:solidFill>
                <a:latin typeface="Lucida Sans Unicode"/>
              </a:rPr>
              <a:t>;</a:t>
            </a:r>
            <a:endParaRPr lang="en-US" sz="2700" b="0" strike="noStrike" spc="-1" dirty="0">
              <a:solidFill>
                <a:srgbClr val="000000"/>
              </a:solidFill>
              <a:latin typeface="Lucida Sans Unicod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301680" y="1125360"/>
            <a:ext cx="8540640" cy="4973760"/>
          </a:xfrm>
          <a:prstGeom prst="rect">
            <a:avLst/>
          </a:prstGeom>
          <a:noFill/>
          <a:ln w="0">
            <a:noFill/>
          </a:ln>
        </p:spPr>
        <p:txBody>
          <a:bodyPr>
            <a:normAutofit/>
          </a:bodyPr>
          <a:lstStyle/>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pc="-1" dirty="0">
                <a:solidFill>
                  <a:srgbClr val="FF9933"/>
                </a:solidFill>
                <a:latin typeface="Lucida Sans Unicode"/>
              </a:rPr>
              <a:t>CBC</a:t>
            </a:r>
            <a:r>
              <a:rPr lang="ru-RU" sz="1800" b="0" strike="noStrike" spc="-1" dirty="0">
                <a:solidFill>
                  <a:srgbClr val="FF0000"/>
                </a:solidFill>
                <a:latin typeface="Lucida Sans Unicode"/>
              </a:rPr>
              <a:t> </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Leukopenia</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due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to</a:t>
            </a:r>
            <a:r>
              <a:rPr lang="ru-RU" sz="1800" b="0" strike="noStrike" spc="-1" dirty="0">
                <a:solidFill>
                  <a:srgbClr val="000000"/>
                </a:solidFill>
                <a:latin typeface="Lucida Sans Unicode"/>
              </a:rPr>
              <a:t> a </a:t>
            </a:r>
            <a:r>
              <a:rPr lang="ru-RU" sz="1800" b="0" strike="noStrike" spc="-1" dirty="0" err="1">
                <a:solidFill>
                  <a:srgbClr val="000000"/>
                </a:solidFill>
                <a:latin typeface="Lucida Sans Unicode"/>
              </a:rPr>
              <a:t>decrease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in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the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number</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of</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neutrophils</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Leukopenia</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is</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most</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pronounced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on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the</a:t>
            </a:r>
            <a:r>
              <a:rPr lang="ru-RU" sz="1800" b="0" strike="noStrike" spc="-1" dirty="0">
                <a:solidFill>
                  <a:srgbClr val="000000"/>
                </a:solidFill>
                <a:latin typeface="Lucida Sans Unicode"/>
              </a:rPr>
              <a:t> 5-6th </a:t>
            </a:r>
            <a:r>
              <a:rPr lang="ru-RU" sz="1800" b="0" strike="noStrike" spc="-1" dirty="0" err="1">
                <a:solidFill>
                  <a:srgbClr val="000000"/>
                </a:solidFill>
                <a:latin typeface="Lucida Sans Unicode"/>
              </a:rPr>
              <a:t>day</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of</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illness</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a:solidFill>
                  <a:srgbClr val="000000"/>
                </a:solidFill>
                <a:latin typeface="Lucida Sans Unicode"/>
              </a:rPr>
              <a:t>ESR </a:t>
            </a:r>
            <a:r>
              <a:rPr lang="ru-RU" sz="1800" b="0" strike="noStrike" spc="-1" dirty="0" err="1">
                <a:solidFill>
                  <a:srgbClr val="000000"/>
                </a:solidFill>
                <a:latin typeface="Lucida Sans Unicode"/>
              </a:rPr>
              <a:t>is</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accelerated</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pc="-1" dirty="0" err="1">
                <a:solidFill>
                  <a:srgbClr val="FF9933"/>
                </a:solidFill>
                <a:latin typeface="Lucida Sans Unicode"/>
              </a:rPr>
              <a:t>Gerela</a:t>
            </a:r>
            <a:r>
              <a:rPr lang="en-US" spc="-1" dirty="0">
                <a:solidFill>
                  <a:srgbClr val="FF9933"/>
                </a:solidFill>
                <a:latin typeface="Lucida Sans Unicode"/>
              </a:rPr>
              <a:t> investigation of urine</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gradual</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increase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in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protein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to</a:t>
            </a:r>
            <a:r>
              <a:rPr lang="ru-RU" sz="1800" b="0" strike="noStrike" spc="-1" dirty="0">
                <a:solidFill>
                  <a:srgbClr val="000000"/>
                </a:solidFill>
                <a:latin typeface="Lucida Sans Unicode"/>
              </a:rPr>
              <a:t> a </a:t>
            </a:r>
            <a:r>
              <a:rPr lang="ru-RU" sz="1800" b="0" strike="noStrike" spc="-1" dirty="0" err="1">
                <a:solidFill>
                  <a:srgbClr val="000000"/>
                </a:solidFill>
                <a:latin typeface="Lucida Sans Unicode"/>
              </a:rPr>
              <a:t>significant</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amount</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granular</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and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hyaline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cylinders</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are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found</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from</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the</a:t>
            </a:r>
            <a:r>
              <a:rPr lang="ru-RU" sz="1800" b="0" strike="noStrike" spc="-1" dirty="0">
                <a:solidFill>
                  <a:srgbClr val="000000"/>
                </a:solidFill>
                <a:latin typeface="Lucida Sans Unicode"/>
              </a:rPr>
              <a:t> 3-4th </a:t>
            </a:r>
            <a:r>
              <a:rPr lang="ru-RU" sz="1800" b="0" strike="noStrike" spc="-1" dirty="0" err="1">
                <a:solidFill>
                  <a:srgbClr val="000000"/>
                </a:solidFill>
                <a:latin typeface="Lucida Sans Unicode"/>
              </a:rPr>
              <a:t>day</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of</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illness</a:t>
            </a:r>
            <a:r>
              <a:rPr lang="ru-RU" sz="1800" b="0" strike="noStrike" spc="-1" dirty="0">
                <a:solidFill>
                  <a:srgbClr val="000000"/>
                </a:solidFill>
                <a:latin typeface="Lucida Sans Unicode"/>
              </a:rPr>
              <a:t> - </a:t>
            </a:r>
            <a:r>
              <a:rPr lang="ru-RU" sz="1800" b="0" strike="noStrike" spc="-1" dirty="0" err="1">
                <a:solidFill>
                  <a:srgbClr val="000000"/>
                </a:solidFill>
                <a:latin typeface="Lucida Sans Unicode"/>
              </a:rPr>
              <a:t>bile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pigments</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FF9933"/>
                </a:solidFill>
                <a:latin typeface="Lucida Sans Unicode"/>
              </a:rPr>
              <a:t>Biochemical</a:t>
            </a:r>
            <a:r>
              <a:rPr lang="ru-RU" sz="1800" b="0" strike="noStrike" spc="-1" dirty="0">
                <a:solidFill>
                  <a:srgbClr val="FF9933"/>
                </a:solidFill>
                <a:latin typeface="Lucida Sans Unicode"/>
              </a:rPr>
              <a:t> </a:t>
            </a:r>
            <a:r>
              <a:rPr lang="ru-RU" sz="1800" b="0" strike="noStrike" spc="-1" dirty="0" err="1">
                <a:solidFill>
                  <a:srgbClr val="FF9933"/>
                </a:solidFill>
                <a:latin typeface="Lucida Sans Unicode"/>
              </a:rPr>
              <a:t>research</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Increase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in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the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content</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of</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free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and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bound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bilirubin</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The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content</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of</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albumin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and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blood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coagulation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factors</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prothrombin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proconvertin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fibrinogen</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etc</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decreases</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Lucida Sans Unicode"/>
              </a:rPr>
              <a:t>The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activity</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of</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transferases</a:t>
            </a:r>
            <a:r>
              <a:rPr lang="ru-RU" sz="1800" b="0" strike="noStrike" spc="-1" dirty="0">
                <a:solidFill>
                  <a:srgbClr val="000000"/>
                </a:solidFill>
                <a:latin typeface="Lucida Sans Unicode"/>
              </a:rPr>
              <a:t> - </a:t>
            </a:r>
            <a:r>
              <a:rPr lang="ru-RU" sz="1800" b="0" strike="noStrike" spc="-1" dirty="0" err="1">
                <a:solidFill>
                  <a:srgbClr val="000000"/>
                </a:solidFill>
                <a:latin typeface="Lucida Sans Unicode"/>
              </a:rPr>
              <a:t>alanine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aminotransferase</a:t>
            </a:r>
            <a:r>
              <a:rPr lang="ru-RU" sz="1800" b="0" strike="noStrike" spc="-1" dirty="0">
                <a:solidFill>
                  <a:srgbClr val="000000"/>
                </a:solidFill>
                <a:latin typeface="Lucida Sans Unicode"/>
              </a:rPr>
              <a:t> (ALT) </a:t>
            </a:r>
            <a:r>
              <a:rPr lang="ru-RU" sz="1800" b="0" strike="noStrike" spc="-1" dirty="0" err="1">
                <a:solidFill>
                  <a:srgbClr val="000000"/>
                </a:solidFill>
                <a:latin typeface="Lucida Sans Unicode"/>
              </a:rPr>
              <a:t>and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aspartate</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aminotransferase</a:t>
            </a:r>
            <a:r>
              <a:rPr lang="ru-RU" sz="1800" b="0" strike="noStrike" spc="-1" dirty="0">
                <a:solidFill>
                  <a:srgbClr val="000000"/>
                </a:solidFill>
                <a:latin typeface="Lucida Sans Unicode"/>
              </a:rPr>
              <a:t> (AST) </a:t>
            </a:r>
            <a:r>
              <a:rPr lang="ru-RU" sz="1800" b="0" strike="noStrike" spc="-1" dirty="0" err="1">
                <a:solidFill>
                  <a:srgbClr val="000000"/>
                </a:solidFill>
                <a:latin typeface="Lucida Sans Unicode"/>
              </a:rPr>
              <a:t>increased</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to</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significant</a:t>
            </a:r>
            <a:r>
              <a:rPr lang="ru-RU" sz="1800" b="0" strike="noStrike" spc="-1" dirty="0">
                <a:solidFill>
                  <a:srgbClr val="000000"/>
                </a:solidFill>
                <a:latin typeface="Lucida Sans Unicode"/>
              </a:rPr>
              <a:t> </a:t>
            </a:r>
            <a:r>
              <a:rPr lang="ru-RU" sz="1800" b="0" strike="noStrike" spc="-1" dirty="0" err="1">
                <a:solidFill>
                  <a:srgbClr val="000000"/>
                </a:solidFill>
                <a:latin typeface="Lucida Sans Unicode"/>
              </a:rPr>
              <a:t>values</a:t>
            </a:r>
            <a:r>
              <a:rPr lang="ru-RU" sz="1800" b="0" strike="noStrike" spc="-1" dirty="0">
                <a:solidFill>
                  <a:srgbClr val="000000"/>
                </a:solidFill>
                <a:latin typeface="Lucida Sans Unicode"/>
              </a:rPr>
              <a:t>.</a:t>
            </a:r>
            <a:endParaRPr lang="en-US" sz="1800" b="0" strike="noStrike" spc="-1" dirty="0">
              <a:solidFill>
                <a:srgbClr val="000000"/>
              </a:solidFill>
              <a:latin typeface="Lucida Sans Unicode"/>
            </a:endParaRPr>
          </a:p>
          <a:p>
            <a:pPr marL="365040" indent="-255600" algn="l" rtl="0">
              <a:lnSpc>
                <a:spcPct val="8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a:solidFill>
                  <a:srgbClr val="000000"/>
                </a:solidFill>
                <a:latin typeface="Lucida Sans Unicode"/>
              </a:rPr>
              <a:t> </a:t>
            </a:r>
            <a:endParaRPr lang="en-US" sz="1800" b="0" strike="noStrike" spc="-1" dirty="0">
              <a:solidFill>
                <a:srgbClr val="000000"/>
              </a:solidFill>
              <a:latin typeface="Lucida Sans Unicod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TextBox 512"/>
          <p:cNvSpPr txBox="1"/>
          <p:nvPr/>
        </p:nvSpPr>
        <p:spPr>
          <a:xfrm>
            <a:off x="324000" y="1628640"/>
            <a:ext cx="5768890" cy="1245189"/>
          </a:xfrm>
          <a:prstGeom prst="rect">
            <a:avLst/>
          </a:prstGeom>
          <a:noFill/>
          <a:ln w="0">
            <a:noFill/>
          </a:ln>
        </p:spPr>
        <p:txBody>
          <a:bodyPr>
            <a:normAutofit/>
          </a:bodyPr>
          <a:lstStyle/>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Times New Roman"/>
                <a:ea typeface="Times New Roman"/>
              </a:rPr>
              <a:t>Serological tests</a:t>
            </a:r>
          </a:p>
          <a:p>
            <a:pPr marL="365040" indent="-255600" algn="l" rtl="0">
              <a:lnSpc>
                <a:spcPct val="10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Times New Roman"/>
                <a:ea typeface="Times New Roman"/>
              </a:rPr>
              <a:t>PCR</a:t>
            </a:r>
            <a:br>
              <a:rPr dirty="0"/>
            </a:br>
            <a:r>
              <a:rPr lang="ru-RU" sz="1200" b="0" strike="noStrike" spc="-1" dirty="0">
                <a:solidFill>
                  <a:srgbClr val="000000"/>
                </a:solidFill>
                <a:latin typeface="Lucida Sans Unicode"/>
              </a:rPr>
              <a:t> </a:t>
            </a:r>
            <a:endParaRPr lang="en-US" sz="1200" b="0" strike="noStrike" spc="-1" dirty="0">
              <a:solidFill>
                <a:srgbClr val="000000"/>
              </a:solidFill>
              <a:latin typeface="Lucida Sans Unicode"/>
            </a:endParaRPr>
          </a:p>
        </p:txBody>
      </p:sp>
      <p:pic>
        <p:nvPicPr>
          <p:cNvPr id="514" name="Picture 4" descr="Fotolia_24646168_Subscription_L"/>
          <p:cNvPicPr/>
          <p:nvPr/>
        </p:nvPicPr>
        <p:blipFill>
          <a:blip r:embed="rId2"/>
          <a:stretch/>
        </p:blipFill>
        <p:spPr>
          <a:xfrm>
            <a:off x="4889241" y="3041780"/>
            <a:ext cx="1476360" cy="1476360"/>
          </a:xfrm>
          <a:prstGeom prst="rect">
            <a:avLst/>
          </a:prstGeom>
          <a:ln w="0">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TextBox 519"/>
          <p:cNvSpPr txBox="1"/>
          <p:nvPr/>
        </p:nvSpPr>
        <p:spPr>
          <a:xfrm>
            <a:off x="301680" y="1196640"/>
            <a:ext cx="8540640" cy="5256360"/>
          </a:xfrm>
          <a:prstGeom prst="rect">
            <a:avLst/>
          </a:prstGeom>
          <a:noFill/>
          <a:ln w="0">
            <a:noFill/>
          </a:ln>
        </p:spPr>
        <p:txBody>
          <a:bodyPr>
            <a:normAutofit/>
          </a:bodyPr>
          <a:lstStyle/>
          <a:p>
            <a:pPr marL="365040" indent="-25560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800" b="0" strike="noStrike" spc="-1" dirty="0" err="1">
                <a:solidFill>
                  <a:srgbClr val="000000"/>
                </a:solidFill>
                <a:latin typeface="Lucida Sans Unicode"/>
              </a:rPr>
              <a:t>Death</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occurs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in</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the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stage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of</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venous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stasis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on</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the</a:t>
            </a:r>
            <a:r>
              <a:rPr lang="ru-RU" sz="2800" b="0" strike="noStrike" spc="-1" dirty="0">
                <a:solidFill>
                  <a:srgbClr val="000000"/>
                </a:solidFill>
                <a:latin typeface="Lucida Sans Unicode"/>
              </a:rPr>
              <a:t> 6-9th </a:t>
            </a:r>
            <a:r>
              <a:rPr lang="ru-RU" sz="2800" b="0" strike="noStrike" spc="-1" dirty="0" err="1">
                <a:solidFill>
                  <a:srgbClr val="000000"/>
                </a:solidFill>
                <a:latin typeface="Lucida Sans Unicode"/>
              </a:rPr>
              <a:t>day</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of</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illness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due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acute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renal</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or</a:t>
            </a:r>
            <a:r>
              <a:rPr lang="ru-RU" sz="2800" b="0" strike="noStrike" spc="-1" dirty="0">
                <a:solidFill>
                  <a:srgbClr val="000000"/>
                </a:solidFill>
                <a:latin typeface="Lucida Sans Unicode"/>
              </a:rPr>
              <a:t> </a:t>
            </a:r>
            <a:r>
              <a:rPr lang="en-US" sz="2800" b="0" strike="noStrike" spc="-1" dirty="0">
                <a:solidFill>
                  <a:srgbClr val="000000"/>
                </a:solidFill>
                <a:latin typeface="Lucida Sans Unicode"/>
              </a:rPr>
              <a:t>liver</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liver</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failure</a:t>
            </a:r>
            <a:endParaRPr lang="en-US" sz="2800" b="0" strike="noStrike" spc="-1" dirty="0">
              <a:solidFill>
                <a:srgbClr val="000000"/>
              </a:solidFill>
              <a:latin typeface="Lucida Sans Unicode"/>
            </a:endParaRPr>
          </a:p>
          <a:p>
            <a:pPr marL="365040" indent="-255600" algn="l" rtl="0">
              <a:lnSpc>
                <a:spcPct val="90000"/>
              </a:lnSpc>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800" b="0" strike="noStrike" spc="-1" dirty="0" err="1">
                <a:solidFill>
                  <a:srgbClr val="000000"/>
                </a:solidFill>
                <a:latin typeface="Lucida Sans Unicode"/>
              </a:rPr>
              <a:t>Mortality</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during</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epidemics</a:t>
            </a:r>
            <a:r>
              <a:rPr lang="ru-RU" sz="2800" b="0" strike="noStrike" spc="-1" dirty="0">
                <a:solidFill>
                  <a:srgbClr val="000000"/>
                </a:solidFill>
                <a:latin typeface="Lucida Sans Unicode"/>
              </a:rPr>
              <a:t> 20-30% (</a:t>
            </a:r>
            <a:r>
              <a:rPr lang="ru-RU" sz="2800" b="0" strike="noStrike" spc="-1" dirty="0" err="1">
                <a:solidFill>
                  <a:srgbClr val="000000"/>
                </a:solidFill>
                <a:latin typeface="Lucida Sans Unicode"/>
              </a:rPr>
              <a:t>according</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to</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some</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sources</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up</a:t>
            </a:r>
            <a:r>
              <a:rPr lang="ru-RU" sz="2800" b="0" strike="noStrike" spc="-1" dirty="0">
                <a:solidFill>
                  <a:srgbClr val="000000"/>
                </a:solidFill>
                <a:latin typeface="Lucida Sans Unicode"/>
              </a:rPr>
              <a:t> </a:t>
            </a:r>
            <a:r>
              <a:rPr lang="ru-RU" sz="2800" b="0" strike="noStrike" spc="-1" dirty="0" err="1">
                <a:solidFill>
                  <a:srgbClr val="000000"/>
                </a:solidFill>
                <a:latin typeface="Lucida Sans Unicode"/>
              </a:rPr>
              <a:t>to</a:t>
            </a:r>
            <a:r>
              <a:rPr lang="ru-RU" sz="2800" b="0" strike="noStrike" spc="-1" dirty="0">
                <a:solidFill>
                  <a:srgbClr val="000000"/>
                </a:solidFill>
                <a:latin typeface="Lucida Sans Unicode"/>
              </a:rPr>
              <a:t> 50-80%)</a:t>
            </a:r>
            <a:endParaRPr lang="en-US" sz="2800" b="0" strike="noStrike" spc="-1" dirty="0">
              <a:solidFill>
                <a:srgbClr val="000000"/>
              </a:solidFill>
              <a:latin typeface="Lucida Sans Unicod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TextBox 521"/>
          <p:cNvSpPr txBox="1"/>
          <p:nvPr/>
        </p:nvSpPr>
        <p:spPr>
          <a:xfrm>
            <a:off x="0" y="1609171"/>
            <a:ext cx="8540640" cy="4498920"/>
          </a:xfrm>
          <a:prstGeom prst="rect">
            <a:avLst/>
          </a:prstGeom>
          <a:noFill/>
          <a:ln w="0">
            <a:noFill/>
          </a:ln>
        </p:spPr>
        <p:txBody>
          <a:bodyPr>
            <a:normAutofit/>
          </a:bodyPr>
          <a:lstStyle/>
          <a:p>
            <a:pPr marL="365040" indent="-255600" algn="l" rtl="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2700" b="0" strike="noStrike" spc="-1">
                <a:solidFill>
                  <a:srgbClr val="000000"/>
                </a:solidFill>
                <a:latin typeface="Lucida Sans Unicode"/>
              </a:rPr>
              <a:t> </a:t>
            </a:r>
            <a:endParaRPr lang="en-US" sz="2700" b="0" strike="noStrike" spc="-1">
              <a:solidFill>
                <a:srgbClr val="000000"/>
              </a:solidFill>
              <a:latin typeface="Lucida Sans Unicode"/>
            </a:endParaRPr>
          </a:p>
        </p:txBody>
      </p:sp>
      <p:sp>
        <p:nvSpPr>
          <p:cNvPr id="523" name="Rectangle 4"/>
          <p:cNvSpPr/>
          <p:nvPr/>
        </p:nvSpPr>
        <p:spPr>
          <a:xfrm>
            <a:off x="304920" y="1021826"/>
            <a:ext cx="8610480" cy="1756508"/>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marL="342720" indent="-342720" algn="l" rtl="0">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i="1" strike="noStrike" spc="-1" dirty="0" err="1">
                <a:solidFill>
                  <a:srgbClr val="000000"/>
                </a:solidFill>
                <a:latin typeface="Times New Roman"/>
                <a:ea typeface="Times New Roman"/>
              </a:rPr>
              <a:t>Specific</a:t>
            </a:r>
            <a:r>
              <a:rPr lang="ru-RU" sz="2400" b="0" i="1" strike="noStrike" spc="-1" dirty="0">
                <a:solidFill>
                  <a:srgbClr val="000000"/>
                </a:solidFill>
                <a:latin typeface="Times New Roman"/>
                <a:ea typeface="Times New Roman"/>
              </a:rPr>
              <a:t> </a:t>
            </a:r>
            <a:r>
              <a:rPr lang="ru-RU" sz="2400" b="0" i="1" strike="noStrike" spc="-1" dirty="0" err="1">
                <a:solidFill>
                  <a:srgbClr val="000000"/>
                </a:solidFill>
                <a:latin typeface="Times New Roman"/>
                <a:ea typeface="Times New Roman"/>
              </a:rPr>
              <a:t>Therapy</a:t>
            </a:r>
            <a:r>
              <a:rPr lang="en-US" sz="2400" b="0" i="1"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yellow</a:t>
            </a:r>
            <a:r>
              <a:rPr lang="ru-RU" sz="2400" b="0"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fever</a:t>
            </a:r>
            <a:r>
              <a:rPr lang="en-US" sz="2400" b="0" strike="noStrike" spc="-1" dirty="0">
                <a:solidFill>
                  <a:srgbClr val="000000"/>
                </a:solidFill>
                <a:latin typeface="Times New Roman"/>
                <a:ea typeface="Times New Roman"/>
              </a:rPr>
              <a:t> </a:t>
            </a:r>
            <a:r>
              <a:rPr lang="ru-RU" sz="2400" b="0" i="1" strike="noStrike" spc="-1" dirty="0" err="1">
                <a:solidFill>
                  <a:srgbClr val="000000"/>
                </a:solidFill>
                <a:latin typeface="Times New Roman"/>
                <a:ea typeface="Times New Roman"/>
              </a:rPr>
              <a:t>insufficiently</a:t>
            </a:r>
            <a:r>
              <a:rPr lang="ru-RU" sz="2400" b="0" i="1" strike="noStrike" spc="-1" dirty="0">
                <a:solidFill>
                  <a:srgbClr val="000000"/>
                </a:solidFill>
                <a:latin typeface="Times New Roman"/>
                <a:ea typeface="Times New Roman"/>
              </a:rPr>
              <a:t> </a:t>
            </a:r>
            <a:r>
              <a:rPr lang="ru-RU" sz="2400" b="0" i="1" strike="noStrike" spc="-1" dirty="0" err="1">
                <a:solidFill>
                  <a:srgbClr val="000000"/>
                </a:solidFill>
                <a:latin typeface="Times New Roman"/>
                <a:ea typeface="Times New Roman"/>
              </a:rPr>
              <a:t>developed</a:t>
            </a:r>
            <a:r>
              <a:rPr lang="ru-RU" sz="2400" b="0" strike="noStrike" spc="-1" dirty="0">
                <a:solidFill>
                  <a:srgbClr val="000000"/>
                </a:solidFill>
                <a:latin typeface="Times New Roman"/>
                <a:ea typeface="Times New Roman"/>
              </a:rPr>
              <a:t>.</a:t>
            </a:r>
            <a:endParaRPr lang="en-US" sz="2400" b="0" strike="noStrike" spc="-1" dirty="0">
              <a:solidFill>
                <a:srgbClr val="000000"/>
              </a:solidFill>
              <a:latin typeface="Tahoma"/>
            </a:endParaRPr>
          </a:p>
          <a:p>
            <a:pPr marL="342720" indent="-342720" algn="l" rtl="0">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dirty="0" err="1">
                <a:solidFill>
                  <a:srgbClr val="000000"/>
                </a:solidFill>
                <a:latin typeface="Times New Roman"/>
                <a:ea typeface="Times New Roman"/>
              </a:rPr>
              <a:t>Pathogenetic</a:t>
            </a:r>
            <a:r>
              <a:rPr lang="ru-RU" sz="2400" b="0"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and</a:t>
            </a:r>
            <a:r>
              <a:rPr lang="ru-RU" sz="2400" b="0"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symptomatic</a:t>
            </a:r>
            <a:r>
              <a:rPr lang="ru-RU" sz="2400" b="0"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therapy</a:t>
            </a:r>
            <a:r>
              <a:rPr lang="ru-RU" sz="2400" b="0"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is</a:t>
            </a:r>
            <a:r>
              <a:rPr lang="ru-RU" sz="2400" b="0"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carried</a:t>
            </a:r>
            <a:r>
              <a:rPr lang="ru-RU" sz="2400" b="0" strike="noStrike" spc="-1" dirty="0">
                <a:solidFill>
                  <a:srgbClr val="000000"/>
                </a:solidFill>
                <a:latin typeface="Times New Roman"/>
                <a:ea typeface="Times New Roman"/>
              </a:rPr>
              <a:t> </a:t>
            </a:r>
            <a:r>
              <a:rPr lang="ru-RU" sz="2400" b="0" strike="noStrike" spc="-1" dirty="0" err="1">
                <a:solidFill>
                  <a:srgbClr val="000000"/>
                </a:solidFill>
                <a:latin typeface="Times New Roman"/>
                <a:ea typeface="Times New Roman"/>
              </a:rPr>
              <a:t>out</a:t>
            </a:r>
            <a:endParaRPr lang="en-US" sz="2400" b="0" strike="noStrike" spc="-1" dirty="0">
              <a:solidFill>
                <a:srgbClr val="000000"/>
              </a:solidFill>
              <a:latin typeface="Tahoma"/>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br>
              <a:rPr dirty="0"/>
            </a:br>
            <a:endParaRPr lang="en-US" sz="2400" b="0" strike="noStrike" spc="-1" dirty="0">
              <a:solidFill>
                <a:srgbClr val="000000"/>
              </a:solidFill>
              <a:latin typeface="Tahom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TextBox 524"/>
          <p:cNvSpPr txBox="1"/>
          <p:nvPr/>
        </p:nvSpPr>
        <p:spPr>
          <a:xfrm>
            <a:off x="178920" y="1052280"/>
            <a:ext cx="6985080" cy="5329080"/>
          </a:xfrm>
          <a:prstGeom prst="rect">
            <a:avLst/>
          </a:prstGeom>
          <a:noFill/>
          <a:ln w="0">
            <a:noFill/>
          </a:ln>
        </p:spPr>
        <p:txBody>
          <a:bodyPr>
            <a:normAutofit fontScale="95000"/>
          </a:bodyPr>
          <a:lstStyle/>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dirty="0" err="1">
                <a:solidFill>
                  <a:srgbClr val="FF0000"/>
                </a:solidFill>
                <a:latin typeface="Lucida Sans Unicode"/>
              </a:rPr>
              <a:t>Vaccination</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is</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the</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single</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most</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important</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measure</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to</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prevent</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yellow</a:t>
            </a:r>
            <a:r>
              <a:rPr lang="ru-RU" sz="2400" b="0" strike="noStrike" spc="-1" dirty="0">
                <a:solidFill>
                  <a:srgbClr val="FF0000"/>
                </a:solidFill>
                <a:latin typeface="Lucida Sans Unicode"/>
              </a:rPr>
              <a:t> </a:t>
            </a:r>
            <a:r>
              <a:rPr lang="ru-RU" sz="2400" b="0" strike="noStrike" spc="-1" dirty="0" err="1">
                <a:solidFill>
                  <a:srgbClr val="FF0000"/>
                </a:solidFill>
                <a:latin typeface="Lucida Sans Unicode"/>
              </a:rPr>
              <a:t>fever</a:t>
            </a:r>
            <a:r>
              <a:rPr lang="ru-RU" sz="2400" b="0" strike="noStrike" spc="-1" dirty="0">
                <a:solidFill>
                  <a:srgbClr val="000000"/>
                </a:solidFill>
                <a:latin typeface="Lucida Sans Unicode"/>
              </a:rPr>
              <a:t>.</a:t>
            </a:r>
            <a:endParaRPr lang="en-US" sz="2400" b="0" strike="noStrike" spc="-1" dirty="0">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400" b="0" strike="noStrike" spc="-1" dirty="0" err="1">
                <a:solidFill>
                  <a:srgbClr val="000000"/>
                </a:solidFill>
                <a:latin typeface="Lucida Sans Unicode"/>
              </a:rPr>
              <a:t>One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dose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of</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the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vaccine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provides</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protection</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for</a:t>
            </a:r>
            <a:r>
              <a:rPr lang="ru-RU" sz="2400" b="0" strike="noStrike" spc="-1" dirty="0">
                <a:solidFill>
                  <a:srgbClr val="000000"/>
                </a:solidFill>
                <a:latin typeface="Lucida Sans Unicode"/>
              </a:rPr>
              <a:t> 30-35 </a:t>
            </a:r>
            <a:r>
              <a:rPr lang="ru-RU" sz="2400" b="0" strike="noStrike" spc="-1" dirty="0" err="1">
                <a:solidFill>
                  <a:srgbClr val="000000"/>
                </a:solidFill>
                <a:latin typeface="Lucida Sans Unicode"/>
              </a:rPr>
              <a:t>years</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or</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more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and</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possibly</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for</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life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Serious</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side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effects</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are</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extremely</a:t>
            </a:r>
            <a:r>
              <a:rPr lang="ru-RU" sz="2400" b="0" strike="noStrike" spc="-1" dirty="0">
                <a:solidFill>
                  <a:srgbClr val="000000"/>
                </a:solidFill>
                <a:latin typeface="Lucida Sans Unicode"/>
              </a:rPr>
              <a:t> </a:t>
            </a:r>
            <a:r>
              <a:rPr lang="ru-RU" sz="2400" b="0" strike="noStrike" spc="-1" dirty="0" err="1">
                <a:solidFill>
                  <a:srgbClr val="000000"/>
                </a:solidFill>
                <a:latin typeface="Lucida Sans Unicode"/>
              </a:rPr>
              <a:t>rare</a:t>
            </a:r>
            <a:endParaRPr lang="en-US" sz="2400" b="0" strike="noStrike" spc="-1" dirty="0">
              <a:solidFill>
                <a:srgbClr val="000000"/>
              </a:solidFill>
              <a:latin typeface="Lucida Sans Unicode"/>
            </a:endParaRPr>
          </a:p>
        </p:txBody>
      </p:sp>
      <p:pic>
        <p:nvPicPr>
          <p:cNvPr id="526" name="Picture 6" descr="Yellow_Fever_Brochure_P1-copy"/>
          <p:cNvPicPr/>
          <p:nvPr/>
        </p:nvPicPr>
        <p:blipFill>
          <a:blip r:embed="rId2"/>
          <a:stretch/>
        </p:blipFill>
        <p:spPr>
          <a:xfrm>
            <a:off x="7048440" y="0"/>
            <a:ext cx="2095560" cy="4498920"/>
          </a:xfrm>
          <a:prstGeom prst="rect">
            <a:avLst/>
          </a:prstGeom>
          <a:ln w="0">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7" name="Picture 6" descr="Yellow_Fever_Vakcina"/>
          <p:cNvPicPr/>
          <p:nvPr/>
        </p:nvPicPr>
        <p:blipFill>
          <a:blip r:embed="rId2"/>
          <a:stretch/>
        </p:blipFill>
        <p:spPr>
          <a:xfrm>
            <a:off x="4757760" y="2349360"/>
            <a:ext cx="4386240" cy="4508640"/>
          </a:xfrm>
          <a:prstGeom prst="rect">
            <a:avLst/>
          </a:prstGeom>
          <a:ln w="0">
            <a:noFill/>
          </a:ln>
        </p:spPr>
      </p:pic>
      <p:pic>
        <p:nvPicPr>
          <p:cNvPr id="528" name="Picture 5" descr="yellow-fever-vaccine-yf-vax"/>
          <p:cNvPicPr/>
          <p:nvPr/>
        </p:nvPicPr>
        <p:blipFill>
          <a:blip r:embed="rId3"/>
          <a:stretch/>
        </p:blipFill>
        <p:spPr>
          <a:xfrm>
            <a:off x="0" y="0"/>
            <a:ext cx="5003640" cy="3151080"/>
          </a:xfrm>
          <a:prstGeom prst="rect">
            <a:avLst/>
          </a:prstGeom>
          <a:ln w="0">
            <a:noFill/>
          </a:ln>
        </p:spPr>
      </p:pic>
      <p:sp>
        <p:nvSpPr>
          <p:cNvPr id="529" name="Прямоугольник 3"/>
          <p:cNvSpPr/>
          <p:nvPr/>
        </p:nvSpPr>
        <p:spPr>
          <a:xfrm>
            <a:off x="228600" y="3352680"/>
            <a:ext cx="4343400" cy="532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FF9933"/>
                </a:solidFill>
                <a:latin typeface="Tahoma"/>
              </a:rPr>
              <a:t>French neurotropic strain Dakar</a:t>
            </a:r>
            <a:endParaRPr lang="en-US" sz="1800" b="0" strike="noStrike" spc="-1">
              <a:solidFill>
                <a:srgbClr val="000000"/>
              </a:solidFill>
              <a:latin typeface="Tahoma"/>
            </a:endParaRPr>
          </a:p>
        </p:txBody>
      </p:sp>
      <p:sp>
        <p:nvSpPr>
          <p:cNvPr id="530" name="Прямоугольник 4"/>
          <p:cNvSpPr/>
          <p:nvPr/>
        </p:nvSpPr>
        <p:spPr>
          <a:xfrm>
            <a:off x="152280" y="4114800"/>
            <a:ext cx="4572000" cy="751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FF9933"/>
                </a:solidFill>
                <a:latin typeface="Tahoma"/>
              </a:rPr>
              <a:t>American vaccine prepared from strain 17-D on chicken embryos.</a:t>
            </a:r>
            <a:endParaRPr lang="en-US" sz="1800" b="0" strike="noStrike" spc="-1">
              <a:solidFill>
                <a:srgbClr val="000000"/>
              </a:solidFill>
              <a:latin typeface="Tahom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TextBox 530"/>
          <p:cNvSpPr txBox="1"/>
          <p:nvPr/>
        </p:nvSpPr>
        <p:spPr>
          <a:xfrm>
            <a:off x="228240" y="2286000"/>
            <a:ext cx="8518680" cy="4038480"/>
          </a:xfrm>
          <a:prstGeom prst="rect">
            <a:avLst/>
          </a:prstGeom>
          <a:noFill/>
          <a:ln w="0">
            <a:noFill/>
          </a:ln>
        </p:spPr>
        <p:txBody>
          <a:bodyPr>
            <a:normAutofit fontScale="93500"/>
          </a:bodyPr>
          <a:lstStyle/>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000" b="0" strike="noStrike" spc="-1">
                <a:solidFill>
                  <a:srgbClr val="000000"/>
                </a:solidFill>
                <a:latin typeface="Lucida Sans Unicode"/>
              </a:rPr>
              <a:t>It is of vital importance</a:t>
            </a:r>
            <a:r>
              <a:rPr lang="ru-RU" sz="2000" b="0" strike="noStrike" spc="-1">
                <a:solidFill>
                  <a:srgbClr val="FF9933"/>
                </a:solidFill>
                <a:latin typeface="Lucida Sans Unicode"/>
              </a:rPr>
              <a:t>mosquito control</a:t>
            </a:r>
            <a:r>
              <a:rPr lang="ru-RU" sz="2000" b="0" strike="noStrike" spc="-1">
                <a:solidFill>
                  <a:srgbClr val="000000"/>
                </a:solidFill>
                <a:latin typeface="Lucida Sans Unicode"/>
              </a:rPr>
              <a:t>.</a:t>
            </a:r>
            <a:r>
              <a:rPr lang="ru-RU" sz="2000" b="0" strike="noStrike" spc="-1">
                <a:solidFill>
                  <a:srgbClr val="FF9933"/>
                </a:solidFill>
                <a:latin typeface="Lucida Sans Unicode"/>
              </a:rPr>
              <a:t>Transfer risk</a:t>
            </a:r>
            <a:r>
              <a:rPr lang="ru-RU" sz="2000" b="0" strike="noStrike" spc="-1">
                <a:solidFill>
                  <a:srgbClr val="000000"/>
                </a:solidFill>
                <a:latin typeface="Lucida Sans Unicode"/>
              </a:rPr>
              <a:t>yellow fever in urban areas</a:t>
            </a:r>
            <a:r>
              <a:rPr lang="ru-RU" sz="2000" b="0" strike="noStrike" spc="-1">
                <a:solidFill>
                  <a:srgbClr val="FF9933"/>
                </a:solidFill>
                <a:latin typeface="Lucida Sans Unicode"/>
              </a:rPr>
              <a:t>reduce</a:t>
            </a:r>
            <a:r>
              <a:rPr lang="ru-RU" sz="2000" b="0" strike="noStrike" spc="-1">
                <a:solidFill>
                  <a:srgbClr val="000000"/>
                </a:solidFill>
                <a:latin typeface="Lucida Sans Unicode"/>
              </a:rPr>
              <a:t>by destroying potential mosquito breeding sites and adding insecticides to water sources where the initial stages of their development take place.</a:t>
            </a:r>
            <a:endParaRPr lang="en-US" sz="2000" b="0" strike="noStrike" spc="-1">
              <a:solidFill>
                <a:srgbClr val="000000"/>
              </a:solidFill>
              <a:latin typeface="Lucida Sans Unicode"/>
            </a:endParaRPr>
          </a:p>
          <a:p>
            <a:pPr marL="365040" indent="-255600" algn="l" rtl="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2000" b="0" strike="noStrike" spc="-1">
                <a:solidFill>
                  <a:srgbClr val="000000"/>
                </a:solidFill>
                <a:latin typeface="Lucida Sans Unicode"/>
              </a:rPr>
              <a:t>Insecticide spraying to kill adults during urban outbreaks, combined with emergency vaccination campaigns, can reduce or eliminate yellow fever transmission, allowing</a:t>
            </a:r>
            <a:r>
              <a:rPr lang="ru-RU" sz="2000" b="0" strike="noStrike" spc="-1">
                <a:solidFill>
                  <a:srgbClr val="FF9933"/>
                </a:solidFill>
                <a:latin typeface="Lucida Sans Unicode"/>
              </a:rPr>
              <a:t>"buy time" for</a:t>
            </a:r>
            <a:r>
              <a:rPr lang="ru-RU" sz="2000" b="0" strike="noStrike" spc="-1">
                <a:solidFill>
                  <a:srgbClr val="000000"/>
                </a:solidFill>
                <a:latin typeface="Lucida Sans Unicode"/>
              </a:rPr>
              <a:t> </a:t>
            </a:r>
            <a:r>
              <a:rPr lang="ru-RU" sz="2000" b="0" strike="noStrike" spc="-1">
                <a:solidFill>
                  <a:srgbClr val="FF9933"/>
                </a:solidFill>
                <a:latin typeface="Lucida Sans Unicode"/>
              </a:rPr>
              <a:t>development of immunity in the vaccinated population.</a:t>
            </a:r>
            <a:r>
              <a:rPr lang="ru-RU" sz="3600" b="0" strike="noStrike" spc="-1">
                <a:solidFill>
                  <a:srgbClr val="000000"/>
                </a:solidFill>
                <a:latin typeface="Lucida Sans Unicode"/>
              </a:rPr>
              <a:t> </a:t>
            </a:r>
            <a:endParaRPr lang="en-US" sz="3600" b="0" strike="noStrike" spc="-1">
              <a:solidFill>
                <a:srgbClr val="000000"/>
              </a:solidFill>
              <a:latin typeface="Lucida Sans Unicode"/>
            </a:endParaRPr>
          </a:p>
          <a:p>
            <a:pPr marL="365040" indent="-255600" algn="l" rtl="0">
              <a:spcBef>
                <a:spcPts val="400"/>
              </a:spcBef>
              <a:buClr>
                <a:srgbClr val="2DA2BF"/>
              </a:buClr>
              <a:buSzPct val="68000"/>
              <a:buFont typeface="Wingdings 3"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600" b="0" strike="noStrike" spc="-1">
              <a:solidFill>
                <a:srgbClr val="000000"/>
              </a:solidFill>
              <a:latin typeface="Lucida Sans Unicode"/>
            </a:endParaRPr>
          </a:p>
        </p:txBody>
      </p:sp>
      <p:pic>
        <p:nvPicPr>
          <p:cNvPr id="532" name="Picture 4" descr="103_NpAdvMainFea"/>
          <p:cNvPicPr/>
          <p:nvPr/>
        </p:nvPicPr>
        <p:blipFill>
          <a:blip r:embed="rId2"/>
          <a:stretch/>
        </p:blipFill>
        <p:spPr>
          <a:xfrm>
            <a:off x="0" y="0"/>
            <a:ext cx="1763640" cy="1546200"/>
          </a:xfrm>
          <a:prstGeom prst="rect">
            <a:avLst/>
          </a:prstGeom>
          <a:ln w="0">
            <a:noFill/>
          </a:ln>
        </p:spPr>
      </p:pic>
      <p:pic>
        <p:nvPicPr>
          <p:cNvPr id="533" name="Picture 6" descr="Mosquitero_PREIMA20101214_0173_5"/>
          <p:cNvPicPr/>
          <p:nvPr/>
        </p:nvPicPr>
        <p:blipFill>
          <a:blip r:embed="rId3"/>
          <a:stretch/>
        </p:blipFill>
        <p:spPr>
          <a:xfrm>
            <a:off x="5651640" y="0"/>
            <a:ext cx="3492360" cy="2378160"/>
          </a:xfrm>
          <a:prstGeom prst="rect">
            <a:avLst/>
          </a:prstGeom>
          <a:ln w="0">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4" name="Rectangle 2"/>
          <p:cNvPicPr/>
          <p:nvPr/>
        </p:nvPicPr>
        <p:blipFill>
          <a:blip r:embed="rId2"/>
          <a:stretch/>
        </p:blipFill>
        <p:spPr>
          <a:xfrm>
            <a:off x="360360" y="268200"/>
            <a:ext cx="8332920" cy="1158840"/>
          </a:xfrm>
          <a:prstGeom prst="rect">
            <a:avLst/>
          </a:prstGeom>
          <a:ln w="0">
            <a:noFill/>
          </a:ln>
        </p:spPr>
      </p:pic>
      <p:sp>
        <p:nvSpPr>
          <p:cNvPr id="535" name="TextBox 534"/>
          <p:cNvSpPr txBox="1"/>
          <p:nvPr/>
        </p:nvSpPr>
        <p:spPr>
          <a:xfrm>
            <a:off x="457200" y="1481040"/>
            <a:ext cx="8229600" cy="4525920"/>
          </a:xfrm>
          <a:prstGeom prst="rect">
            <a:avLst/>
          </a:prstGeom>
          <a:noFill/>
          <a:ln w="0">
            <a:noFill/>
          </a:ln>
        </p:spPr>
        <p:txBody>
          <a:bodyPr>
            <a:normAutofit fontScale="91500" lnSpcReduction="10000"/>
          </a:bodyPr>
          <a:lstStyle/>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Benin</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Burkina Faso</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Gabon</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Ghana</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Zaire</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Cameroon</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Congo</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 Ivory Coast</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 Liberia</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 Mauritania</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 Mali</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Niger</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Rwanda</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Sao Tome and Principe</a:t>
            </a:r>
            <a:br/>
            <a:r>
              <a:rPr lang="ru-RU" sz="1800" b="0" strike="noStrike" spc="-1">
                <a:solidFill>
                  <a:srgbClr val="000000"/>
                </a:solidFill>
                <a:latin typeface="Lucida Sans Unicode"/>
              </a:rPr>
              <a:t>Togo</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french guiana</a:t>
            </a:r>
            <a:endParaRPr lang="en-US" sz="1800" b="0" strike="noStrike" spc="-1">
              <a:solidFill>
                <a:srgbClr val="000000"/>
              </a:solidFill>
              <a:latin typeface="Lucida Sans Unicode"/>
            </a:endParaRPr>
          </a:p>
          <a:p>
            <a:pPr marL="365040" indent="-255600" algn="l" rtl="0">
              <a:lnSpc>
                <a:spcPct val="80000"/>
              </a:lnSpc>
              <a:spcBef>
                <a:spcPts val="400"/>
              </a:spcBef>
              <a:buClr>
                <a:srgbClr val="2DA2BF"/>
              </a:buClr>
              <a:buSzPct val="68000"/>
              <a:buFont typeface="Lucida Sans Unicode"/>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Lucida Sans Unicode"/>
              </a:rPr>
              <a:t> Central African Republic</a:t>
            </a:r>
            <a:br/>
            <a:br/>
            <a:r>
              <a:rPr lang="ru-RU" sz="1800" b="0" strike="noStrike" spc="-1">
                <a:solidFill>
                  <a:srgbClr val="000000"/>
                </a:solidFill>
                <a:latin typeface="Lucida Sans Unicode"/>
              </a:rPr>
              <a:t> </a:t>
            </a:r>
            <a:endParaRPr lang="en-US" sz="1800" b="0" strike="noStrike" spc="-1">
              <a:solidFill>
                <a:srgbClr val="000000"/>
              </a:solidFill>
              <a:latin typeface="Lucida Sans Unicode"/>
            </a:endParaRPr>
          </a:p>
        </p:txBody>
      </p:sp>
      <p:pic>
        <p:nvPicPr>
          <p:cNvPr id="536" name="Picture 6" descr="Yellow-Fever-Endemic"/>
          <p:cNvPicPr/>
          <p:nvPr/>
        </p:nvPicPr>
        <p:blipFill>
          <a:blip r:embed="rId3"/>
          <a:stretch/>
        </p:blipFill>
        <p:spPr>
          <a:xfrm>
            <a:off x="3708360" y="1758960"/>
            <a:ext cx="4729320" cy="3657600"/>
          </a:xfrm>
          <a:prstGeom prst="rect">
            <a:avLst/>
          </a:prstGeom>
          <a:ln w="0">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7" name="Picture 8" descr="rs_mozzie"/>
          <p:cNvPicPr/>
          <p:nvPr/>
        </p:nvPicPr>
        <p:blipFill>
          <a:blip r:embed="rId2"/>
          <a:stretch/>
        </p:blipFill>
        <p:spPr>
          <a:xfrm>
            <a:off x="2411280" y="1557360"/>
            <a:ext cx="4515120" cy="4498920"/>
          </a:xfrm>
          <a:prstGeom prst="rect">
            <a:avLst/>
          </a:prstGeom>
          <a:ln w="0">
            <a:noFill/>
          </a:ln>
        </p:spPr>
      </p:pic>
      <p:sp>
        <p:nvSpPr>
          <p:cNvPr id="538" name="WordArt 10"/>
          <p:cNvSpPr txBox="1"/>
          <p:nvPr/>
        </p:nvSpPr>
        <p:spPr>
          <a:xfrm>
            <a:off x="737118" y="333359"/>
            <a:ext cx="6211242" cy="3249595"/>
          </a:xfrm>
          <a:prstGeom prst="rect">
            <a:avLst/>
          </a:prstGeom>
        </p:spPr>
        <p:txBody>
          <a:bodyPr wrap="none" lIns="90000" tIns="46800" rIns="90000" bIns="46800" anchorCtr="1">
            <a:prstTxWarp prst="textPlain">
              <a:avLst>
                <a:gd name="adj" fmla="val 26227"/>
              </a:avLst>
            </a:prstTxWarp>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ln w="9360">
                  <a:solidFill>
                    <a:srgbClr val="000000"/>
                  </a:solidFill>
                  <a:miter/>
                </a:ln>
                <a:solidFill>
                  <a:srgbClr val="000000"/>
                </a:solidFill>
                <a:latin typeface="Impact"/>
              </a:rPr>
              <a:t>Thanks for your attention!</a:t>
            </a:r>
            <a:endParaRPr lang="en-US" sz="1800" b="0" strike="noStrike" spc="1" dirty="0">
              <a:ln w="9360">
                <a:solidFill>
                  <a:srgbClr val="000000"/>
                </a:solidFill>
                <a:miter/>
              </a:ln>
              <a:solidFill>
                <a:srgbClr val="000000"/>
              </a:solidFill>
              <a:latin typeface="Impact"/>
              <a:ea typeface="Impac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706</TotalTime>
  <Words>1119</Words>
  <Application>Microsoft Office PowerPoint</Application>
  <PresentationFormat>Экран (4:3)</PresentationFormat>
  <Paragraphs>114</Paragraphs>
  <Slides>24</Slides>
  <Notes>0</Notes>
  <HiddenSlides>0</HiddenSlides>
  <MMClips>0</MMClips>
  <ScaleCrop>false</ScaleCrop>
  <HeadingPairs>
    <vt:vector size="4" baseType="variant">
      <vt:variant>
        <vt:lpstr>Тема</vt:lpstr>
      </vt:variant>
      <vt:variant>
        <vt:i4>9</vt:i4>
      </vt:variant>
      <vt:variant>
        <vt:lpstr>Заголовки слайдов</vt:lpstr>
      </vt:variant>
      <vt:variant>
        <vt:i4>24</vt:i4>
      </vt:variant>
    </vt:vector>
  </HeadingPairs>
  <TitlesOfParts>
    <vt:vector size="33" baseType="lpstr">
      <vt:lpstr>Office Theme</vt:lpstr>
      <vt:lpstr>Office Theme</vt:lpstr>
      <vt:lpstr>Office Theme</vt:lpstr>
      <vt:lpstr>Office Theme</vt:lpstr>
      <vt:lpstr>Office Theme</vt:lpstr>
      <vt:lpstr>Office Theme</vt:lpstr>
      <vt:lpstr>Office Theme</vt: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Admin</dc:creator>
  <dc:description/>
  <cp:lastModifiedBy>Наталія Вікторівна Верба</cp:lastModifiedBy>
  <cp:revision>59</cp:revision>
  <dcterms:created xsi:type="dcterms:W3CDTF">2014-03-06T15:33:54Z</dcterms:created>
  <dcterms:modified xsi:type="dcterms:W3CDTF">2024-02-15T16:02:09Z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