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3"/>
  </p:sldMasterIdLst>
  <p:sldIdLst>
    <p:sldId id="268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-43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5:58.417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509 281 24575,'-22'-2'0,"36"-3"0,38-3 0,78-6 0,27 0 0,-102 9 0,0 3 0,64 4 0,-70 0 0,-803-2 0,910-9 0,-99 4 0,665-12 0,-651 17 0,-641 0 0,1139 0 0,-461-8 0,9 0 0,-151 7 0,-239 3 0,192 4 0,-71 3 0,130-9 0,5 0 0,36 0 0,173-11 0,-154 8 0,115 2 0,-6 0 0,-142 0 0,1 0 0,0 0 0,0-1 0,-1 1 0,1-1 0,-1-1 0,0 1 0,0-1 0,0 0 0,6-4 0,-18 5 0,-1 1 0,0-1 0,0 2 0,-14-1 0,-347 21 0,247-11 0,-197-5 0,291-5 0,240-15 0,12 1 0,-137 16 0,111-2 0,-124-13 0,-141 14 0,25-2 0,-40 2 0,-367 13 0,216-10 0,207-3 0,60 1 0,1-2 0,0-1 0,-1-2 0,52-12 0,-22 2 0,96-10 0,-53 10 0,18-8 0,59-8 0,-133 22 0,-31 3 0,-20 5 0,0 0 0,0 0 0,0 0 0,0 0 0,0 0 0,0 0 0,0 0 0,0 0 0,0-1 0,0 1 0,0 0 0,0 0 0,0 0 0,0 0 0,0 0 0,0 0 0,0 0 0,0 0 0,0 0 0,0 0 0,0 0 0,0-1 0,0 1 0,-47 3 0,0 1 0,-1 2 0,2 3 0,-67 20 0,-31 6 0,26-11 0,155-24 0,207-12 0,-192 8 0,59 3 0,-64 2 0,-1-2 0,46-7 0,8 1 0,-202 7 0,1 4 0,-122 20 0,-170 34 0,247-39 0,100-16 0,46-3 0,0 0 0,0 0 0,0 0 0,1 0 0,-1 0 0,0 0 0,0-1 0,0 1 0,0 0 0,0 0 0,0 0 0,0 0 0,0 0 0,0 0 0,1 0 0,-1 0 0,0 0 0,0 0 0,0 0 0,0 0 0,0 0 0,0 0 0,0 0 0,0-1 0,0 1 0,0 0 0,0 0 0,0 0 0,0 0 0,0 0 0,0 0 0,0 0 0,1 0 0,-1-1 0,0 1 0,0 0 0,0 0 0,0 0 0,0 0 0,-1 0 0,1 0 0,0 0 0,0 0 0,0-1 0,0 1 0,0 0 0,0 0 0,0 0 0,0 0 0,0 0 0,0 0 0,0 0 0,0 0 0,0 0 0,0-1 0,0 1 0,0 0 0,0 0 0,-1 0 0,1 0 0,27-10 0,321-72 0,-199 51 0,67-2 0,-189 29 0,-1 1 0,1 1 0,48 2 0,-54 0 0,-119-2 0,0 4 0,-176 27 0,-179 35 0,388-62 0,77-4 0,-1 0 0,0 0 0,0-1 0,0 0 0,19-9 0,-13 6 0,0 0 0,33-7 0,13-1 0,-47 9 0,-1 1 0,1 1 0,28-2 0,126-10 0,-107 7 0,69 1 0,32-10 0,-365 56 0,53-11 0,74-12 0,0-4 0,-108 4 0,121-12 0,-93 16 0,94-10 0,-94 3 0,36-13 0,69-1 0,39 1 0,13 0 0,209-11 0,-171 8 0,638-14 0,-615 17 0,-151 21 0,-461 65 0,402-64 0,35-4 0,-217 7 0,893-25 0,-351-1 0,-785 1 0,829 0 0,-671 0 0,555-2 0,154 5 0,-252 2 0,1 1 0,53 17 0,-97-23 0,0 0 0,0 0 0,0 0 0,0 0 0,0 0 0,0 0 0,0 0 0,-1 1 0,1-1 0,0 0 0,0 1 0,0-1 0,0 1 0,0-1 0,-1 1 0,1-1 0,0 1 0,0 0 0,-1-1 0,1 1 0,0 0 0,-1-1 0,1 1 0,-1 0 0,1 0 0,-1 0 0,1-1 0,-1 1 0,1 2 0,-2-2 0,0 1 0,0-1 0,0 0 0,0 0 0,0 0 0,0 1 0,0-1 0,0 0 0,-1-1 0,1 1 0,0 0 0,-1 0 0,1 0 0,0-1 0,-3 2 0,-63 19 0,49-18 0,0-1 0,0-1 0,0 0 0,-19-2 0,16 0 0,248 1-1365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6:17.82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1254 688 24575,'-97'-8'0,"66"4"0,-157-23 0,154 15 0,31 10 0,-1 0 0,0 0 0,0 0 0,0 1 0,0 0 0,0 0 0,0 0 0,-6-1 0,-23 0 0,0-1 0,0-2 0,-58-17 0,76 18 0,-1 0 0,0 1 0,0 1 0,-23 0 0,2 0 0,-128-24 0,125 14 0,35 9 0,-1 1 0,0 0 0,1 0 0,-1 1 0,0 0 0,-8-1 0,2 0 0,-1 0 0,1-1 0,0 0 0,0-1 0,1 0 0,-1-1 0,1 0 0,-17-11 0,-30-12 0,50 22 0,0 0 0,1 0 0,-1-1 0,2 0 0,-1 0 0,1-1 0,0 1 0,0-1 0,-6-13 0,-1 1 0,11 17 0,0-1 0,1 0 0,-1 0 0,1 0 0,0 0 0,0 0 0,0 0 0,0 0 0,1 0 0,-1 0 0,1 0 0,0 0 0,1-1 0,-1 1 0,1 0 0,0 0 0,0 0 0,0 0 0,0 0 0,1 0 0,-1 0 0,1 1 0,0-1 0,0 1 0,1-1 0,4-5 0,1-2 0,1 0 0,0 1 0,0 1 0,1-1 0,1 1 0,-1 1 0,13-8 0,-17 14 0,0-1 0,0 1 0,0 0 0,0 0 0,12-2 0,22-6 0,-20 4 0,-1 1 0,1 1 0,0 0 0,1 2 0,-1 1 0,39 1 0,-57 0 0,1173 1 0,-1049 11 0,-43-13 0,113 2 0,-57 13 0,12-3 0,-120-5 0,-29-2 0,-19-1 0,-289 10 0,-176-13 0,461 2 0,25 2 0,36 2 0,178 7 0,-193-12 0,0 1 0,32 8 0,-33-5 0,1-2 0,34 2 0,-34-4 0,0 1 0,31 7 0,-31-4 0,0-1 0,34 0 0,62 8 0,-537-23 0,39-2 0,321 11 0,32 2 0,1-1 0,-46-9 0,86 12 0,0-1 0,0-1 0,21-2 0,10 0 0,710 2 0,-757 1 0,0-1 0,1 0 0,-1 0 0,0 0 0,0 0 0,1 0 0,-1 0 0,0 0 0,0 0 0,1 0 0,-1 0 0,0-1 0,0 1 0,1 0 0,-1-1 0,0 1 0,0-1 0,0 0 0,0 1 0,0-1 0,0 0 0,0 0 0,0 1 0,0-1 0,0 0 0,0 0 0,0 0 0,-1 0 0,1 0 0,0 0 0,-1 0 0,1-1 0,-1 1 0,1 0 0,-1 0 0,1 0 0,-1-1 0,0 1 0,0 0 0,0 0 0,0-1 0,0 1 0,0 0 0,0 0 0,0-1 0,0 1 0,0 0 0,-1 0 0,0-2 0,0 0 0,0 0 0,0 0 0,-1 0 0,1 0 0,-1 0 0,0 1 0,0-1 0,0 1 0,0-1 0,-1 1 0,1 0 0,-1 0 0,1 0 0,-1 0 0,1 0 0,-1 0 0,0 1 0,0-1 0,-4 0 0,-62-13 0,-117-10 0,102 12 0,97 15 0,0-1 0,1-1 0,0 0 0,13-2 0,15 0 0,28 1 0,75 3 0,-103 10 0,-37-9 0,0-1 0,0 0 0,1-1 0,-1 1 0,1-1 0,8 1 0,154-2 0,-270 1 0,-109-3 0,77-16 0,87 10 0,0 2 0,-49 0 0,-31-2 0,78 3 0,0 0 0,-41-2 0,-36-6 0,-102 1 0,215 12 0,-31 0 0,0-1 0,-47-8 0,46 4 0,1 3 0,-76 4 0,28 0 0,14-3 0,-84 3 0,132 10 0,-3 1 0,22-13-105,-1 2 0,1 0 0,0 0 0,0 1 0,0 0 0,1 1 0,-1 0 0,1 1 0,0 0 0,0 0 0,0 1 0,-16 14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6:23.99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439 30 24575,'-102'13'0,"89"-12"0,1 0 0,-1 1 0,0 1 0,-13 4 0,-24 4 0,50-11 0,-1 0 0,0 0 0,0 0 0,0 0 0,0 0 0,1 1 0,-1-1 0,0 0 0,0 0 0,0 1 0,1-1 0,-1 0 0,0 1 0,0-1 0,1 1 0,-1-1 0,0 1 0,1-1 0,-1 1 0,0-1 0,1 1 0,-1 0 0,1-1 0,-1 1 0,1 0 0,0 0 0,-1-1 0,1 1 0,-1 0 0,1 0 0,0-1 0,0 1 0,0 0 0,-1 0 0,1 0 0,0 0 0,0-1 0,0 3 0,1-3 0,-1 1 0,1 0 0,-1-1 0,1 1 0,-1 0 0,1-1 0,-1 1 0,1-1 0,-1 1 0,1-1 0,0 1 0,-1-1 0,1 1 0,0-1 0,0 0 0,-1 1 0,1-1 0,0 0 0,0 1 0,-1-1 0,1 0 0,0 0 0,0 0 0,0 0 0,-1 0 0,1 0 0,0 0 0,0 0 0,0 0 0,-1 0 0,1-1 0,0 1 0,0 0 0,0 0 0,-1-1 0,1 1 0,0-1 0,-1 1 0,2-1 0,5-3 0,0 0 0,-1-1 0,0 1 0,12-12 0,-17 15 0,1-1 0,0 1 0,0-1 0,-1 0 0,1 0 0,-1 0 0,0 0 0,1 0 0,-1 0 0,0 0 0,0 0 0,0 0 0,0-1 0,-1 1 0,1 0 0,-1-1 0,1 1 0,-1-1 0,0 1 0,0-3 0,-1 4 0,1 0 0,-1 0 0,0 0 0,0 0 0,0 0 0,0 0 0,0 0 0,0 0 0,0 0 0,0 1 0,0-1 0,0 0 0,0 1 0,0-1 0,0 1 0,-1-1 0,1 1 0,0 0 0,0-1 0,-1 1 0,1 0 0,0 0 0,-1 0 0,-1 0 0,-41 1 0,33 0 0,-170 0 0,216-3 0,-24 0 0,-1 2 0,1-1 0,-1 1 0,1 1 0,0 0 0,18 4 0,-28-5 0,0 0 0,-1 1 0,1-1 0,0 0 0,-1 0 0,1 1 0,0-1 0,-1 0 0,1 1 0,0-1 0,-1 1 0,1-1 0,-1 0 0,1 1 0,-1-1 0,1 1 0,-1 0 0,1-1 0,-1 1 0,0-1 0,1 1 0,-1 0 0,0-1 0,1 1 0,-1 0 0,0-1 0,0 1 0,0 1 0,-12 15 0,-37 12 0,41-24 0,-1 0 0,-32 20 0,39-24 0,0 0 0,0 0 0,0 1 0,1-1 0,-1 1 0,0-1 0,1 1 0,-1-1 0,1 1 0,0 0 0,0 0 0,0 0 0,-1 0 0,2 0 0,-1 0 0,-1 3 0,2-5 0,0 1 0,1 0 0,-1-1 0,0 1 0,0-1 0,1 1 0,-1 0 0,1-1 0,-1 1 0,0-1 0,1 1 0,-1-1 0,1 1 0,-1-1 0,1 1 0,0-1 0,-1 0 0,1 1 0,-1-1 0,1 0 0,0 1 0,-1-1 0,1 0 0,0 0 0,-1 0 0,1 1 0,0-1 0,-1 0 0,1 0 0,0 0 0,-1 0 0,1 0 0,0 0 0,0-1 0,-1 1 0,1 0 0,0 0 0,-1 0 0,1-1 0,0 1 0,1 0 0,0-1 0,0 1 0,0-1 0,0 1 0,-1-1 0,1 0 0,0 1 0,0-1 0,-1 0 0,1 0 0,-1 0 0,1 0 0,-1-1 0,1 1 0,1-2 0,-3 2 0,1 0 0,-1-1 0,1 1 0,-1 0 0,0-1 0,0 1 0,0 0 0,1-1 0,-1 1 0,0-1 0,0 1 0,-1 0 0,1-1 0,0 1 0,0 0 0,-1-1 0,1 1 0,-1 0 0,1 0 0,-1-1 0,0 1 0,1 0 0,-1 0 0,0 0 0,0 0 0,0 0 0,0 0 0,1 0 0,-2 0 0,1 0 0,0 0 0,0 0 0,0 1 0,0-1 0,-3-1 0,-2-1 0,-1 0 0,1 0 0,-1 0 0,0 1 0,-10-3 0,60 9 0,-36-4 0,1 0 0,0 0 0,0 1 0,0 0 0,0 1 0,-1 0 0,16 5 0,-10-2 0,0-1 0,1 0 0,23 4 0,-28-7 0,0 0 0,0 1 0,0 0 0,0 0 0,-1 1 0,1 0 0,-1 1 0,1 0 0,-1 0 0,0 1 0,8 7 0,-15-12 0,-1 0 0,0 0 0,0 0 0,0 1 0,1-1 0,-1 0 0,0 0 0,0 0 0,0 1 0,0-1 0,1 0 0,-1 0 0,0 0 0,0 1 0,0-1 0,0 0 0,0 0 0,0 1 0,0-1 0,0 0 0,0 1 0,0-1 0,0 0 0,0 0 0,0 1 0,0-1 0,0 0 0,0 0 0,0 1 0,0-1 0,0 0 0,0 0 0,0 1 0,0-1 0,-1 0 0,1 0 0,0 0 0,0 1 0,0-1 0,0 0 0,-1 0 0,1 1 0,-15 5 0,-15-1 0,-57-5 0,166 18 0,-74-17 0,10 4 0,1-1 0,-1-1 0,1 0 0,0-1 0,20 0 0,-22-1 0,-1 0 0,0 1 0,0 1 0,0 0 0,16 7 0,41 8 0,57 10 0,-78-12 0,-41-12 0,0-1 0,1 0 0,-1 0 0,1-1 0,-1 0 0,18 1 0,3-1 0,0 2 0,-1 2 0,50 15 0,112 16 0,-160-28 0,-17-4 0,1-1 0,0 0 0,-1-1 0,1-1 0,27 1 0,-189-3 0,100 0 0,45 0 0,22 0 0,136 13 0,831-14 0,-971 1 0,0-2 0,0 0 0,20-6 0,-20 4 0,-1 1 0,1 0 0,25 0 0,-25 2-227,0 0-1,0 0 1,0-1-1,0-1 1,29-10-1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6:45.188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2764 147 24575,'-1'0'0,"0"-1"0,1 0 0,-1 0 0,1 1 0,-1-1 0,0 0 0,1 1 0,-1-1 0,0 1 0,0-1 0,0 1 0,1-1 0,-1 1 0,0-1 0,0 1 0,0 0 0,0 0 0,0-1 0,0 1 0,0 0 0,0 0 0,0 0 0,0 0 0,0 0 0,-1 0 0,-31 0 0,28 0 0,-29 2 0,24-1 0,1 0 0,-1-1 0,0 1 0,1-2 0,-1 0 0,1 0 0,-11-3 0,17 3 0,-4-2 0,0 0 0,0 0 0,0 1 0,0 0 0,-1 1 0,1-1 0,-1 1 0,1 1 0,-8-1 0,-159-9 0,0 0 0,62 0 0,108 10 0,0-1 0,-1 1 0,1-1 0,0 0 0,0 0 0,0-1 0,-6-2 0,6 2 0,-1 0 0,1 1 0,-1-1 0,1 1 0,-1 0 0,0 0 0,-5 0 0,-74 3 0,-67-3 0,-33-20 0,109 12 0,35 4 0,-49-1 0,-22 8 0,-135-4 0,93-8 0,-72 1 0,144 4 0,-94 6 0,54 2 0,-93-3-1365,205 0-5461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7:00.783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321 84 24575,'-7'2'0,"0"0"0,-1 1 0,1 0 0,0 0 0,1 1 0,-12 7 0,9-6 0,-44 15 0,45-18 0,1 0 0,-1 1 0,1 0 0,0 0 0,0 0 0,-12 9 0,-22 16 0,31-23 0,0 2 0,0-1 0,1 1 0,0 1 0,0 0 0,-14 16 0,23-24 0,0 0 0,0 1 0,0-1 0,0 0 0,0 0 0,-1 0 0,1 0 0,0 0 0,0 1 0,0-1 0,0 0 0,0 0 0,0 0 0,0 0 0,0 1 0,0-1 0,0 0 0,0 0 0,0 0 0,0 1 0,0-1 0,0 0 0,0 0 0,0 0 0,0 0 0,0 1 0,0-1 0,0 0 0,0 0 0,0 0 0,0 1 0,0-1 0,0 0 0,0 0 0,0 0 0,0 0 0,0 1 0,1-1 0,-1 0 0,0 0 0,0 0 0,0 0 0,0 0 0,0 0 0,1 1 0,-1-1 0,0 0 0,0 0 0,0 0 0,0 0 0,1 0 0,-1 0 0,16 0 0,17-8 0,50-35 0,-15 15 0,-35 16 0,45-24 0,-135 38 0,14 17 0,36-15 0,0 0 0,0-1 0,-1 0 0,-15 4 0,-83 29 0,118-41 0,-1 0 0,1-1 0,-1 0 0,13-9 0,-15 8 0,1 1 0,1 0 0,-1 0 0,1 1 0,0 1 0,0 0 0,16-4 0,-21 6 0,1 1 0,-1-1 0,0 0 0,0-1 0,0 0 0,6-3 0,-7 3 0,1 0 0,-1 0 0,1 0 0,0 1 0,0 0 0,0 0 0,8-1 0,-1 3 0,0-2 0,0 0 0,0 0 0,-1-1 0,1-1 0,18-7 0,-17 6 0,1 1 0,0 1 0,0 1 0,1 0 0,-1 1 0,30 1 0,-44 0 0,846 0 0,-835 1 0,-1 0 0,1 1 0,17 5 0,-17-4 0,-1-1 0,1 0 0,21 1 0,100 7 0,19 1 0,2-1 0,-23 0 0,3 0 0,-1 0 0,10 1 0,-135-11 0,-1 1 0,1 0 0,0 0 0,0 1 0,7 3 0,-7-3 0,0 1 0,0-1 0,0-1 0,0 0 0,10 1 0,165 7 0,-121-8 0,102 7 0,-108-7 0,-119 1 0,-218-4 0,239-4 0,-64-16 0,7 1 0,45 6 0,42 11 0,0 0 0,0 1 0,0 1 0,-16-2 0,-84-7 0,-21 1 0,96 0 0,32 8 0,0 0 0,0 0 0,0 1 0,0-1 0,-1 1 0,-7 0 0,-161-9 0,108 9 0,38 1 0,-54-7 0,-61-3 0,46 7 0,58 4 0,34-1 0,13 0 0,222 9 0,-58-2 0,-19-2 0,-11 15 0,-134-17 0,-24 1 0,-26-1 0,-482-3 0,692-2 0,176 4 0,-169 8 0,-626-20 0,252 0 0,-8 0 0,118 10 0,54 0 0,32 0 0,14 0 0,475 0 0,-648-11 0,36 0 0,100 9 0,-47-11 0,50 8 0,0 1 0,-38-2 0,-224-3 0,191 8 0,58 1 0,31 0 0,14 0 0,89-1 0,105 3 0,11 8 0,-195-9 0,-28 3 0,-33 1 0,-930-5 0,1347 18 0,-357-16 0,140 8 0,-223-9 0,-177 8 0,183-8 0,54-1 0,7 0 0,32 0 0,214-10 0,-222 11 0,-21-1 0,-1 1 0,0-1 0,1 1 0,-1-2 0,1 1 0,-1 0 0,0-1 0,1 0 0,-1 0 0,0 0 0,5-2 0,-50-3 0,-370 6 0,405-3 0,18-3 0,23-5 0,268 8 0,-157 6 0,-106-3 0,-67 0 0,-529 0 0,550 0 0,0 1 0,0 0 0,0 0 0,1 1 0,-1-1 0,-7 4 0,-15 4 0,45-11 0,0 1 0,0 0 0,29 3 0,-24-1 0,0-1 0,28-3 0,35-3 0,124 5 0,-154 2 0,-326-1 0,476-10 0,-121 10 0,-48 0 0,-28 0 0,-10 0 0,-125-3 0,-135 6 0,88 18 0,164-19 0,-1 1 0,1 1 0,0-1 0,0 2 0,1-1 0,-1 2 0,1-1 0,-9 8 0,-6 3 0,13-10 0,2 0 0,-1 1 0,-13 13 0,22-20 0,1 0 0,0 0 0,0 0 0,0 0 0,0 0 0,0 0 0,-1 1 0,1-1 0,0 0 0,0 0 0,0 0 0,0 0 0,0 0 0,0 1 0,0-1 0,0 0 0,-1 0 0,1 0 0,0 0 0,0 1 0,0-1 0,0 0 0,0 0 0,0 0 0,0 0 0,0 1 0,0-1 0,0 0 0,0 0 0,0 0 0,0 1 0,0-1 0,0 0 0,1 0 0,-1 0 0,0 0 0,0 0 0,0 1 0,0-1 0,0 0 0,0 0 0,0 0 0,0 0 0,1 0 0,-1 1 0,0-1 0,0 0 0,0 0 0,0 0 0,0 0 0,1 0 0,13 2 0,17-7 0,-3-15 0,-28 20 0,0 0 0,0 0 0,0-1 0,0 1 0,0 0 0,1 0 0,-1 0 0,0 0 0,0 0 0,0 0 0,0 0 0,0 0 0,0 0 0,0-1 0,0 1 0,0 0 0,0 0 0,0 0 0,0 0 0,0 0 0,0 0 0,0 0 0,0 0 0,0-1 0,0 1 0,0 0 0,0 0 0,0 0 0,0 0 0,0 0 0,0 0 0,0 0 0,0 0 0,0-1 0,-1 1 0,1 0 0,0 0 0,0 0 0,0 0 0,0 0 0,0 0 0,0 0 0,0 0 0,0 0 0,0 0 0,0 0 0,-1 0 0,1 0 0,0 0 0,0 0 0,0 0 0,0 0 0,0 0 0,0 0 0,0-1 0,0 1 0,-1 1 0,1-1 0,0 0 0,0 0 0,0 0 0,0 0 0,0 0 0,0 0 0,0 0 0,-1 0 0,-20 4 0,2 1 0,0 0 0,1 1 0,0 1 0,0 0 0,1 2 0,0 0 0,0 1 0,-29 23 0,34-20-273,0 1 0,2 0 0,-1 1 0,-9 17 0,17-26-6553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7:09.098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3127 1 24575,'22'0'0,"32"2"0,-51-2 0,-1 1 0,1 0 0,-1 0 0,1 0 0,0 0 0,-1 0 0,0 0 0,1 1 0,-1-1 0,0 1 0,0 0 0,0 0 0,0-1 0,0 1 0,0 0 0,0 1 0,1 2 0,32 45 0,-26-39 0,0 0 0,-2 1 0,1 0 0,-1 0 0,-1 1 0,8 21 0,-12-27 0,0 0 0,0 0 0,0 1 0,-1-1 0,0 1 0,0-1 0,-1 1 0,0 0 0,0-1 0,-1 1 0,0-1 0,-1 1 0,1-1 0,-1 0 0,-1 1 0,1-1 0,-1 0 0,-1-1 0,1 1 0,-1 0 0,0-1 0,-6 8 0,-12 16 0,15-20 0,0 0 0,0 0 0,-1 0 0,-1-1 0,0-1 0,-11 10 0,10-11 0,1 0 0,0 0 0,-1-1 0,1 0 0,-1 0 0,0-1 0,-20 6 0,-5 5 0,30-13 0,0-1 0,-1 1 0,1-1 0,0 0 0,-1 0 0,-7 1 0,-44 14 0,29-7 0,7-5 0,1-1 0,-30 2 0,-1 0 0,-33 12 0,59-11 0,0-1 0,0-1 0,-1-2 0,0 0 0,-26-2 0,41 0 0,0 0 0,0 1 0,-20 5 0,20-4 0,0-1 0,0 0 0,0 0 0,-14-1 0,-954-3 0,510 3 0,449-2 0,1-1 0,-26-6 0,-14-2 0,47 9 0,0 0 0,-1-1 0,1-1 0,0 0 0,0-1 0,-13-6 0,19 8 0,0 0 0,-1 0 0,1 1 0,0 0 0,-1 0 0,1 0 0,-11 1 0,-37-8 0,10-5 0,25 8 0,0-1 0,1-1 0,-25-13 0,24 10 0,-2 1 0,-25-9 0,-38-17 0,33 10 0,30 16 0,1-2 0,-23-15 0,-61-44 0,97 62 0,-1-1 0,2 0 0,-1 0 0,-7-15 0,4 6 0,8 15 0,0-1 0,0 0 0,1 0 0,-1 0 0,1 0 0,0 0 0,0-1 0,1 1 0,-1 0 0,1-1 0,0 1 0,1-8 0,-1 9 0,0 0 0,1 1 0,-1-1 0,1 0 0,0 0 0,0 1 0,0-1 0,0 0 0,0 1 0,0-1 0,1 1 0,-1 0 0,1-1 0,0 1 0,0 0 0,0 0 0,0 0 0,0 0 0,3-2 0,68-45-1365,-67 46-5461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7:40.659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3186 225 24575,'-26'2'0,"0"0"0,0 2 0,-33 9 0,27-5 0,-45 4 0,73-11 0,-4-1 0,0 1 0,0-1 0,0 2 0,0-1 0,1 1 0,-15 5 0,75-17 0,-31 6 0,0 2 0,0 1 0,42 2 0,-13 1 0,-119 31 0,53-25 0,-1 0 0,-1-1 0,1-1 0,-1-1 0,0 0 0,-35 5 0,64-11 0,1 0 0,0-1 0,0 1 0,-1-2 0,18-5 0,28-8 0,-29 9 0,-23 5 0,-9 1 0,-18 3 0,1 0 0,-1 2 0,-36 10 0,-36 6 0,50-13 0,43-7 0,0 0 0,0 0 0,0 0 0,0 0 0,0 0 0,0 0 0,1 0 0,-1 0 0,0 0 0,0 0 0,0 0 0,0 0 0,0 0 0,0 0 0,0 1 0,0-1 0,0 0 0,0 0 0,0 0 0,0 0 0,0 0 0,0 0 0,0 0 0,0 0 0,0 0 0,0 0 0,0 0 0,0 0 0,0 0 0,-1 1 0,1-1 0,0 0 0,0 0 0,0 0 0,0 0 0,0 0 0,0 0 0,0 0 0,25 1 0,121-12 0,-130 10 0,3 0 0,-1-1 0,29-6 0,-65 4 0,-17 4 0,-22 12 0,-1-2 0,0-3 0,-79 1 0,166-10 0,0-1 0,-1-2 0,0 0 0,43-15 0,59-11 0,-116 28 0,-3 2 0,1-1 0,0 0 0,-1-1 0,0 0 0,18-7 0,-81 17 0,28 1 0,-1-1 0,0-2 0,-39 5 0,-35 6 0,69-10 0,0-1 0,-1-2 0,-54 0 0,102-5 0,0 1 0,0-2 0,0 0 0,-1-1 0,17-7 0,6 0 0,2 2 0,-38 9 0,-5 1 0,-23 4 0,-32 7 0,-62 4 0,107-15 0,-1 0 0,1 1 0,1 1 0,-1-1 0,-18 9 0,30-11 0,0 0 0,0 0 0,0 0 0,0 0 0,1 0 0,-1 0 0,0 0 0,0 0 0,0 0 0,0 0 0,0 0 0,0 0 0,0 0 0,0 0 0,1 0 0,-1 0 0,0 1 0,0-1 0,0 0 0,0 0 0,0 0 0,0 0 0,0 0 0,0 0 0,0 0 0,0 0 0,0 1 0,0-1 0,0 0 0,0 0 0,0 0 0,0 0 0,0 0 0,0 0 0,0 0 0,0 1 0,0-1 0,0 0 0,0 0 0,0 0 0,0 0 0,0 0 0,0 0 0,0 0 0,0 1 0,0-1 0,0 0 0,0 0 0,0 0 0,0 0 0,-1 0 0,1 0 0,0 0 0,0 0 0,0 0 0,0 0 0,0 1 0,0-1 0,0 0 0,0 0 0,-1 0 0,1 0 0,0 0 0,0 0 0,0 0 0,0 0 0,0 0 0,0 0 0,-1 0 0,16 3 0,18-1 0,-1-3 0,-22-1 0,0 2 0,0-1 0,1 2 0,-1-1 0,19 5 0,-29-5 0,0-1 0,1 1 0,-1 0 0,0 0 0,0 0 0,0 0 0,0 0 0,0 0 0,1 0 0,-1 0 0,0 1 0,0-1 0,0 0 0,0 0 0,0 0 0,1 0 0,-1 0 0,0 0 0,0 0 0,0 0 0,0 0 0,0 0 0,0 0 0,0 0 0,1 1 0,-1-1 0,0 0 0,0 0 0,0 0 0,0 0 0,0 0 0,0 0 0,0 0 0,0 1 0,0-1 0,0 0 0,0 0 0,0 0 0,0 0 0,0 0 0,0 1 0,0-1 0,0 0 0,0 0 0,0 0 0,0 0 0,0 0 0,0 1 0,0-1 0,0 0 0,0 0 0,0 0 0,0 0 0,0 0 0,0 1 0,0-1 0,0 0 0,-1 0 0,-11 6 0,-15 1 0,-94-7 0,-16 0 0,35 11 0,0-1 0,-62 0 0,-611-10 0,769-1 0,1 1 0,-1-1 0,1-1 0,-1 1 0,1-1 0,-7-2 0,7 2 0,-1 0 0,1 0 0,-1 1 0,0-1 0,0 2 0,-6-2 0,-44 0 0,0-3 0,-108-24 0,40 16 0,-7 2 0,103 1 0,-5-1 0,31 11 0,-11 0 0,0 0 0,1 0 0,-1-2 0,0 1 0,1-2 0,0 0 0,-1 0 0,1-1 0,0-1 0,-12-6 0,18 8 0,0 0 0,0 1 0,0-1 0,0 1 0,0 0 0,-7 0 0,7 1 0,0-1 0,1 1 0,-1-1 0,1 0 0,-1 0 0,1 0 0,0-1 0,-6-4 0,-72-33 0,29 16 0,44 20 0,1 1 0,0-1 0,-1-1 0,-9-6 0,-5-5-227,0-2-1,2 0 1,0-2-1,1 0 1,-27-36-1,43 50-6598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7:50.077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2251 443 24575,'-71'2'0,"-93"-4"0,156-1 0,24 0 0,26-1 0,62 6 0,140-4 0,-243 2 0,-1 0 0,1 0 0,0 1 0,-1-1 0,1 0 0,0 0 0,0 0 0,-1 0 0,1 0 0,0 0 0,-1 0 0,1-1 0,0 1 0,-1 0 0,1 0 0,0 0 0,-1-1 0,1 1 0,0 0 0,-1-1 0,1 1 0,-1-1 0,1 1 0,-1-1 0,1 1 0,-1-1 0,1 1 0,-1-1 0,1 0 0,-19-9 0,-37-5 0,54 15 0,-42-6 0,1 1 0,-1 2 0,-78 6 0,26-1 0,-211-12 0,223 10 0,51 0 0,30 0 0,15 0 0,32 2 0,1 3 0,81 17 0,-70-10 0,-119-16 0,-79 6 0,43 0 0,189 9 0,-56-11 0,0 2 0,58 11 0,-51-7 0,48 1 0,-45-5 0,-2 9 0,-37-9 0,0 0 0,0-1 0,1 1 0,-1-1 0,0 0 0,8 0 0,-619 0 0,354-3 0,938 2 0,-685 0 0,-1 0 0,0 0 0,0 0 0,0 0 0,1 0 0,-1 0 0,0 0 0,0 0 0,1-1 0,-1 1 0,0 0 0,0-1 0,0 1 0,0-1 0,0 1 0,0-1 0,2-1 0,-3 2 0,0-1 0,0 1 0,1-1 0,-1 1 0,0-1 0,0 1 0,0-1 0,0 1 0,0-1 0,0 1 0,0-1 0,0 1 0,0-1 0,0 1 0,0-1 0,-1 1 0,1-1 0,0 1 0,0 0 0,0-1 0,-1 1 0,1-1 0,0 1 0,0-1 0,-1 1 0,1 0 0,0-1 0,-1 1 0,-2-3 0,1 1 0,0 0 0,-1 0 0,1 0 0,-1 1 0,0-1 0,0 1 0,1-1 0,-1 1 0,0 0 0,0 0 0,-6-1 0,-413-18 0,539 18 0,124 4 0,-104 9 0,-85-6 0,-46-4 0,-32-5 0,23 3 0,-46-3 0,0 1 0,-72 5 0,22 1 0,3-3 0,76 0 0,32 0 0,60 0 0,-128-10 0,-171-5 0,-36-1 0,241 17 0,-1-2 0,0 0 0,-30-7 0,71 10 0,0-1 0,0 0 0,25-4 0,7 1 0,-9 2 0,16-1 0,0 3 0,91 13 0,-117-9 0,0-2 0,63 1 0,-492-5 0,431 1 0,0 2 0,33 8 0,-34-5 0,0-1 0,41 0 0,4 5 0,-436-12 0,250 4 0,138-2 0,1 1 0,-1 1 0,39 9 0,-86-9 0,1-1 0,0 0 0,-22-3 0,-25-6 0,-115-1 0,227 12 0,-1 1 0,0 2 0,59 16 0,-96-22 0,-13-7 0,-16-6 0,-57-5 0,-94-11 0,139 25 0,-51-8 0,-132-1 0,247 13 0,-1 1 0,0 1 0,0 2 0,-1 1 0,42 12 0,-53-11 0,1-2 0,34 3 0,21 4 0,13 4 0,-337-55 0,160 28 0,-110-8 0,227 23 0,0 1 0,1 2 0,38 12 0,-24-6 0,134 35 0,-115-35 0,-269-60 0,129 25 0,52 14 0,-1 2 0,-40-8 0,74 18 0,0-1 0,0 1 0,0 1 0,0 0 0,-1 0 0,8 5 0,9 5 0,-24-14 0,0 0 0,0 0 0,-1 0 0,1 0 0,0 0 0,0 0 0,0 0 0,0 0 0,0 0 0,0 0 0,0 0 0,0 0 0,0 0 0,0 0 0,0 0 0,-1 1 0,1-1 0,0 0 0,0 0 0,0 0 0,0 0 0,0 0 0,0 0 0,0 0 0,0 0 0,0 0 0,0 0 0,0 0 0,0 1 0,0-1 0,0 0 0,0 0 0,0 0 0,0 0 0,0 0 0,0 0 0,0 0 0,0 0 0,0 0 0,0 1 0,0-1 0,0 0 0,0 0 0,0 0 0,0 0 0,0 0 0,0 0 0,0 0 0,0 0 0,1 0 0,-1 0 0,0 0 0,0 0 0,0 1 0,0-1 0,0 0 0,0 0 0,0 0 0,0 0 0,0 0 0,0 0 0,0 0 0,1 0 0,-1 0 0,0 0 0,0 0 0,-13 2 0,-17-4 0,-32-15 0,38 12 0,0-2 0,-25-11 0,31 7 0,25 8 0,33 12 0,49 33 0,-79-39 0,1 0 0,0-1 0,0 0 0,18 1 0,-19-2 0,-21-4 0,-1-1 0,1 0 0,0 0 0,0-2 0,-15-8 0,-26-12 0,18 12 0,-2 2 0,0 1 0,-74-11 0,120 25 0,-1 1 0,0 0 0,-1 0 0,1 1 0,-1 0 0,11 9 0,43 24 0,-6-23 0,-55-15 0,0 0 0,0 0 0,0 1 0,0-1 0,0 0 0,0 0 0,0 0 0,0 0 0,0-1 0,0 1 0,0 0 0,0 0 0,1-1 0,-1 1 0,0 0 0,-1-1 0,1 1 0,2-2 0,-3 1 0,0 0 0,0 0 0,0 1 0,0-1 0,0 0 0,0 0 0,0 0 0,0 0 0,0 0 0,-1 0 0,1 0 0,0 0 0,-1 0 0,1 0 0,0 0 0,-1 1 0,1-1 0,-1 0 0,0 0 0,1 0 0,-1 1 0,0-1 0,1 0 0,-1 1 0,0-1 0,0 0 0,-5-5 0,-1 1 0,1 0 0,-1 0 0,0 0 0,0 1 0,0 0 0,-1 0 0,1 1 0,-10-3 0,-33-17 0,51 23 0,-1 0 0,0 0 0,0 0 0,0 0 0,0 0 0,0 0 0,0 0 0,0 0 0,0 0 0,0 0 0,1 0 0,-1 0 0,0 0 0,0 0 0,0 0 0,0 0 0,0 0 0,0 0 0,0 0 0,0 0 0,0 0 0,0 0 0,1 0 0,-1 0 0,0 0 0,0-1 0,0 1 0,0 0 0,0 0 0,0 0 0,0 0 0,0 0 0,0 0 0,0 0 0,0 0 0,0 0 0,0 0 0,0-1 0,0 1 0,0 0 0,0 0 0,0 0 0,0 0 0,0 0 0,0 0 0,0 0 0,0 0 0,0 0 0,0-1 0,0 1 0,0 0 0,0 0 0,0 0 0,0 0 0,0 0 0,0 0 0,0 0 0,0 0 0,0 0 0,0 0 0,0 0 0,-1-1 0,1 1 0,16-1 0,21 6 0,3 15 0,-17-8 0,-1-1 0,2-2 0,36 12 0,-44-18 0,24 6 0,-38-10 0,-26-5 0,-136-51 0,93 34 0,-97-46 0,109 44 0,-6-8 0,47 24 0,0 1 0,-1 1 0,0 0 0,-1 0 0,-25-6 0,41 13 0,-1 0 0,1 0 0,0-1 0,0 1 0,-1 0 0,1 0 0,0 0 0,-1 0 0,1 0 0,0 0 0,-1 0 0,1-1 0,0 1 0,-1 0 0,1 0 0,0 0 0,-1 0 0,1 0 0,0 1 0,0-1 0,-1 0 0,1 0 0,0 0 0,-1 0 0,1 0 0,0 0 0,-1 0 0,1 1 0,0-1 0,0 0 0,-1 0 0,1 0 0,0 1 0,0-1 0,-1 0 0,1 0 0,0 0 0,0 1 0,0-1 0,0 0 0,-1 1 0,1-1 0,0 0 0,0 0 0,0 1 0,10 15 0,27 19 0,-34-33 0,29 23 0,67 38 0,-85-55 0,0 1 0,1-1 0,-1-1 0,29 9 0,-43-15 0,1-1 0,-1 0 0,0 0 0,0 0 0,0 0 0,1 0 0,-1 0 0,0 0 0,0 0 0,0 0 0,1 0 0,-1 0 0,0 0 0,0 0 0,0 0 0,1-1 0,-1 1 0,0 0 0,0 0 0,0 0 0,1 0 0,-1 0 0,0 0 0,0 0 0,0 0 0,0-1 0,0 1 0,1 0 0,-1 0 0,0 0 0,0 0 0,0-1 0,0 1 0,0 0 0,0 0 0,0 0 0,0-1 0,1 1 0,-1 0 0,0 0 0,0 0 0,0-1 0,0 1 0,0 0 0,0 0 0,0 0 0,0-1 0,0 1 0,0 0 0,-1 0 0,-4-17 0,-14-13 0,19 30 0,0 0 0,0 0 0,0 1 0,0-1 0,0 0 0,0 0 0,0 0 0,0 0 0,0 0 0,-1 0 0,1 1 0,0-1 0,0 0 0,0 0 0,0 0 0,0 0 0,0 0 0,0 0 0,0 0 0,-1 0 0,1 0 0,0 1 0,0-1 0,0 0 0,0 0 0,0 0 0,-1 0 0,1 0 0,0 0 0,0 0 0,0 0 0,0 0 0,0 0 0,0 0 0,-1 0 0,1 0 0,12 15 0,51 31 0,-29-18 0,-34-28 0,0 0 0,0 0 0,0 0 0,0 0 0,0 0 0,0 0 0,0 0 0,1 0 0,-1 0 0,0-1 0,0 1 0,0 0 0,0 0 0,0 0 0,0 0 0,0 0 0,0 0 0,0 0 0,0 0 0,0 0 0,0 0 0,1 0 0,-1 0 0,0 0 0,0 0 0,0 0 0,0-1 0,0 1 0,0 0 0,0 0 0,0 0 0,0 0 0,1 0 0,-1 0 0,0 0 0,0 0 0,0 0 0,0 1 0,0-1 0,0 0 0,0 0 0,0 0 0,1 0 0,-1 0 0,0 0 0,0 0 0,0 0 0,0 0 0,0 0 0,0 0 0,0 0 0,0 0 0,-7-15 0,-17-17 0,-53-34 0,-39-38 0,115 104 0,1-1 0,0 1 0,0 0 0,-1-1 0,1 1 0,0-1 0,0 1 0,-1 0 0,1-1 0,0 1 0,-1 0 0,1-1 0,0 1 0,-1 0 0,1 0 0,-1-1 0,1 1 0,0 0 0,-1 0 0,1 0 0,-1 0 0,1-1 0,-1 1 0,1 0 0,-1 0 0,1 0 0,-1 0 0,1 0 0,-1 0 0,1 0 0,-1 0 0,1 0 0,0 1 0,-1-1 0,1 0 0,-1 0 0,1 0 0,-1 1 0,-3 20 0,11 29 0,-5-45 0,0 0 0,-1-1 0,2 1 0,-1 0 0,0-1 0,1 1 0,0-1 0,0 0 0,0 0 0,1 0 0,0 0 0,-1 0 0,1-1 0,0 0 0,0 0 0,1 0 0,-1 0 0,1-1 0,0 1 0,-1-1 0,9 2 0,-9-2 0,0 0 0,-1 0 0,1 0 0,-1 0 0,0 1 0,0-1 0,5 6 0,10 8 0,-29-45 0,-57-55 0,23 23 0,26 33 0,15 20 5,-1 1 1,2-1-1,-1 0 0,1 0 0,0 0 1,0 0-1,1 0 0,-2-18 0,-5-17-1417,6 36-5414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8:55.553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3099 254 24575,'2'1'0,"-1"-1"0,1 0 0,-1 1 0,1-1 0,0 1 0,-1-1 0,0 1 0,1 0 0,-1 0 0,1 0 0,-1 0 0,0 0 0,0 0 0,1 0 0,-1 0 0,0 0 0,0 0 0,0 1 0,0-1 0,0 0 0,-1 1 0,1-1 0,0 1 0,-1-1 0,1 1 0,-1-1 0,1 1 0,-1-1 0,0 1 0,1 0 0,-1-1 0,0 1 0,0 1 0,-1 68 0,0-48 0,-8 161 0,5-165 0,0 0 0,-1 0 0,-1-1 0,-12 28 0,7-20 0,4-8 0,5-12 0,0 0 0,0 0 0,0-1 0,-1 0 0,0 1 0,0-1 0,-1 0 0,1 0 0,-9 7 0,-23 28 0,28-32 0,1 1 0,-2-2 0,1 1 0,-1-1 0,0 0 0,0-1 0,-13 8 0,5 0 0,-18 12 0,34-25 0,-1-1 0,1 0 0,-1 1 0,1-1 0,-1 1 0,1-1 0,-1 0 0,0 0 0,1 1 0,-1-1 0,0 0 0,1 0 0,-1 0 0,1 0 0,-1 0 0,0 0 0,1 0 0,-1 0 0,0 0 0,1 0 0,-1 0 0,0 0 0,1 0 0,-1 0 0,0-1 0,1 1 0,-1 0 0,1 0 0,-1-1 0,0 1 0,1 0 0,-1-1 0,1 1 0,-1-1 0,1 1 0,-1-1 0,1 1 0,0-1 0,-1 1 0,1-1 0,0 1 0,-1-1 0,1 0 0,0 1 0,-1-2 0,1 1 0,0-1 0,0 1 0,0-1 0,0 1 0,1-1 0,-1 1 0,0-1 0,1 1 0,-1-1 0,1 1 0,-1-1 0,1 1 0,0 0 0,-1-1 0,1 1 0,0 0 0,0-1 0,0 1 0,0 0 0,0 0 0,0 0 0,3-2 0,34-26 0,-26 20 0,50-29 0,-46 30 0,-1-1 0,23-18 0,-32 20 0,-1 0 0,0-1 0,-1 0 0,1 0 0,-1 0 0,-1-1 0,0 1 0,0-1 0,-1 0 0,2-11 0,-1-1 0,1 4 0,-1-1 0,-1 1 0,0 0 0,-1-1 0,-1 1 0,-1-1 0,-6-33 0,-24-30 0,29 78 0,1 0 0,-1 0 0,0 0 0,1 0 0,-1 1 0,-1-1 0,1 1 0,0-1 0,-1 1 0,1 0 0,-1 0 0,1 0 0,-1 0 0,0 1 0,0-1 0,0 1 0,0-1 0,0 1 0,0 0 0,-1 0 0,1 1 0,0-1 0,0 1 0,-1-1 0,1 1 0,0 0 0,0 0 0,-1 1 0,1-1 0,-6 2 0,-3 0 0,-1 1 0,1 0 0,-1 1 0,1 0 0,0 1 0,-16 9 0,-20 15 0,-88 71 0,136-100 0,0 0 0,0 1 0,-1-1 0,1 0 0,0 0 0,0 1 0,-1-1 0,1 0 0,0 0 0,0 0 0,-1 1 0,1-1 0,0 0 0,-1 0 0,1 0 0,0 0 0,-1 0 0,1 0 0,0 0 0,-1 0 0,1 0 0,0 0 0,-1 0 0,1 0 0,0 0 0,-1 0 0,1 0 0,0 0 0,-1 0 0,1 0 0,0 0 0,-1 0 0,1-1 0,0 1 0,-1 0 0,1 0 0,0 0 0,0 0 0,-1-1 0,1 1 0,0 0 0,0 0 0,-1-1 0,1 1 0,0 0 0,0-1 0,-5-23 0,10-28 0,3 37 0,1 1 0,0-1 0,1 2 0,1-1 0,17-15 0,-13 12 0,-7 9 0,-5 5 0,0-1 0,0 1 0,0-1 0,0 1 0,0-1 0,-1 0 0,0 0 0,0 0 0,0 0 0,2-7 0,-6 18 0,-1 0 0,-1 0 0,1 0 0,-1 0 0,-1-1 0,1 1 0,-1-1 0,-7 7 0,4-4 0,1-1 0,1 1 0,-1 0 0,-8 19 0,10-17 0,2-5 0,1 0 0,-1 0 0,1 1 0,0-1 0,1 0 0,0 1 0,-1 6 0,2-13 0,0 1 0,0-1 0,0 0 0,0 0 0,0 1 0,0-1 0,0 0 0,0 0 0,0 0 0,0 1 0,0-1 0,0 0 0,1 0 0,-1 1 0,0-1 0,0 0 0,0 0 0,0 0 0,0 1 0,1-1 0,-1 0 0,0 0 0,0 0 0,0 0 0,1 0 0,-1 1 0,0-1 0,0 0 0,0 0 0,1 0 0,-1 0 0,0 0 0,0 0 0,1 0 0,-1 0 0,0 0 0,0 0 0,1 0 0,-1 0 0,0 0 0,0 0 0,1 0 0,-1 0 0,0 0 0,0 0 0,1 0 0,15-9 0,11-14 0,7-14 0,-24 25 0,0 0 0,1 1 0,19-14 0,-30 25 0,0 0 0,0-1 0,0 1 0,0 0 0,1 0 0,-1 0 0,0 0 0,0 0 0,0 0 0,1 0 0,-1 0 0,0 0 0,0-1 0,1 1 0,-1 0 0,0 0 0,0 0 0,0 0 0,1 0 0,-1 0 0,0 0 0,0 0 0,1 1 0,-1-1 0,0 0 0,0 0 0,0 0 0,1 0 0,-1 0 0,0 0 0,0 0 0,0 0 0,1 1 0,-1-1 0,0 0 0,0 0 0,0 0 0,0 0 0,1 1 0,-1-1 0,0 0 0,0 0 0,0 0 0,0 1 0,0-1 0,0 0 0,0 0 0,0 1 0,3 18 0,-6 18 0,-41 146 0,32-142 0,-27 80 0,37-118 0,0 0 0,1-1 0,-1 1 0,0 0 0,0-1 0,0 0 0,-1 1 0,1-1 0,-1 0 0,1 0 0,-1 0 0,1-1 0,-1 1 0,0-1 0,-3 2 0,-54 16 0,24-8 0,12-3 0,0-1 0,0-1 0,0-1 0,-1-1 0,-28 1 0,-129-5 0,77-3 0,-506 3 0,610 1 0,0-1 0,0 0 0,0 0 0,1 0 0,-1 0 0,0 0 0,0 0 0,0 0 0,0 0 0,0 0 0,1 0 0,-1 0 0,0 0 0,0 0 0,0-1 0,1 1 0,-1 0 0,0-1 0,0 1 0,0-1 0,1 1 0,-1-1 0,0 1 0,1-1 0,-1 1 0,1-1 0,-1 0 0,0 1 0,1-1 0,-1 0 0,1 1 0,0-1 0,-1 0 0,1 0 0,0 1 0,-1-1 0,1 0 0,0 0 0,0-1 0,0 1 0,1-1 0,-1 1 0,1 0 0,0-1 0,-1 1 0,1 0 0,0 0 0,0 0 0,0 0 0,0-1 0,0 1 0,0 0 0,0 1 0,1-1 0,-1 0 0,0 0 0,0 0 0,1 1 0,-1-1 0,0 1 0,1-1 0,2 0 0,58-16 0,112-16 0,-40 14 0,172-16 0,-279 33 0,0-1 0,0-1 0,34-10 0,-60 14 0,0 0 0,0 0 0,0 0 0,0 0 0,0 0 0,0-1 0,0 1 0,-1 0 0,1-1 0,0 1 0,0 0 0,0-1 0,-1 1 0,1-1 0,0 0 0,0 1 0,-1-1 0,1 1 0,0-1 0,-1 0 0,1 0 0,-1 1 0,1-1 0,-1 0 0,1 0 0,-1 0 0,0 1 0,1-1 0,-1 0 0,0 0 0,0 0 0,0 0 0,0 0 0,1 0 0,-1 0 0,0 0 0,-1 1 0,1-1 0,0 0 0,0 0 0,0 0 0,0 0 0,-1 0 0,1 0 0,0 0 0,-1 1 0,1-1 0,-1 0 0,1 0 0,-1 1 0,1-1 0,-1 0 0,0 0 0,1 1 0,-2-2 0,-1-1 0,0 0 0,0 0 0,-1 0 0,1 1 0,-1-1 0,0 1 0,1 0 0,-1 0 0,0 0 0,-7-2 0,-103-17 0,-129-7 0,-296 15 0,679 2 0,5 1 0,-122 10 0,77 0 0,120-14 0,-27 3 0,-45 5 0,-132 1 0,-15-4 0,-2 7 0,0 1 0,-1 0 0,1 0 0,0 0 0,0 0 0,0 0 0,-1 0 0,1 0 0,-1 0 0,1 0 0,0 1 0,-1-1 0,1 0 0,-1 1 0,0 0 0,-2-1 0,-117-14 0,67 9 0,-1 3 0,-71 4 0,33 1 0,83-2 0,0 0 0,-1 1 0,1 0 0,0 1 0,0 1 0,0-1 0,0 1 0,-12 6 0,21-9 0,1 0 0,0 0 0,0 1 0,0-1 0,0 0 0,0 0 0,0 0 0,0 0 0,0 0 0,0 0 0,0 1 0,0-1 0,0 0 0,0 0 0,0 0 0,0 0 0,0 0 0,0 0 0,0 1 0,0-1 0,0 0 0,0 0 0,0 0 0,0 0 0,0 0 0,0 1 0,0-1 0,0 0 0,0 0 0,0 0 0,0 0 0,0 0 0,0 0 0,0 1 0,0-1 0,1 0 0,-1 0 0,0 0 0,0 0 0,0 0 0,0 0 0,0 0 0,0 0 0,1 0 0,-1 0 0,0 0 0,0 0 0,0 0 0,0 1 0,0-1 0,0 0 0,1 0 0,-1 0 0,0 0 0,0 0 0,0 0 0,0 0 0,0 0 0,1-1 0,17 7 0,19 2 0,144 3 0,-122-6 0,-26-2 0,0-1 0,42-3 0,-74 1 0,0 1 0,0-1 0,0-1 0,-1 1 0,1 0 0,0 0 0,0 0 0,0 0 0,0-1 0,-1 1 0,1 0 0,0-1 0,0 1 0,0 0 0,-1-1 0,1 1 0,0-1 0,-1 1 0,1-1 0,1-1 0,-7-9 0,-26-9 0,-28 3 0,-1 3 0,0 2 0,0 3 0,-63 0 0,-101-4 0,224 13 0,0 0 0,0 0 0,0 0 0,0-1 0,0 1 0,0 0 0,0 0 0,0 0 0,0 0 0,0 0 0,1 0 0,-1 0 0,0-1 0,0 1 0,0 0 0,0 0 0,-1 0 0,1 0 0,0 0 0,0 0 0,0-1 0,0 1 0,0 0 0,0 0 0,0 0 0,0 0 0,0 0 0,0 0 0,0-1 0,0 1 0,0 0 0,0 0 0,0 0 0,-1 0 0,1 0 0,0 0 0,0 0 0,0 0 0,0 0 0,0 0 0,0 0 0,0 0 0,-1-1 0,1 1 0,0 0 0,0 0 0,0 0 0,0 0 0,0 0 0,0 0 0,-1 0 0,1 0 0,0 0 0,20-8 0,29-5 0,54-3 0,140-3 0,-168 9 0,-54 6 0,-1 1 0,30 0 0,-42 3 0,0 1 0,0-1 0,0-1 0,0 0 0,1 0 0,-1 0 0,-1-1 0,1 0 0,0 0 0,0-1 0,-1 0 0,1-1 0,-1 1 0,0-1 0,0-1 0,7-5 0,5-5 0,2 1 0,32-18 0,-36 23 0,10-4 0,-22 11 0,1-1 0,-1 1 0,0-1 0,0 0 0,0 0 0,0 0 0,6-6 0,-10 8 0,-1 1 0,1-1 0,-1 0 0,0 1 0,1-1 0,-1 0 0,0 1 0,1-1 0,-1 0 0,0 1 0,0-1 0,0 0 0,1 0 0,-1 1 0,0-1 0,0 0 0,0 0 0,0 1 0,0-1 0,-1 0 0,1 0 0,0 1 0,0-1 0,-1-1 0,0 0 0,0 0 0,-1 0 0,1 0 0,-1 0 0,0 0 0,0 0 0,1 0 0,-1 1 0,0-1 0,-1 1 0,-1-2 0,-22-20 0,25 23 0,0-1 0,1 1 0,-1-1 0,0 0 0,1 1 0,-1-1 0,1 0 0,-1 0 0,1 1 0,-1-1 0,1 0 0,0 0 0,-1 0 0,1 1 0,0-1 0,0 0 0,0 0 0,-1 0 0,1 0 0,0 0 0,0 1 0,0-1 0,0 0 0,1 0 0,-1 0 0,0 0 0,0 0 0,0 0 0,1 1 0,-1-1 0,0 0 0,1 0 0,-1 0 0,1 1 0,-1-1 0,1 0 0,0 1 0,-1 0 0,0 0 0,1 0 0,-1 0 0,0 0 0,0 1 0,1-1 0,-1 0 0,0 0 0,0 1 0,1-1 0,-1 0 0,0 0 0,0 1 0,0-1 0,1 0 0,-1 1 0,0-1 0,0 0 0,0 0 0,0 1 0,0-1 0,0 0 0,0 1 0,0-1 0,0 0 0,0 1 0,0-1 0,0 1 0,0-1 0,0 0 0,0 1 0,0-1 0,0 0 0,0 1 0,0-1 0,0 0 0,0 0 0,-1 1 0,1-1 0,0 1 0,-4 18 0,-4-7 0,-2-1 0,1 0 0,-1-1 0,-1 0 0,0-1 0,0 0 0,-21 12 0,-3-7 0,31-12 0,-1-1 0,0 1 0,0-1 0,0 1 0,1 0 0,-1 1 0,1-1 0,0 1 0,0 0 0,0 0 0,0 0 0,0 1 0,0 0 0,1-1 0,-5 7 0,8-9 0,1 0 0,-1 0 0,0 0 0,0 0 0,1 0 0,-1 0 0,1 0 0,-1 0 0,1 0 0,-1-1 0,1 1 0,-1 0 0,1 0 0,0 0 0,-1-1 0,1 1 0,0 0 0,0-1 0,0 1 0,-1-1 0,1 1 0,0-1 0,0 1 0,0-1 0,0 0 0,0 1 0,0-1 0,0 0 0,1 0 0,31 10 0,66-9 0,-69-3 0,1 3 0,0 0 0,33 7 0,-63-8 0,0 0 0,0 0 0,0 0 0,0 0 0,-1 0 0,1 0 0,0 0 0,0 0 0,0 1 0,0-1 0,-1 0 0,1 0 0,0 1 0,0-1 0,-1 1 0,1-1 0,0 1 0,-1-1 0,1 1 0,0-1 0,-1 1 0,1-1 0,-1 1 0,1 0 0,-1-1 0,1 1 0,-1 0 0,1 0 0,-1-1 0,0 1 0,1 0 0,-1 0 0,0 0 0,0-1 0,1 1 0,-1 0 0,0 0 0,0 0 0,0 0 0,0 0 0,0-1 0,0 1 0,-1 0 0,1 0 0,0 0 0,0 0 0,-1-1 0,1 1 0,0 0 0,-1 0 0,1-1 0,-1 1 0,1 0 0,-1-1 0,1 1 0,-1 0 0,1-1 0,-1 1 0,-1 0 0,-2 4 0,0-1 0,-1 0 0,1 0 0,-1 0 0,0 0 0,-10 5 0,-46 13 0,0-1 0,-99 18 0,107-27 0,-390 69 0,412-76 0,24-3 0,-1 0 0,1-1 0,-1 0 0,0 0 0,0-1 0,0 0 0,0 0 0,-10-2 0,17 2 0,1 0 0,-1-1 0,1 1 0,-1 0 0,1 0 0,-1 0 0,1-1 0,0 1 0,-1 0 0,1 0 0,-1-1 0,1 1 0,0 0 0,-1-1 0,1 1 0,0 0 0,-1-1 0,1 1 0,0-1 0,0 1 0,-1 0 0,1-1 0,0 1 0,0-1 0,0 1 0,0-1 0,0 1 0,-1-1 0,1 1 0,0-1 0,0 1 0,0-2 0,11-15 0,26-15 0,-32 29 0,15-11 0,0 2 0,1 1 0,0 0 0,39-13 0,-10 5 0,-50 19 0,0 0 0,0 0 0,1 0 0,-1 0 0,0 0 0,1 0 0,-1 0 0,0 0 0,0 0 0,1 0 0,-1 0 0,0 0 0,0-1 0,1 1 0,-1 0 0,0 0 0,0 0 0,1 0 0,-1 0 0,0 0 0,0-1 0,0 1 0,1 0 0,-1 0 0,0 0 0,0-1 0,0 1 0,0 0 0,1 0 0,-1 0 0,0-1 0,0 1 0,0 0 0,0 0 0,0-1 0,0 1 0,0 0 0,0 0 0,0-1 0,0 1 0,0 0 0,0-1 0,0 1 0,0 0 0,0 0 0,0-1 0,0 1 0,0 0 0,0 0 0,0-1 0,-17-4 0,-25 2 0,-993 4 0,1021-1 0,-1 0 0,1-2 0,0 0 0,-26-6 0,51 3 0,0 1 0,1 1 0,20-5 0,150-17 0,-80 14 0,-19-2 0,-29 4 0,72-3 0,35-5 0,-139 14 0,-22 3 0,0 0 0,0 0 0,1 0 0,-1 0 0,0 0 0,0 0 0,1 0 0,-1 1 0,0-1 0,0 0 0,1 0 0,-1 0 0,0 0 0,0 0 0,1 0 0,-1 0 0,0 0 0,0 0 0,1 0 0,-1-1 0,0 1 0,0 0 0,1 0 0,-1 0 0,0 0 0,0 0 0,1 0 0,-1 0 0,0-1 0,0 1 0,0 0 0,0 0 0,1 0 0,-1-1 0,0 1 0,0 0 0,0 0 0,0 0 0,1-1 0,-1 1 0,0 0 0,0 0 0,0-1 0,0 1 0,0 0 0,0 0 0,0-1 0,0 1 0,0 0 0,0 0 0,0-1 0,0 1 0,0 0 0,0-1 0,-18-7 0,-27-5 0,-4 9 0,-65 0 0,-4 1 0,-79-9 0,166 12 0,31 0 0,18 0 0,143-11 0,-157 11 0,108 0 0,-67-2 0,-38 1 0,-13-2 0,-45-3 0,-100-1 0,106 6 0,125-11 0,196-27 0,-239 33 0,-36 6 0,1 0 0,0-1 0,-1 1 0,1 0 0,-1-1 0,1 1 0,-1-1 0,1 0 0,-1 1 0,0-1 0,1 0 0,-1 0 0,0 0 0,1 0 0,-1 0 0,0 0 0,0 0 0,0 0 0,2-3 0,-4 4 0,1-1 0,-1 0 0,1 1 0,-1-1 0,1 1 0,-1-1 0,0 0 0,1 1 0,-1 0 0,0-1 0,0 1 0,1-1 0,-1 1 0,0 0 0,0-1 0,1 1 0,-1 0 0,0 0 0,0 0 0,0-1 0,0 1 0,1 0 0,-1 0 0,0 0 0,0 1 0,-1-1 0,-30 0 0,28 0 0,-9-1 0,0 0 0,0-1 0,-17-4 0,-39-4 0,-775 10 0,879 2 0,44 7 0,5 1 0,-65-9 0,1 0 0,0 1 0,31 6 0,-70-3 0,-16-2 0,-104-1 0,-136-4 0,224-4 0,32 3 0,25 2 0,34 2 0,-1 3 0,42 8 0,2-7 0,-49-5 0,-34 0 0,0-1 0,0 1 0,0 0 0,0 0 0,0 0 0,0 0 0,0 0 0,0 0 0,0-1 0,0 1 0,0 0 0,0 0 0,0 0 0,0 0 0,0 0 0,0 0 0,0-1 0,0 1 0,0 0 0,0 0 0,0 0 0,0 0 0,0 0 0,0 0 0,0-1 0,0 1 0,0 0 0,1 0 0,-236-68 0,0 18 0,178 38 0,351 111 0,-233-78 0,93 18 0,-102-27 0,110 19 0,56 15 0,-18 19 0,-170-55 0,-24-7 0,1-1 0,0 0 0,0 0 0,0 0 0,0-1 0,0 0 0,12 0 0,-578 1 0,269-5 0,215 2 0,-80 2 0,155-1 0,-1 0 0,1 0 0,-1 0 0,0 0 0,1 0 0,-1 0 0,1 0 0,-1 0 0,0 0 0,1 0 0,-1 1 0,1-1 0,-1 0 0,0 0 0,1 1 0,-1-1 0,1 0 0,-1 0 0,1 1 0,-1-1 0,1 1 0,-1-1 0,1 0 0,0 1 0,-1-1 0,1 1 0,-1-1 0,1 1 0,0-1 0,-1 2 0,11 12 0,28 8 0,16-7 0,1-2 0,84 8 0,114-4 0,-247-16 0,169-1 0,-175 0 0,1 0 0,-1 0 0,1 1 0,-1-1 0,1 0 0,-1 0 0,0 0 0,1 0 0,-1 0 0,1 0 0,-1 0 0,1 0 0,-1-1 0,0 1 0,1 0 0,-1 0 0,1 0 0,-1 0 0,0 0 0,1-1 0,-1 1 0,0 0 0,1 0 0,-1-1 0,0 1 0,1 0 0,-1-1 0,0 1 0,1 0 0,-1-1 0,0 1 0,0 0 0,1-1 0,-13-8 0,-24-4 0,-37-1 0,-1 3 0,0 4 0,0 3 0,-81 5 0,60 0 0,94-1 0,0 0 0,0-1 0,0 1 0,0 0 0,0 0 0,0 0 0,0 0 0,0 0 0,0 0 0,0 0 0,1 0 0,-1 1 0,0-1 0,0 0 0,0 1 0,0-1 0,0 0 0,0 1 0,0-1 0,1 1 0,-1-1 0,0 1 0,0 0 0,14 11 0,38 9 0,76 12 0,2-5 0,162 15 0,-16-32 0,-897-11 0,639 1 0,1 1 0,-1 1 0,26 7 0,-26-6 0,1 0 0,-1-1 0,30 2 0,116 4 0,-528-9 0,358-1 0,-34-1 0,30 6 0,20 8 0,2-7 0,0 0 0,0-1 0,21 6 0,-19-5 0,-201-4 0,-42-3 0,397 27 0,31 2 0,-94-19 0,71 3 0,-25 0 0,2-1 0,-60 0 0,-162-11 0,-316-7 0,269 8 0,-20-2 0,137 2 0,0 1 0,0-1 0,-1 0 0,1 0 0,0 0 0,0 0 0,0 0 0,-1 0 0,1 0 0,0 0 0,0 0 0,-1 0 0,1 0 0,0 0 0,-1 0 0,1 0 0,0 0 0,0 0 0,-1 0 0,1 0 0,0 0 0,0 0 0,-1 0 0,1 0 0,0 0 0,0 0 0,0-1 0,-1 1 0,1 0 0,0 0 0,0 0 0,0 0 0,-1-1 0,1 1 0,0 0 0,0 0 0,0 0 0,0-1 0,0 1 0,-1 0 0,1 0 0,0-1 0,0 1 0,0 0 0,0 0 0,0-1 0,0 1 0,14-7 0,26-2 0,67 6 0,109-8 0,149-16 0,-192 9 0,-91 8 0,-81 10 0,1 0 0,0 0 0,-1 0 0,1 0 0,-1 0 0,1 0 0,0-1 0,-1 1 0,1-1 0,-1 1 0,1-1 0,-1 1 0,0-1 0,1 0 0,-1 0 0,0 1 0,1-1 0,-1 0 0,0 0 0,0-1 0,0 1 0,0 0 0,0 0 0,0 0 0,0-1 0,0 1 0,0-1 0,0 1 0,-1 0 0,1-3 0,-1 3 0,-1-1 0,1 0 0,-1 0 0,1 0 0,-1 1 0,0-1 0,0 0 0,0 1 0,0-1 0,0 1 0,0-1 0,-1 1 0,1-1 0,0 1 0,-1 0 0,1 0 0,-1 0 0,1 0 0,-1 0 0,1 0 0,-1 0 0,0 0 0,0 1 0,1-1 0,-4 0 0,-21-8 0,-1 2 0,0 0 0,-44-4 0,46 8 0,-41-7 0,16 1 0,-53-1 0,3 0 0,71 5 0,0 2 0,0 1 0,-34 3 0,62-1 0,1-1 0,-1 1 0,1 0 0,0 0 0,-1 0 0,1 0 0,-1 0 0,1 0 0,0 0 0,-1 0 0,1 0 0,-1 0 0,1 0 0,0 0 0,-1 0 0,1 0 0,0 0 0,-1 0 0,1 1 0,-1-1 0,1 0 0,0 0 0,-1 0 0,1 1 0,0-1 0,-1 0 0,1 0 0,0 1 0,0-1 0,-1 0 0,1 1 0,0-1 0,0 0 0,-1 1 0,1-1 0,0 0 0,0 1 0,0-1 0,0 0 0,0 1 0,-1-1 0,1 1 0,16 12 0,28 6 0,64 16 0,157 28 0,-45-17 0,-233-47 0,1 1 0,-1 0 0,0 0 0,1 1 0,-1 1 0,-24 6 0,-38 3 0,-275 26 0,311-35 0,-11 2 0,49-4 0,1 0 0,0 0 0,0 0 0,0 0 0,0 0 0,0 0 0,0 0 0,-1 0 0,1 0 0,0 0 0,0 0 0,0 0 0,0 0 0,0 0 0,-1 0 0,1 0 0,0 0 0,0 0 0,0 0 0,0 0 0,0 0 0,0 0 0,0 0 0,-1 1 0,1-1 0,0 0 0,0 0 0,0 0 0,0 0 0,0 0 0,0 0 0,0 0 0,0 1 0,0-1 0,0 0 0,0 0 0,0 0 0,0 0 0,0 0 0,0 0 0,0 1 0,0-1 0,0 0 0,0 0 0,0 0 0,0 0 0,0 0 0,0 1 0,0-1 0,0 0 0,0 0 0,0 0 0,0 0 0,0 0 0,0 0 0,0 0 0,0 1 0,0-1 0,0 0 0,1 0 0,-1 0 0,0 0 0,12 7 0,16 1 0,115 20 0,-107-21 0,0 0 0,46 1 0,-12-1 0,179 20 0,-20-1 0,-737-36 0,17 10 0,523 3 0,1 0 0,-1 2 0,50 15 0,2 0 0,28-3 0,122 2 0,-185-16 0,259 10 0,-203-3 0,-623-11 0,517 1 0,0 0 0,0 0 0,1 0 0,-1 0 0,0 0 0,0 0 0,0 0 0,0 0 0,0 0 0,0 0 0,0 1 0,0-1 0,0 0 0,0 1 0,1-1 0,-1 1 0,0-1 0,0 1 0,0-1 0,1 1 0,-1-1 0,0 1 0,1 0 0,-1-1 0,0 1 0,0 1 0,1-2 0,1 1 0,-1 0 0,1-1 0,-1 1 0,0 0 0,1-1 0,-1 1 0,1 0 0,-1-1 0,1 1 0,0-1 0,-1 1 0,1-1 0,-1 1 0,1-1 0,0 0 0,-1 1 0,1-1 0,0 0 0,0 1 0,-1-1 0,1 0 0,0 0 0,0 0 0,0 0 0,-1 0 0,1 0 0,0 0 0,0 0 0,-1 0 0,2 0 0,203 22 0,357-3 0,-483-19 0,-163 10 0,-756-10 0,634-10 0,87 10 0,70 0 0,38 0 0,15 0 0,128 10 0,-199-14 0,2-4 0,-85-19 0,5 6 0,65 11 0,-3 6 0,-10-1 0,146 6 0,-6-2 0,84 10 0,-47 3 0,94 2 0,-122-11 0,101 8 0,2-1 0,-77-1 0,-51-4 0,50 1 0,129 3 0,66-5 0,-144-7 0,398 3 0,-377 10 0,-54-10 0,-60 0 0,-33 0 0,-14 0 0,-111-2 0,-123 4 0,89 29 0,111-12-1365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8:41.656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1 410 24575,'3'0'0,"0"0"0,-1 0 0,1 0 0,0 0 0,0 0 0,0 1 0,-1-1 0,1 1 0,0 0 0,-1 0 0,5 2 0,-6-2 0,0 0 0,1 1 0,-1-1 0,0 1 0,0 0 0,0-1 0,0 1 0,-1 0 0,1 0 0,0-1 0,-1 1 0,1 3 0,5 12 0,-3-8 0,0 1 0,0 0 0,0 0 0,-1 0 0,-1 0 0,0 1 0,0 14 0,-3 44 0,4 128 0,0-189 0,0 0 0,1 0 0,0 0 0,0-1 0,1 1 0,0-1 0,0 1 0,1-1 0,0-1 0,0 1 0,0-1 0,13 12 0,1-10 0,-1 0 0,1-1 0,1-1 0,24 4 0,8 3 0,141 30 0,-79-34 0,-44-5 0,42 6 0,11 0 0,81 0 0,-84 0 0,4 0 0,-99-8 0,46 7 0,-46-5 0,48 2 0,182 4 0,-112 0 0,-10 0 0,407-10 0,-538 0 0,0 0 0,-1 0 0,1 0 0,-1 0 0,1 0 0,0-1 0,-1 1 0,1-1 0,-1 1 0,1-1 0,-1 0 0,1 1 0,-1-1 0,1 0 0,-1 0 0,0 0 0,0 0 0,1 0 0,-1 0 0,0-1 0,0 1 0,0 0 0,0-1 0,0 1 0,-1 0 0,1-1 0,0 1 0,-1-1 0,1 1 0,0-4 0,1-4 0,0 0 0,-1-1 0,-1 1 0,0-15 0,3-22 0,1 21 0,0 0 0,-2 0 0,-1-41 0,2-23 0,18 18 0,-14-11 0,-4-106 0,-4 110 0,1 77 0,0-1 0,0 0 0,-1 0 0,1 0 0,-1 0 0,1 1 0,-1-1 0,0 0 0,1 0 0,-1 1 0,0-1 0,0 1 0,0-1 0,-1 1 0,1-1 0,0 1 0,0 0 0,-1-1 0,1 1 0,-1 0 0,1 0 0,-1 0 0,0 0 0,1 0 0,-1 1 0,-3-2 0,-58-14 0,18 7 0,-63-25 0,70 25 0,-65-5 0,-288-7 0,272 19 0,-126 5 0,223 4 0,22-7 0,0 1 0,-1-1 0,1 0 0,0 1 0,0-1 0,-1 1 0,1-1 0,0 0 0,0 1 0,0-1 0,-1 1 0,1-1 0,0 1 0,0-1 0,0 1 0,0-1 0,0 1 0,0-1 0,0 1 0,0-1 0,0 0 0,0 1 0,0-1 0,1 1 0,-1-1 0,0 1 0,0 0 0,1 0 0,0 1 0,0-1 0,1 1 0,-1-1 0,0 0 0,1 1 0,-1-1 0,0 0 0,1 0 0,-1 0 0,1 0 0,0 0 0,-1-1 0,1 1 0,0 0 0,0-1 0,-1 1 0,1-1 0,3 1 0,89 13 0,-51-7 0,1-1 0,-1-3 0,66-2 0,-86-1 0,685 0 0,-697-1 0,1-1 0,-1 1 0,0-2 0,22-7 0,31-5 0,-40 11 0,-1-1 0,28-9 0,4-1 0,-11 6 0,-28 7 0,-1-2 0,0 1 0,1-2 0,18-8 0,14 0 0,-40 11 0,0 1 0,0-1 0,-1 0 0,15-7 0,-22 6 0,-9 1 0,-28 0 0,-46 1 0,-47 6 0,114-3 0,0 1 0,1 0 0,-1 1 0,1 0 0,0 1 0,-16 8 0,25-10 0,-1 1 0,1-1 0,-1-1 0,0 1 0,0-1 0,0 0 0,0-1 0,-1 0 0,1 0 0,0 0 0,-1-1 0,-7-1 0,31 1 0,-1 0 0,1-1 0,-1-1 0,0 0 0,1-2 0,-1 1 0,14-7 0,19-2 0,-40 11 0,1-1 0,-1 0 0,1 0 0,-1-1 0,13-6 0,13-7 0,63-21 0,-65 26 0,-9 4 0,-19 7 0,0-1 0,-1 0 0,1 0 0,0 0 0,-1 0 0,1 0 0,-1-1 0,1 0 0,-1 0 0,0 0 0,0 0 0,0 0 0,0-1 0,0 1 0,0-1 0,-1 0 0,1 1 0,-1-1 0,0-1 0,1 1 0,-2 0 0,3-4 0,-4 6 0,0 0 0,0 0 0,0 0 0,1 1 0,-1-1 0,0 0 0,0 0 0,1 0 0,-1 0 0,0 1 0,1-1 0,-1 0 0,1 0 0,-1 1 0,1-1 0,-1 0 0,1 1 0,-1-1 0,1 1 0,0-1 0,-1 0 0,1 1 0,0 0 0,0-1 0,-1 1 0,1-1 0,0 1 0,0 0 0,0 0 0,0-1 0,-1 1 0,1 0 0,0 0 0,0 0 0,0 0 0,0 0 0,1 0 0,-1 1 0,0 0 0,-1 0 0,1 0 0,0 0 0,-1 0 0,1 0 0,-1 0 0,1 0 0,-1 0 0,1 1 0,-1-1 0,0 0 0,0 0 0,0 0 0,0 1 0,0-1 0,0 0 0,0 0 0,0 1 0,0-1 0,0 0 0,0 0 0,-1 0 0,1 0 0,-1 1 0,1-1 0,-2 2 0,-45 94 0,19-42 0,23-45 0,0 0 0,1 0 0,0 1 0,0-1 0,2 1 0,-1 0 0,1 0 0,1 0 0,0 0 0,0 15 0,2-8 0,-1 0 0,-1 1 0,-1-1 0,-1 0 0,0 0 0,-1 0 0,-7 19 0,-4 4 0,1-5 0,-12 49 0,25-69 0,-3 21 0,4-36 0,0 0 0,0-1 0,0 1 0,0 0 0,0-1 0,0 1 0,0 0 0,0-1 0,-1 1 0,1 0 0,0-1 0,-1 1 0,1-1 0,0 1 0,-1 0 0,1-1 0,-1 1 0,1-1 0,-1 1 0,1-1 0,-1 0 0,1 1 0,-1-1 0,1 1 0,-1-1 0,0 0 0,1 1 0,-1-1 0,1 0 0,-1 0 0,0 0 0,1 1 0,-1-1 0,0 0 0,1 0 0,-2 0 0,1-1 5,0 1-1,0-1 0,0 0 0,0 0 1,0 1-1,0-1 0,0 0 0,1 0 1,-1 0-1,0 0 0,0 0 1,1 0-1,-1 0 0,1 0 0,-1 0 1,1 0-1,0-1 0,-1 1 0,1 0 1,0 0-1,0 0 0,0 0 1,-1-1-1,1 1 0,1 0 0,-1 0 1,0-2-1,5-33-1489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9:31.758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108 265 24575,'-8'-11'0,"-1"-1"0,1 0 0,1-1 0,0 1 0,1-1 0,-9-25 0,10 24 0,-38-126 0,55 159 0,-9-14 0,0-1 0,1 1 0,-2 0 0,1 1 0,-1-1 0,3 6 0,-1 13 0,-2 1 0,0-1 0,-1 0 0,-4 38 0,0 5 0,-7 70 0,-1-19 0,11-115 0,0 0 0,1 0 0,-1 0 0,1 0 0,-1 0 0,1 0 0,0 0 0,0 0 0,0 0 0,0 0 0,0-1 0,1 1 0,-1-1 0,1 1 0,0-1 0,0 1 0,4 3 0,2 1 0,0-1 0,0 0 0,1-1 0,9 5 0,10 6 0,-6-3 0,1-2 0,0-1 0,48 15 0,-26-10 0,-10-3 0,1-1 0,0-2 0,41 6 0,107 15 0,-82-9 0,71 10 0,1-12 0,-21 2 0,-10-11 0,-118-9 0,0 1 0,40 10 0,-40-7 0,0 0 0,45 0 0,164 6 0,286-11 0,-428-12 0,20 3 0,31-12 0,-59 6 0,-64 10 0,0 1 0,-1 1 0,32 0 0,-40 2 0,0-1 0,0 0 0,0 0 0,0-1 0,12-4 0,22-6 0,-17 0-1365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9:26.942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38 17 24575,'0'29'0,"-1"7"0,1 0 0,3 0 0,12 66 0,-8-35 0,-7-54 0,1 0 0,1 0 0,0 0 0,4 13 0,-2-8 0,-1-1 0,3 37 0,-4-27 0,2 257 0,-7-150 0,2-109 0,1-18 0,-1 1 0,1-1 0,1 1 0,-1-1 0,1 0 0,3 11 0,-3-16 0,0 0 0,0 0 0,0 0 0,0 0 0,0 0 0,1 0 0,-1 0 0,1 0 0,-1-1 0,1 1 0,0-1 0,0 1 0,-1-1 0,1 0 0,0 0 0,0 1 0,0-1 0,1-1 0,-1 1 0,0 0 0,0 0 0,0-1 0,1 0 0,-1 1 0,3-1 0,147 22 0,-115-16 0,0 2 0,0 1 0,47 18 0,-46-14 0,127 40 0,25-2 0,-181-48 0,0-1 0,0 0 0,1-1 0,-1 0 0,11 0 0,40 6 0,-22 2 0,58 6 0,-67-11 0,14 2 0,57 0 0,-8 5 0,-55-1 0,-32-8 0,0 0 0,0 0 0,1-1 0,-1 0 0,1 0 0,6 1 0,917-3 0,-919 0 0,0 0 0,0 0 0,19-7 0,-19 6 0,0-1 0,0 1 0,0 1 0,13-1 0,120-8 0,-136 10 0,-1-1 0,1 1 0,-1-1 0,1 0 0,-1-1 0,0 0 0,8-3 0,2 0 0,19-4 0,53-8 0,-49 11 0,36-17 0,-42 11 0,9-4 0,21-6 0,-41 16 0,0 0 0,0-1 0,39-20 0,-48 21 0,-2-1 0,1-1 0,-1 0 0,20-19 0,-27 24 0,0-1 0,-1 0 0,0 0 0,0 0 0,0-1 0,0 1 0,0-1 0,-1 0 0,0 1 0,0-1 0,0 0 0,-1 0 0,1 0 0,-1-1 0,0-8 0,9-119 0,-1 30 0,2-70 0,-21 21 0,9 120 0,0-2 0,0-1 0,-13-62 0,5 13 0,5 38 0,4-38 0,0 65 0,0 15 0,-1 7 0,-2 18 0,-2 0 0,0-1 0,-15 37 0,-3 8 0,21-59 0,0 1 0,-1 0 0,0-1 0,-1 0 0,1 1 0,-1-1 0,0-1 0,0 1 0,-1 0 0,0-1 0,0 0 0,0 0 0,-1-1 0,0 1 0,1-1 0,-1-1 0,-1 1 0,1-1 0,0 0 0,-1 0 0,0-1 0,0 0 0,0 0 0,-12 2 0,-10 4 0,23-5 0,0-1 0,0 0 0,-1-1 0,1 1 0,0-1 0,-13 0 0,18-1 0,-1 0 0,1-1 0,0 1 0,-1 0 0,1-1 0,0 0 0,-1 1 0,1-1 0,0 0 0,-1 1 0,1-1 0,0 0 0,0 0 0,0 0 0,0 0 0,0 0 0,0 0 0,0-1 0,0 1 0,1 0 0,-1 0 0,0-1 0,1 1 0,-1 0 0,1-1 0,-1 1 0,1 0 0,0-1 0,-1 1 0,1-1 0,0 1 0,0-1 0,0 1 0,0-1 0,0 1 0,1-2 0,-2-1 0,1 1 0,-1-1 0,1 0 0,0 0 0,0 1 0,1-1 0,-1 0 0,1 0 0,0 1 0,0-1 0,0 1 0,0-1 0,1 1 0,-1-1 0,1 1 0,0 0 0,0-1 0,0 1 0,0 0 0,1 1 0,-1-1 0,1 0 0,3-2 0,34-42 0,-45 51 0,0 1 0,0 0 0,-1-1 0,0 0 0,0 0 0,0-1 0,0 1 0,0-1 0,-1-1 0,1 1 0,-1-1 0,0 0 0,0-1 0,1 1 0,-14-1 0,-18 2 0,-68-5 0,46 0 0,-695 2 0,736 2 0,28 1 0,32 3 0,224 24 0,-135-13 0,136 25 0,-191-36 0,-51-5 0,0 1 0,26 5 0,-18-4 0,17 2 0,-48-5 0,1 1 0,0-1 0,-1 0 0,1 1 0,-1-1 0,1 1 0,0 0 0,-1 0 0,0-1 0,1 1 0,-1 0 0,1 0 0,-1 0 0,0 1 0,0-1 0,0 0 0,1 0 0,-1 1 0,0-1 0,-1 1 0,2 1 0,-1-2 0,-1 0 0,0 0 0,0-1 0,0 1 0,0 0 0,0 0 0,1 0 0,-2 0 0,1 0 0,0-1 0,0 1 0,0 0 0,0 0 0,0 0 0,-1 0 0,1-1 0,0 1 0,-1 0 0,1 0 0,-1-1 0,1 1 0,-1 0 0,1-1 0,-1 1 0,1 0 0,-2 0 0,-26 14 0,-31-3 0,-116 9 0,-252 19 0,31-13 0,183-3 0,207-21 0,23 1 0,26-1 0,1228-3 0,-1791 9 0,412 2 0,63-6 0,-51 1 0,316-18 0,-130 5 0,233-4 0,-240 12 0,-60 1 0,0-1 0,0-2 0,44-5 0,-55 2 0,-20 3 0,-23 7 0,17 0 0,-1-1 0,1-1 0,-21 5 0,-32 10 0,42-10 0,18-6 0,26-8 0,53-23 0,-48 18 0,43-12 0,-25 5 0,-37 14 0,0 0 0,0 1 0,1-1 0,-1 1 0,1 0 0,-1 0 0,1 1 0,0 0 0,0 0 0,0 0 0,0 1 0,9 0 0,-14 0 0,-1 0 0,0 0 0,1 0 0,-1 0 0,1 0 0,-1 0 0,0 0 0,1 0 0,-1 1 0,0-1 0,1 0 0,-1 0 0,0 0 0,1 0 0,-1 1 0,0-1 0,1 0 0,-1 0 0,0 1 0,0-1 0,1 0 0,-1 1 0,0-1 0,0 0 0,1 1 0,-1-1 0,0 0 0,0 1 0,0-1 0,0 0 0,0 1 0,0-1 0,1 1 0,-1-1 0,0 0 0,0 1 0,0-1 0,0 0 0,0 1 0,-1 0 0,-12 13 0,-22 7 0,-267 89 0,66-27 0,217-75 0,-8 2 0,0 0 0,-29 5 0,112-19 0,-38 4 0,1-1 0,-1-1 0,25-6 0,18-5 0,-1 2 0,1 3 0,86 0 0,-62 4 0,77-7 0,-161 11 0,0 0 0,0 0 0,0 0 0,1 0 0,-1 0 0,0 0 0,0 0 0,1 0 0,-1 0 0,0 0 0,0 1 0,0-1 0,0 1 0,1-1 0,-1 1 0,0-1 0,2 2 0,-3-1 0,0-1 0,0 1 0,0-1 0,1 1 0,-1-1 0,0 1 0,0-1 0,0 1 0,0-1 0,0 1 0,0-1 0,0 1 0,0-1 0,0 1 0,0-1 0,0 1 0,0-1 0,-1 1 0,1-1 0,0 1 0,0-1 0,-1 1 0,1-1 0,0 1 0,0-1 0,-1 1 0,-2 3 0,1-1 0,-1 0 0,0 0 0,0 0 0,0-1 0,-1 1 0,1-1 0,-7 4 0,-207 73 0,72-29 0,94-31 0,-76 18 0,127-37 0,0 0 0,0-1 0,0 1 0,0 0 0,0 0 0,0 0 0,0 0 0,0 0 0,0 0 0,0 0 0,0 0 0,0 0 0,0 0 0,0-1 0,0 1 0,0 0 0,0 0 0,0 0 0,0 0 0,0 0 0,0 0 0,0 0 0,0 0 0,0 0 0,0 0 0,0 0 0,0 0 0,-1-1 0,1 1 0,0 0 0,0 0 0,0 0 0,0 0 0,0 0 0,0 0 0,0 0 0,0 0 0,0 0 0,0 0 0,0 0 0,-1 0 0,1 0 0,0 0 0,0 0 0,14-10 0,21-10 0,47-15 0,96-29 0,-145 53 0,-24 7 0,1 0 0,-1 1 0,1 1 0,12-3 0,-21 5 0,0 0 0,0 0 0,-1 0 0,1 0 0,0 0 0,0 0 0,-1 0 0,1 0 0,0 0 0,0 0 0,-1 1 0,1-1 0,0 0 0,0 0 0,-1 1 0,1-1 0,0 0 0,-1 1 0,1-1 0,-1 1 0,1-1 0,0 1 0,-1-1 0,1 1 0,-1 0 0,0-1 0,1 1 0,-1-1 0,1 1 0,-1 0 0,0-1 0,1 1 0,-1 0 0,0 0 0,0-1 0,0 1 0,1 0 0,-1 0 0,0-1 0,0 1 0,0 0 0,0 0 0,0-1 0,-1 1 0,1 0 0,0 0 0,0-1 0,0 1 0,-1 0 0,1-1 0,0 1 0,-1 0 0,1-1 0,0 1 0,-1 0 0,1-1 0,-2 2 0,0 3 0,-1 0 0,0 0 0,0 0 0,0 0 0,-1 0 0,-3 4 0,-14 7 0,-1-1 0,-1-1 0,0 0 0,-41 16 0,-20 11 0,46-17 0,-42 35 0,59-43 0,13-6 0,23-13 0,23-11 0,205-88 0,-228 96 0,-9 3 0,0 0 0,0 0 0,0 1 0,0 0 0,1 1 0,-1-1 0,1 1 0,0 0 0,-1 1 0,10-1 0,-16 2 0,1-1 0,-1 0 0,1 0 0,-1 0 0,1 1 0,0-1 0,-1 0 0,1 0 0,-1 1 0,1-1 0,-1 0 0,0 1 0,1-1 0,-1 1 0,1-1 0,-1 1 0,0-1 0,1 1 0,-1-1 0,0 1 0,1-1 0,-1 1 0,0-1 0,0 1 0,0-1 0,1 1 0,-1 0 0,0-1 0,0 1 0,0-1 0,0 1 0,0 0 0,0 0 0,-13 21 0,-25 12 0,-173 88 0,211-121 0,-1 0 0,0 0 0,0-1 0,1 1 0,-1 0 0,0-1 0,0 1 0,0-1 0,0 1 0,0-1 0,0 0 0,0 1 0,0-1 0,0 0 0,0 1 0,0-1 0,0 0 0,0 0 0,0 0 0,0 0 0,0 0 0,0 0 0,0 0 0,0 0 0,0-1 0,0 1 0,0 0 0,0-1 0,0 1 0,0 0 0,0-1 0,0 1 0,0-1 0,0 0 0,1 1 0,-1-1 0,-1-1 0,2 1 0,0-1 0,-1 1 0,1-1 0,0 1 0,1-1 0,-1 1 0,0-1 0,0 1 0,0-1 0,1 1 0,-1 0 0,1-1 0,-1 1 0,1-1 0,0 1 0,-1 0 0,1 0 0,0-1 0,0 1 0,0 0 0,0 0 0,0 0 0,0 0 0,0 0 0,1 0 0,0-1 0,19-12 0,1 1 0,0 0 0,0 2 0,46-16 0,-13 4 0,2 5 0,8-3 0,-84 21 0,-16 7 0,-30 15 0,-97 20 0,68-25 0,-142 8 0,-226-16 0,1053-9 0,-832 10 0,-5 1 0,-190-1 0,373-10 0,58 0 0,39 0 0,-5 2 0,0 1 0,48 11 0,15 2 0,188 28 0,-250-39 0,-1 2 0,0-3 0,59 3 0,-508-6 0,198-2 0,181-1 0,-42-7 0,-9-1 0,42 2 0,28-4 0,21 12 0,1 0 0,-1-1 0,1 1 0,0-1 0,-1 1 0,1-1 0,0 1 0,0-1 0,-1 1 0,1-1 0,0 0 0,0 1 0,0-1 0,0 1 0,0-1 0,0 1 0,0-1 0,0 0 0,0 1 0,0-1 0,0 1 0,0-1 0,0 1 0,0-1 0,0 0 0,1 1 0,-1-1 0,0 1 0,0-1 0,1 1 0,-1-1 0,0 1 0,1-1 0,6-4 0,1 0 0,-1 0 0,1 1 0,0 1 0,0-1 0,0 1 0,1 0 0,8-1 0,-14 3 0,53-11 0,1 1 0,0 4 0,92-1 0,-39 3 0,35-2 0,92-8 0,-216 14 0,-17 1 0,-1 1 0,1-1 0,-1 0 0,1 0 0,-1 0 0,1-1 0,-1 1 0,1-1 0,-1 0 0,1 0 0,-1 0 0,0 0 0,1 0 0,-1-1 0,0 0 0,0 1 0,4-4 0,-7 4 0,0 0 0,0 0 0,0 1 0,0-1 0,-1 0 0,1 1 0,0-1 0,-1 0 0,1 1 0,0-1 0,-1 0 0,1 1 0,0-1 0,-1 1 0,1-1 0,-1 1 0,1-1 0,-1 1 0,0-1 0,1 1 0,-1-1 0,1 1 0,-1 0 0,0-1 0,1 1 0,-1 0 0,0 0 0,0-1 0,1 1 0,-1 0 0,0 0 0,1 0 0,-1 0 0,0 0 0,0 0 0,-1 0 0,-37-6 0,34 5 0,-52-8 0,20 3 0,-1 1 0,-38 1 0,16 2 0,1-2 0,-77-14 0,110 15 0,-1 1 0,-42 2 0,-23-1 0,92 1 0,0-1 0,0 1 0,0 0 0,1 0 0,-1 0 0,0 0 0,0 0 0,0 0 0,0 0 0,0-1 0,0 1 0,0 0 0,0 0 0,0 0 0,0 0 0,0 0 0,0 0 0,0-1 0,0 1 0,0 0 0,0 0 0,0 0 0,0 0 0,0 0 0,0-1 0,0 1 0,0 0 0,0 0 0,0 0 0,0 0 0,0 0 0,0 0 0,0 0 0,-1-1 0,1 1 0,0 0 0,0 0 0,0 0 0,0 0 0,0 0 0,0 0 0,0 0 0,0 0 0,-1 0 0,1 0 0,0-1 0,0 1 0,0 0 0,0 0 0,0 0 0,0 0 0,-1 0 0,1 0 0,0 0 0,22-10 0,30-7 0,21 6 0,-56 9 0,-1 0 0,30-7 0,-12 2 0,0 1 0,0 2 0,0 1 0,0 2 0,53 5 0,3-1 0,147-3 0,-671 10 0,213 5 0,-24 1 0,230-19 0,13-2 0,25-11 0,40-12 0,-25 16 0,1 1 0,0 2 0,70-8 0,-32 12 0,-39 4 0,57-11 0,-11 2 0,1 3 0,148 8 0,-131 1 0,-637 7 0,206 12 0,282-20 0,45-2 0,28 1 0,0-1 0,-1-2 0,40-9 0,32-3 0,283 5 0,-652 13 0,-284-6 0,352-18 0,199 20 0,0 1 0,0-1 0,-1-1 0,1 1 0,0-1 0,0 0 0,0 0 0,1 0 0,-1-1 0,-6-4 0,11 6 0,1 0 0,-1 0 0,1 1 0,-1-1 0,1 0 0,-1 1 0,1-1 0,0 1 0,-1-1 0,1 0 0,0 1 0,-1 0 0,1-1 0,0 1 0,0-1 0,0 1 0,-1 0 0,1-1 0,0 1 0,0 0 0,0 0 0,0 0 0,-1 0 0,3 0 0,23-5 0,315 1 0,-175 7 0,-142-3 0,4 0 0,-57-6 0,-29 0 0,0 3 0,-64 5 0,64 0 0,0-2 0,-69-10 0,90 6 0,-65 1 0,-4 0 0,105 4 0,1-1 0,0 0 0,0 0 0,-1 0 0,1 0 0,0 0 0,0 0 0,-1 0 0,1 0 0,0 0 0,-1 0 0,1 0 0,0 0 0,0 0 0,-1 0 0,1 0 0,0 0 0,-1 0 0,1 0 0,0 0 0,0 0 0,-1 0 0,1 0 0,0-1 0,0 1 0,-1 0 0,1 0 0,0 0 0,0-1 0,-1 1 0,1 0 0,0 0 0,0 0 0,0-1 0,0 1 0,-1 0 0,1 0 0,0-1 0,0 1 0,0 0 0,0 0 0,0-1 0,0 1 0,0 0 0,0-1 0,14-7 0,24-5 0,45 3 0,-1 3 0,146 7 0,-89 3 0,-1079-3 0,919-3 0,35-4 0,36-3 0,247-1 0,-73 11 0,-749 0 0,489-8 0,36 8 0,-1 0 0,1 0 0,-1 0 0,0 0 0,1-1 0,-1 1 0,0 0 0,1 0 0,-1-1 0,1 1 0,-1 0 0,1-1 0,-1 1 0,1 0 0,-1-1 0,1 1 0,-1-1 0,1 1 0,-1-1 0,1 1 0,0-1 0,-1 1 0,1-1 0,0 1 0,-1-1 0,1 0 0,0 1 0,0-1 0,-1 1 0,1-1 0,0 0 0,0 1 0,0-1 0,0 0 0,0 1 0,0-1 0,0 0 0,0 1 0,0-1 0,0 1 0,1-1 0,-1 0 0,0 1 0,0-1 0,1 1 0,-1-1 0,0 0 0,1 1 0,-1-1 0,0 1 0,2-2 0,0 0 0,1 0 0,0 1 0,0-1 0,0 0 0,0 1 0,0 0 0,0-1 0,1 1 0,-1 0 0,0 1 0,1-1 0,-1 1 0,5-1 0,50 1 0,-42 0 0,263 9 0,-208 2 0,-107-14 0,-70 3 0,74 2 0,0-2 0,0-1 0,-51-8 0,43 0 0,-7 0 0,-53-19 0,92 25 0,0 0 0,0 0 0,1-1 0,-1 0 0,1 0 0,-9-7 0,16 10 0,-1 1 0,1 0 0,0 0 0,0 0 0,0 0 0,0 0 0,0 0 0,0-1 0,0 1 0,-1 0 0,1 0 0,0 0 0,0 0 0,0-1 0,0 1 0,0 0 0,0 0 0,0 0 0,0 0 0,0-1 0,0 1 0,0 0 0,0 0 0,0 0 0,0 0 0,0-1 0,0 1 0,0 0 0,0 0 0,0 0 0,0 0 0,1 0 0,-1-1 0,0 1 0,0 0 0,0 0 0,0 0 0,0 0 0,0 0 0,0 0 0,1-1 0,-1 1 0,0 0 0,0 0 0,0 0 0,0 0 0,0 0 0,1 0 0,-1 0 0,0 0 0,0 0 0,16-4 0,14 2 0,50 0 0,131 5 0,-204 0 0,-24 0 0,-27 1 0,-32-4 0,-45 0 0,0-4 0,-132-23 0,52-9 0,154 30 0,36 5 0,0 0 0,-1-1 0,1-1 0,0 1 0,0-2 0,-15-5 0,52 3 0,16 5 0,-10 1 0,2-1 0,0 2 0,-1 2 0,36 7 0,-34-2 0,66 13 0,-53-7 0,-40-11 0,-1 0 0,1-1 0,0 1 0,14 1 0,22 1 0,47 13 0,-3 0 0,-71-16 0,0 1 0,0 1 0,24 10 0,-41-14 0,1 0 0,-1 0 0,0 0 0,0 0 0,1 0 0,-1 0 0,0 1 0,1-1 0,-1 0 0,0 0 0,1 0 0,-1 0 0,0 1 0,0-1 0,1 0 0,-1 0 0,0 0 0,0 1 0,0-1 0,1 0 0,-1 0 0,0 1 0,0-1 0,0 0 0,0 1 0,0-1 0,0 0 0,1 1 0,-1-1 0,0 0 0,0 1 0,0-1 0,0 0 0,0 0 0,0 1 0,0-1 0,0 0 0,0 1 0,0-1 0,-1 0 0,1 1 0,0-1 0,0 0 0,0 1 0,0-1 0,-1 1 0,-17 11 0,-26 2 0,-49-9 0,63-4 0,0 1 0,0 1 0,-31 7 0,25-3 0,0-2 0,-65 1 0,39-4 0,100-2 0,1 2 0,65 12 0,30 2 0,-15 0 0,-70-7 0,-39-6 0,-14-2 0,-114 1 0,-94-4 0,146-9 0,40 4 0,21 5 0,8 1 0,7 2 0,33-2 0,0 3 0,0 2 0,61 12 0,49 13 0,-105-22 0,-21-3 0,-13-2 0,-1 0 0,0 1 0,0 0 0,14 6 0,-78-9 0,23 2 0,-595-3 0,621 2 0,0-1 0,0 0 0,0 0 0,-1-1 0,1 1 0,0 0 0,0-1 0,1 1 0,-1-1 0,0 0 0,0 1 0,0-1 0,0 0 0,0 0 0,1 0 0,-1-1 0,0 1 0,-2-3 0,4 4 0,0 0 0,0-1 0,0 1 0,0 0 0,-1-1 0,1 1 0,0 0 0,0-1 0,0 1 0,0 0 0,0-1 0,0 1 0,0 0 0,0-1 0,0 1 0,0 0 0,0-1 0,0 1 0,0 0 0,1 0 0,-1-1 0,0 1 0,0 0 0,0-1 0,0 1 0,0 0 0,1 0 0,-1-1 0,0 1 0,0 0 0,1 0 0,-1-1 0,0 1 0,0 0 0,1 0 0,24-6 0,93 6 0,-1 5 0,195 33 0,-123-11 0,-132-17 0,-37-6 0,0 0 0,34 0 0,-616 6 0,439-8 0,-129-4 0,243-1 0,22-1 0,25 0 0,248 21 0,-58 22 0,-40-6 0,-133-26 0,82 0 0,-351 2 0,-59 2 0,315-5 0,67 19 0,48 11 0,-98-28 0,34 7 0,-58-8 0,0-2 0,64 2 0,23 3 0,-97-6 0,-23-2 0,-5-2 0,-43-1 0,15 0 0,4 1 0,-68 0 0,-113-15 0,48 5 0,114 10 0,1-3 0,-73-13 0,-146-21 0,225 35 0,65 3 0,-11 0 0,0 1 0,-1 0 0,24 7 0,12 2 0,129 17 0,-112-23 0,-48-4 0,-1 0 0,1 1 0,-1 1 0,26 7 0,-30-6 0,1-1 0,0-1 0,0 0 0,0-1 0,24-2 0,39 4 0,-45 1 0,-20-3 0,-1 1 0,1 0 0,18 6 0,-14-4 0,0-1 0,1 0 0,-1-1 0,19-1 0,-3 1 0,-19-1 0,17 1 0,0 1 0,35 9 0,75 9 0,-117-18 0,-90 8 0,20-10 0,-221-3 0,209-6-1365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7:29.791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1067 586 24575,'-200'-11'0,"64"0"0,128 9 0,24-2 0,26 0 0,-6 4 0,0 2 0,-1 1 0,43 9 0,-44-6 0,50 3 0,29 25 0,-3-11 0,-101-19 0,-24-6 0,-27-8 0,-126-53 0,86 43 0,67 14 0,1 2 0,-1 0 0,0 1 0,-20-2 0,-31-7 0,48 8 0,0 1 0,-29-1 0,11 2 0,3-1 0,9 1 0,0 0 0,-39-11 0,53 8 0,17 3 0,20 3 0,-6 6 0,0 2 0,-1 0 0,-1 1 0,29 19 0,-95-31 0,-32-24 0,59 18 0,0 1 0,-27-6 0,34 9 0,0-1 0,1-1 0,-1 1 0,1-2 0,1 0 0,-1 0 0,1-1 0,0 0 0,1-1 0,0-1 0,-12-13 0,-37-30 0,47 42 0,0-1 0,1 0 0,0-1 0,1-1 0,-12-19 0,9 14 0,8 12 0,1 0 0,-1 0 0,1 0 0,1 0 0,-5-13 0,7 17 0,0 0 0,1 0 0,0 0 0,0 0 0,0 0 0,0 0 0,0 0 0,0 0 0,1 0 0,-1 0 0,1 0 0,0 0 0,0 0 0,0 0 0,1 0 0,-1 1 0,0-1 0,1 0 0,2-2 0,1-1 0,0 1 0,0-1 0,1 1 0,0 0 0,0 1 0,11-7 0,6-6 0,-146 90 0,123-73 0,0 0 0,0 0 0,0-1 0,0 1 0,0 0 0,0 0 0,0 0 0,0 0 0,0 0 0,-1 0 0,1 0 0,0 0 0,0-1 0,0 1 0,0 0 0,0 0 0,0 0 0,0 0 0,0 0 0,0 0 0,-1 0 0,1 0 0,0 0 0,0 0 0,0 0 0,0 0 0,0 0 0,0 0 0,-1 0 0,1 0 0,0 0 0,0 0 0,0 0 0,0 0 0,0 0 0,0 0 0,-1 0 0,1 0 0,0 0 0,0 0 0,0 0 0,0 0 0,0 0 0,0 0 0,0 0 0,0 0 0,-1 0 0,1 1 0,0-1 0,0 0 0,0 0 0,0 0 0,0 0 0,0 0 0,0 0 0,0 0 0,0 0 0,0 1 0,9-14 0,15-16 0,0 3 0,-25 23 0,-16 14 0,-7 4 0,21-13 0,-1-1 0,1 1 0,-1 0 0,1 1 0,0-1 0,0 0 0,0 1 0,0 0 0,0 0 0,0 0 0,1 0 0,-3 4 0,61-42 0,80-40 0,-176 126 0,-50 38 0,36-33 0,54-55 0,0-1 0,0 1 0,-1-1 0,1 0 0,0 0 0,0 1 0,-1-1 0,1 0 0,0 1 0,0-1 0,-1 0 0,1 0 0,0 1 0,-1-1 0,1 0 0,0 0 0,-1 0 0,1 1 0,0-1 0,-1 0 0,1 0 0,-1 0 0,1 0 0,0 0 0,-1 0 0,1 0 0,0 0 0,-1 0 0,1 0 0,-1 0 0,1 0 0,0 0 0,-1 0 0,1 0 0,-1 0 0,0-1 0,0-15 0,9-21 0,-3 28 0,0 1 0,1-1 0,0 1 0,0 0 0,13-13 0,-19 25 0,0 0 0,0 0 0,0 0 0,0 0 0,-1 0 0,1-1 0,-1 1 0,-2 4 0,1-4 0,-7 16 0,-2-1 0,0 0 0,-19 24 0,29-43 0,1 0 0,0 0 0,0 0 0,0 1 0,0-1 0,0 0 0,0 0 0,0 0 0,0 0 0,-1 0 0,1 0 0,0 0 0,0 0 0,0 0 0,0 0 0,0 0 0,-1 1 0,1-1 0,0 0 0,0 0 0,0 0 0,0 0 0,0 0 0,-1 0 0,1 0 0,0 0 0,0 0 0,0 0 0,0-1 0,0 1 0,-1 0 0,1 0 0,0 0 0,0 0 0,0 0 0,0 0 0,0 0 0,0 0 0,-1 0 0,1 0 0,0 0 0,0-1 0,0 1 0,0 0 0,0 0 0,0 0 0,0 0 0,0 0 0,0 0 0,0-1 0,0 1 0,0 0 0,-1 0 0,1 0 0,0 0 0,0 0 0,0-1 0,0 1 0,-3-16 0,2-16 0,2 9 0,-1 3 0,-7 42 0,-6 9 0,13-31 0,0 0 0,-1 0 0,1 0 0,0 0 0,0 0 0,0 0 0,0 0 0,0 0 0,0 0 0,0 0 0,0 0 0,0 0 0,0 0 0,0 0 0,0 0 0,0 0 0,0 0 0,0 0 0,0 0 0,0 0 0,0 0 0,0 0 0,-1 0 0,1 0 0,0 0 0,0 0 0,0 0 0,0 0 0,0 0 0,0 0 0,0 0 0,0 0 0,0 0 0,0 0 0,0 0 0,0 0 0,0 0 0,0 0 0,0 0 0,-1 0 0,1 0 0,0 0 0,8-19 0,-1 5 0,-1 3 0,-12 32 0,-27 38 0,37-71 0,1 0 0,0 0 0,1 0 0,0 1 0,1 0 0,13-16 0,6-11 0,7-8 0,-25 36 0,19-16 0,-27 26 0,0 0 0,0 0 0,0 0 0,1 0 0,-1 0 0,0-1 0,0 1 0,0 0 0,0 0 0,1 0 0,-1 0 0,0 0 0,0 0 0,0 0 0,0 0 0,1 0 0,-1 0 0,0 0 0,0 0 0,0 0 0,1 0 0,-1 0 0,0 0 0,0 0 0,0 0 0,1 0 0,-1 0 0,0 0 0,0 0 0,0 0 0,0 0 0,1 0 0,-1 0 0,0 0 0,0 1 0,0-1 0,0 0 0,1 0 0,-1 0 0,0 0 0,0 0 0,0 0 0,0 1 0,0-1 0,1 0 0,-4 22 0,-1-14 0,0 1 0,0 0 0,-1-1 0,0 0 0,0 0 0,-1 0 0,0-1 0,0 0 0,-11 10 0,8-9 0,1 0 0,0 1 0,1 0 0,0 0 0,-11 19 0,37-72 0,43-77 0,-48 101 0,-16 37 0,-16 36 0,-67 91 0,5-9 0,120-228 0,-30 68 0,-8 19 0,0 0 0,0 0 0,0 1 0,1-1 0,0 1 0,0 0 0,1 0 0,-1 0 0,8-7 0,-11 11 0,0 1 0,0 0 0,0 0 0,1 0 0,-1 0 0,0 0 0,0 0 0,0-1 0,0 1 0,1 0 0,-1 0 0,0 0 0,0 0 0,1 0 0,-1 0 0,0 0 0,0 0 0,0 0 0,1 0 0,-1 0 0,0 0 0,0 0 0,0 0 0,1 0 0,-1 0 0,0 0 0,0 0 0,1 0 0,-1 0 0,0 0 0,0 1 0,0-1 0,0 0 0,1 0 0,-1 0 0,0 0 0,0 0 0,0 1 0,0-1 0,1 0 0,-1 0 0,0 0 0,0 0 0,0 1 0,0-1 0,0 0 0,0 0 0,0 1 0,4 17 0,-3 22 0,-1-38 0,-1 12 0,0 0 0,-1 1 0,-6 17 0,1-1 0,3-13 0,0 1 0,-12 30 0,16-53 0,1-2 0,-1-1 0,1 1 0,1-1 0,-1 1 0,1 0 0,0 0 0,5-9 0,2-2 0,0 0 0,-1-1 0,-1 0 0,5-19 0,5-10 0,-17 55 0,2 0 0,-1 0 0,-1 0 0,0 0 0,0 1 0,0-1 0,-4 13 0,-49 107 0,59-201 0,7 28 0,29-65 0,-40 106 0,3 34 0,-3 23 0,-3-26 0,-1-1 0,-1 1 0,-11 43 0,15-77 0,0 0 0,-1 0 0,0 1 0,0-1 0,-2-13 0,1 13 0,0-1 0,0 1 0,1-1 0,0 1 0,1 0 0,2-13 0,-3 19 0,0 1 0,0 0 0,0 0 0,0-1 0,0 1 0,0 0 0,0 0 0,0 0 0,0-1 0,1 1 0,-1 0 0,0 0 0,0 0 0,0 0 0,0-1 0,0 1 0,0 0 0,1 0 0,-1 0 0,0 0 0,0 0 0,0-1 0,1 1 0,-1 0 0,0 0 0,0 0 0,0 0 0,1 0 0,-1 0 0,0 0 0,0 0 0,0 0 0,1 0 0,-1 0 0,0 0 0,0 0 0,0 0 0,1 0 0,-1 0 0,0 0 0,0 0 0,1 0 0,-1 0 0,0 0 0,0 0 0,0 0 0,0 1 0,1-1 0,-1 0 0,12 13 0,6 16 0,22 49 0,-40-135 0,2 26 0,-2 2 0,1 17 0,-1-1 0,0 1 0,-1-1 0,0 1 0,-1 0 0,-3-14 0,7 48 0,-2-17 0,1-1 0,-1 1 0,1 0 0,0-1 0,0 1 0,0 0 0,0-1 0,4 6 0,81 171 0,-81-173 0,-2-9 0,-2-17 0,-9-30 0,-34-28 0,30 58 0,1-1 0,-11-27 0,21 59 0,7 15 0,35 38 0,4 7 0,-44-71 0,-1 0 0,1 0 0,1 0 0,-1 0 0,0 0 0,0 0 0,1 0 0,-1 0 0,1-1 0,0 1 0,-1-1 0,3 3 0,3-8 0,-6-16 0,-4 7 0,0 0 0,0 1 0,-1 0 0,-1 0 0,0 0 0,-1 0 0,-14-21 0,11 18 0,1 1 0,0-2 0,-10-29 0,15 39 0,1 8 0,-1 18 0,0 27 0,3 168 0,0-215 0,0 0 0,0 0 0,0 0 0,0 0 0,0 0 0,0 0 0,0 0 0,0 0 0,0 0 0,-1 0 0,1 0 0,0 0 0,0 0 0,0 0 0,0 0 0,0 0 0,0 0 0,0 0 0,0 0 0,0 0 0,0 0 0,0 0 0,0 0 0,0 0 0,0 0 0,0 0 0,0 1 0,0-1 0,0 0 0,0 0 0,-4-15 0,-2-22 0,-3-179 0,8 193 0,1 54 0,1 11 0,1 63 0,-4 109 0,1-214 0,1 0 0,0 0 0,0 0 0,0 0 0,0 0 0,0 0 0,0 0 0,-1 0 0,1 0 0,0 0 0,0 0 0,0 0 0,0 0 0,0 0 0,0 0 0,-1 0 0,1 0 0,0 0 0,0 0 0,0 0 0,0 0 0,0 0 0,0 0 0,0 0 0,0 0 0,-1 0 0,1 1 0,0-1 0,0 0 0,0 0 0,0 0 0,0 0 0,0 0 0,0 0 0,0 0 0,0 0 0,0 1 0,0-1 0,0 0 0,0 0 0,0 0 0,0 0 0,0 0 0,0 1 0,-7-23 0,-2-30 0,8-207 0,2 228 0,8 210 0,-8-141 0,-1 21 0,-10 94 0,13-193 0,-2 0 0,-3-45 0,-1 2 0,3 26 0,0 49 0,0 37 0,1 23 0,-3-1 0,-3 1 0,-13 66 0,8-49 0,-3 13 0,5-29 0,2-106 0,6-261 0,0 700 0,-1-407 0,-1 0 0,-5-23 0,3 22 0,0 1 0,1-25 0,-8-76 0,3 44 0,6 51 0,-6-43 0,9 78 0,-1 0 0,0 0 0,-1-1 0,0 1 0,-3 14 0,-2 23 0,-9 138 0,9-117 0,4-58 0,-1-11 0,-2-25 0,-4-45 0,-2-135 0,11 21 0,-3 179 0,-1 24 0,0 27 0,4 267 0,10-541 0,-8 180 0,-2 33 0,1 1 0,0-1 0,6-24 0,3 83 0,-8 219 0,-4-131 0,-3-79 0,1-45 0,3-33 0,4-30 0,3 1 0,16-72 0,-16 96 0,7-88 0,-11 100 0,-2 20 0,0 0 0,0 1 0,-1-1 0,1 0 0,0 0 0,0 1 0,0-1 0,1 0 0,-1 1 0,0-1 0,0 0 0,0 1 0,0-1 0,1 0 0,-1 1 0,0-1 0,1 0 0,-1 1 0,0-1 0,1 1 0,-1-1 0,1 0 0,-1 1 0,1-1 0,-1 1 0,1 0 0,-1-1 0,1 1 0,0-1 0,-1 1 0,2-1 0,-1 2 0,-1-1 0,1 1 0,0-1 0,-1 1 0,1 0 0,0-1 0,-1 1 0,1 0 0,-1-1 0,1 1 0,-1 0 0,1 0 0,-1-1 0,0 1 0,1 0 0,-1 0 0,0 0 0,0 0 0,1-1 0,-1 1 0,0 0 0,0 0 0,0 0 0,0 0 0,0 1 0,3 200 0,1 9 0,-1-43 0,0-161 0,0-23 0,1-26 0,-2-21 0,12-89 0,-8 101 0,6-39 0,-3 7 0,-1 140 0,-10-19 0,-1-1 0,-2 1 0,-12 42 0,-5 37 0,9 32 0,14-449 0,-1 274 0,0 349 0,2-366 0,-1 30 0,0-1 0,-1 0 0,0 1 0,-1-1 0,-4-20 0,1 39 0,1-1 0,0 1 0,0 0 0,0-1 0,0 1 0,1 1 0,0-1 0,0 0 0,-2 11 0,4-11 0,-1 0 0,0 1 0,0-1 0,0 0 0,-1 0 0,-3 10 0,5-15 0,0 0 0,-1 1 0,1-1 0,0 0 0,0 0 0,0 1 0,0-1 0,-1 0 0,1 0 0,0 1 0,0-1 0,0 0 0,-1 0 0,1 0 0,0 1 0,0-1 0,-1 0 0,1 0 0,0 0 0,-1 0 0,1 0 0,0 1 0,0-1 0,-1 0 0,1 0 0,0 0 0,-1 0 0,1 0 0,0 0 0,-1 0 0,1 0 0,0 0 0,-1 0 0,1 0 0,0 0 0,-1-1 0,1 1 0,0 0 0,-1 0 0,-12-24 0,10 7 0,1-1 0,0 1 0,1-27 0,2 5 0,0 33 0,-1 15 0,-1 59 0,3 72 0,8-49 0,-7-82 0,0-25 0,1-27 0,-4-117 0,9 212 0,-5-40 0,-2 1 0,1-1 0,0 19 0,-4 47 0,1-49 0,0-42 0,0-72 0,0 52 0,0 31 0,0 13 0,0 81 0,0-54 0,0-30 0,0-11 0,10-142 0,1 308 0,-1-329 0,-10 245 0,0-46 0,0-31 0,0-15 0,0-17 0,1 0 0,10-55 0,-3 69 0,-2 29 0,-1 29 0,-6-27 0,0-10 0,0 1 0,1-1 0,-1 0 0,1 1 0,0-1 0,1 0 0,0 1 0,2 9 0,12-54 0,-10 17 0,-5 22 0,0 0 0,0 0 0,0 0 0,0 0 0,0 0 0,1 0 0,-1 0 0,0 0 0,0 0 0,0 0 0,0 0 0,0 0 0,0 0 0,0 0 0,0 0 0,0 0 0,0 0 0,0 0 0,0 0 0,0 0 0,0 0 0,0 0 0,0 0 0,1 0 0,-1 0 0,0 0 0,0 0 0,0 0 0,0 0 0,0 0 0,0 0 0,0 0 0,0 0 0,0 0 0,-2 38 0,1-5 0,1 75 0,4-112 0,1-1 0,0 1 0,1 0 0,-1 1 0,1-1 0,0 1 0,0 0 0,0 1 0,6-3 0,25-10 0,-33 13 0,1 0 0,-1-1 0,1 1 0,0 1 0,0-1 0,0 1 0,0 0 0,0 0 0,7 0 0,127 1 0,-200 17 0,35-11 0,1 0 0,0 1 0,-37 17 0,113-30 0,60-6 0,226 1 0,744 11 0,-996 10 0,-64-6 0,-1-1 0,27 1 0,76 6 0,-112-9 0,1 0 0,0 0 0,18 6 0,-19-4 0,1 0 0,0-1 0,21 1 0,-18-2 0,0 0 0,0 1 0,0 1 0,15 5 0,-15-4 0,0 0 0,0-2 0,0 1 0,18-1 0,-18 0 0,0 0 0,-1 0 0,1 2 0,-1 0 0,19 8 0,4 0 0,13 8 0,-40-16 0,0 0 0,0 0 0,0 0 0,0-1 0,0-1 0,12 2 0,-11-2 0,-1 0 0,1 1 0,0 1 0,-1-1 0,0 2 0,11 5 0,29 12 0,-32-15 0,0 1 0,-1 1 0,0 1 0,0 1 0,28 22 0,-9-6 0,-17-14-341,1-1 0,0 0-1,33 12 1,-46-21-6485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7:32.695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223 2 24575,'3'-1'0,"0"1"0,0 0 0,-1 0 0,1 0 0,0 0 0,-1 1 0,1-1 0,0 1 0,0-1 0,-1 1 0,1 0 0,-1 0 0,1 0 0,-1 0 0,1 1 0,-1-1 0,0 1 0,4 2 0,-5 0 0,1-1 0,0 0 0,-1 1 0,0 0 0,0-1 0,0 1 0,-1 0 0,1-1 0,-1 1 0,0 0 0,0 0 0,0-1 0,-1 6 0,1-4 0,-1-1 0,0 1 0,0 0 0,0 0 0,0-1 0,-1 1 0,0-1 0,0 1 0,0-1 0,-1 0 0,1 0 0,-1 0 0,0 0 0,0 0 0,-6 5 0,-6 4 0,-1 0 0,-27 17 0,27-20 0,1 1 0,-21 18 0,30-24-114,0 0 1,-1 0-1,1-1 0,-1 0 0,0 0 1,0-1-1,-1 0 0,1 0 0,-1-1 1,1 0-1,-16 2 0,15-4-6712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7:34.220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1213 1 24575,'1'26'0,"0"-20"0,0-1 0,-1 1 0,0 0 0,0 0 0,0 0 0,-1-1 0,1 1 0,-1 0 0,-1-1 0,1 1 0,-1 0 0,0-1 0,0 0 0,-1 1 0,1-1 0,-1 0 0,-1 0 0,-3 4 0,-21 23 0,-17 15 0,-4-5 0,39-32 0,-1 0 0,0 0 0,-1-1 0,0-1 0,-1 0 0,-16 8 0,9-7 0,0-1 0,-1 0 0,-1-2 0,1 0 0,-1-2 0,0 0 0,0-1 0,-30-1 0,-153 8 0,-274-10 0,427 10-1365,45-9-5461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6:48.827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1167 31 24575,'-185'-9'0,"141"4"0,-176-12 0,-219 17 0,430 1 0,0 0 0,0 1 0,0 0 0,0 0 0,0 1 0,1 0 0,-1 0 0,1 1 0,0 0 0,0 1 0,0 0 0,-12 10 0,-58 32 0,3 8 0,74-55 0,1 0 0,0 0 0,0 0 0,0 0 0,0 0 0,0 1 0,0-1 0,-1 0 0,1 0 0,0 0 0,0 0 0,0 1 0,0-1 0,0 0 0,0 0 0,0 0 0,0 0 0,0 1 0,0-1 0,0 0 0,0 0 0,0 0 0,0 1 0,0-1 0,0 0 0,0 0 0,0 0 0,0 0 0,0 1 0,0-1 0,0 0 0,0 0 0,0 0 0,1 0 0,-1 1 0,0-1 0,0 0 0,0 0 0,0 0 0,0 0 0,0 0 0,1 0 0,-1 1 0,0-1 0,0 0 0,0 0 0,0 0 0,1 0 0,-1 0 0,0 0 0,0 0 0,17 4 0,15-3 0,-23-3 0,-1-1 0,0 0 0,0 0 0,-1 0 0,1-1 0,-1 0 0,11-9 0,19-8 0,-6 3-1365,-25 14-5461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6:49.693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170 1 24575,'-6'0'0,"0"0"0,0 1 0,1-1 0,-1 1 0,0 1 0,1-1 0,-1 1 0,1 0 0,-1 0 0,1 1 0,0-1 0,0 1 0,0 0 0,0 1 0,1-1 0,0 1 0,-7 7 0,0-2 0,-8 1 0,16-9 0,1 0 0,-1 1 0,0-1 0,0 0 0,1 1 0,-1-1 0,1 1 0,-1 0 0,1 0 0,0 0 0,0 0 0,0 0 0,0 1 0,-2 3 0,4-6 0,0 1 0,1-1 0,-1 1 0,0-1 0,1 1 0,-1-1 0,1 1 0,-1-1 0,1 0 0,-1 1 0,0-1 0,1 0 0,0 1 0,-1-1 0,1 0 0,-1 1 0,1-1 0,-1 0 0,1 0 0,-1 0 0,1 1 0,0-1 0,-1 0 0,1 0 0,-1 0 0,1 0 0,0 0 0,-1 0 0,1 0 0,0-1 0,-1 1 0,1 0 0,-1 0 0,1 0 0,-1 0 0,1-1 0,0 1 0,0-1 0,30-9 0,-27 8 0,47-23 85,-40 19-447,0 0-1,0 1 1,20-7-1,-24 11-6463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8:06.561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1 42 24575,'4'1'0,"-1"-1"0,1 1 0,0 0 0,0 0 0,0 0 0,0 1 0,-1-1 0,1 1 0,-1 0 0,1 0 0,-1 0 0,0 1 0,4 3 0,43 43 0,-23-21 0,-9-6 0,-17-20 0,-12-13 0,5 3 0,-1-1 0,-1 1 0,1 0 0,-1 0 0,-1 1 0,-17-13 0,34 25 0,-1 0 0,0 0 0,0 0 0,0 1 0,0 1 0,-1-1 0,0 1 0,0 0 0,8 14 0,8 9 0,-19-32 0,-6-11 0,-9-16 0,-35-23 0,74 96 0,-15-23 0,-25-32 0,-26-30 0,3-4 0,26 32 0,1 1 0,-2 0 0,-16-15 0,66 85 0,-19-33 0,32 53 0,-55-92 0,3 11 0,0 1 0,0-1 0,-1 1 0,1-1 0,-1 0 0,1 1 0,-1 0 0,0-1 0,0 1 0,-2-4 0,-4-5 0,0 0 0,1 0 0,0-1 0,-5-17 0,54 75 0,10 39 0,-48-80 0,-8-20 0,-13-24 0,-6 4 0,22 33 0,14 21 0,6 8 0,-2 0 0,-1 2 0,-1 0 0,14 35 0,-16-32 0,-10-23 0,0 1 0,0 0 0,0 0 0,-2 0 0,3 11 0,-7-34 0,-1 0 0,-1 0 0,0 1 0,-7-13 0,6 13 0,0 0 0,1 0 0,0 0 0,1 0 0,0-1 0,-1-18 0,2 5 0,1 9 0,15 37 0,0 4 0,-1 1 0,-1 0 0,-1 1 0,10 36 0,-27-81 0,-2 1 0,0 0 0,-1 0 0,-12-17 0,-4-10 0,-8-10 0,42 96 0,9-7 0,23 63 0,-35-82 0,-7-24 0,-1 0 0,-1 0 0,0 1 0,-5-11 0,0 2 0,0 0 0,1-1 0,-7-27 0,4 11 0,104 272 0,-83-219 0,-7-14 0,-5-15 0,-3-1 0,0-1 0,-1 1 0,0 0 0,-10-15 0,8 15 0,1 0 0,0-1 0,0 0 0,-4-15 0,10 25 0,-1-1 0,1-1 0,-1 1 0,0 0 0,0 0 0,-1-1 0,1 1 0,-1 0 0,1 0 0,-1 0 0,0 1 0,-3-5 0,16 40 0,29 27 0,-40-60 0,0 0 0,0 0 0,0 0 0,0 0 0,0-1 0,0 1 0,0 0 0,0 0 0,0 0 0,0 0 0,0 0 0,0 0 0,0 0 0,0 0 0,0 0 0,0 0 0,0 0 0,0 0 0,0 0 0,0 0 0,0 0 0,1 0 0,-1 0 0,0 0 0,0 0 0,0 0 0,0-1 0,0 1 0,0 0 0,0 0 0,0 0 0,0 0 0,0 0 0,0 0 0,0 0 0,0 0 0,1 0 0,-1 0 0,0 1 0,0-1 0,0 0 0,0 0 0,0 0 0,0 0 0,0 0 0,0 0 0,0 0 0,0 0 0,0 0 0,0 0 0,-1-14 0,-6-16 0,-1 9 0,4 12 0,1 1 0,0 0 0,1-1 0,-1 1 0,2-1 0,-2-11 0,7 27 0,0 1 0,1-1 0,0 1 0,0-2 0,0 1 0,11 9 0,-16-16 0,0 0 0,0 0 0,0 0 0,0 0 0,0 0 0,0 0 0,1 0 0,-1 0 0,0 0 0,0 0 0,0 0 0,0 0 0,0 0 0,1 0 0,-1 0 0,0 0 0,0 0 0,0 0 0,0 0 0,0 0 0,1 0 0,-1 0 0,0 0 0,0 0 0,0 0 0,0 0 0,0 0 0,1 0 0,-1 0 0,0 0 0,0-1 0,0 1 0,0 0 0,0 0 0,0 0 0,0 0 0,0 0 0,0 0 0,1 0 0,-1-1 0,0 1 0,0 0 0,0 0 0,0 0 0,0 0 0,0 0 0,0-1 0,0 1 0,0 0 0,0 0 0,0 0 0,0 0 0,0 0 0,0-1 0,0 1 0,-3-15 0,-8-11 0,-16-12 0,17 22 0,-1 1 0,-1 0 0,-19-20 0,31 35 0,0 0 0,-1 0 0,1-1 0,0 1 0,0 0 0,0 0 0,0-1 0,0 1 0,-1 0 0,1 0 0,0 0 0,0-1 0,0 1 0,-1 0 0,1 0 0,0 0 0,0 0 0,0 0 0,-1-1 0,1 1 0,0 0 0,0 0 0,-1 0 0,1 0 0,0 0 0,0 0 0,-1 0 0,1 0 0,0 0 0,0 0 0,-1 0 0,1 0 0,0 0 0,0 0 0,-1 0 0,1 0 0,0 0 0,0 0 0,-1 1 0,1-1 0,0 0 0,0 0 0,-1 0 0,1 0 0,0 0 0,0 1 0,-1-1 0,2 16 0,9 22 0,-9-37 0,23 52 0,-18-44 0,-1 1 0,0-1 0,-1 1 0,-1 0 0,4 11 0,30 113 0,-11-48 0,-16-58 0,-2 0 0,-1 0 0,-1 0 0,4 54 0,1 21 0,-2-31 0,-7-61 0,-1-19 0,-5-24 0,-31-47 0,7 25 0,5-25 0,16 51 0,1-1 0,1 0 0,1 0 0,0-44 0,3 54 0,2 7 0,9 30 0,-5-3 0,0 0 0,-1 0 0,0 0 0,-1 0 0,-1 1 0,-1-1 0,0 29 0,3 32 0,1 22 0,-5-58 0,-2-33 0,-1-13 0,-50-175 0,49 165 0,0-1 0,2 1 0,-2-21 0,4 23 0,-1 1 0,-1-1 0,-1 1 0,1-1 0,-9-20 0,7 99 0,15 61 0,-6-83 0,0 53 0,-6-139 0,-13-72 0,7 70 0,-2-71 0,10 137 0,2 0 0,0 0 0,1 0 0,9 29 0,-9-27 0,-1 2 0,-1 43 0,-3-19 0,0-39 0,1-14 0,0-8 0,-1-1 0,0 0 0,-1 1 0,0-1 0,-6-18 0,4 12 0,0 0 0,2 1 0,-1-28 0,0 3 0,2 13 0,7 48 0,11 30 0,-13-39 0,0-1 0,-1 0 0,0 1 0,2 14 0,5 12 0,-8-30 0,0 0 0,-1 0 0,1 0 0,-1 0 0,0 0 0,0 8 0,-12-106 0,0 16 0,6 46 0,2 31 0,2 18 0,2-3 0,0 0 0,2 0 0,0-1 0,5 16 0,7 44 0,-24-157 0,-4-66 0,12 119 0,1 18 0,4 31 0,27 121 0,-23-92 0,-3 1 0,0 63 0,-5-65 0,0-43 0,0-31 0,-9-161 0,42 352 0,-28-126 0,-1 1 0,-3 0 0,-4 55 0,3-75 0,0-260 0,1 276 0,13 67 0,-8-67 0,-1 0 0,0 37 0,-6-50 0,1-29 0,0-47 0,1 23 0,-1-17 0,0 44 0,0 30 0,0 175 0,0-307 0,0 63 0,0 36 0,0 13 0,0 194 0,-11-353 0,22 263 0,-11-99 0,1-1 0,0 1 0,0-1 0,1 1 0,1-1 0,5 15 0,-4-93 0,-5 24 0,0-45 0,2 63 0,-1 23 0,1 9 0,9 116 0,-12-180 0,-11-70 0,-3-61 0,18 243 0,-4 210 0,-4-248 0,-5-21 0,-7-25 0,13 19 0,3 22 0,3 41 0,0-28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8:08.684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64 317 24575,'6'13'0,"0"0"0,-2 0 0,1 1 0,4 25 0,-7 0 0,-3-65 0,1 17 0,0-8 0,0-1 0,0 1 0,-2-1 0,0 1 0,-1 0 0,-7-22 0,6 101 0,5-23 0,0-23 0,-7-46 0,-48-247 0,53 249 0,1 24 0,1 0 0,-1 0 0,0-1 0,-1 1 0,1 0 0,-1 0 0,0 0 0,0 0 0,0 0 0,-3-7 0,0 61 0,2 62 0,4 94 0,1-198 0,0-24 0,1-26 0,-7-3 0,3 40 0,3 21 0,-1-6 0,5 27 0,0 2 0,0 0 0,0 64 0,-7-25 0,0-49 0,0-42 0,-1-13 0,-1 0 0,-12-50 0,2 14 0,20 205 0,-6-79 0,-3-59 0,1-40 0,-10-166 0,32 275 0,-13-36 0,-2-5 0,6 53 0,-3-14-1365,-9-63-5461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8:25.327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205 326 24575,'501'9'0,"-464"-7"0,166 13 0,-21-2 0,-139-12 0,-34 0 0,31 1 0,-38-2 0,-1 0 0,1 0 0,-1 0 0,1 0 0,-1 0 0,1 0 0,-1 0 0,1-1 0,-1 1 0,1 0 0,-1-1 0,1 0 0,-1 1 0,0-1 0,1 0 0,-1 1 0,0-1 0,2-1 0,-3 1 0,-1 0 0,1 0 0,0 0 0,0 0 0,-1 0 0,1 0 0,0 0 0,-1 0 0,1 0 0,-1 1 0,1-1 0,-1 0 0,1 0 0,-1 0 0,0 1 0,1-1 0,-1 0 0,0 1 0,0-1 0,1 1 0,-1-1 0,0 1 0,0-1 0,0 1 0,0-1 0,0 1 0,0 0 0,0 0 0,-1-1 0,-38-12 0,34 11 0,-79-20 0,-1 4 0,-112-9 0,69 10 0,-95-7 0,129 20 0,58 5 0,33-1 0,13 0 0,11 1 0,0 1 0,0 1 0,0 1 0,33 11 0,24 5 0,-7-10 0,-46-8 0,0 2 0,40 10 0,-27-5 0,-32-9 0,-24-4 0,-147-44 0,66 17 0,-107-24 0,178 49 0,0-2 0,1-1 0,-45-21 0,138 24 0,-35 8 0,1 2 0,51 11 0,-53-8 0,-1-2 0,1-1 0,34 1 0,2 3 0,-100-17 0,0-1 0,-52-24 0,56 23 0,27 10 0,1 0 0,-1 0 0,1 0 0,-1 0 0,1-1 0,-1 1 0,1-1 0,0 0 0,0 0 0,0 0 0,0 0 0,-4-5 0,2 2 0,-1 0 0,0 1 0,-1 0 0,1 0 0,-1 0 0,1 0 0,-13-4 0,-16-9 0,34 17 0,0-1 0,0 0 0,0 1 0,0-1 0,0 0 0,0 1 0,0-1 0,-1 1 0,1 0 0,0-1 0,0 1 0,0 0 0,0 0 0,-1 0 0,1 0 0,0 0 0,-2 0 0,3 0 0,0 1 0,-1-1 0,1 0 0,-1 0 0,1 1 0,0-1 0,-1 1 0,1-1 0,0 0 0,0 1 0,-1-1 0,1 1 0,0-1 0,0 0 0,0 1 0,-1-1 0,1 1 0,0-1 0,0 1 0,0-1 0,0 1 0,0-1 0,0 1 0,0-1 0,0 1 0,0 0 0,12 38 0,-5-25 0,0 1 0,-1 1 0,4 17 0,-8-27 0,0 0 0,-1 0 0,0 0 0,0 0 0,-1 0 0,0 0 0,0 0 0,0 0 0,-1 0 0,0 0 0,-2 10 0,0-13 0,1 0 0,0 0 0,-1 0 0,1 0 0,-1-1 0,0 1 0,0-1 0,0 0 0,0 0 0,0 0 0,-1 0 0,1-1 0,-1 1 0,-6 1 0,4-1 0,1 0 0,0 0 0,0 1 0,0 0 0,0 0 0,-7 6 0,8-4 0,-1-1 0,0 0 0,1 1 0,-1-2 0,-1 1 0,-5 3 0,10-6 0,0-1 0,0 1 0,0-1 0,0 0 0,-1 1 0,1-1 0,0 0 0,0 0 0,0 0 0,0 0 0,0 0 0,0 0 0,0 0 0,-1 0 0,1 0 0,0 0 0,0-1 0,0 1 0,0-1 0,0 1 0,0 0 0,0-1 0,0 0 0,0 1 0,0-1 0,0 1 0,0-1 0,1 0 0,-1 0 0,0 0 0,0 1 0,1-1 0,-1 0 0,0 0 0,1 0 0,-1 0 0,1 0 0,-1-2 0,2 18 0,-1-12 0,0 0 0,0 0 0,0 0 0,1 0 0,-1 0 0,1-1 0,-1 1 0,1 0 0,2 4 0,4 17 0,6 15 0,-13-38 0,0-1 0,1 1 0,-1-1 0,0 1 0,0 0 0,1-1 0,-1 1 0,0-1 0,0 1 0,1-1 0,-1 1 0,1-1 0,-1 1 0,0-1 0,1 0 0,-1 1 0,1-1 0,-1 1 0,1-1 0,-1 0 0,1 0 0,0 1 0,-1-1 0,1 0 0,-1 0 0,1 0 0,0 1 0,-1-1 0,1 0 0,-1 0 0,1 0 0,0 0 0,-1 0 0,1 0 0,-1 0 0,1-1 0,0 1 0,-1 0 0,1 0 0,-1 0 0,1-1 0,-1 1 0,1 0 0,0-1 0,1 0 0,-1-1 0,0 1 0,0-1 0,1 0 0,-1 1 0,-1-1 0,1 0 0,0 0 0,0 1 0,-1-1 0,1 0 0,-1 0 0,1 0 0,-1 0 0,0 0 0,0 0 0,0 0 0,0 0 0,0 0 0,0 0 0,0 0 0,-1 0 0,1 0 0,-1 1 0,1-1 0,-3-3 0,-24-55 0,20 47 0,-22-34 0,24 40 0,0 1 0,0-1 0,1 0 0,0-1 0,0 1 0,0-1 0,1 1 0,0-1 0,1 0 0,0 0 0,0-1 0,1 1 0,0 0 0,0-1 0,1-8 0,5 16 0,5 10 0,11 15 0,-19-21 0,105 140 0,-104-139 0,0 1 0,1-1 0,0 0 0,-1-1 0,2 1 0,-1-1 0,0 1 0,1-1 0,-1-1 0,1 1 0,0-1 0,0 1 0,0-2 0,0 1 0,0 0 0,1-1 0,-1 0 0,0 0 0,1-1 0,-1 1 0,9-1 0,109 11 0,-38-3 0,75 4 0,1176-12 0,-1224 10 0,-90-8 0,0 0 0,-1 1 0,41 12 0,35 4 0,-43-3 0,-17-3 0,136 41 0,-19-3 0,-153-51 0,18 7 0,0 0 0,-1 2 0,0 0 0,-1 1 0,0 0 0,31 26 0,-12-9 0,-32-24 0,1 0 0,-1-1 0,0 1 0,0 1 0,0-1 0,0 1 0,-1-1 0,1 1 0,-1 0 0,0 0 0,5 9 0,-4-5 0,1-1 0,1 0 0,-1 0 0,1-1 0,1 0 0,-1 0 0,1 0 0,13 8 0,8 8 0,-22-17 0,25 17 0,-30-21 0,-1-1 0,1 0 0,0 0 0,0 0 0,0 0 0,-1 0 0,1 0 0,0 0 0,0 0 0,-1 0 0,1 0 0,0 0 0,0-1 0,-1 1 0,1 0 0,0 0 0,0-1 0,-1 1 0,1-1 0,0 1 0,-1 0 0,1-1 0,-1 1 0,1-1 0,-1 0 0,1 1 0,0-1 0,-1 1 0,0-1 0,1 0 0,-1 1 0,1-1 0,-1 0 0,0 1 0,0-1 0,1 0 0,-1 0 0,0 1 0,0-1 0,0 0 0,0-1 0,24-60 0,-19 52 0,-1 0 0,0-1 0,0 1 0,-1-1 0,0 0 0,-1 0 0,0 0 0,0-16 0,-2 26 0,-10-214 0,8 195 0,2 14 0,0 1 0,-1-1 0,0 1 0,0-1 0,0 1 0,-1-1 0,0 1 0,-3-7 0,2 1 0,0 0 0,1 0 0,0-1 0,0 1 0,2 0 0,-1-1 0,2 1 0,2-22 0,-1-12 0,-2-117-1365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8:25.907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21 1 24575,'1'45'-104,"0"48"332,-2-85-394,0 0 1,0 0-1,-1 1 1,0-1 0,0 0-1,-1 0 1,0 0-1,-5 9 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8:26.885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895 0 24575,'1'0'0,"0"0"0,1 0 0,-1 0 0,0 0 0,1 0 0,-1 1 0,0-1 0,0 0 0,1 1 0,-1-1 0,0 0 0,0 1 0,1 0 0,-1-1 0,0 1 0,0 0 0,0-1 0,0 1 0,0 0 0,0 0 0,0 0 0,0 0 0,-1 0 0,1 0 0,0 0 0,0 0 0,-1 0 0,1 2 0,0 0 0,0 1 0,-1-1 0,1 1 0,-1-1 0,0 0 0,0 1 0,0-1 0,0 1 0,-1-1 0,-1 7 0,-1 0 0,0 0 0,-1 0 0,0 0 0,0 0 0,-1-1 0,-10 14 0,-62 73 0,74-94 0,1 0 0,-1 0 0,0 0 0,0-1 0,1 1 0,-1-1 0,0 1 0,0-1 0,-1 0 0,1 0 0,0-1 0,0 1 0,0 0 0,-1-1 0,1 0 0,0 0 0,0 0 0,-1 0 0,1-1 0,-6-1 0,-72-18 0,69 16 0,-43-14 0,-1 3 0,-1 2 0,-91-9 0,36 13 0,-108-4 0,299 34 0,13-7 76,30 2-1517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8:28.674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2295 0 24575,'-7'2'0,"0"-1"0,0 1 0,0 0 0,0 1 0,0-1 0,-6 5 0,-44 14 0,-97 10 0,50-21 0,-209-6 0,159-7 0,88 4 0,-71-2 0,-17-9 0,80-1 0,58 8 0,0 0 0,-30-1 0,-444 4 0,398-10 0,-102-11 0,121 12 69,47 4-786,-48-1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8:33.119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0 93 24575,'13'1'0,"-1"-1"0,0 1 0,0 1 0,1 0 0,-1 1 0,-1 0 0,24 10 0,-16-7 0,1-1 0,0 0 0,0-2 0,0 0 0,41-1 0,-3 1 0,-22 7 0,-31-8 0,0 0 0,1 0 0,-1-1 0,0 0 0,0 0 0,9 1 0,201 7 0,-42 4 0,-91-5 0,90 2 0,-75-12 0,103 4 0,-47 8 0,21-1 0,-132-7 0,-32-2 0,-1 1 0,1-1 0,-1 1 0,0 1 0,1 0 0,15 5 0,-13-3 0,1-1 0,0-1 0,0 0 0,25 1 0,-7-1 0,-15 0 0,-1 1 0,1 1 0,-1 0 0,0 1 0,21 10 0,-4-2 0,30 14 0,-34-12 0,1-2 0,48 16 0,-62-24 0,1 1 0,-1 1 0,24 13 0,-34-16 0,0-1 0,0 0 0,0 1 0,0 0 0,-1 0 0,0 1 0,0-1 0,0 1 0,0 0 0,-1 0 0,1 0 0,-1 0 0,3 8 0,4 33 0,-9-36 0,1-1 0,0 1 0,0-1 0,7 15 0,-4-9 0,0 0 0,0 0 0,-2 1 0,0-1 0,-1 1 0,0 0 0,-2 0 0,0 18 0,2 36 0,-1-64 0,1 0 0,-1 0 0,1 0 0,0 0 0,0 0 0,6 10 0,-5-11 0,-1 1 0,1 0 0,-1 0 0,0 0 0,2 10 0,-6-54 0,1 0 0,2 1 0,7-41 0,-6 51 0,-1 15 0,0 1 0,1 0 0,0 0 0,0-1 0,1 1 0,7-15 0,-8 20 0,0 0 0,-1-1 0,1 0 0,-1 1 0,0-1 0,-1-8 0,1 9 0,-1-1 0,0 1 0,1 0 0,1 0 0,-1 0 0,1 0 0,3-8 0,-5 13 0,0 1 0,0-1 0,0 0 0,0 1 0,1-1 0,-1 1 0,0-1 0,0 1 0,1-1 0,-1 1 0,0-1 0,1 1 0,-1-1 0,1 1 0,-1-1 0,0 1 0,1 0 0,-1-1 0,1 1 0,-1 0 0,1-1 0,0 1 0,-1 0 0,1-1 0,-1 1 0,1 0 0,-1 0 0,1 0 0,0 0 0,-1 0 0,1 0 0,-1 0 0,1 0 0,0 0 0,-1 0 0,1 0 0,-1 0 0,1 0 0,0 0 0,-1 0 0,1 1 0,-1-1 0,1 0 0,-1 0 0,1 1 0,-1-1 0,1 0 0,-1 1 0,1-1 0,-1 1 0,1-1 0,-1 1 0,0-1 0,1 0 0,0 2 0,0 0 0,1 0 0,0 1 0,-1-1 0,0 1 0,1 0 0,-1-1 0,0 1 0,0 0 0,-1 0 0,2 4 0,-2 77 0,-1-52 0,1-30 0,0-14 0,0-430 0,-2 432 0,0-1 0,-1 1 0,0 0 0,-1 0 0,0 1 0,0-1 0,-1 1 0,0 0 0,-1 0 0,0 0 0,0 1 0,-1 0 0,0 0 0,-1 1 0,1 0 0,-1 0 0,-14-9 0,4 10 0,0 1 0,0 0 0,0 1 0,0 1 0,0 1 0,-1 1 0,-21 0 0,10 0-116,-43 3 362,68-2-353,1 1 0,-1 0 0,1 0 1,0 0-1,-1 1 0,1-1 0,0 1 1,0 0-1,0 1 0,0-1 0,0 1 0,0-1 1,-3 5-1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8:34.368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1 0 24575,'1'1'0,"1"-1"0,-1 1 0,0 0 0,0-1 0,1 1 0,-1 0 0,0 0 0,0 0 0,0 0 0,0 0 0,0 0 0,0 0 0,0 0 0,0 0 0,0 1 0,0-1 0,-1 0 0,1 0 0,-1 1 0,1-1 0,-1 1 0,1-1 0,-1 0 0,1 3 0,10 47 0,-8-35 0,2 10-341,-1 0 0,-1 0-1,-1 35 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8:35.654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1 1 24575,'2'1'0,"0"-1"0,0 1 0,0 0 0,0 0 0,1 1 0,-1-1 0,-1 0 0,1 1 0,0-1 0,0 1 0,0 0 0,-1-1 0,1 1 0,1 3 0,21 29 0,-23-33 0,16 25 0,-1 1 0,-2 1 0,0 0 0,-2 1 0,-2 1 0,13 52 0,-4-10 0,-9-31 0,4 44 0,-6-28 0,-6-41 0,0 0 0,-1 0 0,-1 0 0,-1 1 0,0-1 0,-1 0 0,-1-1 0,0 1 0,-6 16 0,7-26 17,0-1 0,0 1 1,0-1-1,-1 0 0,0 0 0,-4 7 0,6-11-57,0 0 0,0-1 0,0 1-1,0 0 1,0 0 0,0-1 0,0 1 0,0 0 0,0-1 0,0 1-1,0-1 1,0 1 0,0-1 0,-1 0 0,1 1 0,0-1 0,0 0 0,0 0-1,-1 0 1,1 0 0,0 0 0,0 0 0,-1 0 0,1 0 0,0-1-1,0 1 1,0 0 0,-1-1 0,1 1 0,0-1 0,0 1 0,0-1 0,0 0-1,0 1 1,0-1 0,-1-1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9:00.621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2713 1092 24575,'-3'2'0,"0"0"0,0 0 0,0-1 0,-1 1 0,1-1 0,0 1 0,-1-1 0,1-1 0,-1 1 0,0 0 0,-6 0 0,3 0 0,-24 5 0,19-4 0,1 0 0,-1 1 0,1 0 0,-19 8 0,17-6 0,0-2 0,-1 0 0,1-1 0,-1 0 0,-20 0 0,30-2 0,-51 11 0,45-8 0,0-1 0,0 0 0,0 0 0,-17-1 0,-136 9 0,14 0 0,2 0 0,-598-10 0,725-1 0,0-2 0,0 0 0,-20-7 0,8 3 0,-74-16 0,49 12 0,42 9 0,1-1 0,-1 0 0,-15-6 0,22 6 0,-1 1 0,1 0 0,0 1 0,-1 0 0,-10 0 0,9 1 0,1-1 0,0 0 0,0-1 0,-14-3 0,-102-30 0,88 23 0,1-1 0,-47-26 0,32 14 0,37 18 0,1-1 0,0-1 0,0 0 0,1-1 0,1 0 0,-1-1 0,2 0 0,0-1 0,0 0 0,1 0 0,0-1 0,1 0 0,-11-24 0,-15-63 0,28 84 0,0 0 0,1-1 0,1 1 0,-4-31 0,-10-37 0,13 67 0,2 0 0,0-1 0,1 1 0,-1-22 0,-3-35 0,-17-97 0,14 8-1365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9:02.944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242 0 24575,'-1'1'0,"0"-1"0,-1 1 0,1 0 0,0-1 0,0 1 0,0 0 0,0 0 0,1 0 0,-1 0 0,0 0 0,0 0 0,0 0 0,1 0 0,-1 0 0,1 0 0,-1 0 0,1 1 0,-1-1 0,1 0 0,0 0 0,-1 2 0,-8 34 0,8-32 0,-9 37 0,-5 65 0,13-87 0,-1 0 0,-1 0 0,-1 0 0,-9 24 0,11-35 0,-1 0 0,0 0 0,0-1 0,-1 1 0,0-1 0,0 0 0,-1 0 0,0-1 0,0 0 0,-1 0 0,-9 7 0,-74 59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9:05.578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2789 1 24575,'-1'5'0,"-1"-1"0,1 1 0,-1 0 0,-1-1 0,1 1 0,-1-1 0,1 0 0,-7 6 0,-7 15 0,7-8 0,0-1 0,-2-1 0,1 1 0,-2-2 0,0 0 0,-1 0 0,-17 13 0,24-20 0,0-1 0,-1-1 0,0 0 0,0 0 0,0 0 0,-1 0 0,1-1 0,-17 6 0,5-4 0,-1 1 0,1-2 0,-1-1 0,0 0 0,-23 0 0,-131 6 0,169-10 0,-1 1 0,0 0 0,1 0 0,-1 0 0,1 1 0,-6 2 0,5-2 0,1 0 0,-1 0 0,0 0 0,0-1 0,0 0 0,-6 0 0,-549-2 0,397 12 0,-40-1 0,-734-10 0,909-2 0,0-2 0,1 0 0,-54-16 0,-6-1 0,55 6-1365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9:08.847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2950 160 24575,'-34'-15'0,"7"3"0,2 8 0,1 1 0,-1 1 0,0 1 0,-42 4 0,-3 0 0,-218-3 0,354-1 0,0 4 0,70 11 0,29 10 0,-152-24 0,21 1 0,-33-1 0,0 0 0,0 0 0,-1 0 0,1 0 0,0 0 0,0 0 0,0 0 0,-1 0 0,1 0 0,0 1 0,0-1 0,-1 0 0,1 1 0,0-1 0,0 0 0,-1 1 0,1-1 0,0 1 0,-1-1 0,1 1 0,-1-1 0,1 1 0,-1 0 0,1-1 0,-1 1 0,1 1 0,-1-1 0,0-1 0,0 1 0,-1-1 0,1 1 0,-1 0 0,1-1 0,0 1 0,-1-1 0,1 1 0,-1-1 0,1 0 0,-1 1 0,1-1 0,-1 1 0,0-1 0,1 0 0,-1 0 0,0 1 0,1-1 0,-1 0 0,1 0 0,-1 0 0,0 0 0,1 1 0,-1-1 0,0 0 0,0 0 0,-29 2 0,19-1 0,-93 11 0,0-4 0,-156-8 0,104-2 0,-304 2 0,633-2 0,182 4 0,-286 4 0,-41-3 0,-23-3 0,-8 1 0,-134-2 0,-408-15 0,472 15 0,56 2 0,-1-1 0,1 0 0,-1-2 0,1 0 0,-29-7 0,46 9 0,0 0 0,0 0 0,0 0 0,0 0 0,0 0 0,1 0 0,-1 0 0,0 0 0,0 0 0,0 0 0,0 0 0,0 0 0,0 0 0,0 0 0,0 0 0,0 0 0,0 0 0,0 0 0,0-1 0,0 1 0,1 0 0,-1 0 0,0 0 0,0 0 0,0 0 0,0 0 0,0 0 0,0 0 0,0 0 0,0 0 0,0 0 0,0 0 0,0-1 0,0 1 0,0 0 0,0 0 0,0 0 0,0 0 0,0 0 0,0 0 0,0 0 0,0 0 0,0 0 0,0 0 0,0 0 0,0-1 0,0 1 0,0 0 0,0 0 0,0 0 0,0 0 0,0 0 0,0 0 0,0 0 0,0 0 0,-1 0 0,1 0 0,0 0 0,15-4 0,16 0 0,62 2 0,308 6 0,-235 17 0,-19-1 0,201 18 0,-617-40 0,-76-2 0,246 0 0,-93-10 0,-170 7 0,292 8 0,328-11 0,103 10 0,-601 1 0,-252-3 0,348-13 0,97 8 0,-70-2 0,116 9 0,-19 1 0,0-1 0,0-1 0,1-1 0,-31-7 0,69 3 0,16 3 0,130 2 0,145 3 0,-232 8 0,-57-6 0,0-1 0,31 1 0,-149-6 0,-120-17 0,18-5 0,118 13 0,37 4 0,-83-3 0,92 8 0,-69-11 0,70 7 0,0 1 0,-39 1 0,131 3 0,0 2 0,0 3 0,92 19 0,-118-19 0,-33-4 0,-17 0 0,-262-10 0,137 0 0,-10 0 0,143 10-72,-1-1 1,1 1-1,-1-2 0,1 1 0,0-2 0,-1 1 0,1-1 0,0-1 1,1 0-1,-1 0 0,1-1 0,0 0 0,0-1 0,0 1 0,0-2 1,1 1-1,1-1 0,-15-16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9:09.431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88 52 24575,'-2'0'0,"-2"0"0,-2-2 0,0-2 0,-1 0 0,-1 0 0,1-1 0,0 1 0,1-1 0,0 0 0,-1 1 0,-1 0 0,1-1 0,0-1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9:35.617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2944 231 24575,'-654'0'0,"522"10"0,94-9 0,0 1 0,-60 12 0,68-10 0,-45 1 0,7-2 0,-216 1 0,149-7 0,28 5 0,-112-4 0,117-8 0,-71-21 0,10 11 0,102-1 0,-34 2 0,59 11 0,-47-6 0,56 11 0,0-2 0,0-2 0,1 0 0,0-1 0,0-2 0,-47-25 0,-41-34 0,108 65-1365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9:37.465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128 64 24575,'-50'20'0,"-27"-3"0,132-37 0,58-19 0,-90 33 0,-2 0 0,1-1 0,32-15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9:39.706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52 51 24575,'-2'0'0,"0"-2"0,-2 0 0,0-2 0,-1 0 0,-2 0 0,-1 2 0,1-1 0,1-2 0,3-2 0,0-1 0,2-1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9:41.362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0 1 24575,'6'1'0,"1"1"0,-1 0 0,0 0 0,0 0 0,9 6 0,10 2 0,28 10 0,-30-11 0,44 11 0,-45-16 0,24 7 0,0-3 0,0-2 0,50 1 0,138 3 0,-141 0 0,-2 1 0,62-1 0,10 0 0,808-10 0,-866-10 116,-76 5-856,50-1-1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9:44.056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1950 102 24575,'-9'0'0,"1"-1"0,0-1 0,-1 0 0,1 0 0,-14-6 0,14 5 0,-1 0 0,0 0 0,1 1 0,-1 0 0,-17-1 0,-138-6 0,-323 7 0,240 4 0,124-13 0,89 11 0,0-2 0,-41-8 0,30 3 0,0 1 0,-69 1 0,-8-6 0,-143 2 0,204 9-1365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6:04.72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24575,'2'0'0,"3"0"0,3 0 0,2 0 0,1 0 0,2 0 0,-1 0 0,2 0 0,-1 0 0,0 0 0,0 0 0,0 0 0,-1 2 0,-1 4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46:05.19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822 77 24575,'-64'-3'0,"-109"-20"0,110 13 0,-116-5 0,0 7 0,115 4 0,-35-9-1365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50:40.270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287 197 24575,'31'1'0,"1"-2"0,0-1 0,-1-2 0,35-8 0,-19-5 0,-39 13 0,0 1 0,0 0 0,0 0 0,0 1 0,0 0 0,1 1 0,15-2 0,-18 3 0,0-1 0,0 0 0,0 0 0,0-1 0,0 1 0,7-4 0,22-5 0,-80 13 0,0-2 0,-54-5 0,-91-7 0,326 11 0,-76 2 0,-46-1 0,-16 0 0,-62 5 0,-109-5 0,520 21 0,-236-22 0,-105 0 0,-21 0 0,15 0 0,-62 1 0,-68-2 0,129 1 0,1 0 0,-1 0 0,0 0 0,0 0 0,0 0 0,0 0 0,1 0 0,-1-1 0,0 1 0,0 0 0,0 0 0,1-1 0,-1 1 0,0 0 0,0-1 0,1 1 0,-1-1 0,0 1 0,1-1 0,-1 1 0,0-1 0,0-1 0,8-11 0,29-7 0,35 6 0,-115 15 0,39-2 0,33 1 0,-3 1 0,-18 1 0,-1-1 0,1-1 0,0 0 0,0 0 0,-1 0 0,1 0 0,0-1 0,-1 0 0,1-1 0,0 0 0,8-3 0,-57 14 0,-56 41 0,159-47 0,22-9 0,-174 58 0,74-46 0,9-3 0,0 0 0,0 0 0,0 0 0,-13 9 0,21-12 0,0 0 0,0 0 0,-1 0 0,1 0 0,0 1 0,0-1 0,0 0 0,0 0 0,0 0 0,0 0 0,0 0 0,-1 0 0,1 1 0,0-1 0,0 0 0,0 0 0,0 0 0,0 0 0,0 1 0,0-1 0,0 0 0,0 0 0,0 0 0,0 0 0,0 1 0,0-1 0,0 0 0,0 0 0,0 0 0,0 0 0,0 1 0,0-1 0,0 0 0,0 0 0,0 0 0,0 0 0,0 0 0,1 1 0,-1-1 0,0 0 0,0 0 0,0 0 0,0 0 0,0 0 0,0 0 0,0 1 0,1-1 0,-1 0 0,0 0 0,0 0 0,0 0 0,0 0 0,1 0 0,-1 0 0,0 0 0,0 0 0,17 4 0,18-4 0,-20-4 0,-1-1 0,0-1 0,-1 0 0,21-14 0,-21 12 0,0 1 0,0 0 0,1 1 0,-1 1 0,16-4 0,-21 5 0,1 1 0,-1-1 0,0-1 0,0 1 0,-1-1 0,1-1 0,-1 0 0,0 0 0,-1 0 0,1 0 0,-1-1 0,-1 0 0,1-1 0,7-14 0,-4 10 0,2 0 0,5-6 0,-19 13 0,-13 7 0,4 2 0,0 0 0,-1 1 0,2 0 0,-14 8 0,14-6 0,0-1 0,-1-1 0,0 0 0,-15 4 0,20-7 0,0 1 0,1-1 0,-1 1 0,1 1 0,-8 4 0,-29 13 0,3 0 0,19-9 0,71-17 0,48-38 0,-90 39 0,0 0 0,0 1 0,1-1 0,-1 2 0,1-1 0,0 2 0,-1-1 0,15 0 0,-23 2 0,1 0 0,-1 0 0,0 0 0,1 0 0,-1 0 0,0 0 0,1 0 0,-1 0 0,0 0 0,1 0 0,-1 1 0,0-1 0,1 0 0,-1 0 0,0 0 0,1 1 0,-1-1 0,0 0 0,1 0 0,-1 1 0,0-1 0,0 0 0,0 0 0,1 1 0,-1-1 0,0 0 0,0 1 0,0-1 0,0 0 0,1 1 0,-1-1 0,0 0 0,0 1 0,0-1 0,0 1 0,0-1 0,0 0 0,0 1 0,0 0 0,-12 14 0,-20 8 0,-91 43 0,96-58 0,1 0 0,-1-2 0,-35 4 0,41-7 0,-138 21 0,178-26 0,-8 1 0,0-1 0,0 0 0,0-1 0,0 0 0,13-5 0,84-28 0,-12 6 0,-126 33 0,-16 4 0,11 7 0,0-2 0,-1-2 0,-60 10 0,-65-9 0,-49 0 0,166-11-1365,35 0-5461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50:42.027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705 144 24575,'-130'3'0,"-138"-6"0,70-19 0,98 11 0,100 11 0,0 0 0,0 0 0,-1 0 0,1 0 0,0 0 0,0 0 0,0 0 0,-1 1 0,1-1 0,0 0 0,0 0 0,-1 0 0,1 0 0,0 0 0,0 0 0,0 0 0,-1 0 0,1 0 0,0 0 0,0 0 0,-1 0 0,1-1 0,0 1 0,0 0 0,0 0 0,-1 0 0,1 0 0,0 0 0,0 0 0,0 0 0,-1-1 0,1 1 0,0 0 0,0 0 0,0 0 0,0 0 0,0-1 0,-1 1 0,1 0 0,0 0 0,0 0 0,0-1 0,0 1 0,0 0 0,0 0 0,0-1 0,0 1 0,0 0 0,0 0 0,0 0 0,0-1 0,0 1 0,0 0 0,0 0 0,0-1 0,0 1 0,0 0 0,0-1 0,17-9 0,29-7 0,13 11 0,0 3 0,75 4 0,68-3 0,-47-9 0,-82 11 0,-44 0 0,-25 0 0,-10 0 0,-190 3 0,-206-6 0,269-8 0,132 11 0,0 0 0,1 1 0,-1-1 0,0 0 0,0 0 0,0 0 0,0 0 0,0 0 0,0 0 0,0 0 0,0-1 0,0 1 0,0 0 0,0 0 0,0-1 0,0 1 0,0-1 0,1 1 0,-1 0 0,0-1 0,0 0 0,0 1 0,1-1 0,-1 1 0,0-1 0,1 0 0,-2-1 0,3 1 0,-1 0 0,1 0 0,-1 0 0,1 0 0,0 0 0,0 1 0,-1-1 0,1 0 0,0 0 0,0 0 0,0 1 0,0-1 0,0 1 0,0-1 0,0 0 0,0 1 0,0 0 0,0-1 0,0 1 0,0 0 0,0-1 0,0 1 0,2 0 0,27-7-237,2 2-1,-1 0 1,0 3-1,53 1 1,-79 1 59,4 0-6648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50:45.402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1879 152 24575,'-423'0'0,"514"-2"0,98 4 0,-178 2 0,-26 0 0,-26 0 0,-503-5 0,774-1 0,-258-3 0,-1 1 0,1 2 0,-42 1 0,-28-2 0,-1-2 0,63 5 0,1-2 0,-58-11 0,70 9 0,1 2 0,0 0 0,-40 3 0,31-1 0,81-11 0,206 11 0,-249 2 0,-20 2 0,-24 2 0,-23-7 0,55 1 0,9 0 0,31 0 0,9 0 0,-41 0 0,-7 0 0,-22 0 0,-210-11 0,143 0 0,68 6 0,0 2 0,-28-1 0,-246-5 0,254 7 0,35 3 0,0-2 0,0 1 0,0-1 0,0-1 0,0 1 0,0-2 0,-14-4 0,1 1-97,15 5 141,0 0-1,0-1 1,0-1-1,-13-5 0,21 8-57,-1 0 0,0-1-1,1 1 1,-1 0 0,1-1 0,-1 1-1,1 0 1,-1-1 0,1 1 0,0-1-1,-1 1 1,1-1 0,-1 1 0,1-1-1,0 1 1,-1-1 0,1 0 0,0 1-1,0-1 1,0 1 0,-1-1 0,1 0-1,0 1 1,0-1 0,0-1 0,1 1-56,-1-1 0,1 1 1,0 0-1,-1-1 0,1 1 1,0 0-1,0-1 0,0 1 1,0 0-1,0 0 0,0 0 1,0 0-1,1 0 0,-1 0 1,2-1-1,4-2-6756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6T14:50:46.095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16 0 24575,'1'0'0,"-1"0"0,0 0 0,1 0 0,-1 0 0,1 0 0,-1 0 0,0 0 0,1 0 0,-1 1 0,1-1 0,-1 0 0,0 0 0,1 0 0,-1 0 0,0 1 0,1-1 0,-1 0 0,0 0 0,1 0 0,-1 1 0,0-1 0,1 0 0,-1 1 0,0-1 0,0 0 0,1 1 0,-1-1 0,0 0 0,0 1 0,0-1 0,0 0 0,1 1 0,-1-1 0,0 1 0,0-1 0,0 0 0,0 1 0,0-1 0,0 1 0,0-1 0,0 0 0,0 1 0,0-1 0,0 1 0,0-1 0,-1 0 0,1 1 0,0-1 0,0 1 0,0-1 0,0 0 0,-1 1 0,1-1 0,0 0 0,0 1 0,-1-1 0,1 0 0,0 0 0,0 1 0,-1-1 0,1 0 0,0 0 0,-1 1 0,1-1 0,-1 0 0,1 0 0,-20 21 0,20-21 2,0 0 1,1 0-1,-1 0 0,0 0 0,1 0 0,-1 0 0,0 0 1,0 1-1,1-1 0,-1 0 0,0 0 0,1 0 1,-1 1-1,0-1 0,0 0 0,1 0 0,-1 1 0,0-1 1,0 0-1,0 0 0,1 1 0,-1-1 0,0 0 1,0 1-1,0-1 0,0 0 0,0 1 0,0-1 0,1 0 1,-1 1-1,0-1 0,0 0 0,0 1 0,0-1 0,0 0 1,-1 1-1,1-1 0,0 1 0,0-1 0,0 0 1,0 1-1,0-1 0,0 0 0,0 0 0,-1 1 0,1-1 1,0 0-1,0 1 0,0-1 0,-1 0 0,1 0 0,0 1 1,0-1-1,-1 0 0,4 1-151,0-1 1,0 0-1,0-1 1,0 1-1,0 0 1,0-1-1,0 0 1,0 0-1,5-1 1,-2-3-6678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219456" y="146304"/>
            <a:ext cx="11753088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18979" y="381001"/>
            <a:ext cx="109728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844800" y="2819400"/>
            <a:ext cx="8746979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7416800" y="6509004"/>
            <a:ext cx="4003040" cy="274320"/>
          </a:xfrm>
        </p:spPr>
        <p:txBody>
          <a:bodyPr vert="horz" rtlCol="0"/>
          <a:lstStyle>
            <a:extLst/>
          </a:lstStyle>
          <a:p>
            <a:fld id="{E5185E67-94EE-4920-9A68-8B1BAB1212C8}" type="datetimeFigureOut">
              <a:rPr lang="ru-RU" smtClean="0"/>
              <a:t>16.02.2024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11518603" y="6509004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CB7E6C2-3BA1-4E96-9E0B-9EF679CFAB7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2133600" y="6509004"/>
            <a:ext cx="5209952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84523" y="1424588"/>
            <a:ext cx="10668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185E67-94EE-4920-9A68-8B1BAB1212C8}" type="datetimeFigureOut">
              <a:rPr lang="ru-RU" smtClean="0"/>
              <a:t>16.02.2024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B7E6C2-3BA1-4E96-9E0B-9EF679CFAB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333504" y="3267456"/>
            <a:ext cx="98755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168" y="498230"/>
            <a:ext cx="103632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3287713"/>
            <a:ext cx="103632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7416800" y="6513670"/>
            <a:ext cx="4003040" cy="274320"/>
          </a:xfrm>
        </p:spPr>
        <p:txBody>
          <a:bodyPr vert="horz" rtlCol="0"/>
          <a:lstStyle>
            <a:extLst/>
          </a:lstStyle>
          <a:p>
            <a:fld id="{E5185E67-94EE-4920-9A68-8B1BAB1212C8}" type="datetimeFigureOut">
              <a:rPr lang="ru-RU" smtClean="0"/>
              <a:t>16.02.2024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11518603" y="6513670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CB7E6C2-3BA1-4E96-9E0B-9EF679CFAB7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2133600" y="6513670"/>
            <a:ext cx="5209952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45920"/>
            <a:ext cx="53848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45920"/>
            <a:ext cx="53848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185E67-94EE-4920-9A68-8B1BAB1212C8}" type="datetimeFigureOut">
              <a:rPr lang="ru-RU" smtClean="0"/>
              <a:t>16.02.2024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521440" y="6514568"/>
            <a:ext cx="619051" cy="274320"/>
          </a:xfrm>
        </p:spPr>
        <p:txBody>
          <a:bodyPr/>
          <a:lstStyle>
            <a:extLst/>
          </a:lstStyle>
          <a:p>
            <a:fld id="{0CB7E6C2-3BA1-4E96-9E0B-9EF679CFAB7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84523" y="1424588"/>
            <a:ext cx="10668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22325" y="2165216"/>
            <a:ext cx="49987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400800" y="2165216"/>
            <a:ext cx="49987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51948"/>
            <a:ext cx="109728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185E67-94EE-4920-9A68-8B1BAB1212C8}" type="datetimeFigureOut">
              <a:rPr lang="ru-RU" smtClean="0"/>
              <a:t>16.02.2024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521440" y="6514568"/>
            <a:ext cx="619051" cy="274320"/>
          </a:xfrm>
        </p:spPr>
        <p:txBody>
          <a:bodyPr/>
          <a:lstStyle>
            <a:extLst/>
          </a:lstStyle>
          <a:p>
            <a:fld id="{0CB7E6C2-3BA1-4E96-9E0B-9EF679CFAB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53218"/>
            <a:ext cx="109728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185E67-94EE-4920-9A68-8B1BAB1212C8}" type="datetimeFigureOut">
              <a:rPr lang="ru-RU" smtClean="0"/>
              <a:t>16.02.2024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B7E6C2-3BA1-4E96-9E0B-9EF679CFAB75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84523" y="1424588"/>
            <a:ext cx="10668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185E67-94EE-4920-9A68-8B1BAB1212C8}" type="datetimeFigureOut">
              <a:rPr lang="ru-RU" smtClean="0"/>
              <a:t>16.02.2024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B7E6C2-3BA1-4E96-9E0B-9EF679CFAB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743403" y="1057656"/>
            <a:ext cx="49987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17515" y="304800"/>
            <a:ext cx="524256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617515" y="1107560"/>
            <a:ext cx="524256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04800" y="2209800"/>
            <a:ext cx="11555275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7416800" y="6513670"/>
            <a:ext cx="4003040" cy="274320"/>
          </a:xfrm>
        </p:spPr>
        <p:txBody>
          <a:bodyPr vert="horz" rtlCol="0"/>
          <a:lstStyle>
            <a:extLst/>
          </a:lstStyle>
          <a:p>
            <a:fld id="{E5185E67-94EE-4920-9A68-8B1BAB1212C8}" type="datetimeFigureOut">
              <a:rPr lang="ru-RU" smtClean="0"/>
              <a:t>16.02.2024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11518603" y="6513670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CB7E6C2-3BA1-4E96-9E0B-9EF679CFAB7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2133600" y="6513670"/>
            <a:ext cx="5209952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53924" y="4724400"/>
            <a:ext cx="73152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053924" y="5388937"/>
            <a:ext cx="73152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406400" y="249864"/>
            <a:ext cx="113792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7416800" y="6509004"/>
            <a:ext cx="4003040" cy="274320"/>
          </a:xfrm>
        </p:spPr>
        <p:txBody>
          <a:bodyPr vert="horz" rtlCol="0"/>
          <a:lstStyle>
            <a:extLst/>
          </a:lstStyle>
          <a:p>
            <a:fld id="{E5185E67-94EE-4920-9A68-8B1BAB1212C8}" type="datetimeFigureOut">
              <a:rPr lang="ru-RU" smtClean="0"/>
              <a:t>16.02.2024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11518603" y="6509004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CB7E6C2-3BA1-4E96-9E0B-9EF679CFAB7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2133600" y="6509004"/>
            <a:ext cx="5209952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185E67-94EE-4920-9A68-8B1BAB1212C8}" type="datetimeFigureOut">
              <a:rPr lang="ru-RU" smtClean="0"/>
              <a:t>16.02.2024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B7E6C2-3BA1-4E96-9E0B-9EF679CFAB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185E67-94EE-4920-9A68-8B1BAB1212C8}" type="datetimeFigureOut">
              <a:rPr lang="ru-RU" smtClean="0"/>
              <a:t>16.02.2024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B7E6C2-3BA1-4E96-9E0B-9EF679CFAB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219456" y="147085"/>
            <a:ext cx="11747795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727200" y="6400800"/>
            <a:ext cx="5616352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7416800" y="6400800"/>
            <a:ext cx="400304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E5185E67-94EE-4920-9A68-8B1BAB1212C8}" type="datetimeFigureOut">
              <a:rPr lang="ru-RU" smtClean="0"/>
              <a:t>16.02.2024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1518603" y="6514568"/>
            <a:ext cx="619051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0CB7E6C2-3BA1-4E96-9E0B-9EF679CFAB75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53536"/>
            <a:ext cx="109728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46237"/>
            <a:ext cx="109728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customXml" Target="../ink/ink8.xml"/><Relationship Id="rId26" Type="http://schemas.openxmlformats.org/officeDocument/2006/relationships/customXml" Target="../ink/ink12.xml"/><Relationship Id="rId39" Type="http://schemas.openxmlformats.org/officeDocument/2006/relationships/image" Target="../media/image24.png"/><Relationship Id="rId21" Type="http://schemas.openxmlformats.org/officeDocument/2006/relationships/image" Target="../media/image15.png"/><Relationship Id="rId34" Type="http://schemas.openxmlformats.org/officeDocument/2006/relationships/customXml" Target="../ink/ink16.xml"/><Relationship Id="rId42" Type="http://schemas.openxmlformats.org/officeDocument/2006/relationships/customXml" Target="../ink/ink20.xml"/><Relationship Id="rId47" Type="http://schemas.openxmlformats.org/officeDocument/2006/relationships/image" Target="../media/image28.png"/><Relationship Id="rId50" Type="http://schemas.openxmlformats.org/officeDocument/2006/relationships/customXml" Target="../ink/ink24.xml"/><Relationship Id="rId55" Type="http://schemas.openxmlformats.org/officeDocument/2006/relationships/image" Target="../media/image32.png"/><Relationship Id="rId63" Type="http://schemas.openxmlformats.org/officeDocument/2006/relationships/image" Target="../media/image36.png"/><Relationship Id="rId68" Type="http://schemas.openxmlformats.org/officeDocument/2006/relationships/customXml" Target="../ink/ink33.xml"/><Relationship Id="rId76" Type="http://schemas.openxmlformats.org/officeDocument/2006/relationships/customXml" Target="../ink/ink37.xml"/><Relationship Id="rId84" Type="http://schemas.openxmlformats.org/officeDocument/2006/relationships/customXml" Target="../ink/ink41.xml"/><Relationship Id="rId7" Type="http://schemas.openxmlformats.org/officeDocument/2006/relationships/image" Target="../media/image8.png"/><Relationship Id="rId71" Type="http://schemas.openxmlformats.org/officeDocument/2006/relationships/image" Target="../media/image40.png"/><Relationship Id="rId2" Type="http://schemas.openxmlformats.org/officeDocument/2006/relationships/image" Target="../media/image2.png"/><Relationship Id="rId16" Type="http://schemas.openxmlformats.org/officeDocument/2006/relationships/customXml" Target="../ink/ink7.xml"/><Relationship Id="rId29" Type="http://schemas.openxmlformats.org/officeDocument/2006/relationships/image" Target="../media/image19.png"/><Relationship Id="rId11" Type="http://schemas.openxmlformats.org/officeDocument/2006/relationships/image" Target="../media/image10.png"/><Relationship Id="rId24" Type="http://schemas.openxmlformats.org/officeDocument/2006/relationships/customXml" Target="../ink/ink11.xml"/><Relationship Id="rId32" Type="http://schemas.openxmlformats.org/officeDocument/2006/relationships/customXml" Target="../ink/ink15.xml"/><Relationship Id="rId37" Type="http://schemas.openxmlformats.org/officeDocument/2006/relationships/image" Target="../media/image23.png"/><Relationship Id="rId40" Type="http://schemas.openxmlformats.org/officeDocument/2006/relationships/customXml" Target="../ink/ink19.xml"/><Relationship Id="rId45" Type="http://schemas.openxmlformats.org/officeDocument/2006/relationships/image" Target="../media/image27.png"/><Relationship Id="rId53" Type="http://schemas.openxmlformats.org/officeDocument/2006/relationships/image" Target="../media/image31.png"/><Relationship Id="rId58" Type="http://schemas.openxmlformats.org/officeDocument/2006/relationships/customXml" Target="../ink/ink28.xml"/><Relationship Id="rId66" Type="http://schemas.openxmlformats.org/officeDocument/2006/relationships/customXml" Target="../ink/ink32.xml"/><Relationship Id="rId74" Type="http://schemas.openxmlformats.org/officeDocument/2006/relationships/customXml" Target="../ink/ink36.xml"/><Relationship Id="rId79" Type="http://schemas.openxmlformats.org/officeDocument/2006/relationships/image" Target="../media/image44.png"/><Relationship Id="rId87" Type="http://schemas.openxmlformats.org/officeDocument/2006/relationships/image" Target="../media/image48.png"/><Relationship Id="rId5" Type="http://schemas.openxmlformats.org/officeDocument/2006/relationships/image" Target="../media/image7.png"/><Relationship Id="rId61" Type="http://schemas.openxmlformats.org/officeDocument/2006/relationships/image" Target="../media/image35.png"/><Relationship Id="rId82" Type="http://schemas.openxmlformats.org/officeDocument/2006/relationships/customXml" Target="../ink/ink40.xml"/><Relationship Id="rId19" Type="http://schemas.openxmlformats.org/officeDocument/2006/relationships/image" Target="../media/image14.png"/><Relationship Id="rId4" Type="http://schemas.openxmlformats.org/officeDocument/2006/relationships/customXml" Target="../ink/ink1.xml"/><Relationship Id="rId9" Type="http://schemas.openxmlformats.org/officeDocument/2006/relationships/image" Target="../media/image9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18.png"/><Relationship Id="rId30" Type="http://schemas.openxmlformats.org/officeDocument/2006/relationships/customXml" Target="../ink/ink14.xml"/><Relationship Id="rId35" Type="http://schemas.openxmlformats.org/officeDocument/2006/relationships/image" Target="../media/image22.png"/><Relationship Id="rId43" Type="http://schemas.openxmlformats.org/officeDocument/2006/relationships/image" Target="../media/image26.png"/><Relationship Id="rId48" Type="http://schemas.openxmlformats.org/officeDocument/2006/relationships/customXml" Target="../ink/ink23.xml"/><Relationship Id="rId56" Type="http://schemas.openxmlformats.org/officeDocument/2006/relationships/customXml" Target="../ink/ink27.xml"/><Relationship Id="rId64" Type="http://schemas.openxmlformats.org/officeDocument/2006/relationships/customXml" Target="../ink/ink31.xml"/><Relationship Id="rId69" Type="http://schemas.openxmlformats.org/officeDocument/2006/relationships/image" Target="../media/image39.png"/><Relationship Id="rId77" Type="http://schemas.openxmlformats.org/officeDocument/2006/relationships/image" Target="../media/image43.png"/><Relationship Id="rId8" Type="http://schemas.openxmlformats.org/officeDocument/2006/relationships/customXml" Target="../ink/ink3.xml"/><Relationship Id="rId51" Type="http://schemas.openxmlformats.org/officeDocument/2006/relationships/image" Target="../media/image30.png"/><Relationship Id="rId72" Type="http://schemas.openxmlformats.org/officeDocument/2006/relationships/customXml" Target="../ink/ink35.xml"/><Relationship Id="rId80" Type="http://schemas.openxmlformats.org/officeDocument/2006/relationships/customXml" Target="../ink/ink39.xml"/><Relationship Id="rId85" Type="http://schemas.openxmlformats.org/officeDocument/2006/relationships/image" Target="../media/image47.png"/><Relationship Id="rId3" Type="http://schemas.microsoft.com/office/2007/relationships/hdphoto" Target="../media/hdphoto1.wdp"/><Relationship Id="rId12" Type="http://schemas.openxmlformats.org/officeDocument/2006/relationships/customXml" Target="../ink/ink5.xml"/><Relationship Id="rId17" Type="http://schemas.openxmlformats.org/officeDocument/2006/relationships/image" Target="../media/image13.png"/><Relationship Id="rId25" Type="http://schemas.openxmlformats.org/officeDocument/2006/relationships/image" Target="../media/image17.png"/><Relationship Id="rId33" Type="http://schemas.openxmlformats.org/officeDocument/2006/relationships/image" Target="../media/image21.png"/><Relationship Id="rId38" Type="http://schemas.openxmlformats.org/officeDocument/2006/relationships/customXml" Target="../ink/ink18.xml"/><Relationship Id="rId46" Type="http://schemas.openxmlformats.org/officeDocument/2006/relationships/customXml" Target="../ink/ink22.xml"/><Relationship Id="rId59" Type="http://schemas.openxmlformats.org/officeDocument/2006/relationships/image" Target="../media/image34.png"/><Relationship Id="rId67" Type="http://schemas.openxmlformats.org/officeDocument/2006/relationships/image" Target="../media/image38.png"/><Relationship Id="rId20" Type="http://schemas.openxmlformats.org/officeDocument/2006/relationships/customXml" Target="../ink/ink9.xml"/><Relationship Id="rId41" Type="http://schemas.openxmlformats.org/officeDocument/2006/relationships/image" Target="../media/image25.png"/><Relationship Id="rId54" Type="http://schemas.openxmlformats.org/officeDocument/2006/relationships/customXml" Target="../ink/ink26.xml"/><Relationship Id="rId62" Type="http://schemas.openxmlformats.org/officeDocument/2006/relationships/customXml" Target="../ink/ink30.xml"/><Relationship Id="rId70" Type="http://schemas.openxmlformats.org/officeDocument/2006/relationships/customXml" Target="../ink/ink34.xml"/><Relationship Id="rId75" Type="http://schemas.openxmlformats.org/officeDocument/2006/relationships/image" Target="../media/image42.png"/><Relationship Id="rId83" Type="http://schemas.openxmlformats.org/officeDocument/2006/relationships/image" Target="../media/image46.png"/><Relationship Id="rId88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5" Type="http://schemas.openxmlformats.org/officeDocument/2006/relationships/image" Target="../media/image12.png"/><Relationship Id="rId23" Type="http://schemas.openxmlformats.org/officeDocument/2006/relationships/image" Target="../media/image16.png"/><Relationship Id="rId28" Type="http://schemas.openxmlformats.org/officeDocument/2006/relationships/customXml" Target="../ink/ink13.xml"/><Relationship Id="rId36" Type="http://schemas.openxmlformats.org/officeDocument/2006/relationships/customXml" Target="../ink/ink17.xml"/><Relationship Id="rId49" Type="http://schemas.openxmlformats.org/officeDocument/2006/relationships/image" Target="../media/image29.png"/><Relationship Id="rId57" Type="http://schemas.openxmlformats.org/officeDocument/2006/relationships/image" Target="../media/image33.png"/><Relationship Id="rId10" Type="http://schemas.openxmlformats.org/officeDocument/2006/relationships/customXml" Target="../ink/ink4.xml"/><Relationship Id="rId31" Type="http://schemas.openxmlformats.org/officeDocument/2006/relationships/image" Target="../media/image20.png"/><Relationship Id="rId44" Type="http://schemas.openxmlformats.org/officeDocument/2006/relationships/customXml" Target="../ink/ink21.xml"/><Relationship Id="rId52" Type="http://schemas.openxmlformats.org/officeDocument/2006/relationships/customXml" Target="../ink/ink25.xml"/><Relationship Id="rId60" Type="http://schemas.openxmlformats.org/officeDocument/2006/relationships/customXml" Target="../ink/ink29.xml"/><Relationship Id="rId65" Type="http://schemas.openxmlformats.org/officeDocument/2006/relationships/image" Target="../media/image37.png"/><Relationship Id="rId73" Type="http://schemas.openxmlformats.org/officeDocument/2006/relationships/image" Target="../media/image41.png"/><Relationship Id="rId78" Type="http://schemas.openxmlformats.org/officeDocument/2006/relationships/customXml" Target="../ink/ink38.xml"/><Relationship Id="rId81" Type="http://schemas.openxmlformats.org/officeDocument/2006/relationships/image" Target="../media/image45.png"/><Relationship Id="rId86" Type="http://schemas.openxmlformats.org/officeDocument/2006/relationships/customXml" Target="../ink/ink4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>
                <a:solidFill>
                  <a:srgbClr val="E5DEDB"/>
                </a:solidFill>
              </a:rPr>
              <a:t>Водорозчинні вітаміни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074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B22A4B-EA41-0E60-1A61-ED35D97099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0484528" cy="1219200"/>
          </a:xfrm>
        </p:spPr>
        <p:txBody>
          <a:bodyPr/>
          <a:lstStyle/>
          <a:p>
            <a:r>
              <a:rPr lang="uk-UA" dirty="0"/>
              <a:t>Водорозчинні вітаміни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473CC6E-0C91-7231-1498-364ADBFC3B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145220"/>
            <a:ext cx="10386874" cy="1518081"/>
          </a:xfrm>
        </p:spPr>
        <p:txBody>
          <a:bodyPr/>
          <a:lstStyle/>
          <a:p>
            <a:r>
              <a:rPr lang="en-GB" dirty="0"/>
              <a:t>B1, B2, B3 (PP), B5, B6, B7(H), B9, B12, c, P</a:t>
            </a:r>
            <a:endParaRPr lang="ru-RU" dirty="0"/>
          </a:p>
        </p:txBody>
      </p:sp>
      <p:pic>
        <p:nvPicPr>
          <p:cNvPr id="1026" name="Picture 2" descr="Vitamin png images | PNGWing">
            <a:extLst>
              <a:ext uri="{FF2B5EF4-FFF2-40B4-BE49-F238E27FC236}">
                <a16:creationId xmlns:a16="http://schemas.microsoft.com/office/drawing/2014/main" xmlns="" id="{823DF5BA-8ECE-6769-BB9F-AF2CD0DB0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36" b="90776" l="4022" r="90000">
                        <a14:foregroundMark x1="60435" y1="8910" x2="64565" y2="8910"/>
                        <a14:foregroundMark x1="67935" y1="9119" x2="64022" y2="8176"/>
                        <a14:foregroundMark x1="74348" y1="51363" x2="71848" y2="54717"/>
                        <a14:foregroundMark x1="75652" y1="50839" x2="77935" y2="46541"/>
                        <a14:foregroundMark x1="78043" y1="43082" x2="67609" y2="51048"/>
                        <a14:foregroundMark x1="67609" y1="51048" x2="67065" y2="46751"/>
                        <a14:foregroundMark x1="70978" y1="48113" x2="39891" y2="47065"/>
                        <a14:foregroundMark x1="39891" y1="47065" x2="29348" y2="49266"/>
                        <a14:foregroundMark x1="29348" y1="49266" x2="27717" y2="44340"/>
                        <a14:foregroundMark x1="36304" y1="41824" x2="11413" y2="41824"/>
                        <a14:foregroundMark x1="14565" y1="44025" x2="26413" y2="44654"/>
                        <a14:foregroundMark x1="26413" y1="44654" x2="25435" y2="55660"/>
                        <a14:foregroundMark x1="25435" y1="55660" x2="23261" y2="56709"/>
                        <a14:foregroundMark x1="33152" y1="53040" x2="40217" y2="61635"/>
                        <a14:foregroundMark x1="36196" y1="65094" x2="41522" y2="68134"/>
                        <a14:foregroundMark x1="37935" y1="73166" x2="45217" y2="72013"/>
                        <a14:foregroundMark x1="41413" y1="69602" x2="34457" y2="65933"/>
                        <a14:foregroundMark x1="52391" y1="68029" x2="53587" y2="62998"/>
                        <a14:foregroundMark x1="65978" y1="61845" x2="58043" y2="64046"/>
                        <a14:foregroundMark x1="52500" y1="68658" x2="58261" y2="66352"/>
                        <a14:foregroundMark x1="55000" y1="64465" x2="58152" y2="59853"/>
                        <a14:foregroundMark x1="52283" y1="61635" x2="61087" y2="53145"/>
                        <a14:foregroundMark x1="61848" y1="62369" x2="61630" y2="51258"/>
                        <a14:foregroundMark x1="48261" y1="56499" x2="48261" y2="48742"/>
                        <a14:foregroundMark x1="49891" y1="57862" x2="51848" y2="48323"/>
                        <a14:foregroundMark x1="49022" y1="66562" x2="49457" y2="58491"/>
                        <a14:foregroundMark x1="27500" y1="70860" x2="29783" y2="58491"/>
                        <a14:foregroundMark x1="22065" y1="70335" x2="20109" y2="60901"/>
                        <a14:foregroundMark x1="11087" y1="60063" x2="10652" y2="51048"/>
                        <a14:foregroundMark x1="5109" y1="55765" x2="4130" y2="44025"/>
                        <a14:foregroundMark x1="23370" y1="15618" x2="27609" y2="15723"/>
                        <a14:foregroundMark x1="29022" y1="16247" x2="32826" y2="15409"/>
                        <a14:foregroundMark x1="28913" y1="5241" x2="33152" y2="5451"/>
                        <a14:foregroundMark x1="26848" y1="5765" x2="32065" y2="6394"/>
                        <a14:foregroundMark x1="35326" y1="5870" x2="38913" y2="5451"/>
                        <a14:foregroundMark x1="52174" y1="6709" x2="56848" y2="6709"/>
                        <a14:foregroundMark x1="69565" y1="7442" x2="71196" y2="9224"/>
                        <a14:foregroundMark x1="65217" y1="9958" x2="63804" y2="9224"/>
                        <a14:foregroundMark x1="71087" y1="14046" x2="70652" y2="16771"/>
                        <a14:foregroundMark x1="68478" y1="10168" x2="67826" y2="9329"/>
                        <a14:foregroundMark x1="69783" y1="10692" x2="71304" y2="9644"/>
                        <a14:foregroundMark x1="68696" y1="10168" x2="68696" y2="8595"/>
                        <a14:foregroundMark x1="70870" y1="7023" x2="72609" y2="9329"/>
                        <a14:foregroundMark x1="70652" y1="6813" x2="68478" y2="5346"/>
                        <a14:foregroundMark x1="68043" y1="9958" x2="68696" y2="9539"/>
                        <a14:foregroundMark x1="69457" y1="10063" x2="68152" y2="11530"/>
                        <a14:foregroundMark x1="70326" y1="9539" x2="71848" y2="11530"/>
                        <a14:foregroundMark x1="33587" y1="88155" x2="21196" y2="86688"/>
                        <a14:foregroundMark x1="30543" y1="90776" x2="19674" y2="88679"/>
                        <a14:foregroundMark x1="36739" y1="60901" x2="44891" y2="56184"/>
                        <a14:foregroundMark x1="32065" y1="60063" x2="21957" y2="61530"/>
                        <a14:foregroundMark x1="65109" y1="51782" x2="67717" y2="49371"/>
                        <a14:foregroundMark x1="63261" y1="51258" x2="60870" y2="53459"/>
                        <a14:foregroundMark x1="64674" y1="50000" x2="55978" y2="53249"/>
                        <a14:foregroundMark x1="24022" y1="25052" x2="33587" y2="24528"/>
                        <a14:foregroundMark x1="16630" y1="20860" x2="23370" y2="19811"/>
                        <a14:foregroundMark x1="36848" y1="23166" x2="34891" y2="18763"/>
                        <a14:foregroundMark x1="53043" y1="16038" x2="60761" y2="15199"/>
                        <a14:backgroundMark x1="75000" y1="14046" x2="75435" y2="8386"/>
                        <a14:backgroundMark x1="31957" y1="7652" x2="35870" y2="75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38400"/>
            <a:ext cx="4262049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xmlns="" id="{A7BC7EF1-44C5-40FB-93CB-ABC2243B024F}"/>
                  </a:ext>
                </a:extLst>
              </p14:cNvPr>
              <p14:cNvContentPartPr/>
              <p14:nvPr/>
            </p14:nvContentPartPr>
            <p14:xfrm>
              <a:off x="871399" y="2596824"/>
              <a:ext cx="624600" cy="141480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A7BC7EF1-44C5-40FB-93CB-ABC2243B024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62399" y="2587824"/>
                <a:ext cx="642240" cy="15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xmlns="" id="{F1F2EF39-9195-DCCE-E7A0-FD2F2A210F0E}"/>
                  </a:ext>
                </a:extLst>
              </p14:cNvPr>
              <p14:cNvContentPartPr/>
              <p14:nvPr/>
            </p14:nvContentPartPr>
            <p14:xfrm>
              <a:off x="649254" y="2500112"/>
              <a:ext cx="880560" cy="247680"/>
            </p14:xfrm>
          </p:contentPart>
        </mc:Choice>
        <mc:Fallback xmlns=""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F1F2EF39-9195-DCCE-E7A0-FD2F2A210F0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1254" y="2482472"/>
                <a:ext cx="916200" cy="28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xmlns="" id="{28F912F7-C2CB-AEAC-11AF-E0B9E83C83BF}"/>
                  </a:ext>
                </a:extLst>
              </p14:cNvPr>
              <p14:cNvContentPartPr/>
              <p14:nvPr/>
            </p14:nvContentPartPr>
            <p14:xfrm>
              <a:off x="692814" y="2586872"/>
              <a:ext cx="910440" cy="152280"/>
            </p14:xfrm>
          </p:contentPart>
        </mc:Choice>
        <mc:Fallback xmlns=""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28F912F7-C2CB-AEAC-11AF-E0B9E83C83B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74814" y="2568872"/>
                <a:ext cx="94608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Рукописный ввод 12">
                <a:extLst>
                  <a:ext uri="{FF2B5EF4-FFF2-40B4-BE49-F238E27FC236}">
                    <a16:creationId xmlns:a16="http://schemas.microsoft.com/office/drawing/2014/main" xmlns="" id="{626DAE87-FF51-561D-FFFF-01A05547C783}"/>
                  </a:ext>
                </a:extLst>
              </p14:cNvPr>
              <p14:cNvContentPartPr/>
              <p14:nvPr/>
            </p14:nvContentPartPr>
            <p14:xfrm>
              <a:off x="716283" y="2484398"/>
              <a:ext cx="995040" cy="53280"/>
            </p14:xfrm>
          </p:contentPart>
        </mc:Choice>
        <mc:Fallback xmlns="">
          <p:pic>
            <p:nvPicPr>
              <p:cNvPr id="13" name="Рукописный ввод 12">
                <a:extLst>
                  <a:ext uri="{FF2B5EF4-FFF2-40B4-BE49-F238E27FC236}">
                    <a16:creationId xmlns:a16="http://schemas.microsoft.com/office/drawing/2014/main" id="{626DAE87-FF51-561D-FFFF-01A05547C78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10163" y="2478278"/>
                <a:ext cx="100728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Рукописный ввод 16">
                <a:extLst>
                  <a:ext uri="{FF2B5EF4-FFF2-40B4-BE49-F238E27FC236}">
                    <a16:creationId xmlns:a16="http://schemas.microsoft.com/office/drawing/2014/main" xmlns="" id="{2727ED85-5929-D236-09F1-B3F9EE7FF14C}"/>
                  </a:ext>
                </a:extLst>
              </p14:cNvPr>
              <p14:cNvContentPartPr/>
              <p14:nvPr/>
            </p14:nvContentPartPr>
            <p14:xfrm>
              <a:off x="600363" y="2463158"/>
              <a:ext cx="1124280" cy="112680"/>
            </p14:xfrm>
          </p:contentPart>
        </mc:Choice>
        <mc:Fallback xmlns="">
          <p:pic>
            <p:nvPicPr>
              <p:cNvPr id="17" name="Рукописный ввод 16">
                <a:extLst>
                  <a:ext uri="{FF2B5EF4-FFF2-40B4-BE49-F238E27FC236}">
                    <a16:creationId xmlns:a16="http://schemas.microsoft.com/office/drawing/2014/main" id="{2727ED85-5929-D236-09F1-B3F9EE7FF14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94243" y="2457038"/>
                <a:ext cx="1136520" cy="12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xmlns="" id="{CEFDA98A-FD74-B949-C84F-7D03E23B4CE4}"/>
                  </a:ext>
                </a:extLst>
              </p14:cNvPr>
              <p14:cNvContentPartPr/>
              <p14:nvPr/>
            </p14:nvContentPartPr>
            <p14:xfrm>
              <a:off x="582003" y="2533358"/>
              <a:ext cx="1206360" cy="239400"/>
            </p14:xfrm>
          </p:contentPart>
        </mc:Choice>
        <mc:Fallback xmlns="">
          <p:pic>
            <p:nvPicPr>
              <p:cNvPr id="19" name="Рукописный ввод 18">
                <a:extLst>
                  <a:ext uri="{FF2B5EF4-FFF2-40B4-BE49-F238E27FC236}">
                    <a16:creationId xmlns:a16="http://schemas.microsoft.com/office/drawing/2014/main" id="{CEFDA98A-FD74-B949-C84F-7D03E23B4CE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75883" y="2527238"/>
                <a:ext cx="1218600" cy="25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5" name="Рукописный ввод 24">
                <a:extLst>
                  <a:ext uri="{FF2B5EF4-FFF2-40B4-BE49-F238E27FC236}">
                    <a16:creationId xmlns:a16="http://schemas.microsoft.com/office/drawing/2014/main" xmlns="" id="{67EE3661-2A82-C6CC-CE92-FF97506A0EC8}"/>
                  </a:ext>
                </a:extLst>
              </p14:cNvPr>
              <p14:cNvContentPartPr/>
              <p14:nvPr/>
            </p14:nvContentPartPr>
            <p14:xfrm>
              <a:off x="1882683" y="2739278"/>
              <a:ext cx="1146960" cy="150840"/>
            </p14:xfrm>
          </p:contentPart>
        </mc:Choice>
        <mc:Fallback xmlns="">
          <p:pic>
            <p:nvPicPr>
              <p:cNvPr id="25" name="Рукописный ввод 24">
                <a:extLst>
                  <a:ext uri="{FF2B5EF4-FFF2-40B4-BE49-F238E27FC236}">
                    <a16:creationId xmlns:a16="http://schemas.microsoft.com/office/drawing/2014/main" id="{67EE3661-2A82-C6CC-CE92-FF97506A0EC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876563" y="2733158"/>
                <a:ext cx="115920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6" name="Рукописный ввод 25">
                <a:extLst>
                  <a:ext uri="{FF2B5EF4-FFF2-40B4-BE49-F238E27FC236}">
                    <a16:creationId xmlns:a16="http://schemas.microsoft.com/office/drawing/2014/main" xmlns="" id="{CA163678-CFC2-23E5-3EAD-9A1C9B2104D5}"/>
                  </a:ext>
                </a:extLst>
              </p14:cNvPr>
              <p14:cNvContentPartPr/>
              <p14:nvPr/>
            </p14:nvContentPartPr>
            <p14:xfrm>
              <a:off x="1848483" y="2723078"/>
              <a:ext cx="875880" cy="178200"/>
            </p14:xfrm>
          </p:contentPart>
        </mc:Choice>
        <mc:Fallback xmlns="">
          <p:pic>
            <p:nvPicPr>
              <p:cNvPr id="26" name="Рукописный ввод 25">
                <a:extLst>
                  <a:ext uri="{FF2B5EF4-FFF2-40B4-BE49-F238E27FC236}">
                    <a16:creationId xmlns:a16="http://schemas.microsoft.com/office/drawing/2014/main" id="{CA163678-CFC2-23E5-3EAD-9A1C9B2104D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842363" y="2716958"/>
                <a:ext cx="888120" cy="19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3" name="Рукописный ввод 42">
                <a:extLst>
                  <a:ext uri="{FF2B5EF4-FFF2-40B4-BE49-F238E27FC236}">
                    <a16:creationId xmlns:a16="http://schemas.microsoft.com/office/drawing/2014/main" xmlns="" id="{3F5BAB97-7D2E-794E-F5E7-E1FC81068406}"/>
                  </a:ext>
                </a:extLst>
              </p14:cNvPr>
              <p14:cNvContentPartPr/>
              <p14:nvPr/>
            </p14:nvContentPartPr>
            <p14:xfrm>
              <a:off x="1939563" y="2886518"/>
              <a:ext cx="1127520" cy="396360"/>
            </p14:xfrm>
          </p:contentPart>
        </mc:Choice>
        <mc:Fallback xmlns="">
          <p:pic>
            <p:nvPicPr>
              <p:cNvPr id="43" name="Рукописный ввод 42">
                <a:extLst>
                  <a:ext uri="{FF2B5EF4-FFF2-40B4-BE49-F238E27FC236}">
                    <a16:creationId xmlns:a16="http://schemas.microsoft.com/office/drawing/2014/main" id="{3F5BAB97-7D2E-794E-F5E7-E1FC8106840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903923" y="2850518"/>
                <a:ext cx="1199160" cy="46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2" name="Рукописный ввод 41">
                <a:extLst>
                  <a:ext uri="{FF2B5EF4-FFF2-40B4-BE49-F238E27FC236}">
                    <a16:creationId xmlns:a16="http://schemas.microsoft.com/office/drawing/2014/main" xmlns="" id="{4B837A03-3656-5A0F-1723-837A031E2EA9}"/>
                  </a:ext>
                </a:extLst>
              </p14:cNvPr>
              <p14:cNvContentPartPr/>
              <p14:nvPr/>
            </p14:nvContentPartPr>
            <p14:xfrm>
              <a:off x="1916523" y="2841518"/>
              <a:ext cx="1167840" cy="408600"/>
            </p14:xfrm>
          </p:contentPart>
        </mc:Choice>
        <mc:Fallback xmlns="">
          <p:pic>
            <p:nvPicPr>
              <p:cNvPr id="42" name="Рукописный ввод 41">
                <a:extLst>
                  <a:ext uri="{FF2B5EF4-FFF2-40B4-BE49-F238E27FC236}">
                    <a16:creationId xmlns:a16="http://schemas.microsoft.com/office/drawing/2014/main" id="{4B837A03-3656-5A0F-1723-837A031E2EA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880883" y="2805878"/>
                <a:ext cx="1239480" cy="48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53" name="Рукописный ввод 52">
                <a:extLst>
                  <a:ext uri="{FF2B5EF4-FFF2-40B4-BE49-F238E27FC236}">
                    <a16:creationId xmlns:a16="http://schemas.microsoft.com/office/drawing/2014/main" xmlns="" id="{A09C5F3F-EFD6-D428-40DC-AA7991B987D3}"/>
                  </a:ext>
                </a:extLst>
              </p14:cNvPr>
              <p14:cNvContentPartPr/>
              <p14:nvPr/>
            </p14:nvContentPartPr>
            <p14:xfrm>
              <a:off x="390483" y="3315998"/>
              <a:ext cx="1114920" cy="338400"/>
            </p14:xfrm>
          </p:contentPart>
        </mc:Choice>
        <mc:Fallback xmlns="">
          <p:pic>
            <p:nvPicPr>
              <p:cNvPr id="53" name="Рукописный ввод 52">
                <a:extLst>
                  <a:ext uri="{FF2B5EF4-FFF2-40B4-BE49-F238E27FC236}">
                    <a16:creationId xmlns:a16="http://schemas.microsoft.com/office/drawing/2014/main" id="{A09C5F3F-EFD6-D428-40DC-AA7991B987D3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54483" y="3279998"/>
                <a:ext cx="1186560" cy="41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52" name="Рукописный ввод 51">
                <a:extLst>
                  <a:ext uri="{FF2B5EF4-FFF2-40B4-BE49-F238E27FC236}">
                    <a16:creationId xmlns:a16="http://schemas.microsoft.com/office/drawing/2014/main" xmlns="" id="{37B80847-7B7C-BFDA-907D-244B56CB03AA}"/>
                  </a:ext>
                </a:extLst>
              </p14:cNvPr>
              <p14:cNvContentPartPr/>
              <p14:nvPr/>
            </p14:nvContentPartPr>
            <p14:xfrm>
              <a:off x="382923" y="3159398"/>
              <a:ext cx="1225800" cy="480240"/>
            </p14:xfrm>
          </p:contentPart>
        </mc:Choice>
        <mc:Fallback xmlns="">
          <p:pic>
            <p:nvPicPr>
              <p:cNvPr id="52" name="Рукописный ввод 51">
                <a:extLst>
                  <a:ext uri="{FF2B5EF4-FFF2-40B4-BE49-F238E27FC236}">
                    <a16:creationId xmlns:a16="http://schemas.microsoft.com/office/drawing/2014/main" id="{37B80847-7B7C-BFDA-907D-244B56CB03AA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46923" y="3123398"/>
                <a:ext cx="1297440" cy="551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4" name="Группа 1023">
            <a:extLst>
              <a:ext uri="{FF2B5EF4-FFF2-40B4-BE49-F238E27FC236}">
                <a16:creationId xmlns:a16="http://schemas.microsoft.com/office/drawing/2014/main" xmlns="" id="{A9384101-8B6A-B84C-0BDD-A4C028B515A4}"/>
              </a:ext>
            </a:extLst>
          </p:cNvPr>
          <p:cNvGrpSpPr/>
          <p:nvPr/>
        </p:nvGrpSpPr>
        <p:grpSpPr>
          <a:xfrm>
            <a:off x="390843" y="2478638"/>
            <a:ext cx="2724120" cy="844920"/>
            <a:chOff x="390843" y="2478638"/>
            <a:chExt cx="2724120" cy="844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0" name="Рукописный ввод 19">
                  <a:extLst>
                    <a:ext uri="{FF2B5EF4-FFF2-40B4-BE49-F238E27FC236}">
                      <a16:creationId xmlns:a16="http://schemas.microsoft.com/office/drawing/2014/main" xmlns="" id="{88E71B19-0C18-3EB2-9ED6-ABEAAE3D9821}"/>
                    </a:ext>
                  </a:extLst>
                </p14:cNvPr>
                <p14:cNvContentPartPr/>
                <p14:nvPr/>
              </p14:nvContentPartPr>
              <p14:xfrm>
                <a:off x="555723" y="2547038"/>
                <a:ext cx="1130760" cy="507240"/>
              </p14:xfrm>
            </p:contentPart>
          </mc:Choice>
          <mc:Fallback xmlns="">
            <p:pic>
              <p:nvPicPr>
                <p:cNvPr id="20" name="Рукописный ввод 19">
                  <a:extLst>
                    <a:ext uri="{FF2B5EF4-FFF2-40B4-BE49-F238E27FC236}">
                      <a16:creationId xmlns:a16="http://schemas.microsoft.com/office/drawing/2014/main" id="{88E71B19-0C18-3EB2-9ED6-ABEAAE3D982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49603" y="2540918"/>
                  <a:ext cx="1143000" cy="51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3" name="Рукописный ввод 22">
                  <a:extLst>
                    <a:ext uri="{FF2B5EF4-FFF2-40B4-BE49-F238E27FC236}">
                      <a16:creationId xmlns:a16="http://schemas.microsoft.com/office/drawing/2014/main" xmlns="" id="{40969A25-2469-C838-5910-EAF02E4FA183}"/>
                    </a:ext>
                  </a:extLst>
                </p14:cNvPr>
                <p14:cNvContentPartPr/>
                <p14:nvPr/>
              </p14:nvContentPartPr>
              <p14:xfrm>
                <a:off x="3011643" y="2724158"/>
                <a:ext cx="103320" cy="107280"/>
              </p14:xfrm>
            </p:contentPart>
          </mc:Choice>
          <mc:Fallback xmlns="">
            <p:pic>
              <p:nvPicPr>
                <p:cNvPr id="23" name="Рукописный ввод 22">
                  <a:extLst>
                    <a:ext uri="{FF2B5EF4-FFF2-40B4-BE49-F238E27FC236}">
                      <a16:creationId xmlns:a16="http://schemas.microsoft.com/office/drawing/2014/main" id="{40969A25-2469-C838-5910-EAF02E4FA183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005523" y="2718038"/>
                  <a:ext cx="11556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4" name="Рукописный ввод 23">
                  <a:extLst>
                    <a:ext uri="{FF2B5EF4-FFF2-40B4-BE49-F238E27FC236}">
                      <a16:creationId xmlns:a16="http://schemas.microsoft.com/office/drawing/2014/main" xmlns="" id="{A290AAF4-8C89-9D58-BAB9-D3EE77FEEF55}"/>
                    </a:ext>
                  </a:extLst>
                </p14:cNvPr>
                <p14:cNvContentPartPr/>
                <p14:nvPr/>
              </p14:nvContentPartPr>
              <p14:xfrm>
                <a:off x="2658843" y="2724518"/>
                <a:ext cx="438120" cy="143640"/>
              </p14:xfrm>
            </p:contentPart>
          </mc:Choice>
          <mc:Fallback xmlns="">
            <p:pic>
              <p:nvPicPr>
                <p:cNvPr id="24" name="Рукописный ввод 23">
                  <a:extLst>
                    <a:ext uri="{FF2B5EF4-FFF2-40B4-BE49-F238E27FC236}">
                      <a16:creationId xmlns:a16="http://schemas.microsoft.com/office/drawing/2014/main" id="{A290AAF4-8C89-9D58-BAB9-D3EE77FEEF55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652723" y="2718398"/>
                  <a:ext cx="45036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4" name="Рукописный ввод 13">
                  <a:extLst>
                    <a:ext uri="{FF2B5EF4-FFF2-40B4-BE49-F238E27FC236}">
                      <a16:creationId xmlns:a16="http://schemas.microsoft.com/office/drawing/2014/main" xmlns="" id="{1D93621B-0CE9-937A-9C5C-DCBE21013FB6}"/>
                    </a:ext>
                  </a:extLst>
                </p14:cNvPr>
                <p14:cNvContentPartPr/>
                <p14:nvPr/>
              </p14:nvContentPartPr>
              <p14:xfrm>
                <a:off x="674163" y="2478638"/>
                <a:ext cx="420120" cy="59400"/>
              </p14:xfrm>
            </p:contentPart>
          </mc:Choice>
          <mc:Fallback xmlns="">
            <p:pic>
              <p:nvPicPr>
                <p:cNvPr id="14" name="Рукописный ввод 13">
                  <a:extLst>
                    <a:ext uri="{FF2B5EF4-FFF2-40B4-BE49-F238E27FC236}">
                      <a16:creationId xmlns:a16="http://schemas.microsoft.com/office/drawing/2014/main" id="{1D93621B-0CE9-937A-9C5C-DCBE21013FB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68043" y="2472518"/>
                  <a:ext cx="43236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5" name="Рукописный ввод 14">
                  <a:extLst>
                    <a:ext uri="{FF2B5EF4-FFF2-40B4-BE49-F238E27FC236}">
                      <a16:creationId xmlns:a16="http://schemas.microsoft.com/office/drawing/2014/main" xmlns="" id="{608AA283-B168-82D3-5195-D99AB4E2D903}"/>
                    </a:ext>
                  </a:extLst>
                </p14:cNvPr>
                <p14:cNvContentPartPr/>
                <p14:nvPr/>
              </p14:nvContentPartPr>
              <p14:xfrm>
                <a:off x="680643" y="2489438"/>
                <a:ext cx="64440" cy="36720"/>
              </p14:xfrm>
            </p:contentPart>
          </mc:Choice>
          <mc:Fallback xmlns="">
            <p:pic>
              <p:nvPicPr>
                <p:cNvPr id="15" name="Рукописный ввод 14">
                  <a:extLst>
                    <a:ext uri="{FF2B5EF4-FFF2-40B4-BE49-F238E27FC236}">
                      <a16:creationId xmlns:a16="http://schemas.microsoft.com/office/drawing/2014/main" id="{608AA283-B168-82D3-5195-D99AB4E2D90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74523" y="2483318"/>
                  <a:ext cx="7668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9" name="Рукописный ввод 28">
                  <a:extLst>
                    <a:ext uri="{FF2B5EF4-FFF2-40B4-BE49-F238E27FC236}">
                      <a16:creationId xmlns:a16="http://schemas.microsoft.com/office/drawing/2014/main" xmlns="" id="{D22E0007-0445-99F0-A12A-086A72CF7EF2}"/>
                    </a:ext>
                  </a:extLst>
                </p14:cNvPr>
                <p14:cNvContentPartPr/>
                <p14:nvPr/>
              </p14:nvContentPartPr>
              <p14:xfrm>
                <a:off x="1707363" y="2536958"/>
                <a:ext cx="136440" cy="417960"/>
              </p14:xfrm>
            </p:contentPart>
          </mc:Choice>
          <mc:Fallback xmlns="">
            <p:pic>
              <p:nvPicPr>
                <p:cNvPr id="29" name="Рукописный ввод 28">
                  <a:extLst>
                    <a:ext uri="{FF2B5EF4-FFF2-40B4-BE49-F238E27FC236}">
                      <a16:creationId xmlns:a16="http://schemas.microsoft.com/office/drawing/2014/main" id="{D22E0007-0445-99F0-A12A-086A72CF7EF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701243" y="2530838"/>
                  <a:ext cx="148680" cy="43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0" name="Рукописный ввод 29">
                  <a:extLst>
                    <a:ext uri="{FF2B5EF4-FFF2-40B4-BE49-F238E27FC236}">
                      <a16:creationId xmlns:a16="http://schemas.microsoft.com/office/drawing/2014/main" xmlns="" id="{1D920E9D-2DF1-F635-6BF6-45D24FEA5DAC}"/>
                    </a:ext>
                  </a:extLst>
                </p14:cNvPr>
                <p14:cNvContentPartPr/>
                <p14:nvPr/>
              </p14:nvContentPartPr>
              <p14:xfrm>
                <a:off x="1783683" y="2691398"/>
                <a:ext cx="34560" cy="253800"/>
              </p14:xfrm>
            </p:contentPart>
          </mc:Choice>
          <mc:Fallback xmlns="">
            <p:pic>
              <p:nvPicPr>
                <p:cNvPr id="30" name="Рукописный ввод 29">
                  <a:extLst>
                    <a:ext uri="{FF2B5EF4-FFF2-40B4-BE49-F238E27FC236}">
                      <a16:creationId xmlns:a16="http://schemas.microsoft.com/office/drawing/2014/main" id="{1D920E9D-2DF1-F635-6BF6-45D24FEA5DAC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777563" y="2685278"/>
                  <a:ext cx="4680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4" name="Рукописный ввод 33">
                  <a:extLst>
                    <a:ext uri="{FF2B5EF4-FFF2-40B4-BE49-F238E27FC236}">
                      <a16:creationId xmlns:a16="http://schemas.microsoft.com/office/drawing/2014/main" xmlns="" id="{F2BD987F-C646-2BDE-0BF4-0D2AC1D9F555}"/>
                    </a:ext>
                  </a:extLst>
                </p14:cNvPr>
                <p14:cNvContentPartPr/>
                <p14:nvPr/>
              </p14:nvContentPartPr>
              <p14:xfrm>
                <a:off x="598203" y="2739638"/>
                <a:ext cx="1139040" cy="300240"/>
              </p14:xfrm>
            </p:contentPart>
          </mc:Choice>
          <mc:Fallback xmlns="">
            <p:pic>
              <p:nvPicPr>
                <p:cNvPr id="34" name="Рукописный ввод 33">
                  <a:extLst>
                    <a:ext uri="{FF2B5EF4-FFF2-40B4-BE49-F238E27FC236}">
                      <a16:creationId xmlns:a16="http://schemas.microsoft.com/office/drawing/2014/main" id="{F2BD987F-C646-2BDE-0BF4-0D2AC1D9F55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62563" y="2703998"/>
                  <a:ext cx="1210680" cy="37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5" name="Рукописный ввод 34">
                  <a:extLst>
                    <a:ext uri="{FF2B5EF4-FFF2-40B4-BE49-F238E27FC236}">
                      <a16:creationId xmlns:a16="http://schemas.microsoft.com/office/drawing/2014/main" xmlns="" id="{7FCA5D3A-D4F2-4B14-BD77-E34F2D3E90E1}"/>
                    </a:ext>
                  </a:extLst>
                </p14:cNvPr>
                <p14:cNvContentPartPr/>
                <p14:nvPr/>
              </p14:nvContentPartPr>
              <p14:xfrm>
                <a:off x="1729323" y="2724518"/>
                <a:ext cx="8280" cy="79560"/>
              </p14:xfrm>
            </p:contentPart>
          </mc:Choice>
          <mc:Fallback xmlns="">
            <p:pic>
              <p:nvPicPr>
                <p:cNvPr id="35" name="Рукописный ввод 34">
                  <a:extLst>
                    <a:ext uri="{FF2B5EF4-FFF2-40B4-BE49-F238E27FC236}">
                      <a16:creationId xmlns:a16="http://schemas.microsoft.com/office/drawing/2014/main" id="{7FCA5D3A-D4F2-4B14-BD77-E34F2D3E90E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693323" y="2688878"/>
                  <a:ext cx="7992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6" name="Рукописный ввод 35">
                  <a:extLst>
                    <a:ext uri="{FF2B5EF4-FFF2-40B4-BE49-F238E27FC236}">
                      <a16:creationId xmlns:a16="http://schemas.microsoft.com/office/drawing/2014/main" xmlns="" id="{6E0007DF-E991-F618-63A6-4E109B86E3CD}"/>
                    </a:ext>
                  </a:extLst>
                </p14:cNvPr>
                <p14:cNvContentPartPr/>
                <p14:nvPr/>
              </p14:nvContentPartPr>
              <p14:xfrm>
                <a:off x="1429443" y="2732078"/>
                <a:ext cx="334800" cy="93960"/>
              </p14:xfrm>
            </p:contentPart>
          </mc:Choice>
          <mc:Fallback xmlns="">
            <p:pic>
              <p:nvPicPr>
                <p:cNvPr id="36" name="Рукописный ввод 35">
                  <a:extLst>
                    <a:ext uri="{FF2B5EF4-FFF2-40B4-BE49-F238E27FC236}">
                      <a16:creationId xmlns:a16="http://schemas.microsoft.com/office/drawing/2014/main" id="{6E0007DF-E991-F618-63A6-4E109B86E3C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393443" y="2696078"/>
                  <a:ext cx="40644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7" name="Рукописный ввод 36">
                  <a:extLst>
                    <a:ext uri="{FF2B5EF4-FFF2-40B4-BE49-F238E27FC236}">
                      <a16:creationId xmlns:a16="http://schemas.microsoft.com/office/drawing/2014/main" xmlns="" id="{9F76DC7D-C1A4-D264-1454-6642F172A7E4}"/>
                    </a:ext>
                  </a:extLst>
                </p14:cNvPr>
                <p14:cNvContentPartPr/>
                <p14:nvPr/>
              </p14:nvContentPartPr>
              <p14:xfrm>
                <a:off x="840843" y="2775998"/>
                <a:ext cx="826560" cy="30960"/>
              </p14:xfrm>
            </p:contentPart>
          </mc:Choice>
          <mc:Fallback xmlns="">
            <p:pic>
              <p:nvPicPr>
                <p:cNvPr id="37" name="Рукописный ввод 36">
                  <a:extLst>
                    <a:ext uri="{FF2B5EF4-FFF2-40B4-BE49-F238E27FC236}">
                      <a16:creationId xmlns:a16="http://schemas.microsoft.com/office/drawing/2014/main" id="{9F76DC7D-C1A4-D264-1454-6642F172A7E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04843" y="2739998"/>
                  <a:ext cx="89820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8" name="Рукописный ввод 37">
                  <a:extLst>
                    <a:ext uri="{FF2B5EF4-FFF2-40B4-BE49-F238E27FC236}">
                      <a16:creationId xmlns:a16="http://schemas.microsoft.com/office/drawing/2014/main" xmlns="" id="{16652B91-3983-80E3-97EE-BF335920E73F}"/>
                    </a:ext>
                  </a:extLst>
                </p14:cNvPr>
                <p14:cNvContentPartPr/>
                <p14:nvPr/>
              </p14:nvContentPartPr>
              <p14:xfrm>
                <a:off x="829683" y="2742518"/>
                <a:ext cx="933480" cy="333360"/>
              </p14:xfrm>
            </p:contentPart>
          </mc:Choice>
          <mc:Fallback xmlns="">
            <p:pic>
              <p:nvPicPr>
                <p:cNvPr id="38" name="Рукописный ввод 37">
                  <a:extLst>
                    <a:ext uri="{FF2B5EF4-FFF2-40B4-BE49-F238E27FC236}">
                      <a16:creationId xmlns:a16="http://schemas.microsoft.com/office/drawing/2014/main" id="{16652B91-3983-80E3-97EE-BF335920E73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93683" y="2706518"/>
                  <a:ext cx="1005120" cy="40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0" name="Рукописный ввод 39">
                  <a:extLst>
                    <a:ext uri="{FF2B5EF4-FFF2-40B4-BE49-F238E27FC236}">
                      <a16:creationId xmlns:a16="http://schemas.microsoft.com/office/drawing/2014/main" xmlns="" id="{D6461C76-245C-A8E3-8795-88E530393E81}"/>
                    </a:ext>
                  </a:extLst>
                </p14:cNvPr>
                <p14:cNvContentPartPr/>
                <p14:nvPr/>
              </p14:nvContentPartPr>
              <p14:xfrm>
                <a:off x="1934883" y="2864198"/>
                <a:ext cx="19080" cy="84960"/>
              </p14:xfrm>
            </p:contentPart>
          </mc:Choice>
          <mc:Fallback xmlns="">
            <p:pic>
              <p:nvPicPr>
                <p:cNvPr id="40" name="Рукописный ввод 39">
                  <a:extLst>
                    <a:ext uri="{FF2B5EF4-FFF2-40B4-BE49-F238E27FC236}">
                      <a16:creationId xmlns:a16="http://schemas.microsoft.com/office/drawing/2014/main" id="{D6461C76-245C-A8E3-8795-88E530393E8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899243" y="2828198"/>
                  <a:ext cx="9072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1" name="Рукописный ввод 40">
                  <a:extLst>
                    <a:ext uri="{FF2B5EF4-FFF2-40B4-BE49-F238E27FC236}">
                      <a16:creationId xmlns:a16="http://schemas.microsoft.com/office/drawing/2014/main" xmlns="" id="{D80BC6FC-30AF-5805-F852-841E0D8C6EAB}"/>
                    </a:ext>
                  </a:extLst>
                </p14:cNvPr>
                <p14:cNvContentPartPr/>
                <p14:nvPr/>
              </p14:nvContentPartPr>
              <p14:xfrm>
                <a:off x="1894563" y="2856638"/>
                <a:ext cx="78480" cy="285840"/>
              </p14:xfrm>
            </p:contentPart>
          </mc:Choice>
          <mc:Fallback xmlns="">
            <p:pic>
              <p:nvPicPr>
                <p:cNvPr id="41" name="Рукописный ввод 40">
                  <a:extLst>
                    <a:ext uri="{FF2B5EF4-FFF2-40B4-BE49-F238E27FC236}">
                      <a16:creationId xmlns:a16="http://schemas.microsoft.com/office/drawing/2014/main" id="{D80BC6FC-30AF-5805-F852-841E0D8C6EA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858923" y="2820998"/>
                  <a:ext cx="150120" cy="35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4" name="Рукописный ввод 43">
                  <a:extLst>
                    <a:ext uri="{FF2B5EF4-FFF2-40B4-BE49-F238E27FC236}">
                      <a16:creationId xmlns:a16="http://schemas.microsoft.com/office/drawing/2014/main" xmlns="" id="{9387CC08-EA4E-49EA-074A-90406877C0F4}"/>
                    </a:ext>
                  </a:extLst>
                </p14:cNvPr>
                <p14:cNvContentPartPr/>
                <p14:nvPr/>
              </p14:nvContentPartPr>
              <p14:xfrm>
                <a:off x="1876563" y="2889758"/>
                <a:ext cx="976680" cy="433800"/>
              </p14:xfrm>
            </p:contentPart>
          </mc:Choice>
          <mc:Fallback xmlns="">
            <p:pic>
              <p:nvPicPr>
                <p:cNvPr id="44" name="Рукописный ввод 43">
                  <a:extLst>
                    <a:ext uri="{FF2B5EF4-FFF2-40B4-BE49-F238E27FC236}">
                      <a16:creationId xmlns:a16="http://schemas.microsoft.com/office/drawing/2014/main" id="{9387CC08-EA4E-49EA-074A-90406877C0F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840923" y="2853758"/>
                  <a:ext cx="1048320" cy="50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5" name="Рукописный ввод 44">
                  <a:extLst>
                    <a:ext uri="{FF2B5EF4-FFF2-40B4-BE49-F238E27FC236}">
                      <a16:creationId xmlns:a16="http://schemas.microsoft.com/office/drawing/2014/main" xmlns="" id="{978019FD-BAA1-8D9C-3230-0C66876BEE36}"/>
                    </a:ext>
                  </a:extLst>
                </p14:cNvPr>
                <p14:cNvContentPartPr/>
                <p14:nvPr/>
              </p14:nvContentPartPr>
              <p14:xfrm>
                <a:off x="1719603" y="2893718"/>
                <a:ext cx="87120" cy="185400"/>
              </p14:xfrm>
            </p:contentPart>
          </mc:Choice>
          <mc:Fallback xmlns="">
            <p:pic>
              <p:nvPicPr>
                <p:cNvPr id="45" name="Рукописный ввод 44">
                  <a:extLst>
                    <a:ext uri="{FF2B5EF4-FFF2-40B4-BE49-F238E27FC236}">
                      <a16:creationId xmlns:a16="http://schemas.microsoft.com/office/drawing/2014/main" id="{978019FD-BAA1-8D9C-3230-0C66876BEE36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683963" y="2857718"/>
                  <a:ext cx="15876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9" name="Рукописный ввод 48">
                  <a:extLst>
                    <a:ext uri="{FF2B5EF4-FFF2-40B4-BE49-F238E27FC236}">
                      <a16:creationId xmlns:a16="http://schemas.microsoft.com/office/drawing/2014/main" xmlns="" id="{71B15196-1AB1-9AC5-6F19-521F54C00E91}"/>
                    </a:ext>
                  </a:extLst>
                </p14:cNvPr>
                <p14:cNvContentPartPr/>
                <p14:nvPr/>
              </p14:nvContentPartPr>
              <p14:xfrm>
                <a:off x="593163" y="3168758"/>
                <a:ext cx="1004400" cy="121680"/>
              </p14:xfrm>
            </p:contentPart>
          </mc:Choice>
          <mc:Fallback xmlns="">
            <p:pic>
              <p:nvPicPr>
                <p:cNvPr id="49" name="Рукописный ввод 48">
                  <a:extLst>
                    <a:ext uri="{FF2B5EF4-FFF2-40B4-BE49-F238E27FC236}">
                      <a16:creationId xmlns:a16="http://schemas.microsoft.com/office/drawing/2014/main" id="{71B15196-1AB1-9AC5-6F19-521F54C00E9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57523" y="3133118"/>
                  <a:ext cx="107604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50" name="Рукописный ввод 49">
                  <a:extLst>
                    <a:ext uri="{FF2B5EF4-FFF2-40B4-BE49-F238E27FC236}">
                      <a16:creationId xmlns:a16="http://schemas.microsoft.com/office/drawing/2014/main" xmlns="" id="{15277175-144F-8E1F-2E8E-74DA51394FA9}"/>
                    </a:ext>
                  </a:extLst>
                </p14:cNvPr>
                <p14:cNvContentPartPr/>
                <p14:nvPr/>
              </p14:nvContentPartPr>
              <p14:xfrm>
                <a:off x="447363" y="3196118"/>
                <a:ext cx="1062000" cy="93960"/>
              </p14:xfrm>
            </p:contentPart>
          </mc:Choice>
          <mc:Fallback xmlns="">
            <p:pic>
              <p:nvPicPr>
                <p:cNvPr id="50" name="Рукописный ввод 49">
                  <a:extLst>
                    <a:ext uri="{FF2B5EF4-FFF2-40B4-BE49-F238E27FC236}">
                      <a16:creationId xmlns:a16="http://schemas.microsoft.com/office/drawing/2014/main" id="{15277175-144F-8E1F-2E8E-74DA51394FA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11363" y="3160478"/>
                  <a:ext cx="113364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51" name="Рукописный ввод 50">
                  <a:extLst>
                    <a:ext uri="{FF2B5EF4-FFF2-40B4-BE49-F238E27FC236}">
                      <a16:creationId xmlns:a16="http://schemas.microsoft.com/office/drawing/2014/main" xmlns="" id="{5F853CF4-91A1-87C8-C414-C2EACD925BDF}"/>
                    </a:ext>
                  </a:extLst>
                </p14:cNvPr>
                <p14:cNvContentPartPr/>
                <p14:nvPr/>
              </p14:nvContentPartPr>
              <p14:xfrm>
                <a:off x="405243" y="3168758"/>
                <a:ext cx="32040" cy="19080"/>
              </p14:xfrm>
            </p:contentPart>
          </mc:Choice>
          <mc:Fallback xmlns="">
            <p:pic>
              <p:nvPicPr>
                <p:cNvPr id="51" name="Рукописный ввод 50">
                  <a:extLst>
                    <a:ext uri="{FF2B5EF4-FFF2-40B4-BE49-F238E27FC236}">
                      <a16:creationId xmlns:a16="http://schemas.microsoft.com/office/drawing/2014/main" id="{5F853CF4-91A1-87C8-C414-C2EACD925BD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69243" y="3132758"/>
                  <a:ext cx="1036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54" name="Рукописный ввод 53">
                  <a:extLst>
                    <a:ext uri="{FF2B5EF4-FFF2-40B4-BE49-F238E27FC236}">
                      <a16:creationId xmlns:a16="http://schemas.microsoft.com/office/drawing/2014/main" xmlns="" id="{6122AC6A-2420-F1F6-183D-E04A2B1C3431}"/>
                    </a:ext>
                  </a:extLst>
                </p14:cNvPr>
                <p14:cNvContentPartPr/>
                <p14:nvPr/>
              </p14:nvContentPartPr>
              <p14:xfrm>
                <a:off x="390843" y="3137438"/>
                <a:ext cx="1059840" cy="99000"/>
              </p14:xfrm>
            </p:contentPart>
          </mc:Choice>
          <mc:Fallback xmlns="">
            <p:pic>
              <p:nvPicPr>
                <p:cNvPr id="54" name="Рукописный ввод 53">
                  <a:extLst>
                    <a:ext uri="{FF2B5EF4-FFF2-40B4-BE49-F238E27FC236}">
                      <a16:creationId xmlns:a16="http://schemas.microsoft.com/office/drawing/2014/main" id="{6122AC6A-2420-F1F6-183D-E04A2B1C3431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55203" y="3101438"/>
                  <a:ext cx="113148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58" name="Рукописный ввод 57">
                  <a:extLst>
                    <a:ext uri="{FF2B5EF4-FFF2-40B4-BE49-F238E27FC236}">
                      <a16:creationId xmlns:a16="http://schemas.microsoft.com/office/drawing/2014/main" xmlns="" id="{080B9F5E-E13D-8212-89F8-27391C2A1ECB}"/>
                    </a:ext>
                  </a:extLst>
                </p14:cNvPr>
                <p14:cNvContentPartPr/>
                <p14:nvPr/>
              </p14:nvContentPartPr>
              <p14:xfrm>
                <a:off x="1452123" y="3186398"/>
                <a:ext cx="104040" cy="36360"/>
              </p14:xfrm>
            </p:contentPart>
          </mc:Choice>
          <mc:Fallback xmlns="">
            <p:pic>
              <p:nvPicPr>
                <p:cNvPr id="58" name="Рукописный ввод 57">
                  <a:extLst>
                    <a:ext uri="{FF2B5EF4-FFF2-40B4-BE49-F238E27FC236}">
                      <a16:creationId xmlns:a16="http://schemas.microsoft.com/office/drawing/2014/main" id="{080B9F5E-E13D-8212-89F8-27391C2A1EC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416483" y="3150758"/>
                  <a:ext cx="17568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60" name="Рукописный ввод 59">
                  <a:extLst>
                    <a:ext uri="{FF2B5EF4-FFF2-40B4-BE49-F238E27FC236}">
                      <a16:creationId xmlns:a16="http://schemas.microsoft.com/office/drawing/2014/main" xmlns="" id="{59F01CE1-1B54-2886-CD5D-2998F04C2C83}"/>
                    </a:ext>
                  </a:extLst>
                </p14:cNvPr>
                <p14:cNvContentPartPr/>
                <p14:nvPr/>
              </p14:nvContentPartPr>
              <p14:xfrm>
                <a:off x="1883403" y="2823878"/>
                <a:ext cx="19080" cy="18360"/>
              </p14:xfrm>
            </p:contentPart>
          </mc:Choice>
          <mc:Fallback xmlns="">
            <p:pic>
              <p:nvPicPr>
                <p:cNvPr id="60" name="Рукописный ввод 59">
                  <a:extLst>
                    <a:ext uri="{FF2B5EF4-FFF2-40B4-BE49-F238E27FC236}">
                      <a16:creationId xmlns:a16="http://schemas.microsoft.com/office/drawing/2014/main" id="{59F01CE1-1B54-2886-CD5D-2998F04C2C83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847403" y="2788238"/>
                  <a:ext cx="9072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61" name="Рукописный ввод 60">
                  <a:extLst>
                    <a:ext uri="{FF2B5EF4-FFF2-40B4-BE49-F238E27FC236}">
                      <a16:creationId xmlns:a16="http://schemas.microsoft.com/office/drawing/2014/main" xmlns="" id="{ADF6CE6A-2B5F-739B-1553-340F36AF4B22}"/>
                    </a:ext>
                  </a:extLst>
                </p14:cNvPr>
                <p14:cNvContentPartPr/>
                <p14:nvPr/>
              </p14:nvContentPartPr>
              <p14:xfrm>
                <a:off x="1953603" y="2853038"/>
                <a:ext cx="859680" cy="59040"/>
              </p14:xfrm>
            </p:contentPart>
          </mc:Choice>
          <mc:Fallback xmlns="">
            <p:pic>
              <p:nvPicPr>
                <p:cNvPr id="61" name="Рукописный ввод 60">
                  <a:extLst>
                    <a:ext uri="{FF2B5EF4-FFF2-40B4-BE49-F238E27FC236}">
                      <a16:creationId xmlns:a16="http://schemas.microsoft.com/office/drawing/2014/main" id="{ADF6CE6A-2B5F-739B-1553-340F36AF4B22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917603" y="2817398"/>
                  <a:ext cx="93132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63" name="Рукописный ввод 62">
                  <a:extLst>
                    <a:ext uri="{FF2B5EF4-FFF2-40B4-BE49-F238E27FC236}">
                      <a16:creationId xmlns:a16="http://schemas.microsoft.com/office/drawing/2014/main" xmlns="" id="{7925C7F9-6D34-D124-49BD-DEB010498EB4}"/>
                    </a:ext>
                  </a:extLst>
                </p14:cNvPr>
                <p14:cNvContentPartPr/>
                <p14:nvPr/>
              </p14:nvContentPartPr>
              <p14:xfrm>
                <a:off x="730323" y="2757638"/>
                <a:ext cx="702000" cy="37080"/>
              </p14:xfrm>
            </p:contentPart>
          </mc:Choice>
          <mc:Fallback xmlns="">
            <p:pic>
              <p:nvPicPr>
                <p:cNvPr id="63" name="Рукописный ввод 62">
                  <a:extLst>
                    <a:ext uri="{FF2B5EF4-FFF2-40B4-BE49-F238E27FC236}">
                      <a16:creationId xmlns:a16="http://schemas.microsoft.com/office/drawing/2014/main" id="{7925C7F9-6D34-D124-49BD-DEB010498EB4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94683" y="2721998"/>
                  <a:ext cx="773640" cy="10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31" name="Группа 1030">
            <a:extLst>
              <a:ext uri="{FF2B5EF4-FFF2-40B4-BE49-F238E27FC236}">
                <a16:creationId xmlns:a16="http://schemas.microsoft.com/office/drawing/2014/main" xmlns="" id="{F715B87A-F959-5717-B7D3-DB2D7559261E}"/>
              </a:ext>
            </a:extLst>
          </p:cNvPr>
          <p:cNvGrpSpPr/>
          <p:nvPr/>
        </p:nvGrpSpPr>
        <p:grpSpPr>
          <a:xfrm>
            <a:off x="699026" y="2615312"/>
            <a:ext cx="1049760" cy="136293"/>
            <a:chOff x="699026" y="2615312"/>
            <a:chExt cx="1049760" cy="136293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6" name="Рукописный ввод 5">
                  <a:extLst>
                    <a:ext uri="{FF2B5EF4-FFF2-40B4-BE49-F238E27FC236}">
                      <a16:creationId xmlns:a16="http://schemas.microsoft.com/office/drawing/2014/main" xmlns="" id="{915198B5-242F-B325-EABD-4A31BAF26E61}"/>
                    </a:ext>
                  </a:extLst>
                </p14:cNvPr>
                <p14:cNvContentPartPr/>
                <p14:nvPr/>
              </p14:nvContentPartPr>
              <p14:xfrm>
                <a:off x="1159734" y="2624672"/>
                <a:ext cx="54360" cy="2880"/>
              </p14:xfrm>
            </p:contentPart>
          </mc:Choice>
          <mc:Fallback xmlns="">
            <p:pic>
              <p:nvPicPr>
                <p:cNvPr id="6" name="Рукописный ввод 5">
                  <a:extLst>
                    <a:ext uri="{FF2B5EF4-FFF2-40B4-BE49-F238E27FC236}">
                      <a16:creationId xmlns:a16="http://schemas.microsoft.com/office/drawing/2014/main" id="{915198B5-242F-B325-EABD-4A31BAF26E61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097094" y="2561672"/>
                  <a:ext cx="18000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7" name="Рукописный ввод 6">
                  <a:extLst>
                    <a:ext uri="{FF2B5EF4-FFF2-40B4-BE49-F238E27FC236}">
                      <a16:creationId xmlns:a16="http://schemas.microsoft.com/office/drawing/2014/main" xmlns="" id="{5514D054-60FE-35DF-7A41-BCD17D8B363F}"/>
                    </a:ext>
                  </a:extLst>
                </p14:cNvPr>
                <p14:cNvContentPartPr/>
                <p14:nvPr/>
              </p14:nvContentPartPr>
              <p14:xfrm>
                <a:off x="832134" y="2615312"/>
                <a:ext cx="296280" cy="27720"/>
              </p14:xfrm>
            </p:contentPart>
          </mc:Choice>
          <mc:Fallback xmlns="">
            <p:pic>
              <p:nvPicPr>
                <p:cNvPr id="7" name="Рукописный ввод 6">
                  <a:extLst>
                    <a:ext uri="{FF2B5EF4-FFF2-40B4-BE49-F238E27FC236}">
                      <a16:creationId xmlns:a16="http://schemas.microsoft.com/office/drawing/2014/main" id="{5514D054-60FE-35DF-7A41-BCD17D8B363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69494" y="2552672"/>
                  <a:ext cx="42192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025" name="Рукописный ввод 1024">
                  <a:extLst>
                    <a:ext uri="{FF2B5EF4-FFF2-40B4-BE49-F238E27FC236}">
                      <a16:creationId xmlns:a16="http://schemas.microsoft.com/office/drawing/2014/main" xmlns="" id="{0C2C4076-EB50-9144-D5DB-B43F1FB49C0C}"/>
                    </a:ext>
                  </a:extLst>
                </p14:cNvPr>
                <p14:cNvContentPartPr/>
                <p14:nvPr/>
              </p14:nvContentPartPr>
              <p14:xfrm>
                <a:off x="1403546" y="2664125"/>
                <a:ext cx="345240" cy="87480"/>
              </p14:xfrm>
            </p:contentPart>
          </mc:Choice>
          <mc:Fallback xmlns="">
            <p:pic>
              <p:nvPicPr>
                <p:cNvPr id="1025" name="Рукописный ввод 1024">
                  <a:extLst>
                    <a:ext uri="{FF2B5EF4-FFF2-40B4-BE49-F238E27FC236}">
                      <a16:creationId xmlns:a16="http://schemas.microsoft.com/office/drawing/2014/main" id="{0C2C4076-EB50-9144-D5DB-B43F1FB49C0C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397426" y="2658005"/>
                  <a:ext cx="35748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027" name="Рукописный ввод 1026">
                  <a:extLst>
                    <a:ext uri="{FF2B5EF4-FFF2-40B4-BE49-F238E27FC236}">
                      <a16:creationId xmlns:a16="http://schemas.microsoft.com/office/drawing/2014/main" xmlns="" id="{2C9D3D3B-FA68-3946-80E2-B7C7CF78B73D}"/>
                    </a:ext>
                  </a:extLst>
                </p14:cNvPr>
                <p14:cNvContentPartPr/>
                <p14:nvPr/>
              </p14:nvContentPartPr>
              <p14:xfrm>
                <a:off x="1236866" y="2691125"/>
                <a:ext cx="280800" cy="52920"/>
              </p14:xfrm>
            </p:contentPart>
          </mc:Choice>
          <mc:Fallback xmlns="">
            <p:pic>
              <p:nvPicPr>
                <p:cNvPr id="1027" name="Рукописный ввод 1026">
                  <a:extLst>
                    <a:ext uri="{FF2B5EF4-FFF2-40B4-BE49-F238E27FC236}">
                      <a16:creationId xmlns:a16="http://schemas.microsoft.com/office/drawing/2014/main" id="{2C9D3D3B-FA68-3946-80E2-B7C7CF78B73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230746" y="2685005"/>
                  <a:ext cx="29304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029" name="Рукописный ввод 1028">
                  <a:extLst>
                    <a:ext uri="{FF2B5EF4-FFF2-40B4-BE49-F238E27FC236}">
                      <a16:creationId xmlns:a16="http://schemas.microsoft.com/office/drawing/2014/main" xmlns="" id="{A158F20A-D3CF-E6DC-414A-D8C0541D657D}"/>
                    </a:ext>
                  </a:extLst>
                </p14:cNvPr>
                <p14:cNvContentPartPr/>
                <p14:nvPr/>
              </p14:nvContentPartPr>
              <p14:xfrm>
                <a:off x="699026" y="2672405"/>
                <a:ext cx="676800" cy="59040"/>
              </p14:xfrm>
            </p:contentPart>
          </mc:Choice>
          <mc:Fallback xmlns="">
            <p:pic>
              <p:nvPicPr>
                <p:cNvPr id="1029" name="Рукописный ввод 1028">
                  <a:extLst>
                    <a:ext uri="{FF2B5EF4-FFF2-40B4-BE49-F238E27FC236}">
                      <a16:creationId xmlns:a16="http://schemas.microsoft.com/office/drawing/2014/main" id="{A158F20A-D3CF-E6DC-414A-D8C0541D657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92906" y="2666285"/>
                  <a:ext cx="6890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030" name="Рукописный ввод 1029">
                  <a:extLst>
                    <a:ext uri="{FF2B5EF4-FFF2-40B4-BE49-F238E27FC236}">
                      <a16:creationId xmlns:a16="http://schemas.microsoft.com/office/drawing/2014/main" xmlns="" id="{A84EBDE1-2F60-89C5-D2BF-826A883FF389}"/>
                    </a:ext>
                  </a:extLst>
                </p14:cNvPr>
                <p14:cNvContentPartPr/>
                <p14:nvPr/>
              </p14:nvContentPartPr>
              <p14:xfrm>
                <a:off x="737546" y="2635685"/>
                <a:ext cx="16200" cy="19440"/>
              </p14:xfrm>
            </p:contentPart>
          </mc:Choice>
          <mc:Fallback xmlns="">
            <p:pic>
              <p:nvPicPr>
                <p:cNvPr id="1030" name="Рукописный ввод 1029">
                  <a:extLst>
                    <a:ext uri="{FF2B5EF4-FFF2-40B4-BE49-F238E27FC236}">
                      <a16:creationId xmlns:a16="http://schemas.microsoft.com/office/drawing/2014/main" id="{A84EBDE1-2F60-89C5-D2BF-826A883FF389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31426" y="2629565"/>
                  <a:ext cx="28440" cy="316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036" name="Овал 1035">
            <a:extLst>
              <a:ext uri="{FF2B5EF4-FFF2-40B4-BE49-F238E27FC236}">
                <a16:creationId xmlns:a16="http://schemas.microsoft.com/office/drawing/2014/main" xmlns="" id="{2A0F5B5F-908F-4149-6CE5-22F81AFABBBA}"/>
              </a:ext>
            </a:extLst>
          </p:cNvPr>
          <p:cNvSpPr/>
          <p:nvPr/>
        </p:nvSpPr>
        <p:spPr>
          <a:xfrm>
            <a:off x="615843" y="2435160"/>
            <a:ext cx="1169905" cy="40491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037" name="Овал 1036">
            <a:extLst>
              <a:ext uri="{FF2B5EF4-FFF2-40B4-BE49-F238E27FC236}">
                <a16:creationId xmlns:a16="http://schemas.microsoft.com/office/drawing/2014/main" xmlns="" id="{3A347036-F70D-ED84-1F89-C63CA5E0C8D6}"/>
              </a:ext>
            </a:extLst>
          </p:cNvPr>
          <p:cNvSpPr/>
          <p:nvPr/>
        </p:nvSpPr>
        <p:spPr>
          <a:xfrm>
            <a:off x="1848483" y="2540370"/>
            <a:ext cx="1270800" cy="33804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038" name="Овал 1037">
            <a:extLst>
              <a:ext uri="{FF2B5EF4-FFF2-40B4-BE49-F238E27FC236}">
                <a16:creationId xmlns:a16="http://schemas.microsoft.com/office/drawing/2014/main" xmlns="" id="{477B55C9-3B09-CD24-7CDC-F32CC3C90CBB}"/>
              </a:ext>
            </a:extLst>
          </p:cNvPr>
          <p:cNvSpPr/>
          <p:nvPr/>
        </p:nvSpPr>
        <p:spPr>
          <a:xfrm>
            <a:off x="339363" y="2887599"/>
            <a:ext cx="1298701" cy="34626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041" name="Picture 4" descr="Витамины: что это такое и как они работают. Часть 1 — Zira.uz">
            <a:extLst>
              <a:ext uri="{FF2B5EF4-FFF2-40B4-BE49-F238E27FC236}">
                <a16:creationId xmlns:a16="http://schemas.microsoft.com/office/drawing/2014/main" xmlns="" id="{D5E21D71-80B1-6F67-0900-6DFE05DFC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8303" y="1997013"/>
            <a:ext cx="6163697" cy="43953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015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0B1C419-700C-1902-B546-9DBD0EFA5740}"/>
              </a:ext>
            </a:extLst>
          </p:cNvPr>
          <p:cNvSpPr txBox="1"/>
          <p:nvPr/>
        </p:nvSpPr>
        <p:spPr>
          <a:xfrm>
            <a:off x="0" y="-60959"/>
            <a:ext cx="6444343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Водорозчинні</a:t>
            </a:r>
            <a:r>
              <a:rPr lang="ru-RU" dirty="0"/>
              <a:t> </a:t>
            </a:r>
            <a:r>
              <a:rPr lang="ru-RU" dirty="0" err="1"/>
              <a:t>вітаміни</a:t>
            </a:r>
            <a:r>
              <a:rPr lang="ru-RU" dirty="0"/>
              <a:t> є </a:t>
            </a:r>
            <a:r>
              <a:rPr lang="ru-RU" dirty="0" err="1"/>
              <a:t>гідрофільними</a:t>
            </a:r>
            <a:r>
              <a:rPr lang="ru-RU" dirty="0"/>
              <a:t> </a:t>
            </a:r>
            <a:r>
              <a:rPr lang="ru-RU" dirty="0" err="1"/>
              <a:t>сполуками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нерозчинні</a:t>
            </a:r>
            <a:r>
              <a:rPr lang="ru-RU" dirty="0"/>
              <a:t> в жирах і </a:t>
            </a:r>
            <a:r>
              <a:rPr lang="ru-RU" dirty="0" err="1"/>
              <a:t>органічних</a:t>
            </a:r>
            <a:r>
              <a:rPr lang="ru-RU" dirty="0"/>
              <a:t> </a:t>
            </a:r>
            <a:r>
              <a:rPr lang="ru-RU" dirty="0" err="1"/>
              <a:t>розчинниках</a:t>
            </a:r>
            <a:r>
              <a:rPr lang="ru-RU" dirty="0"/>
              <a:t>.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вітаміни</a:t>
            </a:r>
            <a:r>
              <a:rPr lang="ru-RU" dirty="0"/>
              <a:t> </a:t>
            </a:r>
            <a:r>
              <a:rPr lang="ru-RU" dirty="0" err="1"/>
              <a:t>містять</a:t>
            </a:r>
            <a:r>
              <a:rPr lang="ru-RU" dirty="0"/>
              <a:t> </a:t>
            </a:r>
            <a:r>
              <a:rPr lang="ru-RU" dirty="0" err="1"/>
              <a:t>Нітроген</a:t>
            </a:r>
            <a:r>
              <a:rPr lang="ru-RU" dirty="0"/>
              <a:t>, не </a:t>
            </a:r>
            <a:r>
              <a:rPr lang="ru-RU" dirty="0" err="1"/>
              <a:t>накопичуються</a:t>
            </a:r>
            <a:r>
              <a:rPr lang="ru-RU" dirty="0"/>
              <a:t> в </a:t>
            </a:r>
            <a:r>
              <a:rPr lang="ru-RU" dirty="0" err="1"/>
              <a:t>клітинах</a:t>
            </a:r>
            <a:r>
              <a:rPr lang="ru-RU" dirty="0"/>
              <a:t> і </a:t>
            </a:r>
            <a:r>
              <a:rPr lang="ru-RU" dirty="0" err="1"/>
              <a:t>виявляють</a:t>
            </a:r>
            <a:r>
              <a:rPr lang="ru-RU" dirty="0"/>
              <a:t> свою </a:t>
            </a:r>
            <a:r>
              <a:rPr lang="ru-RU" dirty="0" err="1"/>
              <a:t>дію</a:t>
            </a:r>
            <a:r>
              <a:rPr lang="ru-RU" dirty="0"/>
              <a:t> в </a:t>
            </a:r>
            <a:r>
              <a:rPr lang="ru-RU" dirty="0" err="1"/>
              <a:t>складі</a:t>
            </a:r>
            <a:r>
              <a:rPr lang="ru-RU" dirty="0"/>
              <a:t> </a:t>
            </a:r>
            <a:r>
              <a:rPr lang="ru-RU" dirty="0" err="1"/>
              <a:t>ферментів</a:t>
            </a:r>
            <a:r>
              <a:rPr lang="ru-RU" dirty="0"/>
              <a:t>,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спричиняти</a:t>
            </a:r>
            <a:r>
              <a:rPr lang="ru-RU" dirty="0"/>
              <a:t> </a:t>
            </a:r>
            <a:r>
              <a:rPr lang="ru-RU" dirty="0" err="1"/>
              <a:t>гіповітамінози</a:t>
            </a:r>
            <a:r>
              <a:rPr lang="ru-RU" dirty="0"/>
              <a:t>.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До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водорозчинних</a:t>
            </a:r>
            <a:r>
              <a:rPr lang="ru-RU" dirty="0"/>
              <a:t> </a:t>
            </a:r>
            <a:r>
              <a:rPr lang="ru-RU" dirty="0" err="1"/>
              <a:t>вітамінів</a:t>
            </a:r>
            <a:r>
              <a:rPr lang="ru-RU" dirty="0"/>
              <a:t> належать </a:t>
            </a:r>
            <a:r>
              <a:rPr lang="ru-RU" dirty="0" err="1"/>
              <a:t>вітаміни</a:t>
            </a:r>
            <a:r>
              <a:rPr lang="ru-RU" dirty="0"/>
              <a:t> B1 (</a:t>
            </a:r>
            <a:r>
              <a:rPr lang="ru-RU" dirty="0" err="1"/>
              <a:t>тіамін</a:t>
            </a:r>
            <a:r>
              <a:rPr lang="ru-RU" dirty="0"/>
              <a:t>), B2 (</a:t>
            </a:r>
            <a:r>
              <a:rPr lang="ru-RU" dirty="0" err="1"/>
              <a:t>рибофлавін</a:t>
            </a:r>
            <a:r>
              <a:rPr lang="ru-RU" dirty="0"/>
              <a:t>), B5 (пантотенова кислота), B6 (</a:t>
            </a:r>
            <a:r>
              <a:rPr lang="ru-RU" dirty="0" err="1"/>
              <a:t>піридоксин</a:t>
            </a:r>
            <a:r>
              <a:rPr lang="ru-RU" dirty="0"/>
              <a:t>), B9 (</a:t>
            </a:r>
            <a:r>
              <a:rPr lang="ru-RU" dirty="0" err="1"/>
              <a:t>фолієва</a:t>
            </a:r>
            <a:r>
              <a:rPr lang="ru-RU" dirty="0"/>
              <a:t> кислота), B12 (</a:t>
            </a:r>
            <a:r>
              <a:rPr lang="ru-RU" dirty="0" err="1"/>
              <a:t>ціанокобаламін</a:t>
            </a:r>
            <a:r>
              <a:rPr lang="ru-RU" dirty="0"/>
              <a:t>), H (</a:t>
            </a:r>
            <a:r>
              <a:rPr lang="ru-RU" dirty="0" err="1"/>
              <a:t>біотин</a:t>
            </a:r>
            <a:r>
              <a:rPr lang="ru-RU" dirty="0"/>
              <a:t>), PP (</a:t>
            </a:r>
            <a:r>
              <a:rPr lang="ru-RU" dirty="0" err="1"/>
              <a:t>нікотинова</a:t>
            </a:r>
            <a:r>
              <a:rPr lang="ru-RU" dirty="0"/>
              <a:t> кислота), C (</a:t>
            </a:r>
            <a:r>
              <a:rPr lang="ru-RU" dirty="0" err="1"/>
              <a:t>аскорбінова</a:t>
            </a:r>
            <a:r>
              <a:rPr lang="ru-RU" dirty="0"/>
              <a:t> кислота).</a:t>
            </a:r>
          </a:p>
          <a:p>
            <a:endParaRPr lang="ru-RU" dirty="0"/>
          </a:p>
          <a:p>
            <a:r>
              <a:rPr lang="ru-RU" dirty="0" err="1"/>
              <a:t>Рівень</a:t>
            </a:r>
            <a:r>
              <a:rPr lang="ru-RU" dirty="0"/>
              <a:t> того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іншого</a:t>
            </a:r>
            <a:r>
              <a:rPr lang="ru-RU" dirty="0"/>
              <a:t> </a:t>
            </a:r>
            <a:r>
              <a:rPr lang="ru-RU" dirty="0" err="1"/>
              <a:t>вітаміну</a:t>
            </a:r>
            <a:r>
              <a:rPr lang="ru-RU" dirty="0"/>
              <a:t> </a:t>
            </a:r>
            <a:r>
              <a:rPr lang="ru-RU" dirty="0" err="1"/>
              <a:t>вимірюється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endParaRPr lang="ru-RU" dirty="0"/>
          </a:p>
          <a:p>
            <a:r>
              <a:rPr lang="uk-UA" dirty="0"/>
              <a:t>клінічного </a:t>
            </a:r>
            <a:r>
              <a:rPr lang="ru-RU" dirty="0" err="1"/>
              <a:t>аналізу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(</a:t>
            </a:r>
            <a:r>
              <a:rPr lang="ru-RU" dirty="0" err="1"/>
              <a:t>адже</a:t>
            </a:r>
            <a:r>
              <a:rPr lang="ru-RU" dirty="0"/>
              <a:t> </a:t>
            </a:r>
            <a:r>
              <a:rPr lang="ru-RU" dirty="0" err="1"/>
              <a:t>більшість</a:t>
            </a:r>
            <a:r>
              <a:rPr lang="ru-RU" dirty="0"/>
              <a:t> </a:t>
            </a:r>
            <a:r>
              <a:rPr lang="ru-RU" dirty="0" err="1"/>
              <a:t>вітамінів</a:t>
            </a:r>
            <a:r>
              <a:rPr lang="ru-RU" dirty="0"/>
              <a:t> </a:t>
            </a:r>
            <a:r>
              <a:rPr lang="ru-RU" dirty="0" err="1"/>
              <a:t>зв’язуються</a:t>
            </a:r>
            <a:r>
              <a:rPr lang="ru-RU" dirty="0"/>
              <a:t> з </a:t>
            </a:r>
            <a:r>
              <a:rPr lang="ru-RU" dirty="0" err="1"/>
              <a:t>різними</a:t>
            </a:r>
            <a:r>
              <a:rPr lang="ru-RU" dirty="0"/>
              <a:t> </a:t>
            </a:r>
            <a:r>
              <a:rPr lang="ru-RU" dirty="0" err="1"/>
              <a:t>транспортиними</a:t>
            </a:r>
            <a:r>
              <a:rPr lang="ru-RU" dirty="0"/>
              <a:t> </a:t>
            </a:r>
            <a:r>
              <a:rPr lang="ru-RU" dirty="0" err="1"/>
              <a:t>білками</a:t>
            </a:r>
            <a:r>
              <a:rPr lang="en-GB" dirty="0"/>
              <a:t>, </a:t>
            </a:r>
            <a:r>
              <a:rPr lang="ru-RU" dirty="0" err="1"/>
              <a:t>альбум</a:t>
            </a:r>
            <a:r>
              <a:rPr lang="uk-UA" dirty="0" err="1"/>
              <a:t>інами</a:t>
            </a:r>
            <a:r>
              <a:rPr lang="uk-UA" dirty="0"/>
              <a:t> та глобулінами. Також використовують аналіз сечі</a:t>
            </a:r>
            <a:r>
              <a:rPr lang="en-GB" dirty="0"/>
              <a:t>, </a:t>
            </a:r>
            <a:r>
              <a:rPr lang="ru-RU" dirty="0"/>
              <a:t>тому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водорозчинн</a:t>
            </a:r>
            <a:r>
              <a:rPr lang="uk-UA" dirty="0"/>
              <a:t>і вітаміни досить лабільні та легко </a:t>
            </a:r>
            <a:r>
              <a:rPr lang="uk-UA" dirty="0" err="1"/>
              <a:t>екскретуються</a:t>
            </a:r>
            <a:r>
              <a:rPr lang="uk-UA" dirty="0"/>
              <a:t> сечею у незміненому вигляді</a:t>
            </a:r>
            <a:r>
              <a:rPr lang="en-GB" dirty="0"/>
              <a:t>, </a:t>
            </a:r>
            <a:r>
              <a:rPr lang="uk-UA" dirty="0"/>
              <a:t>або в якості метаболітів печінки.</a:t>
            </a:r>
            <a:endParaRPr lang="ru-RU" dirty="0"/>
          </a:p>
        </p:txBody>
      </p:sp>
      <p:sp>
        <p:nvSpPr>
          <p:cNvPr id="5" name="AutoShape 3" descr="⬇ Скачать картинки Витамин, стоковые фото Витамин в хорошем качестве |  Depositphotos">
            <a:extLst>
              <a:ext uri="{FF2B5EF4-FFF2-40B4-BE49-F238E27FC236}">
                <a16:creationId xmlns:a16="http://schemas.microsoft.com/office/drawing/2014/main" xmlns="" id="{00F05A6D-B30B-F1C1-B981-10CCBAF047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AB2C93C-E48D-15B8-9469-A148295165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343" y="2468880"/>
            <a:ext cx="5747657" cy="43107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15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15570D8-769E-1111-90D5-E2E45EA9C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450285" cy="1156604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Вітамін</a:t>
            </a:r>
            <a:r>
              <a:rPr lang="ru-RU" dirty="0"/>
              <a:t> В1 (</a:t>
            </a:r>
            <a:r>
              <a:rPr lang="ru-RU" dirty="0" err="1"/>
              <a:t>тіамін</a:t>
            </a:r>
            <a:r>
              <a:rPr lang="ru-RU" dirty="0"/>
              <a:t>, </a:t>
            </a:r>
            <a:r>
              <a:rPr lang="ru-RU" dirty="0" err="1"/>
              <a:t>антиневритний</a:t>
            </a:r>
            <a:r>
              <a:rPr lang="ru-RU" dirty="0"/>
              <a:t> </a:t>
            </a:r>
            <a:r>
              <a:rPr lang="ru-RU" dirty="0" err="1"/>
              <a:t>вітамін</a:t>
            </a:r>
            <a:r>
              <a:rPr lang="ru-RU" dirty="0"/>
              <a:t>, аневрин)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6DD5A83-C040-7A12-EB13-CDCFB774F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728" y="851805"/>
            <a:ext cx="2824398" cy="12730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31180F9-0EDD-FECD-0B05-814B9FACB7FF}"/>
              </a:ext>
            </a:extLst>
          </p:cNvPr>
          <p:cNvSpPr txBox="1"/>
          <p:nvPr/>
        </p:nvSpPr>
        <p:spPr>
          <a:xfrm>
            <a:off x="0" y="1367246"/>
            <a:ext cx="12192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 err="1"/>
              <a:t>Коферментна</a:t>
            </a:r>
            <a:r>
              <a:rPr lang="ru-RU" dirty="0"/>
              <a:t> форма: </a:t>
            </a:r>
            <a:r>
              <a:rPr lang="ru-RU" dirty="0" err="1"/>
              <a:t>тіамінпірофосфат</a:t>
            </a:r>
            <a:r>
              <a:rPr lang="ru-RU" dirty="0"/>
              <a:t> (</a:t>
            </a:r>
            <a:r>
              <a:rPr lang="ru-RU" dirty="0" err="1"/>
              <a:t>тіаміндифосфат</a:t>
            </a:r>
            <a:r>
              <a:rPr lang="ru-RU" dirty="0"/>
              <a:t>, </a:t>
            </a:r>
            <a:r>
              <a:rPr lang="ru-RU" dirty="0" err="1"/>
              <a:t>кокарбоксилаза</a:t>
            </a:r>
            <a:r>
              <a:rPr lang="ru-RU" dirty="0"/>
              <a:t>). </a:t>
            </a:r>
            <a:r>
              <a:rPr lang="ru-RU" dirty="0" err="1"/>
              <a:t>Коферментні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. </a:t>
            </a:r>
            <a:r>
              <a:rPr lang="ru-RU" dirty="0" err="1"/>
              <a:t>Тіамін</a:t>
            </a:r>
            <a:r>
              <a:rPr lang="ru-RU" dirty="0"/>
              <a:t> входить до складу таких </a:t>
            </a:r>
            <a:r>
              <a:rPr lang="ru-RU" dirty="0" err="1"/>
              <a:t>коферментів</a:t>
            </a:r>
            <a:r>
              <a:rPr lang="ru-RU" dirty="0"/>
              <a:t>, як </a:t>
            </a:r>
            <a:r>
              <a:rPr lang="ru-RU" dirty="0" err="1"/>
              <a:t>тіамінпірофосфат</a:t>
            </a:r>
            <a:r>
              <a:rPr lang="ru-RU" dirty="0"/>
              <a:t> і </a:t>
            </a:r>
            <a:r>
              <a:rPr lang="ru-RU" dirty="0" err="1"/>
              <a:t>тіамінтрифосфат</a:t>
            </a:r>
            <a:r>
              <a:rPr lang="ru-RU" dirty="0"/>
              <a:t>, </a:t>
            </a:r>
            <a:r>
              <a:rPr lang="ru-RU" dirty="0" err="1"/>
              <a:t>причому</a:t>
            </a:r>
            <a:r>
              <a:rPr lang="ru-RU" dirty="0"/>
              <a:t> </a:t>
            </a: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вітаміну</a:t>
            </a:r>
            <a:r>
              <a:rPr lang="ru-RU" dirty="0"/>
              <a:t> В1 у </a:t>
            </a:r>
            <a:r>
              <a:rPr lang="ru-RU" dirty="0" err="1"/>
              <a:t>живих</a:t>
            </a:r>
            <a:r>
              <a:rPr lang="ru-RU" dirty="0"/>
              <a:t> </a:t>
            </a:r>
            <a:r>
              <a:rPr lang="ru-RU" dirty="0" err="1"/>
              <a:t>організмах</a:t>
            </a:r>
            <a:r>
              <a:rPr lang="ru-RU" dirty="0"/>
              <a:t> </a:t>
            </a:r>
            <a:r>
              <a:rPr lang="ru-RU" dirty="0" err="1"/>
              <a:t>пов’язані</a:t>
            </a:r>
            <a:r>
              <a:rPr lang="ru-RU" dirty="0"/>
              <a:t> з </a:t>
            </a:r>
            <a:r>
              <a:rPr lang="ru-RU" dirty="0" err="1"/>
              <a:t>тіамінпірофосфатом</a:t>
            </a:r>
            <a:r>
              <a:rPr lang="ru-RU" dirty="0"/>
              <a:t> (ТПФ, ТДФ, </a:t>
            </a:r>
            <a:r>
              <a:rPr lang="ru-RU" dirty="0" err="1"/>
              <a:t>кокарбоксилаза</a:t>
            </a:r>
            <a:r>
              <a:rPr lang="ru-RU" dirty="0"/>
              <a:t>), </a:t>
            </a:r>
            <a:r>
              <a:rPr lang="ru-RU" dirty="0" err="1"/>
              <a:t>що</a:t>
            </a:r>
            <a:r>
              <a:rPr lang="ru-RU" dirty="0"/>
              <a:t> є </a:t>
            </a:r>
            <a:r>
              <a:rPr lang="ru-RU" dirty="0" err="1"/>
              <a:t>пірофосфорним</a:t>
            </a:r>
            <a:r>
              <a:rPr lang="ru-RU" dirty="0"/>
              <a:t> </a:t>
            </a:r>
            <a:r>
              <a:rPr lang="ru-RU" dirty="0" err="1"/>
              <a:t>ефіром</a:t>
            </a:r>
            <a:r>
              <a:rPr lang="ru-RU" dirty="0"/>
              <a:t> </a:t>
            </a:r>
            <a:r>
              <a:rPr lang="ru-RU" dirty="0" err="1"/>
              <a:t>тіаміну</a:t>
            </a:r>
            <a:r>
              <a:rPr lang="ru-RU" dirty="0"/>
              <a:t>, в </a:t>
            </a:r>
            <a:r>
              <a:rPr lang="ru-RU" dirty="0" err="1"/>
              <a:t>утворенні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беруть</a:t>
            </a:r>
            <a:r>
              <a:rPr lang="ru-RU" dirty="0"/>
              <a:t> участь АТФ і фермент </a:t>
            </a:r>
            <a:r>
              <a:rPr lang="ru-RU" dirty="0" err="1"/>
              <a:t>тіамінкіназа</a:t>
            </a:r>
            <a:r>
              <a:rPr lang="ru-RU" dirty="0"/>
              <a:t>. </a:t>
            </a:r>
          </a:p>
          <a:p>
            <a:r>
              <a:rPr lang="ru-RU" dirty="0"/>
              <a:t>   За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недостатності</a:t>
            </a:r>
            <a:r>
              <a:rPr lang="ru-RU" dirty="0"/>
              <a:t> </a:t>
            </a:r>
            <a:r>
              <a:rPr lang="ru-RU" dirty="0" err="1"/>
              <a:t>тіаміну</a:t>
            </a:r>
            <a:r>
              <a:rPr lang="ru-RU" dirty="0"/>
              <a:t> </a:t>
            </a:r>
            <a:r>
              <a:rPr lang="ru-RU" dirty="0" err="1"/>
              <a:t>розвивається</a:t>
            </a:r>
            <a:r>
              <a:rPr lang="ru-RU" dirty="0"/>
              <a:t> </a:t>
            </a:r>
            <a:r>
              <a:rPr lang="ru-RU" dirty="0" err="1"/>
              <a:t>тяжке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— </a:t>
            </a:r>
            <a:r>
              <a:rPr lang="ru-RU" b="1" dirty="0" err="1"/>
              <a:t>бері-бері</a:t>
            </a:r>
            <a:r>
              <a:rPr lang="ru-RU" b="1" dirty="0"/>
              <a:t>.</a:t>
            </a:r>
            <a:r>
              <a:rPr lang="ru-RU" dirty="0"/>
              <a:t> </a:t>
            </a:r>
            <a:r>
              <a:rPr lang="ru-RU" dirty="0" err="1"/>
              <a:t>Специфічні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пов’язані</a:t>
            </a:r>
            <a:r>
              <a:rPr lang="ru-RU" dirty="0"/>
              <a:t> з </a:t>
            </a:r>
            <a:r>
              <a:rPr lang="ru-RU" dirty="0" err="1"/>
              <a:t>порушеннями</a:t>
            </a:r>
            <a:r>
              <a:rPr lang="ru-RU" dirty="0"/>
              <a:t> </a:t>
            </a:r>
            <a:r>
              <a:rPr lang="ru-RU" dirty="0" err="1"/>
              <a:t>переважно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й </a:t>
            </a:r>
            <a:r>
              <a:rPr lang="ru-RU" dirty="0" err="1"/>
              <a:t>серцево-судинної</a:t>
            </a:r>
            <a:r>
              <a:rPr lang="ru-RU" dirty="0"/>
              <a:t> систем, а також </a:t>
            </a:r>
            <a:r>
              <a:rPr lang="ru-RU" dirty="0" err="1"/>
              <a:t>шлунково-кишкового</a:t>
            </a:r>
            <a:r>
              <a:rPr lang="ru-RU" dirty="0"/>
              <a:t> тракту. З </a:t>
            </a:r>
            <a:r>
              <a:rPr lang="ru-RU" dirty="0" err="1"/>
              <a:t>біохімічних</a:t>
            </a:r>
            <a:r>
              <a:rPr lang="ru-RU" dirty="0"/>
              <a:t> </a:t>
            </a:r>
            <a:r>
              <a:rPr lang="ru-RU" dirty="0" err="1"/>
              <a:t>порушень</a:t>
            </a:r>
            <a:r>
              <a:rPr lang="ru-RU" dirty="0"/>
              <a:t> при </a:t>
            </a:r>
            <a:r>
              <a:rPr lang="ru-RU" dirty="0" err="1"/>
              <a:t>авітамінозі</a:t>
            </a:r>
            <a:r>
              <a:rPr lang="ru-RU" dirty="0"/>
              <a:t> В1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вказати</a:t>
            </a:r>
            <a:r>
              <a:rPr lang="ru-RU" dirty="0"/>
              <a:t> на </a:t>
            </a:r>
            <a:r>
              <a:rPr lang="ru-RU" b="1" i="1" dirty="0" err="1"/>
              <a:t>підвищене</a:t>
            </a:r>
            <a:r>
              <a:rPr lang="ru-RU" b="1" i="1" dirty="0"/>
              <a:t> </a:t>
            </a:r>
            <a:r>
              <a:rPr lang="ru-RU" b="1" i="1" dirty="0" err="1"/>
              <a:t>виділення</a:t>
            </a:r>
            <a:r>
              <a:rPr lang="ru-RU" b="1" i="1" dirty="0"/>
              <a:t> з сечею </a:t>
            </a:r>
            <a:r>
              <a:rPr lang="ru-RU" b="1" i="1" dirty="0" err="1"/>
              <a:t>амінокислот</a:t>
            </a:r>
            <a:r>
              <a:rPr lang="ru-RU" b="1" i="1" dirty="0"/>
              <a:t> і </a:t>
            </a:r>
            <a:r>
              <a:rPr lang="el-GR" b="1" i="1" dirty="0"/>
              <a:t>α-</a:t>
            </a:r>
            <a:r>
              <a:rPr lang="ru-RU" b="1" i="1" dirty="0"/>
              <a:t>кетокислот, а також </a:t>
            </a:r>
            <a:r>
              <a:rPr lang="ru-RU" b="1" i="1" dirty="0" err="1"/>
              <a:t>різке</a:t>
            </a:r>
            <a:r>
              <a:rPr lang="ru-RU" b="1" i="1" dirty="0"/>
              <a:t> </a:t>
            </a:r>
            <a:r>
              <a:rPr lang="ru-RU" b="1" i="1" dirty="0" err="1"/>
              <a:t>підвищення</a:t>
            </a:r>
            <a:r>
              <a:rPr lang="ru-RU" b="1" i="1" dirty="0"/>
              <a:t> в </a:t>
            </a:r>
            <a:r>
              <a:rPr lang="ru-RU" b="1" i="1" dirty="0" err="1"/>
              <a:t>крові</a:t>
            </a:r>
            <a:r>
              <a:rPr lang="ru-RU" b="1" i="1" dirty="0"/>
              <a:t> </a:t>
            </a:r>
            <a:r>
              <a:rPr lang="ru-RU" b="1" i="1" dirty="0" err="1"/>
              <a:t>концентрації</a:t>
            </a:r>
            <a:r>
              <a:rPr lang="ru-RU" b="1" i="1" dirty="0"/>
              <a:t> </a:t>
            </a:r>
            <a:r>
              <a:rPr lang="el-GR" b="1" i="1" dirty="0"/>
              <a:t>α-</a:t>
            </a:r>
            <a:r>
              <a:rPr lang="ru-RU" b="1" i="1" dirty="0"/>
              <a:t>кетокислот (</a:t>
            </a:r>
            <a:r>
              <a:rPr lang="ru-RU" b="1" i="1" dirty="0" err="1"/>
              <a:t>головним</a:t>
            </a:r>
            <a:r>
              <a:rPr lang="ru-RU" b="1" i="1" dirty="0"/>
              <a:t> чином </a:t>
            </a:r>
            <a:r>
              <a:rPr lang="ru-RU" b="1" i="1" dirty="0" err="1"/>
              <a:t>піровиноградної</a:t>
            </a:r>
            <a:r>
              <a:rPr lang="ru-RU" b="1" i="1" dirty="0"/>
              <a:t>). </a:t>
            </a:r>
          </a:p>
          <a:p>
            <a:r>
              <a:rPr lang="ru-RU" b="1" i="1" dirty="0"/>
              <a:t>  </a:t>
            </a:r>
            <a:r>
              <a:rPr lang="ru-RU" dirty="0" err="1"/>
              <a:t>Добова</a:t>
            </a:r>
            <a:r>
              <a:rPr lang="ru-RU" dirty="0"/>
              <a:t> потреба у </a:t>
            </a:r>
            <a:r>
              <a:rPr lang="ru-RU" dirty="0" err="1"/>
              <a:t>вітаміні</a:t>
            </a:r>
            <a:r>
              <a:rPr lang="ru-RU" dirty="0"/>
              <a:t> В1= 1–2 мг. </a:t>
            </a:r>
            <a:r>
              <a:rPr lang="ru-RU" dirty="0" err="1"/>
              <a:t>Референтн</a:t>
            </a:r>
            <a:r>
              <a:rPr lang="uk-UA" dirty="0"/>
              <a:t>і значення – 70-80нмоль/л (дефіцит наступає при </a:t>
            </a:r>
            <a:r>
              <a:rPr lang="en-GB" dirty="0"/>
              <a:t>&lt;70).</a:t>
            </a:r>
            <a:endParaRPr lang="ru-RU" dirty="0"/>
          </a:p>
          <a:p>
            <a:r>
              <a:rPr lang="ru-RU" dirty="0"/>
              <a:t>  Велика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тіаміну</a:t>
            </a:r>
            <a:r>
              <a:rPr lang="ru-RU" dirty="0"/>
              <a:t> </a:t>
            </a:r>
            <a:r>
              <a:rPr lang="ru-RU" dirty="0" err="1"/>
              <a:t>міститься</a:t>
            </a:r>
            <a:r>
              <a:rPr lang="ru-RU" dirty="0"/>
              <a:t> у </a:t>
            </a:r>
            <a:r>
              <a:rPr lang="ru-RU" dirty="0" err="1"/>
              <a:t>висівках</a:t>
            </a:r>
            <a:r>
              <a:rPr lang="ru-RU" dirty="0"/>
              <a:t>, </a:t>
            </a:r>
            <a:r>
              <a:rPr lang="ru-RU" dirty="0" err="1"/>
              <a:t>пивних</a:t>
            </a:r>
            <a:r>
              <a:rPr lang="ru-RU" dirty="0"/>
              <a:t> </a:t>
            </a:r>
            <a:r>
              <a:rPr lang="ru-RU" dirty="0" err="1"/>
              <a:t>дріжджах</a:t>
            </a:r>
            <a:r>
              <a:rPr lang="ru-RU" dirty="0"/>
              <a:t>, </a:t>
            </a:r>
            <a:r>
              <a:rPr lang="ru-RU" dirty="0" err="1"/>
              <a:t>зернових</a:t>
            </a:r>
            <a:r>
              <a:rPr lang="ru-RU" dirty="0"/>
              <a:t>, </a:t>
            </a:r>
            <a:r>
              <a:rPr lang="ru-RU" dirty="0" err="1"/>
              <a:t>печінці</a:t>
            </a:r>
            <a:r>
              <a:rPr lang="ru-RU" dirty="0"/>
              <a:t>, </a:t>
            </a:r>
            <a:r>
              <a:rPr lang="ru-RU" dirty="0" err="1"/>
              <a:t>нирках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7374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0B3BED-D178-2B0F-8AE5-8D44E985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7062650" cy="722811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Вітамін</a:t>
            </a:r>
            <a:r>
              <a:rPr lang="ru-RU" dirty="0"/>
              <a:t> В2 (</a:t>
            </a:r>
            <a:r>
              <a:rPr lang="ru-RU" dirty="0" err="1"/>
              <a:t>рибофлавін</a:t>
            </a:r>
            <a:r>
              <a:rPr lang="ru-RU" dirty="0"/>
              <a:t>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9A92090-9CAF-3F2E-0A79-64382FBD9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0903" y="0"/>
            <a:ext cx="3059362" cy="15414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C006F0C-81BA-3DC1-8477-F37051CD1E15}"/>
              </a:ext>
            </a:extLst>
          </p:cNvPr>
          <p:cNvSpPr txBox="1"/>
          <p:nvPr/>
        </p:nvSpPr>
        <p:spPr>
          <a:xfrm>
            <a:off x="0" y="1036320"/>
            <a:ext cx="7377657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Коферментні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. </a:t>
            </a:r>
            <a:r>
              <a:rPr lang="ru-RU" dirty="0" err="1"/>
              <a:t>Вітамін</a:t>
            </a:r>
            <a:r>
              <a:rPr lang="ru-RU" dirty="0"/>
              <a:t> В2 входить до складу </a:t>
            </a:r>
            <a:r>
              <a:rPr lang="ru-RU" dirty="0" err="1"/>
              <a:t>двох</a:t>
            </a:r>
            <a:r>
              <a:rPr lang="ru-RU" dirty="0"/>
              <a:t> </a:t>
            </a:r>
            <a:r>
              <a:rPr lang="ru-RU" dirty="0" err="1"/>
              <a:t>коферментів</a:t>
            </a:r>
            <a:r>
              <a:rPr lang="ru-RU" dirty="0"/>
              <a:t>: </a:t>
            </a:r>
            <a:r>
              <a:rPr lang="ru-RU" dirty="0" err="1"/>
              <a:t>флавінмононуклеотиду</a:t>
            </a:r>
            <a:r>
              <a:rPr lang="ru-RU" dirty="0"/>
              <a:t> (ФМН) і </a:t>
            </a:r>
            <a:r>
              <a:rPr lang="ru-RU" dirty="0" err="1"/>
              <a:t>флавінаденіндинуклеотиду</a:t>
            </a:r>
            <a:r>
              <a:rPr lang="ru-RU" dirty="0"/>
              <a:t> (ФАД). </a:t>
            </a:r>
            <a:r>
              <a:rPr lang="ru-RU" dirty="0" err="1"/>
              <a:t>Флавінмононуклеотид</a:t>
            </a:r>
            <a:r>
              <a:rPr lang="ru-RU" dirty="0"/>
              <a:t> (рибофлавін-5-фосфат) </a:t>
            </a:r>
            <a:r>
              <a:rPr lang="ru-RU" dirty="0" err="1"/>
              <a:t>синтезується</a:t>
            </a:r>
            <a:r>
              <a:rPr lang="ru-RU" dirty="0"/>
              <a:t> в </a:t>
            </a:r>
            <a:r>
              <a:rPr lang="ru-RU" dirty="0" err="1"/>
              <a:t>організмі</a:t>
            </a:r>
            <a:r>
              <a:rPr lang="ru-RU" dirty="0"/>
              <a:t> з </a:t>
            </a:r>
            <a:r>
              <a:rPr lang="ru-RU" dirty="0" err="1"/>
              <a:t>рибофлавіну</a:t>
            </a:r>
            <a:r>
              <a:rPr lang="ru-RU" dirty="0"/>
              <a:t> за </a:t>
            </a:r>
            <a:r>
              <a:rPr lang="ru-RU" dirty="0" err="1"/>
              <a:t>участю</a:t>
            </a:r>
            <a:r>
              <a:rPr lang="ru-RU" dirty="0"/>
              <a:t> АТФ і ферменту </a:t>
            </a:r>
            <a:r>
              <a:rPr lang="ru-RU" dirty="0" err="1"/>
              <a:t>флавокінази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ru-RU" dirty="0" err="1"/>
              <a:t>Біохімічні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при </a:t>
            </a:r>
            <a:r>
              <a:rPr lang="ru-RU" dirty="0" err="1"/>
              <a:t>гіповітамінозі</a:t>
            </a:r>
            <a:r>
              <a:rPr lang="ru-RU" dirty="0"/>
              <a:t> </a:t>
            </a:r>
            <a:r>
              <a:rPr lang="ru-RU" dirty="0" err="1"/>
              <a:t>рибофлавіну</a:t>
            </a:r>
            <a:r>
              <a:rPr lang="ru-RU" dirty="0"/>
              <a:t> </a:t>
            </a:r>
            <a:r>
              <a:rPr lang="ru-RU" dirty="0" err="1"/>
              <a:t>виявляються</a:t>
            </a:r>
            <a:r>
              <a:rPr lang="ru-RU" dirty="0"/>
              <a:t> </a:t>
            </a:r>
            <a:r>
              <a:rPr lang="ru-RU" dirty="0" err="1"/>
              <a:t>порушенням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</a:t>
            </a:r>
            <a:r>
              <a:rPr lang="ru-RU" dirty="0" err="1"/>
              <a:t>біологічного</a:t>
            </a:r>
            <a:r>
              <a:rPr lang="ru-RU" dirty="0"/>
              <a:t> </a:t>
            </a:r>
            <a:r>
              <a:rPr lang="ru-RU" dirty="0" err="1"/>
              <a:t>окиснення</a:t>
            </a:r>
            <a:r>
              <a:rPr lang="ru-RU" dirty="0"/>
              <a:t> і </a:t>
            </a:r>
            <a:r>
              <a:rPr lang="ru-RU" dirty="0" err="1"/>
              <a:t>тканинного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. </a:t>
            </a:r>
            <a:r>
              <a:rPr lang="ru-RU" dirty="0" err="1"/>
              <a:t>Клінічні</a:t>
            </a:r>
            <a:r>
              <a:rPr lang="ru-RU" dirty="0"/>
              <a:t> прояви </a:t>
            </a:r>
            <a:r>
              <a:rPr lang="ru-RU" dirty="0" err="1"/>
              <a:t>гіповітамінозу</a:t>
            </a:r>
            <a:r>
              <a:rPr lang="ru-RU" dirty="0"/>
              <a:t> </a:t>
            </a:r>
            <a:r>
              <a:rPr lang="ru-RU" dirty="0" err="1"/>
              <a:t>вітаміну</a:t>
            </a:r>
            <a:r>
              <a:rPr lang="ru-RU" dirty="0"/>
              <a:t> В2 </a:t>
            </a:r>
            <a:r>
              <a:rPr lang="ru-RU" dirty="0" err="1"/>
              <a:t>пов’язані</a:t>
            </a:r>
            <a:r>
              <a:rPr lang="ru-RU" dirty="0"/>
              <a:t> з </a:t>
            </a:r>
            <a:r>
              <a:rPr lang="ru-RU" dirty="0" err="1"/>
              <a:t>порушеннями</a:t>
            </a:r>
            <a:r>
              <a:rPr lang="ru-RU" dirty="0"/>
              <a:t> </a:t>
            </a:r>
            <a:r>
              <a:rPr lang="ru-RU" dirty="0" err="1"/>
              <a:t>енергетичного</a:t>
            </a:r>
            <a:r>
              <a:rPr lang="ru-RU" dirty="0"/>
              <a:t> </a:t>
            </a:r>
            <a:r>
              <a:rPr lang="ru-RU" dirty="0" err="1"/>
              <a:t>обміну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затримки</a:t>
            </a:r>
            <a:r>
              <a:rPr lang="ru-RU" dirty="0"/>
              <a:t> росту, </a:t>
            </a:r>
            <a:r>
              <a:rPr lang="ru-RU" dirty="0" err="1"/>
              <a:t>схуднення</a:t>
            </a:r>
            <a:r>
              <a:rPr lang="ru-RU" dirty="0"/>
              <a:t>, </a:t>
            </a:r>
            <a:r>
              <a:rPr lang="ru-RU" dirty="0" err="1"/>
              <a:t>м’язової</a:t>
            </a:r>
            <a:r>
              <a:rPr lang="ru-RU" dirty="0"/>
              <a:t> </a:t>
            </a:r>
            <a:r>
              <a:rPr lang="ru-RU" dirty="0" err="1"/>
              <a:t>слабкості</a:t>
            </a:r>
            <a:r>
              <a:rPr lang="ru-RU" dirty="0"/>
              <a:t>. </a:t>
            </a:r>
            <a:r>
              <a:rPr lang="ru-RU" dirty="0" err="1"/>
              <a:t>Характерними</a:t>
            </a:r>
            <a:r>
              <a:rPr lang="ru-RU" dirty="0"/>
              <a:t> також є </a:t>
            </a:r>
            <a:r>
              <a:rPr lang="ru-RU" b="1" dirty="0" err="1"/>
              <a:t>запальні</a:t>
            </a:r>
            <a:r>
              <a:rPr lang="ru-RU" b="1" dirty="0"/>
              <a:t> </a:t>
            </a:r>
            <a:r>
              <a:rPr lang="ru-RU" b="1" dirty="0" err="1"/>
              <a:t>процеси</a:t>
            </a:r>
            <a:r>
              <a:rPr lang="ru-RU" b="1" dirty="0"/>
              <a:t> </a:t>
            </a:r>
            <a:r>
              <a:rPr lang="ru-RU" b="1" dirty="0" err="1"/>
              <a:t>слизових</a:t>
            </a:r>
            <a:r>
              <a:rPr lang="ru-RU" b="1" dirty="0"/>
              <a:t> </a:t>
            </a:r>
            <a:r>
              <a:rPr lang="ru-RU" b="1" dirty="0" err="1"/>
              <a:t>оболонок</a:t>
            </a:r>
            <a:r>
              <a:rPr lang="ru-RU" b="1" dirty="0"/>
              <a:t> </a:t>
            </a:r>
            <a:r>
              <a:rPr lang="ru-RU" b="1" dirty="0" err="1"/>
              <a:t>язика</a:t>
            </a:r>
            <a:r>
              <a:rPr lang="ru-RU" b="1" dirty="0"/>
              <a:t>, губ, </a:t>
            </a:r>
            <a:r>
              <a:rPr lang="ru-RU" b="1" dirty="0" err="1"/>
              <a:t>рогової</a:t>
            </a:r>
            <a:r>
              <a:rPr lang="ru-RU" b="1" dirty="0"/>
              <a:t> </a:t>
            </a:r>
            <a:r>
              <a:rPr lang="ru-RU" b="1" dirty="0" err="1"/>
              <a:t>оболонки</a:t>
            </a:r>
            <a:r>
              <a:rPr lang="ru-RU" b="1" dirty="0"/>
              <a:t> ока (</a:t>
            </a:r>
            <a:r>
              <a:rPr lang="ru-RU" b="1" dirty="0" err="1"/>
              <a:t>кератити</a:t>
            </a:r>
            <a:r>
              <a:rPr lang="ru-RU" b="1" dirty="0"/>
              <a:t>), </a:t>
            </a:r>
            <a:r>
              <a:rPr lang="ru-RU" b="1" dirty="0" err="1"/>
              <a:t>епітелію</a:t>
            </a:r>
            <a:r>
              <a:rPr lang="ru-RU" b="1" dirty="0"/>
              <a:t> </a:t>
            </a:r>
            <a:r>
              <a:rPr lang="ru-RU" b="1" dirty="0" err="1"/>
              <a:t>шкіри</a:t>
            </a:r>
            <a:r>
              <a:rPr lang="ru-RU" b="1" dirty="0"/>
              <a:t> </a:t>
            </a:r>
            <a:r>
              <a:rPr lang="ru-RU" dirty="0"/>
              <a:t>(дерматит), катаракта та </a:t>
            </a:r>
            <a:r>
              <a:rPr lang="ru-RU" dirty="0" err="1"/>
              <a:t>ін</a:t>
            </a:r>
            <a:r>
              <a:rPr lang="ru-RU" dirty="0"/>
              <a:t>.</a:t>
            </a:r>
            <a:endParaRPr lang="en-GB" dirty="0"/>
          </a:p>
          <a:p>
            <a:r>
              <a:rPr lang="en-GB" dirty="0"/>
              <a:t> </a:t>
            </a:r>
            <a:r>
              <a:rPr lang="ru-RU" dirty="0"/>
              <a:t> </a:t>
            </a:r>
            <a:r>
              <a:rPr lang="ru-RU" dirty="0" err="1"/>
              <a:t>Добова</a:t>
            </a:r>
            <a:r>
              <a:rPr lang="ru-RU" dirty="0"/>
              <a:t> потреба — 1,5–2 мг. </a:t>
            </a:r>
            <a:r>
              <a:rPr lang="ru-RU" dirty="0" err="1"/>
              <a:t>Референтні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– 10-4</a:t>
            </a:r>
            <a:r>
              <a:rPr lang="en-GB" dirty="0"/>
              <a:t>5</a:t>
            </a:r>
            <a:r>
              <a:rPr lang="ru-RU" dirty="0" err="1"/>
              <a:t>нмоль</a:t>
            </a:r>
            <a:r>
              <a:rPr lang="ru-RU" dirty="0"/>
              <a:t>/л (</a:t>
            </a:r>
            <a:r>
              <a:rPr lang="ru-RU" dirty="0" err="1"/>
              <a:t>дефіцит</a:t>
            </a:r>
            <a:r>
              <a:rPr lang="ru-RU" dirty="0"/>
              <a:t> </a:t>
            </a:r>
            <a:r>
              <a:rPr lang="ru-RU" dirty="0" err="1"/>
              <a:t>наступає</a:t>
            </a:r>
            <a:r>
              <a:rPr lang="ru-RU" dirty="0"/>
              <a:t> при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en-GB" dirty="0"/>
              <a:t>&lt;10).</a:t>
            </a:r>
          </a:p>
          <a:p>
            <a:r>
              <a:rPr lang="ru-RU" dirty="0"/>
              <a:t> </a:t>
            </a:r>
            <a:r>
              <a:rPr lang="ru-RU" dirty="0" err="1"/>
              <a:t>Міститься</a:t>
            </a:r>
            <a:r>
              <a:rPr lang="ru-RU" dirty="0"/>
              <a:t> у </a:t>
            </a:r>
            <a:r>
              <a:rPr lang="ru-RU" dirty="0" err="1"/>
              <a:t>м’ясі</a:t>
            </a:r>
            <a:r>
              <a:rPr lang="ru-RU" dirty="0"/>
              <a:t>, </a:t>
            </a:r>
            <a:r>
              <a:rPr lang="ru-RU" dirty="0" err="1"/>
              <a:t>молоці</a:t>
            </a:r>
            <a:r>
              <a:rPr lang="ru-RU" dirty="0"/>
              <a:t>, </a:t>
            </a:r>
            <a:r>
              <a:rPr lang="ru-RU" dirty="0" err="1"/>
              <a:t>свіжих</a:t>
            </a:r>
            <a:r>
              <a:rPr lang="ru-RU" dirty="0"/>
              <a:t> </a:t>
            </a:r>
            <a:r>
              <a:rPr lang="ru-RU" dirty="0" err="1"/>
              <a:t>овочах</a:t>
            </a:r>
            <a:r>
              <a:rPr lang="ru-RU" dirty="0"/>
              <a:t>, </a:t>
            </a:r>
            <a:r>
              <a:rPr lang="ru-RU" dirty="0" err="1"/>
              <a:t>дріжджах</a:t>
            </a:r>
            <a:endParaRPr lang="en-GB" dirty="0"/>
          </a:p>
          <a:p>
            <a:r>
              <a:rPr lang="en-GB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708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A590DD-41DE-0B78-9AA4-D62EA9F68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9448799" cy="134112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Вітамін</a:t>
            </a:r>
            <a:r>
              <a:rPr lang="ru-RU" dirty="0"/>
              <a:t> РР (</a:t>
            </a:r>
            <a:r>
              <a:rPr lang="ru-RU" dirty="0" err="1"/>
              <a:t>нікотинова</a:t>
            </a:r>
            <a:r>
              <a:rPr lang="ru-RU" dirty="0"/>
              <a:t> кислота, </a:t>
            </a:r>
            <a:r>
              <a:rPr lang="ru-RU" dirty="0" err="1"/>
              <a:t>нікотинамід</a:t>
            </a:r>
            <a:r>
              <a:rPr lang="ru-RU" dirty="0"/>
              <a:t>, В</a:t>
            </a:r>
            <a:r>
              <a:rPr lang="en-GB" dirty="0"/>
              <a:t>3</a:t>
            </a:r>
            <a:r>
              <a:rPr lang="ru-RU" dirty="0"/>
              <a:t>, </a:t>
            </a:r>
            <a:r>
              <a:rPr lang="ru-RU" dirty="0" err="1"/>
              <a:t>антипелагричний</a:t>
            </a:r>
            <a:r>
              <a:rPr lang="ru-RU" dirty="0"/>
              <a:t>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B76435B-1604-343B-2682-24F905F3F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6" y="5356656"/>
            <a:ext cx="3602927" cy="10189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60417ED-3C54-55B9-D6E0-7333F671CA27}"/>
              </a:ext>
            </a:extLst>
          </p:cNvPr>
          <p:cNvSpPr txBox="1"/>
          <p:nvPr/>
        </p:nvSpPr>
        <p:spPr>
          <a:xfrm>
            <a:off x="-69670" y="1341120"/>
            <a:ext cx="10824755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Коферментні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. </a:t>
            </a:r>
            <a:r>
              <a:rPr lang="ru-RU" dirty="0" err="1"/>
              <a:t>Нікотинамід</a:t>
            </a:r>
            <a:r>
              <a:rPr lang="ru-RU" dirty="0"/>
              <a:t> входить до складу </a:t>
            </a:r>
            <a:r>
              <a:rPr lang="ru-RU" dirty="0" err="1"/>
              <a:t>коферментів</a:t>
            </a:r>
            <a:r>
              <a:rPr lang="ru-RU" dirty="0"/>
              <a:t> </a:t>
            </a:r>
            <a:r>
              <a:rPr lang="ru-RU" dirty="0" err="1"/>
              <a:t>нікотинамідаденіндинуклеотиду</a:t>
            </a:r>
            <a:r>
              <a:rPr lang="ru-RU" dirty="0"/>
              <a:t> (НАД+) і </a:t>
            </a:r>
            <a:r>
              <a:rPr lang="ru-RU" dirty="0" err="1"/>
              <a:t>нікотинамідаденіндинуклеотидфосфату</a:t>
            </a:r>
            <a:r>
              <a:rPr lang="ru-RU" dirty="0"/>
              <a:t> (НАДФ+), </a:t>
            </a:r>
            <a:r>
              <a:rPr lang="ru-RU" dirty="0" err="1"/>
              <a:t>які</a:t>
            </a:r>
            <a:r>
              <a:rPr lang="ru-RU" dirty="0"/>
              <a:t> є коферментами </a:t>
            </a:r>
            <a:r>
              <a:rPr lang="ru-RU" dirty="0" err="1"/>
              <a:t>більш</a:t>
            </a:r>
            <a:r>
              <a:rPr lang="ru-RU" dirty="0"/>
              <a:t> як 150 </a:t>
            </a:r>
            <a:r>
              <a:rPr lang="ru-RU" dirty="0" err="1"/>
              <a:t>ферментів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каталізують</a:t>
            </a:r>
            <a:r>
              <a:rPr lang="ru-RU" dirty="0"/>
              <a:t> перенос </a:t>
            </a:r>
            <a:r>
              <a:rPr lang="ru-RU" dirty="0" err="1"/>
              <a:t>атомів</a:t>
            </a:r>
            <a:r>
              <a:rPr lang="ru-RU" dirty="0"/>
              <a:t> </a:t>
            </a:r>
            <a:r>
              <a:rPr lang="ru-RU" dirty="0" err="1"/>
              <a:t>Гідрогену</a:t>
            </a:r>
            <a:r>
              <a:rPr lang="en-GB" dirty="0"/>
              <a:t>.</a:t>
            </a:r>
          </a:p>
          <a:p>
            <a:r>
              <a:rPr lang="en-GB" dirty="0"/>
              <a:t> </a:t>
            </a:r>
            <a:r>
              <a:rPr lang="ru-RU" dirty="0" err="1"/>
              <a:t>Недостатня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у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вітаміну</a:t>
            </a:r>
            <a:r>
              <a:rPr lang="ru-RU" dirty="0"/>
              <a:t> РР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порушення</a:t>
            </a:r>
            <a:r>
              <a:rPr lang="ru-RU" dirty="0"/>
              <a:t> синтезу НАД+ і НАДФ+,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 </a:t>
            </a:r>
            <a:r>
              <a:rPr lang="ru-RU" dirty="0" err="1"/>
              <a:t>вищевказаних</a:t>
            </a:r>
            <a:r>
              <a:rPr lang="ru-RU" dirty="0"/>
              <a:t> й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дегідрогеназ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порушується</a:t>
            </a:r>
            <a:r>
              <a:rPr lang="ru-RU" dirty="0"/>
              <a:t> </a:t>
            </a:r>
            <a:r>
              <a:rPr lang="ru-RU" dirty="0" err="1"/>
              <a:t>енергозабезпечення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.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гіповітамінозі</a:t>
            </a:r>
            <a:r>
              <a:rPr lang="ru-RU" dirty="0"/>
              <a:t> </a:t>
            </a:r>
            <a:r>
              <a:rPr lang="ru-RU" dirty="0" err="1"/>
              <a:t>розвивається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b="1" u="sng" dirty="0" err="1"/>
              <a:t>пелагра</a:t>
            </a:r>
            <a:r>
              <a:rPr lang="ru-RU" dirty="0"/>
              <a:t> (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грецьк</a:t>
            </a:r>
            <a:r>
              <a:rPr lang="ru-RU" dirty="0"/>
              <a:t>. р</a:t>
            </a:r>
            <a:r>
              <a:rPr lang="en-GB" dirty="0" err="1"/>
              <a:t>elle</a:t>
            </a:r>
            <a:r>
              <a:rPr lang="en-GB" dirty="0"/>
              <a:t> </a:t>
            </a:r>
            <a:r>
              <a:rPr lang="en-GB" dirty="0" err="1"/>
              <a:t>agra</a:t>
            </a:r>
            <a:r>
              <a:rPr lang="en-GB" dirty="0"/>
              <a:t> — </a:t>
            </a:r>
            <a:r>
              <a:rPr lang="ru-RU" dirty="0" err="1"/>
              <a:t>шорстка</a:t>
            </a:r>
            <a:r>
              <a:rPr lang="ru-RU" dirty="0"/>
              <a:t> </a:t>
            </a:r>
            <a:r>
              <a:rPr lang="ru-RU" dirty="0" err="1"/>
              <a:t>шкіра</a:t>
            </a:r>
            <a:r>
              <a:rPr lang="ru-RU" dirty="0"/>
              <a:t>). </a:t>
            </a:r>
            <a:r>
              <a:rPr lang="ru-RU" dirty="0" err="1"/>
              <a:t>Найхарактерніші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пелагри</a:t>
            </a:r>
            <a:r>
              <a:rPr lang="ru-RU" dirty="0"/>
              <a:t> —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 (</a:t>
            </a:r>
            <a:r>
              <a:rPr lang="ru-RU" dirty="0" err="1"/>
              <a:t>дерматити</a:t>
            </a:r>
            <a:r>
              <a:rPr lang="ru-RU" dirty="0"/>
              <a:t>), </a:t>
            </a:r>
            <a:r>
              <a:rPr lang="ru-RU" dirty="0" err="1"/>
              <a:t>шлунково-кишкового</a:t>
            </a:r>
            <a:r>
              <a:rPr lang="ru-RU" dirty="0"/>
              <a:t> тракту (</a:t>
            </a:r>
            <a:r>
              <a:rPr lang="ru-RU" dirty="0" err="1"/>
              <a:t>діарея</a:t>
            </a:r>
            <a:r>
              <a:rPr lang="ru-RU" dirty="0"/>
              <a:t>) і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(</a:t>
            </a:r>
            <a:r>
              <a:rPr lang="ru-RU" dirty="0" err="1"/>
              <a:t>деменція</a:t>
            </a:r>
            <a:r>
              <a:rPr lang="ru-RU" dirty="0"/>
              <a:t>).</a:t>
            </a:r>
            <a:endParaRPr lang="en-GB" dirty="0"/>
          </a:p>
          <a:p>
            <a:r>
              <a:rPr lang="en-GB" dirty="0"/>
              <a:t> </a:t>
            </a:r>
            <a:r>
              <a:rPr lang="ru-RU" dirty="0"/>
              <a:t> </a:t>
            </a:r>
            <a:r>
              <a:rPr lang="ru-RU" dirty="0" err="1"/>
              <a:t>Добова</a:t>
            </a:r>
            <a:r>
              <a:rPr lang="ru-RU" dirty="0"/>
              <a:t> потреба — 20–30 мг. </a:t>
            </a:r>
            <a:r>
              <a:rPr lang="ru-RU" dirty="0" err="1"/>
              <a:t>Референтні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– 6-70нг/мл</a:t>
            </a:r>
            <a:r>
              <a:rPr lang="en-GB" dirty="0"/>
              <a:t> (</a:t>
            </a:r>
            <a:r>
              <a:rPr lang="uk-UA" dirty="0"/>
              <a:t>дефіцит</a:t>
            </a:r>
            <a:r>
              <a:rPr lang="ru-RU" dirty="0"/>
              <a:t> </a:t>
            </a:r>
            <a:r>
              <a:rPr lang="uk-UA" dirty="0"/>
              <a:t>при рівні </a:t>
            </a:r>
            <a:r>
              <a:rPr lang="en-GB" dirty="0"/>
              <a:t>&lt;6).</a:t>
            </a:r>
          </a:p>
          <a:p>
            <a:r>
              <a:rPr lang="en-GB" dirty="0"/>
              <a:t> </a:t>
            </a:r>
            <a:r>
              <a:rPr lang="ru-RU" dirty="0"/>
              <a:t> 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тваринного</a:t>
            </a:r>
            <a:r>
              <a:rPr lang="ru-RU" dirty="0"/>
              <a:t> і </a:t>
            </a:r>
            <a:r>
              <a:rPr lang="ru-RU" dirty="0" err="1"/>
              <a:t>рослинного</a:t>
            </a:r>
            <a:r>
              <a:rPr lang="ru-RU" dirty="0"/>
              <a:t> </a:t>
            </a:r>
            <a:r>
              <a:rPr lang="ru-RU" dirty="0" err="1"/>
              <a:t>походження</a:t>
            </a:r>
            <a:r>
              <a:rPr lang="ru-RU" dirty="0"/>
              <a:t>, одним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вітаміном</a:t>
            </a:r>
            <a:r>
              <a:rPr lang="ru-RU" dirty="0"/>
              <a:t> РР є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з триптофану</a:t>
            </a:r>
            <a:r>
              <a:rPr lang="en-GB" dirty="0"/>
              <a:t>. </a:t>
            </a:r>
            <a:r>
              <a:rPr lang="uk-UA" dirty="0"/>
              <a:t>Є дані про те</a:t>
            </a:r>
            <a:r>
              <a:rPr lang="en-GB" dirty="0"/>
              <a:t>, </a:t>
            </a:r>
            <a:r>
              <a:rPr lang="uk-UA" dirty="0"/>
              <a:t>що 60мг триптофану можуть </a:t>
            </a:r>
            <a:r>
              <a:rPr lang="uk-UA" dirty="0" err="1"/>
              <a:t>забезпечиті</a:t>
            </a:r>
            <a:r>
              <a:rPr lang="uk-UA" dirty="0"/>
              <a:t> людині 1мг нікотинової кислоти. 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8E3EFA5-A636-AB1A-D7C9-6EE92CE33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5022" y="5061109"/>
            <a:ext cx="2143125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189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FB17D50-5388-2987-5DFD-2511DC63A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9953896" cy="879566"/>
          </a:xfrm>
        </p:spPr>
        <p:txBody>
          <a:bodyPr/>
          <a:lstStyle/>
          <a:p>
            <a:r>
              <a:rPr lang="ru-RU" dirty="0"/>
              <a:t>Пантотенова кислота (</a:t>
            </a:r>
            <a:r>
              <a:rPr lang="ru-RU" dirty="0" err="1"/>
              <a:t>вітамін</a:t>
            </a:r>
            <a:r>
              <a:rPr lang="ru-RU" dirty="0"/>
              <a:t> В</a:t>
            </a:r>
            <a:r>
              <a:rPr lang="en-GB" dirty="0"/>
              <a:t>5)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B311577-8807-7264-1F81-32FFD4E38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85212"/>
            <a:ext cx="3239588" cy="13088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B3036C4-258D-AED5-F7DE-CB11675B4F29}"/>
              </a:ext>
            </a:extLst>
          </p:cNvPr>
          <p:cNvSpPr txBox="1"/>
          <p:nvPr/>
        </p:nvSpPr>
        <p:spPr>
          <a:xfrm>
            <a:off x="0" y="792481"/>
            <a:ext cx="908521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Коферментні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. Пантотенова кислота </a:t>
            </a:r>
            <a:r>
              <a:rPr lang="ru-RU" dirty="0" err="1"/>
              <a:t>міститься</a:t>
            </a:r>
            <a:r>
              <a:rPr lang="ru-RU" dirty="0"/>
              <a:t> у </a:t>
            </a:r>
            <a:r>
              <a:rPr lang="ru-RU" dirty="0" err="1"/>
              <a:t>складі</a:t>
            </a:r>
            <a:r>
              <a:rPr lang="ru-RU" dirty="0"/>
              <a:t> коферменту А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коензиму</a:t>
            </a:r>
            <a:r>
              <a:rPr lang="ru-RU" dirty="0"/>
              <a:t> А (</a:t>
            </a:r>
            <a:r>
              <a:rPr lang="ru-RU" dirty="0" err="1"/>
              <a:t>КоА</a:t>
            </a:r>
            <a:r>
              <a:rPr lang="ru-RU" dirty="0"/>
              <a:t>). </a:t>
            </a:r>
            <a:r>
              <a:rPr lang="ru-RU" dirty="0" err="1"/>
              <a:t>Цей</a:t>
            </a:r>
            <a:r>
              <a:rPr lang="ru-RU" dirty="0"/>
              <a:t> кофермент входить до складу </a:t>
            </a:r>
            <a:r>
              <a:rPr lang="ru-RU" dirty="0" err="1"/>
              <a:t>піруватдегідрогеназного</a:t>
            </a:r>
            <a:r>
              <a:rPr lang="ru-RU" dirty="0"/>
              <a:t> й </a:t>
            </a:r>
            <a:r>
              <a:rPr lang="el-GR" dirty="0"/>
              <a:t>α-</a:t>
            </a:r>
            <a:r>
              <a:rPr lang="ru-RU" dirty="0" err="1"/>
              <a:t>кетоглутаратдегідрогеназного</a:t>
            </a:r>
            <a:r>
              <a:rPr lang="ru-RU" dirty="0"/>
              <a:t> </a:t>
            </a:r>
            <a:r>
              <a:rPr lang="ru-RU" dirty="0" err="1"/>
              <a:t>комплексів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бере</a:t>
            </a:r>
            <a:r>
              <a:rPr lang="ru-RU" dirty="0"/>
              <a:t> участь в окисному </a:t>
            </a:r>
            <a:r>
              <a:rPr lang="ru-RU" dirty="0" err="1"/>
              <a:t>декарбоксилюванні</a:t>
            </a:r>
            <a:r>
              <a:rPr lang="ru-RU" dirty="0"/>
              <a:t> </a:t>
            </a:r>
            <a:r>
              <a:rPr lang="ru-RU" dirty="0" err="1"/>
              <a:t>піровиноградної</a:t>
            </a:r>
            <a:r>
              <a:rPr lang="ru-RU" dirty="0"/>
              <a:t> й </a:t>
            </a:r>
            <a:r>
              <a:rPr lang="el-GR" dirty="0"/>
              <a:t>α-</a:t>
            </a:r>
            <a:r>
              <a:rPr lang="ru-RU" dirty="0" err="1"/>
              <a:t>кетоглутарової</a:t>
            </a:r>
            <a:r>
              <a:rPr lang="ru-RU" dirty="0"/>
              <a:t> кислот. 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, </a:t>
            </a:r>
            <a:r>
              <a:rPr lang="ru-RU" dirty="0" err="1"/>
              <a:t>КоА</a:t>
            </a:r>
            <a:r>
              <a:rPr lang="ru-RU" dirty="0"/>
              <a:t> входить до складу </a:t>
            </a:r>
            <a:r>
              <a:rPr lang="ru-RU" dirty="0" err="1"/>
              <a:t>ферментів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каталізують</a:t>
            </a:r>
            <a:r>
              <a:rPr lang="ru-RU" dirty="0"/>
              <a:t> як </a:t>
            </a:r>
            <a:r>
              <a:rPr lang="ru-RU" dirty="0" err="1"/>
              <a:t>активацію</a:t>
            </a:r>
            <a:r>
              <a:rPr lang="ru-RU" dirty="0"/>
              <a:t>, так і перенос ацетильного радикала ( ), а також </a:t>
            </a:r>
            <a:r>
              <a:rPr lang="ru-RU" dirty="0" err="1"/>
              <a:t>активацію</a:t>
            </a:r>
            <a:r>
              <a:rPr lang="ru-RU" dirty="0"/>
              <a:t> і перенос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кислотних</a:t>
            </a:r>
            <a:r>
              <a:rPr lang="ru-RU" dirty="0"/>
              <a:t> </a:t>
            </a:r>
            <a:r>
              <a:rPr lang="ru-RU" dirty="0" err="1"/>
              <a:t>залишків</a:t>
            </a:r>
            <a:r>
              <a:rPr lang="ru-RU" dirty="0"/>
              <a:t> (</a:t>
            </a:r>
            <a:r>
              <a:rPr lang="ru-RU" dirty="0" err="1"/>
              <a:t>ацилів</a:t>
            </a:r>
            <a:r>
              <a:rPr lang="ru-RU" dirty="0"/>
              <a:t>)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 </a:t>
            </a:r>
            <a:r>
              <a:rPr lang="ru-RU" dirty="0" err="1"/>
              <a:t>Отже</a:t>
            </a:r>
            <a:r>
              <a:rPr lang="ru-RU" dirty="0"/>
              <a:t>, </a:t>
            </a:r>
            <a:r>
              <a:rPr lang="ru-RU" dirty="0" err="1"/>
              <a:t>КоА</a:t>
            </a:r>
            <a:r>
              <a:rPr lang="ru-RU" dirty="0"/>
              <a:t> </a:t>
            </a:r>
            <a:r>
              <a:rPr lang="ru-RU" dirty="0" err="1"/>
              <a:t>бере</a:t>
            </a:r>
            <a:r>
              <a:rPr lang="ru-RU" dirty="0"/>
              <a:t> участь у </a:t>
            </a:r>
            <a:r>
              <a:rPr lang="ru-RU" dirty="0" err="1"/>
              <a:t>фундаментальних</a:t>
            </a:r>
            <a:r>
              <a:rPr lang="ru-RU" dirty="0"/>
              <a:t> </a:t>
            </a:r>
            <a:r>
              <a:rPr lang="ru-RU" dirty="0" err="1"/>
              <a:t>біохімічних</a:t>
            </a:r>
            <a:r>
              <a:rPr lang="ru-RU" dirty="0"/>
              <a:t> </a:t>
            </a:r>
            <a:r>
              <a:rPr lang="ru-RU" dirty="0" err="1"/>
              <a:t>процесах</a:t>
            </a:r>
            <a:r>
              <a:rPr lang="ru-RU" dirty="0"/>
              <a:t>: </a:t>
            </a:r>
            <a:r>
              <a:rPr lang="ru-RU" dirty="0" err="1"/>
              <a:t>окисне</a:t>
            </a:r>
            <a:r>
              <a:rPr lang="ru-RU" dirty="0"/>
              <a:t> </a:t>
            </a:r>
            <a:r>
              <a:rPr lang="ru-RU" dirty="0" err="1"/>
              <a:t>декарбоксилювання</a:t>
            </a:r>
            <a:r>
              <a:rPr lang="ru-RU" dirty="0"/>
              <a:t> </a:t>
            </a:r>
            <a:r>
              <a:rPr lang="el-GR" dirty="0"/>
              <a:t>α-</a:t>
            </a:r>
            <a:r>
              <a:rPr lang="ru-RU" dirty="0"/>
              <a:t>кетокислот, </a:t>
            </a:r>
            <a:r>
              <a:rPr lang="ru-RU" dirty="0" err="1"/>
              <a:t>окиснення</a:t>
            </a:r>
            <a:r>
              <a:rPr lang="ru-RU" dirty="0"/>
              <a:t> і </a:t>
            </a:r>
            <a:r>
              <a:rPr lang="ru-RU" dirty="0" err="1"/>
              <a:t>біосинтез</a:t>
            </a:r>
            <a:r>
              <a:rPr lang="ru-RU" dirty="0"/>
              <a:t> </a:t>
            </a:r>
            <a:r>
              <a:rPr lang="ru-RU" dirty="0" err="1"/>
              <a:t>вищих</a:t>
            </a:r>
            <a:r>
              <a:rPr lang="ru-RU" dirty="0"/>
              <a:t> </a:t>
            </a:r>
            <a:r>
              <a:rPr lang="ru-RU" dirty="0" err="1"/>
              <a:t>жирних</a:t>
            </a:r>
            <a:r>
              <a:rPr lang="ru-RU" dirty="0"/>
              <a:t> кислот, цикл </a:t>
            </a:r>
            <a:r>
              <a:rPr lang="ru-RU" dirty="0" err="1"/>
              <a:t>трикарбонових</a:t>
            </a:r>
            <a:r>
              <a:rPr lang="ru-RU" dirty="0"/>
              <a:t> кислот, </a:t>
            </a:r>
            <a:r>
              <a:rPr lang="ru-RU" dirty="0" err="1"/>
              <a:t>біосинтез</a:t>
            </a:r>
            <a:r>
              <a:rPr lang="ru-RU" dirty="0"/>
              <a:t> </a:t>
            </a:r>
            <a:r>
              <a:rPr lang="ru-RU" dirty="0" err="1"/>
              <a:t>ліпідів</a:t>
            </a:r>
            <a:r>
              <a:rPr lang="ru-RU" dirty="0"/>
              <a:t>, </a:t>
            </a:r>
            <a:r>
              <a:rPr lang="ru-RU" dirty="0" err="1"/>
              <a:t>стероїдних</a:t>
            </a:r>
            <a:r>
              <a:rPr lang="ru-RU" dirty="0"/>
              <a:t> </a:t>
            </a:r>
            <a:r>
              <a:rPr lang="ru-RU" dirty="0" err="1"/>
              <a:t>гормонів</a:t>
            </a:r>
            <a:r>
              <a:rPr lang="ru-RU" dirty="0"/>
              <a:t>, </a:t>
            </a:r>
            <a:r>
              <a:rPr lang="ru-RU" dirty="0" err="1"/>
              <a:t>гемоглобіну</a:t>
            </a:r>
            <a:r>
              <a:rPr lang="ru-RU" dirty="0"/>
              <a:t>, </a:t>
            </a:r>
            <a:r>
              <a:rPr lang="ru-RU" dirty="0" err="1"/>
              <a:t>ацетилхоліну</a:t>
            </a:r>
            <a:r>
              <a:rPr lang="ru-RU" dirty="0"/>
              <a:t> і т. </a:t>
            </a:r>
            <a:r>
              <a:rPr lang="ru-RU" dirty="0" err="1"/>
              <a:t>ін</a:t>
            </a:r>
            <a:r>
              <a:rPr lang="ru-RU" dirty="0"/>
              <a:t>. </a:t>
            </a:r>
            <a:endParaRPr lang="en-GB" dirty="0"/>
          </a:p>
          <a:p>
            <a:r>
              <a:rPr lang="en-GB" dirty="0"/>
              <a:t> </a:t>
            </a:r>
            <a:r>
              <a:rPr lang="ru-RU" dirty="0" err="1"/>
              <a:t>Добова</a:t>
            </a:r>
            <a:r>
              <a:rPr lang="ru-RU" dirty="0"/>
              <a:t> потреба — 7–12 мг. </a:t>
            </a:r>
            <a:r>
              <a:rPr lang="ru-RU" dirty="0" err="1"/>
              <a:t>Референтні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– 100-600нмоль/л (</a:t>
            </a:r>
            <a:r>
              <a:rPr lang="ru-RU" dirty="0" err="1"/>
              <a:t>дефіцит</a:t>
            </a:r>
            <a:r>
              <a:rPr lang="ru-RU" dirty="0"/>
              <a:t> при </a:t>
            </a:r>
            <a:r>
              <a:rPr lang="ru-RU" dirty="0" err="1"/>
              <a:t>показниках</a:t>
            </a:r>
            <a:r>
              <a:rPr lang="ru-RU" dirty="0"/>
              <a:t> </a:t>
            </a:r>
            <a:r>
              <a:rPr lang="en-GB" dirty="0"/>
              <a:t>&lt;100).</a:t>
            </a:r>
          </a:p>
        </p:txBody>
      </p:sp>
    </p:spTree>
    <p:extLst>
      <p:ext uri="{BB962C8B-B14F-4D97-AF65-F5344CB8AC3E}">
        <p14:creationId xmlns:p14="http://schemas.microsoft.com/office/powerpoint/2010/main" val="1789993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F7CEC73-87B1-DB2D-D99E-AE3A2A083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9457508" cy="940526"/>
          </a:xfrm>
        </p:spPr>
        <p:txBody>
          <a:bodyPr/>
          <a:lstStyle/>
          <a:p>
            <a:r>
              <a:rPr lang="ru-RU" dirty="0" err="1"/>
              <a:t>Вітамін</a:t>
            </a:r>
            <a:r>
              <a:rPr lang="ru-RU" dirty="0"/>
              <a:t> В6 (</a:t>
            </a:r>
            <a:r>
              <a:rPr lang="ru-RU" dirty="0" err="1"/>
              <a:t>піридоксин</a:t>
            </a:r>
            <a:r>
              <a:rPr lang="ru-RU" dirty="0"/>
              <a:t>, </a:t>
            </a:r>
            <a:r>
              <a:rPr lang="ru-RU" dirty="0" err="1"/>
              <a:t>адермін</a:t>
            </a:r>
            <a:r>
              <a:rPr lang="ru-RU" dirty="0"/>
              <a:t>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012787A-5871-D382-DF1B-56B2C5B9C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8650" y="2786010"/>
            <a:ext cx="3943350" cy="32289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8E5A3A2-B448-A1F3-C74E-5F0A2D1DC2A6}"/>
              </a:ext>
            </a:extLst>
          </p:cNvPr>
          <p:cNvSpPr txBox="1"/>
          <p:nvPr/>
        </p:nvSpPr>
        <p:spPr>
          <a:xfrm>
            <a:off x="0" y="827314"/>
            <a:ext cx="824864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Коферментні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. </a:t>
            </a:r>
            <a:r>
              <a:rPr lang="ru-RU" dirty="0" err="1"/>
              <a:t>Хоча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три </a:t>
            </a:r>
            <a:r>
              <a:rPr lang="ru-RU" dirty="0" err="1"/>
              <a:t>вищезазначені</a:t>
            </a:r>
            <a:r>
              <a:rPr lang="ru-RU" dirty="0"/>
              <a:t> </a:t>
            </a:r>
            <a:r>
              <a:rPr lang="ru-RU" dirty="0" err="1"/>
              <a:t>сполуки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вітамінні</a:t>
            </a:r>
            <a:r>
              <a:rPr lang="ru-RU" dirty="0"/>
              <a:t> </a:t>
            </a:r>
            <a:r>
              <a:rPr lang="ru-RU" dirty="0" err="1"/>
              <a:t>властивості</a:t>
            </a:r>
            <a:r>
              <a:rPr lang="ru-RU" dirty="0"/>
              <a:t>, до складу </a:t>
            </a:r>
            <a:r>
              <a:rPr lang="ru-RU" dirty="0" err="1"/>
              <a:t>коферментів</a:t>
            </a:r>
            <a:r>
              <a:rPr lang="ru-RU" dirty="0"/>
              <a:t> </a:t>
            </a:r>
            <a:r>
              <a:rPr lang="ru-RU" dirty="0" err="1"/>
              <a:t>входять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піридоксаль</a:t>
            </a:r>
            <a:r>
              <a:rPr lang="ru-RU" dirty="0"/>
              <a:t> і </a:t>
            </a:r>
            <a:r>
              <a:rPr lang="ru-RU" dirty="0" err="1"/>
              <a:t>піридоксамін</a:t>
            </a:r>
            <a:r>
              <a:rPr lang="ru-RU" dirty="0"/>
              <a:t>. Такими коферментами є </a:t>
            </a:r>
            <a:r>
              <a:rPr lang="ru-RU" dirty="0" err="1"/>
              <a:t>фосфорні</a:t>
            </a:r>
            <a:r>
              <a:rPr lang="ru-RU" dirty="0"/>
              <a:t> </a:t>
            </a:r>
            <a:r>
              <a:rPr lang="ru-RU" dirty="0" err="1"/>
              <a:t>ефіри</a:t>
            </a:r>
            <a:r>
              <a:rPr lang="ru-RU" dirty="0"/>
              <a:t> </a:t>
            </a:r>
            <a:r>
              <a:rPr lang="ru-RU" dirty="0" err="1"/>
              <a:t>вітаміну</a:t>
            </a:r>
            <a:r>
              <a:rPr lang="ru-RU" dirty="0"/>
              <a:t> </a:t>
            </a:r>
            <a:r>
              <a:rPr lang="ru-RU" dirty="0" err="1"/>
              <a:t>піридоксальфосфат</a:t>
            </a:r>
            <a:r>
              <a:rPr lang="ru-RU" dirty="0"/>
              <a:t> (ПАЛФ) і </a:t>
            </a:r>
            <a:r>
              <a:rPr lang="ru-RU" dirty="0" err="1"/>
              <a:t>піридоксамінфосфат</a:t>
            </a:r>
            <a:r>
              <a:rPr lang="ru-RU" dirty="0"/>
              <a:t> (ПАМФ). </a:t>
            </a:r>
            <a:r>
              <a:rPr lang="ru-RU" dirty="0" err="1"/>
              <a:t>Утворення</a:t>
            </a:r>
            <a:r>
              <a:rPr lang="ru-RU" dirty="0"/>
              <a:t> ПАЛФ і ПАМФ </a:t>
            </a:r>
            <a:r>
              <a:rPr lang="ru-RU" dirty="0" err="1"/>
              <a:t>відбувається</a:t>
            </a:r>
            <a:r>
              <a:rPr lang="ru-RU" dirty="0"/>
              <a:t> за </a:t>
            </a:r>
            <a:r>
              <a:rPr lang="ru-RU" dirty="0" err="1"/>
              <a:t>участю</a:t>
            </a:r>
            <a:r>
              <a:rPr lang="ru-RU" dirty="0"/>
              <a:t> АТФ і </a:t>
            </a:r>
            <a:r>
              <a:rPr lang="ru-RU" dirty="0" err="1"/>
              <a:t>специфічних</a:t>
            </a:r>
            <a:r>
              <a:rPr lang="ru-RU" dirty="0"/>
              <a:t> </a:t>
            </a:r>
            <a:r>
              <a:rPr lang="ru-RU" dirty="0" err="1"/>
              <a:t>кіназ</a:t>
            </a:r>
            <a:r>
              <a:rPr lang="en-GB" dirty="0"/>
              <a:t>.</a:t>
            </a:r>
          </a:p>
          <a:p>
            <a:r>
              <a:rPr lang="en-GB" dirty="0"/>
              <a:t> </a:t>
            </a:r>
            <a:r>
              <a:rPr lang="ru-RU" dirty="0"/>
              <a:t>ПАЛФ і ПАМФ </a:t>
            </a:r>
            <a:r>
              <a:rPr lang="ru-RU" dirty="0" err="1"/>
              <a:t>входять</a:t>
            </a:r>
            <a:r>
              <a:rPr lang="ru-RU" dirty="0"/>
              <a:t> до складу </a:t>
            </a:r>
            <a:r>
              <a:rPr lang="ru-RU" dirty="0" err="1"/>
              <a:t>ферментів</a:t>
            </a:r>
            <a:r>
              <a:rPr lang="ru-RU" dirty="0"/>
              <a:t> </a:t>
            </a:r>
            <a:r>
              <a:rPr lang="ru-RU" dirty="0" err="1"/>
              <a:t>амінотрансфераз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каталізують</a:t>
            </a:r>
            <a:r>
              <a:rPr lang="ru-RU" dirty="0"/>
              <a:t> </a:t>
            </a:r>
            <a:r>
              <a:rPr lang="ru-RU" dirty="0" err="1"/>
              <a:t>оборотний</a:t>
            </a:r>
            <a:r>
              <a:rPr lang="ru-RU" dirty="0"/>
              <a:t> перенос </a:t>
            </a:r>
            <a:r>
              <a:rPr lang="ru-RU" dirty="0" err="1"/>
              <a:t>аміногрупи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амінокислот</a:t>
            </a:r>
            <a:r>
              <a:rPr lang="ru-RU" dirty="0"/>
              <a:t> на </a:t>
            </a:r>
            <a:r>
              <a:rPr lang="el-GR" dirty="0"/>
              <a:t>α-</a:t>
            </a:r>
            <a:r>
              <a:rPr lang="ru-RU" dirty="0" err="1"/>
              <a:t>кетокислоти</a:t>
            </a:r>
            <a:r>
              <a:rPr lang="ru-RU" dirty="0"/>
              <a:t>. 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, ПАЛФ є коферментом </a:t>
            </a:r>
            <a:r>
              <a:rPr lang="ru-RU" dirty="0" err="1"/>
              <a:t>ферментів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каталізують</a:t>
            </a:r>
            <a:r>
              <a:rPr lang="ru-RU" dirty="0"/>
              <a:t> </a:t>
            </a:r>
            <a:r>
              <a:rPr lang="ru-RU" dirty="0" err="1"/>
              <a:t>декарбоксилювання</a:t>
            </a:r>
            <a:r>
              <a:rPr lang="ru-RU" dirty="0"/>
              <a:t> </a:t>
            </a:r>
            <a:r>
              <a:rPr lang="ru-RU" dirty="0" err="1"/>
              <a:t>амінокислот</a:t>
            </a:r>
            <a:r>
              <a:rPr lang="ru-RU" dirty="0"/>
              <a:t> з </a:t>
            </a:r>
            <a:r>
              <a:rPr lang="ru-RU" dirty="0" err="1"/>
              <a:t>утворенням</a:t>
            </a:r>
            <a:r>
              <a:rPr lang="ru-RU" dirty="0"/>
              <a:t> </a:t>
            </a:r>
            <a:r>
              <a:rPr lang="ru-RU" dirty="0" err="1"/>
              <a:t>біогенних</a:t>
            </a:r>
            <a:r>
              <a:rPr lang="ru-RU" dirty="0"/>
              <a:t> </a:t>
            </a:r>
            <a:r>
              <a:rPr lang="ru-RU" dirty="0" err="1"/>
              <a:t>амінів</a:t>
            </a:r>
            <a:r>
              <a:rPr lang="ru-RU" dirty="0"/>
              <a:t>. ПАЛФ-</a:t>
            </a:r>
            <a:r>
              <a:rPr lang="ru-RU" dirty="0" err="1"/>
              <a:t>залежним</a:t>
            </a:r>
            <a:r>
              <a:rPr lang="ru-RU" dirty="0"/>
              <a:t> ферментом є </a:t>
            </a:r>
            <a:r>
              <a:rPr lang="ru-RU" dirty="0" err="1"/>
              <a:t>кінуреніназа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бере</a:t>
            </a:r>
            <a:r>
              <a:rPr lang="ru-RU" dirty="0"/>
              <a:t> участь у </a:t>
            </a:r>
            <a:r>
              <a:rPr lang="ru-RU" dirty="0" err="1"/>
              <a:t>перетворенні</a:t>
            </a:r>
            <a:r>
              <a:rPr lang="ru-RU" dirty="0"/>
              <a:t> триптофану на НАД+. </a:t>
            </a:r>
            <a:r>
              <a:rPr lang="ru-RU" dirty="0" err="1"/>
              <a:t>Звідси</a:t>
            </a:r>
            <a:r>
              <a:rPr lang="ru-RU" dirty="0"/>
              <a:t> </a:t>
            </a:r>
            <a:r>
              <a:rPr lang="ru-RU" dirty="0" err="1"/>
              <a:t>стає</a:t>
            </a:r>
            <a:r>
              <a:rPr lang="ru-RU" dirty="0"/>
              <a:t> </a:t>
            </a:r>
            <a:r>
              <a:rPr lang="ru-RU" dirty="0" err="1"/>
              <a:t>зрозумілою</a:t>
            </a:r>
            <a:r>
              <a:rPr lang="ru-RU" dirty="0"/>
              <a:t> причина </a:t>
            </a:r>
            <a:r>
              <a:rPr lang="ru-RU" dirty="0" err="1"/>
              <a:t>пелагроподібного</a:t>
            </a:r>
            <a:r>
              <a:rPr lang="ru-RU" dirty="0"/>
              <a:t> дерматиту при </a:t>
            </a:r>
            <a:r>
              <a:rPr lang="ru-RU" dirty="0" err="1"/>
              <a:t>авітамінозі</a:t>
            </a:r>
            <a:r>
              <a:rPr lang="ru-RU" dirty="0"/>
              <a:t> В6. </a:t>
            </a:r>
            <a:r>
              <a:rPr lang="ru-RU" dirty="0" err="1"/>
              <a:t>Крім</a:t>
            </a:r>
            <a:r>
              <a:rPr lang="ru-RU" dirty="0"/>
              <a:t> того, ПАЛФ є коферментом </a:t>
            </a:r>
            <a:r>
              <a:rPr lang="ru-RU" dirty="0" err="1"/>
              <a:t>амінолевулінатсинтетази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бере</a:t>
            </a:r>
            <a:r>
              <a:rPr lang="ru-RU" dirty="0"/>
              <a:t> участь у </a:t>
            </a:r>
            <a:r>
              <a:rPr lang="ru-RU" dirty="0" err="1"/>
              <a:t>біосинтезі</a:t>
            </a:r>
            <a:r>
              <a:rPr lang="ru-RU" dirty="0"/>
              <a:t> </a:t>
            </a:r>
            <a:r>
              <a:rPr lang="ru-RU" dirty="0" err="1"/>
              <a:t>гему</a:t>
            </a:r>
            <a:r>
              <a:rPr lang="ru-RU" dirty="0"/>
              <a:t>, з </a:t>
            </a:r>
            <a:r>
              <a:rPr lang="ru-RU" dirty="0" err="1"/>
              <a:t>чим</a:t>
            </a:r>
            <a:r>
              <a:rPr lang="ru-RU" dirty="0"/>
              <a:t> </a:t>
            </a:r>
            <a:r>
              <a:rPr lang="ru-RU" dirty="0" err="1"/>
              <a:t>пов’язаний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анемії</a:t>
            </a:r>
            <a:r>
              <a:rPr lang="ru-RU" dirty="0"/>
              <a:t> при </a:t>
            </a:r>
            <a:r>
              <a:rPr lang="ru-RU" dirty="0" err="1"/>
              <a:t>авітамінозі</a:t>
            </a:r>
            <a:r>
              <a:rPr lang="ru-RU" dirty="0"/>
              <a:t> В6. </a:t>
            </a:r>
            <a:endParaRPr lang="en-GB" dirty="0"/>
          </a:p>
          <a:p>
            <a:endParaRPr lang="en-GB" dirty="0"/>
          </a:p>
          <a:p>
            <a:r>
              <a:rPr lang="en-GB" dirty="0"/>
              <a:t> </a:t>
            </a:r>
            <a:r>
              <a:rPr lang="ru-RU" dirty="0"/>
              <a:t>Характерною </a:t>
            </a:r>
            <a:r>
              <a:rPr lang="ru-RU" dirty="0" err="1"/>
              <a:t>ознакою</a:t>
            </a:r>
            <a:r>
              <a:rPr lang="ru-RU" dirty="0"/>
              <a:t> </a:t>
            </a:r>
            <a:r>
              <a:rPr lang="ru-RU" dirty="0" err="1"/>
              <a:t>дефіциту</a:t>
            </a:r>
            <a:r>
              <a:rPr lang="ru-RU" dirty="0"/>
              <a:t> в </a:t>
            </a:r>
            <a:r>
              <a:rPr lang="ru-RU" dirty="0" err="1"/>
              <a:t>організмі</a:t>
            </a:r>
            <a:r>
              <a:rPr lang="ru-RU" dirty="0"/>
              <a:t> </a:t>
            </a:r>
            <a:r>
              <a:rPr lang="ru-RU" dirty="0" err="1"/>
              <a:t>вітаміну</a:t>
            </a:r>
            <a:r>
              <a:rPr lang="ru-RU" dirty="0"/>
              <a:t> В6 є </a:t>
            </a:r>
            <a:r>
              <a:rPr lang="ru-RU" dirty="0" err="1"/>
              <a:t>розвиток</a:t>
            </a:r>
            <a:r>
              <a:rPr lang="ru-RU" dirty="0"/>
              <a:t> дерматиту, </a:t>
            </a:r>
            <a:r>
              <a:rPr lang="ru-RU" dirty="0" err="1"/>
              <a:t>анемії</a:t>
            </a:r>
            <a:r>
              <a:rPr lang="ru-RU" dirty="0"/>
              <a:t>, судом, </a:t>
            </a:r>
            <a:r>
              <a:rPr lang="ru-RU" dirty="0" err="1"/>
              <a:t>психічних</a:t>
            </a:r>
            <a:r>
              <a:rPr lang="ru-RU" dirty="0"/>
              <a:t> </a:t>
            </a:r>
            <a:r>
              <a:rPr lang="ru-RU" dirty="0" err="1"/>
              <a:t>розладів</a:t>
            </a:r>
            <a:r>
              <a:rPr lang="ru-RU" dirty="0"/>
              <a:t>.</a:t>
            </a:r>
            <a:endParaRPr lang="en-GB" dirty="0"/>
          </a:p>
          <a:p>
            <a:r>
              <a:rPr lang="en-GB" dirty="0"/>
              <a:t> </a:t>
            </a:r>
            <a:r>
              <a:rPr lang="ru-RU" dirty="0"/>
              <a:t> </a:t>
            </a:r>
            <a:r>
              <a:rPr lang="ru-RU" dirty="0" err="1"/>
              <a:t>Добова</a:t>
            </a:r>
            <a:r>
              <a:rPr lang="ru-RU" dirty="0"/>
              <a:t> потреба — 2–3 мг.</a:t>
            </a:r>
            <a:r>
              <a:rPr lang="en-GB" dirty="0"/>
              <a:t> </a:t>
            </a:r>
            <a:r>
              <a:rPr lang="uk-UA" dirty="0"/>
              <a:t>Референтні значення – 20-300нмоль/л</a:t>
            </a:r>
            <a:r>
              <a:rPr lang="en-GB" dirty="0"/>
              <a:t>, </a:t>
            </a:r>
            <a:r>
              <a:rPr lang="uk-UA" dirty="0"/>
              <a:t>дефіцит наступає при показниках </a:t>
            </a:r>
            <a:r>
              <a:rPr lang="en-GB" dirty="0"/>
              <a:t>&lt;20.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8265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9E46041-3278-0950-5E91-64F179FA0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5921828" cy="818606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Біотин</a:t>
            </a:r>
            <a:r>
              <a:rPr lang="ru-RU" dirty="0"/>
              <a:t> (</a:t>
            </a:r>
            <a:r>
              <a:rPr lang="ru-RU" dirty="0" err="1"/>
              <a:t>вітамін</a:t>
            </a:r>
            <a:r>
              <a:rPr lang="ru-RU" dirty="0"/>
              <a:t> </a:t>
            </a:r>
            <a:r>
              <a:rPr lang="en-GB" dirty="0"/>
              <a:t>B7, H</a:t>
            </a:r>
            <a:r>
              <a:rPr lang="ru-RU" dirty="0"/>
              <a:t>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D555720-358B-5890-2E3A-B63318DE7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77837"/>
            <a:ext cx="4181475" cy="1943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41A5FC3-66AB-CEF0-7D5D-FA0F4AC7399D}"/>
              </a:ext>
            </a:extLst>
          </p:cNvPr>
          <p:cNvSpPr txBox="1"/>
          <p:nvPr/>
        </p:nvSpPr>
        <p:spPr>
          <a:xfrm>
            <a:off x="0" y="905692"/>
            <a:ext cx="964909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Коферментні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. </a:t>
            </a:r>
            <a:r>
              <a:rPr lang="ru-RU" dirty="0" err="1"/>
              <a:t>Біотин</a:t>
            </a:r>
            <a:r>
              <a:rPr lang="ru-RU" dirty="0"/>
              <a:t> є </a:t>
            </a:r>
            <a:r>
              <a:rPr lang="ru-RU" dirty="0" err="1"/>
              <a:t>простетичною</a:t>
            </a:r>
            <a:r>
              <a:rPr lang="ru-RU" dirty="0"/>
              <a:t> </a:t>
            </a:r>
            <a:r>
              <a:rPr lang="ru-RU" dirty="0" err="1"/>
              <a:t>групою</a:t>
            </a:r>
            <a:r>
              <a:rPr lang="ru-RU" dirty="0"/>
              <a:t> </a:t>
            </a:r>
            <a:r>
              <a:rPr lang="ru-RU" dirty="0" err="1"/>
              <a:t>ферментів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каталізують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 </a:t>
            </a:r>
            <a:r>
              <a:rPr lang="ru-RU" dirty="0" err="1"/>
              <a:t>карбоксилювання</a:t>
            </a:r>
            <a:r>
              <a:rPr lang="ru-RU" dirty="0"/>
              <a:t>.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необхідний</a:t>
            </a:r>
            <a:r>
              <a:rPr lang="ru-RU" dirty="0"/>
              <a:t> як кофермент для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малоніл-КоА</a:t>
            </a:r>
            <a:r>
              <a:rPr lang="ru-RU" dirty="0"/>
              <a:t> з </a:t>
            </a:r>
            <a:r>
              <a:rPr lang="ru-RU" dirty="0" err="1"/>
              <a:t>ацетилКоА</a:t>
            </a:r>
            <a:r>
              <a:rPr lang="ru-RU" dirty="0"/>
              <a:t> і СО2 у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біосинтезу</a:t>
            </a:r>
            <a:r>
              <a:rPr lang="ru-RU" dirty="0"/>
              <a:t> </a:t>
            </a:r>
            <a:r>
              <a:rPr lang="ru-RU" dirty="0" err="1"/>
              <a:t>вищих</a:t>
            </a:r>
            <a:r>
              <a:rPr lang="ru-RU" dirty="0"/>
              <a:t> </a:t>
            </a:r>
            <a:r>
              <a:rPr lang="ru-RU" dirty="0" err="1"/>
              <a:t>жирних</a:t>
            </a:r>
            <a:r>
              <a:rPr lang="ru-RU" dirty="0"/>
              <a:t> кислот (ацетил-</a:t>
            </a:r>
            <a:r>
              <a:rPr lang="ru-RU" dirty="0" err="1"/>
              <a:t>КоА</a:t>
            </a:r>
            <a:r>
              <a:rPr lang="ru-RU" dirty="0"/>
              <a:t>-карбоксилаза),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оксалоацетату</a:t>
            </a:r>
            <a:r>
              <a:rPr lang="ru-RU" dirty="0"/>
              <a:t> з </a:t>
            </a:r>
            <a:r>
              <a:rPr lang="ru-RU" dirty="0" err="1"/>
              <a:t>пірувату</a:t>
            </a:r>
            <a:r>
              <a:rPr lang="ru-RU" dirty="0"/>
              <a:t>, для синтезу </a:t>
            </a:r>
            <a:r>
              <a:rPr lang="ru-RU" dirty="0" err="1"/>
              <a:t>пуринових</a:t>
            </a:r>
            <a:r>
              <a:rPr lang="ru-RU" dirty="0"/>
              <a:t> </a:t>
            </a:r>
            <a:r>
              <a:rPr lang="ru-RU" dirty="0" err="1"/>
              <a:t>нуклеотидів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 </a:t>
            </a:r>
            <a:r>
              <a:rPr lang="ru-RU" dirty="0" err="1"/>
              <a:t>Біотин</a:t>
            </a:r>
            <a:r>
              <a:rPr lang="ru-RU" dirty="0"/>
              <a:t> </a:t>
            </a:r>
            <a:r>
              <a:rPr lang="ru-RU" dirty="0" err="1"/>
              <a:t>синтезується</a:t>
            </a:r>
            <a:r>
              <a:rPr lang="ru-RU" dirty="0"/>
              <a:t> </a:t>
            </a:r>
            <a:r>
              <a:rPr lang="ru-RU" dirty="0" err="1"/>
              <a:t>мікрофлорою</a:t>
            </a:r>
            <a:r>
              <a:rPr lang="ru-RU" dirty="0"/>
              <a:t> кишечнику, </a:t>
            </a:r>
            <a:r>
              <a:rPr lang="ru-RU" dirty="0" err="1"/>
              <a:t>міститься</a:t>
            </a:r>
            <a:r>
              <a:rPr lang="ru-RU" dirty="0"/>
              <a:t> в </a:t>
            </a:r>
            <a:r>
              <a:rPr lang="ru-RU" dirty="0" err="1"/>
              <a:t>багатьох</a:t>
            </a:r>
            <a:r>
              <a:rPr lang="ru-RU" dirty="0"/>
              <a:t> продуктах, але </a:t>
            </a:r>
            <a:r>
              <a:rPr lang="ru-RU" dirty="0" err="1"/>
              <a:t>найбільше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в </a:t>
            </a:r>
            <a:r>
              <a:rPr lang="ru-RU" dirty="0" err="1"/>
              <a:t>яєчному</a:t>
            </a:r>
            <a:r>
              <a:rPr lang="ru-RU" dirty="0"/>
              <a:t> </a:t>
            </a:r>
            <a:r>
              <a:rPr lang="ru-RU" dirty="0" err="1"/>
              <a:t>жовтку</a:t>
            </a:r>
            <a:r>
              <a:rPr lang="ru-RU" dirty="0"/>
              <a:t>.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зазначити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в </a:t>
            </a:r>
            <a:r>
              <a:rPr lang="ru-RU" dirty="0" err="1"/>
              <a:t>яєчному</a:t>
            </a:r>
            <a:r>
              <a:rPr lang="ru-RU" dirty="0"/>
              <a:t> </a:t>
            </a:r>
            <a:r>
              <a:rPr lang="ru-RU" dirty="0" err="1"/>
              <a:t>білку</a:t>
            </a:r>
            <a:r>
              <a:rPr lang="ru-RU" dirty="0"/>
              <a:t> </a:t>
            </a:r>
            <a:r>
              <a:rPr lang="ru-RU" dirty="0" err="1"/>
              <a:t>міститься</a:t>
            </a:r>
            <a:r>
              <a:rPr lang="ru-RU" dirty="0"/>
              <a:t> </a:t>
            </a:r>
            <a:r>
              <a:rPr lang="ru-RU" dirty="0" err="1"/>
              <a:t>білок</a:t>
            </a:r>
            <a:r>
              <a:rPr lang="ru-RU" dirty="0"/>
              <a:t> </a:t>
            </a:r>
            <a:r>
              <a:rPr lang="ru-RU" dirty="0" err="1"/>
              <a:t>авідин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затримує</a:t>
            </a:r>
            <a:r>
              <a:rPr lang="ru-RU" dirty="0"/>
              <a:t> </a:t>
            </a:r>
            <a:r>
              <a:rPr lang="ru-RU" dirty="0" err="1"/>
              <a:t>всмоктування</a:t>
            </a:r>
            <a:r>
              <a:rPr lang="ru-RU" dirty="0"/>
              <a:t> </a:t>
            </a:r>
            <a:r>
              <a:rPr lang="ru-RU" dirty="0" err="1"/>
              <a:t>біотину</a:t>
            </a:r>
            <a:r>
              <a:rPr lang="ru-RU" dirty="0"/>
              <a:t> в кишечнику.</a:t>
            </a:r>
            <a:endParaRPr lang="en-GB" dirty="0"/>
          </a:p>
          <a:p>
            <a:r>
              <a:rPr lang="ru-RU" dirty="0"/>
              <a:t> </a:t>
            </a:r>
            <a:r>
              <a:rPr lang="ru-RU" dirty="0" err="1"/>
              <a:t>Гіповітаміноз</a:t>
            </a:r>
            <a:r>
              <a:rPr lang="ru-RU" dirty="0"/>
              <a:t> — </a:t>
            </a:r>
            <a:r>
              <a:rPr lang="ru-RU" dirty="0" err="1"/>
              <a:t>дерматити</a:t>
            </a:r>
            <a:r>
              <a:rPr lang="ru-RU" dirty="0"/>
              <a:t>, </a:t>
            </a:r>
            <a:r>
              <a:rPr lang="ru-RU" dirty="0" err="1"/>
              <a:t>спричинені</a:t>
            </a:r>
            <a:r>
              <a:rPr lang="ru-RU" dirty="0"/>
              <a:t> </a:t>
            </a:r>
            <a:r>
              <a:rPr lang="ru-RU" dirty="0" err="1"/>
              <a:t>дисбактеріозом</a:t>
            </a:r>
            <a:r>
              <a:rPr lang="ru-RU" dirty="0"/>
              <a:t> кишечнику й </a:t>
            </a:r>
            <a:r>
              <a:rPr lang="ru-RU" dirty="0" err="1"/>
              <a:t>надлишковим</a:t>
            </a:r>
            <a:r>
              <a:rPr lang="ru-RU" dirty="0"/>
              <a:t> </a:t>
            </a:r>
            <a:r>
              <a:rPr lang="ru-RU" dirty="0" err="1"/>
              <a:t>споживанням</a:t>
            </a:r>
            <a:r>
              <a:rPr lang="ru-RU" dirty="0"/>
              <a:t> сирого </a:t>
            </a:r>
            <a:r>
              <a:rPr lang="ru-RU" dirty="0" err="1"/>
              <a:t>яєчного</a:t>
            </a:r>
            <a:r>
              <a:rPr lang="ru-RU" dirty="0"/>
              <a:t> </a:t>
            </a:r>
            <a:r>
              <a:rPr lang="ru-RU" dirty="0" err="1"/>
              <a:t>білка</a:t>
            </a:r>
            <a:r>
              <a:rPr lang="ru-RU" dirty="0"/>
              <a:t>.</a:t>
            </a:r>
            <a:endParaRPr lang="en-GB" dirty="0"/>
          </a:p>
          <a:p>
            <a:r>
              <a:rPr lang="ru-RU" dirty="0"/>
              <a:t> </a:t>
            </a:r>
            <a:r>
              <a:rPr lang="ru-RU" dirty="0" err="1"/>
              <a:t>Добова</a:t>
            </a:r>
            <a:r>
              <a:rPr lang="ru-RU" dirty="0"/>
              <a:t> потреба — 150–300 мкг</a:t>
            </a:r>
            <a:r>
              <a:rPr lang="en-GB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5143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6B767E-C3D4-2AF1-7B96-7B1643724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0441576" cy="1323703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Фолієва</a:t>
            </a:r>
            <a:r>
              <a:rPr lang="ru-RU" dirty="0"/>
              <a:t> (</a:t>
            </a:r>
            <a:r>
              <a:rPr lang="ru-RU" dirty="0" err="1"/>
              <a:t>птероїлглутамінова</a:t>
            </a:r>
            <a:r>
              <a:rPr lang="ru-RU" dirty="0"/>
              <a:t>) кислот</a:t>
            </a:r>
            <a:r>
              <a:rPr lang="uk-UA" dirty="0"/>
              <a:t>а (вітамін </a:t>
            </a:r>
            <a:r>
              <a:rPr lang="en-GB" dirty="0"/>
              <a:t>B9)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43DC3F8-6531-BF1C-AE7E-DC73ADB86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5192" y="661851"/>
            <a:ext cx="5124450" cy="16192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6636F3A-F16F-12A5-3C01-37ED28F38C22}"/>
              </a:ext>
            </a:extLst>
          </p:cNvPr>
          <p:cNvSpPr txBox="1"/>
          <p:nvPr/>
        </p:nvSpPr>
        <p:spPr>
          <a:xfrm>
            <a:off x="0" y="2377440"/>
            <a:ext cx="12192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Коферментні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. </a:t>
            </a:r>
            <a:r>
              <a:rPr lang="ru-RU" dirty="0" err="1"/>
              <a:t>Фолієва</a:t>
            </a:r>
            <a:r>
              <a:rPr lang="ru-RU" dirty="0"/>
              <a:t> кислота </a:t>
            </a:r>
            <a:r>
              <a:rPr lang="ru-RU" dirty="0" err="1"/>
              <a:t>утворює</a:t>
            </a:r>
            <a:r>
              <a:rPr lang="ru-RU" dirty="0"/>
              <a:t> ряд </a:t>
            </a:r>
            <a:r>
              <a:rPr lang="ru-RU" dirty="0" err="1"/>
              <a:t>біологічно</a:t>
            </a:r>
            <a:r>
              <a:rPr lang="ru-RU" dirty="0"/>
              <a:t> </a:t>
            </a:r>
            <a:r>
              <a:rPr lang="ru-RU" dirty="0" err="1"/>
              <a:t>активних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. Так,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дією</a:t>
            </a:r>
            <a:r>
              <a:rPr lang="ru-RU" dirty="0"/>
              <a:t> редуктаз,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містять</a:t>
            </a:r>
            <a:r>
              <a:rPr lang="ru-RU" dirty="0"/>
              <a:t> </a:t>
            </a:r>
            <a:r>
              <a:rPr lang="ru-RU" dirty="0" err="1"/>
              <a:t>відновлений</a:t>
            </a:r>
            <a:r>
              <a:rPr lang="ru-RU" dirty="0"/>
              <a:t> НАДФ, вона </a:t>
            </a:r>
            <a:r>
              <a:rPr lang="ru-RU" dirty="0" err="1"/>
              <a:t>перетворюється</a:t>
            </a:r>
            <a:r>
              <a:rPr lang="ru-RU" dirty="0"/>
              <a:t> на кофермент — </a:t>
            </a:r>
            <a:r>
              <a:rPr lang="ru-RU" dirty="0" err="1"/>
              <a:t>тетрагідрофолієву</a:t>
            </a:r>
            <a:r>
              <a:rPr lang="ru-RU" dirty="0"/>
              <a:t> кислоту (ТГФК)</a:t>
            </a:r>
            <a:r>
              <a:rPr lang="en-GB" dirty="0"/>
              <a:t>.</a:t>
            </a:r>
          </a:p>
          <a:p>
            <a:r>
              <a:rPr lang="ru-RU" dirty="0" err="1"/>
              <a:t>Гіповітаміноз</a:t>
            </a:r>
            <a:r>
              <a:rPr lang="ru-RU" dirty="0"/>
              <a:t> </a:t>
            </a:r>
            <a:r>
              <a:rPr lang="ru-RU" dirty="0" err="1"/>
              <a:t>пов’язаний</a:t>
            </a:r>
            <a:r>
              <a:rPr lang="ru-RU" dirty="0"/>
              <a:t> з </a:t>
            </a:r>
            <a:r>
              <a:rPr lang="ru-RU" dirty="0" err="1"/>
              <a:t>порушенням</a:t>
            </a:r>
            <a:r>
              <a:rPr lang="ru-RU" dirty="0"/>
              <a:t> </a:t>
            </a:r>
            <a:r>
              <a:rPr lang="ru-RU" dirty="0" err="1"/>
              <a:t>ендогенного</a:t>
            </a:r>
            <a:r>
              <a:rPr lang="ru-RU" dirty="0"/>
              <a:t> синтезу </a:t>
            </a:r>
            <a:r>
              <a:rPr lang="ru-RU" dirty="0" err="1"/>
              <a:t>мікрофлорою</a:t>
            </a:r>
            <a:r>
              <a:rPr lang="ru-RU" dirty="0"/>
              <a:t> кишечнику і </a:t>
            </a:r>
            <a:r>
              <a:rPr lang="ru-RU" dirty="0" err="1"/>
              <a:t>всмоктування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гіпоацидних</a:t>
            </a:r>
            <a:r>
              <a:rPr lang="ru-RU" dirty="0"/>
              <a:t> </a:t>
            </a:r>
            <a:r>
              <a:rPr lang="ru-RU" dirty="0" err="1"/>
              <a:t>гастритів</a:t>
            </a:r>
            <a:r>
              <a:rPr lang="ru-RU" dirty="0"/>
              <a:t> і </a:t>
            </a:r>
            <a:r>
              <a:rPr lang="ru-RU" dirty="0" err="1"/>
              <a:t>ентеритів</a:t>
            </a:r>
            <a:r>
              <a:rPr lang="ru-RU" dirty="0"/>
              <a:t>, </a:t>
            </a:r>
            <a:r>
              <a:rPr lang="ru-RU" dirty="0" err="1"/>
              <a:t>прийому</a:t>
            </a:r>
            <a:r>
              <a:rPr lang="ru-RU" dirty="0"/>
              <a:t> </a:t>
            </a:r>
            <a:r>
              <a:rPr lang="ru-RU" dirty="0" err="1"/>
              <a:t>сульфаніламідів</a:t>
            </a:r>
            <a:r>
              <a:rPr lang="ru-RU" dirty="0"/>
              <a:t>, </a:t>
            </a:r>
            <a:r>
              <a:rPr lang="ru-RU" dirty="0" err="1"/>
              <a:t>антибіотиків</a:t>
            </a:r>
            <a:r>
              <a:rPr lang="ru-RU" dirty="0"/>
              <a:t>, через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розвиваються</a:t>
            </a:r>
            <a:r>
              <a:rPr lang="ru-RU" dirty="0"/>
              <a:t> </a:t>
            </a:r>
            <a:r>
              <a:rPr lang="ru-RU" dirty="0" err="1"/>
              <a:t>макроцитарні</a:t>
            </a:r>
            <a:r>
              <a:rPr lang="ru-RU" dirty="0"/>
              <a:t>, </a:t>
            </a:r>
            <a:r>
              <a:rPr lang="ru-RU" dirty="0" err="1"/>
              <a:t>гіпохромні</a:t>
            </a:r>
            <a:r>
              <a:rPr lang="ru-RU" dirty="0"/>
              <a:t> й </a:t>
            </a:r>
            <a:r>
              <a:rPr lang="ru-RU" dirty="0" err="1"/>
              <a:t>гіпопластичні</a:t>
            </a:r>
            <a:r>
              <a:rPr lang="ru-RU" dirty="0"/>
              <a:t> </a:t>
            </a:r>
            <a:r>
              <a:rPr lang="ru-RU" dirty="0" err="1"/>
              <a:t>анемії</a:t>
            </a:r>
            <a:r>
              <a:rPr lang="ru-RU" dirty="0"/>
              <a:t>, агранулоцитоз, </a:t>
            </a:r>
            <a:r>
              <a:rPr lang="ru-RU" dirty="0" err="1"/>
              <a:t>тромбоцитопенія</a:t>
            </a:r>
            <a:r>
              <a:rPr lang="ru-RU" dirty="0"/>
              <a:t>.</a:t>
            </a:r>
            <a:endParaRPr lang="en-GB" dirty="0"/>
          </a:p>
          <a:p>
            <a:endParaRPr lang="en-GB" dirty="0"/>
          </a:p>
          <a:p>
            <a:r>
              <a:rPr lang="ru-RU" dirty="0"/>
              <a:t> </a:t>
            </a:r>
            <a:r>
              <a:rPr lang="ru-RU" dirty="0" err="1"/>
              <a:t>Токсичність</a:t>
            </a:r>
            <a:r>
              <a:rPr lang="ru-RU" dirty="0"/>
              <a:t> великих доз </a:t>
            </a:r>
            <a:r>
              <a:rPr lang="ru-RU" dirty="0" err="1"/>
              <a:t>фолієвої</a:t>
            </a:r>
            <a:r>
              <a:rPr lang="ru-RU" dirty="0"/>
              <a:t> </a:t>
            </a:r>
            <a:r>
              <a:rPr lang="ru-RU" dirty="0" err="1"/>
              <a:t>кислоти</a:t>
            </a:r>
            <a:r>
              <a:rPr lang="ru-RU" dirty="0"/>
              <a:t> </a:t>
            </a:r>
            <a:r>
              <a:rPr lang="ru-RU" dirty="0" err="1"/>
              <a:t>вища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вітамінів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В. Так,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алергічних</a:t>
            </a:r>
            <a:r>
              <a:rPr lang="ru-RU" dirty="0"/>
              <a:t> </a:t>
            </a:r>
            <a:r>
              <a:rPr lang="ru-RU" dirty="0" err="1"/>
              <a:t>реакцій</a:t>
            </a:r>
            <a:r>
              <a:rPr lang="ru-RU" dirty="0"/>
              <a:t> </a:t>
            </a:r>
            <a:r>
              <a:rPr lang="ru-RU" dirty="0" err="1"/>
              <a:t>пов’язаний</a:t>
            </a:r>
            <a:r>
              <a:rPr lang="ru-RU" dirty="0"/>
              <a:t> з </a:t>
            </a:r>
            <a:r>
              <a:rPr lang="ru-RU" dirty="0" err="1"/>
              <a:t>участю</a:t>
            </a:r>
            <a:r>
              <a:rPr lang="ru-RU" dirty="0"/>
              <a:t> ТГФК в </a:t>
            </a:r>
            <a:r>
              <a:rPr lang="ru-RU" dirty="0" err="1"/>
              <a:t>утворенні</a:t>
            </a:r>
            <a:r>
              <a:rPr lang="ru-RU" dirty="0"/>
              <a:t> </a:t>
            </a:r>
            <a:r>
              <a:rPr lang="ru-RU" dirty="0" err="1"/>
              <a:t>гістаміну</a:t>
            </a:r>
            <a:r>
              <a:rPr lang="ru-RU" dirty="0"/>
              <a:t> з </a:t>
            </a:r>
            <a:r>
              <a:rPr lang="ru-RU" dirty="0" err="1"/>
              <a:t>гістидину</a:t>
            </a:r>
            <a:r>
              <a:rPr lang="ru-RU" dirty="0"/>
              <a:t>. </a:t>
            </a:r>
            <a:r>
              <a:rPr lang="ru-RU" dirty="0" err="1"/>
              <a:t>Диспептичні</a:t>
            </a:r>
            <a:r>
              <a:rPr lang="ru-RU" dirty="0"/>
              <a:t> </a:t>
            </a:r>
            <a:r>
              <a:rPr lang="ru-RU" dirty="0" err="1"/>
              <a:t>явища</a:t>
            </a:r>
            <a:r>
              <a:rPr lang="ru-RU" dirty="0"/>
              <a:t> </a:t>
            </a:r>
            <a:r>
              <a:rPr lang="ru-RU" dirty="0" err="1"/>
              <a:t>пов’язані</a:t>
            </a:r>
            <a:r>
              <a:rPr lang="ru-RU" dirty="0"/>
              <a:t> з </a:t>
            </a:r>
            <a:r>
              <a:rPr lang="ru-RU" dirty="0" err="1"/>
              <a:t>активацією</a:t>
            </a:r>
            <a:r>
              <a:rPr lang="ru-RU" dirty="0"/>
              <a:t> </a:t>
            </a:r>
            <a:r>
              <a:rPr lang="ru-RU" dirty="0" err="1"/>
              <a:t>мікрофлори</a:t>
            </a:r>
            <a:r>
              <a:rPr lang="ru-RU" dirty="0"/>
              <a:t> кишечнику. </a:t>
            </a:r>
            <a:r>
              <a:rPr lang="ru-RU" dirty="0" err="1"/>
              <a:t>Стимуляція</a:t>
            </a:r>
            <a:r>
              <a:rPr lang="ru-RU" dirty="0"/>
              <a:t> росту </a:t>
            </a:r>
            <a:r>
              <a:rPr lang="ru-RU" dirty="0" err="1"/>
              <a:t>пухлин</a:t>
            </a:r>
            <a:r>
              <a:rPr lang="ru-RU" dirty="0"/>
              <a:t> </a:t>
            </a:r>
            <a:r>
              <a:rPr lang="ru-RU" dirty="0" err="1"/>
              <a:t>пов’язана</a:t>
            </a:r>
            <a:r>
              <a:rPr lang="ru-RU" dirty="0"/>
              <a:t> з </a:t>
            </a:r>
            <a:r>
              <a:rPr lang="ru-RU" dirty="0" err="1"/>
              <a:t>участю</a:t>
            </a:r>
            <a:r>
              <a:rPr lang="ru-RU" dirty="0"/>
              <a:t> ТГФК в </a:t>
            </a:r>
            <a:r>
              <a:rPr lang="ru-RU" dirty="0" err="1"/>
              <a:t>обміні</a:t>
            </a:r>
            <a:r>
              <a:rPr lang="ru-RU" dirty="0"/>
              <a:t> </a:t>
            </a:r>
            <a:r>
              <a:rPr lang="ru-RU" dirty="0" err="1"/>
              <a:t>нуклеотидів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у </a:t>
            </a:r>
            <a:r>
              <a:rPr lang="ru-RU" dirty="0" err="1"/>
              <a:t>пухлинах</a:t>
            </a:r>
            <a:r>
              <a:rPr lang="ru-RU" dirty="0"/>
              <a:t> є </a:t>
            </a:r>
            <a:r>
              <a:rPr lang="ru-RU" dirty="0" err="1"/>
              <a:t>посиленим</a:t>
            </a:r>
            <a:r>
              <a:rPr lang="ru-RU" dirty="0"/>
              <a:t>.</a:t>
            </a:r>
            <a:endParaRPr lang="en-GB" dirty="0"/>
          </a:p>
          <a:p>
            <a:r>
              <a:rPr lang="ru-RU" dirty="0"/>
              <a:t> </a:t>
            </a:r>
            <a:r>
              <a:rPr lang="ru-RU" dirty="0" err="1"/>
              <a:t>Добова</a:t>
            </a:r>
            <a:r>
              <a:rPr lang="ru-RU" dirty="0"/>
              <a:t> потреба — 0,5 мг.</a:t>
            </a:r>
            <a:endParaRPr lang="en-GB" dirty="0"/>
          </a:p>
          <a:p>
            <a:r>
              <a:rPr lang="ru-RU" dirty="0"/>
              <a:t> </a:t>
            </a:r>
            <a:r>
              <a:rPr lang="ru-RU" dirty="0" err="1"/>
              <a:t>Фолієва</a:t>
            </a:r>
            <a:r>
              <a:rPr lang="ru-RU" dirty="0"/>
              <a:t> кислота </a:t>
            </a:r>
            <a:r>
              <a:rPr lang="ru-RU" dirty="0" err="1"/>
              <a:t>міститься</a:t>
            </a:r>
            <a:r>
              <a:rPr lang="ru-RU" dirty="0"/>
              <a:t> у </a:t>
            </a:r>
            <a:r>
              <a:rPr lang="ru-RU" dirty="0" err="1"/>
              <a:t>листі</a:t>
            </a:r>
            <a:r>
              <a:rPr lang="ru-RU" dirty="0"/>
              <a:t> салату, петрушки, </a:t>
            </a:r>
            <a:r>
              <a:rPr lang="ru-RU" dirty="0" err="1"/>
              <a:t>кропу</a:t>
            </a:r>
            <a:r>
              <a:rPr lang="ru-RU" dirty="0"/>
              <a:t>,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синтезуватися</a:t>
            </a:r>
            <a:r>
              <a:rPr lang="ru-RU" dirty="0"/>
              <a:t> </a:t>
            </a:r>
            <a:r>
              <a:rPr lang="ru-RU" dirty="0" err="1"/>
              <a:t>мікрофлорою</a:t>
            </a:r>
            <a:r>
              <a:rPr lang="ru-RU" dirty="0"/>
              <a:t> кишечнику,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мікроорганізмами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наявності</a:t>
            </a:r>
            <a:r>
              <a:rPr lang="ru-RU" dirty="0"/>
              <a:t> ПАБК. </a:t>
            </a:r>
            <a:r>
              <a:rPr lang="ru-RU" dirty="0" err="1"/>
              <a:t>Глутамінова</a:t>
            </a:r>
            <a:r>
              <a:rPr lang="ru-RU" dirty="0"/>
              <a:t> кислота, </a:t>
            </a:r>
            <a:r>
              <a:rPr lang="ru-RU" dirty="0" err="1"/>
              <a:t>сполучаючись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фолієвою</a:t>
            </a:r>
            <a:r>
              <a:rPr lang="ru-RU" dirty="0"/>
              <a:t> кислотою, </a:t>
            </a:r>
            <a:r>
              <a:rPr lang="ru-RU" dirty="0" err="1"/>
              <a:t>затримує</a:t>
            </a:r>
            <a:r>
              <a:rPr lang="ru-RU" dirty="0"/>
              <a:t> </a:t>
            </a:r>
            <a:r>
              <a:rPr lang="ru-RU" dirty="0" err="1"/>
              <a:t>всмоктування</a:t>
            </a:r>
            <a:r>
              <a:rPr lang="ru-RU" dirty="0"/>
              <a:t> </a:t>
            </a:r>
            <a:r>
              <a:rPr lang="ru-RU" dirty="0" err="1"/>
              <a:t>надлишку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у ШКТ.</a:t>
            </a:r>
          </a:p>
        </p:txBody>
      </p:sp>
    </p:spTree>
    <p:extLst>
      <p:ext uri="{BB962C8B-B14F-4D97-AF65-F5344CB8AC3E}">
        <p14:creationId xmlns:p14="http://schemas.microsoft.com/office/powerpoint/2010/main" val="3327339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57EDDC3-1BF6-5D11-DEA8-0EBF0EC51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050835" cy="1853248"/>
          </a:xfrm>
        </p:spPr>
        <p:txBody>
          <a:bodyPr/>
          <a:lstStyle/>
          <a:p>
            <a:r>
              <a:rPr lang="ru-RU" dirty="0" err="1"/>
              <a:t>Вітамін</a:t>
            </a:r>
            <a:r>
              <a:rPr lang="ru-RU" dirty="0"/>
              <a:t> В12 (</a:t>
            </a:r>
            <a:r>
              <a:rPr lang="ru-RU" dirty="0" err="1"/>
              <a:t>кориноїди</a:t>
            </a:r>
            <a:r>
              <a:rPr lang="ru-RU" dirty="0"/>
              <a:t>,</a:t>
            </a:r>
            <a:r>
              <a:rPr lang="en-GB" dirty="0"/>
              <a:t> </a:t>
            </a:r>
            <a:r>
              <a:rPr lang="uk-UA" dirty="0" err="1"/>
              <a:t>кобаламіни</a:t>
            </a:r>
            <a:r>
              <a:rPr lang="en-GB" dirty="0"/>
              <a:t>,</a:t>
            </a:r>
            <a:r>
              <a:rPr lang="ru-RU" dirty="0"/>
              <a:t> </a:t>
            </a:r>
            <a:r>
              <a:rPr lang="ru-RU" dirty="0" err="1"/>
              <a:t>антианемічний</a:t>
            </a:r>
            <a:r>
              <a:rPr lang="ru-RU" dirty="0"/>
              <a:t> </a:t>
            </a:r>
            <a:r>
              <a:rPr lang="ru-RU" dirty="0" err="1"/>
              <a:t>вітамін</a:t>
            </a:r>
            <a:r>
              <a:rPr lang="ru-RU" dirty="0"/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5E63EC3-A18F-0A4C-766E-55A56513DF1D}"/>
              </a:ext>
            </a:extLst>
          </p:cNvPr>
          <p:cNvSpPr txBox="1"/>
          <p:nvPr/>
        </p:nvSpPr>
        <p:spPr>
          <a:xfrm>
            <a:off x="-1" y="1584961"/>
            <a:ext cx="9805851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Коферментні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. З </a:t>
            </a:r>
            <a:r>
              <a:rPr lang="ru-RU" dirty="0" err="1"/>
              <a:t>вітаміну</a:t>
            </a:r>
            <a:r>
              <a:rPr lang="ru-RU" dirty="0"/>
              <a:t> В12 </a:t>
            </a:r>
            <a:r>
              <a:rPr lang="ru-RU" dirty="0" err="1"/>
              <a:t>утворюються</a:t>
            </a:r>
            <a:r>
              <a:rPr lang="ru-RU" dirty="0"/>
              <a:t> так </a:t>
            </a:r>
            <a:r>
              <a:rPr lang="ru-RU" dirty="0" err="1"/>
              <a:t>звані</a:t>
            </a:r>
            <a:r>
              <a:rPr lang="ru-RU" dirty="0"/>
              <a:t> В12-коферменти (</a:t>
            </a:r>
            <a:r>
              <a:rPr lang="ru-RU" dirty="0" err="1"/>
              <a:t>кобамідні</a:t>
            </a:r>
            <a:r>
              <a:rPr lang="ru-RU" dirty="0"/>
              <a:t> </a:t>
            </a:r>
            <a:r>
              <a:rPr lang="ru-RU" dirty="0" err="1"/>
              <a:t>коферменти</a:t>
            </a:r>
            <a:r>
              <a:rPr lang="ru-RU" dirty="0"/>
              <a:t>) — </a:t>
            </a:r>
            <a:r>
              <a:rPr lang="ru-RU" dirty="0" err="1"/>
              <a:t>метилкобаламін</a:t>
            </a:r>
            <a:r>
              <a:rPr lang="ru-RU" dirty="0"/>
              <a:t> і </a:t>
            </a:r>
            <a:r>
              <a:rPr lang="ru-RU" dirty="0" err="1"/>
              <a:t>дезоксіаденозилкобаламін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 </a:t>
            </a:r>
            <a:r>
              <a:rPr lang="ru-RU" dirty="0" err="1"/>
              <a:t>Гіповітаміноз</a:t>
            </a:r>
            <a:r>
              <a:rPr lang="ru-RU" dirty="0"/>
              <a:t> </a:t>
            </a:r>
            <a:r>
              <a:rPr lang="ru-RU" dirty="0" err="1"/>
              <a:t>пов’язаний</a:t>
            </a:r>
            <a:r>
              <a:rPr lang="ru-RU" dirty="0"/>
              <a:t> з </a:t>
            </a:r>
            <a:r>
              <a:rPr lang="ru-RU" dirty="0" err="1"/>
              <a:t>порушенням</a:t>
            </a:r>
            <a:r>
              <a:rPr lang="ru-RU" dirty="0"/>
              <a:t> синтезу </a:t>
            </a:r>
            <a:r>
              <a:rPr lang="ru-RU" dirty="0" err="1"/>
              <a:t>гему</a:t>
            </a:r>
            <a:r>
              <a:rPr lang="ru-RU" dirty="0"/>
              <a:t> (</a:t>
            </a:r>
            <a:r>
              <a:rPr lang="ru-RU" dirty="0" err="1"/>
              <a:t>сукциніл-КоА</a:t>
            </a:r>
            <a:r>
              <a:rPr lang="ru-RU" dirty="0"/>
              <a:t>) і </a:t>
            </a:r>
            <a:r>
              <a:rPr lang="ru-RU" dirty="0" err="1"/>
              <a:t>утворенням</a:t>
            </a:r>
            <a:r>
              <a:rPr lang="ru-RU" dirty="0"/>
              <a:t> ДНК у </a:t>
            </a:r>
            <a:r>
              <a:rPr lang="ru-RU" dirty="0" err="1"/>
              <a:t>клітинах</a:t>
            </a:r>
            <a:r>
              <a:rPr lang="ru-RU" dirty="0"/>
              <a:t> </a:t>
            </a:r>
            <a:r>
              <a:rPr lang="ru-RU" dirty="0" err="1"/>
              <a:t>кровотворних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, </a:t>
            </a:r>
            <a:r>
              <a:rPr lang="ru-RU" dirty="0" err="1"/>
              <a:t>проявляється</a:t>
            </a:r>
            <a:r>
              <a:rPr lang="ru-RU" dirty="0"/>
              <a:t> як </a:t>
            </a:r>
            <a:r>
              <a:rPr lang="ru-RU" dirty="0" err="1"/>
              <a:t>злоякісна</a:t>
            </a:r>
            <a:r>
              <a:rPr lang="ru-RU" dirty="0"/>
              <a:t> </a:t>
            </a:r>
            <a:r>
              <a:rPr lang="ru-RU" dirty="0" err="1"/>
              <a:t>перніціозна</a:t>
            </a:r>
            <a:r>
              <a:rPr lang="ru-RU" dirty="0"/>
              <a:t> </a:t>
            </a:r>
            <a:r>
              <a:rPr lang="ru-RU" dirty="0" err="1"/>
              <a:t>анемія</a:t>
            </a:r>
            <a:r>
              <a:rPr lang="ru-RU" dirty="0"/>
              <a:t> </a:t>
            </a:r>
            <a:r>
              <a:rPr lang="ru-RU" dirty="0" err="1"/>
              <a:t>Аддісона</a:t>
            </a:r>
            <a:r>
              <a:rPr lang="ru-RU" dirty="0"/>
              <a:t> — </a:t>
            </a:r>
            <a:r>
              <a:rPr lang="ru-RU" dirty="0" err="1"/>
              <a:t>Бірмера</a:t>
            </a:r>
            <a:r>
              <a:rPr lang="ru-RU" dirty="0"/>
              <a:t>, а також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глоситу</a:t>
            </a:r>
            <a:r>
              <a:rPr lang="ru-RU" dirty="0"/>
              <a:t> («</a:t>
            </a:r>
            <a:r>
              <a:rPr lang="ru-RU" dirty="0" err="1"/>
              <a:t>полірований</a:t>
            </a:r>
            <a:r>
              <a:rPr lang="ru-RU" dirty="0"/>
              <a:t> </a:t>
            </a:r>
            <a:r>
              <a:rPr lang="ru-RU" dirty="0" err="1"/>
              <a:t>язик</a:t>
            </a:r>
            <a:r>
              <a:rPr lang="ru-RU" dirty="0"/>
              <a:t>») і </a:t>
            </a:r>
            <a:r>
              <a:rPr lang="ru-RU" dirty="0" err="1"/>
              <a:t>виникає</a:t>
            </a:r>
            <a:r>
              <a:rPr lang="ru-RU" dirty="0"/>
              <a:t> при </a:t>
            </a:r>
            <a:r>
              <a:rPr lang="ru-RU" dirty="0" err="1"/>
              <a:t>гіпоацидних</a:t>
            </a:r>
            <a:r>
              <a:rPr lang="ru-RU" dirty="0"/>
              <a:t> </a:t>
            </a:r>
            <a:r>
              <a:rPr lang="ru-RU" dirty="0" err="1"/>
              <a:t>захворюваннях</a:t>
            </a:r>
            <a:r>
              <a:rPr lang="ru-RU" dirty="0"/>
              <a:t> </a:t>
            </a:r>
            <a:r>
              <a:rPr lang="ru-RU" dirty="0" err="1"/>
              <a:t>шлунка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 </a:t>
            </a:r>
            <a:r>
              <a:rPr lang="ru-RU" dirty="0" err="1"/>
              <a:t>Добова</a:t>
            </a:r>
            <a:r>
              <a:rPr lang="ru-RU" dirty="0"/>
              <a:t> потреба при парентеральному </a:t>
            </a:r>
            <a:r>
              <a:rPr lang="ru-RU" dirty="0" err="1"/>
              <a:t>введенні</a:t>
            </a:r>
            <a:r>
              <a:rPr lang="ru-RU" dirty="0"/>
              <a:t> — 10 мкг, при </a:t>
            </a:r>
            <a:r>
              <a:rPr lang="ru-RU" dirty="0" err="1"/>
              <a:t>ентеральному</a:t>
            </a:r>
            <a:r>
              <a:rPr lang="ru-RU" dirty="0"/>
              <a:t> — 2–5 мкг. </a:t>
            </a:r>
            <a:r>
              <a:rPr lang="ru-RU" dirty="0" err="1"/>
              <a:t>Потрапляючи</a:t>
            </a:r>
            <a:r>
              <a:rPr lang="ru-RU" dirty="0"/>
              <a:t> в </a:t>
            </a:r>
            <a:r>
              <a:rPr lang="ru-RU" dirty="0" err="1"/>
              <a:t>шлунок</a:t>
            </a:r>
            <a:r>
              <a:rPr lang="ru-RU" dirty="0"/>
              <a:t>, </a:t>
            </a:r>
            <a:r>
              <a:rPr lang="ru-RU" dirty="0" err="1"/>
              <a:t>вітамін</a:t>
            </a:r>
            <a:r>
              <a:rPr lang="ru-RU" dirty="0"/>
              <a:t> В12 </a:t>
            </a:r>
            <a:r>
              <a:rPr lang="ru-RU" dirty="0" err="1"/>
              <a:t>з’єднується</a:t>
            </a:r>
            <a:r>
              <a:rPr lang="ru-RU" dirty="0"/>
              <a:t> з </a:t>
            </a:r>
            <a:r>
              <a:rPr lang="ru-RU" dirty="0" err="1"/>
              <a:t>білком</a:t>
            </a:r>
            <a:r>
              <a:rPr lang="ru-RU" dirty="0"/>
              <a:t> </a:t>
            </a:r>
            <a:r>
              <a:rPr lang="ru-RU" dirty="0" err="1"/>
              <a:t>транскорином</a:t>
            </a:r>
            <a:r>
              <a:rPr lang="ru-RU" dirty="0"/>
              <a:t> (</a:t>
            </a:r>
            <a:r>
              <a:rPr lang="ru-RU" dirty="0" err="1"/>
              <a:t>внутрішній</a:t>
            </a:r>
            <a:r>
              <a:rPr lang="ru-RU" dirty="0"/>
              <a:t> фактор Касла) з </a:t>
            </a:r>
            <a:r>
              <a:rPr lang="ru-RU" dirty="0" err="1"/>
              <a:t>утворенням</a:t>
            </a:r>
            <a:r>
              <a:rPr lang="ru-RU" dirty="0"/>
              <a:t> комплексу, з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мікроорганізми</a:t>
            </a:r>
            <a:r>
              <a:rPr lang="ru-RU" dirty="0"/>
              <a:t> кишечнику не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асимілювати</a:t>
            </a:r>
            <a:r>
              <a:rPr lang="ru-RU" dirty="0"/>
              <a:t> </a:t>
            </a:r>
            <a:r>
              <a:rPr lang="ru-RU" dirty="0" err="1"/>
              <a:t>вітамін</a:t>
            </a:r>
            <a:r>
              <a:rPr lang="ru-RU" dirty="0"/>
              <a:t> В12,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всмоктується</a:t>
            </a:r>
            <a:r>
              <a:rPr lang="ru-RU" dirty="0"/>
              <a:t> в кров і </a:t>
            </a:r>
            <a:r>
              <a:rPr lang="ru-RU" dirty="0" err="1"/>
              <a:t>депонується</a:t>
            </a:r>
            <a:r>
              <a:rPr lang="ru-RU" dirty="0"/>
              <a:t> в </a:t>
            </a:r>
            <a:r>
              <a:rPr lang="ru-RU" dirty="0" err="1"/>
              <a:t>печінці</a:t>
            </a:r>
            <a:r>
              <a:rPr lang="ru-RU" dirty="0"/>
              <a:t>. </a:t>
            </a:r>
            <a:r>
              <a:rPr lang="ru-RU" dirty="0" err="1"/>
              <a:t>Вітамін</a:t>
            </a:r>
            <a:r>
              <a:rPr lang="ru-RU" dirty="0"/>
              <a:t> В12 — </a:t>
            </a:r>
            <a:r>
              <a:rPr lang="ru-RU" dirty="0" err="1"/>
              <a:t>єдиний</a:t>
            </a:r>
            <a:r>
              <a:rPr lang="ru-RU" dirty="0"/>
              <a:t> </a:t>
            </a:r>
            <a:r>
              <a:rPr lang="ru-RU" dirty="0" err="1"/>
              <a:t>вітамін</a:t>
            </a:r>
            <a:r>
              <a:rPr lang="ru-RU" dirty="0"/>
              <a:t>, синтез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</a:t>
            </a:r>
            <a:r>
              <a:rPr lang="ru-RU" dirty="0" err="1"/>
              <a:t>винятково</a:t>
            </a:r>
            <a:r>
              <a:rPr lang="ru-RU" dirty="0"/>
              <a:t> </a:t>
            </a:r>
            <a:r>
              <a:rPr lang="ru-RU" dirty="0" err="1"/>
              <a:t>мікроорганізмами</a:t>
            </a:r>
            <a:r>
              <a:rPr lang="ru-RU" dirty="0"/>
              <a:t>. Органом, </a:t>
            </a:r>
            <a:r>
              <a:rPr lang="ru-RU" dirty="0" err="1"/>
              <a:t>багатим</a:t>
            </a:r>
            <a:r>
              <a:rPr lang="ru-RU" dirty="0"/>
              <a:t> на </a:t>
            </a:r>
            <a:r>
              <a:rPr lang="ru-RU" dirty="0" err="1"/>
              <a:t>вітамін</a:t>
            </a:r>
            <a:r>
              <a:rPr lang="ru-RU" dirty="0"/>
              <a:t> В12, є </a:t>
            </a:r>
            <a:r>
              <a:rPr lang="ru-RU" dirty="0" err="1"/>
              <a:t>печінка</a:t>
            </a:r>
            <a:r>
              <a:rPr lang="ru-RU" dirty="0"/>
              <a:t>.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всмоктування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транскорину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синтезується</a:t>
            </a:r>
            <a:r>
              <a:rPr lang="ru-RU" dirty="0"/>
              <a:t> </a:t>
            </a:r>
            <a:r>
              <a:rPr lang="ru-RU" dirty="0" err="1"/>
              <a:t>залозами</a:t>
            </a:r>
            <a:r>
              <a:rPr lang="ru-RU" dirty="0"/>
              <a:t> 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</a:t>
            </a:r>
            <a:r>
              <a:rPr lang="ru-RU" dirty="0" err="1"/>
              <a:t>шлунка</a:t>
            </a:r>
            <a:r>
              <a:rPr lang="ru-RU" dirty="0"/>
              <a:t>, при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захворюваннях</a:t>
            </a:r>
            <a:r>
              <a:rPr lang="ru-RU" dirty="0"/>
              <a:t> (</a:t>
            </a:r>
            <a:r>
              <a:rPr lang="ru-RU" dirty="0" err="1"/>
              <a:t>гастрити</a:t>
            </a:r>
            <a:r>
              <a:rPr lang="ru-RU" dirty="0"/>
              <a:t>, </a:t>
            </a:r>
            <a:r>
              <a:rPr lang="ru-RU" dirty="0" err="1"/>
              <a:t>післяопераційні</a:t>
            </a:r>
            <a:r>
              <a:rPr lang="ru-RU" dirty="0"/>
              <a:t> </a:t>
            </a:r>
            <a:r>
              <a:rPr lang="ru-RU" dirty="0" err="1"/>
              <a:t>стани</a:t>
            </a:r>
            <a:r>
              <a:rPr lang="ru-RU" dirty="0"/>
              <a:t>) </a:t>
            </a:r>
            <a:r>
              <a:rPr lang="ru-RU" dirty="0" err="1"/>
              <a:t>порушується</a:t>
            </a:r>
            <a:r>
              <a:rPr lang="ru-RU" dirty="0"/>
              <a:t> </a:t>
            </a:r>
            <a:r>
              <a:rPr lang="ru-RU" dirty="0" err="1"/>
              <a:t>надходження</a:t>
            </a:r>
            <a:r>
              <a:rPr lang="ru-RU" dirty="0"/>
              <a:t> </a:t>
            </a:r>
            <a:r>
              <a:rPr lang="ru-RU" dirty="0" err="1"/>
              <a:t>вітаміну</a:t>
            </a:r>
            <a:r>
              <a:rPr lang="ru-RU" dirty="0"/>
              <a:t> В12 з продуктами </a:t>
            </a:r>
            <a:r>
              <a:rPr lang="ru-RU" dirty="0" err="1"/>
              <a:t>харчування</a:t>
            </a:r>
            <a:r>
              <a:rPr lang="ru-RU" dirty="0"/>
              <a:t>, тому </a:t>
            </a:r>
            <a:r>
              <a:rPr lang="ru-RU" dirty="0" err="1"/>
              <a:t>єдиним</a:t>
            </a:r>
            <a:r>
              <a:rPr lang="ru-RU" dirty="0"/>
              <a:t> шляхом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в </a:t>
            </a:r>
            <a:r>
              <a:rPr lang="ru-RU" dirty="0" err="1"/>
              <a:t>організму</a:t>
            </a:r>
            <a:r>
              <a:rPr lang="ru-RU" dirty="0"/>
              <a:t> є </a:t>
            </a:r>
            <a:r>
              <a:rPr lang="ru-RU" dirty="0" err="1"/>
              <a:t>парентеральний</a:t>
            </a:r>
            <a:r>
              <a:rPr lang="ru-RU" dirty="0"/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427B24F-4F2D-2A81-DBFD-E5708BF50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2150" y="1149533"/>
            <a:ext cx="2609850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476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6F0959-3385-1B3C-1745-BAB88083D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0050834" cy="1853248"/>
          </a:xfrm>
        </p:spPr>
        <p:txBody>
          <a:bodyPr/>
          <a:lstStyle/>
          <a:p>
            <a:r>
              <a:rPr lang="ru-RU" dirty="0" err="1"/>
              <a:t>Вітамін</a:t>
            </a:r>
            <a:r>
              <a:rPr lang="ru-RU" dirty="0"/>
              <a:t> С (</a:t>
            </a:r>
            <a:r>
              <a:rPr lang="ru-RU" dirty="0" err="1"/>
              <a:t>аскорбінова</a:t>
            </a:r>
            <a:r>
              <a:rPr lang="ru-RU" dirty="0"/>
              <a:t> кислота, </a:t>
            </a:r>
            <a:r>
              <a:rPr lang="ru-RU" dirty="0" err="1"/>
              <a:t>антискорбутний</a:t>
            </a:r>
            <a:r>
              <a:rPr lang="ru-RU" dirty="0"/>
              <a:t> </a:t>
            </a:r>
            <a:r>
              <a:rPr lang="ru-RU" dirty="0" err="1"/>
              <a:t>вітамін</a:t>
            </a:r>
            <a:r>
              <a:rPr lang="ru-RU" dirty="0"/>
              <a:t>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34B64AB-E776-0C72-F46C-C3275837A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0874" y="1482363"/>
            <a:ext cx="1381125" cy="23431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B3E6C00-72F2-7183-151B-FED5ECCE84D4}"/>
              </a:ext>
            </a:extLst>
          </p:cNvPr>
          <p:cNvSpPr txBox="1"/>
          <p:nvPr/>
        </p:nvSpPr>
        <p:spPr>
          <a:xfrm>
            <a:off x="-1" y="1332411"/>
            <a:ext cx="1089442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З </a:t>
            </a:r>
            <a:r>
              <a:rPr lang="ru-RU" dirty="0" err="1"/>
              <a:t>огляду</a:t>
            </a:r>
            <a:r>
              <a:rPr lang="ru-RU" dirty="0"/>
              <a:t> на </a:t>
            </a:r>
            <a:r>
              <a:rPr lang="ru-RU" dirty="0" err="1"/>
              <a:t>особливості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, </a:t>
            </a:r>
            <a:r>
              <a:rPr lang="ru-RU" dirty="0" err="1"/>
              <a:t>аскорбінова</a:t>
            </a:r>
            <a:r>
              <a:rPr lang="ru-RU" dirty="0"/>
              <a:t> кислота </a:t>
            </a:r>
            <a:r>
              <a:rPr lang="ru-RU" dirty="0" err="1"/>
              <a:t>бере</a:t>
            </a:r>
            <a:r>
              <a:rPr lang="ru-RU" dirty="0"/>
              <a:t> участь у </a:t>
            </a:r>
            <a:r>
              <a:rPr lang="ru-RU" dirty="0" err="1"/>
              <a:t>реакціях</a:t>
            </a:r>
            <a:r>
              <a:rPr lang="ru-RU" dirty="0"/>
              <a:t> </a:t>
            </a:r>
            <a:r>
              <a:rPr lang="ru-RU" dirty="0" err="1"/>
              <a:t>гідроксилювання</a:t>
            </a:r>
            <a:r>
              <a:rPr lang="ru-RU" dirty="0"/>
              <a:t>, </a:t>
            </a:r>
            <a:r>
              <a:rPr lang="ru-RU" dirty="0" err="1"/>
              <a:t>підтримуючи</a:t>
            </a:r>
            <a:r>
              <a:rPr lang="ru-RU" dirty="0"/>
              <a:t> у </a:t>
            </a:r>
            <a:r>
              <a:rPr lang="ru-RU" dirty="0" err="1"/>
              <a:t>відновленій</a:t>
            </a:r>
            <a:r>
              <a:rPr lang="ru-RU" dirty="0"/>
              <a:t> </a:t>
            </a:r>
            <a:r>
              <a:rPr lang="ru-RU" dirty="0" err="1"/>
              <a:t>формі</a:t>
            </a:r>
            <a:r>
              <a:rPr lang="ru-RU" dirty="0"/>
              <a:t> </a:t>
            </a:r>
            <a:r>
              <a:rPr lang="ru-RU" dirty="0" err="1"/>
              <a:t>іон</a:t>
            </a:r>
            <a:r>
              <a:rPr lang="ru-RU" dirty="0"/>
              <a:t> </a:t>
            </a:r>
            <a:r>
              <a:rPr lang="ru-RU" dirty="0" err="1"/>
              <a:t>Феруму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входить до </a:t>
            </a:r>
            <a:r>
              <a:rPr lang="ru-RU" dirty="0" err="1"/>
              <a:t>структури</a:t>
            </a:r>
            <a:r>
              <a:rPr lang="ru-RU" dirty="0"/>
              <a:t> </a:t>
            </a:r>
            <a:r>
              <a:rPr lang="ru-RU" dirty="0" err="1"/>
              <a:t>гідроксилаз</a:t>
            </a:r>
            <a:r>
              <a:rPr lang="ru-RU" dirty="0"/>
              <a:t>, і </a:t>
            </a:r>
            <a:r>
              <a:rPr lang="ru-RU" dirty="0" err="1"/>
              <a:t>тим</a:t>
            </a:r>
            <a:r>
              <a:rPr lang="ru-RU" dirty="0"/>
              <a:t> самим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перетворенню</a:t>
            </a:r>
            <a:r>
              <a:rPr lang="ru-RU" dirty="0"/>
              <a:t> </a:t>
            </a:r>
            <a:r>
              <a:rPr lang="ru-RU" dirty="0" err="1"/>
              <a:t>проліну</a:t>
            </a:r>
            <a:r>
              <a:rPr lang="ru-RU" dirty="0"/>
              <a:t> на </a:t>
            </a:r>
            <a:r>
              <a:rPr lang="ru-RU" dirty="0" err="1"/>
              <a:t>гідроксипролін</a:t>
            </a:r>
            <a:r>
              <a:rPr lang="ru-RU" dirty="0"/>
              <a:t> і </a:t>
            </a:r>
            <a:r>
              <a:rPr lang="ru-RU" dirty="0" err="1"/>
              <a:t>лізину</a:t>
            </a:r>
            <a:r>
              <a:rPr lang="ru-RU" dirty="0"/>
              <a:t> на </a:t>
            </a:r>
            <a:r>
              <a:rPr lang="ru-RU" dirty="0" err="1"/>
              <a:t>гідроксилізин</a:t>
            </a:r>
            <a:r>
              <a:rPr lang="ru-RU" dirty="0"/>
              <a:t> (синтез </a:t>
            </a:r>
            <a:r>
              <a:rPr lang="ru-RU" dirty="0" err="1"/>
              <a:t>колагену</a:t>
            </a:r>
            <a:r>
              <a:rPr lang="ru-RU" dirty="0"/>
              <a:t>) за </a:t>
            </a:r>
            <a:r>
              <a:rPr lang="ru-RU" dirty="0" err="1"/>
              <a:t>участю</a:t>
            </a:r>
            <a:r>
              <a:rPr lang="ru-RU" dirty="0"/>
              <a:t> </a:t>
            </a:r>
            <a:r>
              <a:rPr lang="ru-RU" dirty="0" err="1"/>
              <a:t>ферментів</a:t>
            </a:r>
            <a:r>
              <a:rPr lang="ru-RU" dirty="0"/>
              <a:t> </a:t>
            </a:r>
            <a:r>
              <a:rPr lang="ru-RU" dirty="0" err="1"/>
              <a:t>пролінгідроксилази</a:t>
            </a:r>
            <a:r>
              <a:rPr lang="ru-RU" dirty="0"/>
              <a:t> і </a:t>
            </a:r>
            <a:r>
              <a:rPr lang="ru-RU" dirty="0" err="1"/>
              <a:t>лізингідроксилази</a:t>
            </a:r>
            <a:r>
              <a:rPr lang="ru-RU" dirty="0"/>
              <a:t>, синтезу </a:t>
            </a:r>
            <a:r>
              <a:rPr lang="ru-RU" dirty="0" err="1"/>
              <a:t>стероїдних</a:t>
            </a:r>
            <a:r>
              <a:rPr lang="ru-RU" dirty="0"/>
              <a:t> </a:t>
            </a:r>
            <a:r>
              <a:rPr lang="ru-RU" dirty="0" err="1"/>
              <a:t>гормонів</a:t>
            </a:r>
            <a:r>
              <a:rPr lang="ru-RU" dirty="0"/>
              <a:t>, </a:t>
            </a:r>
            <a:r>
              <a:rPr lang="ru-RU" dirty="0" err="1"/>
              <a:t>катехоламінів</a:t>
            </a:r>
            <a:r>
              <a:rPr lang="ru-RU" dirty="0"/>
              <a:t>,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біогенних</a:t>
            </a:r>
            <a:r>
              <a:rPr lang="ru-RU" dirty="0"/>
              <a:t> </a:t>
            </a:r>
            <a:r>
              <a:rPr lang="ru-RU" dirty="0" err="1"/>
              <a:t>амінів</a:t>
            </a:r>
            <a:r>
              <a:rPr lang="ru-RU" dirty="0"/>
              <a:t>, а також </a:t>
            </a:r>
            <a:r>
              <a:rPr lang="ru-RU" dirty="0" err="1"/>
              <a:t>знешкоджує</a:t>
            </a:r>
            <a:r>
              <a:rPr lang="ru-RU" dirty="0"/>
              <a:t> </a:t>
            </a:r>
            <a:r>
              <a:rPr lang="ru-RU" dirty="0" err="1"/>
              <a:t>токсичні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і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антиоксидантну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.</a:t>
            </a:r>
          </a:p>
          <a:p>
            <a:r>
              <a:rPr lang="ru-RU" dirty="0"/>
              <a:t>  </a:t>
            </a:r>
            <a:r>
              <a:rPr lang="ru-RU" dirty="0" err="1"/>
              <a:t>Гіповітаміноз</a:t>
            </a:r>
            <a:r>
              <a:rPr lang="ru-RU" dirty="0"/>
              <a:t> (цинга). У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випадку</a:t>
            </a:r>
            <a:r>
              <a:rPr lang="ru-RU" dirty="0"/>
              <a:t> синтез </a:t>
            </a:r>
            <a:r>
              <a:rPr lang="ru-RU" dirty="0" err="1"/>
              <a:t>колагену</a:t>
            </a:r>
            <a:r>
              <a:rPr lang="ru-RU" dirty="0"/>
              <a:t> порушений на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гідроксилювання</a:t>
            </a:r>
            <a:r>
              <a:rPr lang="ru-RU" dirty="0"/>
              <a:t> </a:t>
            </a:r>
            <a:r>
              <a:rPr lang="ru-RU" dirty="0" err="1"/>
              <a:t>пролінових</a:t>
            </a:r>
            <a:r>
              <a:rPr lang="ru-RU" dirty="0"/>
              <a:t> і </a:t>
            </a:r>
            <a:r>
              <a:rPr lang="ru-RU" dirty="0" err="1"/>
              <a:t>лізинових</a:t>
            </a:r>
            <a:r>
              <a:rPr lang="ru-RU" dirty="0"/>
              <a:t> </a:t>
            </a:r>
            <a:r>
              <a:rPr lang="ru-RU" dirty="0" err="1"/>
              <a:t>залишків</a:t>
            </a:r>
            <a:r>
              <a:rPr lang="ru-RU" dirty="0"/>
              <a:t>. У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неповного</a:t>
            </a:r>
            <a:r>
              <a:rPr lang="ru-RU" dirty="0"/>
              <a:t> </a:t>
            </a:r>
            <a:r>
              <a:rPr lang="ru-RU" dirty="0" err="1"/>
              <a:t>гідроксилювання</a:t>
            </a:r>
            <a:r>
              <a:rPr lang="ru-RU" dirty="0"/>
              <a:t> </a:t>
            </a:r>
            <a:r>
              <a:rPr lang="ru-RU" dirty="0" err="1"/>
              <a:t>пептидних</a:t>
            </a:r>
            <a:r>
              <a:rPr lang="ru-RU" dirty="0"/>
              <a:t> </a:t>
            </a:r>
            <a:r>
              <a:rPr lang="ru-RU" dirty="0" err="1"/>
              <a:t>ланцюгів</a:t>
            </a:r>
            <a:r>
              <a:rPr lang="ru-RU" dirty="0"/>
              <a:t> </a:t>
            </a:r>
            <a:r>
              <a:rPr lang="ru-RU" dirty="0" err="1"/>
              <a:t>утворюються</a:t>
            </a:r>
            <a:r>
              <a:rPr lang="ru-RU" dirty="0"/>
              <a:t> </a:t>
            </a:r>
            <a:r>
              <a:rPr lang="ru-RU" dirty="0" err="1"/>
              <a:t>менш</a:t>
            </a:r>
            <a:r>
              <a:rPr lang="ru-RU" dirty="0"/>
              <a:t> </a:t>
            </a:r>
            <a:r>
              <a:rPr lang="ru-RU" dirty="0" err="1"/>
              <a:t>стабільні</a:t>
            </a:r>
            <a:r>
              <a:rPr lang="ru-RU" dirty="0"/>
              <a:t> та </a:t>
            </a:r>
            <a:r>
              <a:rPr lang="ru-RU" dirty="0" err="1"/>
              <a:t>міцні</a:t>
            </a:r>
            <a:r>
              <a:rPr lang="ru-RU" dirty="0"/>
              <a:t> </a:t>
            </a:r>
            <a:r>
              <a:rPr lang="ru-RU" dirty="0" err="1"/>
              <a:t>колагенові</a:t>
            </a:r>
            <a:r>
              <a:rPr lang="ru-RU" dirty="0"/>
              <a:t> волокна, з </a:t>
            </a:r>
            <a:r>
              <a:rPr lang="ru-RU" dirty="0" err="1"/>
              <a:t>чим</a:t>
            </a:r>
            <a:r>
              <a:rPr lang="ru-RU" dirty="0"/>
              <a:t> </a:t>
            </a:r>
            <a:r>
              <a:rPr lang="ru-RU" dirty="0" err="1"/>
              <a:t>пов’язана</a:t>
            </a:r>
            <a:r>
              <a:rPr lang="ru-RU" dirty="0"/>
              <a:t> </a:t>
            </a:r>
            <a:r>
              <a:rPr lang="ru-RU" dirty="0" err="1"/>
              <a:t>ламкість</a:t>
            </a:r>
            <a:r>
              <a:rPr lang="ru-RU" dirty="0"/>
              <a:t> </a:t>
            </a:r>
            <a:r>
              <a:rPr lang="ru-RU" dirty="0" err="1"/>
              <a:t>кровоносних</a:t>
            </a:r>
            <a:r>
              <a:rPr lang="ru-RU" dirty="0"/>
              <a:t> </a:t>
            </a:r>
            <a:r>
              <a:rPr lang="ru-RU" dirty="0" err="1"/>
              <a:t>судин</a:t>
            </a:r>
            <a:r>
              <a:rPr lang="ru-RU" dirty="0"/>
              <a:t> і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множинних</a:t>
            </a:r>
            <a:r>
              <a:rPr lang="ru-RU" dirty="0"/>
              <a:t> </a:t>
            </a:r>
            <a:r>
              <a:rPr lang="ru-RU" dirty="0" err="1"/>
              <a:t>точкових</a:t>
            </a:r>
            <a:r>
              <a:rPr lang="ru-RU" dirty="0"/>
              <a:t> </a:t>
            </a:r>
            <a:r>
              <a:rPr lang="ru-RU" dirty="0" err="1"/>
              <a:t>крововиливів</a:t>
            </a:r>
            <a:r>
              <a:rPr lang="ru-RU" dirty="0"/>
              <a:t>. </a:t>
            </a:r>
          </a:p>
          <a:p>
            <a:endParaRPr lang="ru-RU" dirty="0"/>
          </a:p>
          <a:p>
            <a:r>
              <a:rPr lang="ru-RU" dirty="0" err="1"/>
              <a:t>Добова</a:t>
            </a:r>
            <a:r>
              <a:rPr lang="ru-RU" dirty="0"/>
              <a:t> потреба — 50–70 мг.</a:t>
            </a:r>
            <a:r>
              <a:rPr lang="en-GB" dirty="0"/>
              <a:t> </a:t>
            </a:r>
            <a:r>
              <a:rPr lang="uk-UA" dirty="0"/>
              <a:t>Референтні значення – 4-20мкг/мл (помірний дефіцит від 2 до 4</a:t>
            </a:r>
            <a:r>
              <a:rPr lang="en-GB" dirty="0"/>
              <a:t>, </a:t>
            </a:r>
            <a:r>
              <a:rPr lang="ru-RU" dirty="0" err="1"/>
              <a:t>значний</a:t>
            </a:r>
            <a:r>
              <a:rPr lang="ru-RU" dirty="0"/>
              <a:t> </a:t>
            </a:r>
            <a:r>
              <a:rPr lang="en-GB" dirty="0"/>
              <a:t>&lt;2).</a:t>
            </a:r>
            <a:r>
              <a:rPr lang="ru-RU" dirty="0"/>
              <a:t> </a:t>
            </a:r>
          </a:p>
          <a:p>
            <a:endParaRPr lang="en-GB" dirty="0"/>
          </a:p>
          <a:p>
            <a:r>
              <a:rPr lang="ru-RU" dirty="0" err="1"/>
              <a:t>Міститься</a:t>
            </a:r>
            <a:r>
              <a:rPr lang="ru-RU" dirty="0"/>
              <a:t> </a:t>
            </a:r>
            <a:r>
              <a:rPr lang="ru-RU" dirty="0" err="1"/>
              <a:t>вітамін</a:t>
            </a:r>
            <a:r>
              <a:rPr lang="ru-RU" dirty="0"/>
              <a:t> С у </a:t>
            </a:r>
            <a:r>
              <a:rPr lang="ru-RU" dirty="0" err="1"/>
              <a:t>свіжих</a:t>
            </a:r>
            <a:r>
              <a:rPr lang="ru-RU" dirty="0"/>
              <a:t> </a:t>
            </a:r>
            <a:r>
              <a:rPr lang="ru-RU" dirty="0" err="1"/>
              <a:t>овочах</a:t>
            </a:r>
            <a:r>
              <a:rPr lang="ru-RU" dirty="0"/>
              <a:t> і фруктах, особливо в </a:t>
            </a:r>
            <a:r>
              <a:rPr lang="ru-RU" dirty="0" err="1"/>
              <a:t>цитрусових</a:t>
            </a:r>
            <a:r>
              <a:rPr lang="ru-RU" dirty="0"/>
              <a:t>. </a:t>
            </a:r>
            <a:r>
              <a:rPr lang="ru-RU" dirty="0" err="1"/>
              <a:t>Багаті</a:t>
            </a:r>
            <a:r>
              <a:rPr lang="ru-RU" dirty="0"/>
              <a:t> на </a:t>
            </a:r>
            <a:r>
              <a:rPr lang="ru-RU" dirty="0" err="1"/>
              <a:t>вітамін</a:t>
            </a:r>
            <a:r>
              <a:rPr lang="ru-RU" dirty="0"/>
              <a:t> С </a:t>
            </a:r>
            <a:r>
              <a:rPr lang="ru-RU" dirty="0" err="1"/>
              <a:t>шипшина</a:t>
            </a:r>
            <a:r>
              <a:rPr lang="ru-RU" dirty="0"/>
              <a:t>, хвоя, </a:t>
            </a:r>
            <a:r>
              <a:rPr lang="ru-RU" dirty="0" err="1"/>
              <a:t>листя</a:t>
            </a:r>
            <a:r>
              <a:rPr lang="ru-RU" dirty="0"/>
              <a:t> </a:t>
            </a:r>
            <a:r>
              <a:rPr lang="ru-RU" dirty="0" err="1"/>
              <a:t>чорної</a:t>
            </a:r>
            <a:r>
              <a:rPr lang="ru-RU" dirty="0"/>
              <a:t> </a:t>
            </a:r>
            <a:r>
              <a:rPr lang="ru-RU" dirty="0" err="1"/>
              <a:t>смородини</a:t>
            </a:r>
            <a:r>
              <a:rPr lang="ru-RU" dirty="0"/>
              <a:t>, чай. </a:t>
            </a:r>
            <a:r>
              <a:rPr lang="ru-RU" dirty="0" err="1"/>
              <a:t>Раніше</a:t>
            </a:r>
            <a:r>
              <a:rPr lang="ru-RU" dirty="0"/>
              <a:t> </a:t>
            </a:r>
            <a:r>
              <a:rPr lang="ru-RU" dirty="0" err="1"/>
              <a:t>вважали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для </a:t>
            </a:r>
            <a:r>
              <a:rPr lang="ru-RU" dirty="0" err="1"/>
              <a:t>стимуляції</a:t>
            </a:r>
            <a:r>
              <a:rPr lang="ru-RU" dirty="0"/>
              <a:t> </a:t>
            </a:r>
            <a:r>
              <a:rPr lang="ru-RU" dirty="0" err="1"/>
              <a:t>імунної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, </a:t>
            </a:r>
            <a:r>
              <a:rPr lang="ru-RU" dirty="0" err="1"/>
              <a:t>посилення</a:t>
            </a:r>
            <a:r>
              <a:rPr lang="ru-RU" dirty="0"/>
              <a:t> </a:t>
            </a:r>
            <a:r>
              <a:rPr lang="ru-RU" dirty="0" err="1"/>
              <a:t>антиоксидантної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вводити</a:t>
            </a:r>
            <a:r>
              <a:rPr lang="ru-RU" dirty="0"/>
              <a:t> </a:t>
            </a:r>
            <a:r>
              <a:rPr lang="ru-RU" dirty="0" err="1"/>
              <a:t>великі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вітаміну</a:t>
            </a:r>
            <a:r>
              <a:rPr lang="ru-RU" dirty="0"/>
              <a:t> С (700–1000 мг на добу), але </a:t>
            </a:r>
            <a:r>
              <a:rPr lang="ru-RU" dirty="0" err="1"/>
              <a:t>введення</a:t>
            </a:r>
            <a:r>
              <a:rPr lang="ru-RU" dirty="0"/>
              <a:t> в </a:t>
            </a:r>
            <a:r>
              <a:rPr lang="ru-RU" dirty="0" err="1"/>
              <a:t>організм</a:t>
            </a:r>
            <a:r>
              <a:rPr lang="ru-RU" dirty="0"/>
              <a:t> </a:t>
            </a:r>
            <a:r>
              <a:rPr lang="ru-RU" dirty="0" err="1"/>
              <a:t>гіпердоз</a:t>
            </a:r>
            <a:r>
              <a:rPr lang="ru-RU" dirty="0"/>
              <a:t> </a:t>
            </a:r>
            <a:r>
              <a:rPr lang="ru-RU" dirty="0" err="1"/>
              <a:t>вітаміну</a:t>
            </a:r>
            <a:r>
              <a:rPr lang="ru-RU" dirty="0"/>
              <a:t> С </a:t>
            </a:r>
            <a:r>
              <a:rPr lang="ru-RU" dirty="0" err="1"/>
              <a:t>призводить</a:t>
            </a:r>
            <a:r>
              <a:rPr lang="ru-RU" dirty="0"/>
              <a:t> до того,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з антиоксиданту </a:t>
            </a:r>
            <a:r>
              <a:rPr lang="ru-RU" dirty="0" err="1"/>
              <a:t>перетворюється</a:t>
            </a:r>
            <a:r>
              <a:rPr lang="ru-RU" dirty="0"/>
              <a:t> на </a:t>
            </a:r>
            <a:r>
              <a:rPr lang="ru-RU" dirty="0" err="1"/>
              <a:t>прооксидант</a:t>
            </a:r>
            <a:r>
              <a:rPr lang="ru-RU" dirty="0"/>
              <a:t>. Також </a:t>
            </a:r>
            <a:r>
              <a:rPr lang="ru-RU" dirty="0" err="1"/>
              <a:t>розпад</a:t>
            </a:r>
            <a:r>
              <a:rPr lang="ru-RU" dirty="0"/>
              <a:t> </a:t>
            </a:r>
            <a:r>
              <a:rPr lang="ru-RU" dirty="0" err="1"/>
              <a:t>вітаміну</a:t>
            </a:r>
            <a:r>
              <a:rPr lang="ru-RU" dirty="0"/>
              <a:t> С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нагромадження</a:t>
            </a:r>
            <a:r>
              <a:rPr lang="ru-RU" dirty="0"/>
              <a:t> </a:t>
            </a:r>
            <a:r>
              <a:rPr lang="ru-RU" dirty="0" err="1"/>
              <a:t>ксенобіотиків</a:t>
            </a:r>
            <a:r>
              <a:rPr lang="ru-RU" dirty="0"/>
              <a:t> (</a:t>
            </a:r>
            <a:r>
              <a:rPr lang="ru-RU" dirty="0" err="1"/>
              <a:t>щавлева</a:t>
            </a:r>
            <a:r>
              <a:rPr lang="ru-RU" dirty="0"/>
              <a:t> кислота)</a:t>
            </a:r>
          </a:p>
        </p:txBody>
      </p:sp>
    </p:spTree>
    <p:extLst>
      <p:ext uri="{BB962C8B-B14F-4D97-AF65-F5344CB8AC3E}">
        <p14:creationId xmlns:p14="http://schemas.microsoft.com/office/powerpoint/2010/main" val="1552446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FC24D1-E344-EF71-9A7E-12CF12D88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0319656" cy="1853248"/>
          </a:xfrm>
        </p:spPr>
        <p:txBody>
          <a:bodyPr/>
          <a:lstStyle/>
          <a:p>
            <a:r>
              <a:rPr lang="ru-RU" dirty="0" err="1"/>
              <a:t>Вітамін</a:t>
            </a:r>
            <a:r>
              <a:rPr lang="ru-RU" dirty="0"/>
              <a:t> Р (флавон, цитрин, рутин, </a:t>
            </a:r>
            <a:r>
              <a:rPr lang="ru-RU" dirty="0" err="1"/>
              <a:t>біофлавоноїди</a:t>
            </a:r>
            <a:r>
              <a:rPr lang="ru-RU" dirty="0"/>
              <a:t>, </a:t>
            </a:r>
            <a:r>
              <a:rPr lang="ru-RU" dirty="0" err="1"/>
              <a:t>вітамін</a:t>
            </a:r>
            <a:r>
              <a:rPr lang="ru-RU" dirty="0"/>
              <a:t> </a:t>
            </a:r>
            <a:r>
              <a:rPr lang="ru-RU" dirty="0" err="1"/>
              <a:t>проникності</a:t>
            </a:r>
            <a:r>
              <a:rPr lang="ru-RU" dirty="0"/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5263E9A-A2CC-702E-4C67-B9F9D732E50B}"/>
              </a:ext>
            </a:extLst>
          </p:cNvPr>
          <p:cNvSpPr txBox="1"/>
          <p:nvPr/>
        </p:nvSpPr>
        <p:spPr>
          <a:xfrm>
            <a:off x="0" y="1715590"/>
            <a:ext cx="912658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Р-</a:t>
            </a:r>
            <a:r>
              <a:rPr lang="ru-RU" dirty="0" err="1"/>
              <a:t>вітамінну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група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— </a:t>
            </a:r>
            <a:r>
              <a:rPr lang="ru-RU" dirty="0" err="1"/>
              <a:t>похідних</a:t>
            </a:r>
            <a:r>
              <a:rPr lang="ru-RU" dirty="0"/>
              <a:t> флавону,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підвищують</a:t>
            </a:r>
            <a:r>
              <a:rPr lang="ru-RU" dirty="0"/>
              <a:t> </a:t>
            </a:r>
            <a:r>
              <a:rPr lang="ru-RU" dirty="0" err="1"/>
              <a:t>резистентність</a:t>
            </a:r>
            <a:r>
              <a:rPr lang="ru-RU" dirty="0"/>
              <a:t> </a:t>
            </a:r>
            <a:r>
              <a:rPr lang="ru-RU" dirty="0" err="1"/>
              <a:t>капілярів</a:t>
            </a:r>
            <a:r>
              <a:rPr lang="ru-RU" dirty="0"/>
              <a:t>. </a:t>
            </a:r>
            <a:r>
              <a:rPr lang="ru-RU" dirty="0" err="1"/>
              <a:t>Із</a:t>
            </a:r>
            <a:r>
              <a:rPr lang="ru-RU" dirty="0"/>
              <a:t> них </a:t>
            </a:r>
            <a:r>
              <a:rPr lang="ru-RU" dirty="0" err="1"/>
              <a:t>найважливішим</a:t>
            </a:r>
            <a:r>
              <a:rPr lang="ru-RU" dirty="0"/>
              <a:t> є цитрин (гесперидин), рутин і </a:t>
            </a:r>
            <a:r>
              <a:rPr lang="ru-RU" dirty="0" err="1"/>
              <a:t>катехін</a:t>
            </a:r>
            <a:r>
              <a:rPr lang="ru-RU" dirty="0"/>
              <a:t>. Цитрин </a:t>
            </a:r>
            <a:r>
              <a:rPr lang="ru-RU" dirty="0" err="1"/>
              <a:t>виділений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цитрусових</a:t>
            </a:r>
            <a:r>
              <a:rPr lang="ru-RU" dirty="0"/>
              <a:t>, рутин —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листя</a:t>
            </a:r>
            <a:r>
              <a:rPr lang="ru-RU" dirty="0"/>
              <a:t> гречки, </a:t>
            </a:r>
            <a:r>
              <a:rPr lang="ru-RU" dirty="0" err="1"/>
              <a:t>катехін</a:t>
            </a:r>
            <a:r>
              <a:rPr lang="ru-RU" dirty="0"/>
              <a:t> —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листя</a:t>
            </a:r>
            <a:r>
              <a:rPr lang="ru-RU" dirty="0"/>
              <a:t> чаю</a:t>
            </a:r>
          </a:p>
          <a:p>
            <a:endParaRPr lang="ru-RU" dirty="0"/>
          </a:p>
          <a:p>
            <a:r>
              <a:rPr lang="ru-RU" dirty="0" err="1"/>
              <a:t>Біологічна</a:t>
            </a:r>
            <a:r>
              <a:rPr lang="ru-RU" dirty="0"/>
              <a:t> </a:t>
            </a:r>
            <a:r>
              <a:rPr lang="ru-RU" dirty="0" err="1"/>
              <a:t>дія</a:t>
            </a:r>
            <a:r>
              <a:rPr lang="ru-RU" dirty="0"/>
              <a:t>. </a:t>
            </a:r>
            <a:r>
              <a:rPr lang="ru-RU" dirty="0" err="1"/>
              <a:t>Основна</a:t>
            </a:r>
            <a:r>
              <a:rPr lang="ru-RU" dirty="0"/>
              <a:t> </a:t>
            </a:r>
            <a:r>
              <a:rPr lang="ru-RU" dirty="0" err="1"/>
              <a:t>біологічна</a:t>
            </a:r>
            <a:r>
              <a:rPr lang="ru-RU" dirty="0"/>
              <a:t> </a:t>
            </a:r>
            <a:r>
              <a:rPr lang="ru-RU" dirty="0" err="1"/>
              <a:t>дія</a:t>
            </a:r>
            <a:r>
              <a:rPr lang="ru-RU" dirty="0"/>
              <a:t> —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проникності</a:t>
            </a:r>
            <a:r>
              <a:rPr lang="ru-RU" dirty="0"/>
              <a:t> </a:t>
            </a:r>
            <a:r>
              <a:rPr lang="ru-RU" dirty="0" err="1"/>
              <a:t>кровоносних</a:t>
            </a:r>
            <a:r>
              <a:rPr lang="ru-RU" dirty="0"/>
              <a:t> </a:t>
            </a:r>
            <a:r>
              <a:rPr lang="ru-RU" dirty="0" err="1"/>
              <a:t>капілярів</a:t>
            </a:r>
            <a:r>
              <a:rPr lang="ru-RU" dirty="0"/>
              <a:t>. </a:t>
            </a:r>
            <a:r>
              <a:rPr lang="ru-RU" dirty="0" err="1"/>
              <a:t>Біофлавоноїди</a:t>
            </a:r>
            <a:r>
              <a:rPr lang="ru-RU" dirty="0"/>
              <a:t> </a:t>
            </a:r>
            <a:r>
              <a:rPr lang="ru-RU" dirty="0" err="1"/>
              <a:t>стабілізують</a:t>
            </a:r>
            <a:r>
              <a:rPr lang="ru-RU" dirty="0"/>
              <a:t> </a:t>
            </a:r>
            <a:r>
              <a:rPr lang="ru-RU" dirty="0" err="1"/>
              <a:t>основну</a:t>
            </a:r>
            <a:r>
              <a:rPr lang="ru-RU" dirty="0"/>
              <a:t> </a:t>
            </a:r>
            <a:r>
              <a:rPr lang="ru-RU" dirty="0" err="1"/>
              <a:t>речовину</a:t>
            </a:r>
            <a:r>
              <a:rPr lang="ru-RU" dirty="0"/>
              <a:t> </a:t>
            </a:r>
            <a:r>
              <a:rPr lang="ru-RU" dirty="0" err="1"/>
              <a:t>сполучної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 (у тому </a:t>
            </a:r>
            <a:r>
              <a:rPr lang="ru-RU" dirty="0" err="1"/>
              <a:t>числі</a:t>
            </a:r>
            <a:r>
              <a:rPr lang="ru-RU" dirty="0"/>
              <a:t> й </a:t>
            </a:r>
            <a:r>
              <a:rPr lang="ru-RU" dirty="0" err="1"/>
              <a:t>стінки</a:t>
            </a:r>
            <a:r>
              <a:rPr lang="ru-RU" dirty="0"/>
              <a:t> </a:t>
            </a:r>
            <a:r>
              <a:rPr lang="ru-RU" dirty="0" err="1"/>
              <a:t>кровоносних</a:t>
            </a:r>
            <a:r>
              <a:rPr lang="ru-RU" dirty="0"/>
              <a:t> </a:t>
            </a:r>
            <a:r>
              <a:rPr lang="ru-RU" dirty="0" err="1"/>
              <a:t>капілярів</a:t>
            </a:r>
            <a:r>
              <a:rPr lang="ru-RU" dirty="0"/>
              <a:t>) шляхом </a:t>
            </a:r>
            <a:r>
              <a:rPr lang="ru-RU" dirty="0" err="1"/>
              <a:t>інгібування</a:t>
            </a:r>
            <a:r>
              <a:rPr lang="ru-RU" dirty="0"/>
              <a:t> ферменту </a:t>
            </a:r>
            <a:r>
              <a:rPr lang="ru-RU" dirty="0" err="1"/>
              <a:t>гіалуронатліази</a:t>
            </a:r>
            <a:r>
              <a:rPr lang="ru-RU" dirty="0"/>
              <a:t>, </a:t>
            </a:r>
            <a:r>
              <a:rPr lang="ru-RU" dirty="0" err="1"/>
              <a:t>охороняючи</a:t>
            </a:r>
            <a:r>
              <a:rPr lang="ru-RU" dirty="0"/>
              <a:t> </a:t>
            </a:r>
            <a:r>
              <a:rPr lang="ru-RU" dirty="0" err="1"/>
              <a:t>тим</a:t>
            </a:r>
            <a:r>
              <a:rPr lang="ru-RU" dirty="0"/>
              <a:t> самим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руйнування</a:t>
            </a:r>
            <a:r>
              <a:rPr lang="ru-RU" dirty="0"/>
              <a:t> </a:t>
            </a:r>
            <a:r>
              <a:rPr lang="ru-RU" dirty="0" err="1"/>
              <a:t>гіалуронову</a:t>
            </a:r>
            <a:r>
              <a:rPr lang="ru-RU" dirty="0"/>
              <a:t> кислоту, </a:t>
            </a:r>
            <a:r>
              <a:rPr lang="ru-RU" dirty="0" err="1"/>
              <a:t>необхідну</a:t>
            </a:r>
            <a:r>
              <a:rPr lang="ru-RU" dirty="0"/>
              <a:t> для </a:t>
            </a:r>
            <a:r>
              <a:rPr lang="ru-RU" dirty="0" err="1"/>
              <a:t>зміцнення</a:t>
            </a:r>
            <a:r>
              <a:rPr lang="ru-RU" dirty="0"/>
              <a:t> </a:t>
            </a:r>
            <a:r>
              <a:rPr lang="ru-RU" dirty="0" err="1"/>
              <a:t>стінок</a:t>
            </a:r>
            <a:r>
              <a:rPr lang="ru-RU" dirty="0"/>
              <a:t> </a:t>
            </a:r>
            <a:r>
              <a:rPr lang="ru-RU" dirty="0" err="1"/>
              <a:t>судин</a:t>
            </a:r>
            <a:r>
              <a:rPr lang="ru-RU" dirty="0"/>
              <a:t>. </a:t>
            </a:r>
            <a:r>
              <a:rPr lang="ru-RU" dirty="0" err="1"/>
              <a:t>Існує</a:t>
            </a:r>
            <a:r>
              <a:rPr lang="ru-RU" dirty="0"/>
              <a:t> </a:t>
            </a:r>
            <a:r>
              <a:rPr lang="ru-RU" dirty="0" err="1"/>
              <a:t>тісний</a:t>
            </a:r>
            <a:r>
              <a:rPr lang="ru-RU" dirty="0"/>
              <a:t> </a:t>
            </a:r>
            <a:r>
              <a:rPr lang="ru-RU" dirty="0" err="1"/>
              <a:t>взаємозв’язок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вітамінами</a:t>
            </a:r>
            <a:r>
              <a:rPr lang="ru-RU" dirty="0"/>
              <a:t> Р і С. </a:t>
            </a:r>
            <a:r>
              <a:rPr lang="ru-RU" dirty="0" err="1"/>
              <a:t>Вітамін</a:t>
            </a:r>
            <a:r>
              <a:rPr lang="ru-RU" dirty="0"/>
              <a:t> Р </a:t>
            </a:r>
            <a:r>
              <a:rPr lang="ru-RU" dirty="0" err="1"/>
              <a:t>бере</a:t>
            </a:r>
            <a:r>
              <a:rPr lang="ru-RU" dirty="0"/>
              <a:t> участь у </a:t>
            </a:r>
            <a:r>
              <a:rPr lang="ru-RU" dirty="0" err="1"/>
              <a:t>відновленні</a:t>
            </a:r>
            <a:r>
              <a:rPr lang="ru-RU" dirty="0"/>
              <a:t> </a:t>
            </a:r>
            <a:r>
              <a:rPr lang="ru-RU" dirty="0" err="1"/>
              <a:t>дегідроаскорбінової</a:t>
            </a:r>
            <a:r>
              <a:rPr lang="ru-RU" dirty="0"/>
              <a:t> </a:t>
            </a:r>
            <a:r>
              <a:rPr lang="ru-RU" dirty="0" err="1"/>
              <a:t>кислоти</a:t>
            </a:r>
            <a:r>
              <a:rPr lang="ru-RU" dirty="0"/>
              <a:t> і </a:t>
            </a:r>
            <a:r>
              <a:rPr lang="ru-RU" dirty="0" err="1"/>
              <a:t>збереженні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тканинних</a:t>
            </a:r>
            <a:r>
              <a:rPr lang="ru-RU" dirty="0"/>
              <a:t> </a:t>
            </a:r>
            <a:r>
              <a:rPr lang="ru-RU" dirty="0" err="1"/>
              <a:t>резервів</a:t>
            </a:r>
            <a:r>
              <a:rPr lang="ru-RU" dirty="0"/>
              <a:t>. </a:t>
            </a:r>
            <a:r>
              <a:rPr lang="ru-RU" dirty="0" err="1"/>
              <a:t>Вважають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вітамін</a:t>
            </a:r>
            <a:r>
              <a:rPr lang="ru-RU" dirty="0"/>
              <a:t> С </a:t>
            </a:r>
            <a:r>
              <a:rPr lang="ru-RU" dirty="0" err="1"/>
              <a:t>посилює</a:t>
            </a:r>
            <a:r>
              <a:rPr lang="ru-RU" dirty="0"/>
              <a:t> </a:t>
            </a:r>
            <a:r>
              <a:rPr lang="ru-RU" dirty="0" err="1"/>
              <a:t>антигіалуронатліазну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 </a:t>
            </a:r>
            <a:r>
              <a:rPr lang="ru-RU" dirty="0" err="1"/>
              <a:t>біофлавоноїдів</a:t>
            </a:r>
            <a:r>
              <a:rPr lang="ru-RU" dirty="0"/>
              <a:t>. </a:t>
            </a:r>
            <a:r>
              <a:rPr lang="ru-RU" dirty="0" err="1"/>
              <a:t>Гіповітаміноз</a:t>
            </a:r>
            <a:r>
              <a:rPr lang="ru-RU" dirty="0"/>
              <a:t> — </a:t>
            </a:r>
            <a:r>
              <a:rPr lang="ru-RU" dirty="0" err="1"/>
              <a:t>підвищується</a:t>
            </a:r>
            <a:r>
              <a:rPr lang="ru-RU" dirty="0"/>
              <a:t> </a:t>
            </a:r>
            <a:r>
              <a:rPr lang="ru-RU" dirty="0" err="1"/>
              <a:t>проникність</a:t>
            </a:r>
            <a:r>
              <a:rPr lang="ru-RU" dirty="0"/>
              <a:t> </a:t>
            </a:r>
            <a:r>
              <a:rPr lang="ru-RU" dirty="0" err="1"/>
              <a:t>кровоносних</a:t>
            </a:r>
            <a:r>
              <a:rPr lang="ru-RU" dirty="0"/>
              <a:t> </a:t>
            </a:r>
            <a:r>
              <a:rPr lang="ru-RU" dirty="0" err="1"/>
              <a:t>судин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супроводжується</a:t>
            </a:r>
            <a:r>
              <a:rPr lang="ru-RU" dirty="0"/>
              <a:t> </a:t>
            </a:r>
            <a:r>
              <a:rPr lang="ru-RU" dirty="0" err="1"/>
              <a:t>крововиливами</a:t>
            </a:r>
            <a:r>
              <a:rPr lang="ru-RU" dirty="0"/>
              <a:t> й </a:t>
            </a:r>
            <a:r>
              <a:rPr lang="ru-RU" dirty="0" err="1"/>
              <a:t>кровотечами</a:t>
            </a:r>
            <a:r>
              <a:rPr lang="ru-RU" dirty="0"/>
              <a:t>. </a:t>
            </a:r>
          </a:p>
          <a:p>
            <a:r>
              <a:rPr lang="ru-RU" dirty="0" err="1"/>
              <a:t>Добова</a:t>
            </a:r>
            <a:r>
              <a:rPr lang="ru-RU" dirty="0"/>
              <a:t> потреба — 25– 50 мг.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9DA7857-C09B-E29B-7399-F02830C3C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560" y="1732001"/>
            <a:ext cx="182880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4420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84B2EA9DF61B243BEB64F8DC0581C31" ma:contentTypeVersion="11" ma:contentTypeDescription="Создание документа." ma:contentTypeScope="" ma:versionID="54e4c07a1c434dbb822fb398f4383f30">
  <xsd:schema xmlns:xsd="http://www.w3.org/2001/XMLSchema" xmlns:xs="http://www.w3.org/2001/XMLSchema" xmlns:p="http://schemas.microsoft.com/office/2006/metadata/properties" xmlns:ns2="e9681779-98cf-4038-a7c6-f9fe7d751b66" xmlns:ns3="3f1843f2-23be-4c9d-b00d-c3ee0ccdb44d" targetNamespace="http://schemas.microsoft.com/office/2006/metadata/properties" ma:root="true" ma:fieldsID="4e444394253895ecf812226a466abca1" ns2:_="" ns3:_="">
    <xsd:import namespace="e9681779-98cf-4038-a7c6-f9fe7d751b66"/>
    <xsd:import namespace="3f1843f2-23be-4c9d-b00d-c3ee0ccdb4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681779-98cf-4038-a7c6-f9fe7d751b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1843f2-23be-4c9d-b00d-c3ee0ccdb44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3b2ae4a4-7dd8-466d-9254-c65ce2bd10b4}" ma:internalName="TaxCatchAll" ma:showField="CatchAllData" ma:web="3f1843f2-23be-4c9d-b00d-c3ee0ccdb4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4F66460-3027-4949-9CA7-CEFCFBAD2E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681779-98cf-4038-a7c6-f9fe7d751b66"/>
    <ds:schemaRef ds:uri="3f1843f2-23be-4c9d-b00d-c3ee0ccdb4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F3A8F01-6BE6-428C-87A6-468CA0EA0F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157</TotalTime>
  <Words>1812</Words>
  <Application>Microsoft Office PowerPoint</Application>
  <PresentationFormat>Произвольный</PresentationFormat>
  <Paragraphs>69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Литейная</vt:lpstr>
      <vt:lpstr>Водорозчинні вітаміни</vt:lpstr>
      <vt:lpstr>Водорозчинні вітаміни</vt:lpstr>
      <vt:lpstr>Презентация PowerPoint</vt:lpstr>
      <vt:lpstr>Вітамін В1 (тіамін, антиневритний вітамін, аневрин)</vt:lpstr>
      <vt:lpstr>Вітамін В2 (рибофлавін)</vt:lpstr>
      <vt:lpstr>Вітамін РР (нікотинова кислота, нікотинамід, В3, антипелагричний)</vt:lpstr>
      <vt:lpstr>Пантотенова кислота (вітамін В5)</vt:lpstr>
      <vt:lpstr>Вітамін В6 (піридоксин, адермін)</vt:lpstr>
      <vt:lpstr>Біотин (вітамін B7, H)</vt:lpstr>
      <vt:lpstr>Фолієва (птероїлглутамінова) кислота (вітамін B9)</vt:lpstr>
      <vt:lpstr>Вітамін В12 (кориноїди, кобаламіни, антианемічний вітамін)</vt:lpstr>
      <vt:lpstr>Вітамін С (аскорбінова кислота, антискорбутний вітамін)</vt:lpstr>
      <vt:lpstr>Вітамін Р (флавон, цитрин, рутин, біофлавоноїди, вітамін проникності)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Водорозчинні вітаміни</dc:title>
  <dc:creator>Гуслев Олег Вячеславович</dc:creator>
  <cp:lastModifiedBy>Lenovo</cp:lastModifiedBy>
  <cp:revision>3</cp:revision>
  <dcterms:created xsi:type="dcterms:W3CDTF">2023-12-16T14:33:00Z</dcterms:created>
  <dcterms:modified xsi:type="dcterms:W3CDTF">2024-02-15T22:53:27Z</dcterms:modified>
</cp:coreProperties>
</file>