
<file path=[Content_Types].xml><?xml version="1.0" encoding="utf-8"?>
<Types xmlns="http://schemas.openxmlformats.org/package/2006/content-types"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customXml/itemProps1.xml" ContentType="application/vnd.openxmlformats-officedocument.customXmlPropertie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notesSlides/notesSlide14.xml" ContentType="application/vnd.openxmlformats-officedocument.presentationml.notesSlide+xml"/>
  <Override PartName="/ppt/diagrams/data6.xml" ContentType="application/vnd.openxmlformats-officedocument.drawingml.diagramData+xml"/>
  <Override PartName="/docProps/custom.xml" ContentType="application/vnd.openxmlformats-officedocument.custom-properties+xml"/>
  <Override PartName="/ppt/notesSlides/notesSlide9.xml" ContentType="application/vnd.openxmlformats-officedocument.presentationml.notesSlide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diagrams/colors8.xml" ContentType="application/vnd.openxmlformats-officedocument.drawingml.diagramColors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colors6.xml" ContentType="application/vnd.openxmlformats-officedocument.drawingml.diagramColors+xml"/>
  <Override PartName="/ppt/diagrams/drawing7.xml" ContentType="application/vnd.ms-office.drawingml.diagramDrawing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diagrams/colors4.xml" ContentType="application/vnd.openxmlformats-officedocument.drawingml.diagramColors+xml"/>
  <Override PartName="/ppt/diagrams/drawing5.xml" ContentType="application/vnd.ms-office.drawingml.diagramDrawing+xml"/>
  <Override PartName="/ppt/diagrams/quickStyle7.xml" ContentType="application/vnd.openxmlformats-officedocument.drawingml.diagramStyle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notesSlides/notesSlide17.xml" ContentType="application/vnd.openxmlformats-officedocument.presentationml.notesSlide+xml"/>
  <Override PartName="/ppt/diagrams/layout8.xml" ContentType="application/vnd.openxmlformats-officedocument.drawingml.diagram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notesSlides/notesSlide13.xml" ContentType="application/vnd.openxmlformats-officedocument.presentationml.notesSlide+xml"/>
  <Override PartName="/ppt/diagrams/data7.xml" ContentType="application/vnd.openxmlformats-officedocument.drawingml.diagramData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5.xml" ContentType="application/vnd.openxmlformats-officedocument.drawingml.diagramData+xml"/>
  <Default Extension="vml" ContentType="application/vnd.openxmlformats-officedocument.vmlDrawing"/>
  <Override PartName="/ppt/notesSlides/notesSlide20.xml" ContentType="application/vnd.openxmlformats-officedocument.presentationml.notesSlide+xml"/>
  <Override PartName="/ppt/diagrams/colors7.xml" ContentType="application/vnd.openxmlformats-officedocument.drawingml.diagramColors+xml"/>
  <Override PartName="/ppt/diagrams/drawing8.xml" ContentType="application/vnd.ms-office.drawingml.diagramDrawing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diagrams/quickStyle8.xml" ContentType="application/vnd.openxmlformats-officedocument.drawingml.diagramStyl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autoCompressPictures="0">
  <p:sldMasterIdLst>
    <p:sldMasterId id="2147483648" r:id="rId4"/>
  </p:sldMasterIdLst>
  <p:notesMasterIdLst>
    <p:notesMasterId r:id="rId27"/>
  </p:notesMasterIdLst>
  <p:handoutMasterIdLst>
    <p:handoutMasterId r:id="rId28"/>
  </p:handoutMasterIdLst>
  <p:sldIdLst>
    <p:sldId id="273" r:id="rId5"/>
    <p:sldId id="274" r:id="rId6"/>
    <p:sldId id="275" r:id="rId7"/>
    <p:sldId id="277" r:id="rId8"/>
    <p:sldId id="276" r:id="rId9"/>
    <p:sldId id="278" r:id="rId10"/>
    <p:sldId id="279" r:id="rId11"/>
    <p:sldId id="280" r:id="rId12"/>
    <p:sldId id="286" r:id="rId13"/>
    <p:sldId id="296" r:id="rId14"/>
    <p:sldId id="281" r:id="rId15"/>
    <p:sldId id="282" r:id="rId16"/>
    <p:sldId id="283" r:id="rId17"/>
    <p:sldId id="284" r:id="rId18"/>
    <p:sldId id="291" r:id="rId19"/>
    <p:sldId id="292" r:id="rId20"/>
    <p:sldId id="287" r:id="rId21"/>
    <p:sldId id="288" r:id="rId22"/>
    <p:sldId id="289" r:id="rId23"/>
    <p:sldId id="293" r:id="rId24"/>
    <p:sldId id="294" r:id="rId25"/>
    <p:sldId id="295" r:id="rId26"/>
  </p:sldIdLst>
  <p:sldSz cx="12192000" cy="6858000"/>
  <p:notesSz cx="6858000" cy="9144000"/>
  <p:defaultTextStyle>
    <a:defPPr rtl="0">
      <a:defRPr lang="ru-RU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C2C2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929F9F4-4A8F-4326-A1B4-22849713DDAB}" styleName="Темный стиль 1 - акцент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1" autoAdjust="0"/>
    <p:restoredTop sz="94660"/>
  </p:normalViewPr>
  <p:slideViewPr>
    <p:cSldViewPr snapToGrid="0">
      <p:cViewPr varScale="1">
        <p:scale>
          <a:sx n="69" d="100"/>
          <a:sy n="69" d="100"/>
        </p:scale>
        <p:origin x="-612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9" d="100"/>
          <a:sy n="99" d="100"/>
        </p:scale>
        <p:origin x="3570" y="84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23386F7-CBFB-4CB7-9A2F-C996B3B5C89B}" type="doc">
      <dgm:prSet loTypeId="urn:microsoft.com/office/officeart/2005/8/layout/radial5" loCatId="cycle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uk-UA"/>
        </a:p>
      </dgm:t>
    </dgm:pt>
    <dgm:pt modelId="{9805DEF7-B239-4883-952F-6B5E9F8BD044}">
      <dgm:prSet phldrT="[Текст]" custT="1"/>
      <dgm:spPr/>
      <dgm:t>
        <a:bodyPr/>
        <a:lstStyle/>
        <a:p>
          <a:r>
            <a:rPr lang="uk-UA" sz="2800" dirty="0" smtClean="0">
              <a:latin typeface="Times New Roman" pitchFamily="18" charset="0"/>
              <a:cs typeface="Times New Roman" pitchFamily="18" charset="0"/>
            </a:rPr>
            <a:t>Аналітична хімія</a:t>
          </a:r>
          <a:endParaRPr lang="uk-UA" sz="2800" dirty="0">
            <a:latin typeface="Times New Roman" pitchFamily="18" charset="0"/>
            <a:cs typeface="Times New Roman" pitchFamily="18" charset="0"/>
          </a:endParaRPr>
        </a:p>
      </dgm:t>
    </dgm:pt>
    <dgm:pt modelId="{044DE7E5-CCB8-4ADD-BBF4-97817EA39E29}" type="parTrans" cxnId="{7DF4CBE3-7D0D-416F-A529-1F5B21DAA2F0}">
      <dgm:prSet/>
      <dgm:spPr/>
      <dgm:t>
        <a:bodyPr/>
        <a:lstStyle/>
        <a:p>
          <a:endParaRPr lang="uk-UA" sz="2800">
            <a:latin typeface="Times New Roman" pitchFamily="18" charset="0"/>
            <a:cs typeface="Times New Roman" pitchFamily="18" charset="0"/>
          </a:endParaRPr>
        </a:p>
      </dgm:t>
    </dgm:pt>
    <dgm:pt modelId="{3BC6E8B7-7AC5-4023-977D-C2C01D7F55BC}" type="sibTrans" cxnId="{7DF4CBE3-7D0D-416F-A529-1F5B21DAA2F0}">
      <dgm:prSet/>
      <dgm:spPr/>
      <dgm:t>
        <a:bodyPr/>
        <a:lstStyle/>
        <a:p>
          <a:endParaRPr lang="uk-UA" sz="2800">
            <a:latin typeface="Times New Roman" pitchFamily="18" charset="0"/>
            <a:cs typeface="Times New Roman" pitchFamily="18" charset="0"/>
          </a:endParaRPr>
        </a:p>
      </dgm:t>
    </dgm:pt>
    <dgm:pt modelId="{CD5A60DA-39E6-4B08-BD7A-E08F1CCD0A76}">
      <dgm:prSet phldrT="[Текст]" custT="1"/>
      <dgm:spPr/>
      <dgm:t>
        <a:bodyPr/>
        <a:lstStyle/>
        <a:p>
          <a:r>
            <a:rPr lang="uk-UA" sz="2800" dirty="0" smtClean="0">
              <a:latin typeface="Times New Roman" pitchFamily="18" charset="0"/>
              <a:cs typeface="Times New Roman" pitchFamily="18" charset="0"/>
            </a:rPr>
            <a:t>Неорганічна хімія</a:t>
          </a:r>
          <a:endParaRPr lang="uk-UA" sz="2800" dirty="0">
            <a:latin typeface="Times New Roman" pitchFamily="18" charset="0"/>
            <a:cs typeface="Times New Roman" pitchFamily="18" charset="0"/>
          </a:endParaRPr>
        </a:p>
      </dgm:t>
    </dgm:pt>
    <dgm:pt modelId="{3F9E35C8-FF81-4D0E-8B5D-BE251977BC10}" type="parTrans" cxnId="{4EA9984F-48BD-45E7-9532-3302BAAEFDE2}">
      <dgm:prSet custT="1"/>
      <dgm:spPr/>
      <dgm:t>
        <a:bodyPr/>
        <a:lstStyle/>
        <a:p>
          <a:endParaRPr lang="uk-UA" sz="2800">
            <a:latin typeface="Times New Roman" pitchFamily="18" charset="0"/>
            <a:cs typeface="Times New Roman" pitchFamily="18" charset="0"/>
          </a:endParaRPr>
        </a:p>
      </dgm:t>
    </dgm:pt>
    <dgm:pt modelId="{8772375D-2F0D-46B6-8A3D-D303848F4256}" type="sibTrans" cxnId="{4EA9984F-48BD-45E7-9532-3302BAAEFDE2}">
      <dgm:prSet/>
      <dgm:spPr/>
      <dgm:t>
        <a:bodyPr/>
        <a:lstStyle/>
        <a:p>
          <a:endParaRPr lang="uk-UA" sz="2800">
            <a:latin typeface="Times New Roman" pitchFamily="18" charset="0"/>
            <a:cs typeface="Times New Roman" pitchFamily="18" charset="0"/>
          </a:endParaRPr>
        </a:p>
      </dgm:t>
    </dgm:pt>
    <dgm:pt modelId="{F525D308-3544-4659-AFAB-34E2887D9DE6}">
      <dgm:prSet phldrT="[Текст]" custT="1"/>
      <dgm:spPr/>
      <dgm:t>
        <a:bodyPr/>
        <a:lstStyle/>
        <a:p>
          <a:r>
            <a:rPr lang="uk-UA" sz="2800" dirty="0" smtClean="0">
              <a:latin typeface="Times New Roman" pitchFamily="18" charset="0"/>
              <a:cs typeface="Times New Roman" pitchFamily="18" charset="0"/>
            </a:rPr>
            <a:t>Органічна хімія</a:t>
          </a:r>
          <a:endParaRPr lang="uk-UA" sz="2800" dirty="0">
            <a:latin typeface="Times New Roman" pitchFamily="18" charset="0"/>
            <a:cs typeface="Times New Roman" pitchFamily="18" charset="0"/>
          </a:endParaRPr>
        </a:p>
      </dgm:t>
    </dgm:pt>
    <dgm:pt modelId="{41791DC8-E603-44D3-9EA7-7555151B66F6}" type="parTrans" cxnId="{C335C0EC-5105-41B3-8377-298A338689A0}">
      <dgm:prSet custT="1"/>
      <dgm:spPr/>
      <dgm:t>
        <a:bodyPr/>
        <a:lstStyle/>
        <a:p>
          <a:endParaRPr lang="uk-UA" sz="2800">
            <a:latin typeface="Times New Roman" pitchFamily="18" charset="0"/>
            <a:cs typeface="Times New Roman" pitchFamily="18" charset="0"/>
          </a:endParaRPr>
        </a:p>
      </dgm:t>
    </dgm:pt>
    <dgm:pt modelId="{E63D5B10-4FF5-47D4-9F43-8D25C79D4DB8}" type="sibTrans" cxnId="{C335C0EC-5105-41B3-8377-298A338689A0}">
      <dgm:prSet/>
      <dgm:spPr/>
      <dgm:t>
        <a:bodyPr/>
        <a:lstStyle/>
        <a:p>
          <a:endParaRPr lang="uk-UA" sz="2800">
            <a:latin typeface="Times New Roman" pitchFamily="18" charset="0"/>
            <a:cs typeface="Times New Roman" pitchFamily="18" charset="0"/>
          </a:endParaRPr>
        </a:p>
      </dgm:t>
    </dgm:pt>
    <dgm:pt modelId="{0AFBFD4A-4264-4C6C-9E65-C9C494973E0B}">
      <dgm:prSet phldrT="[Текст]" custT="1"/>
      <dgm:spPr/>
      <dgm:t>
        <a:bodyPr/>
        <a:lstStyle/>
        <a:p>
          <a:r>
            <a:rPr lang="uk-UA" sz="2800" dirty="0" smtClean="0">
              <a:latin typeface="Times New Roman" pitchFamily="18" charset="0"/>
              <a:cs typeface="Times New Roman" pitchFamily="18" charset="0"/>
            </a:rPr>
            <a:t>Фізика</a:t>
          </a:r>
          <a:endParaRPr lang="uk-UA" sz="2800" dirty="0">
            <a:latin typeface="Times New Roman" pitchFamily="18" charset="0"/>
            <a:cs typeface="Times New Roman" pitchFamily="18" charset="0"/>
          </a:endParaRPr>
        </a:p>
      </dgm:t>
    </dgm:pt>
    <dgm:pt modelId="{A9F1F130-7FEC-499D-B16A-37C8FE762226}" type="parTrans" cxnId="{A107E51B-B911-44E2-A6C3-26F0626B5781}">
      <dgm:prSet custT="1"/>
      <dgm:spPr/>
      <dgm:t>
        <a:bodyPr/>
        <a:lstStyle/>
        <a:p>
          <a:endParaRPr lang="uk-UA" sz="2800">
            <a:latin typeface="Times New Roman" pitchFamily="18" charset="0"/>
            <a:cs typeface="Times New Roman" pitchFamily="18" charset="0"/>
          </a:endParaRPr>
        </a:p>
      </dgm:t>
    </dgm:pt>
    <dgm:pt modelId="{DAFBBA5D-6490-489B-80BA-CA4F0FD3EDD9}" type="sibTrans" cxnId="{A107E51B-B911-44E2-A6C3-26F0626B5781}">
      <dgm:prSet/>
      <dgm:spPr/>
      <dgm:t>
        <a:bodyPr/>
        <a:lstStyle/>
        <a:p>
          <a:endParaRPr lang="uk-UA" sz="2800">
            <a:latin typeface="Times New Roman" pitchFamily="18" charset="0"/>
            <a:cs typeface="Times New Roman" pitchFamily="18" charset="0"/>
          </a:endParaRPr>
        </a:p>
      </dgm:t>
    </dgm:pt>
    <dgm:pt modelId="{95D165C9-B08A-4293-BC32-E369A51777DD}">
      <dgm:prSet phldrT="[Текст]" custT="1"/>
      <dgm:spPr/>
      <dgm:t>
        <a:bodyPr/>
        <a:lstStyle/>
        <a:p>
          <a:r>
            <a:rPr lang="uk-UA" sz="2800" dirty="0" smtClean="0">
              <a:latin typeface="Times New Roman" pitchFamily="18" charset="0"/>
              <a:cs typeface="Times New Roman" pitchFamily="18" charset="0"/>
            </a:rPr>
            <a:t>Фізична хімія</a:t>
          </a:r>
          <a:endParaRPr lang="uk-UA" sz="2800" dirty="0">
            <a:latin typeface="Times New Roman" pitchFamily="18" charset="0"/>
            <a:cs typeface="Times New Roman" pitchFamily="18" charset="0"/>
          </a:endParaRPr>
        </a:p>
      </dgm:t>
    </dgm:pt>
    <dgm:pt modelId="{BB8C95DB-D365-4CDF-B8DD-0680B4B7DE8C}" type="parTrans" cxnId="{B0721D29-8CCB-499A-A9AD-31C5C0F840E2}">
      <dgm:prSet custT="1"/>
      <dgm:spPr/>
      <dgm:t>
        <a:bodyPr/>
        <a:lstStyle/>
        <a:p>
          <a:endParaRPr lang="uk-UA" sz="2800">
            <a:latin typeface="Times New Roman" pitchFamily="18" charset="0"/>
            <a:cs typeface="Times New Roman" pitchFamily="18" charset="0"/>
          </a:endParaRPr>
        </a:p>
      </dgm:t>
    </dgm:pt>
    <dgm:pt modelId="{9A5DA0D8-1539-4E24-A35C-E0DD07E2167D}" type="sibTrans" cxnId="{B0721D29-8CCB-499A-A9AD-31C5C0F840E2}">
      <dgm:prSet/>
      <dgm:spPr/>
      <dgm:t>
        <a:bodyPr/>
        <a:lstStyle/>
        <a:p>
          <a:endParaRPr lang="uk-UA" sz="2800">
            <a:latin typeface="Times New Roman" pitchFamily="18" charset="0"/>
            <a:cs typeface="Times New Roman" pitchFamily="18" charset="0"/>
          </a:endParaRPr>
        </a:p>
      </dgm:t>
    </dgm:pt>
    <dgm:pt modelId="{D0B2BA54-5CA0-4D67-971F-1CCE89F79D09}">
      <dgm:prSet custT="1"/>
      <dgm:spPr/>
      <dgm:t>
        <a:bodyPr/>
        <a:lstStyle/>
        <a:p>
          <a:r>
            <a:rPr lang="uk-UA" sz="2800" dirty="0" smtClean="0">
              <a:latin typeface="Times New Roman" pitchFamily="18" charset="0"/>
              <a:cs typeface="Times New Roman" pitchFamily="18" charset="0"/>
            </a:rPr>
            <a:t>Фармацевтична хімія</a:t>
          </a:r>
          <a:endParaRPr lang="uk-UA" sz="2800" dirty="0">
            <a:latin typeface="Times New Roman" pitchFamily="18" charset="0"/>
            <a:cs typeface="Times New Roman" pitchFamily="18" charset="0"/>
          </a:endParaRPr>
        </a:p>
      </dgm:t>
    </dgm:pt>
    <dgm:pt modelId="{79F7D823-8A7B-4493-8450-4A8BB8C50CFC}" type="parTrans" cxnId="{15F2E87D-5267-40E8-BE08-0046F11E2845}">
      <dgm:prSet custT="1"/>
      <dgm:spPr/>
      <dgm:t>
        <a:bodyPr/>
        <a:lstStyle/>
        <a:p>
          <a:endParaRPr lang="uk-UA" sz="2800">
            <a:latin typeface="Times New Roman" pitchFamily="18" charset="0"/>
            <a:cs typeface="Times New Roman" pitchFamily="18" charset="0"/>
          </a:endParaRPr>
        </a:p>
      </dgm:t>
    </dgm:pt>
    <dgm:pt modelId="{BE655273-51CB-4621-9368-3790735D0201}" type="sibTrans" cxnId="{15F2E87D-5267-40E8-BE08-0046F11E2845}">
      <dgm:prSet/>
      <dgm:spPr/>
      <dgm:t>
        <a:bodyPr/>
        <a:lstStyle/>
        <a:p>
          <a:endParaRPr lang="uk-UA" sz="2800">
            <a:latin typeface="Times New Roman" pitchFamily="18" charset="0"/>
            <a:cs typeface="Times New Roman" pitchFamily="18" charset="0"/>
          </a:endParaRPr>
        </a:p>
      </dgm:t>
    </dgm:pt>
    <dgm:pt modelId="{7A6D0AE1-0145-46F1-9127-F880438F4C88}">
      <dgm:prSet custT="1"/>
      <dgm:spPr/>
      <dgm:t>
        <a:bodyPr/>
        <a:lstStyle/>
        <a:p>
          <a:r>
            <a:rPr lang="uk-UA" sz="2800" dirty="0" smtClean="0">
              <a:latin typeface="Times New Roman" pitchFamily="18" charset="0"/>
              <a:cs typeface="Times New Roman" pitchFamily="18" charset="0"/>
            </a:rPr>
            <a:t>Біологія</a:t>
          </a:r>
          <a:endParaRPr lang="uk-UA" sz="2800" dirty="0">
            <a:latin typeface="Times New Roman" pitchFamily="18" charset="0"/>
            <a:cs typeface="Times New Roman" pitchFamily="18" charset="0"/>
          </a:endParaRPr>
        </a:p>
      </dgm:t>
    </dgm:pt>
    <dgm:pt modelId="{6617714E-E37E-4A94-BC50-85DF5AC94688}" type="parTrans" cxnId="{B0A217EF-E518-429C-9EDD-129B9F42971F}">
      <dgm:prSet custT="1"/>
      <dgm:spPr/>
      <dgm:t>
        <a:bodyPr/>
        <a:lstStyle/>
        <a:p>
          <a:endParaRPr lang="uk-UA" sz="2800">
            <a:latin typeface="Times New Roman" pitchFamily="18" charset="0"/>
            <a:cs typeface="Times New Roman" pitchFamily="18" charset="0"/>
          </a:endParaRPr>
        </a:p>
      </dgm:t>
    </dgm:pt>
    <dgm:pt modelId="{CA8BF394-FD2F-428F-9336-3584AF056C64}" type="sibTrans" cxnId="{B0A217EF-E518-429C-9EDD-129B9F42971F}">
      <dgm:prSet/>
      <dgm:spPr/>
      <dgm:t>
        <a:bodyPr/>
        <a:lstStyle/>
        <a:p>
          <a:endParaRPr lang="uk-UA" sz="2800">
            <a:latin typeface="Times New Roman" pitchFamily="18" charset="0"/>
            <a:cs typeface="Times New Roman" pitchFamily="18" charset="0"/>
          </a:endParaRPr>
        </a:p>
      </dgm:t>
    </dgm:pt>
    <dgm:pt modelId="{5A204EF6-E2C9-4422-BC41-303F52FB5178}" type="pres">
      <dgm:prSet presAssocID="{823386F7-CBFB-4CB7-9A2F-C996B3B5C89B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8C957F2-E3E9-4291-8B51-601B898EF1FF}" type="pres">
      <dgm:prSet presAssocID="{9805DEF7-B239-4883-952F-6B5E9F8BD044}" presName="centerShape" presStyleLbl="node0" presStyleIdx="0" presStyleCnt="1" custScaleX="273066"/>
      <dgm:spPr/>
      <dgm:t>
        <a:bodyPr/>
        <a:lstStyle/>
        <a:p>
          <a:endParaRPr lang="ru-RU"/>
        </a:p>
      </dgm:t>
    </dgm:pt>
    <dgm:pt modelId="{8AA573E0-9DE6-426F-8462-CC87C3749ABA}" type="pres">
      <dgm:prSet presAssocID="{3F9E35C8-FF81-4D0E-8B5D-BE251977BC10}" presName="parTrans" presStyleLbl="sibTrans2D1" presStyleIdx="0" presStyleCnt="6"/>
      <dgm:spPr/>
      <dgm:t>
        <a:bodyPr/>
        <a:lstStyle/>
        <a:p>
          <a:endParaRPr lang="ru-RU"/>
        </a:p>
      </dgm:t>
    </dgm:pt>
    <dgm:pt modelId="{E48836CB-D670-4185-8B52-45581B644DEC}" type="pres">
      <dgm:prSet presAssocID="{3F9E35C8-FF81-4D0E-8B5D-BE251977BC10}" presName="connectorText" presStyleLbl="sibTrans2D1" presStyleIdx="0" presStyleCnt="6"/>
      <dgm:spPr/>
      <dgm:t>
        <a:bodyPr/>
        <a:lstStyle/>
        <a:p>
          <a:endParaRPr lang="ru-RU"/>
        </a:p>
      </dgm:t>
    </dgm:pt>
    <dgm:pt modelId="{74DC0B51-1A5F-4E44-B251-1F8D4B5BCC24}" type="pres">
      <dgm:prSet presAssocID="{CD5A60DA-39E6-4B08-BD7A-E08F1CCD0A76}" presName="node" presStyleLbl="node1" presStyleIdx="0" presStyleCnt="6" custScaleX="320178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E46A0CDD-2B8B-4D40-9E63-6EBD964A8636}" type="pres">
      <dgm:prSet presAssocID="{41791DC8-E603-44D3-9EA7-7555151B66F6}" presName="parTrans" presStyleLbl="sibTrans2D1" presStyleIdx="1" presStyleCnt="6"/>
      <dgm:spPr/>
      <dgm:t>
        <a:bodyPr/>
        <a:lstStyle/>
        <a:p>
          <a:endParaRPr lang="ru-RU"/>
        </a:p>
      </dgm:t>
    </dgm:pt>
    <dgm:pt modelId="{6A3066C5-2759-477D-9298-D6F2875D4D7D}" type="pres">
      <dgm:prSet presAssocID="{41791DC8-E603-44D3-9EA7-7555151B66F6}" presName="connectorText" presStyleLbl="sibTrans2D1" presStyleIdx="1" presStyleCnt="6"/>
      <dgm:spPr/>
      <dgm:t>
        <a:bodyPr/>
        <a:lstStyle/>
        <a:p>
          <a:endParaRPr lang="ru-RU"/>
        </a:p>
      </dgm:t>
    </dgm:pt>
    <dgm:pt modelId="{BED05B37-CB1F-447A-B5A4-A2639F1D01DD}" type="pres">
      <dgm:prSet presAssocID="{F525D308-3544-4659-AFAB-34E2887D9DE6}" presName="node" presStyleLbl="node1" presStyleIdx="1" presStyleCnt="6" custScaleX="229084" custRadScaleRad="214140" custRadScaleInc="6323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F2E5BC6-EA84-4418-BD7A-15F9D26183AA}" type="pres">
      <dgm:prSet presAssocID="{A9F1F130-7FEC-499D-B16A-37C8FE762226}" presName="parTrans" presStyleLbl="sibTrans2D1" presStyleIdx="2" presStyleCnt="6"/>
      <dgm:spPr/>
      <dgm:t>
        <a:bodyPr/>
        <a:lstStyle/>
        <a:p>
          <a:endParaRPr lang="ru-RU"/>
        </a:p>
      </dgm:t>
    </dgm:pt>
    <dgm:pt modelId="{EA9685F4-0209-4DD9-8802-392DB2BF60C7}" type="pres">
      <dgm:prSet presAssocID="{A9F1F130-7FEC-499D-B16A-37C8FE762226}" presName="connectorText" presStyleLbl="sibTrans2D1" presStyleIdx="2" presStyleCnt="6"/>
      <dgm:spPr/>
      <dgm:t>
        <a:bodyPr/>
        <a:lstStyle/>
        <a:p>
          <a:endParaRPr lang="ru-RU"/>
        </a:p>
      </dgm:t>
    </dgm:pt>
    <dgm:pt modelId="{3CCEDBA5-6A20-4612-BCCF-D4368582D069}" type="pres">
      <dgm:prSet presAssocID="{0AFBFD4A-4264-4C6C-9E65-C9C494973E0B}" presName="node" presStyleLbl="node1" presStyleIdx="2" presStyleCnt="6" custScaleX="233031" custRadScaleRad="185043" custRadScaleInc="-4678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E2BC178-0200-41E9-8089-22042D85D799}" type="pres">
      <dgm:prSet presAssocID="{BB8C95DB-D365-4CDF-B8DD-0680B4B7DE8C}" presName="parTrans" presStyleLbl="sibTrans2D1" presStyleIdx="3" presStyleCnt="6"/>
      <dgm:spPr/>
      <dgm:t>
        <a:bodyPr/>
        <a:lstStyle/>
        <a:p>
          <a:endParaRPr lang="ru-RU"/>
        </a:p>
      </dgm:t>
    </dgm:pt>
    <dgm:pt modelId="{9D692C55-C640-4CF2-A1C8-DEE8E3B55AF3}" type="pres">
      <dgm:prSet presAssocID="{BB8C95DB-D365-4CDF-B8DD-0680B4B7DE8C}" presName="connectorText" presStyleLbl="sibTrans2D1" presStyleIdx="3" presStyleCnt="6"/>
      <dgm:spPr/>
      <dgm:t>
        <a:bodyPr/>
        <a:lstStyle/>
        <a:p>
          <a:endParaRPr lang="ru-RU"/>
        </a:p>
      </dgm:t>
    </dgm:pt>
    <dgm:pt modelId="{36F15A64-1779-43E9-A3D8-4B49875A2482}" type="pres">
      <dgm:prSet presAssocID="{95D165C9-B08A-4293-BC32-E369A51777DD}" presName="node" presStyleLbl="node1" presStyleIdx="3" presStyleCnt="6" custScaleX="255867" custRadScaleRad="205726" custRadScaleInc="26666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E44D32-E03F-4ACD-9160-7CCEDF898F80}" type="pres">
      <dgm:prSet presAssocID="{79F7D823-8A7B-4493-8450-4A8BB8C50CFC}" presName="parTrans" presStyleLbl="sibTrans2D1" presStyleIdx="4" presStyleCnt="6"/>
      <dgm:spPr/>
      <dgm:t>
        <a:bodyPr/>
        <a:lstStyle/>
        <a:p>
          <a:endParaRPr lang="ru-RU"/>
        </a:p>
      </dgm:t>
    </dgm:pt>
    <dgm:pt modelId="{3E887978-48C0-4E0E-9A82-1019ABABCEC5}" type="pres">
      <dgm:prSet presAssocID="{79F7D823-8A7B-4493-8450-4A8BB8C50CFC}" presName="connectorText" presStyleLbl="sibTrans2D1" presStyleIdx="4" presStyleCnt="6"/>
      <dgm:spPr/>
      <dgm:t>
        <a:bodyPr/>
        <a:lstStyle/>
        <a:p>
          <a:endParaRPr lang="ru-RU"/>
        </a:p>
      </dgm:t>
    </dgm:pt>
    <dgm:pt modelId="{B75B04F9-429C-46D4-BDAF-F5B73B7FDB7A}" type="pres">
      <dgm:prSet presAssocID="{D0B2BA54-5CA0-4D67-971F-1CCE89F79D09}" presName="node" presStyleLbl="node1" presStyleIdx="4" presStyleCnt="6" custScaleX="324454" custRadScaleRad="91968" custRadScaleInc="-21123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AD4308-5BCB-46DA-8ACD-0AB3B6BFD514}" type="pres">
      <dgm:prSet presAssocID="{6617714E-E37E-4A94-BC50-85DF5AC94688}" presName="parTrans" presStyleLbl="sibTrans2D1" presStyleIdx="5" presStyleCnt="6"/>
      <dgm:spPr/>
      <dgm:t>
        <a:bodyPr/>
        <a:lstStyle/>
        <a:p>
          <a:endParaRPr lang="ru-RU"/>
        </a:p>
      </dgm:t>
    </dgm:pt>
    <dgm:pt modelId="{9AB8CABD-6EDD-4F45-9BEE-47E7AB9A98FA}" type="pres">
      <dgm:prSet presAssocID="{6617714E-E37E-4A94-BC50-85DF5AC94688}" presName="connectorText" presStyleLbl="sibTrans2D1" presStyleIdx="5" presStyleCnt="6"/>
      <dgm:spPr/>
      <dgm:t>
        <a:bodyPr/>
        <a:lstStyle/>
        <a:p>
          <a:endParaRPr lang="ru-RU"/>
        </a:p>
      </dgm:t>
    </dgm:pt>
    <dgm:pt modelId="{AEFD93C1-6274-4D78-976F-55BBDEB8FEF0}" type="pres">
      <dgm:prSet presAssocID="{7A6D0AE1-0145-46F1-9127-F880438F4C88}" presName="node" presStyleLbl="node1" presStyleIdx="5" presStyleCnt="6" custScaleX="213072" custRadScaleRad="201597" custRadScaleInc="-41548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E8583AF4-3A62-4DBF-B5E8-FA4529855381}" type="presOf" srcId="{3F9E35C8-FF81-4D0E-8B5D-BE251977BC10}" destId="{8AA573E0-9DE6-426F-8462-CC87C3749ABA}" srcOrd="0" destOrd="0" presId="urn:microsoft.com/office/officeart/2005/8/layout/radial5"/>
    <dgm:cxn modelId="{A107E51B-B911-44E2-A6C3-26F0626B5781}" srcId="{9805DEF7-B239-4883-952F-6B5E9F8BD044}" destId="{0AFBFD4A-4264-4C6C-9E65-C9C494973E0B}" srcOrd="2" destOrd="0" parTransId="{A9F1F130-7FEC-499D-B16A-37C8FE762226}" sibTransId="{DAFBBA5D-6490-489B-80BA-CA4F0FD3EDD9}"/>
    <dgm:cxn modelId="{7DF4CBE3-7D0D-416F-A529-1F5B21DAA2F0}" srcId="{823386F7-CBFB-4CB7-9A2F-C996B3B5C89B}" destId="{9805DEF7-B239-4883-952F-6B5E9F8BD044}" srcOrd="0" destOrd="0" parTransId="{044DE7E5-CCB8-4ADD-BBF4-97817EA39E29}" sibTransId="{3BC6E8B7-7AC5-4023-977D-C2C01D7F55BC}"/>
    <dgm:cxn modelId="{C335C0EC-5105-41B3-8377-298A338689A0}" srcId="{9805DEF7-B239-4883-952F-6B5E9F8BD044}" destId="{F525D308-3544-4659-AFAB-34E2887D9DE6}" srcOrd="1" destOrd="0" parTransId="{41791DC8-E603-44D3-9EA7-7555151B66F6}" sibTransId="{E63D5B10-4FF5-47D4-9F43-8D25C79D4DB8}"/>
    <dgm:cxn modelId="{61B94838-9A51-4BD3-BADD-8F3872B5E66D}" type="presOf" srcId="{41791DC8-E603-44D3-9EA7-7555151B66F6}" destId="{6A3066C5-2759-477D-9298-D6F2875D4D7D}" srcOrd="1" destOrd="0" presId="urn:microsoft.com/office/officeart/2005/8/layout/radial5"/>
    <dgm:cxn modelId="{FBE3C60A-9F84-42CC-BB79-AC20C6FFA6CB}" type="presOf" srcId="{3F9E35C8-FF81-4D0E-8B5D-BE251977BC10}" destId="{E48836CB-D670-4185-8B52-45581B644DEC}" srcOrd="1" destOrd="0" presId="urn:microsoft.com/office/officeart/2005/8/layout/radial5"/>
    <dgm:cxn modelId="{592C311D-2417-455C-BE8E-D4144B3E12F0}" type="presOf" srcId="{79F7D823-8A7B-4493-8450-4A8BB8C50CFC}" destId="{3E887978-48C0-4E0E-9A82-1019ABABCEC5}" srcOrd="1" destOrd="0" presId="urn:microsoft.com/office/officeart/2005/8/layout/radial5"/>
    <dgm:cxn modelId="{EB1FCB6F-62CA-41D7-BCAE-3D87CD2D9730}" type="presOf" srcId="{823386F7-CBFB-4CB7-9A2F-C996B3B5C89B}" destId="{5A204EF6-E2C9-4422-BC41-303F52FB5178}" srcOrd="0" destOrd="0" presId="urn:microsoft.com/office/officeart/2005/8/layout/radial5"/>
    <dgm:cxn modelId="{807DE286-475E-4992-9EE2-96C76B862AE0}" type="presOf" srcId="{D0B2BA54-5CA0-4D67-971F-1CCE89F79D09}" destId="{B75B04F9-429C-46D4-BDAF-F5B73B7FDB7A}" srcOrd="0" destOrd="0" presId="urn:microsoft.com/office/officeart/2005/8/layout/radial5"/>
    <dgm:cxn modelId="{7CF1C8EE-5030-4704-8CDD-99F0A2520333}" type="presOf" srcId="{A9F1F130-7FEC-499D-B16A-37C8FE762226}" destId="{EA9685F4-0209-4DD9-8802-392DB2BF60C7}" srcOrd="1" destOrd="0" presId="urn:microsoft.com/office/officeart/2005/8/layout/radial5"/>
    <dgm:cxn modelId="{02A1329D-E618-4FBF-AA9D-6828A52FBEF4}" type="presOf" srcId="{6617714E-E37E-4A94-BC50-85DF5AC94688}" destId="{9AB8CABD-6EDD-4F45-9BEE-47E7AB9A98FA}" srcOrd="1" destOrd="0" presId="urn:microsoft.com/office/officeart/2005/8/layout/radial5"/>
    <dgm:cxn modelId="{E7193187-2041-4DB2-847C-65FB994286BA}" type="presOf" srcId="{6617714E-E37E-4A94-BC50-85DF5AC94688}" destId="{2BAD4308-5BCB-46DA-8ACD-0AB3B6BFD514}" srcOrd="0" destOrd="0" presId="urn:microsoft.com/office/officeart/2005/8/layout/radial5"/>
    <dgm:cxn modelId="{D6EEB349-B548-430A-A0A8-D4544AB94EE7}" type="presOf" srcId="{F525D308-3544-4659-AFAB-34E2887D9DE6}" destId="{BED05B37-CB1F-447A-B5A4-A2639F1D01DD}" srcOrd="0" destOrd="0" presId="urn:microsoft.com/office/officeart/2005/8/layout/radial5"/>
    <dgm:cxn modelId="{AF341960-14F0-4918-B90A-CACF45A0130B}" type="presOf" srcId="{95D165C9-B08A-4293-BC32-E369A51777DD}" destId="{36F15A64-1779-43E9-A3D8-4B49875A2482}" srcOrd="0" destOrd="0" presId="urn:microsoft.com/office/officeart/2005/8/layout/radial5"/>
    <dgm:cxn modelId="{516F7BF9-E3ED-4C30-AB3B-37D995A3B66F}" type="presOf" srcId="{A9F1F130-7FEC-499D-B16A-37C8FE762226}" destId="{FF2E5BC6-EA84-4418-BD7A-15F9D26183AA}" srcOrd="0" destOrd="0" presId="urn:microsoft.com/office/officeart/2005/8/layout/radial5"/>
    <dgm:cxn modelId="{B0A217EF-E518-429C-9EDD-129B9F42971F}" srcId="{9805DEF7-B239-4883-952F-6B5E9F8BD044}" destId="{7A6D0AE1-0145-46F1-9127-F880438F4C88}" srcOrd="5" destOrd="0" parTransId="{6617714E-E37E-4A94-BC50-85DF5AC94688}" sibTransId="{CA8BF394-FD2F-428F-9336-3584AF056C64}"/>
    <dgm:cxn modelId="{B0A62ACF-FD32-4811-8510-FD236E5A549C}" type="presOf" srcId="{0AFBFD4A-4264-4C6C-9E65-C9C494973E0B}" destId="{3CCEDBA5-6A20-4612-BCCF-D4368582D069}" srcOrd="0" destOrd="0" presId="urn:microsoft.com/office/officeart/2005/8/layout/radial5"/>
    <dgm:cxn modelId="{4659E0A1-47E2-4595-896E-4BBD6745D43A}" type="presOf" srcId="{79F7D823-8A7B-4493-8450-4A8BB8C50CFC}" destId="{CFE44D32-E03F-4ACD-9160-7CCEDF898F80}" srcOrd="0" destOrd="0" presId="urn:microsoft.com/office/officeart/2005/8/layout/radial5"/>
    <dgm:cxn modelId="{FBF04587-6733-40F7-A6A4-F714E242FA5B}" type="presOf" srcId="{7A6D0AE1-0145-46F1-9127-F880438F4C88}" destId="{AEFD93C1-6274-4D78-976F-55BBDEB8FEF0}" srcOrd="0" destOrd="0" presId="urn:microsoft.com/office/officeart/2005/8/layout/radial5"/>
    <dgm:cxn modelId="{AA1FBF00-A8FF-46D2-8B5F-CE01E09B3D87}" type="presOf" srcId="{CD5A60DA-39E6-4B08-BD7A-E08F1CCD0A76}" destId="{74DC0B51-1A5F-4E44-B251-1F8D4B5BCC24}" srcOrd="0" destOrd="0" presId="urn:microsoft.com/office/officeart/2005/8/layout/radial5"/>
    <dgm:cxn modelId="{06B998CD-DB69-44EF-852B-D7A5CE3C9A21}" type="presOf" srcId="{BB8C95DB-D365-4CDF-B8DD-0680B4B7DE8C}" destId="{8E2BC178-0200-41E9-8089-22042D85D799}" srcOrd="0" destOrd="0" presId="urn:microsoft.com/office/officeart/2005/8/layout/radial5"/>
    <dgm:cxn modelId="{B0721D29-8CCB-499A-A9AD-31C5C0F840E2}" srcId="{9805DEF7-B239-4883-952F-6B5E9F8BD044}" destId="{95D165C9-B08A-4293-BC32-E369A51777DD}" srcOrd="3" destOrd="0" parTransId="{BB8C95DB-D365-4CDF-B8DD-0680B4B7DE8C}" sibTransId="{9A5DA0D8-1539-4E24-A35C-E0DD07E2167D}"/>
    <dgm:cxn modelId="{3F084BA5-06D1-4C67-BDA7-7A96B69B24ED}" type="presOf" srcId="{BB8C95DB-D365-4CDF-B8DD-0680B4B7DE8C}" destId="{9D692C55-C640-4CF2-A1C8-DEE8E3B55AF3}" srcOrd="1" destOrd="0" presId="urn:microsoft.com/office/officeart/2005/8/layout/radial5"/>
    <dgm:cxn modelId="{A350E844-B5CE-48AC-81D9-167D6E8DE55D}" type="presOf" srcId="{9805DEF7-B239-4883-952F-6B5E9F8BD044}" destId="{F8C957F2-E3E9-4291-8B51-601B898EF1FF}" srcOrd="0" destOrd="0" presId="urn:microsoft.com/office/officeart/2005/8/layout/radial5"/>
    <dgm:cxn modelId="{67302D7C-0735-425E-BD1B-A1626BDE2465}" type="presOf" srcId="{41791DC8-E603-44D3-9EA7-7555151B66F6}" destId="{E46A0CDD-2B8B-4D40-9E63-6EBD964A8636}" srcOrd="0" destOrd="0" presId="urn:microsoft.com/office/officeart/2005/8/layout/radial5"/>
    <dgm:cxn modelId="{15F2E87D-5267-40E8-BE08-0046F11E2845}" srcId="{9805DEF7-B239-4883-952F-6B5E9F8BD044}" destId="{D0B2BA54-5CA0-4D67-971F-1CCE89F79D09}" srcOrd="4" destOrd="0" parTransId="{79F7D823-8A7B-4493-8450-4A8BB8C50CFC}" sibTransId="{BE655273-51CB-4621-9368-3790735D0201}"/>
    <dgm:cxn modelId="{4EA9984F-48BD-45E7-9532-3302BAAEFDE2}" srcId="{9805DEF7-B239-4883-952F-6B5E9F8BD044}" destId="{CD5A60DA-39E6-4B08-BD7A-E08F1CCD0A76}" srcOrd="0" destOrd="0" parTransId="{3F9E35C8-FF81-4D0E-8B5D-BE251977BC10}" sibTransId="{8772375D-2F0D-46B6-8A3D-D303848F4256}"/>
    <dgm:cxn modelId="{6CCC92BA-90A4-4FCF-8EE6-0ACECFB9BF11}" type="presParOf" srcId="{5A204EF6-E2C9-4422-BC41-303F52FB5178}" destId="{F8C957F2-E3E9-4291-8B51-601B898EF1FF}" srcOrd="0" destOrd="0" presId="urn:microsoft.com/office/officeart/2005/8/layout/radial5"/>
    <dgm:cxn modelId="{6A3F47C2-D9B6-466C-955F-7E6EF55C0CDB}" type="presParOf" srcId="{5A204EF6-E2C9-4422-BC41-303F52FB5178}" destId="{8AA573E0-9DE6-426F-8462-CC87C3749ABA}" srcOrd="1" destOrd="0" presId="urn:microsoft.com/office/officeart/2005/8/layout/radial5"/>
    <dgm:cxn modelId="{AD7AA192-BF6B-436F-8FD6-61E22E75B22C}" type="presParOf" srcId="{8AA573E0-9DE6-426F-8462-CC87C3749ABA}" destId="{E48836CB-D670-4185-8B52-45581B644DEC}" srcOrd="0" destOrd="0" presId="urn:microsoft.com/office/officeart/2005/8/layout/radial5"/>
    <dgm:cxn modelId="{7CEA4293-650E-492C-A7C8-5D1975891A78}" type="presParOf" srcId="{5A204EF6-E2C9-4422-BC41-303F52FB5178}" destId="{74DC0B51-1A5F-4E44-B251-1F8D4B5BCC24}" srcOrd="2" destOrd="0" presId="urn:microsoft.com/office/officeart/2005/8/layout/radial5"/>
    <dgm:cxn modelId="{649ECA5B-D412-4FBA-9498-02D21ED33E5E}" type="presParOf" srcId="{5A204EF6-E2C9-4422-BC41-303F52FB5178}" destId="{E46A0CDD-2B8B-4D40-9E63-6EBD964A8636}" srcOrd="3" destOrd="0" presId="urn:microsoft.com/office/officeart/2005/8/layout/radial5"/>
    <dgm:cxn modelId="{DF886A58-9030-450B-B78E-9CA665ACB74E}" type="presParOf" srcId="{E46A0CDD-2B8B-4D40-9E63-6EBD964A8636}" destId="{6A3066C5-2759-477D-9298-D6F2875D4D7D}" srcOrd="0" destOrd="0" presId="urn:microsoft.com/office/officeart/2005/8/layout/radial5"/>
    <dgm:cxn modelId="{DB3BF605-AE4A-4255-A241-F9E916A28EED}" type="presParOf" srcId="{5A204EF6-E2C9-4422-BC41-303F52FB5178}" destId="{BED05B37-CB1F-447A-B5A4-A2639F1D01DD}" srcOrd="4" destOrd="0" presId="urn:microsoft.com/office/officeart/2005/8/layout/radial5"/>
    <dgm:cxn modelId="{9A7EAAD2-48E8-488F-8E0B-6D732E890CF3}" type="presParOf" srcId="{5A204EF6-E2C9-4422-BC41-303F52FB5178}" destId="{FF2E5BC6-EA84-4418-BD7A-15F9D26183AA}" srcOrd="5" destOrd="0" presId="urn:microsoft.com/office/officeart/2005/8/layout/radial5"/>
    <dgm:cxn modelId="{5A4011B6-D6D7-4FA2-B112-B011BDFA89EE}" type="presParOf" srcId="{FF2E5BC6-EA84-4418-BD7A-15F9D26183AA}" destId="{EA9685F4-0209-4DD9-8802-392DB2BF60C7}" srcOrd="0" destOrd="0" presId="urn:microsoft.com/office/officeart/2005/8/layout/radial5"/>
    <dgm:cxn modelId="{C14CD05B-4C9F-4341-BBEB-005158CF13FE}" type="presParOf" srcId="{5A204EF6-E2C9-4422-BC41-303F52FB5178}" destId="{3CCEDBA5-6A20-4612-BCCF-D4368582D069}" srcOrd="6" destOrd="0" presId="urn:microsoft.com/office/officeart/2005/8/layout/radial5"/>
    <dgm:cxn modelId="{5BFE5D90-E136-4706-B37D-3667EA6E7818}" type="presParOf" srcId="{5A204EF6-E2C9-4422-BC41-303F52FB5178}" destId="{8E2BC178-0200-41E9-8089-22042D85D799}" srcOrd="7" destOrd="0" presId="urn:microsoft.com/office/officeart/2005/8/layout/radial5"/>
    <dgm:cxn modelId="{25502168-0611-4E6C-A9DF-07789CFAB4D2}" type="presParOf" srcId="{8E2BC178-0200-41E9-8089-22042D85D799}" destId="{9D692C55-C640-4CF2-A1C8-DEE8E3B55AF3}" srcOrd="0" destOrd="0" presId="urn:microsoft.com/office/officeart/2005/8/layout/radial5"/>
    <dgm:cxn modelId="{D9060222-E7F1-42FF-A0C4-1785854D7D26}" type="presParOf" srcId="{5A204EF6-E2C9-4422-BC41-303F52FB5178}" destId="{36F15A64-1779-43E9-A3D8-4B49875A2482}" srcOrd="8" destOrd="0" presId="urn:microsoft.com/office/officeart/2005/8/layout/radial5"/>
    <dgm:cxn modelId="{10BF227A-14B2-410C-98F8-2629A6E70037}" type="presParOf" srcId="{5A204EF6-E2C9-4422-BC41-303F52FB5178}" destId="{CFE44D32-E03F-4ACD-9160-7CCEDF898F80}" srcOrd="9" destOrd="0" presId="urn:microsoft.com/office/officeart/2005/8/layout/radial5"/>
    <dgm:cxn modelId="{FE2AD1E5-7D3E-41AC-BA6E-6198470DFF0C}" type="presParOf" srcId="{CFE44D32-E03F-4ACD-9160-7CCEDF898F80}" destId="{3E887978-48C0-4E0E-9A82-1019ABABCEC5}" srcOrd="0" destOrd="0" presId="urn:microsoft.com/office/officeart/2005/8/layout/radial5"/>
    <dgm:cxn modelId="{A1CFBE66-6727-43C6-959C-36CBE74889A6}" type="presParOf" srcId="{5A204EF6-E2C9-4422-BC41-303F52FB5178}" destId="{B75B04F9-429C-46D4-BDAF-F5B73B7FDB7A}" srcOrd="10" destOrd="0" presId="urn:microsoft.com/office/officeart/2005/8/layout/radial5"/>
    <dgm:cxn modelId="{7817D1CC-66CE-4D0F-AD4F-3986BA5C3936}" type="presParOf" srcId="{5A204EF6-E2C9-4422-BC41-303F52FB5178}" destId="{2BAD4308-5BCB-46DA-8ACD-0AB3B6BFD514}" srcOrd="11" destOrd="0" presId="urn:microsoft.com/office/officeart/2005/8/layout/radial5"/>
    <dgm:cxn modelId="{F88AE7AB-DD21-489F-9F06-6A8AAF869E43}" type="presParOf" srcId="{2BAD4308-5BCB-46DA-8ACD-0AB3B6BFD514}" destId="{9AB8CABD-6EDD-4F45-9BEE-47E7AB9A98FA}" srcOrd="0" destOrd="0" presId="urn:microsoft.com/office/officeart/2005/8/layout/radial5"/>
    <dgm:cxn modelId="{8289010A-50AA-4AD7-A297-525F16A67896}" type="presParOf" srcId="{5A204EF6-E2C9-4422-BC41-303F52FB5178}" destId="{AEFD93C1-6274-4D78-976F-55BBDEB8FEF0}" srcOrd="12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E21C241-5B31-4769-BD89-446BCF660936}" type="doc">
      <dgm:prSet loTypeId="urn:microsoft.com/office/officeart/2005/8/layout/hChevron3" loCatId="process" qsTypeId="urn:microsoft.com/office/officeart/2005/8/quickstyle/3d3" qsCatId="3D" csTypeId="urn:microsoft.com/office/officeart/2005/8/colors/colorful2" csCatId="colorful" phldr="1"/>
      <dgm:spPr/>
    </dgm:pt>
    <dgm:pt modelId="{96C2A40E-9ABA-4571-985B-1A77C78AAEE0}">
      <dgm:prSet phldrT="[Текст]" custT="1"/>
      <dgm:spPr/>
      <dgm:t>
        <a:bodyPr/>
        <a:lstStyle/>
        <a:p>
          <a:r>
            <a:rPr lang="uk-UA" sz="1600" b="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Відбір проби</a:t>
          </a:r>
          <a:endParaRPr lang="ru-RU" sz="1600" b="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F7367A59-C9B4-46FD-B57E-335649B41CC9}" type="parTrans" cxnId="{31F59E13-5663-4A78-B9F6-619DEE05E970}">
      <dgm:prSet/>
      <dgm:spPr/>
      <dgm:t>
        <a:bodyPr/>
        <a:lstStyle/>
        <a:p>
          <a:endParaRPr lang="ru-RU" sz="1600" b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CBBB9A51-E340-4CA8-BFCF-0D8D0DFDA432}" type="sibTrans" cxnId="{31F59E13-5663-4A78-B9F6-619DEE05E970}">
      <dgm:prSet/>
      <dgm:spPr/>
      <dgm:t>
        <a:bodyPr/>
        <a:lstStyle/>
        <a:p>
          <a:endParaRPr lang="ru-RU" sz="1600" b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550B8C03-82E9-40DA-9E59-F59F6A797545}">
      <dgm:prSet phldrT="[Текст]" custT="1"/>
      <dgm:spPr/>
      <dgm:t>
        <a:bodyPr/>
        <a:lstStyle/>
        <a:p>
          <a:r>
            <a:rPr lang="uk-UA" sz="1600" b="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Пробопідготовка</a:t>
          </a:r>
        </a:p>
      </dgm:t>
    </dgm:pt>
    <dgm:pt modelId="{50491E52-7663-4E92-821B-41EB85E5EDC1}" type="parTrans" cxnId="{4F739858-20E6-4C83-BD09-039C2857DBC8}">
      <dgm:prSet/>
      <dgm:spPr/>
      <dgm:t>
        <a:bodyPr/>
        <a:lstStyle/>
        <a:p>
          <a:endParaRPr lang="ru-RU" sz="1600" b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551A574B-226A-4085-9A47-DB606A7463C0}" type="sibTrans" cxnId="{4F739858-20E6-4C83-BD09-039C2857DBC8}">
      <dgm:prSet/>
      <dgm:spPr/>
      <dgm:t>
        <a:bodyPr/>
        <a:lstStyle/>
        <a:p>
          <a:endParaRPr lang="ru-RU" sz="1600" b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738B2159-8AC7-48DF-9C2F-82B277F50AB1}">
      <dgm:prSet phldrT="[Текст]" custT="1"/>
      <dgm:spPr/>
      <dgm:t>
        <a:bodyPr/>
        <a:lstStyle/>
        <a:p>
          <a:r>
            <a:rPr lang="uk-UA" sz="1600" b="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Отримання аналітичного сигналу</a:t>
          </a:r>
          <a:endParaRPr lang="ru-RU" sz="1600" b="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4C639E61-2C49-46B1-847D-DE67E19A311E}" type="parTrans" cxnId="{7EEFB6BB-6410-4FC0-9F29-FD47A601D9E1}">
      <dgm:prSet/>
      <dgm:spPr/>
      <dgm:t>
        <a:bodyPr/>
        <a:lstStyle/>
        <a:p>
          <a:endParaRPr lang="ru-RU" sz="1600" b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4526FBF0-CE2A-40C3-B197-2A311579B9AF}" type="sibTrans" cxnId="{7EEFB6BB-6410-4FC0-9F29-FD47A601D9E1}">
      <dgm:prSet/>
      <dgm:spPr/>
      <dgm:t>
        <a:bodyPr/>
        <a:lstStyle/>
        <a:p>
          <a:endParaRPr lang="ru-RU" sz="1600" b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D255C156-5582-4963-8775-8189555C42DE}">
      <dgm:prSet custT="1"/>
      <dgm:spPr/>
      <dgm:t>
        <a:bodyPr/>
        <a:lstStyle/>
        <a:p>
          <a:r>
            <a:rPr lang="uk-UA" sz="1600" b="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Обробка та інтерпретація результатів </a:t>
          </a:r>
          <a:endParaRPr lang="ru-RU" sz="1600" b="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616E6F29-E465-4DE8-95EA-87D75BC36DCD}" type="parTrans" cxnId="{BC7011CA-FACD-4F2F-BF38-B2808C1B0AE3}">
      <dgm:prSet/>
      <dgm:spPr/>
      <dgm:t>
        <a:bodyPr/>
        <a:lstStyle/>
        <a:p>
          <a:endParaRPr lang="ru-RU" sz="1600" b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9A43223D-A25D-4269-951E-AD5176FEC50A}" type="sibTrans" cxnId="{BC7011CA-FACD-4F2F-BF38-B2808C1B0AE3}">
      <dgm:prSet/>
      <dgm:spPr/>
      <dgm:t>
        <a:bodyPr/>
        <a:lstStyle/>
        <a:p>
          <a:endParaRPr lang="ru-RU" sz="1600" b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DAA23053-43CD-462F-8A5D-E21637054A68}" type="pres">
      <dgm:prSet presAssocID="{0E21C241-5B31-4769-BD89-446BCF660936}" presName="Name0" presStyleCnt="0">
        <dgm:presLayoutVars>
          <dgm:dir/>
          <dgm:resizeHandles val="exact"/>
        </dgm:presLayoutVars>
      </dgm:prSet>
      <dgm:spPr/>
    </dgm:pt>
    <dgm:pt modelId="{0A78187A-7252-4A0F-9E49-E21F2E60A42F}" type="pres">
      <dgm:prSet presAssocID="{96C2A40E-9ABA-4571-985B-1A77C78AAEE0}" presName="parTxOnly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D2FA3A3-491E-4558-9D4E-4E2619AC10CA}" type="pres">
      <dgm:prSet presAssocID="{CBBB9A51-E340-4CA8-BFCF-0D8D0DFDA432}" presName="parSpace" presStyleCnt="0"/>
      <dgm:spPr/>
    </dgm:pt>
    <dgm:pt modelId="{9CBD022C-28BB-435C-BD3D-6715B545C2DC}" type="pres">
      <dgm:prSet presAssocID="{550B8C03-82E9-40DA-9E59-F59F6A797545}" presName="parTxOnly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138A525-742C-41DD-BB22-0390FCDA787C}" type="pres">
      <dgm:prSet presAssocID="{551A574B-226A-4085-9A47-DB606A7463C0}" presName="parSpace" presStyleCnt="0"/>
      <dgm:spPr/>
    </dgm:pt>
    <dgm:pt modelId="{8BA7E4A2-5029-47AD-8F1E-0A9BD064C20A}" type="pres">
      <dgm:prSet presAssocID="{738B2159-8AC7-48DF-9C2F-82B277F50AB1}" presName="parTxOnly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3D4AD91-6C3C-4567-9743-6636FE23B564}" type="pres">
      <dgm:prSet presAssocID="{4526FBF0-CE2A-40C3-B197-2A311579B9AF}" presName="parSpace" presStyleCnt="0"/>
      <dgm:spPr/>
    </dgm:pt>
    <dgm:pt modelId="{0BBED96E-24A4-423D-8DDC-C3E67887DD84}" type="pres">
      <dgm:prSet presAssocID="{D255C156-5582-4963-8775-8189555C42DE}" presName="parTxOnly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80C06DA-75BF-4EC9-9233-0BA3281BC769}" type="presOf" srcId="{738B2159-8AC7-48DF-9C2F-82B277F50AB1}" destId="{8BA7E4A2-5029-47AD-8F1E-0A9BD064C20A}" srcOrd="0" destOrd="0" presId="urn:microsoft.com/office/officeart/2005/8/layout/hChevron3"/>
    <dgm:cxn modelId="{7EEFB6BB-6410-4FC0-9F29-FD47A601D9E1}" srcId="{0E21C241-5B31-4769-BD89-446BCF660936}" destId="{738B2159-8AC7-48DF-9C2F-82B277F50AB1}" srcOrd="2" destOrd="0" parTransId="{4C639E61-2C49-46B1-847D-DE67E19A311E}" sibTransId="{4526FBF0-CE2A-40C3-B197-2A311579B9AF}"/>
    <dgm:cxn modelId="{4F739858-20E6-4C83-BD09-039C2857DBC8}" srcId="{0E21C241-5B31-4769-BD89-446BCF660936}" destId="{550B8C03-82E9-40DA-9E59-F59F6A797545}" srcOrd="1" destOrd="0" parTransId="{50491E52-7663-4E92-821B-41EB85E5EDC1}" sibTransId="{551A574B-226A-4085-9A47-DB606A7463C0}"/>
    <dgm:cxn modelId="{C574AAC8-66BF-47D1-B995-9CE7379AB2C7}" type="presOf" srcId="{D255C156-5582-4963-8775-8189555C42DE}" destId="{0BBED96E-24A4-423D-8DDC-C3E67887DD84}" srcOrd="0" destOrd="0" presId="urn:microsoft.com/office/officeart/2005/8/layout/hChevron3"/>
    <dgm:cxn modelId="{BC7011CA-FACD-4F2F-BF38-B2808C1B0AE3}" srcId="{0E21C241-5B31-4769-BD89-446BCF660936}" destId="{D255C156-5582-4963-8775-8189555C42DE}" srcOrd="3" destOrd="0" parTransId="{616E6F29-E465-4DE8-95EA-87D75BC36DCD}" sibTransId="{9A43223D-A25D-4269-951E-AD5176FEC50A}"/>
    <dgm:cxn modelId="{B478D56A-9404-46E1-85CB-0D6C8FAA7D4B}" type="presOf" srcId="{550B8C03-82E9-40DA-9E59-F59F6A797545}" destId="{9CBD022C-28BB-435C-BD3D-6715B545C2DC}" srcOrd="0" destOrd="0" presId="urn:microsoft.com/office/officeart/2005/8/layout/hChevron3"/>
    <dgm:cxn modelId="{F6DF3F93-0FAC-4569-A6BC-C8F5357F7958}" type="presOf" srcId="{0E21C241-5B31-4769-BD89-446BCF660936}" destId="{DAA23053-43CD-462F-8A5D-E21637054A68}" srcOrd="0" destOrd="0" presId="urn:microsoft.com/office/officeart/2005/8/layout/hChevron3"/>
    <dgm:cxn modelId="{BBBA107B-43BD-4E18-8F94-298C56F72795}" type="presOf" srcId="{96C2A40E-9ABA-4571-985B-1A77C78AAEE0}" destId="{0A78187A-7252-4A0F-9E49-E21F2E60A42F}" srcOrd="0" destOrd="0" presId="urn:microsoft.com/office/officeart/2005/8/layout/hChevron3"/>
    <dgm:cxn modelId="{31F59E13-5663-4A78-B9F6-619DEE05E970}" srcId="{0E21C241-5B31-4769-BD89-446BCF660936}" destId="{96C2A40E-9ABA-4571-985B-1A77C78AAEE0}" srcOrd="0" destOrd="0" parTransId="{F7367A59-C9B4-46FD-B57E-335649B41CC9}" sibTransId="{CBBB9A51-E340-4CA8-BFCF-0D8D0DFDA432}"/>
    <dgm:cxn modelId="{334875E4-736E-4DC4-BB28-18171D5AD21F}" type="presParOf" srcId="{DAA23053-43CD-462F-8A5D-E21637054A68}" destId="{0A78187A-7252-4A0F-9E49-E21F2E60A42F}" srcOrd="0" destOrd="0" presId="urn:microsoft.com/office/officeart/2005/8/layout/hChevron3"/>
    <dgm:cxn modelId="{6ACFB15D-7391-4BF1-8949-4CB8BAB86CEB}" type="presParOf" srcId="{DAA23053-43CD-462F-8A5D-E21637054A68}" destId="{5D2FA3A3-491E-4558-9D4E-4E2619AC10CA}" srcOrd="1" destOrd="0" presId="urn:microsoft.com/office/officeart/2005/8/layout/hChevron3"/>
    <dgm:cxn modelId="{8F077623-1DD3-4A6F-8C42-8F52E5721D24}" type="presParOf" srcId="{DAA23053-43CD-462F-8A5D-E21637054A68}" destId="{9CBD022C-28BB-435C-BD3D-6715B545C2DC}" srcOrd="2" destOrd="0" presId="urn:microsoft.com/office/officeart/2005/8/layout/hChevron3"/>
    <dgm:cxn modelId="{9DC02F19-224D-472D-B0C8-8436D18A8033}" type="presParOf" srcId="{DAA23053-43CD-462F-8A5D-E21637054A68}" destId="{C138A525-742C-41DD-BB22-0390FCDA787C}" srcOrd="3" destOrd="0" presId="urn:microsoft.com/office/officeart/2005/8/layout/hChevron3"/>
    <dgm:cxn modelId="{6F3291D5-4745-44FB-8DF5-F90D1CAEC87A}" type="presParOf" srcId="{DAA23053-43CD-462F-8A5D-E21637054A68}" destId="{8BA7E4A2-5029-47AD-8F1E-0A9BD064C20A}" srcOrd="4" destOrd="0" presId="urn:microsoft.com/office/officeart/2005/8/layout/hChevron3"/>
    <dgm:cxn modelId="{F121BABC-D13C-4C28-8042-149A7329EBEB}" type="presParOf" srcId="{DAA23053-43CD-462F-8A5D-E21637054A68}" destId="{73D4AD91-6C3C-4567-9743-6636FE23B564}" srcOrd="5" destOrd="0" presId="urn:microsoft.com/office/officeart/2005/8/layout/hChevron3"/>
    <dgm:cxn modelId="{34A68917-3AB6-4CD4-95D0-CCD0C028BE10}" type="presParOf" srcId="{DAA23053-43CD-462F-8A5D-E21637054A68}" destId="{0BBED96E-24A4-423D-8DDC-C3E67887DD84}" srcOrd="6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5F976BD-6BB5-4A60-9553-663325931C30}" type="doc">
      <dgm:prSet loTypeId="urn:microsoft.com/office/officeart/2005/8/layout/hierarchy4" loCatId="hierarchy" qsTypeId="urn:microsoft.com/office/officeart/2005/8/quickstyle/3d3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E77184A6-F396-4429-BF30-72B5DC2269D6}">
      <dgm:prSet phldrT="[Текст]"/>
      <dgm:spPr/>
      <dgm:t>
        <a:bodyPr/>
        <a:lstStyle/>
        <a:p>
          <a:r>
            <a:rPr lang="uk-UA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Методи аналізу</a:t>
          </a:r>
          <a:endParaRPr lang="ru-RU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C8821014-5FEC-4C68-896E-2996F562CF48}" type="parTrans" cxnId="{7FBBA8A2-E1E6-4F69-B939-AEBBCE670226}">
      <dgm:prSet/>
      <dgm:spPr/>
      <dgm:t>
        <a:bodyPr/>
        <a:lstStyle/>
        <a:p>
          <a:endParaRPr lang="ru-RU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C50C8BF3-82FB-4DA3-BB85-4A9C27C0E45C}" type="sibTrans" cxnId="{7FBBA8A2-E1E6-4F69-B939-AEBBCE670226}">
      <dgm:prSet/>
      <dgm:spPr/>
      <dgm:t>
        <a:bodyPr/>
        <a:lstStyle/>
        <a:p>
          <a:endParaRPr lang="ru-RU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F0F38185-04E9-403D-8E33-01B6682CDA3A}">
      <dgm:prSet phldrT="[Текст]"/>
      <dgm:spPr/>
      <dgm:t>
        <a:bodyPr/>
        <a:lstStyle/>
        <a:p>
          <a:r>
            <a:rPr lang="uk-UA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Хімічний</a:t>
          </a:r>
          <a:endParaRPr lang="ru-RU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12FFD55F-D4E9-4D3B-AF22-D4999E192458}" type="parTrans" cxnId="{65F95EAD-0384-4C54-9EFC-36BA26C6F853}">
      <dgm:prSet/>
      <dgm:spPr/>
      <dgm:t>
        <a:bodyPr/>
        <a:lstStyle/>
        <a:p>
          <a:endParaRPr lang="ru-RU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AEEB8A52-ED50-4843-9857-17CA46B44C66}" type="sibTrans" cxnId="{65F95EAD-0384-4C54-9EFC-36BA26C6F853}">
      <dgm:prSet/>
      <dgm:spPr/>
      <dgm:t>
        <a:bodyPr/>
        <a:lstStyle/>
        <a:p>
          <a:endParaRPr lang="ru-RU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F976F208-2307-433F-9FBE-E0B38E979465}">
      <dgm:prSet phldrT="[Текст]" custT="1"/>
      <dgm:spPr/>
      <dgm:t>
        <a:bodyPr/>
        <a:lstStyle/>
        <a:p>
          <a:r>
            <a:rPr lang="ru-RU" sz="1800" b="0" i="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Визначення</a:t>
          </a:r>
          <a:r>
            <a:rPr lang="ru-RU" sz="1800" b="0" i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складу </a:t>
          </a:r>
          <a:r>
            <a:rPr lang="ru-RU" sz="1800" b="0" i="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речовини</a:t>
          </a:r>
          <a:r>
            <a:rPr lang="ru-RU" sz="1800" b="0" i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за </a:t>
          </a:r>
          <a:r>
            <a:rPr lang="ru-RU" sz="1800" b="0" i="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допомогою</a:t>
          </a:r>
          <a:r>
            <a:rPr lang="ru-RU" sz="1800" b="0" i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0" i="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методів</a:t>
          </a:r>
          <a:r>
            <a:rPr lang="ru-RU" sz="1800" b="0" i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, </a:t>
          </a:r>
          <a:r>
            <a:rPr lang="ru-RU" sz="1800" b="0" i="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заснованих</a:t>
          </a:r>
          <a:r>
            <a:rPr lang="ru-RU" sz="1800" b="0" i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на </a:t>
          </a:r>
          <a:r>
            <a:rPr lang="ru-RU" sz="1800" b="0" i="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хімічних</a:t>
          </a:r>
          <a:r>
            <a:rPr lang="ru-RU" sz="1800" b="0" i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0" i="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реакціях</a:t>
          </a:r>
          <a:r>
            <a:rPr lang="ru-RU" sz="1800" b="0" i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0" i="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визначених</a:t>
          </a:r>
          <a:r>
            <a:rPr lang="ru-RU" sz="1800" b="0" i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0" i="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речовин</a:t>
          </a:r>
          <a:r>
            <a:rPr lang="ru-RU" sz="1800" b="0" i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в </a:t>
          </a:r>
          <a:r>
            <a:rPr lang="ru-RU" sz="1800" b="0" i="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розчинах</a:t>
          </a:r>
          <a:r>
            <a:rPr lang="ru-RU" sz="1800" b="0" i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.</a:t>
          </a:r>
          <a:endParaRPr lang="ru-RU" sz="18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1FE74FDF-1783-4785-A1AE-C057D7144D6F}" type="parTrans" cxnId="{76516021-63BB-4A7D-8F87-8776F6CEA390}">
      <dgm:prSet/>
      <dgm:spPr/>
      <dgm:t>
        <a:bodyPr/>
        <a:lstStyle/>
        <a:p>
          <a:endParaRPr lang="ru-RU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13C95FBD-F134-4AA1-929A-5B9D9F6C530D}" type="sibTrans" cxnId="{76516021-63BB-4A7D-8F87-8776F6CEA390}">
      <dgm:prSet/>
      <dgm:spPr/>
      <dgm:t>
        <a:bodyPr/>
        <a:lstStyle/>
        <a:p>
          <a:endParaRPr lang="ru-RU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5F5F40E8-7195-4C88-B148-76627FA7EEEB}">
      <dgm:prSet phldrT="[Текст]"/>
      <dgm:spPr/>
      <dgm:t>
        <a:bodyPr/>
        <a:lstStyle/>
        <a:p>
          <a:r>
            <a:rPr lang="uk-UA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Фізичний</a:t>
          </a:r>
          <a:endParaRPr lang="ru-RU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100AAE64-5CED-4228-B299-D8FA4AF632BC}" type="parTrans" cxnId="{01EDB565-11B2-45F2-9FD4-3D7AE119B29F}">
      <dgm:prSet/>
      <dgm:spPr/>
      <dgm:t>
        <a:bodyPr/>
        <a:lstStyle/>
        <a:p>
          <a:endParaRPr lang="ru-RU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829D00B3-37C2-42C3-8016-F9C62AD60FC1}" type="sibTrans" cxnId="{01EDB565-11B2-45F2-9FD4-3D7AE119B29F}">
      <dgm:prSet/>
      <dgm:spPr/>
      <dgm:t>
        <a:bodyPr/>
        <a:lstStyle/>
        <a:p>
          <a:endParaRPr lang="ru-RU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E895E5F5-2B38-411A-A269-B0BC54A90DAD}">
      <dgm:prSet phldrT="[Текст]" custT="1"/>
      <dgm:spPr/>
      <dgm:t>
        <a:bodyPr/>
        <a:lstStyle/>
        <a:p>
          <a:r>
            <a:rPr lang="ru-RU" sz="1800" b="0" i="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Сукупність</a:t>
          </a:r>
          <a:r>
            <a:rPr lang="ru-RU" sz="1800" b="0" i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0" i="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методів</a:t>
          </a:r>
          <a:r>
            <a:rPr lang="ru-RU" sz="1800" b="0" i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0" i="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якісного</a:t>
          </a:r>
          <a:r>
            <a:rPr lang="ru-RU" sz="1800" b="0" i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0" i="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і</a:t>
          </a:r>
          <a:r>
            <a:rPr lang="ru-RU" sz="1800" b="0" i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0" i="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кількісного</a:t>
          </a:r>
          <a:r>
            <a:rPr lang="ru-RU" sz="1800" b="0" i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0" i="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аналізу</a:t>
          </a:r>
          <a:r>
            <a:rPr lang="ru-RU" sz="1800" b="0" i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0" i="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речовин</a:t>
          </a:r>
          <a:r>
            <a:rPr lang="ru-RU" sz="1800" b="0" i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, </a:t>
          </a:r>
          <a:r>
            <a:rPr lang="ru-RU" sz="1800" b="0" i="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що</a:t>
          </a:r>
          <a:r>
            <a:rPr lang="ru-RU" sz="1800" b="0" i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0" i="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базується</a:t>
          </a:r>
          <a:r>
            <a:rPr lang="ru-RU" sz="1800" b="0" i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на </a:t>
          </a:r>
          <a:r>
            <a:rPr lang="ru-RU" sz="1800" b="0" i="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вимірюванні</a:t>
          </a:r>
          <a:r>
            <a:rPr lang="ru-RU" sz="1800" b="0" i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0" i="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фізичних</a:t>
          </a:r>
          <a:r>
            <a:rPr lang="ru-RU" sz="1800" b="0" i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характеристик, </a:t>
          </a:r>
          <a:r>
            <a:rPr lang="ru-RU" sz="1800" b="0" i="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які</a:t>
          </a:r>
          <a:r>
            <a:rPr lang="ru-RU" sz="1800" b="0" i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0" i="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зумовлюють</a:t>
          </a:r>
          <a:r>
            <a:rPr lang="ru-RU" sz="1800" b="0" i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0" i="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хім</a:t>
          </a:r>
          <a:r>
            <a:rPr lang="ru-RU" sz="1800" b="0" i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. </a:t>
          </a:r>
          <a:r>
            <a:rPr lang="ru-RU" sz="1800" b="0" i="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індивідуальність</a:t>
          </a:r>
          <a:r>
            <a:rPr lang="ru-RU" sz="1800" b="0" i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0" i="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компонентів</a:t>
          </a:r>
          <a:r>
            <a:rPr lang="ru-RU" sz="1800" b="0" i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.</a:t>
          </a:r>
          <a:endParaRPr lang="ru-RU" sz="1800" b="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75E784AC-8A90-46C2-82F6-929B767475CC}" type="parTrans" cxnId="{6C072FCE-B859-4611-AEC0-2A1AD558661D}">
      <dgm:prSet/>
      <dgm:spPr/>
      <dgm:t>
        <a:bodyPr/>
        <a:lstStyle/>
        <a:p>
          <a:endParaRPr lang="ru-RU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F9FFDDCC-DE6A-492D-A5BD-E60560CEB6AC}" type="sibTrans" cxnId="{6C072FCE-B859-4611-AEC0-2A1AD558661D}">
      <dgm:prSet/>
      <dgm:spPr/>
      <dgm:t>
        <a:bodyPr/>
        <a:lstStyle/>
        <a:p>
          <a:endParaRPr lang="ru-RU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DADB235B-5E82-4EC8-A176-CDC2114A4E5C}">
      <dgm:prSet/>
      <dgm:spPr/>
      <dgm:t>
        <a:bodyPr/>
        <a:lstStyle/>
        <a:p>
          <a:r>
            <a:rPr lang="uk-UA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Фізико-хімічний</a:t>
          </a:r>
          <a:endParaRPr lang="ru-RU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9A276D77-E817-4DDE-B483-A77ED0A204C4}" type="parTrans" cxnId="{8A52CAA8-9F10-4CCD-9623-E4DE8D195F5F}">
      <dgm:prSet/>
      <dgm:spPr/>
      <dgm:t>
        <a:bodyPr/>
        <a:lstStyle/>
        <a:p>
          <a:endParaRPr lang="ru-RU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51588D96-DEE5-4FC8-81A1-D8F429C1AF84}" type="sibTrans" cxnId="{8A52CAA8-9F10-4CCD-9623-E4DE8D195F5F}">
      <dgm:prSet/>
      <dgm:spPr/>
      <dgm:t>
        <a:bodyPr/>
        <a:lstStyle/>
        <a:p>
          <a:endParaRPr lang="ru-RU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DF9422BF-BF86-47DC-BC85-C493154D5849}">
      <dgm:prSet custT="1"/>
      <dgm:spPr/>
      <dgm:t>
        <a:bodyPr/>
        <a:lstStyle/>
        <a:p>
          <a:r>
            <a:rPr lang="ru-RU" sz="18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Визначають</a:t>
          </a:r>
          <a:r>
            <a:rPr lang="ru-RU" sz="18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зміни</a:t>
          </a:r>
          <a:r>
            <a:rPr lang="ru-RU" sz="18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фізичних</a:t>
          </a:r>
          <a:r>
            <a:rPr lang="ru-RU" sz="18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властивостей</a:t>
          </a:r>
          <a:r>
            <a:rPr lang="ru-RU" sz="18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системи</a:t>
          </a:r>
          <a:r>
            <a:rPr lang="ru-RU" sz="18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, </a:t>
          </a:r>
          <a:r>
            <a:rPr lang="ru-RU" sz="18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які</a:t>
          </a:r>
          <a:r>
            <a:rPr lang="ru-RU" sz="18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відбуваються</a:t>
          </a:r>
          <a:r>
            <a:rPr lang="ru-RU" sz="18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в </a:t>
          </a:r>
          <a:r>
            <a:rPr lang="ru-RU" sz="18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результаті</a:t>
          </a:r>
          <a:r>
            <a:rPr lang="ru-RU" sz="18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хімічних</a:t>
          </a:r>
          <a:r>
            <a:rPr lang="ru-RU" sz="18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або</a:t>
          </a:r>
          <a:r>
            <a:rPr lang="ru-RU" sz="18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електрохімічних</a:t>
          </a:r>
          <a:r>
            <a:rPr lang="ru-RU" sz="18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реакцій</a:t>
          </a:r>
          <a:r>
            <a:rPr lang="ru-RU" sz="18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.</a:t>
          </a:r>
          <a:endParaRPr lang="ru-RU" sz="18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DD978B45-26FA-4CD0-8825-F9D8BD95B1DE}" type="parTrans" cxnId="{AD7CDEE5-2DF6-4B6A-9680-0E8ED1A7BE36}">
      <dgm:prSet/>
      <dgm:spPr/>
      <dgm:t>
        <a:bodyPr/>
        <a:lstStyle/>
        <a:p>
          <a:endParaRPr lang="ru-RU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06E3B0CE-E4C9-4831-901C-5E331AB072EB}" type="sibTrans" cxnId="{AD7CDEE5-2DF6-4B6A-9680-0E8ED1A7BE36}">
      <dgm:prSet/>
      <dgm:spPr/>
      <dgm:t>
        <a:bodyPr/>
        <a:lstStyle/>
        <a:p>
          <a:endParaRPr lang="ru-RU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CFEED2B8-52E8-4E9F-9E24-EDDAFB1D1459}" type="pres">
      <dgm:prSet presAssocID="{F5F976BD-6BB5-4A60-9553-663325931C30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uk-UA"/>
        </a:p>
      </dgm:t>
    </dgm:pt>
    <dgm:pt modelId="{67AA0F25-3CB7-4185-9FB6-1A5967A43C04}" type="pres">
      <dgm:prSet presAssocID="{E77184A6-F396-4429-BF30-72B5DC2269D6}" presName="vertOne" presStyleCnt="0"/>
      <dgm:spPr/>
    </dgm:pt>
    <dgm:pt modelId="{3A7FCB7A-9825-43F2-A80D-66075BB9925B}" type="pres">
      <dgm:prSet presAssocID="{E77184A6-F396-4429-BF30-72B5DC2269D6}" presName="txOne" presStyleLbl="node0" presStyleIdx="0" presStyleCnt="1" custLinFactY="-32717" custLinFactNeighborX="2228" custLinFactNeighborY="-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80FFF22-B95B-4ACD-A692-BDB29628BB08}" type="pres">
      <dgm:prSet presAssocID="{E77184A6-F396-4429-BF30-72B5DC2269D6}" presName="parTransOne" presStyleCnt="0"/>
      <dgm:spPr/>
    </dgm:pt>
    <dgm:pt modelId="{26BC7525-23BD-4EEB-A3FC-3AB3B2BE08AD}" type="pres">
      <dgm:prSet presAssocID="{E77184A6-F396-4429-BF30-72B5DC2269D6}" presName="horzOne" presStyleCnt="0"/>
      <dgm:spPr/>
    </dgm:pt>
    <dgm:pt modelId="{7DDF91AA-8F05-43AF-9297-D392036450D5}" type="pres">
      <dgm:prSet presAssocID="{F0F38185-04E9-403D-8E33-01B6682CDA3A}" presName="vertTwo" presStyleCnt="0"/>
      <dgm:spPr/>
    </dgm:pt>
    <dgm:pt modelId="{A7161AED-DB0C-4B31-998F-E52C23F333DB}" type="pres">
      <dgm:prSet presAssocID="{F0F38185-04E9-403D-8E33-01B6682CDA3A}" presName="txTwo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E57AC6E-9F6A-41D4-988F-6877E3FA9182}" type="pres">
      <dgm:prSet presAssocID="{F0F38185-04E9-403D-8E33-01B6682CDA3A}" presName="parTransTwo" presStyleCnt="0"/>
      <dgm:spPr/>
    </dgm:pt>
    <dgm:pt modelId="{635872BA-ACD9-45AF-9062-C6C5CA081942}" type="pres">
      <dgm:prSet presAssocID="{F0F38185-04E9-403D-8E33-01B6682CDA3A}" presName="horzTwo" presStyleCnt="0"/>
      <dgm:spPr/>
    </dgm:pt>
    <dgm:pt modelId="{3E17795F-8AA7-411E-BB11-3AAEF79603C8}" type="pres">
      <dgm:prSet presAssocID="{F976F208-2307-433F-9FBE-E0B38E979465}" presName="vertThree" presStyleCnt="0"/>
      <dgm:spPr/>
    </dgm:pt>
    <dgm:pt modelId="{BF08392D-9F5E-4D3E-B0D2-FA3FD62D52B4}" type="pres">
      <dgm:prSet presAssocID="{F976F208-2307-433F-9FBE-E0B38E979465}" presName="txThree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6774A5E-EF85-48FF-9241-E8D50F2FEF5F}" type="pres">
      <dgm:prSet presAssocID="{F976F208-2307-433F-9FBE-E0B38E979465}" presName="horzThree" presStyleCnt="0"/>
      <dgm:spPr/>
    </dgm:pt>
    <dgm:pt modelId="{7E061EAB-939C-44B2-A675-E8B6FB85ABFE}" type="pres">
      <dgm:prSet presAssocID="{AEEB8A52-ED50-4843-9857-17CA46B44C66}" presName="sibSpaceTwo" presStyleCnt="0"/>
      <dgm:spPr/>
    </dgm:pt>
    <dgm:pt modelId="{44CB82DE-99E8-4A9F-A90E-092FB83B4CA5}" type="pres">
      <dgm:prSet presAssocID="{5F5F40E8-7195-4C88-B148-76627FA7EEEB}" presName="vertTwo" presStyleCnt="0"/>
      <dgm:spPr/>
    </dgm:pt>
    <dgm:pt modelId="{CF4FD960-7782-40E9-9D61-6B29F9F97BC4}" type="pres">
      <dgm:prSet presAssocID="{5F5F40E8-7195-4C88-B148-76627FA7EEEB}" presName="txTwo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335B75EB-6944-43CA-97F3-294C7F5EA611}" type="pres">
      <dgm:prSet presAssocID="{5F5F40E8-7195-4C88-B148-76627FA7EEEB}" presName="parTransTwo" presStyleCnt="0"/>
      <dgm:spPr/>
    </dgm:pt>
    <dgm:pt modelId="{E024A2F0-76F2-4AB0-ABC8-99B0C2CAC093}" type="pres">
      <dgm:prSet presAssocID="{5F5F40E8-7195-4C88-B148-76627FA7EEEB}" presName="horzTwo" presStyleCnt="0"/>
      <dgm:spPr/>
    </dgm:pt>
    <dgm:pt modelId="{218FC5A9-3842-470F-A4E3-F21278620241}" type="pres">
      <dgm:prSet presAssocID="{E895E5F5-2B38-411A-A269-B0BC54A90DAD}" presName="vertThree" presStyleCnt="0"/>
      <dgm:spPr/>
    </dgm:pt>
    <dgm:pt modelId="{AE9E8685-F450-479B-BFEA-69D79B419CDA}" type="pres">
      <dgm:prSet presAssocID="{E895E5F5-2B38-411A-A269-B0BC54A90DAD}" presName="txThree" presStyleLbl="node3" presStyleIdx="1" presStyleCnt="3" custScaleX="11153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B6F1F41-48C1-46EE-A4C2-E98B4E6A7AEE}" type="pres">
      <dgm:prSet presAssocID="{E895E5F5-2B38-411A-A269-B0BC54A90DAD}" presName="horzThree" presStyleCnt="0"/>
      <dgm:spPr/>
    </dgm:pt>
    <dgm:pt modelId="{9802AA5D-6CD1-493D-9423-12ED4CA22524}" type="pres">
      <dgm:prSet presAssocID="{829D00B3-37C2-42C3-8016-F9C62AD60FC1}" presName="sibSpaceTwo" presStyleCnt="0"/>
      <dgm:spPr/>
    </dgm:pt>
    <dgm:pt modelId="{1B045519-4609-4A0E-B415-11E784E4B31B}" type="pres">
      <dgm:prSet presAssocID="{DADB235B-5E82-4EC8-A176-CDC2114A4E5C}" presName="vertTwo" presStyleCnt="0"/>
      <dgm:spPr/>
    </dgm:pt>
    <dgm:pt modelId="{73B2C73C-756E-47B2-B1AF-D589DE67C1B2}" type="pres">
      <dgm:prSet presAssocID="{DADB235B-5E82-4EC8-A176-CDC2114A4E5C}" presName="txTwo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6CA2308B-0D84-405B-8C69-554DB61A8E32}" type="pres">
      <dgm:prSet presAssocID="{DADB235B-5E82-4EC8-A176-CDC2114A4E5C}" presName="parTransTwo" presStyleCnt="0"/>
      <dgm:spPr/>
    </dgm:pt>
    <dgm:pt modelId="{7A965ED1-78C4-43AA-B863-1906F7961061}" type="pres">
      <dgm:prSet presAssocID="{DADB235B-5E82-4EC8-A176-CDC2114A4E5C}" presName="horzTwo" presStyleCnt="0"/>
      <dgm:spPr/>
    </dgm:pt>
    <dgm:pt modelId="{986500C2-D136-4BC4-BF2D-356C4394BD05}" type="pres">
      <dgm:prSet presAssocID="{DF9422BF-BF86-47DC-BC85-C493154D5849}" presName="vertThree" presStyleCnt="0"/>
      <dgm:spPr/>
    </dgm:pt>
    <dgm:pt modelId="{A8BC5B4F-C7B0-4752-A5B3-62417AB4C3DE}" type="pres">
      <dgm:prSet presAssocID="{DF9422BF-BF86-47DC-BC85-C493154D5849}" presName="txThree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52FFF3F-5696-4F4A-978A-64780F528526}" type="pres">
      <dgm:prSet presAssocID="{DF9422BF-BF86-47DC-BC85-C493154D5849}" presName="horzThree" presStyleCnt="0"/>
      <dgm:spPr/>
    </dgm:pt>
  </dgm:ptLst>
  <dgm:cxnLst>
    <dgm:cxn modelId="{01EDB565-11B2-45F2-9FD4-3D7AE119B29F}" srcId="{E77184A6-F396-4429-BF30-72B5DC2269D6}" destId="{5F5F40E8-7195-4C88-B148-76627FA7EEEB}" srcOrd="1" destOrd="0" parTransId="{100AAE64-5CED-4228-B299-D8FA4AF632BC}" sibTransId="{829D00B3-37C2-42C3-8016-F9C62AD60FC1}"/>
    <dgm:cxn modelId="{3E2DCF96-2061-44E4-9D4E-A087354DAF7F}" type="presOf" srcId="{E895E5F5-2B38-411A-A269-B0BC54A90DAD}" destId="{AE9E8685-F450-479B-BFEA-69D79B419CDA}" srcOrd="0" destOrd="0" presId="urn:microsoft.com/office/officeart/2005/8/layout/hierarchy4"/>
    <dgm:cxn modelId="{8A52CAA8-9F10-4CCD-9623-E4DE8D195F5F}" srcId="{E77184A6-F396-4429-BF30-72B5DC2269D6}" destId="{DADB235B-5E82-4EC8-A176-CDC2114A4E5C}" srcOrd="2" destOrd="0" parTransId="{9A276D77-E817-4DDE-B483-A77ED0A204C4}" sibTransId="{51588D96-DEE5-4FC8-81A1-D8F429C1AF84}"/>
    <dgm:cxn modelId="{47FB7881-20F2-49A0-B81F-D0739C34AD1E}" type="presOf" srcId="{5F5F40E8-7195-4C88-B148-76627FA7EEEB}" destId="{CF4FD960-7782-40E9-9D61-6B29F9F97BC4}" srcOrd="0" destOrd="0" presId="urn:microsoft.com/office/officeart/2005/8/layout/hierarchy4"/>
    <dgm:cxn modelId="{7D951CB3-4EA0-4271-9A92-7D1E34AED96F}" type="presOf" srcId="{F976F208-2307-433F-9FBE-E0B38E979465}" destId="{BF08392D-9F5E-4D3E-B0D2-FA3FD62D52B4}" srcOrd="0" destOrd="0" presId="urn:microsoft.com/office/officeart/2005/8/layout/hierarchy4"/>
    <dgm:cxn modelId="{7FBBA8A2-E1E6-4F69-B939-AEBBCE670226}" srcId="{F5F976BD-6BB5-4A60-9553-663325931C30}" destId="{E77184A6-F396-4429-BF30-72B5DC2269D6}" srcOrd="0" destOrd="0" parTransId="{C8821014-5FEC-4C68-896E-2996F562CF48}" sibTransId="{C50C8BF3-82FB-4DA3-BB85-4A9C27C0E45C}"/>
    <dgm:cxn modelId="{ED5A4E42-ADDA-4A03-868B-3776B002D134}" type="presOf" srcId="{E77184A6-F396-4429-BF30-72B5DC2269D6}" destId="{3A7FCB7A-9825-43F2-A80D-66075BB9925B}" srcOrd="0" destOrd="0" presId="urn:microsoft.com/office/officeart/2005/8/layout/hierarchy4"/>
    <dgm:cxn modelId="{5D28CC7E-F991-40E6-B586-558F91FB5BDD}" type="presOf" srcId="{F0F38185-04E9-403D-8E33-01B6682CDA3A}" destId="{A7161AED-DB0C-4B31-998F-E52C23F333DB}" srcOrd="0" destOrd="0" presId="urn:microsoft.com/office/officeart/2005/8/layout/hierarchy4"/>
    <dgm:cxn modelId="{AD7CDEE5-2DF6-4B6A-9680-0E8ED1A7BE36}" srcId="{DADB235B-5E82-4EC8-A176-CDC2114A4E5C}" destId="{DF9422BF-BF86-47DC-BC85-C493154D5849}" srcOrd="0" destOrd="0" parTransId="{DD978B45-26FA-4CD0-8825-F9D8BD95B1DE}" sibTransId="{06E3B0CE-E4C9-4831-901C-5E331AB072EB}"/>
    <dgm:cxn modelId="{6C072FCE-B859-4611-AEC0-2A1AD558661D}" srcId="{5F5F40E8-7195-4C88-B148-76627FA7EEEB}" destId="{E895E5F5-2B38-411A-A269-B0BC54A90DAD}" srcOrd="0" destOrd="0" parTransId="{75E784AC-8A90-46C2-82F6-929B767475CC}" sibTransId="{F9FFDDCC-DE6A-492D-A5BD-E60560CEB6AC}"/>
    <dgm:cxn modelId="{76516021-63BB-4A7D-8F87-8776F6CEA390}" srcId="{F0F38185-04E9-403D-8E33-01B6682CDA3A}" destId="{F976F208-2307-433F-9FBE-E0B38E979465}" srcOrd="0" destOrd="0" parTransId="{1FE74FDF-1783-4785-A1AE-C057D7144D6F}" sibTransId="{13C95FBD-F134-4AA1-929A-5B9D9F6C530D}"/>
    <dgm:cxn modelId="{65F95EAD-0384-4C54-9EFC-36BA26C6F853}" srcId="{E77184A6-F396-4429-BF30-72B5DC2269D6}" destId="{F0F38185-04E9-403D-8E33-01B6682CDA3A}" srcOrd="0" destOrd="0" parTransId="{12FFD55F-D4E9-4D3B-AF22-D4999E192458}" sibTransId="{AEEB8A52-ED50-4843-9857-17CA46B44C66}"/>
    <dgm:cxn modelId="{89623284-FBC2-4E8E-B9BD-9084C88EDCE9}" type="presOf" srcId="{F5F976BD-6BB5-4A60-9553-663325931C30}" destId="{CFEED2B8-52E8-4E9F-9E24-EDDAFB1D1459}" srcOrd="0" destOrd="0" presId="urn:microsoft.com/office/officeart/2005/8/layout/hierarchy4"/>
    <dgm:cxn modelId="{73CADBF4-7A3A-4DA7-B047-799C1D6EEB4F}" type="presOf" srcId="{DF9422BF-BF86-47DC-BC85-C493154D5849}" destId="{A8BC5B4F-C7B0-4752-A5B3-62417AB4C3DE}" srcOrd="0" destOrd="0" presId="urn:microsoft.com/office/officeart/2005/8/layout/hierarchy4"/>
    <dgm:cxn modelId="{A6E50FF6-6291-4BC3-A45F-73023B3681C9}" type="presOf" srcId="{DADB235B-5E82-4EC8-A176-CDC2114A4E5C}" destId="{73B2C73C-756E-47B2-B1AF-D589DE67C1B2}" srcOrd="0" destOrd="0" presId="urn:microsoft.com/office/officeart/2005/8/layout/hierarchy4"/>
    <dgm:cxn modelId="{EBB546C5-3F16-4206-B162-5C697D9B9EF8}" type="presParOf" srcId="{CFEED2B8-52E8-4E9F-9E24-EDDAFB1D1459}" destId="{67AA0F25-3CB7-4185-9FB6-1A5967A43C04}" srcOrd="0" destOrd="0" presId="urn:microsoft.com/office/officeart/2005/8/layout/hierarchy4"/>
    <dgm:cxn modelId="{26B53AC9-0845-431A-8081-5C56F243EF8F}" type="presParOf" srcId="{67AA0F25-3CB7-4185-9FB6-1A5967A43C04}" destId="{3A7FCB7A-9825-43F2-A80D-66075BB9925B}" srcOrd="0" destOrd="0" presId="urn:microsoft.com/office/officeart/2005/8/layout/hierarchy4"/>
    <dgm:cxn modelId="{39D17BF2-13C6-4A7B-973B-ABA03E46E984}" type="presParOf" srcId="{67AA0F25-3CB7-4185-9FB6-1A5967A43C04}" destId="{C80FFF22-B95B-4ACD-A692-BDB29628BB08}" srcOrd="1" destOrd="0" presId="urn:microsoft.com/office/officeart/2005/8/layout/hierarchy4"/>
    <dgm:cxn modelId="{7113C159-60F6-4BB9-9014-901DE42ABE8F}" type="presParOf" srcId="{67AA0F25-3CB7-4185-9FB6-1A5967A43C04}" destId="{26BC7525-23BD-4EEB-A3FC-3AB3B2BE08AD}" srcOrd="2" destOrd="0" presId="urn:microsoft.com/office/officeart/2005/8/layout/hierarchy4"/>
    <dgm:cxn modelId="{18E3948D-04D1-4F34-AF55-A84E0CC62D14}" type="presParOf" srcId="{26BC7525-23BD-4EEB-A3FC-3AB3B2BE08AD}" destId="{7DDF91AA-8F05-43AF-9297-D392036450D5}" srcOrd="0" destOrd="0" presId="urn:microsoft.com/office/officeart/2005/8/layout/hierarchy4"/>
    <dgm:cxn modelId="{F708C2E4-9ED4-4F4A-B500-9A5A7E6FED79}" type="presParOf" srcId="{7DDF91AA-8F05-43AF-9297-D392036450D5}" destId="{A7161AED-DB0C-4B31-998F-E52C23F333DB}" srcOrd="0" destOrd="0" presId="urn:microsoft.com/office/officeart/2005/8/layout/hierarchy4"/>
    <dgm:cxn modelId="{5E23D3D4-5D4F-4E97-A463-7B7610CB5AA7}" type="presParOf" srcId="{7DDF91AA-8F05-43AF-9297-D392036450D5}" destId="{FE57AC6E-9F6A-41D4-988F-6877E3FA9182}" srcOrd="1" destOrd="0" presId="urn:microsoft.com/office/officeart/2005/8/layout/hierarchy4"/>
    <dgm:cxn modelId="{C51F40C1-5921-4A54-A896-2CE4706AE1DE}" type="presParOf" srcId="{7DDF91AA-8F05-43AF-9297-D392036450D5}" destId="{635872BA-ACD9-45AF-9062-C6C5CA081942}" srcOrd="2" destOrd="0" presId="urn:microsoft.com/office/officeart/2005/8/layout/hierarchy4"/>
    <dgm:cxn modelId="{C29FB773-8F41-4D55-BD92-8FDCD288043D}" type="presParOf" srcId="{635872BA-ACD9-45AF-9062-C6C5CA081942}" destId="{3E17795F-8AA7-411E-BB11-3AAEF79603C8}" srcOrd="0" destOrd="0" presId="urn:microsoft.com/office/officeart/2005/8/layout/hierarchy4"/>
    <dgm:cxn modelId="{E29C359D-4482-48DD-B3DE-6F693647B300}" type="presParOf" srcId="{3E17795F-8AA7-411E-BB11-3AAEF79603C8}" destId="{BF08392D-9F5E-4D3E-B0D2-FA3FD62D52B4}" srcOrd="0" destOrd="0" presId="urn:microsoft.com/office/officeart/2005/8/layout/hierarchy4"/>
    <dgm:cxn modelId="{E688AC3A-175D-4554-828D-35156BCA5AB3}" type="presParOf" srcId="{3E17795F-8AA7-411E-BB11-3AAEF79603C8}" destId="{E6774A5E-EF85-48FF-9241-E8D50F2FEF5F}" srcOrd="1" destOrd="0" presId="urn:microsoft.com/office/officeart/2005/8/layout/hierarchy4"/>
    <dgm:cxn modelId="{B54EF958-D35D-4110-B542-3C166C97F270}" type="presParOf" srcId="{26BC7525-23BD-4EEB-A3FC-3AB3B2BE08AD}" destId="{7E061EAB-939C-44B2-A675-E8B6FB85ABFE}" srcOrd="1" destOrd="0" presId="urn:microsoft.com/office/officeart/2005/8/layout/hierarchy4"/>
    <dgm:cxn modelId="{D5E440B0-72A4-4878-A99A-FD09AD7EA7E6}" type="presParOf" srcId="{26BC7525-23BD-4EEB-A3FC-3AB3B2BE08AD}" destId="{44CB82DE-99E8-4A9F-A90E-092FB83B4CA5}" srcOrd="2" destOrd="0" presId="urn:microsoft.com/office/officeart/2005/8/layout/hierarchy4"/>
    <dgm:cxn modelId="{59412D4D-092D-42AF-803C-F1D6D4A73B85}" type="presParOf" srcId="{44CB82DE-99E8-4A9F-A90E-092FB83B4CA5}" destId="{CF4FD960-7782-40E9-9D61-6B29F9F97BC4}" srcOrd="0" destOrd="0" presId="urn:microsoft.com/office/officeart/2005/8/layout/hierarchy4"/>
    <dgm:cxn modelId="{F96A07BF-DB3D-436F-AD4D-A673AAF2952A}" type="presParOf" srcId="{44CB82DE-99E8-4A9F-A90E-092FB83B4CA5}" destId="{335B75EB-6944-43CA-97F3-294C7F5EA611}" srcOrd="1" destOrd="0" presId="urn:microsoft.com/office/officeart/2005/8/layout/hierarchy4"/>
    <dgm:cxn modelId="{0E16B213-60A0-4AFC-9A10-A94349D4C057}" type="presParOf" srcId="{44CB82DE-99E8-4A9F-A90E-092FB83B4CA5}" destId="{E024A2F0-76F2-4AB0-ABC8-99B0C2CAC093}" srcOrd="2" destOrd="0" presId="urn:microsoft.com/office/officeart/2005/8/layout/hierarchy4"/>
    <dgm:cxn modelId="{A1E43C88-269E-4644-AD33-FDB5370532F8}" type="presParOf" srcId="{E024A2F0-76F2-4AB0-ABC8-99B0C2CAC093}" destId="{218FC5A9-3842-470F-A4E3-F21278620241}" srcOrd="0" destOrd="0" presId="urn:microsoft.com/office/officeart/2005/8/layout/hierarchy4"/>
    <dgm:cxn modelId="{B94C984F-7DAE-40D1-B679-B4138FC771B0}" type="presParOf" srcId="{218FC5A9-3842-470F-A4E3-F21278620241}" destId="{AE9E8685-F450-479B-BFEA-69D79B419CDA}" srcOrd="0" destOrd="0" presId="urn:microsoft.com/office/officeart/2005/8/layout/hierarchy4"/>
    <dgm:cxn modelId="{4BC6DF36-1735-4A55-BA59-A767C750529D}" type="presParOf" srcId="{218FC5A9-3842-470F-A4E3-F21278620241}" destId="{AB6F1F41-48C1-46EE-A4C2-E98B4E6A7AEE}" srcOrd="1" destOrd="0" presId="urn:microsoft.com/office/officeart/2005/8/layout/hierarchy4"/>
    <dgm:cxn modelId="{2FDC1335-E185-4852-A5B3-98F791B3F2CD}" type="presParOf" srcId="{26BC7525-23BD-4EEB-A3FC-3AB3B2BE08AD}" destId="{9802AA5D-6CD1-493D-9423-12ED4CA22524}" srcOrd="3" destOrd="0" presId="urn:microsoft.com/office/officeart/2005/8/layout/hierarchy4"/>
    <dgm:cxn modelId="{834AEACE-F654-4487-8317-CBFB4B87E02B}" type="presParOf" srcId="{26BC7525-23BD-4EEB-A3FC-3AB3B2BE08AD}" destId="{1B045519-4609-4A0E-B415-11E784E4B31B}" srcOrd="4" destOrd="0" presId="urn:microsoft.com/office/officeart/2005/8/layout/hierarchy4"/>
    <dgm:cxn modelId="{2D4A0847-A8E3-4A8D-82E9-970EEE54B636}" type="presParOf" srcId="{1B045519-4609-4A0E-B415-11E784E4B31B}" destId="{73B2C73C-756E-47B2-B1AF-D589DE67C1B2}" srcOrd="0" destOrd="0" presId="urn:microsoft.com/office/officeart/2005/8/layout/hierarchy4"/>
    <dgm:cxn modelId="{0BF7F3A4-A04A-4363-B9B1-55804B23D5A1}" type="presParOf" srcId="{1B045519-4609-4A0E-B415-11E784E4B31B}" destId="{6CA2308B-0D84-405B-8C69-554DB61A8E32}" srcOrd="1" destOrd="0" presId="urn:microsoft.com/office/officeart/2005/8/layout/hierarchy4"/>
    <dgm:cxn modelId="{5F27C648-606D-46E6-A4A7-E14F29ADF4EE}" type="presParOf" srcId="{1B045519-4609-4A0E-B415-11E784E4B31B}" destId="{7A965ED1-78C4-43AA-B863-1906F7961061}" srcOrd="2" destOrd="0" presId="urn:microsoft.com/office/officeart/2005/8/layout/hierarchy4"/>
    <dgm:cxn modelId="{CFB1AD41-5897-4559-B6F8-CEE4E3D9E6DF}" type="presParOf" srcId="{7A965ED1-78C4-43AA-B863-1906F7961061}" destId="{986500C2-D136-4BC4-BF2D-356C4394BD05}" srcOrd="0" destOrd="0" presId="urn:microsoft.com/office/officeart/2005/8/layout/hierarchy4"/>
    <dgm:cxn modelId="{10BB34EE-7766-417D-B786-CD70A4EDE7DE}" type="presParOf" srcId="{986500C2-D136-4BC4-BF2D-356C4394BD05}" destId="{A8BC5B4F-C7B0-4752-A5B3-62417AB4C3DE}" srcOrd="0" destOrd="0" presId="urn:microsoft.com/office/officeart/2005/8/layout/hierarchy4"/>
    <dgm:cxn modelId="{9F60B225-C3DF-4879-BDA9-D71E021E7FF1}" type="presParOf" srcId="{986500C2-D136-4BC4-BF2D-356C4394BD05}" destId="{752FFF3F-5696-4F4A-978A-64780F528526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5F976BD-6BB5-4A60-9553-663325931C30}" type="doc">
      <dgm:prSet loTypeId="urn:microsoft.com/office/officeart/2005/8/layout/hierarchy4" loCatId="hierarchy" qsTypeId="urn:microsoft.com/office/officeart/2005/8/quickstyle/3d3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E77184A6-F396-4429-BF30-72B5DC2269D6}">
      <dgm:prSet phldrT="[Текст]"/>
      <dgm:spPr/>
      <dgm:t>
        <a:bodyPr/>
        <a:lstStyle/>
        <a:p>
          <a:r>
            <a:rPr lang="uk-UA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Методи аналізу</a:t>
          </a:r>
          <a:endParaRPr lang="ru-RU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C8821014-5FEC-4C68-896E-2996F562CF48}" type="parTrans" cxnId="{7FBBA8A2-E1E6-4F69-B939-AEBBCE670226}">
      <dgm:prSet/>
      <dgm:spPr/>
      <dgm:t>
        <a:bodyPr/>
        <a:lstStyle/>
        <a:p>
          <a:endParaRPr lang="ru-RU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C50C8BF3-82FB-4DA3-BB85-4A9C27C0E45C}" type="sibTrans" cxnId="{7FBBA8A2-E1E6-4F69-B939-AEBBCE670226}">
      <dgm:prSet/>
      <dgm:spPr/>
      <dgm:t>
        <a:bodyPr/>
        <a:lstStyle/>
        <a:p>
          <a:endParaRPr lang="ru-RU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F0F38185-04E9-403D-8E33-01B6682CDA3A}">
      <dgm:prSet phldrT="[Текст]"/>
      <dgm:spPr/>
      <dgm:t>
        <a:bodyPr/>
        <a:lstStyle/>
        <a:p>
          <a:r>
            <a:rPr lang="uk-UA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Макро-</a:t>
          </a:r>
          <a:endParaRPr lang="ru-RU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12FFD55F-D4E9-4D3B-AF22-D4999E192458}" type="parTrans" cxnId="{65F95EAD-0384-4C54-9EFC-36BA26C6F853}">
      <dgm:prSet/>
      <dgm:spPr/>
      <dgm:t>
        <a:bodyPr/>
        <a:lstStyle/>
        <a:p>
          <a:endParaRPr lang="ru-RU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AEEB8A52-ED50-4843-9857-17CA46B44C66}" type="sibTrans" cxnId="{65F95EAD-0384-4C54-9EFC-36BA26C6F853}">
      <dgm:prSet/>
      <dgm:spPr/>
      <dgm:t>
        <a:bodyPr/>
        <a:lstStyle/>
        <a:p>
          <a:endParaRPr lang="ru-RU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F976F208-2307-433F-9FBE-E0B38E979465}">
      <dgm:prSet phldrT="[Текст]" custT="1"/>
      <dgm:spPr/>
      <dgm:t>
        <a:bodyPr/>
        <a:lstStyle/>
        <a:p>
          <a:pPr algn="ctr"/>
          <a:r>
            <a:rPr lang="uk-UA" sz="20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досліджують порівняно великі кількості речовини (0,5-1 г) або 20-50 мл розчинів</a:t>
          </a:r>
          <a:endParaRPr lang="ru-RU" sz="20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1FE74FDF-1783-4785-A1AE-C057D7144D6F}" type="parTrans" cxnId="{76516021-63BB-4A7D-8F87-8776F6CEA390}">
      <dgm:prSet/>
      <dgm:spPr/>
      <dgm:t>
        <a:bodyPr/>
        <a:lstStyle/>
        <a:p>
          <a:endParaRPr lang="ru-RU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13C95FBD-F134-4AA1-929A-5B9D9F6C530D}" type="sibTrans" cxnId="{76516021-63BB-4A7D-8F87-8776F6CEA390}">
      <dgm:prSet/>
      <dgm:spPr/>
      <dgm:t>
        <a:bodyPr/>
        <a:lstStyle/>
        <a:p>
          <a:endParaRPr lang="ru-RU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5F5F40E8-7195-4C88-B148-76627FA7EEEB}">
      <dgm:prSet phldrT="[Текст]"/>
      <dgm:spPr/>
      <dgm:t>
        <a:bodyPr/>
        <a:lstStyle/>
        <a:p>
          <a:r>
            <a:rPr lang="uk-UA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Напівмікро-</a:t>
          </a:r>
          <a:endParaRPr lang="ru-RU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100AAE64-5CED-4228-B299-D8FA4AF632BC}" type="parTrans" cxnId="{01EDB565-11B2-45F2-9FD4-3D7AE119B29F}">
      <dgm:prSet/>
      <dgm:spPr/>
      <dgm:t>
        <a:bodyPr/>
        <a:lstStyle/>
        <a:p>
          <a:endParaRPr lang="ru-RU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829D00B3-37C2-42C3-8016-F9C62AD60FC1}" type="sibTrans" cxnId="{01EDB565-11B2-45F2-9FD4-3D7AE119B29F}">
      <dgm:prSet/>
      <dgm:spPr/>
      <dgm:t>
        <a:bodyPr/>
        <a:lstStyle/>
        <a:p>
          <a:endParaRPr lang="ru-RU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DADB235B-5E82-4EC8-A176-CDC2114A4E5C}">
      <dgm:prSet/>
      <dgm:spPr/>
      <dgm:t>
        <a:bodyPr/>
        <a:lstStyle/>
        <a:p>
          <a:r>
            <a:rPr lang="uk-UA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Мікро- </a:t>
          </a:r>
          <a:endParaRPr lang="ru-RU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9A276D77-E817-4DDE-B483-A77ED0A204C4}" type="parTrans" cxnId="{8A52CAA8-9F10-4CCD-9623-E4DE8D195F5F}">
      <dgm:prSet/>
      <dgm:spPr/>
      <dgm:t>
        <a:bodyPr/>
        <a:lstStyle/>
        <a:p>
          <a:endParaRPr lang="ru-RU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51588D96-DEE5-4FC8-81A1-D8F429C1AF84}" type="sibTrans" cxnId="{8A52CAA8-9F10-4CCD-9623-E4DE8D195F5F}">
      <dgm:prSet/>
      <dgm:spPr/>
      <dgm:t>
        <a:bodyPr/>
        <a:lstStyle/>
        <a:p>
          <a:endParaRPr lang="ru-RU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DF9422BF-BF86-47DC-BC85-C493154D5849}">
      <dgm:prSet custT="1"/>
      <dgm:spPr/>
      <dgm:t>
        <a:bodyPr/>
        <a:lstStyle/>
        <a:p>
          <a:r>
            <a:rPr lang="uk-UA" sz="18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Працюють з декількома мілліграмами твердої речовини або з декількома десятими частинами мілілітра розчину</a:t>
          </a:r>
          <a:endParaRPr lang="ru-RU" sz="18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DD978B45-26FA-4CD0-8825-F9D8BD95B1DE}" type="parTrans" cxnId="{AD7CDEE5-2DF6-4B6A-9680-0E8ED1A7BE36}">
      <dgm:prSet/>
      <dgm:spPr/>
      <dgm:t>
        <a:bodyPr/>
        <a:lstStyle/>
        <a:p>
          <a:endParaRPr lang="ru-RU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06E3B0CE-E4C9-4831-901C-5E331AB072EB}" type="sibTrans" cxnId="{AD7CDEE5-2DF6-4B6A-9680-0E8ED1A7BE36}">
      <dgm:prSet/>
      <dgm:spPr/>
      <dgm:t>
        <a:bodyPr/>
        <a:lstStyle/>
        <a:p>
          <a:endParaRPr lang="ru-RU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09DEAD61-6D7A-4B25-A311-4E8DC82FE2CB}">
      <dgm:prSet/>
      <dgm:spPr/>
      <dgm:t>
        <a:bodyPr/>
        <a:lstStyle/>
        <a:p>
          <a:r>
            <a:rPr lang="uk-UA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Ультрамікро-</a:t>
          </a:r>
          <a:endParaRPr lang="uk-UA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3DEF07D2-78A4-4DB3-9C84-E6940D718065}" type="parTrans" cxnId="{6E711E34-4F4E-4BDA-ACB8-87C38F05DB65}">
      <dgm:prSet/>
      <dgm:spPr/>
      <dgm:t>
        <a:bodyPr/>
        <a:lstStyle/>
        <a:p>
          <a:endParaRPr lang="uk-UA"/>
        </a:p>
      </dgm:t>
    </dgm:pt>
    <dgm:pt modelId="{F1ED528B-73C0-4679-99D0-D41B65F84ECA}" type="sibTrans" cxnId="{6E711E34-4F4E-4BDA-ACB8-87C38F05DB65}">
      <dgm:prSet/>
      <dgm:spPr/>
      <dgm:t>
        <a:bodyPr/>
        <a:lstStyle/>
        <a:p>
          <a:endParaRPr lang="uk-UA"/>
        </a:p>
      </dgm:t>
    </dgm:pt>
    <dgm:pt modelId="{AA2E8B1C-6B80-46FD-BCC6-FC23B3394949}">
      <dgm:prSet/>
      <dgm:spPr/>
      <dgm:t>
        <a:bodyPr/>
        <a:lstStyle/>
        <a:p>
          <a:r>
            <a:rPr lang="uk-UA" b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досліджують приблизно 50 мг твердої речовини або 1 мл розчину</a:t>
          </a:r>
          <a:endParaRPr lang="uk-UA" b="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FDBE180A-B7D7-4D10-A382-291D3F1C0054}" type="parTrans" cxnId="{603A422D-5C1F-447A-9F21-B489A498C875}">
      <dgm:prSet/>
      <dgm:spPr/>
      <dgm:t>
        <a:bodyPr/>
        <a:lstStyle/>
        <a:p>
          <a:endParaRPr lang="uk-UA"/>
        </a:p>
      </dgm:t>
    </dgm:pt>
    <dgm:pt modelId="{7E15F1A6-2E13-4043-ABF9-1D0EAD8AAAB4}" type="sibTrans" cxnId="{603A422D-5C1F-447A-9F21-B489A498C875}">
      <dgm:prSet/>
      <dgm:spPr/>
      <dgm:t>
        <a:bodyPr/>
        <a:lstStyle/>
        <a:p>
          <a:endParaRPr lang="uk-UA"/>
        </a:p>
      </dgm:t>
    </dgm:pt>
    <dgm:pt modelId="{48FA38C9-4022-4325-8E42-583175B32B3C}">
      <dgm:prSet custT="1"/>
      <dgm:spPr/>
      <dgm:t>
        <a:bodyPr/>
        <a:lstStyle/>
        <a:p>
          <a:r>
            <a:rPr lang="uk-UA" sz="1800" b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дослідженню піддають кількість речовини менше 1 мг. Майже всі операції аналізу проводять під мікроскопом</a:t>
          </a:r>
          <a:endParaRPr lang="uk-UA" sz="1800" b="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92005B2D-663B-41E5-8FA0-F1206FF1105C}" type="parTrans" cxnId="{5C68C494-E946-44B4-AEC9-BD9D7F5B283C}">
      <dgm:prSet/>
      <dgm:spPr/>
      <dgm:t>
        <a:bodyPr/>
        <a:lstStyle/>
        <a:p>
          <a:endParaRPr lang="uk-UA"/>
        </a:p>
      </dgm:t>
    </dgm:pt>
    <dgm:pt modelId="{0DE86621-7223-4FC1-86E0-3D8DB0E358E1}" type="sibTrans" cxnId="{5C68C494-E946-44B4-AEC9-BD9D7F5B283C}">
      <dgm:prSet/>
      <dgm:spPr/>
      <dgm:t>
        <a:bodyPr/>
        <a:lstStyle/>
        <a:p>
          <a:endParaRPr lang="uk-UA"/>
        </a:p>
      </dgm:t>
    </dgm:pt>
    <dgm:pt modelId="{CFEED2B8-52E8-4E9F-9E24-EDDAFB1D1459}" type="pres">
      <dgm:prSet presAssocID="{F5F976BD-6BB5-4A60-9553-663325931C30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uk-UA"/>
        </a:p>
      </dgm:t>
    </dgm:pt>
    <dgm:pt modelId="{67AA0F25-3CB7-4185-9FB6-1A5967A43C04}" type="pres">
      <dgm:prSet presAssocID="{E77184A6-F396-4429-BF30-72B5DC2269D6}" presName="vertOne" presStyleCnt="0"/>
      <dgm:spPr/>
    </dgm:pt>
    <dgm:pt modelId="{3A7FCB7A-9825-43F2-A80D-66075BB9925B}" type="pres">
      <dgm:prSet presAssocID="{E77184A6-F396-4429-BF30-72B5DC2269D6}" presName="txOne" presStyleLbl="node0" presStyleIdx="0" presStyleCnt="1" custLinFactY="-32717" custLinFactNeighborX="2228" custLinFactNeighborY="-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80FFF22-B95B-4ACD-A692-BDB29628BB08}" type="pres">
      <dgm:prSet presAssocID="{E77184A6-F396-4429-BF30-72B5DC2269D6}" presName="parTransOne" presStyleCnt="0"/>
      <dgm:spPr/>
    </dgm:pt>
    <dgm:pt modelId="{26BC7525-23BD-4EEB-A3FC-3AB3B2BE08AD}" type="pres">
      <dgm:prSet presAssocID="{E77184A6-F396-4429-BF30-72B5DC2269D6}" presName="horzOne" presStyleCnt="0"/>
      <dgm:spPr/>
    </dgm:pt>
    <dgm:pt modelId="{7DDF91AA-8F05-43AF-9297-D392036450D5}" type="pres">
      <dgm:prSet presAssocID="{F0F38185-04E9-403D-8E33-01B6682CDA3A}" presName="vertTwo" presStyleCnt="0"/>
      <dgm:spPr/>
    </dgm:pt>
    <dgm:pt modelId="{A7161AED-DB0C-4B31-998F-E52C23F333DB}" type="pres">
      <dgm:prSet presAssocID="{F0F38185-04E9-403D-8E33-01B6682CDA3A}" presName="txTwo" presStyleLbl="node2" presStyleIdx="0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E57AC6E-9F6A-41D4-988F-6877E3FA9182}" type="pres">
      <dgm:prSet presAssocID="{F0F38185-04E9-403D-8E33-01B6682CDA3A}" presName="parTransTwo" presStyleCnt="0"/>
      <dgm:spPr/>
    </dgm:pt>
    <dgm:pt modelId="{635872BA-ACD9-45AF-9062-C6C5CA081942}" type="pres">
      <dgm:prSet presAssocID="{F0F38185-04E9-403D-8E33-01B6682CDA3A}" presName="horzTwo" presStyleCnt="0"/>
      <dgm:spPr/>
    </dgm:pt>
    <dgm:pt modelId="{3E17795F-8AA7-411E-BB11-3AAEF79603C8}" type="pres">
      <dgm:prSet presAssocID="{F976F208-2307-433F-9FBE-E0B38E979465}" presName="vertThree" presStyleCnt="0"/>
      <dgm:spPr/>
    </dgm:pt>
    <dgm:pt modelId="{BF08392D-9F5E-4D3E-B0D2-FA3FD62D52B4}" type="pres">
      <dgm:prSet presAssocID="{F976F208-2307-433F-9FBE-E0B38E979465}" presName="txThree" presStyleLbl="node3" presStyleIdx="0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6774A5E-EF85-48FF-9241-E8D50F2FEF5F}" type="pres">
      <dgm:prSet presAssocID="{F976F208-2307-433F-9FBE-E0B38E979465}" presName="horzThree" presStyleCnt="0"/>
      <dgm:spPr/>
    </dgm:pt>
    <dgm:pt modelId="{7E061EAB-939C-44B2-A675-E8B6FB85ABFE}" type="pres">
      <dgm:prSet presAssocID="{AEEB8A52-ED50-4843-9857-17CA46B44C66}" presName="sibSpaceTwo" presStyleCnt="0"/>
      <dgm:spPr/>
    </dgm:pt>
    <dgm:pt modelId="{44CB82DE-99E8-4A9F-A90E-092FB83B4CA5}" type="pres">
      <dgm:prSet presAssocID="{5F5F40E8-7195-4C88-B148-76627FA7EEEB}" presName="vertTwo" presStyleCnt="0"/>
      <dgm:spPr/>
    </dgm:pt>
    <dgm:pt modelId="{CF4FD960-7782-40E9-9D61-6B29F9F97BC4}" type="pres">
      <dgm:prSet presAssocID="{5F5F40E8-7195-4C88-B148-76627FA7EEEB}" presName="txTwo" presStyleLbl="node2" presStyleIdx="1" presStyleCnt="4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335B75EB-6944-43CA-97F3-294C7F5EA611}" type="pres">
      <dgm:prSet presAssocID="{5F5F40E8-7195-4C88-B148-76627FA7EEEB}" presName="parTransTwo" presStyleCnt="0"/>
      <dgm:spPr/>
    </dgm:pt>
    <dgm:pt modelId="{E024A2F0-76F2-4AB0-ABC8-99B0C2CAC093}" type="pres">
      <dgm:prSet presAssocID="{5F5F40E8-7195-4C88-B148-76627FA7EEEB}" presName="horzTwo" presStyleCnt="0"/>
      <dgm:spPr/>
    </dgm:pt>
    <dgm:pt modelId="{832AE960-C0DC-4CE6-80A8-32E4BA57DBCC}" type="pres">
      <dgm:prSet presAssocID="{AA2E8B1C-6B80-46FD-BCC6-FC23B3394949}" presName="vertThree" presStyleCnt="0"/>
      <dgm:spPr/>
    </dgm:pt>
    <dgm:pt modelId="{43415486-9B14-4690-9DEF-22E1AC1DC32C}" type="pres">
      <dgm:prSet presAssocID="{AA2E8B1C-6B80-46FD-BCC6-FC23B3394949}" presName="txThree" presStyleLbl="node3" presStyleIdx="1" presStyleCnt="4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C6BFAD23-E93E-4D52-B5E4-0D9FFCB0BB3D}" type="pres">
      <dgm:prSet presAssocID="{AA2E8B1C-6B80-46FD-BCC6-FC23B3394949}" presName="horzThree" presStyleCnt="0"/>
      <dgm:spPr/>
    </dgm:pt>
    <dgm:pt modelId="{9802AA5D-6CD1-493D-9423-12ED4CA22524}" type="pres">
      <dgm:prSet presAssocID="{829D00B3-37C2-42C3-8016-F9C62AD60FC1}" presName="sibSpaceTwo" presStyleCnt="0"/>
      <dgm:spPr/>
    </dgm:pt>
    <dgm:pt modelId="{1B045519-4609-4A0E-B415-11E784E4B31B}" type="pres">
      <dgm:prSet presAssocID="{DADB235B-5E82-4EC8-A176-CDC2114A4E5C}" presName="vertTwo" presStyleCnt="0"/>
      <dgm:spPr/>
    </dgm:pt>
    <dgm:pt modelId="{73B2C73C-756E-47B2-B1AF-D589DE67C1B2}" type="pres">
      <dgm:prSet presAssocID="{DADB235B-5E82-4EC8-A176-CDC2114A4E5C}" presName="txTwo" presStyleLbl="node2" presStyleIdx="2" presStyleCnt="4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6CA2308B-0D84-405B-8C69-554DB61A8E32}" type="pres">
      <dgm:prSet presAssocID="{DADB235B-5E82-4EC8-A176-CDC2114A4E5C}" presName="parTransTwo" presStyleCnt="0"/>
      <dgm:spPr/>
    </dgm:pt>
    <dgm:pt modelId="{7A965ED1-78C4-43AA-B863-1906F7961061}" type="pres">
      <dgm:prSet presAssocID="{DADB235B-5E82-4EC8-A176-CDC2114A4E5C}" presName="horzTwo" presStyleCnt="0"/>
      <dgm:spPr/>
    </dgm:pt>
    <dgm:pt modelId="{986500C2-D136-4BC4-BF2D-356C4394BD05}" type="pres">
      <dgm:prSet presAssocID="{DF9422BF-BF86-47DC-BC85-C493154D5849}" presName="vertThree" presStyleCnt="0"/>
      <dgm:spPr/>
    </dgm:pt>
    <dgm:pt modelId="{A8BC5B4F-C7B0-4752-A5B3-62417AB4C3DE}" type="pres">
      <dgm:prSet presAssocID="{DF9422BF-BF86-47DC-BC85-C493154D5849}" presName="txThree" presStyleLbl="node3" presStyleIdx="2" presStyleCnt="4" custScaleX="11038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52FFF3F-5696-4F4A-978A-64780F528526}" type="pres">
      <dgm:prSet presAssocID="{DF9422BF-BF86-47DC-BC85-C493154D5849}" presName="horzThree" presStyleCnt="0"/>
      <dgm:spPr/>
    </dgm:pt>
    <dgm:pt modelId="{0AEE4498-EB03-41D0-B6FA-2127E8D8F24C}" type="pres">
      <dgm:prSet presAssocID="{51588D96-DEE5-4FC8-81A1-D8F429C1AF84}" presName="sibSpaceTwo" presStyleCnt="0"/>
      <dgm:spPr/>
    </dgm:pt>
    <dgm:pt modelId="{53BD9C76-E0A6-49DB-B109-7538295A0CD0}" type="pres">
      <dgm:prSet presAssocID="{09DEAD61-6D7A-4B25-A311-4E8DC82FE2CB}" presName="vertTwo" presStyleCnt="0"/>
      <dgm:spPr/>
    </dgm:pt>
    <dgm:pt modelId="{3AB2FE46-727A-46AC-A097-F8E343776CB6}" type="pres">
      <dgm:prSet presAssocID="{09DEAD61-6D7A-4B25-A311-4E8DC82FE2CB}" presName="txTwo" presStyleLbl="node2" presStyleIdx="3" presStyleCnt="4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E9ABB9A1-5603-4017-8FA3-9B7990821962}" type="pres">
      <dgm:prSet presAssocID="{09DEAD61-6D7A-4B25-A311-4E8DC82FE2CB}" presName="parTransTwo" presStyleCnt="0"/>
      <dgm:spPr/>
    </dgm:pt>
    <dgm:pt modelId="{014DE241-2862-4D96-A15E-CDFECCA2C388}" type="pres">
      <dgm:prSet presAssocID="{09DEAD61-6D7A-4B25-A311-4E8DC82FE2CB}" presName="horzTwo" presStyleCnt="0"/>
      <dgm:spPr/>
    </dgm:pt>
    <dgm:pt modelId="{FD4EF233-BF6B-4E2B-A1D9-D5AD0E7E9485}" type="pres">
      <dgm:prSet presAssocID="{48FA38C9-4022-4325-8E42-583175B32B3C}" presName="vertThree" presStyleCnt="0"/>
      <dgm:spPr/>
    </dgm:pt>
    <dgm:pt modelId="{148AA856-85CD-4736-9751-81DC28F39159}" type="pres">
      <dgm:prSet presAssocID="{48FA38C9-4022-4325-8E42-583175B32B3C}" presName="txThree" presStyleLbl="node3" presStyleIdx="3" presStyleCnt="4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8AFB35CA-E334-45D8-A7D9-110E3257904A}" type="pres">
      <dgm:prSet presAssocID="{48FA38C9-4022-4325-8E42-583175B32B3C}" presName="horzThree" presStyleCnt="0"/>
      <dgm:spPr/>
    </dgm:pt>
  </dgm:ptLst>
  <dgm:cxnLst>
    <dgm:cxn modelId="{D4A1C14D-BD8A-42CC-879E-356FA04996FF}" type="presOf" srcId="{E77184A6-F396-4429-BF30-72B5DC2269D6}" destId="{3A7FCB7A-9825-43F2-A80D-66075BB9925B}" srcOrd="0" destOrd="0" presId="urn:microsoft.com/office/officeart/2005/8/layout/hierarchy4"/>
    <dgm:cxn modelId="{219AE47D-794A-4C86-9467-DDA9ACE4C3F7}" type="presOf" srcId="{AA2E8B1C-6B80-46FD-BCC6-FC23B3394949}" destId="{43415486-9B14-4690-9DEF-22E1AC1DC32C}" srcOrd="0" destOrd="0" presId="urn:microsoft.com/office/officeart/2005/8/layout/hierarchy4"/>
    <dgm:cxn modelId="{1FDE1DDE-51EF-4BDD-86B2-3EFC5A43AF86}" type="presOf" srcId="{F976F208-2307-433F-9FBE-E0B38E979465}" destId="{BF08392D-9F5E-4D3E-B0D2-FA3FD62D52B4}" srcOrd="0" destOrd="0" presId="urn:microsoft.com/office/officeart/2005/8/layout/hierarchy4"/>
    <dgm:cxn modelId="{8A52CAA8-9F10-4CCD-9623-E4DE8D195F5F}" srcId="{E77184A6-F396-4429-BF30-72B5DC2269D6}" destId="{DADB235B-5E82-4EC8-A176-CDC2114A4E5C}" srcOrd="2" destOrd="0" parTransId="{9A276D77-E817-4DDE-B483-A77ED0A204C4}" sibTransId="{51588D96-DEE5-4FC8-81A1-D8F429C1AF84}"/>
    <dgm:cxn modelId="{9CA10EC8-A79E-4A0B-8942-77D09A1C601F}" type="presOf" srcId="{F5F976BD-6BB5-4A60-9553-663325931C30}" destId="{CFEED2B8-52E8-4E9F-9E24-EDDAFB1D1459}" srcOrd="0" destOrd="0" presId="urn:microsoft.com/office/officeart/2005/8/layout/hierarchy4"/>
    <dgm:cxn modelId="{76516021-63BB-4A7D-8F87-8776F6CEA390}" srcId="{F0F38185-04E9-403D-8E33-01B6682CDA3A}" destId="{F976F208-2307-433F-9FBE-E0B38E979465}" srcOrd="0" destOrd="0" parTransId="{1FE74FDF-1783-4785-A1AE-C057D7144D6F}" sibTransId="{13C95FBD-F134-4AA1-929A-5B9D9F6C530D}"/>
    <dgm:cxn modelId="{DFDFCA9E-7F23-40F4-89E4-AF6FCF614A58}" type="presOf" srcId="{5F5F40E8-7195-4C88-B148-76627FA7EEEB}" destId="{CF4FD960-7782-40E9-9D61-6B29F9F97BC4}" srcOrd="0" destOrd="0" presId="urn:microsoft.com/office/officeart/2005/8/layout/hierarchy4"/>
    <dgm:cxn modelId="{603A422D-5C1F-447A-9F21-B489A498C875}" srcId="{5F5F40E8-7195-4C88-B148-76627FA7EEEB}" destId="{AA2E8B1C-6B80-46FD-BCC6-FC23B3394949}" srcOrd="0" destOrd="0" parTransId="{FDBE180A-B7D7-4D10-A382-291D3F1C0054}" sibTransId="{7E15F1A6-2E13-4043-ABF9-1D0EAD8AAAB4}"/>
    <dgm:cxn modelId="{6E711E34-4F4E-4BDA-ACB8-87C38F05DB65}" srcId="{E77184A6-F396-4429-BF30-72B5DC2269D6}" destId="{09DEAD61-6D7A-4B25-A311-4E8DC82FE2CB}" srcOrd="3" destOrd="0" parTransId="{3DEF07D2-78A4-4DB3-9C84-E6940D718065}" sibTransId="{F1ED528B-73C0-4679-99D0-D41B65F84ECA}"/>
    <dgm:cxn modelId="{01EDB565-11B2-45F2-9FD4-3D7AE119B29F}" srcId="{E77184A6-F396-4429-BF30-72B5DC2269D6}" destId="{5F5F40E8-7195-4C88-B148-76627FA7EEEB}" srcOrd="1" destOrd="0" parTransId="{100AAE64-5CED-4228-B299-D8FA4AF632BC}" sibTransId="{829D00B3-37C2-42C3-8016-F9C62AD60FC1}"/>
    <dgm:cxn modelId="{AD7CDEE5-2DF6-4B6A-9680-0E8ED1A7BE36}" srcId="{DADB235B-5E82-4EC8-A176-CDC2114A4E5C}" destId="{DF9422BF-BF86-47DC-BC85-C493154D5849}" srcOrd="0" destOrd="0" parTransId="{DD978B45-26FA-4CD0-8825-F9D8BD95B1DE}" sibTransId="{06E3B0CE-E4C9-4831-901C-5E331AB072EB}"/>
    <dgm:cxn modelId="{ADC0259D-25F5-419D-B9B3-D9A34EEE68D3}" type="presOf" srcId="{48FA38C9-4022-4325-8E42-583175B32B3C}" destId="{148AA856-85CD-4736-9751-81DC28F39159}" srcOrd="0" destOrd="0" presId="urn:microsoft.com/office/officeart/2005/8/layout/hierarchy4"/>
    <dgm:cxn modelId="{5C68C494-E946-44B4-AEC9-BD9D7F5B283C}" srcId="{09DEAD61-6D7A-4B25-A311-4E8DC82FE2CB}" destId="{48FA38C9-4022-4325-8E42-583175B32B3C}" srcOrd="0" destOrd="0" parTransId="{92005B2D-663B-41E5-8FA0-F1206FF1105C}" sibTransId="{0DE86621-7223-4FC1-86E0-3D8DB0E358E1}"/>
    <dgm:cxn modelId="{16546C94-7508-4DFA-8255-E0991E630B5B}" type="presOf" srcId="{DADB235B-5E82-4EC8-A176-CDC2114A4E5C}" destId="{73B2C73C-756E-47B2-B1AF-D589DE67C1B2}" srcOrd="0" destOrd="0" presId="urn:microsoft.com/office/officeart/2005/8/layout/hierarchy4"/>
    <dgm:cxn modelId="{642808D0-2CF6-46E5-BCEF-E9DDA086CF65}" type="presOf" srcId="{09DEAD61-6D7A-4B25-A311-4E8DC82FE2CB}" destId="{3AB2FE46-727A-46AC-A097-F8E343776CB6}" srcOrd="0" destOrd="0" presId="urn:microsoft.com/office/officeart/2005/8/layout/hierarchy4"/>
    <dgm:cxn modelId="{CF076372-CAD9-48CF-85CB-42124DBF8652}" type="presOf" srcId="{DF9422BF-BF86-47DC-BC85-C493154D5849}" destId="{A8BC5B4F-C7B0-4752-A5B3-62417AB4C3DE}" srcOrd="0" destOrd="0" presId="urn:microsoft.com/office/officeart/2005/8/layout/hierarchy4"/>
    <dgm:cxn modelId="{7FBBA8A2-E1E6-4F69-B939-AEBBCE670226}" srcId="{F5F976BD-6BB5-4A60-9553-663325931C30}" destId="{E77184A6-F396-4429-BF30-72B5DC2269D6}" srcOrd="0" destOrd="0" parTransId="{C8821014-5FEC-4C68-896E-2996F562CF48}" sibTransId="{C50C8BF3-82FB-4DA3-BB85-4A9C27C0E45C}"/>
    <dgm:cxn modelId="{65F95EAD-0384-4C54-9EFC-36BA26C6F853}" srcId="{E77184A6-F396-4429-BF30-72B5DC2269D6}" destId="{F0F38185-04E9-403D-8E33-01B6682CDA3A}" srcOrd="0" destOrd="0" parTransId="{12FFD55F-D4E9-4D3B-AF22-D4999E192458}" sibTransId="{AEEB8A52-ED50-4843-9857-17CA46B44C66}"/>
    <dgm:cxn modelId="{E3143C87-5FAC-4BC8-9001-3BDCFC1605F1}" type="presOf" srcId="{F0F38185-04E9-403D-8E33-01B6682CDA3A}" destId="{A7161AED-DB0C-4B31-998F-E52C23F333DB}" srcOrd="0" destOrd="0" presId="urn:microsoft.com/office/officeart/2005/8/layout/hierarchy4"/>
    <dgm:cxn modelId="{E817C13B-43DF-474E-826E-468EA473573F}" type="presParOf" srcId="{CFEED2B8-52E8-4E9F-9E24-EDDAFB1D1459}" destId="{67AA0F25-3CB7-4185-9FB6-1A5967A43C04}" srcOrd="0" destOrd="0" presId="urn:microsoft.com/office/officeart/2005/8/layout/hierarchy4"/>
    <dgm:cxn modelId="{1E9B667E-8E01-4E6F-9548-EC008E3801EB}" type="presParOf" srcId="{67AA0F25-3CB7-4185-9FB6-1A5967A43C04}" destId="{3A7FCB7A-9825-43F2-A80D-66075BB9925B}" srcOrd="0" destOrd="0" presId="urn:microsoft.com/office/officeart/2005/8/layout/hierarchy4"/>
    <dgm:cxn modelId="{172E052E-090D-4359-B5A0-0DD0A220FC3E}" type="presParOf" srcId="{67AA0F25-3CB7-4185-9FB6-1A5967A43C04}" destId="{C80FFF22-B95B-4ACD-A692-BDB29628BB08}" srcOrd="1" destOrd="0" presId="urn:microsoft.com/office/officeart/2005/8/layout/hierarchy4"/>
    <dgm:cxn modelId="{808B44A4-9618-454C-AE61-B6645C10A2C3}" type="presParOf" srcId="{67AA0F25-3CB7-4185-9FB6-1A5967A43C04}" destId="{26BC7525-23BD-4EEB-A3FC-3AB3B2BE08AD}" srcOrd="2" destOrd="0" presId="urn:microsoft.com/office/officeart/2005/8/layout/hierarchy4"/>
    <dgm:cxn modelId="{B384263D-B519-404C-9FCD-C8D5BB815613}" type="presParOf" srcId="{26BC7525-23BD-4EEB-A3FC-3AB3B2BE08AD}" destId="{7DDF91AA-8F05-43AF-9297-D392036450D5}" srcOrd="0" destOrd="0" presId="urn:microsoft.com/office/officeart/2005/8/layout/hierarchy4"/>
    <dgm:cxn modelId="{93BD9632-B5FB-4B7E-86B1-A5662D881584}" type="presParOf" srcId="{7DDF91AA-8F05-43AF-9297-D392036450D5}" destId="{A7161AED-DB0C-4B31-998F-E52C23F333DB}" srcOrd="0" destOrd="0" presId="urn:microsoft.com/office/officeart/2005/8/layout/hierarchy4"/>
    <dgm:cxn modelId="{F258BB53-77E6-47D2-9203-69CF98B379D8}" type="presParOf" srcId="{7DDF91AA-8F05-43AF-9297-D392036450D5}" destId="{FE57AC6E-9F6A-41D4-988F-6877E3FA9182}" srcOrd="1" destOrd="0" presId="urn:microsoft.com/office/officeart/2005/8/layout/hierarchy4"/>
    <dgm:cxn modelId="{9CB1B849-0266-415E-8F9B-D43C9DC1E41D}" type="presParOf" srcId="{7DDF91AA-8F05-43AF-9297-D392036450D5}" destId="{635872BA-ACD9-45AF-9062-C6C5CA081942}" srcOrd="2" destOrd="0" presId="urn:microsoft.com/office/officeart/2005/8/layout/hierarchy4"/>
    <dgm:cxn modelId="{76047DE6-A631-4FC0-8709-C5E426FC5474}" type="presParOf" srcId="{635872BA-ACD9-45AF-9062-C6C5CA081942}" destId="{3E17795F-8AA7-411E-BB11-3AAEF79603C8}" srcOrd="0" destOrd="0" presId="urn:microsoft.com/office/officeart/2005/8/layout/hierarchy4"/>
    <dgm:cxn modelId="{EA0D6809-D538-4DCD-AD83-D810D78AD0CC}" type="presParOf" srcId="{3E17795F-8AA7-411E-BB11-3AAEF79603C8}" destId="{BF08392D-9F5E-4D3E-B0D2-FA3FD62D52B4}" srcOrd="0" destOrd="0" presId="urn:microsoft.com/office/officeart/2005/8/layout/hierarchy4"/>
    <dgm:cxn modelId="{941D8C76-5940-401E-AF02-C167553F3B03}" type="presParOf" srcId="{3E17795F-8AA7-411E-BB11-3AAEF79603C8}" destId="{E6774A5E-EF85-48FF-9241-E8D50F2FEF5F}" srcOrd="1" destOrd="0" presId="urn:microsoft.com/office/officeart/2005/8/layout/hierarchy4"/>
    <dgm:cxn modelId="{AA8F48D4-8DB6-4F09-9133-F505FDEB969B}" type="presParOf" srcId="{26BC7525-23BD-4EEB-A3FC-3AB3B2BE08AD}" destId="{7E061EAB-939C-44B2-A675-E8B6FB85ABFE}" srcOrd="1" destOrd="0" presId="urn:microsoft.com/office/officeart/2005/8/layout/hierarchy4"/>
    <dgm:cxn modelId="{130D0CCD-D8B9-4243-9BDE-4C76DAF07D30}" type="presParOf" srcId="{26BC7525-23BD-4EEB-A3FC-3AB3B2BE08AD}" destId="{44CB82DE-99E8-4A9F-A90E-092FB83B4CA5}" srcOrd="2" destOrd="0" presId="urn:microsoft.com/office/officeart/2005/8/layout/hierarchy4"/>
    <dgm:cxn modelId="{A8F34A1E-6593-4F60-88E6-F0C9C5E96013}" type="presParOf" srcId="{44CB82DE-99E8-4A9F-A90E-092FB83B4CA5}" destId="{CF4FD960-7782-40E9-9D61-6B29F9F97BC4}" srcOrd="0" destOrd="0" presId="urn:microsoft.com/office/officeart/2005/8/layout/hierarchy4"/>
    <dgm:cxn modelId="{1C33F2C4-5D85-4B51-A299-7896D6BD7D9D}" type="presParOf" srcId="{44CB82DE-99E8-4A9F-A90E-092FB83B4CA5}" destId="{335B75EB-6944-43CA-97F3-294C7F5EA611}" srcOrd="1" destOrd="0" presId="urn:microsoft.com/office/officeart/2005/8/layout/hierarchy4"/>
    <dgm:cxn modelId="{C1A6A2C8-7DDF-48EB-8045-4C590F8BC395}" type="presParOf" srcId="{44CB82DE-99E8-4A9F-A90E-092FB83B4CA5}" destId="{E024A2F0-76F2-4AB0-ABC8-99B0C2CAC093}" srcOrd="2" destOrd="0" presId="urn:microsoft.com/office/officeart/2005/8/layout/hierarchy4"/>
    <dgm:cxn modelId="{273DC4E0-7E29-4BD6-A690-0BF3BDF7237A}" type="presParOf" srcId="{E024A2F0-76F2-4AB0-ABC8-99B0C2CAC093}" destId="{832AE960-C0DC-4CE6-80A8-32E4BA57DBCC}" srcOrd="0" destOrd="0" presId="urn:microsoft.com/office/officeart/2005/8/layout/hierarchy4"/>
    <dgm:cxn modelId="{71563EC2-15B8-4D7C-88AA-751A040E9B99}" type="presParOf" srcId="{832AE960-C0DC-4CE6-80A8-32E4BA57DBCC}" destId="{43415486-9B14-4690-9DEF-22E1AC1DC32C}" srcOrd="0" destOrd="0" presId="urn:microsoft.com/office/officeart/2005/8/layout/hierarchy4"/>
    <dgm:cxn modelId="{76D7A132-36A2-49A7-BE83-7FD71B106E42}" type="presParOf" srcId="{832AE960-C0DC-4CE6-80A8-32E4BA57DBCC}" destId="{C6BFAD23-E93E-4D52-B5E4-0D9FFCB0BB3D}" srcOrd="1" destOrd="0" presId="urn:microsoft.com/office/officeart/2005/8/layout/hierarchy4"/>
    <dgm:cxn modelId="{D23C5997-976A-4366-BB73-102C9B21F4D0}" type="presParOf" srcId="{26BC7525-23BD-4EEB-A3FC-3AB3B2BE08AD}" destId="{9802AA5D-6CD1-493D-9423-12ED4CA22524}" srcOrd="3" destOrd="0" presId="urn:microsoft.com/office/officeart/2005/8/layout/hierarchy4"/>
    <dgm:cxn modelId="{A2356433-64BB-4D59-8273-209036BC9ED3}" type="presParOf" srcId="{26BC7525-23BD-4EEB-A3FC-3AB3B2BE08AD}" destId="{1B045519-4609-4A0E-B415-11E784E4B31B}" srcOrd="4" destOrd="0" presId="urn:microsoft.com/office/officeart/2005/8/layout/hierarchy4"/>
    <dgm:cxn modelId="{619AD059-4E51-4304-9D13-79F3EF0372B8}" type="presParOf" srcId="{1B045519-4609-4A0E-B415-11E784E4B31B}" destId="{73B2C73C-756E-47B2-B1AF-D589DE67C1B2}" srcOrd="0" destOrd="0" presId="urn:microsoft.com/office/officeart/2005/8/layout/hierarchy4"/>
    <dgm:cxn modelId="{A6A1FAB8-0A0E-456B-B732-B119FE22317A}" type="presParOf" srcId="{1B045519-4609-4A0E-B415-11E784E4B31B}" destId="{6CA2308B-0D84-405B-8C69-554DB61A8E32}" srcOrd="1" destOrd="0" presId="urn:microsoft.com/office/officeart/2005/8/layout/hierarchy4"/>
    <dgm:cxn modelId="{3CB21E29-8BCE-4BC9-A8B8-63C0080CACA3}" type="presParOf" srcId="{1B045519-4609-4A0E-B415-11E784E4B31B}" destId="{7A965ED1-78C4-43AA-B863-1906F7961061}" srcOrd="2" destOrd="0" presId="urn:microsoft.com/office/officeart/2005/8/layout/hierarchy4"/>
    <dgm:cxn modelId="{9D7A457D-19EB-46A2-B833-9B565D60A071}" type="presParOf" srcId="{7A965ED1-78C4-43AA-B863-1906F7961061}" destId="{986500C2-D136-4BC4-BF2D-356C4394BD05}" srcOrd="0" destOrd="0" presId="urn:microsoft.com/office/officeart/2005/8/layout/hierarchy4"/>
    <dgm:cxn modelId="{A5C30A69-81E5-489B-956C-CEF1EB1F1AC8}" type="presParOf" srcId="{986500C2-D136-4BC4-BF2D-356C4394BD05}" destId="{A8BC5B4F-C7B0-4752-A5B3-62417AB4C3DE}" srcOrd="0" destOrd="0" presId="urn:microsoft.com/office/officeart/2005/8/layout/hierarchy4"/>
    <dgm:cxn modelId="{7E7DDFC4-2CE3-44BE-ABA9-02B0109FCBA8}" type="presParOf" srcId="{986500C2-D136-4BC4-BF2D-356C4394BD05}" destId="{752FFF3F-5696-4F4A-978A-64780F528526}" srcOrd="1" destOrd="0" presId="urn:microsoft.com/office/officeart/2005/8/layout/hierarchy4"/>
    <dgm:cxn modelId="{87B4A8E7-FD3F-48FA-AF1D-BD3870803F79}" type="presParOf" srcId="{26BC7525-23BD-4EEB-A3FC-3AB3B2BE08AD}" destId="{0AEE4498-EB03-41D0-B6FA-2127E8D8F24C}" srcOrd="5" destOrd="0" presId="urn:microsoft.com/office/officeart/2005/8/layout/hierarchy4"/>
    <dgm:cxn modelId="{6D356634-A2FC-403A-B4C3-4E0EC579D860}" type="presParOf" srcId="{26BC7525-23BD-4EEB-A3FC-3AB3B2BE08AD}" destId="{53BD9C76-E0A6-49DB-B109-7538295A0CD0}" srcOrd="6" destOrd="0" presId="urn:microsoft.com/office/officeart/2005/8/layout/hierarchy4"/>
    <dgm:cxn modelId="{C4F1BB1E-0971-4B49-BB27-27F817276783}" type="presParOf" srcId="{53BD9C76-E0A6-49DB-B109-7538295A0CD0}" destId="{3AB2FE46-727A-46AC-A097-F8E343776CB6}" srcOrd="0" destOrd="0" presId="urn:microsoft.com/office/officeart/2005/8/layout/hierarchy4"/>
    <dgm:cxn modelId="{773FA757-30E3-4AE3-BC64-ED3A36C93C47}" type="presParOf" srcId="{53BD9C76-E0A6-49DB-B109-7538295A0CD0}" destId="{E9ABB9A1-5603-4017-8FA3-9B7990821962}" srcOrd="1" destOrd="0" presId="urn:microsoft.com/office/officeart/2005/8/layout/hierarchy4"/>
    <dgm:cxn modelId="{07089578-9780-4269-AD55-CF39C5634AD8}" type="presParOf" srcId="{53BD9C76-E0A6-49DB-B109-7538295A0CD0}" destId="{014DE241-2862-4D96-A15E-CDFECCA2C388}" srcOrd="2" destOrd="0" presId="urn:microsoft.com/office/officeart/2005/8/layout/hierarchy4"/>
    <dgm:cxn modelId="{76E3F4B0-53AD-4285-AADE-BB4958FA59F2}" type="presParOf" srcId="{014DE241-2862-4D96-A15E-CDFECCA2C388}" destId="{FD4EF233-BF6B-4E2B-A1D9-D5AD0E7E9485}" srcOrd="0" destOrd="0" presId="urn:microsoft.com/office/officeart/2005/8/layout/hierarchy4"/>
    <dgm:cxn modelId="{7AEAFDD5-1850-4189-B5BD-B46825AA9C67}" type="presParOf" srcId="{FD4EF233-BF6B-4E2B-A1D9-D5AD0E7E9485}" destId="{148AA856-85CD-4736-9751-81DC28F39159}" srcOrd="0" destOrd="0" presId="urn:microsoft.com/office/officeart/2005/8/layout/hierarchy4"/>
    <dgm:cxn modelId="{B91FF6E1-9B7C-4B64-BBF1-20BC7D8489B0}" type="presParOf" srcId="{FD4EF233-BF6B-4E2B-A1D9-D5AD0E7E9485}" destId="{8AFB35CA-E334-45D8-A7D9-110E3257904A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7308089-5A19-43CF-AA43-4D5D477D52C1}" type="doc">
      <dgm:prSet loTypeId="urn:microsoft.com/office/officeart/2005/8/layout/hierarchy2" loCatId="hierarchy" qsTypeId="urn:microsoft.com/office/officeart/2005/8/quickstyle/3d4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9C2CD8A3-D0EE-492B-8D59-E11B2015A760}">
      <dgm:prSet phldrT="[Текст]" custT="1"/>
      <dgm:spPr/>
      <dgm:t>
        <a:bodyPr/>
        <a:lstStyle/>
        <a:p>
          <a:pPr algn="ctr"/>
          <a:r>
            <a:rPr lang="ru-RU" sz="2400" smtClean="0">
              <a:latin typeface="Times New Roman" pitchFamily="18" charset="0"/>
              <a:cs typeface="Times New Roman" pitchFamily="18" charset="0"/>
            </a:rPr>
            <a:t>Хімічний аналіз</a:t>
          </a:r>
          <a:endParaRPr lang="ru-RU" sz="2400">
            <a:latin typeface="Times New Roman" pitchFamily="18" charset="0"/>
            <a:cs typeface="Times New Roman" pitchFamily="18" charset="0"/>
          </a:endParaRPr>
        </a:p>
      </dgm:t>
    </dgm:pt>
    <dgm:pt modelId="{4495D325-8715-44D9-BD00-8ECB6D391D56}" type="parTrans" cxnId="{8B3BEC79-08E2-488A-9259-203B2D2D3897}">
      <dgm:prSet/>
      <dgm:spPr/>
      <dgm:t>
        <a:bodyPr/>
        <a:lstStyle/>
        <a:p>
          <a:pPr algn="ctr"/>
          <a:endParaRPr lang="ru-RU" sz="24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949C927B-3271-4CEE-A0F4-64D5E35573B1}" type="sibTrans" cxnId="{8B3BEC79-08E2-488A-9259-203B2D2D3897}">
      <dgm:prSet/>
      <dgm:spPr/>
      <dgm:t>
        <a:bodyPr/>
        <a:lstStyle/>
        <a:p>
          <a:pPr algn="ctr"/>
          <a:endParaRPr lang="ru-RU" sz="24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4F27BB1A-CFF8-4EE9-9A16-7F840DD6B770}">
      <dgm:prSet phldrT="[Текст]" custT="1"/>
      <dgm:spPr/>
      <dgm:t>
        <a:bodyPr/>
        <a:lstStyle/>
        <a:p>
          <a:pPr algn="ctr"/>
          <a:r>
            <a:rPr lang="ru-RU" sz="2400" smtClean="0">
              <a:latin typeface="Times New Roman" pitchFamily="18" charset="0"/>
              <a:cs typeface="Times New Roman" pitchFamily="18" charset="0"/>
            </a:rPr>
            <a:t>Якісний аналіз </a:t>
          </a:r>
          <a:endParaRPr lang="ru-RU" sz="2400">
            <a:latin typeface="Times New Roman" pitchFamily="18" charset="0"/>
            <a:cs typeface="Times New Roman" pitchFamily="18" charset="0"/>
          </a:endParaRPr>
        </a:p>
      </dgm:t>
    </dgm:pt>
    <dgm:pt modelId="{D6DEE224-C426-4293-9F8C-ED78EEB2C888}" type="parTrans" cxnId="{66D8F17E-8892-4C4D-8363-66FA0CA9ACA2}">
      <dgm:prSet/>
      <dgm:spPr/>
      <dgm:t>
        <a:bodyPr/>
        <a:lstStyle/>
        <a:p>
          <a:pPr algn="ctr"/>
          <a:endParaRPr lang="ru-RU" sz="24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1661E97B-E45E-44B7-9C4C-6B4FD9FB7BE3}" type="sibTrans" cxnId="{66D8F17E-8892-4C4D-8363-66FA0CA9ACA2}">
      <dgm:prSet/>
      <dgm:spPr/>
      <dgm:t>
        <a:bodyPr/>
        <a:lstStyle/>
        <a:p>
          <a:pPr algn="ctr"/>
          <a:endParaRPr lang="ru-RU" sz="24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F2126950-E8D3-4AA4-A45F-F846C8C52118}">
      <dgm:prSet phldrT="[Текст]" custT="1"/>
      <dgm:spPr/>
      <dgm:t>
        <a:bodyPr/>
        <a:lstStyle/>
        <a:p>
          <a:pPr algn="ctr"/>
          <a:r>
            <a:rPr lang="ru-RU" sz="2400" smtClean="0">
              <a:latin typeface="Times New Roman" pitchFamily="18" charset="0"/>
              <a:cs typeface="Times New Roman" pitchFamily="18" charset="0"/>
            </a:rPr>
            <a:t>Кількісний аналіз</a:t>
          </a:r>
          <a:endParaRPr lang="ru-RU" sz="2400">
            <a:latin typeface="Times New Roman" pitchFamily="18" charset="0"/>
            <a:cs typeface="Times New Roman" pitchFamily="18" charset="0"/>
          </a:endParaRPr>
        </a:p>
      </dgm:t>
    </dgm:pt>
    <dgm:pt modelId="{1359E5A1-FD51-4A06-89F7-F839C50BCF34}" type="parTrans" cxnId="{6CF385F7-7A53-406C-8105-E66F5DC2B1E3}">
      <dgm:prSet/>
      <dgm:spPr/>
      <dgm:t>
        <a:bodyPr/>
        <a:lstStyle/>
        <a:p>
          <a:pPr algn="ctr"/>
          <a:endParaRPr lang="ru-RU" sz="24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1E5776A0-4A61-4B43-8DEF-BF9E49F7919C}" type="sibTrans" cxnId="{6CF385F7-7A53-406C-8105-E66F5DC2B1E3}">
      <dgm:prSet/>
      <dgm:spPr/>
      <dgm:t>
        <a:bodyPr/>
        <a:lstStyle/>
        <a:p>
          <a:pPr algn="ctr"/>
          <a:endParaRPr lang="ru-RU" sz="24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9AA134D2-FDFA-44BB-A0AB-33B9C1CB519B}">
      <dgm:prSet custT="1"/>
      <dgm:spPr/>
      <dgm:t>
        <a:bodyPr/>
        <a:lstStyle/>
        <a:p>
          <a:r>
            <a:rPr lang="ru-RU" sz="2400" b="0" i="0" dirty="0" smtClean="0">
              <a:latin typeface="Times New Roman" pitchFamily="18" charset="0"/>
              <a:cs typeface="Times New Roman" pitchFamily="18" charset="0"/>
            </a:rPr>
            <a:t>визначення у досліджуваній речовині хімічних елементів, іонів, атомних груп і молекул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dgm:t>
    </dgm:pt>
    <dgm:pt modelId="{7198DCED-4919-46D3-8902-3C5CD57D261D}" type="parTrans" cxnId="{6A206AEE-6D1C-4821-9E64-35722ABA6EF7}">
      <dgm:prSet/>
      <dgm:spPr/>
      <dgm:t>
        <a:bodyPr/>
        <a:lstStyle/>
        <a:p>
          <a:endParaRPr lang="ru-RU" sz="2400">
            <a:solidFill>
              <a:schemeClr val="bg1"/>
            </a:solidFill>
          </a:endParaRPr>
        </a:p>
      </dgm:t>
    </dgm:pt>
    <dgm:pt modelId="{A226E6C4-7946-447C-B425-FDAB250EA48C}" type="sibTrans" cxnId="{6A206AEE-6D1C-4821-9E64-35722ABA6EF7}">
      <dgm:prSet/>
      <dgm:spPr/>
      <dgm:t>
        <a:bodyPr/>
        <a:lstStyle/>
        <a:p>
          <a:endParaRPr lang="ru-RU" sz="2400">
            <a:solidFill>
              <a:schemeClr val="bg1"/>
            </a:solidFill>
          </a:endParaRPr>
        </a:p>
      </dgm:t>
    </dgm:pt>
    <dgm:pt modelId="{8E02A9A1-D42C-424C-9BBD-DB18E58065C7}">
      <dgm:prSet custT="1"/>
      <dgm:spPr/>
      <dgm:t>
        <a:bodyPr/>
        <a:lstStyle/>
        <a:p>
          <a:r>
            <a:rPr lang="ru-RU" sz="2400" b="0" i="0" dirty="0" smtClean="0">
              <a:latin typeface="Times New Roman" pitchFamily="18" charset="0"/>
              <a:cs typeface="Times New Roman" pitchFamily="18" charset="0"/>
            </a:rPr>
            <a:t>визначення у досліджуваній речовині кількості хімічних елементів, іонів, атомних груп і молекул.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dgm:t>
    </dgm:pt>
    <dgm:pt modelId="{B32DF6ED-D91B-4045-9CAB-A9B099A0A229}" type="parTrans" cxnId="{ED19FDC0-FC9A-4DA1-84FC-78A51AF2849C}">
      <dgm:prSet/>
      <dgm:spPr/>
      <dgm:t>
        <a:bodyPr/>
        <a:lstStyle/>
        <a:p>
          <a:endParaRPr lang="ru-RU" sz="2400">
            <a:solidFill>
              <a:schemeClr val="bg1"/>
            </a:solidFill>
          </a:endParaRPr>
        </a:p>
      </dgm:t>
    </dgm:pt>
    <dgm:pt modelId="{8B8A81BE-9977-4263-B6E3-6F41427A0430}" type="sibTrans" cxnId="{ED19FDC0-FC9A-4DA1-84FC-78A51AF2849C}">
      <dgm:prSet/>
      <dgm:spPr/>
      <dgm:t>
        <a:bodyPr/>
        <a:lstStyle/>
        <a:p>
          <a:endParaRPr lang="ru-RU" sz="2400">
            <a:solidFill>
              <a:schemeClr val="bg1"/>
            </a:solidFill>
          </a:endParaRPr>
        </a:p>
      </dgm:t>
    </dgm:pt>
    <dgm:pt modelId="{F78D85CA-85F2-4809-A958-B195ED6D9A88}" type="pres">
      <dgm:prSet presAssocID="{97308089-5A19-43CF-AA43-4D5D477D52C1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D7EF4C05-F4EE-4799-9A7A-F97234ECCCB9}" type="pres">
      <dgm:prSet presAssocID="{9C2CD8A3-D0EE-492B-8D59-E11B2015A760}" presName="root1" presStyleCnt="0"/>
      <dgm:spPr/>
      <dgm:t>
        <a:bodyPr/>
        <a:lstStyle/>
        <a:p>
          <a:endParaRPr lang="uk-UA"/>
        </a:p>
      </dgm:t>
    </dgm:pt>
    <dgm:pt modelId="{08F4D56D-CEA8-4D90-B6EC-EE17A7C48972}" type="pres">
      <dgm:prSet presAssocID="{9C2CD8A3-D0EE-492B-8D59-E11B2015A760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7B0C54EF-154B-4943-9BC3-03023BCA47AE}" type="pres">
      <dgm:prSet presAssocID="{9C2CD8A3-D0EE-492B-8D59-E11B2015A760}" presName="level2hierChild" presStyleCnt="0"/>
      <dgm:spPr/>
      <dgm:t>
        <a:bodyPr/>
        <a:lstStyle/>
        <a:p>
          <a:endParaRPr lang="uk-UA"/>
        </a:p>
      </dgm:t>
    </dgm:pt>
    <dgm:pt modelId="{0AB8BEC4-B7A7-45CF-A975-16D4DF250A46}" type="pres">
      <dgm:prSet presAssocID="{D6DEE224-C426-4293-9F8C-ED78EEB2C888}" presName="conn2-1" presStyleLbl="parChTrans1D2" presStyleIdx="0" presStyleCnt="2"/>
      <dgm:spPr/>
      <dgm:t>
        <a:bodyPr/>
        <a:lstStyle/>
        <a:p>
          <a:endParaRPr lang="uk-UA"/>
        </a:p>
      </dgm:t>
    </dgm:pt>
    <dgm:pt modelId="{F2B4321F-2C1A-4695-B7B6-FDC139BB56FB}" type="pres">
      <dgm:prSet presAssocID="{D6DEE224-C426-4293-9F8C-ED78EEB2C888}" presName="connTx" presStyleLbl="parChTrans1D2" presStyleIdx="0" presStyleCnt="2"/>
      <dgm:spPr/>
      <dgm:t>
        <a:bodyPr/>
        <a:lstStyle/>
        <a:p>
          <a:endParaRPr lang="uk-UA"/>
        </a:p>
      </dgm:t>
    </dgm:pt>
    <dgm:pt modelId="{5D792F27-BE03-4B3C-A72C-69C493C0EEF3}" type="pres">
      <dgm:prSet presAssocID="{4F27BB1A-CFF8-4EE9-9A16-7F840DD6B770}" presName="root2" presStyleCnt="0"/>
      <dgm:spPr/>
      <dgm:t>
        <a:bodyPr/>
        <a:lstStyle/>
        <a:p>
          <a:endParaRPr lang="uk-UA"/>
        </a:p>
      </dgm:t>
    </dgm:pt>
    <dgm:pt modelId="{BAC68356-4ED4-484F-85E4-3D73A37406C8}" type="pres">
      <dgm:prSet presAssocID="{4F27BB1A-CFF8-4EE9-9A16-7F840DD6B770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FE922726-32C7-4237-8484-9C854913C540}" type="pres">
      <dgm:prSet presAssocID="{4F27BB1A-CFF8-4EE9-9A16-7F840DD6B770}" presName="level3hierChild" presStyleCnt="0"/>
      <dgm:spPr/>
      <dgm:t>
        <a:bodyPr/>
        <a:lstStyle/>
        <a:p>
          <a:endParaRPr lang="uk-UA"/>
        </a:p>
      </dgm:t>
    </dgm:pt>
    <dgm:pt modelId="{FB9DC53D-29CD-4825-898C-FBE5A81E6086}" type="pres">
      <dgm:prSet presAssocID="{7198DCED-4919-46D3-8902-3C5CD57D261D}" presName="conn2-1" presStyleLbl="parChTrans1D3" presStyleIdx="0" presStyleCnt="2"/>
      <dgm:spPr/>
      <dgm:t>
        <a:bodyPr/>
        <a:lstStyle/>
        <a:p>
          <a:endParaRPr lang="uk-UA"/>
        </a:p>
      </dgm:t>
    </dgm:pt>
    <dgm:pt modelId="{4EFC3720-4571-4603-AB0E-7FC3EB4E466E}" type="pres">
      <dgm:prSet presAssocID="{7198DCED-4919-46D3-8902-3C5CD57D261D}" presName="connTx" presStyleLbl="parChTrans1D3" presStyleIdx="0" presStyleCnt="2"/>
      <dgm:spPr/>
      <dgm:t>
        <a:bodyPr/>
        <a:lstStyle/>
        <a:p>
          <a:endParaRPr lang="uk-UA"/>
        </a:p>
      </dgm:t>
    </dgm:pt>
    <dgm:pt modelId="{18A5977B-38D8-455B-9A64-FDF9280C4C3E}" type="pres">
      <dgm:prSet presAssocID="{9AA134D2-FDFA-44BB-A0AB-33B9C1CB519B}" presName="root2" presStyleCnt="0"/>
      <dgm:spPr/>
      <dgm:t>
        <a:bodyPr/>
        <a:lstStyle/>
        <a:p>
          <a:endParaRPr lang="uk-UA"/>
        </a:p>
      </dgm:t>
    </dgm:pt>
    <dgm:pt modelId="{D25542F3-03ED-4FF4-B150-40FEC4BCF594}" type="pres">
      <dgm:prSet presAssocID="{9AA134D2-FDFA-44BB-A0AB-33B9C1CB519B}" presName="LevelTwoTextNode" presStyleLbl="node3" presStyleIdx="0" presStyleCnt="2" custScaleX="162220" custScaleY="121904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C5A69054-C3B5-4B65-BE81-6F2A475C9ABB}" type="pres">
      <dgm:prSet presAssocID="{9AA134D2-FDFA-44BB-A0AB-33B9C1CB519B}" presName="level3hierChild" presStyleCnt="0"/>
      <dgm:spPr/>
      <dgm:t>
        <a:bodyPr/>
        <a:lstStyle/>
        <a:p>
          <a:endParaRPr lang="uk-UA"/>
        </a:p>
      </dgm:t>
    </dgm:pt>
    <dgm:pt modelId="{C6625390-44CA-4453-89AB-C1E9E11260B0}" type="pres">
      <dgm:prSet presAssocID="{1359E5A1-FD51-4A06-89F7-F839C50BCF34}" presName="conn2-1" presStyleLbl="parChTrans1D2" presStyleIdx="1" presStyleCnt="2"/>
      <dgm:spPr/>
      <dgm:t>
        <a:bodyPr/>
        <a:lstStyle/>
        <a:p>
          <a:endParaRPr lang="uk-UA"/>
        </a:p>
      </dgm:t>
    </dgm:pt>
    <dgm:pt modelId="{F375C671-21ED-4CA9-BD9E-6221CA63A4E1}" type="pres">
      <dgm:prSet presAssocID="{1359E5A1-FD51-4A06-89F7-F839C50BCF34}" presName="connTx" presStyleLbl="parChTrans1D2" presStyleIdx="1" presStyleCnt="2"/>
      <dgm:spPr/>
      <dgm:t>
        <a:bodyPr/>
        <a:lstStyle/>
        <a:p>
          <a:endParaRPr lang="uk-UA"/>
        </a:p>
      </dgm:t>
    </dgm:pt>
    <dgm:pt modelId="{B4D219FD-C793-44ED-9660-DCDC7CD84AF0}" type="pres">
      <dgm:prSet presAssocID="{F2126950-E8D3-4AA4-A45F-F846C8C52118}" presName="root2" presStyleCnt="0"/>
      <dgm:spPr/>
      <dgm:t>
        <a:bodyPr/>
        <a:lstStyle/>
        <a:p>
          <a:endParaRPr lang="uk-UA"/>
        </a:p>
      </dgm:t>
    </dgm:pt>
    <dgm:pt modelId="{E1A1C56F-514F-4FC2-9C53-E00DD20E925D}" type="pres">
      <dgm:prSet presAssocID="{F2126950-E8D3-4AA4-A45F-F846C8C52118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3AE166FD-4D2E-42F8-960B-AB2EA43CE5D8}" type="pres">
      <dgm:prSet presAssocID="{F2126950-E8D3-4AA4-A45F-F846C8C52118}" presName="level3hierChild" presStyleCnt="0"/>
      <dgm:spPr/>
      <dgm:t>
        <a:bodyPr/>
        <a:lstStyle/>
        <a:p>
          <a:endParaRPr lang="uk-UA"/>
        </a:p>
      </dgm:t>
    </dgm:pt>
    <dgm:pt modelId="{018792C8-83AD-4EC5-8BFF-718BD614DD4F}" type="pres">
      <dgm:prSet presAssocID="{B32DF6ED-D91B-4045-9CAB-A9B099A0A229}" presName="conn2-1" presStyleLbl="parChTrans1D3" presStyleIdx="1" presStyleCnt="2"/>
      <dgm:spPr/>
      <dgm:t>
        <a:bodyPr/>
        <a:lstStyle/>
        <a:p>
          <a:endParaRPr lang="uk-UA"/>
        </a:p>
      </dgm:t>
    </dgm:pt>
    <dgm:pt modelId="{EA4D0C2B-98D5-4D8B-BFA4-4145E55BBACB}" type="pres">
      <dgm:prSet presAssocID="{B32DF6ED-D91B-4045-9CAB-A9B099A0A229}" presName="connTx" presStyleLbl="parChTrans1D3" presStyleIdx="1" presStyleCnt="2"/>
      <dgm:spPr/>
      <dgm:t>
        <a:bodyPr/>
        <a:lstStyle/>
        <a:p>
          <a:endParaRPr lang="uk-UA"/>
        </a:p>
      </dgm:t>
    </dgm:pt>
    <dgm:pt modelId="{8A6B1231-3071-4AA4-A839-B1EED209C84C}" type="pres">
      <dgm:prSet presAssocID="{8E02A9A1-D42C-424C-9BBD-DB18E58065C7}" presName="root2" presStyleCnt="0"/>
      <dgm:spPr/>
      <dgm:t>
        <a:bodyPr/>
        <a:lstStyle/>
        <a:p>
          <a:endParaRPr lang="uk-UA"/>
        </a:p>
      </dgm:t>
    </dgm:pt>
    <dgm:pt modelId="{7E9BC139-555D-4455-8A8F-66963CA21A5A}" type="pres">
      <dgm:prSet presAssocID="{8E02A9A1-D42C-424C-9BBD-DB18E58065C7}" presName="LevelTwoTextNode" presStyleLbl="node3" presStyleIdx="1" presStyleCnt="2" custScaleX="162708" custScaleY="135125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5E45E732-FE78-4D0F-999C-58F8F6D888AD}" type="pres">
      <dgm:prSet presAssocID="{8E02A9A1-D42C-424C-9BBD-DB18E58065C7}" presName="level3hierChild" presStyleCnt="0"/>
      <dgm:spPr/>
      <dgm:t>
        <a:bodyPr/>
        <a:lstStyle/>
        <a:p>
          <a:endParaRPr lang="uk-UA"/>
        </a:p>
      </dgm:t>
    </dgm:pt>
  </dgm:ptLst>
  <dgm:cxnLst>
    <dgm:cxn modelId="{0F646141-A2DD-40C9-BAB6-3DA932A06C3C}" type="presOf" srcId="{7198DCED-4919-46D3-8902-3C5CD57D261D}" destId="{4EFC3720-4571-4603-AB0E-7FC3EB4E466E}" srcOrd="1" destOrd="0" presId="urn:microsoft.com/office/officeart/2005/8/layout/hierarchy2"/>
    <dgm:cxn modelId="{4508F269-B7B9-4795-9B1E-46C5E475258B}" type="presOf" srcId="{D6DEE224-C426-4293-9F8C-ED78EEB2C888}" destId="{0AB8BEC4-B7A7-45CF-A975-16D4DF250A46}" srcOrd="0" destOrd="0" presId="urn:microsoft.com/office/officeart/2005/8/layout/hierarchy2"/>
    <dgm:cxn modelId="{B956963E-EACE-40FF-AC10-24F2D157D7C7}" type="presOf" srcId="{D6DEE224-C426-4293-9F8C-ED78EEB2C888}" destId="{F2B4321F-2C1A-4695-B7B6-FDC139BB56FB}" srcOrd="1" destOrd="0" presId="urn:microsoft.com/office/officeart/2005/8/layout/hierarchy2"/>
    <dgm:cxn modelId="{6A206AEE-6D1C-4821-9E64-35722ABA6EF7}" srcId="{4F27BB1A-CFF8-4EE9-9A16-7F840DD6B770}" destId="{9AA134D2-FDFA-44BB-A0AB-33B9C1CB519B}" srcOrd="0" destOrd="0" parTransId="{7198DCED-4919-46D3-8902-3C5CD57D261D}" sibTransId="{A226E6C4-7946-447C-B425-FDAB250EA48C}"/>
    <dgm:cxn modelId="{7D0FEC86-C9EF-4B45-A6B7-037C0AEF0DFA}" type="presOf" srcId="{9C2CD8A3-D0EE-492B-8D59-E11B2015A760}" destId="{08F4D56D-CEA8-4D90-B6EC-EE17A7C48972}" srcOrd="0" destOrd="0" presId="urn:microsoft.com/office/officeart/2005/8/layout/hierarchy2"/>
    <dgm:cxn modelId="{0B18FE8F-913D-4EF6-AD2A-B5F716C84B07}" type="presOf" srcId="{F2126950-E8D3-4AA4-A45F-F846C8C52118}" destId="{E1A1C56F-514F-4FC2-9C53-E00DD20E925D}" srcOrd="0" destOrd="0" presId="urn:microsoft.com/office/officeart/2005/8/layout/hierarchy2"/>
    <dgm:cxn modelId="{6CF385F7-7A53-406C-8105-E66F5DC2B1E3}" srcId="{9C2CD8A3-D0EE-492B-8D59-E11B2015A760}" destId="{F2126950-E8D3-4AA4-A45F-F846C8C52118}" srcOrd="1" destOrd="0" parTransId="{1359E5A1-FD51-4A06-89F7-F839C50BCF34}" sibTransId="{1E5776A0-4A61-4B43-8DEF-BF9E49F7919C}"/>
    <dgm:cxn modelId="{AA517D78-B209-47CE-A14B-A83C894D5327}" type="presOf" srcId="{9AA134D2-FDFA-44BB-A0AB-33B9C1CB519B}" destId="{D25542F3-03ED-4FF4-B150-40FEC4BCF594}" srcOrd="0" destOrd="0" presId="urn:microsoft.com/office/officeart/2005/8/layout/hierarchy2"/>
    <dgm:cxn modelId="{66D8F17E-8892-4C4D-8363-66FA0CA9ACA2}" srcId="{9C2CD8A3-D0EE-492B-8D59-E11B2015A760}" destId="{4F27BB1A-CFF8-4EE9-9A16-7F840DD6B770}" srcOrd="0" destOrd="0" parTransId="{D6DEE224-C426-4293-9F8C-ED78EEB2C888}" sibTransId="{1661E97B-E45E-44B7-9C4C-6B4FD9FB7BE3}"/>
    <dgm:cxn modelId="{E82FC50E-9967-4207-973D-9B47B5BEAD81}" type="presOf" srcId="{97308089-5A19-43CF-AA43-4D5D477D52C1}" destId="{F78D85CA-85F2-4809-A958-B195ED6D9A88}" srcOrd="0" destOrd="0" presId="urn:microsoft.com/office/officeart/2005/8/layout/hierarchy2"/>
    <dgm:cxn modelId="{D22D9686-ED19-46C2-AB4E-957C58CCEC88}" type="presOf" srcId="{1359E5A1-FD51-4A06-89F7-F839C50BCF34}" destId="{F375C671-21ED-4CA9-BD9E-6221CA63A4E1}" srcOrd="1" destOrd="0" presId="urn:microsoft.com/office/officeart/2005/8/layout/hierarchy2"/>
    <dgm:cxn modelId="{8B3BEC79-08E2-488A-9259-203B2D2D3897}" srcId="{97308089-5A19-43CF-AA43-4D5D477D52C1}" destId="{9C2CD8A3-D0EE-492B-8D59-E11B2015A760}" srcOrd="0" destOrd="0" parTransId="{4495D325-8715-44D9-BD00-8ECB6D391D56}" sibTransId="{949C927B-3271-4CEE-A0F4-64D5E35573B1}"/>
    <dgm:cxn modelId="{EAB41A2A-80E0-42E8-B8A5-05F2F2D7839D}" type="presOf" srcId="{7198DCED-4919-46D3-8902-3C5CD57D261D}" destId="{FB9DC53D-29CD-4825-898C-FBE5A81E6086}" srcOrd="0" destOrd="0" presId="urn:microsoft.com/office/officeart/2005/8/layout/hierarchy2"/>
    <dgm:cxn modelId="{964FF571-3CF1-4914-A7C7-D3AB0ED08BB7}" type="presOf" srcId="{4F27BB1A-CFF8-4EE9-9A16-7F840DD6B770}" destId="{BAC68356-4ED4-484F-85E4-3D73A37406C8}" srcOrd="0" destOrd="0" presId="urn:microsoft.com/office/officeart/2005/8/layout/hierarchy2"/>
    <dgm:cxn modelId="{C0F1A0CE-701A-49CD-A723-8D2C6D58233A}" type="presOf" srcId="{8E02A9A1-D42C-424C-9BBD-DB18E58065C7}" destId="{7E9BC139-555D-4455-8A8F-66963CA21A5A}" srcOrd="0" destOrd="0" presId="urn:microsoft.com/office/officeart/2005/8/layout/hierarchy2"/>
    <dgm:cxn modelId="{ED19FDC0-FC9A-4DA1-84FC-78A51AF2849C}" srcId="{F2126950-E8D3-4AA4-A45F-F846C8C52118}" destId="{8E02A9A1-D42C-424C-9BBD-DB18E58065C7}" srcOrd="0" destOrd="0" parTransId="{B32DF6ED-D91B-4045-9CAB-A9B099A0A229}" sibTransId="{8B8A81BE-9977-4263-B6E3-6F41427A0430}"/>
    <dgm:cxn modelId="{5D99DE88-6108-492A-A293-50175AA867D6}" type="presOf" srcId="{1359E5A1-FD51-4A06-89F7-F839C50BCF34}" destId="{C6625390-44CA-4453-89AB-C1E9E11260B0}" srcOrd="0" destOrd="0" presId="urn:microsoft.com/office/officeart/2005/8/layout/hierarchy2"/>
    <dgm:cxn modelId="{9E2D6B8D-B8EA-41DA-848A-7534BF3C4B1B}" type="presOf" srcId="{B32DF6ED-D91B-4045-9CAB-A9B099A0A229}" destId="{018792C8-83AD-4EC5-8BFF-718BD614DD4F}" srcOrd="0" destOrd="0" presId="urn:microsoft.com/office/officeart/2005/8/layout/hierarchy2"/>
    <dgm:cxn modelId="{BC50EE12-1031-44B8-89D7-D9A5EE967D0D}" type="presOf" srcId="{B32DF6ED-D91B-4045-9CAB-A9B099A0A229}" destId="{EA4D0C2B-98D5-4D8B-BFA4-4145E55BBACB}" srcOrd="1" destOrd="0" presId="urn:microsoft.com/office/officeart/2005/8/layout/hierarchy2"/>
    <dgm:cxn modelId="{FAFEC2EA-E212-4078-B904-12C73A1EB96A}" type="presParOf" srcId="{F78D85CA-85F2-4809-A958-B195ED6D9A88}" destId="{D7EF4C05-F4EE-4799-9A7A-F97234ECCCB9}" srcOrd="0" destOrd="0" presId="urn:microsoft.com/office/officeart/2005/8/layout/hierarchy2"/>
    <dgm:cxn modelId="{C19C5152-53B5-4DC1-8E65-B5E492463EE2}" type="presParOf" srcId="{D7EF4C05-F4EE-4799-9A7A-F97234ECCCB9}" destId="{08F4D56D-CEA8-4D90-B6EC-EE17A7C48972}" srcOrd="0" destOrd="0" presId="urn:microsoft.com/office/officeart/2005/8/layout/hierarchy2"/>
    <dgm:cxn modelId="{5D60EDE4-2612-47DB-B421-DCB9CEAD78FA}" type="presParOf" srcId="{D7EF4C05-F4EE-4799-9A7A-F97234ECCCB9}" destId="{7B0C54EF-154B-4943-9BC3-03023BCA47AE}" srcOrd="1" destOrd="0" presId="urn:microsoft.com/office/officeart/2005/8/layout/hierarchy2"/>
    <dgm:cxn modelId="{BBF04CFB-26EC-4683-A98A-17F3A28DE52E}" type="presParOf" srcId="{7B0C54EF-154B-4943-9BC3-03023BCA47AE}" destId="{0AB8BEC4-B7A7-45CF-A975-16D4DF250A46}" srcOrd="0" destOrd="0" presId="urn:microsoft.com/office/officeart/2005/8/layout/hierarchy2"/>
    <dgm:cxn modelId="{CD42A157-C74D-4B1A-B8A8-AF18D0EFF6CD}" type="presParOf" srcId="{0AB8BEC4-B7A7-45CF-A975-16D4DF250A46}" destId="{F2B4321F-2C1A-4695-B7B6-FDC139BB56FB}" srcOrd="0" destOrd="0" presId="urn:microsoft.com/office/officeart/2005/8/layout/hierarchy2"/>
    <dgm:cxn modelId="{6467D3B2-0691-4A74-8F23-35AA9BE649CF}" type="presParOf" srcId="{7B0C54EF-154B-4943-9BC3-03023BCA47AE}" destId="{5D792F27-BE03-4B3C-A72C-69C493C0EEF3}" srcOrd="1" destOrd="0" presId="urn:microsoft.com/office/officeart/2005/8/layout/hierarchy2"/>
    <dgm:cxn modelId="{5000919D-D2A3-4721-B141-5351729964CD}" type="presParOf" srcId="{5D792F27-BE03-4B3C-A72C-69C493C0EEF3}" destId="{BAC68356-4ED4-484F-85E4-3D73A37406C8}" srcOrd="0" destOrd="0" presId="urn:microsoft.com/office/officeart/2005/8/layout/hierarchy2"/>
    <dgm:cxn modelId="{A1A42746-D979-4F4F-8687-A81E8F651C6A}" type="presParOf" srcId="{5D792F27-BE03-4B3C-A72C-69C493C0EEF3}" destId="{FE922726-32C7-4237-8484-9C854913C540}" srcOrd="1" destOrd="0" presId="urn:microsoft.com/office/officeart/2005/8/layout/hierarchy2"/>
    <dgm:cxn modelId="{D4091284-09C5-4DAB-9321-AE2508492E94}" type="presParOf" srcId="{FE922726-32C7-4237-8484-9C854913C540}" destId="{FB9DC53D-29CD-4825-898C-FBE5A81E6086}" srcOrd="0" destOrd="0" presId="urn:microsoft.com/office/officeart/2005/8/layout/hierarchy2"/>
    <dgm:cxn modelId="{A31CA746-596F-4584-A7CF-E862416B4664}" type="presParOf" srcId="{FB9DC53D-29CD-4825-898C-FBE5A81E6086}" destId="{4EFC3720-4571-4603-AB0E-7FC3EB4E466E}" srcOrd="0" destOrd="0" presId="urn:microsoft.com/office/officeart/2005/8/layout/hierarchy2"/>
    <dgm:cxn modelId="{0FB007AE-3541-47A4-8B52-C6A65DC76E5F}" type="presParOf" srcId="{FE922726-32C7-4237-8484-9C854913C540}" destId="{18A5977B-38D8-455B-9A64-FDF9280C4C3E}" srcOrd="1" destOrd="0" presId="urn:microsoft.com/office/officeart/2005/8/layout/hierarchy2"/>
    <dgm:cxn modelId="{8F92AF32-77FC-43F2-90C1-C40101193E9E}" type="presParOf" srcId="{18A5977B-38D8-455B-9A64-FDF9280C4C3E}" destId="{D25542F3-03ED-4FF4-B150-40FEC4BCF594}" srcOrd="0" destOrd="0" presId="urn:microsoft.com/office/officeart/2005/8/layout/hierarchy2"/>
    <dgm:cxn modelId="{E78E8AD2-E5EB-4628-866D-6C7E169C0E52}" type="presParOf" srcId="{18A5977B-38D8-455B-9A64-FDF9280C4C3E}" destId="{C5A69054-C3B5-4B65-BE81-6F2A475C9ABB}" srcOrd="1" destOrd="0" presId="urn:microsoft.com/office/officeart/2005/8/layout/hierarchy2"/>
    <dgm:cxn modelId="{6D5F5F30-44DE-4679-BD0B-8F095C884ED0}" type="presParOf" srcId="{7B0C54EF-154B-4943-9BC3-03023BCA47AE}" destId="{C6625390-44CA-4453-89AB-C1E9E11260B0}" srcOrd="2" destOrd="0" presId="urn:microsoft.com/office/officeart/2005/8/layout/hierarchy2"/>
    <dgm:cxn modelId="{59BE5B3C-4617-43FF-A645-5C11D6F3056C}" type="presParOf" srcId="{C6625390-44CA-4453-89AB-C1E9E11260B0}" destId="{F375C671-21ED-4CA9-BD9E-6221CA63A4E1}" srcOrd="0" destOrd="0" presId="urn:microsoft.com/office/officeart/2005/8/layout/hierarchy2"/>
    <dgm:cxn modelId="{5FF16E0C-81EC-40FC-B21B-4D8638AA1D86}" type="presParOf" srcId="{7B0C54EF-154B-4943-9BC3-03023BCA47AE}" destId="{B4D219FD-C793-44ED-9660-DCDC7CD84AF0}" srcOrd="3" destOrd="0" presId="urn:microsoft.com/office/officeart/2005/8/layout/hierarchy2"/>
    <dgm:cxn modelId="{43C7B90A-31AF-461E-AB04-3520D8FBD8D8}" type="presParOf" srcId="{B4D219FD-C793-44ED-9660-DCDC7CD84AF0}" destId="{E1A1C56F-514F-4FC2-9C53-E00DD20E925D}" srcOrd="0" destOrd="0" presId="urn:microsoft.com/office/officeart/2005/8/layout/hierarchy2"/>
    <dgm:cxn modelId="{362D1854-2459-44FA-84FE-590614560D10}" type="presParOf" srcId="{B4D219FD-C793-44ED-9660-DCDC7CD84AF0}" destId="{3AE166FD-4D2E-42F8-960B-AB2EA43CE5D8}" srcOrd="1" destOrd="0" presId="urn:microsoft.com/office/officeart/2005/8/layout/hierarchy2"/>
    <dgm:cxn modelId="{91A80AA5-10FE-4925-A7C5-03A080E18803}" type="presParOf" srcId="{3AE166FD-4D2E-42F8-960B-AB2EA43CE5D8}" destId="{018792C8-83AD-4EC5-8BFF-718BD614DD4F}" srcOrd="0" destOrd="0" presId="urn:microsoft.com/office/officeart/2005/8/layout/hierarchy2"/>
    <dgm:cxn modelId="{1879FBA7-3173-4F13-B28C-09DF4A72664C}" type="presParOf" srcId="{018792C8-83AD-4EC5-8BFF-718BD614DD4F}" destId="{EA4D0C2B-98D5-4D8B-BFA4-4145E55BBACB}" srcOrd="0" destOrd="0" presId="urn:microsoft.com/office/officeart/2005/8/layout/hierarchy2"/>
    <dgm:cxn modelId="{F362BFBE-965B-434A-A46E-DFC9690BEF9E}" type="presParOf" srcId="{3AE166FD-4D2E-42F8-960B-AB2EA43CE5D8}" destId="{8A6B1231-3071-4AA4-A839-B1EED209C84C}" srcOrd="1" destOrd="0" presId="urn:microsoft.com/office/officeart/2005/8/layout/hierarchy2"/>
    <dgm:cxn modelId="{4C942F7C-8095-4D57-9AD5-7593766DC616}" type="presParOf" srcId="{8A6B1231-3071-4AA4-A839-B1EED209C84C}" destId="{7E9BC139-555D-4455-8A8F-66963CA21A5A}" srcOrd="0" destOrd="0" presId="urn:microsoft.com/office/officeart/2005/8/layout/hierarchy2"/>
    <dgm:cxn modelId="{F60D53B9-58E5-4162-8F84-CD67CDEA6D06}" type="presParOf" srcId="{8A6B1231-3071-4AA4-A839-B1EED209C84C}" destId="{5E45E732-FE78-4D0F-999C-58F8F6D888AD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9205530-2979-42AC-B3FF-4ED5C49410AA}" type="doc">
      <dgm:prSet loTypeId="urn:microsoft.com/office/officeart/2005/8/layout/hierarchy1" loCatId="hierarchy" qsTypeId="urn:microsoft.com/office/officeart/2005/8/quickstyle/3d3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1FC312C5-CD4D-4ABA-AF33-E391EB8F02AC}">
      <dgm:prSet phldrT="[Текст]" custT="1"/>
      <dgm:spPr/>
      <dgm:t>
        <a:bodyPr/>
        <a:lstStyle/>
        <a:p>
          <a:pPr algn="ctr"/>
          <a:r>
            <a:rPr lang="uk-UA" sz="180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Аналітична реакція</a:t>
          </a:r>
          <a:endParaRPr lang="ru-RU" sz="18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792D215E-7C61-412B-BD45-368E695ABEE2}" type="parTrans" cxnId="{14019120-23C4-4E44-8129-0F97E525BE8A}">
      <dgm:prSet/>
      <dgm:spPr/>
      <dgm:t>
        <a:bodyPr/>
        <a:lstStyle/>
        <a:p>
          <a:pPr algn="ctr"/>
          <a:endParaRPr lang="ru-RU" sz="18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F92A77F4-1AB6-4E8B-8057-CC1DA15E0B79}" type="sibTrans" cxnId="{14019120-23C4-4E44-8129-0F97E525BE8A}">
      <dgm:prSet/>
      <dgm:spPr/>
      <dgm:t>
        <a:bodyPr/>
        <a:lstStyle/>
        <a:p>
          <a:pPr algn="ctr"/>
          <a:endParaRPr lang="ru-RU" sz="18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42D230AD-16AD-4448-A4CF-073E986AA747}">
      <dgm:prSet phldrT="[Текст]" custT="1"/>
      <dgm:spPr/>
      <dgm:t>
        <a:bodyPr/>
        <a:lstStyle/>
        <a:p>
          <a:pPr algn="ctr"/>
          <a:r>
            <a:rPr lang="uk-UA" sz="1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Сухий спосіб</a:t>
          </a:r>
          <a:endParaRPr lang="ru-RU" sz="18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B0D88482-475D-4B74-87FD-748662C2E31A}" type="parTrans" cxnId="{466F474E-126C-4E84-8EE9-2C0D1275728E}">
      <dgm:prSet custT="1"/>
      <dgm:spPr/>
      <dgm:t>
        <a:bodyPr/>
        <a:lstStyle/>
        <a:p>
          <a:pPr algn="ctr"/>
          <a:endParaRPr lang="ru-RU" sz="18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7E20653F-085D-4C18-9595-85DBA0AB9175}" type="sibTrans" cxnId="{466F474E-126C-4E84-8EE9-2C0D1275728E}">
      <dgm:prSet/>
      <dgm:spPr/>
      <dgm:t>
        <a:bodyPr/>
        <a:lstStyle/>
        <a:p>
          <a:pPr algn="ctr"/>
          <a:endParaRPr lang="ru-RU" sz="18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6AEEC8CC-A261-440C-BBC9-C57455B26C49}">
      <dgm:prSet phldrT="[Текст]" custT="1"/>
      <dgm:spPr/>
      <dgm:t>
        <a:bodyPr/>
        <a:lstStyle/>
        <a:p>
          <a:pPr algn="ctr"/>
          <a:r>
            <a:rPr lang="uk-UA" sz="1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Вологий спосіб</a:t>
          </a:r>
          <a:endParaRPr lang="ru-RU" sz="18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C6F2F9E9-F768-4398-B94C-A1B8DF150E35}" type="parTrans" cxnId="{BA54DDF6-B085-40D6-816B-40D2146CB489}">
      <dgm:prSet custT="1"/>
      <dgm:spPr/>
      <dgm:t>
        <a:bodyPr/>
        <a:lstStyle/>
        <a:p>
          <a:pPr algn="ctr"/>
          <a:endParaRPr lang="ru-RU" sz="18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1650A110-88D4-4A2A-A7AA-7388A3237820}" type="sibTrans" cxnId="{BA54DDF6-B085-40D6-816B-40D2146CB489}">
      <dgm:prSet/>
      <dgm:spPr/>
      <dgm:t>
        <a:bodyPr/>
        <a:lstStyle/>
        <a:p>
          <a:pPr algn="ctr"/>
          <a:endParaRPr lang="ru-RU" sz="18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749820C8-FA62-46AE-BE71-BC926DB701E1}">
      <dgm:prSet custT="1"/>
      <dgm:spPr/>
      <dgm:t>
        <a:bodyPr/>
        <a:lstStyle/>
        <a:p>
          <a:r>
            <a:rPr lang="ru-RU" sz="1800" dirty="0" err="1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забарвлення</a:t>
          </a:r>
          <a:r>
            <a:rPr lang="ru-RU" sz="1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полумя</a:t>
          </a:r>
          <a:r>
            <a:rPr lang="ru-RU" sz="1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</a:p>
      </dgm:t>
    </dgm:pt>
    <dgm:pt modelId="{556F512F-7B51-4952-A7C2-8FAC76592399}" type="parTrans" cxnId="{9422363F-C067-4B14-B787-2B036552FF78}">
      <dgm:prSet custT="1"/>
      <dgm:spPr/>
      <dgm:t>
        <a:bodyPr/>
        <a:lstStyle/>
        <a:p>
          <a:endParaRPr lang="ru-RU" sz="18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8C54CCA3-B07D-4B90-A22C-423C6082A152}" type="sibTrans" cxnId="{9422363F-C067-4B14-B787-2B036552FF78}">
      <dgm:prSet/>
      <dgm:spPr/>
      <dgm:t>
        <a:bodyPr/>
        <a:lstStyle/>
        <a:p>
          <a:endParaRPr lang="ru-RU" sz="18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F153BB59-CFD0-406F-9E21-64E2062A6029}">
      <dgm:prSet custT="1"/>
      <dgm:spPr/>
      <dgm:t>
        <a:bodyPr/>
        <a:lstStyle/>
        <a:p>
          <a:r>
            <a:rPr lang="ru-RU" sz="1800" dirty="0" err="1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отримання</a:t>
          </a:r>
          <a:r>
            <a:rPr lang="ru-RU" sz="1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перлів</a:t>
          </a:r>
          <a:endParaRPr lang="ru-RU" sz="18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2D20EDFC-7BA9-4681-BB57-24160962A7C3}" type="parTrans" cxnId="{800B0930-FC1B-4DC1-AB80-FC531DF27F10}">
      <dgm:prSet custT="1"/>
      <dgm:spPr/>
      <dgm:t>
        <a:bodyPr/>
        <a:lstStyle/>
        <a:p>
          <a:endParaRPr lang="ru-RU" sz="18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E4583D2D-330F-4F28-B683-CF8832608EAA}" type="sibTrans" cxnId="{800B0930-FC1B-4DC1-AB80-FC531DF27F10}">
      <dgm:prSet/>
      <dgm:spPr/>
      <dgm:t>
        <a:bodyPr/>
        <a:lstStyle/>
        <a:p>
          <a:endParaRPr lang="ru-RU" sz="18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73FE8E61-295C-448D-B28C-E71F069BC139}">
      <dgm:prSet custT="1"/>
      <dgm:spPr/>
      <dgm:t>
        <a:bodyPr/>
        <a:lstStyle/>
        <a:p>
          <a:r>
            <a:rPr lang="ru-RU" sz="180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розтирання</a:t>
          </a:r>
        </a:p>
      </dgm:t>
    </dgm:pt>
    <dgm:pt modelId="{A928E4A7-4D34-46A5-AB21-D46C25907F50}" type="parTrans" cxnId="{5B4823EA-A3D6-4E36-81F7-4A3A08C2213F}">
      <dgm:prSet custT="1"/>
      <dgm:spPr/>
      <dgm:t>
        <a:bodyPr/>
        <a:lstStyle/>
        <a:p>
          <a:endParaRPr lang="ru-RU" sz="18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50142B33-A6A1-4A1D-94F3-763A44BAFBD7}" type="sibTrans" cxnId="{5B4823EA-A3D6-4E36-81F7-4A3A08C2213F}">
      <dgm:prSet/>
      <dgm:spPr/>
      <dgm:t>
        <a:bodyPr/>
        <a:lstStyle/>
        <a:p>
          <a:endParaRPr lang="ru-RU" sz="18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E8B7E32F-8556-4685-9A88-BF816F60C666}" type="pres">
      <dgm:prSet presAssocID="{D9205530-2979-42AC-B3FF-4ED5C49410AA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CF22C363-ADAC-41B3-87AF-33B89A172B10}" type="pres">
      <dgm:prSet presAssocID="{1FC312C5-CD4D-4ABA-AF33-E391EB8F02AC}" presName="hierRoot1" presStyleCnt="0"/>
      <dgm:spPr/>
    </dgm:pt>
    <dgm:pt modelId="{BC9F999F-83E0-4BEF-8C3D-A733DB6D0F0C}" type="pres">
      <dgm:prSet presAssocID="{1FC312C5-CD4D-4ABA-AF33-E391EB8F02AC}" presName="composite" presStyleCnt="0"/>
      <dgm:spPr/>
    </dgm:pt>
    <dgm:pt modelId="{A69A553F-5296-4912-A195-58FDD0B631CE}" type="pres">
      <dgm:prSet presAssocID="{1FC312C5-CD4D-4ABA-AF33-E391EB8F02AC}" presName="background" presStyleLbl="node0" presStyleIdx="0" presStyleCnt="1"/>
      <dgm:spPr/>
    </dgm:pt>
    <dgm:pt modelId="{57BBFA24-B61F-4024-8705-858090EB81BA}" type="pres">
      <dgm:prSet presAssocID="{1FC312C5-CD4D-4ABA-AF33-E391EB8F02AC}" presName="text" presStyleLbl="fgAcc0" presStyleIdx="0" presStyleCnt="1" custScaleX="19112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BCEB304-A7EF-459E-B719-1A7F624546E1}" type="pres">
      <dgm:prSet presAssocID="{1FC312C5-CD4D-4ABA-AF33-E391EB8F02AC}" presName="hierChild2" presStyleCnt="0"/>
      <dgm:spPr/>
    </dgm:pt>
    <dgm:pt modelId="{57264629-8CBC-4F24-BAEA-231FCDCF7092}" type="pres">
      <dgm:prSet presAssocID="{B0D88482-475D-4B74-87FD-748662C2E31A}" presName="Name10" presStyleLbl="parChTrans1D2" presStyleIdx="0" presStyleCnt="2"/>
      <dgm:spPr/>
      <dgm:t>
        <a:bodyPr/>
        <a:lstStyle/>
        <a:p>
          <a:endParaRPr lang="ru-RU"/>
        </a:p>
      </dgm:t>
    </dgm:pt>
    <dgm:pt modelId="{5CCFD3E1-D0B5-40EF-AAB1-DACCF8FD891F}" type="pres">
      <dgm:prSet presAssocID="{42D230AD-16AD-4448-A4CF-073E986AA747}" presName="hierRoot2" presStyleCnt="0"/>
      <dgm:spPr/>
    </dgm:pt>
    <dgm:pt modelId="{8DF43524-749F-4232-95CD-4B106BD6CEB2}" type="pres">
      <dgm:prSet presAssocID="{42D230AD-16AD-4448-A4CF-073E986AA747}" presName="composite2" presStyleCnt="0"/>
      <dgm:spPr/>
    </dgm:pt>
    <dgm:pt modelId="{4715A3FB-A3CC-4D56-949D-126DA6B7500F}" type="pres">
      <dgm:prSet presAssocID="{42D230AD-16AD-4448-A4CF-073E986AA747}" presName="background2" presStyleLbl="node2" presStyleIdx="0" presStyleCnt="2"/>
      <dgm:spPr/>
    </dgm:pt>
    <dgm:pt modelId="{CB8636C5-DBAC-44A8-865C-A09B9703EA86}" type="pres">
      <dgm:prSet presAssocID="{42D230AD-16AD-4448-A4CF-073E986AA747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AA70A10-B434-4BF7-8E90-40FEE726ECB4}" type="pres">
      <dgm:prSet presAssocID="{42D230AD-16AD-4448-A4CF-073E986AA747}" presName="hierChild3" presStyleCnt="0"/>
      <dgm:spPr/>
    </dgm:pt>
    <dgm:pt modelId="{5AC98A71-73E3-40F2-AC6B-09C02915DC37}" type="pres">
      <dgm:prSet presAssocID="{556F512F-7B51-4952-A7C2-8FAC76592399}" presName="Name17" presStyleLbl="parChTrans1D3" presStyleIdx="0" presStyleCnt="3"/>
      <dgm:spPr/>
      <dgm:t>
        <a:bodyPr/>
        <a:lstStyle/>
        <a:p>
          <a:endParaRPr lang="ru-RU"/>
        </a:p>
      </dgm:t>
    </dgm:pt>
    <dgm:pt modelId="{A72BBB69-9B4D-4123-AE85-6FC9CF062270}" type="pres">
      <dgm:prSet presAssocID="{749820C8-FA62-46AE-BE71-BC926DB701E1}" presName="hierRoot3" presStyleCnt="0"/>
      <dgm:spPr/>
    </dgm:pt>
    <dgm:pt modelId="{C1A0C3E8-7F73-4722-84B6-0F58B972D600}" type="pres">
      <dgm:prSet presAssocID="{749820C8-FA62-46AE-BE71-BC926DB701E1}" presName="composite3" presStyleCnt="0"/>
      <dgm:spPr/>
    </dgm:pt>
    <dgm:pt modelId="{463A676D-4BD5-4206-B86E-AABE7CBE261D}" type="pres">
      <dgm:prSet presAssocID="{749820C8-FA62-46AE-BE71-BC926DB701E1}" presName="background3" presStyleLbl="node3" presStyleIdx="0" presStyleCnt="3"/>
      <dgm:spPr/>
    </dgm:pt>
    <dgm:pt modelId="{46BC6B1A-D92C-41E2-8C11-2A111BB43D94}" type="pres">
      <dgm:prSet presAssocID="{749820C8-FA62-46AE-BE71-BC926DB701E1}" presName="text3" presStyleLbl="fgAcc3" presStyleIdx="0" presStyleCnt="3" custScaleX="18573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2971605-5955-4676-97B2-376C25608F60}" type="pres">
      <dgm:prSet presAssocID="{749820C8-FA62-46AE-BE71-BC926DB701E1}" presName="hierChild4" presStyleCnt="0"/>
      <dgm:spPr/>
    </dgm:pt>
    <dgm:pt modelId="{85CEB693-A40C-4257-803C-916621DEBA5F}" type="pres">
      <dgm:prSet presAssocID="{2D20EDFC-7BA9-4681-BB57-24160962A7C3}" presName="Name17" presStyleLbl="parChTrans1D3" presStyleIdx="1" presStyleCnt="3"/>
      <dgm:spPr/>
      <dgm:t>
        <a:bodyPr/>
        <a:lstStyle/>
        <a:p>
          <a:endParaRPr lang="ru-RU"/>
        </a:p>
      </dgm:t>
    </dgm:pt>
    <dgm:pt modelId="{828AB56B-A015-475E-9C80-80A12ACCDFF6}" type="pres">
      <dgm:prSet presAssocID="{F153BB59-CFD0-406F-9E21-64E2062A6029}" presName="hierRoot3" presStyleCnt="0"/>
      <dgm:spPr/>
    </dgm:pt>
    <dgm:pt modelId="{23E59103-3E6A-410C-AF3A-6F12A1A9FDDF}" type="pres">
      <dgm:prSet presAssocID="{F153BB59-CFD0-406F-9E21-64E2062A6029}" presName="composite3" presStyleCnt="0"/>
      <dgm:spPr/>
    </dgm:pt>
    <dgm:pt modelId="{BE842644-6D7F-42CE-843F-77D38687F746}" type="pres">
      <dgm:prSet presAssocID="{F153BB59-CFD0-406F-9E21-64E2062A6029}" presName="background3" presStyleLbl="node3" presStyleIdx="1" presStyleCnt="3"/>
      <dgm:spPr/>
    </dgm:pt>
    <dgm:pt modelId="{08274160-119C-48F1-AFE7-4348E7AF94EA}" type="pres">
      <dgm:prSet presAssocID="{F153BB59-CFD0-406F-9E21-64E2062A6029}" presName="text3" presStyleLbl="fgAcc3" presStyleIdx="1" presStyleCnt="3" custScaleX="14973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8B4BEE6-580E-4E54-BCA0-B2D9FE53CE93}" type="pres">
      <dgm:prSet presAssocID="{F153BB59-CFD0-406F-9E21-64E2062A6029}" presName="hierChild4" presStyleCnt="0"/>
      <dgm:spPr/>
    </dgm:pt>
    <dgm:pt modelId="{E2E3F5BD-43F3-45E5-839B-5DAC0DD81FF4}" type="pres">
      <dgm:prSet presAssocID="{A928E4A7-4D34-46A5-AB21-D46C25907F50}" presName="Name17" presStyleLbl="parChTrans1D3" presStyleIdx="2" presStyleCnt="3"/>
      <dgm:spPr/>
      <dgm:t>
        <a:bodyPr/>
        <a:lstStyle/>
        <a:p>
          <a:endParaRPr lang="ru-RU"/>
        </a:p>
      </dgm:t>
    </dgm:pt>
    <dgm:pt modelId="{692AB7B1-E148-491E-9F7F-3441405D7A8F}" type="pres">
      <dgm:prSet presAssocID="{73FE8E61-295C-448D-B28C-E71F069BC139}" presName="hierRoot3" presStyleCnt="0"/>
      <dgm:spPr/>
    </dgm:pt>
    <dgm:pt modelId="{EF51BAF4-6AF6-47FB-B6CB-7253468BA159}" type="pres">
      <dgm:prSet presAssocID="{73FE8E61-295C-448D-B28C-E71F069BC139}" presName="composite3" presStyleCnt="0"/>
      <dgm:spPr/>
    </dgm:pt>
    <dgm:pt modelId="{93A43B28-D08A-4209-85F1-1E680511C8C4}" type="pres">
      <dgm:prSet presAssocID="{73FE8E61-295C-448D-B28C-E71F069BC139}" presName="background3" presStyleLbl="node3" presStyleIdx="2" presStyleCnt="3"/>
      <dgm:spPr/>
    </dgm:pt>
    <dgm:pt modelId="{D29CF8CC-6BDD-41F3-81A2-FA0DFFB6E2A1}" type="pres">
      <dgm:prSet presAssocID="{73FE8E61-295C-448D-B28C-E71F069BC139}" presName="text3" presStyleLbl="fgAcc3" presStyleIdx="2" presStyleCnt="3" custScaleX="18317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5F4A2F4-26A9-4DCA-87A0-89E591869BC5}" type="pres">
      <dgm:prSet presAssocID="{73FE8E61-295C-448D-B28C-E71F069BC139}" presName="hierChild4" presStyleCnt="0"/>
      <dgm:spPr/>
    </dgm:pt>
    <dgm:pt modelId="{0B3A38C1-2A2C-484E-9554-9FD340ED54C9}" type="pres">
      <dgm:prSet presAssocID="{C6F2F9E9-F768-4398-B94C-A1B8DF150E35}" presName="Name10" presStyleLbl="parChTrans1D2" presStyleIdx="1" presStyleCnt="2"/>
      <dgm:spPr/>
      <dgm:t>
        <a:bodyPr/>
        <a:lstStyle/>
        <a:p>
          <a:endParaRPr lang="ru-RU"/>
        </a:p>
      </dgm:t>
    </dgm:pt>
    <dgm:pt modelId="{B11BA6A6-F77C-4743-BED2-2E8E303DDC67}" type="pres">
      <dgm:prSet presAssocID="{6AEEC8CC-A261-440C-BBC9-C57455B26C49}" presName="hierRoot2" presStyleCnt="0"/>
      <dgm:spPr/>
    </dgm:pt>
    <dgm:pt modelId="{142CF4BD-E248-4D55-B33B-7BB27B57B350}" type="pres">
      <dgm:prSet presAssocID="{6AEEC8CC-A261-440C-BBC9-C57455B26C49}" presName="composite2" presStyleCnt="0"/>
      <dgm:spPr/>
    </dgm:pt>
    <dgm:pt modelId="{2F663239-EA1A-4901-B714-F61DEA4A276F}" type="pres">
      <dgm:prSet presAssocID="{6AEEC8CC-A261-440C-BBC9-C57455B26C49}" presName="background2" presStyleLbl="node2" presStyleIdx="1" presStyleCnt="2"/>
      <dgm:spPr/>
    </dgm:pt>
    <dgm:pt modelId="{DF461811-FE3E-4CBA-A994-32AA6617595B}" type="pres">
      <dgm:prSet presAssocID="{6AEEC8CC-A261-440C-BBC9-C57455B26C49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6E3B2E5-FAAB-4A81-B5E3-86AE763DE723}" type="pres">
      <dgm:prSet presAssocID="{6AEEC8CC-A261-440C-BBC9-C57455B26C49}" presName="hierChild3" presStyleCnt="0"/>
      <dgm:spPr/>
    </dgm:pt>
  </dgm:ptLst>
  <dgm:cxnLst>
    <dgm:cxn modelId="{73D81DD8-FB3C-46B8-AC43-321066B54F19}" type="presOf" srcId="{D9205530-2979-42AC-B3FF-4ED5C49410AA}" destId="{E8B7E32F-8556-4685-9A88-BF816F60C666}" srcOrd="0" destOrd="0" presId="urn:microsoft.com/office/officeart/2005/8/layout/hierarchy1"/>
    <dgm:cxn modelId="{0B59F50A-32EC-4B91-BB08-F9D2B5DEFE70}" type="presOf" srcId="{42D230AD-16AD-4448-A4CF-073E986AA747}" destId="{CB8636C5-DBAC-44A8-865C-A09B9703EA86}" srcOrd="0" destOrd="0" presId="urn:microsoft.com/office/officeart/2005/8/layout/hierarchy1"/>
    <dgm:cxn modelId="{63746105-0D1B-4421-9135-C6A3A1A1F521}" type="presOf" srcId="{6AEEC8CC-A261-440C-BBC9-C57455B26C49}" destId="{DF461811-FE3E-4CBA-A994-32AA6617595B}" srcOrd="0" destOrd="0" presId="urn:microsoft.com/office/officeart/2005/8/layout/hierarchy1"/>
    <dgm:cxn modelId="{74E3B369-DC79-4408-A426-2F24A7A3C3B0}" type="presOf" srcId="{556F512F-7B51-4952-A7C2-8FAC76592399}" destId="{5AC98A71-73E3-40F2-AC6B-09C02915DC37}" srcOrd="0" destOrd="0" presId="urn:microsoft.com/office/officeart/2005/8/layout/hierarchy1"/>
    <dgm:cxn modelId="{14019120-23C4-4E44-8129-0F97E525BE8A}" srcId="{D9205530-2979-42AC-B3FF-4ED5C49410AA}" destId="{1FC312C5-CD4D-4ABA-AF33-E391EB8F02AC}" srcOrd="0" destOrd="0" parTransId="{792D215E-7C61-412B-BD45-368E695ABEE2}" sibTransId="{F92A77F4-1AB6-4E8B-8057-CC1DA15E0B79}"/>
    <dgm:cxn modelId="{800B0930-FC1B-4DC1-AB80-FC531DF27F10}" srcId="{42D230AD-16AD-4448-A4CF-073E986AA747}" destId="{F153BB59-CFD0-406F-9E21-64E2062A6029}" srcOrd="1" destOrd="0" parTransId="{2D20EDFC-7BA9-4681-BB57-24160962A7C3}" sibTransId="{E4583D2D-330F-4F28-B683-CF8832608EAA}"/>
    <dgm:cxn modelId="{22DC4A23-8847-48AA-9A14-73421F98F1B7}" type="presOf" srcId="{749820C8-FA62-46AE-BE71-BC926DB701E1}" destId="{46BC6B1A-D92C-41E2-8C11-2A111BB43D94}" srcOrd="0" destOrd="0" presId="urn:microsoft.com/office/officeart/2005/8/layout/hierarchy1"/>
    <dgm:cxn modelId="{466F474E-126C-4E84-8EE9-2C0D1275728E}" srcId="{1FC312C5-CD4D-4ABA-AF33-E391EB8F02AC}" destId="{42D230AD-16AD-4448-A4CF-073E986AA747}" srcOrd="0" destOrd="0" parTransId="{B0D88482-475D-4B74-87FD-748662C2E31A}" sibTransId="{7E20653F-085D-4C18-9595-85DBA0AB9175}"/>
    <dgm:cxn modelId="{0734CF24-4B2F-49F4-A242-A30012EE280D}" type="presOf" srcId="{73FE8E61-295C-448D-B28C-E71F069BC139}" destId="{D29CF8CC-6BDD-41F3-81A2-FA0DFFB6E2A1}" srcOrd="0" destOrd="0" presId="urn:microsoft.com/office/officeart/2005/8/layout/hierarchy1"/>
    <dgm:cxn modelId="{E28928F2-BA92-4647-840F-8E20D9BE9CB7}" type="presOf" srcId="{B0D88482-475D-4B74-87FD-748662C2E31A}" destId="{57264629-8CBC-4F24-BAEA-231FCDCF7092}" srcOrd="0" destOrd="0" presId="urn:microsoft.com/office/officeart/2005/8/layout/hierarchy1"/>
    <dgm:cxn modelId="{0DB7C58F-9359-4BE5-98CA-355503D789B9}" type="presOf" srcId="{C6F2F9E9-F768-4398-B94C-A1B8DF150E35}" destId="{0B3A38C1-2A2C-484E-9554-9FD340ED54C9}" srcOrd="0" destOrd="0" presId="urn:microsoft.com/office/officeart/2005/8/layout/hierarchy1"/>
    <dgm:cxn modelId="{9422363F-C067-4B14-B787-2B036552FF78}" srcId="{42D230AD-16AD-4448-A4CF-073E986AA747}" destId="{749820C8-FA62-46AE-BE71-BC926DB701E1}" srcOrd="0" destOrd="0" parTransId="{556F512F-7B51-4952-A7C2-8FAC76592399}" sibTransId="{8C54CCA3-B07D-4B90-A22C-423C6082A152}"/>
    <dgm:cxn modelId="{33EBB1FA-5EEB-4690-8A44-6ADD1D9CAC01}" type="presOf" srcId="{2D20EDFC-7BA9-4681-BB57-24160962A7C3}" destId="{85CEB693-A40C-4257-803C-916621DEBA5F}" srcOrd="0" destOrd="0" presId="urn:microsoft.com/office/officeart/2005/8/layout/hierarchy1"/>
    <dgm:cxn modelId="{9BD4334D-CF3D-458B-800F-7F3092753536}" type="presOf" srcId="{A928E4A7-4D34-46A5-AB21-D46C25907F50}" destId="{E2E3F5BD-43F3-45E5-839B-5DAC0DD81FF4}" srcOrd="0" destOrd="0" presId="urn:microsoft.com/office/officeart/2005/8/layout/hierarchy1"/>
    <dgm:cxn modelId="{BA54DDF6-B085-40D6-816B-40D2146CB489}" srcId="{1FC312C5-CD4D-4ABA-AF33-E391EB8F02AC}" destId="{6AEEC8CC-A261-440C-BBC9-C57455B26C49}" srcOrd="1" destOrd="0" parTransId="{C6F2F9E9-F768-4398-B94C-A1B8DF150E35}" sibTransId="{1650A110-88D4-4A2A-A7AA-7388A3237820}"/>
    <dgm:cxn modelId="{856B4720-2FD8-485F-8193-43CBB99209BD}" type="presOf" srcId="{F153BB59-CFD0-406F-9E21-64E2062A6029}" destId="{08274160-119C-48F1-AFE7-4348E7AF94EA}" srcOrd="0" destOrd="0" presId="urn:microsoft.com/office/officeart/2005/8/layout/hierarchy1"/>
    <dgm:cxn modelId="{5B4823EA-A3D6-4E36-81F7-4A3A08C2213F}" srcId="{42D230AD-16AD-4448-A4CF-073E986AA747}" destId="{73FE8E61-295C-448D-B28C-E71F069BC139}" srcOrd="2" destOrd="0" parTransId="{A928E4A7-4D34-46A5-AB21-D46C25907F50}" sibTransId="{50142B33-A6A1-4A1D-94F3-763A44BAFBD7}"/>
    <dgm:cxn modelId="{3C0CC7D2-C13C-49E0-860C-9AED734E8D65}" type="presOf" srcId="{1FC312C5-CD4D-4ABA-AF33-E391EB8F02AC}" destId="{57BBFA24-B61F-4024-8705-858090EB81BA}" srcOrd="0" destOrd="0" presId="urn:microsoft.com/office/officeart/2005/8/layout/hierarchy1"/>
    <dgm:cxn modelId="{4F7B6B6E-451E-4C8F-99DC-550052811315}" type="presParOf" srcId="{E8B7E32F-8556-4685-9A88-BF816F60C666}" destId="{CF22C363-ADAC-41B3-87AF-33B89A172B10}" srcOrd="0" destOrd="0" presId="urn:microsoft.com/office/officeart/2005/8/layout/hierarchy1"/>
    <dgm:cxn modelId="{D2826F7A-9938-4684-AC2D-F26DFFD64F81}" type="presParOf" srcId="{CF22C363-ADAC-41B3-87AF-33B89A172B10}" destId="{BC9F999F-83E0-4BEF-8C3D-A733DB6D0F0C}" srcOrd="0" destOrd="0" presId="urn:microsoft.com/office/officeart/2005/8/layout/hierarchy1"/>
    <dgm:cxn modelId="{52D09BDB-CC85-4F8B-82BD-20B7D1F12C64}" type="presParOf" srcId="{BC9F999F-83E0-4BEF-8C3D-A733DB6D0F0C}" destId="{A69A553F-5296-4912-A195-58FDD0B631CE}" srcOrd="0" destOrd="0" presId="urn:microsoft.com/office/officeart/2005/8/layout/hierarchy1"/>
    <dgm:cxn modelId="{277963B7-AAB9-4919-BFB7-8A5F27B27DB2}" type="presParOf" srcId="{BC9F999F-83E0-4BEF-8C3D-A733DB6D0F0C}" destId="{57BBFA24-B61F-4024-8705-858090EB81BA}" srcOrd="1" destOrd="0" presId="urn:microsoft.com/office/officeart/2005/8/layout/hierarchy1"/>
    <dgm:cxn modelId="{95962507-D985-4A00-8866-9507A0B7C35D}" type="presParOf" srcId="{CF22C363-ADAC-41B3-87AF-33B89A172B10}" destId="{7BCEB304-A7EF-459E-B719-1A7F624546E1}" srcOrd="1" destOrd="0" presId="urn:microsoft.com/office/officeart/2005/8/layout/hierarchy1"/>
    <dgm:cxn modelId="{C4C0E2D7-0825-4733-951E-F91C532A2B81}" type="presParOf" srcId="{7BCEB304-A7EF-459E-B719-1A7F624546E1}" destId="{57264629-8CBC-4F24-BAEA-231FCDCF7092}" srcOrd="0" destOrd="0" presId="urn:microsoft.com/office/officeart/2005/8/layout/hierarchy1"/>
    <dgm:cxn modelId="{85B7E688-D1B7-4B13-A0F4-8882CA8382D5}" type="presParOf" srcId="{7BCEB304-A7EF-459E-B719-1A7F624546E1}" destId="{5CCFD3E1-D0B5-40EF-AAB1-DACCF8FD891F}" srcOrd="1" destOrd="0" presId="urn:microsoft.com/office/officeart/2005/8/layout/hierarchy1"/>
    <dgm:cxn modelId="{8687E965-2BE4-4805-A461-2356AA422157}" type="presParOf" srcId="{5CCFD3E1-D0B5-40EF-AAB1-DACCF8FD891F}" destId="{8DF43524-749F-4232-95CD-4B106BD6CEB2}" srcOrd="0" destOrd="0" presId="urn:microsoft.com/office/officeart/2005/8/layout/hierarchy1"/>
    <dgm:cxn modelId="{9AA5DC0D-4D22-4195-9D2D-4829CE261D35}" type="presParOf" srcId="{8DF43524-749F-4232-95CD-4B106BD6CEB2}" destId="{4715A3FB-A3CC-4D56-949D-126DA6B7500F}" srcOrd="0" destOrd="0" presId="urn:microsoft.com/office/officeart/2005/8/layout/hierarchy1"/>
    <dgm:cxn modelId="{5DD6E994-C309-4AC7-8538-9B8A05B12F08}" type="presParOf" srcId="{8DF43524-749F-4232-95CD-4B106BD6CEB2}" destId="{CB8636C5-DBAC-44A8-865C-A09B9703EA86}" srcOrd="1" destOrd="0" presId="urn:microsoft.com/office/officeart/2005/8/layout/hierarchy1"/>
    <dgm:cxn modelId="{E30A7F24-F92D-4629-9956-FA7381A76D56}" type="presParOf" srcId="{5CCFD3E1-D0B5-40EF-AAB1-DACCF8FD891F}" destId="{EAA70A10-B434-4BF7-8E90-40FEE726ECB4}" srcOrd="1" destOrd="0" presId="urn:microsoft.com/office/officeart/2005/8/layout/hierarchy1"/>
    <dgm:cxn modelId="{8050B915-DE8D-4478-8EAF-5BE96037869A}" type="presParOf" srcId="{EAA70A10-B434-4BF7-8E90-40FEE726ECB4}" destId="{5AC98A71-73E3-40F2-AC6B-09C02915DC37}" srcOrd="0" destOrd="0" presId="urn:microsoft.com/office/officeart/2005/8/layout/hierarchy1"/>
    <dgm:cxn modelId="{3411BE2C-3D68-4FFC-8232-FC406BD0E12E}" type="presParOf" srcId="{EAA70A10-B434-4BF7-8E90-40FEE726ECB4}" destId="{A72BBB69-9B4D-4123-AE85-6FC9CF062270}" srcOrd="1" destOrd="0" presId="urn:microsoft.com/office/officeart/2005/8/layout/hierarchy1"/>
    <dgm:cxn modelId="{8C633813-C48B-42D5-BB75-A00A1CB3709F}" type="presParOf" srcId="{A72BBB69-9B4D-4123-AE85-6FC9CF062270}" destId="{C1A0C3E8-7F73-4722-84B6-0F58B972D600}" srcOrd="0" destOrd="0" presId="urn:microsoft.com/office/officeart/2005/8/layout/hierarchy1"/>
    <dgm:cxn modelId="{90E30698-44B1-464B-92BF-69669744C779}" type="presParOf" srcId="{C1A0C3E8-7F73-4722-84B6-0F58B972D600}" destId="{463A676D-4BD5-4206-B86E-AABE7CBE261D}" srcOrd="0" destOrd="0" presId="urn:microsoft.com/office/officeart/2005/8/layout/hierarchy1"/>
    <dgm:cxn modelId="{DE597E3C-E39B-464F-A051-C3F94BD8FDA9}" type="presParOf" srcId="{C1A0C3E8-7F73-4722-84B6-0F58B972D600}" destId="{46BC6B1A-D92C-41E2-8C11-2A111BB43D94}" srcOrd="1" destOrd="0" presId="urn:microsoft.com/office/officeart/2005/8/layout/hierarchy1"/>
    <dgm:cxn modelId="{6EB010CF-43C6-4C14-B59A-3F22A4AE28CF}" type="presParOf" srcId="{A72BBB69-9B4D-4123-AE85-6FC9CF062270}" destId="{92971605-5955-4676-97B2-376C25608F60}" srcOrd="1" destOrd="0" presId="urn:microsoft.com/office/officeart/2005/8/layout/hierarchy1"/>
    <dgm:cxn modelId="{42C4B5A9-EFF5-447B-B472-490D46CA13FE}" type="presParOf" srcId="{EAA70A10-B434-4BF7-8E90-40FEE726ECB4}" destId="{85CEB693-A40C-4257-803C-916621DEBA5F}" srcOrd="2" destOrd="0" presId="urn:microsoft.com/office/officeart/2005/8/layout/hierarchy1"/>
    <dgm:cxn modelId="{E4C5EE82-852C-414E-B2FA-2FF659E40FF7}" type="presParOf" srcId="{EAA70A10-B434-4BF7-8E90-40FEE726ECB4}" destId="{828AB56B-A015-475E-9C80-80A12ACCDFF6}" srcOrd="3" destOrd="0" presId="urn:microsoft.com/office/officeart/2005/8/layout/hierarchy1"/>
    <dgm:cxn modelId="{68AB2BAF-0C26-4940-A604-6D113ECF1DE1}" type="presParOf" srcId="{828AB56B-A015-475E-9C80-80A12ACCDFF6}" destId="{23E59103-3E6A-410C-AF3A-6F12A1A9FDDF}" srcOrd="0" destOrd="0" presId="urn:microsoft.com/office/officeart/2005/8/layout/hierarchy1"/>
    <dgm:cxn modelId="{052C131D-2E2F-4695-9B22-8955B7CDB280}" type="presParOf" srcId="{23E59103-3E6A-410C-AF3A-6F12A1A9FDDF}" destId="{BE842644-6D7F-42CE-843F-77D38687F746}" srcOrd="0" destOrd="0" presId="urn:microsoft.com/office/officeart/2005/8/layout/hierarchy1"/>
    <dgm:cxn modelId="{F8B06CF8-7099-4F58-A758-6200E57D6360}" type="presParOf" srcId="{23E59103-3E6A-410C-AF3A-6F12A1A9FDDF}" destId="{08274160-119C-48F1-AFE7-4348E7AF94EA}" srcOrd="1" destOrd="0" presId="urn:microsoft.com/office/officeart/2005/8/layout/hierarchy1"/>
    <dgm:cxn modelId="{353304D3-FDA9-443E-8684-E109FC6A4FB5}" type="presParOf" srcId="{828AB56B-A015-475E-9C80-80A12ACCDFF6}" destId="{18B4BEE6-580E-4E54-BCA0-B2D9FE53CE93}" srcOrd="1" destOrd="0" presId="urn:microsoft.com/office/officeart/2005/8/layout/hierarchy1"/>
    <dgm:cxn modelId="{8B14B2BE-50F3-41AF-A1A4-C053F03E6B67}" type="presParOf" srcId="{EAA70A10-B434-4BF7-8E90-40FEE726ECB4}" destId="{E2E3F5BD-43F3-45E5-839B-5DAC0DD81FF4}" srcOrd="4" destOrd="0" presId="urn:microsoft.com/office/officeart/2005/8/layout/hierarchy1"/>
    <dgm:cxn modelId="{71D67664-0552-4B8A-80A6-ED720A49BCDD}" type="presParOf" srcId="{EAA70A10-B434-4BF7-8E90-40FEE726ECB4}" destId="{692AB7B1-E148-491E-9F7F-3441405D7A8F}" srcOrd="5" destOrd="0" presId="urn:microsoft.com/office/officeart/2005/8/layout/hierarchy1"/>
    <dgm:cxn modelId="{66C877E5-226C-4AEA-99CA-F0A08668D1A1}" type="presParOf" srcId="{692AB7B1-E148-491E-9F7F-3441405D7A8F}" destId="{EF51BAF4-6AF6-47FB-B6CB-7253468BA159}" srcOrd="0" destOrd="0" presId="urn:microsoft.com/office/officeart/2005/8/layout/hierarchy1"/>
    <dgm:cxn modelId="{7B9DD52E-86B9-48C7-A4F0-E389B84088A3}" type="presParOf" srcId="{EF51BAF4-6AF6-47FB-B6CB-7253468BA159}" destId="{93A43B28-D08A-4209-85F1-1E680511C8C4}" srcOrd="0" destOrd="0" presId="urn:microsoft.com/office/officeart/2005/8/layout/hierarchy1"/>
    <dgm:cxn modelId="{380D93E4-5EC9-4B30-A9DB-A8C7319C450D}" type="presParOf" srcId="{EF51BAF4-6AF6-47FB-B6CB-7253468BA159}" destId="{D29CF8CC-6BDD-41F3-81A2-FA0DFFB6E2A1}" srcOrd="1" destOrd="0" presId="urn:microsoft.com/office/officeart/2005/8/layout/hierarchy1"/>
    <dgm:cxn modelId="{A3546F14-D7CF-45D7-846B-43AA6C7B5A01}" type="presParOf" srcId="{692AB7B1-E148-491E-9F7F-3441405D7A8F}" destId="{25F4A2F4-26A9-4DCA-87A0-89E591869BC5}" srcOrd="1" destOrd="0" presId="urn:microsoft.com/office/officeart/2005/8/layout/hierarchy1"/>
    <dgm:cxn modelId="{BA066343-A3EF-44E2-97D6-DFF51B7A45CB}" type="presParOf" srcId="{7BCEB304-A7EF-459E-B719-1A7F624546E1}" destId="{0B3A38C1-2A2C-484E-9554-9FD340ED54C9}" srcOrd="2" destOrd="0" presId="urn:microsoft.com/office/officeart/2005/8/layout/hierarchy1"/>
    <dgm:cxn modelId="{C85BA28A-7E5C-4E3C-A11A-7B26EF4D2413}" type="presParOf" srcId="{7BCEB304-A7EF-459E-B719-1A7F624546E1}" destId="{B11BA6A6-F77C-4743-BED2-2E8E303DDC67}" srcOrd="3" destOrd="0" presId="urn:microsoft.com/office/officeart/2005/8/layout/hierarchy1"/>
    <dgm:cxn modelId="{C149DB7B-4C0D-4792-BDB5-80D49725DEDA}" type="presParOf" srcId="{B11BA6A6-F77C-4743-BED2-2E8E303DDC67}" destId="{142CF4BD-E248-4D55-B33B-7BB27B57B350}" srcOrd="0" destOrd="0" presId="urn:microsoft.com/office/officeart/2005/8/layout/hierarchy1"/>
    <dgm:cxn modelId="{0B07B167-88B7-48BD-985D-6196CFC54BE3}" type="presParOf" srcId="{142CF4BD-E248-4D55-B33B-7BB27B57B350}" destId="{2F663239-EA1A-4901-B714-F61DEA4A276F}" srcOrd="0" destOrd="0" presId="urn:microsoft.com/office/officeart/2005/8/layout/hierarchy1"/>
    <dgm:cxn modelId="{12FB5A22-CD03-4CF5-B9C7-05108C383957}" type="presParOf" srcId="{142CF4BD-E248-4D55-B33B-7BB27B57B350}" destId="{DF461811-FE3E-4CBA-A994-32AA6617595B}" srcOrd="1" destOrd="0" presId="urn:microsoft.com/office/officeart/2005/8/layout/hierarchy1"/>
    <dgm:cxn modelId="{1E5C6A33-80A5-43BA-B7C2-CA91E73A8F32}" type="presParOf" srcId="{B11BA6A6-F77C-4743-BED2-2E8E303DDC67}" destId="{46E3B2E5-FAAB-4A81-B5E3-86AE763DE723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2449086-0570-46F9-9752-8013307084B2}" type="doc">
      <dgm:prSet loTypeId="urn:microsoft.com/office/officeart/2005/8/layout/hierarchy2" loCatId="hierarchy" qsTypeId="urn:microsoft.com/office/officeart/2005/8/quickstyle/3d3" qsCatId="3D" csTypeId="urn:microsoft.com/office/officeart/2005/8/colors/colorful3" csCatId="colorful" phldr="1"/>
      <dgm:spPr/>
      <dgm:t>
        <a:bodyPr/>
        <a:lstStyle/>
        <a:p>
          <a:endParaRPr lang="uk-UA"/>
        </a:p>
      </dgm:t>
    </dgm:pt>
    <dgm:pt modelId="{204E4613-7576-40C6-B751-72537D87088F}">
      <dgm:prSet phldrT="[Текст]" custT="1"/>
      <dgm:spPr/>
      <dgm:t>
        <a:bodyPr/>
        <a:lstStyle/>
        <a:p>
          <a:r>
            <a:rPr lang="uk-UA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Методи</a:t>
          </a:r>
          <a:r>
            <a:rPr lang="uk-UA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uk-UA" sz="1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аналізу</a:t>
          </a:r>
          <a:endParaRPr lang="uk-UA" sz="16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09C08EB0-C9C0-4B72-827B-D578B7A035A7}" type="parTrans" cxnId="{0AE0E775-1944-4808-995E-F6004F4F7F05}">
      <dgm:prSet/>
      <dgm:spPr/>
      <dgm:t>
        <a:bodyPr/>
        <a:lstStyle/>
        <a:p>
          <a:endParaRPr lang="uk-UA" sz="16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5F3B90B5-5E95-447C-8384-23892EB6B5D5}" type="sibTrans" cxnId="{0AE0E775-1944-4808-995E-F6004F4F7F05}">
      <dgm:prSet/>
      <dgm:spPr/>
      <dgm:t>
        <a:bodyPr/>
        <a:lstStyle/>
        <a:p>
          <a:endParaRPr lang="uk-UA" sz="16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131C3000-DFC2-4336-A355-4A3D34C661C9}">
      <dgm:prSet phldrT="[Текст]" custT="1"/>
      <dgm:spPr/>
      <dgm:t>
        <a:bodyPr/>
        <a:lstStyle/>
        <a:p>
          <a:r>
            <a:rPr lang="uk-UA" sz="1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Систематичний</a:t>
          </a:r>
          <a:endParaRPr lang="uk-UA" sz="16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2BEDE7D4-A382-4184-83EB-289B1A580B7A}" type="parTrans" cxnId="{11596A55-E261-43A9-BF6D-19E532F8A478}">
      <dgm:prSet custT="1"/>
      <dgm:spPr/>
      <dgm:t>
        <a:bodyPr/>
        <a:lstStyle/>
        <a:p>
          <a:endParaRPr lang="uk-UA" sz="16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F9B92D10-11B9-4F76-9F5B-B90C071836F8}" type="sibTrans" cxnId="{11596A55-E261-43A9-BF6D-19E532F8A478}">
      <dgm:prSet/>
      <dgm:spPr/>
      <dgm:t>
        <a:bodyPr/>
        <a:lstStyle/>
        <a:p>
          <a:endParaRPr lang="uk-UA" sz="16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1FE06818-FBE4-4BEA-B54E-C345F7F0BB8F}">
      <dgm:prSet phldrT="[Текст]" custT="1"/>
      <dgm:spPr/>
      <dgm:t>
        <a:bodyPr/>
        <a:lstStyle/>
        <a:p>
          <a:pPr algn="just"/>
          <a:r>
            <a:rPr lang="uk-UA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поділ суміші іонів за допомогою групових реагентів на групи і подальшому виявленні іонів за допомогою селективних реакцій</a:t>
          </a:r>
        </a:p>
      </dgm:t>
    </dgm:pt>
    <dgm:pt modelId="{D9B0DB67-B65D-458C-A599-336F4DFADB1C}" type="parTrans" cxnId="{6B23ED48-8D2D-412E-B1BD-656C4FF210AA}">
      <dgm:prSet custT="1"/>
      <dgm:spPr/>
      <dgm:t>
        <a:bodyPr/>
        <a:lstStyle/>
        <a:p>
          <a:endParaRPr lang="uk-UA" sz="16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38A2149E-14EA-46C7-AF9F-51F7ABA5ACE8}" type="sibTrans" cxnId="{6B23ED48-8D2D-412E-B1BD-656C4FF210AA}">
      <dgm:prSet/>
      <dgm:spPr/>
      <dgm:t>
        <a:bodyPr/>
        <a:lstStyle/>
        <a:p>
          <a:endParaRPr lang="uk-UA" sz="16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305DADEE-50C6-4522-9B39-4B1B2A4549C8}">
      <dgm:prSet phldrT="[Текст]" custT="1"/>
      <dgm:spPr/>
      <dgm:t>
        <a:bodyPr/>
        <a:lstStyle/>
        <a:p>
          <a:r>
            <a:rPr lang="uk-UA" sz="1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Дробний</a:t>
          </a:r>
          <a:endParaRPr lang="uk-UA" sz="16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E2BA5C76-F80B-4B63-8424-174570191AB4}" type="parTrans" cxnId="{6B8F1EC2-3E03-4C42-85E9-85963B516D41}">
      <dgm:prSet custT="1"/>
      <dgm:spPr/>
      <dgm:t>
        <a:bodyPr/>
        <a:lstStyle/>
        <a:p>
          <a:endParaRPr lang="uk-UA" sz="16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162A4B37-A1B2-420F-8076-E0A40F2D42BF}" type="sibTrans" cxnId="{6B8F1EC2-3E03-4C42-85E9-85963B516D41}">
      <dgm:prSet/>
      <dgm:spPr/>
      <dgm:t>
        <a:bodyPr/>
        <a:lstStyle/>
        <a:p>
          <a:endParaRPr lang="uk-UA" sz="16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CEDE1B1A-FF75-4052-B2E7-3A996D49D2B8}">
      <dgm:prSet phldrT="[Текст]" custT="1"/>
      <dgm:spPr/>
      <dgm:t>
        <a:bodyPr/>
        <a:lstStyle/>
        <a:p>
          <a:pPr algn="just"/>
          <a:r>
            <a:rPr lang="uk-UA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виявлення кожного іона у присутності інших з використанням специфічних реакцій чи проведення реакцій за умов, що виключають вплив інших іонів.</a:t>
          </a:r>
        </a:p>
      </dgm:t>
    </dgm:pt>
    <dgm:pt modelId="{9FE10B14-66ED-432A-A9F1-D298522C42E8}" type="parTrans" cxnId="{01D4E1AE-5AE1-47C4-BDF7-F04B71B2876B}">
      <dgm:prSet custT="1"/>
      <dgm:spPr/>
      <dgm:t>
        <a:bodyPr/>
        <a:lstStyle/>
        <a:p>
          <a:endParaRPr lang="uk-UA" sz="16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9FB98C69-89E6-48FA-8C0F-9C9DF2C26E70}" type="sibTrans" cxnId="{01D4E1AE-5AE1-47C4-BDF7-F04B71B2876B}">
      <dgm:prSet/>
      <dgm:spPr/>
      <dgm:t>
        <a:bodyPr/>
        <a:lstStyle/>
        <a:p>
          <a:endParaRPr lang="uk-UA" sz="16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388B7DB1-1917-4F1C-B947-3B20222998D2}" type="pres">
      <dgm:prSet presAssocID="{D2449086-0570-46F9-9752-8013307084B2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4E448480-F252-4711-B7CE-13E975BC3CE2}" type="pres">
      <dgm:prSet presAssocID="{204E4613-7576-40C6-B751-72537D87088F}" presName="root1" presStyleCnt="0"/>
      <dgm:spPr/>
      <dgm:t>
        <a:bodyPr/>
        <a:lstStyle/>
        <a:p>
          <a:endParaRPr lang="uk-UA"/>
        </a:p>
      </dgm:t>
    </dgm:pt>
    <dgm:pt modelId="{EB1EF2CA-178D-425F-B99F-E0D16A28F530}" type="pres">
      <dgm:prSet presAssocID="{204E4613-7576-40C6-B751-72537D87088F}" presName="LevelOneTextNode" presStyleLbl="node0" presStyleIdx="0" presStyleCnt="1" custScaleY="72219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21D70266-0BF4-49D4-B439-E2069BB97BDC}" type="pres">
      <dgm:prSet presAssocID="{204E4613-7576-40C6-B751-72537D87088F}" presName="level2hierChild" presStyleCnt="0"/>
      <dgm:spPr/>
      <dgm:t>
        <a:bodyPr/>
        <a:lstStyle/>
        <a:p>
          <a:endParaRPr lang="uk-UA"/>
        </a:p>
      </dgm:t>
    </dgm:pt>
    <dgm:pt modelId="{0BCAFF44-898E-4F0A-B20B-4B461548F1F4}" type="pres">
      <dgm:prSet presAssocID="{2BEDE7D4-A382-4184-83EB-289B1A580B7A}" presName="conn2-1" presStyleLbl="parChTrans1D2" presStyleIdx="0" presStyleCnt="2"/>
      <dgm:spPr/>
      <dgm:t>
        <a:bodyPr/>
        <a:lstStyle/>
        <a:p>
          <a:endParaRPr lang="uk-UA"/>
        </a:p>
      </dgm:t>
    </dgm:pt>
    <dgm:pt modelId="{F4D292C0-835E-498D-950E-95F5ABB2F534}" type="pres">
      <dgm:prSet presAssocID="{2BEDE7D4-A382-4184-83EB-289B1A580B7A}" presName="connTx" presStyleLbl="parChTrans1D2" presStyleIdx="0" presStyleCnt="2"/>
      <dgm:spPr/>
      <dgm:t>
        <a:bodyPr/>
        <a:lstStyle/>
        <a:p>
          <a:endParaRPr lang="uk-UA"/>
        </a:p>
      </dgm:t>
    </dgm:pt>
    <dgm:pt modelId="{6F216670-DA50-40DA-8246-21509CF7775E}" type="pres">
      <dgm:prSet presAssocID="{131C3000-DFC2-4336-A355-4A3D34C661C9}" presName="root2" presStyleCnt="0"/>
      <dgm:spPr/>
      <dgm:t>
        <a:bodyPr/>
        <a:lstStyle/>
        <a:p>
          <a:endParaRPr lang="uk-UA"/>
        </a:p>
      </dgm:t>
    </dgm:pt>
    <dgm:pt modelId="{5CE8499E-49CF-44FB-8A3A-FAAE95D5161F}" type="pres">
      <dgm:prSet presAssocID="{131C3000-DFC2-4336-A355-4A3D34C661C9}" presName="LevelTwoTextNode" presStyleLbl="node2" presStyleIdx="0" presStyleCnt="2" custScaleY="65304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DB3FF519-51EA-45B4-A9BD-17823035372C}" type="pres">
      <dgm:prSet presAssocID="{131C3000-DFC2-4336-A355-4A3D34C661C9}" presName="level3hierChild" presStyleCnt="0"/>
      <dgm:spPr/>
      <dgm:t>
        <a:bodyPr/>
        <a:lstStyle/>
        <a:p>
          <a:endParaRPr lang="uk-UA"/>
        </a:p>
      </dgm:t>
    </dgm:pt>
    <dgm:pt modelId="{134A23B4-4035-4596-9947-50ECFA7A7DD0}" type="pres">
      <dgm:prSet presAssocID="{D9B0DB67-B65D-458C-A599-336F4DFADB1C}" presName="conn2-1" presStyleLbl="parChTrans1D3" presStyleIdx="0" presStyleCnt="2"/>
      <dgm:spPr/>
      <dgm:t>
        <a:bodyPr/>
        <a:lstStyle/>
        <a:p>
          <a:endParaRPr lang="uk-UA"/>
        </a:p>
      </dgm:t>
    </dgm:pt>
    <dgm:pt modelId="{5A714017-EA4A-4B8E-9276-76F049B98232}" type="pres">
      <dgm:prSet presAssocID="{D9B0DB67-B65D-458C-A599-336F4DFADB1C}" presName="connTx" presStyleLbl="parChTrans1D3" presStyleIdx="0" presStyleCnt="2"/>
      <dgm:spPr/>
      <dgm:t>
        <a:bodyPr/>
        <a:lstStyle/>
        <a:p>
          <a:endParaRPr lang="uk-UA"/>
        </a:p>
      </dgm:t>
    </dgm:pt>
    <dgm:pt modelId="{5942A739-AD6C-42F6-9A5D-993C8E8D40AA}" type="pres">
      <dgm:prSet presAssocID="{1FE06818-FBE4-4BEA-B54E-C345F7F0BB8F}" presName="root2" presStyleCnt="0"/>
      <dgm:spPr/>
      <dgm:t>
        <a:bodyPr/>
        <a:lstStyle/>
        <a:p>
          <a:endParaRPr lang="uk-UA"/>
        </a:p>
      </dgm:t>
    </dgm:pt>
    <dgm:pt modelId="{2004884A-2A0D-427C-924A-07CAB318705A}" type="pres">
      <dgm:prSet presAssocID="{1FE06818-FBE4-4BEA-B54E-C345F7F0BB8F}" presName="LevelTwoTextNode" presStyleLbl="node3" presStyleIdx="0" presStyleCnt="2" custScaleX="186437" custScaleY="81657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8A7E1F35-6C7C-431D-93A1-B4DB9D029388}" type="pres">
      <dgm:prSet presAssocID="{1FE06818-FBE4-4BEA-B54E-C345F7F0BB8F}" presName="level3hierChild" presStyleCnt="0"/>
      <dgm:spPr/>
      <dgm:t>
        <a:bodyPr/>
        <a:lstStyle/>
        <a:p>
          <a:endParaRPr lang="uk-UA"/>
        </a:p>
      </dgm:t>
    </dgm:pt>
    <dgm:pt modelId="{2FAE9346-2E60-4EB4-9CE0-A523B37E2A25}" type="pres">
      <dgm:prSet presAssocID="{E2BA5C76-F80B-4B63-8424-174570191AB4}" presName="conn2-1" presStyleLbl="parChTrans1D2" presStyleIdx="1" presStyleCnt="2"/>
      <dgm:spPr/>
      <dgm:t>
        <a:bodyPr/>
        <a:lstStyle/>
        <a:p>
          <a:endParaRPr lang="uk-UA"/>
        </a:p>
      </dgm:t>
    </dgm:pt>
    <dgm:pt modelId="{4ACBF035-7456-48AE-A99E-CEC0897B38A1}" type="pres">
      <dgm:prSet presAssocID="{E2BA5C76-F80B-4B63-8424-174570191AB4}" presName="connTx" presStyleLbl="parChTrans1D2" presStyleIdx="1" presStyleCnt="2"/>
      <dgm:spPr/>
      <dgm:t>
        <a:bodyPr/>
        <a:lstStyle/>
        <a:p>
          <a:endParaRPr lang="uk-UA"/>
        </a:p>
      </dgm:t>
    </dgm:pt>
    <dgm:pt modelId="{B188F2E0-3B51-44D4-9F52-A200E79F6106}" type="pres">
      <dgm:prSet presAssocID="{305DADEE-50C6-4522-9B39-4B1B2A4549C8}" presName="root2" presStyleCnt="0"/>
      <dgm:spPr/>
      <dgm:t>
        <a:bodyPr/>
        <a:lstStyle/>
        <a:p>
          <a:endParaRPr lang="uk-UA"/>
        </a:p>
      </dgm:t>
    </dgm:pt>
    <dgm:pt modelId="{7D97B36E-D6DF-4EF3-B3B7-8B7F27DD6592}" type="pres">
      <dgm:prSet presAssocID="{305DADEE-50C6-4522-9B39-4B1B2A4549C8}" presName="LevelTwoTextNode" presStyleLbl="node2" presStyleIdx="1" presStyleCnt="2" custScaleY="60625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32832FA7-D335-4880-976D-3967EB33DB39}" type="pres">
      <dgm:prSet presAssocID="{305DADEE-50C6-4522-9B39-4B1B2A4549C8}" presName="level3hierChild" presStyleCnt="0"/>
      <dgm:spPr/>
      <dgm:t>
        <a:bodyPr/>
        <a:lstStyle/>
        <a:p>
          <a:endParaRPr lang="uk-UA"/>
        </a:p>
      </dgm:t>
    </dgm:pt>
    <dgm:pt modelId="{055930E8-49B1-4091-AA38-869441A1A925}" type="pres">
      <dgm:prSet presAssocID="{9FE10B14-66ED-432A-A9F1-D298522C42E8}" presName="conn2-1" presStyleLbl="parChTrans1D3" presStyleIdx="1" presStyleCnt="2"/>
      <dgm:spPr/>
      <dgm:t>
        <a:bodyPr/>
        <a:lstStyle/>
        <a:p>
          <a:endParaRPr lang="uk-UA"/>
        </a:p>
      </dgm:t>
    </dgm:pt>
    <dgm:pt modelId="{0FEFA3EF-686F-425A-8909-27EA3E0E2205}" type="pres">
      <dgm:prSet presAssocID="{9FE10B14-66ED-432A-A9F1-D298522C42E8}" presName="connTx" presStyleLbl="parChTrans1D3" presStyleIdx="1" presStyleCnt="2"/>
      <dgm:spPr/>
      <dgm:t>
        <a:bodyPr/>
        <a:lstStyle/>
        <a:p>
          <a:endParaRPr lang="uk-UA"/>
        </a:p>
      </dgm:t>
    </dgm:pt>
    <dgm:pt modelId="{4CDDBA93-358B-47F7-9E8B-A1819CE51735}" type="pres">
      <dgm:prSet presAssocID="{CEDE1B1A-FF75-4052-B2E7-3A996D49D2B8}" presName="root2" presStyleCnt="0"/>
      <dgm:spPr/>
      <dgm:t>
        <a:bodyPr/>
        <a:lstStyle/>
        <a:p>
          <a:endParaRPr lang="uk-UA"/>
        </a:p>
      </dgm:t>
    </dgm:pt>
    <dgm:pt modelId="{0A5A73BE-86D8-4CBD-8CD9-BA8AF4E9A57F}" type="pres">
      <dgm:prSet presAssocID="{CEDE1B1A-FF75-4052-B2E7-3A996D49D2B8}" presName="LevelTwoTextNode" presStyleLbl="node3" presStyleIdx="1" presStyleCnt="2" custScaleX="183667" custScaleY="73008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655F71EA-9567-41E2-8D24-B2ED788E886E}" type="pres">
      <dgm:prSet presAssocID="{CEDE1B1A-FF75-4052-B2E7-3A996D49D2B8}" presName="level3hierChild" presStyleCnt="0"/>
      <dgm:spPr/>
      <dgm:t>
        <a:bodyPr/>
        <a:lstStyle/>
        <a:p>
          <a:endParaRPr lang="uk-UA"/>
        </a:p>
      </dgm:t>
    </dgm:pt>
  </dgm:ptLst>
  <dgm:cxnLst>
    <dgm:cxn modelId="{D60F8C9A-C666-450A-B4FB-DB0FEDC88979}" type="presOf" srcId="{9FE10B14-66ED-432A-A9F1-D298522C42E8}" destId="{055930E8-49B1-4091-AA38-869441A1A925}" srcOrd="0" destOrd="0" presId="urn:microsoft.com/office/officeart/2005/8/layout/hierarchy2"/>
    <dgm:cxn modelId="{094AA293-71AB-4CA4-B0F5-837C46555AAC}" type="presOf" srcId="{D9B0DB67-B65D-458C-A599-336F4DFADB1C}" destId="{5A714017-EA4A-4B8E-9276-76F049B98232}" srcOrd="1" destOrd="0" presId="urn:microsoft.com/office/officeart/2005/8/layout/hierarchy2"/>
    <dgm:cxn modelId="{E05CCC43-2401-488C-A82C-8D57D722780B}" type="presOf" srcId="{305DADEE-50C6-4522-9B39-4B1B2A4549C8}" destId="{7D97B36E-D6DF-4EF3-B3B7-8B7F27DD6592}" srcOrd="0" destOrd="0" presId="urn:microsoft.com/office/officeart/2005/8/layout/hierarchy2"/>
    <dgm:cxn modelId="{1DF8C2C3-1B2F-4151-B2B7-C29C7DE5CAB0}" type="presOf" srcId="{2BEDE7D4-A382-4184-83EB-289B1A580B7A}" destId="{F4D292C0-835E-498D-950E-95F5ABB2F534}" srcOrd="1" destOrd="0" presId="urn:microsoft.com/office/officeart/2005/8/layout/hierarchy2"/>
    <dgm:cxn modelId="{44CAAA1E-B113-4E21-BF3D-1952FD734CEA}" type="presOf" srcId="{E2BA5C76-F80B-4B63-8424-174570191AB4}" destId="{4ACBF035-7456-48AE-A99E-CEC0897B38A1}" srcOrd="1" destOrd="0" presId="urn:microsoft.com/office/officeart/2005/8/layout/hierarchy2"/>
    <dgm:cxn modelId="{970750F3-6853-48FA-BF42-1B77E40B40AB}" type="presOf" srcId="{9FE10B14-66ED-432A-A9F1-D298522C42E8}" destId="{0FEFA3EF-686F-425A-8909-27EA3E0E2205}" srcOrd="1" destOrd="0" presId="urn:microsoft.com/office/officeart/2005/8/layout/hierarchy2"/>
    <dgm:cxn modelId="{0AE0E775-1944-4808-995E-F6004F4F7F05}" srcId="{D2449086-0570-46F9-9752-8013307084B2}" destId="{204E4613-7576-40C6-B751-72537D87088F}" srcOrd="0" destOrd="0" parTransId="{09C08EB0-C9C0-4B72-827B-D578B7A035A7}" sibTransId="{5F3B90B5-5E95-447C-8384-23892EB6B5D5}"/>
    <dgm:cxn modelId="{4FF58BFE-78B4-42A2-A4BB-4954E450C68B}" type="presOf" srcId="{1FE06818-FBE4-4BEA-B54E-C345F7F0BB8F}" destId="{2004884A-2A0D-427C-924A-07CAB318705A}" srcOrd="0" destOrd="0" presId="urn:microsoft.com/office/officeart/2005/8/layout/hierarchy2"/>
    <dgm:cxn modelId="{16DBE5F2-9681-4974-9D10-D5C786F75892}" type="presOf" srcId="{D2449086-0570-46F9-9752-8013307084B2}" destId="{388B7DB1-1917-4F1C-B947-3B20222998D2}" srcOrd="0" destOrd="0" presId="urn:microsoft.com/office/officeart/2005/8/layout/hierarchy2"/>
    <dgm:cxn modelId="{01D4E1AE-5AE1-47C4-BDF7-F04B71B2876B}" srcId="{305DADEE-50C6-4522-9B39-4B1B2A4549C8}" destId="{CEDE1B1A-FF75-4052-B2E7-3A996D49D2B8}" srcOrd="0" destOrd="0" parTransId="{9FE10B14-66ED-432A-A9F1-D298522C42E8}" sibTransId="{9FB98C69-89E6-48FA-8C0F-9C9DF2C26E70}"/>
    <dgm:cxn modelId="{6B8F1EC2-3E03-4C42-85E9-85963B516D41}" srcId="{204E4613-7576-40C6-B751-72537D87088F}" destId="{305DADEE-50C6-4522-9B39-4B1B2A4549C8}" srcOrd="1" destOrd="0" parTransId="{E2BA5C76-F80B-4B63-8424-174570191AB4}" sibTransId="{162A4B37-A1B2-420F-8076-E0A40F2D42BF}"/>
    <dgm:cxn modelId="{11596A55-E261-43A9-BF6D-19E532F8A478}" srcId="{204E4613-7576-40C6-B751-72537D87088F}" destId="{131C3000-DFC2-4336-A355-4A3D34C661C9}" srcOrd="0" destOrd="0" parTransId="{2BEDE7D4-A382-4184-83EB-289B1A580B7A}" sibTransId="{F9B92D10-11B9-4F76-9F5B-B90C071836F8}"/>
    <dgm:cxn modelId="{63B84A31-3A3F-4D11-A6B3-12FBFF22E9FF}" type="presOf" srcId="{204E4613-7576-40C6-B751-72537D87088F}" destId="{EB1EF2CA-178D-425F-B99F-E0D16A28F530}" srcOrd="0" destOrd="0" presId="urn:microsoft.com/office/officeart/2005/8/layout/hierarchy2"/>
    <dgm:cxn modelId="{0E0F3C28-32D8-4E37-89B1-10A85C13EEBE}" type="presOf" srcId="{2BEDE7D4-A382-4184-83EB-289B1A580B7A}" destId="{0BCAFF44-898E-4F0A-B20B-4B461548F1F4}" srcOrd="0" destOrd="0" presId="urn:microsoft.com/office/officeart/2005/8/layout/hierarchy2"/>
    <dgm:cxn modelId="{E461200C-7676-466D-A27F-35130D085F67}" type="presOf" srcId="{131C3000-DFC2-4336-A355-4A3D34C661C9}" destId="{5CE8499E-49CF-44FB-8A3A-FAAE95D5161F}" srcOrd="0" destOrd="0" presId="urn:microsoft.com/office/officeart/2005/8/layout/hierarchy2"/>
    <dgm:cxn modelId="{6B23ED48-8D2D-412E-B1BD-656C4FF210AA}" srcId="{131C3000-DFC2-4336-A355-4A3D34C661C9}" destId="{1FE06818-FBE4-4BEA-B54E-C345F7F0BB8F}" srcOrd="0" destOrd="0" parTransId="{D9B0DB67-B65D-458C-A599-336F4DFADB1C}" sibTransId="{38A2149E-14EA-46C7-AF9F-51F7ABA5ACE8}"/>
    <dgm:cxn modelId="{7B6ADBA1-A7F7-4EFE-8A33-31D72007D1DF}" type="presOf" srcId="{E2BA5C76-F80B-4B63-8424-174570191AB4}" destId="{2FAE9346-2E60-4EB4-9CE0-A523B37E2A25}" srcOrd="0" destOrd="0" presId="urn:microsoft.com/office/officeart/2005/8/layout/hierarchy2"/>
    <dgm:cxn modelId="{3D5368D9-A721-40FC-A753-FBA22A1026E5}" type="presOf" srcId="{CEDE1B1A-FF75-4052-B2E7-3A996D49D2B8}" destId="{0A5A73BE-86D8-4CBD-8CD9-BA8AF4E9A57F}" srcOrd="0" destOrd="0" presId="urn:microsoft.com/office/officeart/2005/8/layout/hierarchy2"/>
    <dgm:cxn modelId="{108142CD-6D0F-4135-9900-2BAD81138D35}" type="presOf" srcId="{D9B0DB67-B65D-458C-A599-336F4DFADB1C}" destId="{134A23B4-4035-4596-9947-50ECFA7A7DD0}" srcOrd="0" destOrd="0" presId="urn:microsoft.com/office/officeart/2005/8/layout/hierarchy2"/>
    <dgm:cxn modelId="{4D4A68EF-B918-4652-A58C-96E8C23E742E}" type="presParOf" srcId="{388B7DB1-1917-4F1C-B947-3B20222998D2}" destId="{4E448480-F252-4711-B7CE-13E975BC3CE2}" srcOrd="0" destOrd="0" presId="urn:microsoft.com/office/officeart/2005/8/layout/hierarchy2"/>
    <dgm:cxn modelId="{AAB9ED72-AA4C-43C1-AE94-0FEEA812D75C}" type="presParOf" srcId="{4E448480-F252-4711-B7CE-13E975BC3CE2}" destId="{EB1EF2CA-178D-425F-B99F-E0D16A28F530}" srcOrd="0" destOrd="0" presId="urn:microsoft.com/office/officeart/2005/8/layout/hierarchy2"/>
    <dgm:cxn modelId="{47FB46F1-616E-45AA-90B8-1A65D2B54F9B}" type="presParOf" srcId="{4E448480-F252-4711-B7CE-13E975BC3CE2}" destId="{21D70266-0BF4-49D4-B439-E2069BB97BDC}" srcOrd="1" destOrd="0" presId="urn:microsoft.com/office/officeart/2005/8/layout/hierarchy2"/>
    <dgm:cxn modelId="{0AB53D96-1D07-42CD-A942-2BACE9D4579F}" type="presParOf" srcId="{21D70266-0BF4-49D4-B439-E2069BB97BDC}" destId="{0BCAFF44-898E-4F0A-B20B-4B461548F1F4}" srcOrd="0" destOrd="0" presId="urn:microsoft.com/office/officeart/2005/8/layout/hierarchy2"/>
    <dgm:cxn modelId="{0FBD082A-7EE6-434D-8F3F-BF1EAE6B040E}" type="presParOf" srcId="{0BCAFF44-898E-4F0A-B20B-4B461548F1F4}" destId="{F4D292C0-835E-498D-950E-95F5ABB2F534}" srcOrd="0" destOrd="0" presId="urn:microsoft.com/office/officeart/2005/8/layout/hierarchy2"/>
    <dgm:cxn modelId="{910EF73D-5CD5-473F-B3FF-DE49C5484C31}" type="presParOf" srcId="{21D70266-0BF4-49D4-B439-E2069BB97BDC}" destId="{6F216670-DA50-40DA-8246-21509CF7775E}" srcOrd="1" destOrd="0" presId="urn:microsoft.com/office/officeart/2005/8/layout/hierarchy2"/>
    <dgm:cxn modelId="{EE05313F-3638-4240-BEEC-7650FF544213}" type="presParOf" srcId="{6F216670-DA50-40DA-8246-21509CF7775E}" destId="{5CE8499E-49CF-44FB-8A3A-FAAE95D5161F}" srcOrd="0" destOrd="0" presId="urn:microsoft.com/office/officeart/2005/8/layout/hierarchy2"/>
    <dgm:cxn modelId="{F6070094-5DEF-40C4-A244-0927174933FC}" type="presParOf" srcId="{6F216670-DA50-40DA-8246-21509CF7775E}" destId="{DB3FF519-51EA-45B4-A9BD-17823035372C}" srcOrd="1" destOrd="0" presId="urn:microsoft.com/office/officeart/2005/8/layout/hierarchy2"/>
    <dgm:cxn modelId="{B8ABE275-3F70-4A1A-8F9E-74BED7CF07A5}" type="presParOf" srcId="{DB3FF519-51EA-45B4-A9BD-17823035372C}" destId="{134A23B4-4035-4596-9947-50ECFA7A7DD0}" srcOrd="0" destOrd="0" presId="urn:microsoft.com/office/officeart/2005/8/layout/hierarchy2"/>
    <dgm:cxn modelId="{B5E9023D-9EDF-410D-8E88-3832F236BE50}" type="presParOf" srcId="{134A23B4-4035-4596-9947-50ECFA7A7DD0}" destId="{5A714017-EA4A-4B8E-9276-76F049B98232}" srcOrd="0" destOrd="0" presId="urn:microsoft.com/office/officeart/2005/8/layout/hierarchy2"/>
    <dgm:cxn modelId="{033B38E8-0F41-4095-BDC8-7FE365E9D227}" type="presParOf" srcId="{DB3FF519-51EA-45B4-A9BD-17823035372C}" destId="{5942A739-AD6C-42F6-9A5D-993C8E8D40AA}" srcOrd="1" destOrd="0" presId="urn:microsoft.com/office/officeart/2005/8/layout/hierarchy2"/>
    <dgm:cxn modelId="{7AB629E2-D947-4017-9F5F-E84869F95D7A}" type="presParOf" srcId="{5942A739-AD6C-42F6-9A5D-993C8E8D40AA}" destId="{2004884A-2A0D-427C-924A-07CAB318705A}" srcOrd="0" destOrd="0" presId="urn:microsoft.com/office/officeart/2005/8/layout/hierarchy2"/>
    <dgm:cxn modelId="{16D2990E-EA22-466A-8403-5093EE479EEA}" type="presParOf" srcId="{5942A739-AD6C-42F6-9A5D-993C8E8D40AA}" destId="{8A7E1F35-6C7C-431D-93A1-B4DB9D029388}" srcOrd="1" destOrd="0" presId="urn:microsoft.com/office/officeart/2005/8/layout/hierarchy2"/>
    <dgm:cxn modelId="{6685E62E-D758-4E83-B1C7-799D55D4CC57}" type="presParOf" srcId="{21D70266-0BF4-49D4-B439-E2069BB97BDC}" destId="{2FAE9346-2E60-4EB4-9CE0-A523B37E2A25}" srcOrd="2" destOrd="0" presId="urn:microsoft.com/office/officeart/2005/8/layout/hierarchy2"/>
    <dgm:cxn modelId="{3F50F7EA-4618-4E81-8F9A-77CDA6016C02}" type="presParOf" srcId="{2FAE9346-2E60-4EB4-9CE0-A523B37E2A25}" destId="{4ACBF035-7456-48AE-A99E-CEC0897B38A1}" srcOrd="0" destOrd="0" presId="urn:microsoft.com/office/officeart/2005/8/layout/hierarchy2"/>
    <dgm:cxn modelId="{728256C2-AE2E-4B3C-A74C-DFA02633E118}" type="presParOf" srcId="{21D70266-0BF4-49D4-B439-E2069BB97BDC}" destId="{B188F2E0-3B51-44D4-9F52-A200E79F6106}" srcOrd="3" destOrd="0" presId="urn:microsoft.com/office/officeart/2005/8/layout/hierarchy2"/>
    <dgm:cxn modelId="{BED95CBD-1FBF-4E43-BFC1-D408EDC8E804}" type="presParOf" srcId="{B188F2E0-3B51-44D4-9F52-A200E79F6106}" destId="{7D97B36E-D6DF-4EF3-B3B7-8B7F27DD6592}" srcOrd="0" destOrd="0" presId="urn:microsoft.com/office/officeart/2005/8/layout/hierarchy2"/>
    <dgm:cxn modelId="{826C7B77-FBB9-4869-9C9D-E64B5810B851}" type="presParOf" srcId="{B188F2E0-3B51-44D4-9F52-A200E79F6106}" destId="{32832FA7-D335-4880-976D-3967EB33DB39}" srcOrd="1" destOrd="0" presId="urn:microsoft.com/office/officeart/2005/8/layout/hierarchy2"/>
    <dgm:cxn modelId="{B89E1299-DD05-4E0C-B309-C185AE4CC159}" type="presParOf" srcId="{32832FA7-D335-4880-976D-3967EB33DB39}" destId="{055930E8-49B1-4091-AA38-869441A1A925}" srcOrd="0" destOrd="0" presId="urn:microsoft.com/office/officeart/2005/8/layout/hierarchy2"/>
    <dgm:cxn modelId="{77901008-9155-4C88-A7E8-F562438D5D26}" type="presParOf" srcId="{055930E8-49B1-4091-AA38-869441A1A925}" destId="{0FEFA3EF-686F-425A-8909-27EA3E0E2205}" srcOrd="0" destOrd="0" presId="urn:microsoft.com/office/officeart/2005/8/layout/hierarchy2"/>
    <dgm:cxn modelId="{0C875454-8E3C-43CC-96E2-21AA68247B32}" type="presParOf" srcId="{32832FA7-D335-4880-976D-3967EB33DB39}" destId="{4CDDBA93-358B-47F7-9E8B-A1819CE51735}" srcOrd="1" destOrd="0" presId="urn:microsoft.com/office/officeart/2005/8/layout/hierarchy2"/>
    <dgm:cxn modelId="{5B37D823-7159-4BAD-BAFA-558552E98CA1}" type="presParOf" srcId="{4CDDBA93-358B-47F7-9E8B-A1819CE51735}" destId="{0A5A73BE-86D8-4CBD-8CD9-BA8AF4E9A57F}" srcOrd="0" destOrd="0" presId="urn:microsoft.com/office/officeart/2005/8/layout/hierarchy2"/>
    <dgm:cxn modelId="{D63F1675-58AD-4E46-BE24-FA01DDCA1809}" type="presParOf" srcId="{4CDDBA93-358B-47F7-9E8B-A1819CE51735}" destId="{655F71EA-9567-41E2-8D24-B2ED788E886E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BAD3B32-591F-4199-9A7A-63271DCEBA32}" type="doc">
      <dgm:prSet loTypeId="urn:microsoft.com/office/officeart/2005/8/layout/hierarchy5" loCatId="hierarchy" qsTypeId="urn:microsoft.com/office/officeart/2005/8/quickstyle/3d3" qsCatId="3D" csTypeId="urn:microsoft.com/office/officeart/2005/8/colors/colorful3" csCatId="colorful" phldr="1"/>
      <dgm:spPr/>
      <dgm:t>
        <a:bodyPr/>
        <a:lstStyle/>
        <a:p>
          <a:endParaRPr lang="uk-UA"/>
        </a:p>
      </dgm:t>
    </dgm:pt>
    <dgm:pt modelId="{B4C80300-C2F1-4F26-B638-CF191502F2E0}">
      <dgm:prSet phldrT="[Текст]" custT="1"/>
      <dgm:spPr/>
      <dgm:t>
        <a:bodyPr/>
        <a:lstStyle/>
        <a:p>
          <a:r>
            <a:rPr lang="uk-UA" sz="180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Систематичний метод</a:t>
          </a:r>
          <a:endParaRPr lang="uk-UA" sz="11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30FAD424-F00A-4ECC-A58C-216891E45530}" type="parTrans" cxnId="{CF7938CD-898C-4FD2-B470-0D815B12B056}">
      <dgm:prSet/>
      <dgm:spPr/>
      <dgm:t>
        <a:bodyPr/>
        <a:lstStyle/>
        <a:p>
          <a:endParaRPr lang="uk-UA" sz="20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A6A76133-DF1B-4802-B2D8-9844B84FEBB0}" type="sibTrans" cxnId="{CF7938CD-898C-4FD2-B470-0D815B12B056}">
      <dgm:prSet/>
      <dgm:spPr/>
      <dgm:t>
        <a:bodyPr/>
        <a:lstStyle/>
        <a:p>
          <a:endParaRPr lang="uk-UA" sz="20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8CC998F5-725E-4AEB-B65E-43B5A237BBAA}">
      <dgm:prSet phldrT="[Текст]" custT="1"/>
      <dgm:spPr/>
      <dgm:t>
        <a:bodyPr/>
        <a:lstStyle/>
        <a:p>
          <a:r>
            <a:rPr lang="uk-UA" sz="160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сірководневий </a:t>
          </a:r>
        </a:p>
      </dgm:t>
    </dgm:pt>
    <dgm:pt modelId="{F4E5300F-5998-4C7C-8765-DAF7EB7CB2C1}" type="parTrans" cxnId="{7BA7B06B-C175-4A5D-A267-2A264A4DD6EF}">
      <dgm:prSet custT="1"/>
      <dgm:spPr/>
      <dgm:t>
        <a:bodyPr/>
        <a:lstStyle/>
        <a:p>
          <a:endParaRPr lang="uk-UA" sz="6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D4BD0652-AD43-4DFD-941F-64109AE71E94}" type="sibTrans" cxnId="{7BA7B06B-C175-4A5D-A267-2A264A4DD6EF}">
      <dgm:prSet/>
      <dgm:spPr/>
      <dgm:t>
        <a:bodyPr/>
        <a:lstStyle/>
        <a:p>
          <a:endParaRPr lang="uk-UA" sz="20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01DDE01C-988C-4C1E-8076-67916F2CC6FB}">
      <dgm:prSet phldrT="[Текст]" custT="1"/>
      <dgm:spPr/>
      <dgm:t>
        <a:bodyPr/>
        <a:lstStyle/>
        <a:p>
          <a:pPr algn="ctr"/>
          <a:r>
            <a:rPr lang="uk-UA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заснований на розчинності сульфідів катіонів</a:t>
          </a:r>
        </a:p>
      </dgm:t>
    </dgm:pt>
    <dgm:pt modelId="{49605408-C2B8-4004-92EA-2513C395D047}" type="parTrans" cxnId="{F9B446EA-37DB-4BAA-B14D-D2F6DC91B114}">
      <dgm:prSet custT="1"/>
      <dgm:spPr/>
      <dgm:t>
        <a:bodyPr/>
        <a:lstStyle/>
        <a:p>
          <a:endParaRPr lang="uk-UA" sz="6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9E43C242-2699-4F6F-A7F9-A6A0AE3B3446}" type="sibTrans" cxnId="{F9B446EA-37DB-4BAA-B14D-D2F6DC91B114}">
      <dgm:prSet/>
      <dgm:spPr/>
      <dgm:t>
        <a:bodyPr/>
        <a:lstStyle/>
        <a:p>
          <a:endParaRPr lang="uk-UA" sz="20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2CB0F557-B737-46B8-B00A-6177272E578F}">
      <dgm:prSet phldrT="[Текст]" custT="1"/>
      <dgm:spPr/>
      <dgm:t>
        <a:bodyPr/>
        <a:lstStyle/>
        <a:p>
          <a:r>
            <a:rPr lang="uk-UA" sz="160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аміачно-фосфатний</a:t>
          </a:r>
        </a:p>
      </dgm:t>
    </dgm:pt>
    <dgm:pt modelId="{822F6E6F-E5A2-4846-AE58-FDD265E414DF}" type="parTrans" cxnId="{A44A73F9-8AF7-4F44-A16F-8C95A1605CDC}">
      <dgm:prSet custT="1"/>
      <dgm:spPr/>
      <dgm:t>
        <a:bodyPr/>
        <a:lstStyle/>
        <a:p>
          <a:endParaRPr lang="uk-UA" sz="6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1356541D-A594-4F72-8114-E9F40DB9F8A5}" type="sibTrans" cxnId="{A44A73F9-8AF7-4F44-A16F-8C95A1605CDC}">
      <dgm:prSet/>
      <dgm:spPr/>
      <dgm:t>
        <a:bodyPr/>
        <a:lstStyle/>
        <a:p>
          <a:endParaRPr lang="uk-UA" sz="20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FA07E4DA-9AC2-4345-A744-9A7C8B85A585}">
      <dgm:prSet phldrT="[Текст]" custT="1"/>
      <dgm:spPr/>
      <dgm:t>
        <a:bodyPr/>
        <a:lstStyle/>
        <a:p>
          <a:r>
            <a:rPr lang="uk-UA" sz="180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В залежності від групового реагенту</a:t>
          </a:r>
        </a:p>
      </dgm:t>
    </dgm:pt>
    <dgm:pt modelId="{5C74A82F-447E-442A-9372-A049104BDFA4}" type="parTrans" cxnId="{B26F9FBD-F3F7-4638-AA24-BED412C6B5AA}">
      <dgm:prSet/>
      <dgm:spPr/>
      <dgm:t>
        <a:bodyPr/>
        <a:lstStyle/>
        <a:p>
          <a:endParaRPr lang="uk-UA" sz="20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6E5DCE6D-DAFA-4103-89A9-C30A184C4BBB}" type="sibTrans" cxnId="{B26F9FBD-F3F7-4638-AA24-BED412C6B5AA}">
      <dgm:prSet/>
      <dgm:spPr/>
      <dgm:t>
        <a:bodyPr/>
        <a:lstStyle/>
        <a:p>
          <a:endParaRPr lang="uk-UA" sz="20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04163D04-989B-41E3-AA70-42AB7D376BD4}">
      <dgm:prSet phldrT="[Текст]" custT="1"/>
      <dgm:spPr/>
      <dgm:t>
        <a:bodyPr/>
        <a:lstStyle/>
        <a:p>
          <a:r>
            <a:rPr lang="ru-RU" sz="180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Кількість аналітичних груп</a:t>
          </a:r>
          <a:endParaRPr lang="uk-UA" sz="18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C6B3DF06-7EE9-46EB-8830-C2A3E4C516D8}" type="parTrans" cxnId="{2E7F2005-A16B-405B-B598-6300541F6462}">
      <dgm:prSet/>
      <dgm:spPr/>
      <dgm:t>
        <a:bodyPr/>
        <a:lstStyle/>
        <a:p>
          <a:endParaRPr lang="uk-UA" sz="20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C807B058-ED9B-43E4-95CB-1479A264DC2C}" type="sibTrans" cxnId="{2E7F2005-A16B-405B-B598-6300541F6462}">
      <dgm:prSet/>
      <dgm:spPr/>
      <dgm:t>
        <a:bodyPr/>
        <a:lstStyle/>
        <a:p>
          <a:endParaRPr lang="uk-UA" sz="20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663A83CF-D46F-4D75-B0C9-42A44D189AFB}">
      <dgm:prSet custT="1"/>
      <dgm:spPr/>
      <dgm:t>
        <a:bodyPr/>
        <a:lstStyle/>
        <a:p>
          <a:r>
            <a:rPr lang="uk-UA" sz="160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кислотно-основний</a:t>
          </a:r>
        </a:p>
      </dgm:t>
    </dgm:pt>
    <dgm:pt modelId="{8EAA0678-B4F0-4C5F-86FD-3C41F53CC69E}" type="parTrans" cxnId="{8140323D-8161-41B2-A673-B03921EAD9A7}">
      <dgm:prSet custT="1"/>
      <dgm:spPr/>
      <dgm:t>
        <a:bodyPr/>
        <a:lstStyle/>
        <a:p>
          <a:endParaRPr lang="uk-UA" sz="6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74947DA9-0D52-4C11-A68F-6DBBD18B290E}" type="sibTrans" cxnId="{8140323D-8161-41B2-A673-B03921EAD9A7}">
      <dgm:prSet/>
      <dgm:spPr/>
      <dgm:t>
        <a:bodyPr/>
        <a:lstStyle/>
        <a:p>
          <a:endParaRPr lang="uk-UA" sz="20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2BE3F342-B9A9-40AC-81A2-14E5C3874328}">
      <dgm:prSet custT="1"/>
      <dgm:spPr/>
      <dgm:t>
        <a:bodyPr/>
        <a:lstStyle/>
        <a:p>
          <a:r>
            <a:rPr lang="uk-UA" sz="1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заснований на різній розчинності гідроксидів та деяких солей, утворених катіонами та сильними кислотами</a:t>
          </a:r>
          <a:endParaRPr lang="uk-UA" sz="1200" dirty="0">
            <a:solidFill>
              <a:schemeClr val="bg1"/>
            </a:solidFill>
          </a:endParaRPr>
        </a:p>
      </dgm:t>
    </dgm:pt>
    <dgm:pt modelId="{B18882A9-A877-421C-8113-68C9A2CDB5F9}" type="parTrans" cxnId="{28F3DF44-E6F9-4C72-A7B2-126F3B4FCB12}">
      <dgm:prSet custT="1"/>
      <dgm:spPr/>
      <dgm:t>
        <a:bodyPr/>
        <a:lstStyle/>
        <a:p>
          <a:endParaRPr lang="uk-UA" sz="600">
            <a:solidFill>
              <a:schemeClr val="bg1"/>
            </a:solidFill>
          </a:endParaRPr>
        </a:p>
      </dgm:t>
    </dgm:pt>
    <dgm:pt modelId="{9095A97E-6122-49EB-891C-D9DC54E5A7A6}" type="sibTrans" cxnId="{28F3DF44-E6F9-4C72-A7B2-126F3B4FCB12}">
      <dgm:prSet/>
      <dgm:spPr/>
      <dgm:t>
        <a:bodyPr/>
        <a:lstStyle/>
        <a:p>
          <a:endParaRPr lang="uk-UA" sz="2000">
            <a:solidFill>
              <a:schemeClr val="bg1"/>
            </a:solidFill>
          </a:endParaRPr>
        </a:p>
      </dgm:t>
    </dgm:pt>
    <dgm:pt modelId="{1913F178-E34E-4876-96CC-DFDB46E28F61}">
      <dgm:prSet custT="1"/>
      <dgm:spPr/>
      <dgm:t>
        <a:bodyPr/>
        <a:lstStyle/>
        <a:p>
          <a:r>
            <a:rPr lang="uk-UA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заснований на різній розчинності фосфатів катіонів</a:t>
          </a:r>
        </a:p>
      </dgm:t>
    </dgm:pt>
    <dgm:pt modelId="{A651280B-40C4-4EBC-9C0D-1248DAAB3C7A}" type="parTrans" cxnId="{4034F5F6-0553-49B9-8F0B-8A34A45A6B3C}">
      <dgm:prSet custT="1"/>
      <dgm:spPr/>
      <dgm:t>
        <a:bodyPr/>
        <a:lstStyle/>
        <a:p>
          <a:endParaRPr lang="uk-UA" sz="600">
            <a:solidFill>
              <a:schemeClr val="bg1"/>
            </a:solidFill>
          </a:endParaRPr>
        </a:p>
      </dgm:t>
    </dgm:pt>
    <dgm:pt modelId="{1EB363D1-263C-48A5-92F7-16CBEFF91C4C}" type="sibTrans" cxnId="{4034F5F6-0553-49B9-8F0B-8A34A45A6B3C}">
      <dgm:prSet/>
      <dgm:spPr/>
      <dgm:t>
        <a:bodyPr/>
        <a:lstStyle/>
        <a:p>
          <a:endParaRPr lang="uk-UA" sz="2000">
            <a:solidFill>
              <a:schemeClr val="bg1"/>
            </a:solidFill>
          </a:endParaRPr>
        </a:p>
      </dgm:t>
    </dgm:pt>
    <dgm:pt modelId="{B3AA30BE-E45C-482E-A5EA-C50719378FD6}">
      <dgm:prSet custT="1"/>
      <dgm:spPr/>
      <dgm:t>
        <a:bodyPr/>
        <a:lstStyle/>
        <a:p>
          <a:r>
            <a:rPr lang="ru-RU" sz="280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5</a:t>
          </a:r>
          <a:endParaRPr lang="uk-UA" sz="28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766CDF56-0816-4B12-81BF-76502E445E3C}" type="parTrans" cxnId="{EA31CEC9-0E91-496A-AA0A-45F104336655}">
      <dgm:prSet custT="1"/>
      <dgm:spPr/>
      <dgm:t>
        <a:bodyPr/>
        <a:lstStyle/>
        <a:p>
          <a:endParaRPr lang="uk-UA" sz="600">
            <a:solidFill>
              <a:schemeClr val="bg1"/>
            </a:solidFill>
          </a:endParaRPr>
        </a:p>
      </dgm:t>
    </dgm:pt>
    <dgm:pt modelId="{0FF6F846-C502-4367-B61C-C3ED47DE0BAA}" type="sibTrans" cxnId="{EA31CEC9-0E91-496A-AA0A-45F104336655}">
      <dgm:prSet/>
      <dgm:spPr/>
      <dgm:t>
        <a:bodyPr/>
        <a:lstStyle/>
        <a:p>
          <a:endParaRPr lang="uk-UA" sz="2000">
            <a:solidFill>
              <a:schemeClr val="bg1"/>
            </a:solidFill>
          </a:endParaRPr>
        </a:p>
      </dgm:t>
    </dgm:pt>
    <dgm:pt modelId="{24DAE397-A208-4FE0-9D18-D7AAE54DAB9E}">
      <dgm:prSet custT="1"/>
      <dgm:spPr/>
      <dgm:t>
        <a:bodyPr/>
        <a:lstStyle/>
        <a:p>
          <a:r>
            <a:rPr lang="ru-RU" sz="280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5</a:t>
          </a:r>
          <a:endParaRPr lang="uk-UA" sz="28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820E9A57-1A15-4E60-96D1-54ECC1E7AB51}" type="parTrans" cxnId="{A7B0206F-E96B-4194-8C73-E390A112043F}">
      <dgm:prSet custT="1"/>
      <dgm:spPr/>
      <dgm:t>
        <a:bodyPr/>
        <a:lstStyle/>
        <a:p>
          <a:endParaRPr lang="uk-UA" sz="600">
            <a:solidFill>
              <a:schemeClr val="bg1"/>
            </a:solidFill>
          </a:endParaRPr>
        </a:p>
      </dgm:t>
    </dgm:pt>
    <dgm:pt modelId="{24555F75-E2C4-447D-9DE1-30B1B71123DF}" type="sibTrans" cxnId="{A7B0206F-E96B-4194-8C73-E390A112043F}">
      <dgm:prSet/>
      <dgm:spPr/>
      <dgm:t>
        <a:bodyPr/>
        <a:lstStyle/>
        <a:p>
          <a:endParaRPr lang="uk-UA" sz="2000">
            <a:solidFill>
              <a:schemeClr val="bg1"/>
            </a:solidFill>
          </a:endParaRPr>
        </a:p>
      </dgm:t>
    </dgm:pt>
    <dgm:pt modelId="{D2B06260-24DE-4C76-9FAD-F0CEDD26FAC8}">
      <dgm:prSet custT="1"/>
      <dgm:spPr/>
      <dgm:t>
        <a:bodyPr/>
        <a:lstStyle/>
        <a:p>
          <a:r>
            <a:rPr lang="ru-RU" sz="280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6</a:t>
          </a:r>
          <a:endParaRPr lang="uk-UA" sz="28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876E03F6-9A9E-4446-8C20-15CFAF5283A0}" type="parTrans" cxnId="{AD28C712-E47F-459F-8014-F7B4E05CB691}">
      <dgm:prSet custT="1"/>
      <dgm:spPr/>
      <dgm:t>
        <a:bodyPr/>
        <a:lstStyle/>
        <a:p>
          <a:endParaRPr lang="uk-UA" sz="600">
            <a:solidFill>
              <a:schemeClr val="bg1"/>
            </a:solidFill>
          </a:endParaRPr>
        </a:p>
      </dgm:t>
    </dgm:pt>
    <dgm:pt modelId="{ED65E293-6A1A-4F82-A595-378D811ACA13}" type="sibTrans" cxnId="{AD28C712-E47F-459F-8014-F7B4E05CB691}">
      <dgm:prSet/>
      <dgm:spPr/>
      <dgm:t>
        <a:bodyPr/>
        <a:lstStyle/>
        <a:p>
          <a:endParaRPr lang="uk-UA" sz="2000">
            <a:solidFill>
              <a:schemeClr val="bg1"/>
            </a:solidFill>
          </a:endParaRPr>
        </a:p>
      </dgm:t>
    </dgm:pt>
    <dgm:pt modelId="{E5B57EEA-15CE-4847-B729-9DD3534FB3F2}" type="pres">
      <dgm:prSet presAssocID="{FBAD3B32-591F-4199-9A7A-63271DCEBA32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98D23729-06DF-4520-AB46-E3DF46C1CD91}" type="pres">
      <dgm:prSet presAssocID="{FBAD3B32-591F-4199-9A7A-63271DCEBA32}" presName="hierFlow" presStyleCnt="0"/>
      <dgm:spPr/>
      <dgm:t>
        <a:bodyPr/>
        <a:lstStyle/>
        <a:p>
          <a:endParaRPr lang="uk-UA"/>
        </a:p>
      </dgm:t>
    </dgm:pt>
    <dgm:pt modelId="{3B26404D-FD6B-4EE4-8B7B-3060ED869877}" type="pres">
      <dgm:prSet presAssocID="{FBAD3B32-591F-4199-9A7A-63271DCEBA32}" presName="firstBuf" presStyleCnt="0"/>
      <dgm:spPr/>
      <dgm:t>
        <a:bodyPr/>
        <a:lstStyle/>
        <a:p>
          <a:endParaRPr lang="uk-UA"/>
        </a:p>
      </dgm:t>
    </dgm:pt>
    <dgm:pt modelId="{523A891B-570C-4CEB-BC22-766EB05332CF}" type="pres">
      <dgm:prSet presAssocID="{FBAD3B32-591F-4199-9A7A-63271DCEBA32}" presName="hierChild1" presStyleCnt="0">
        <dgm:presLayoutVars>
          <dgm:chPref val="1"/>
          <dgm:animOne val="branch"/>
          <dgm:animLvl val="lvl"/>
        </dgm:presLayoutVars>
      </dgm:prSet>
      <dgm:spPr/>
      <dgm:t>
        <a:bodyPr/>
        <a:lstStyle/>
        <a:p>
          <a:endParaRPr lang="uk-UA"/>
        </a:p>
      </dgm:t>
    </dgm:pt>
    <dgm:pt modelId="{CB96028A-8212-4587-9B4C-6691EDAF9CA2}" type="pres">
      <dgm:prSet presAssocID="{B4C80300-C2F1-4F26-B638-CF191502F2E0}" presName="Name17" presStyleCnt="0"/>
      <dgm:spPr/>
      <dgm:t>
        <a:bodyPr/>
        <a:lstStyle/>
        <a:p>
          <a:endParaRPr lang="uk-UA"/>
        </a:p>
      </dgm:t>
    </dgm:pt>
    <dgm:pt modelId="{944E807B-75FC-4AFA-99CF-A526220EAA97}" type="pres">
      <dgm:prSet presAssocID="{B4C80300-C2F1-4F26-B638-CF191502F2E0}" presName="level1Shape" presStyleLbl="node0" presStyleIdx="0" presStyleCnt="1" custScaleX="203207" custLinFactNeighborX="-18353" custLinFactNeighborY="-33086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D60784E3-A5A2-422E-9017-99AEE2C3EE6F}" type="pres">
      <dgm:prSet presAssocID="{B4C80300-C2F1-4F26-B638-CF191502F2E0}" presName="hierChild2" presStyleCnt="0"/>
      <dgm:spPr/>
      <dgm:t>
        <a:bodyPr/>
        <a:lstStyle/>
        <a:p>
          <a:endParaRPr lang="uk-UA"/>
        </a:p>
      </dgm:t>
    </dgm:pt>
    <dgm:pt modelId="{AD69D99C-D8A4-4836-BFB6-EC11CB918ACC}" type="pres">
      <dgm:prSet presAssocID="{F4E5300F-5998-4C7C-8765-DAF7EB7CB2C1}" presName="Name25" presStyleLbl="parChTrans1D2" presStyleIdx="0" presStyleCnt="3"/>
      <dgm:spPr/>
      <dgm:t>
        <a:bodyPr/>
        <a:lstStyle/>
        <a:p>
          <a:endParaRPr lang="uk-UA"/>
        </a:p>
      </dgm:t>
    </dgm:pt>
    <dgm:pt modelId="{F329EDD2-9925-44AA-BCE8-25A8BA8F3717}" type="pres">
      <dgm:prSet presAssocID="{F4E5300F-5998-4C7C-8765-DAF7EB7CB2C1}" presName="connTx" presStyleLbl="parChTrans1D2" presStyleIdx="0" presStyleCnt="3"/>
      <dgm:spPr/>
      <dgm:t>
        <a:bodyPr/>
        <a:lstStyle/>
        <a:p>
          <a:endParaRPr lang="uk-UA"/>
        </a:p>
      </dgm:t>
    </dgm:pt>
    <dgm:pt modelId="{2D5AE069-4E32-4D5C-B0BB-7AF124329D9F}" type="pres">
      <dgm:prSet presAssocID="{8CC998F5-725E-4AEB-B65E-43B5A237BBAA}" presName="Name30" presStyleCnt="0"/>
      <dgm:spPr/>
      <dgm:t>
        <a:bodyPr/>
        <a:lstStyle/>
        <a:p>
          <a:endParaRPr lang="uk-UA"/>
        </a:p>
      </dgm:t>
    </dgm:pt>
    <dgm:pt modelId="{D938EF13-3044-409F-B1B1-B5B0F034DD96}" type="pres">
      <dgm:prSet presAssocID="{8CC998F5-725E-4AEB-B65E-43B5A237BBAA}" presName="level2Shape" presStyleLbl="node2" presStyleIdx="0" presStyleCnt="3" custScaleX="160063" custLinFactNeighborX="10022" custLinFactNeighborY="-36020"/>
      <dgm:spPr/>
      <dgm:t>
        <a:bodyPr/>
        <a:lstStyle/>
        <a:p>
          <a:endParaRPr lang="uk-UA"/>
        </a:p>
      </dgm:t>
    </dgm:pt>
    <dgm:pt modelId="{7466AC17-7D06-406C-A011-9BDF5E71104D}" type="pres">
      <dgm:prSet presAssocID="{8CC998F5-725E-4AEB-B65E-43B5A237BBAA}" presName="hierChild3" presStyleCnt="0"/>
      <dgm:spPr/>
      <dgm:t>
        <a:bodyPr/>
        <a:lstStyle/>
        <a:p>
          <a:endParaRPr lang="uk-UA"/>
        </a:p>
      </dgm:t>
    </dgm:pt>
    <dgm:pt modelId="{7AFFF9D0-5001-484E-9548-671A78BA19A7}" type="pres">
      <dgm:prSet presAssocID="{49605408-C2B8-4004-92EA-2513C395D047}" presName="Name25" presStyleLbl="parChTrans1D3" presStyleIdx="0" presStyleCnt="3"/>
      <dgm:spPr/>
      <dgm:t>
        <a:bodyPr/>
        <a:lstStyle/>
        <a:p>
          <a:endParaRPr lang="uk-UA"/>
        </a:p>
      </dgm:t>
    </dgm:pt>
    <dgm:pt modelId="{7EF38740-6573-41F6-BD47-D35F3B1DB706}" type="pres">
      <dgm:prSet presAssocID="{49605408-C2B8-4004-92EA-2513C395D047}" presName="connTx" presStyleLbl="parChTrans1D3" presStyleIdx="0" presStyleCnt="3"/>
      <dgm:spPr/>
      <dgm:t>
        <a:bodyPr/>
        <a:lstStyle/>
        <a:p>
          <a:endParaRPr lang="uk-UA"/>
        </a:p>
      </dgm:t>
    </dgm:pt>
    <dgm:pt modelId="{C4FC0198-73A1-429F-9CF8-A7CF00A0196A}" type="pres">
      <dgm:prSet presAssocID="{01DDE01C-988C-4C1E-8076-67916F2CC6FB}" presName="Name30" presStyleCnt="0"/>
      <dgm:spPr/>
      <dgm:t>
        <a:bodyPr/>
        <a:lstStyle/>
        <a:p>
          <a:endParaRPr lang="uk-UA"/>
        </a:p>
      </dgm:t>
    </dgm:pt>
    <dgm:pt modelId="{4C273E70-F180-4D05-AF9E-7CC6E17BFCD1}" type="pres">
      <dgm:prSet presAssocID="{01DDE01C-988C-4C1E-8076-67916F2CC6FB}" presName="level2Shape" presStyleLbl="node3" presStyleIdx="0" presStyleCnt="3" custScaleX="192192" custScaleY="100882" custLinFactNeighborX="-7388" custLinFactNeighborY="-34914"/>
      <dgm:spPr/>
      <dgm:t>
        <a:bodyPr/>
        <a:lstStyle/>
        <a:p>
          <a:endParaRPr lang="uk-UA"/>
        </a:p>
      </dgm:t>
    </dgm:pt>
    <dgm:pt modelId="{6A135068-47B2-4D8B-8836-9FD384D75705}" type="pres">
      <dgm:prSet presAssocID="{01DDE01C-988C-4C1E-8076-67916F2CC6FB}" presName="hierChild3" presStyleCnt="0"/>
      <dgm:spPr/>
      <dgm:t>
        <a:bodyPr/>
        <a:lstStyle/>
        <a:p>
          <a:endParaRPr lang="uk-UA"/>
        </a:p>
      </dgm:t>
    </dgm:pt>
    <dgm:pt modelId="{6CAA4C93-5DB7-4DC9-ABDE-C425A1C4F29B}" type="pres">
      <dgm:prSet presAssocID="{766CDF56-0816-4B12-81BF-76502E445E3C}" presName="Name25" presStyleLbl="parChTrans1D4" presStyleIdx="0" presStyleCnt="3"/>
      <dgm:spPr/>
      <dgm:t>
        <a:bodyPr/>
        <a:lstStyle/>
        <a:p>
          <a:endParaRPr lang="uk-UA"/>
        </a:p>
      </dgm:t>
    </dgm:pt>
    <dgm:pt modelId="{86A7CECD-70E3-4424-AAB1-2395C033F69B}" type="pres">
      <dgm:prSet presAssocID="{766CDF56-0816-4B12-81BF-76502E445E3C}" presName="connTx" presStyleLbl="parChTrans1D4" presStyleIdx="0" presStyleCnt="3"/>
      <dgm:spPr/>
      <dgm:t>
        <a:bodyPr/>
        <a:lstStyle/>
        <a:p>
          <a:endParaRPr lang="uk-UA"/>
        </a:p>
      </dgm:t>
    </dgm:pt>
    <dgm:pt modelId="{99505079-1302-4CF0-869B-E460C5A03BF8}" type="pres">
      <dgm:prSet presAssocID="{B3AA30BE-E45C-482E-A5EA-C50719378FD6}" presName="Name30" presStyleCnt="0"/>
      <dgm:spPr/>
      <dgm:t>
        <a:bodyPr/>
        <a:lstStyle/>
        <a:p>
          <a:endParaRPr lang="uk-UA"/>
        </a:p>
      </dgm:t>
    </dgm:pt>
    <dgm:pt modelId="{AD06ED07-D050-40B1-ABB4-A340A5B4787F}" type="pres">
      <dgm:prSet presAssocID="{B3AA30BE-E45C-482E-A5EA-C50719378FD6}" presName="level2Shape" presStyleLbl="node4" presStyleIdx="0" presStyleCnt="3" custScaleY="57925" custLinFactNeighborX="5404" custLinFactNeighborY="-36077"/>
      <dgm:spPr/>
      <dgm:t>
        <a:bodyPr/>
        <a:lstStyle/>
        <a:p>
          <a:endParaRPr lang="uk-UA"/>
        </a:p>
      </dgm:t>
    </dgm:pt>
    <dgm:pt modelId="{84757AC6-720D-45A7-816A-95515B1C119C}" type="pres">
      <dgm:prSet presAssocID="{B3AA30BE-E45C-482E-A5EA-C50719378FD6}" presName="hierChild3" presStyleCnt="0"/>
      <dgm:spPr/>
      <dgm:t>
        <a:bodyPr/>
        <a:lstStyle/>
        <a:p>
          <a:endParaRPr lang="uk-UA"/>
        </a:p>
      </dgm:t>
    </dgm:pt>
    <dgm:pt modelId="{F73E1EC0-31FF-4C70-A73F-12C92A773BD0}" type="pres">
      <dgm:prSet presAssocID="{822F6E6F-E5A2-4846-AE58-FDD265E414DF}" presName="Name25" presStyleLbl="parChTrans1D2" presStyleIdx="1" presStyleCnt="3"/>
      <dgm:spPr/>
      <dgm:t>
        <a:bodyPr/>
        <a:lstStyle/>
        <a:p>
          <a:endParaRPr lang="uk-UA"/>
        </a:p>
      </dgm:t>
    </dgm:pt>
    <dgm:pt modelId="{899E43DB-A068-4500-9910-67E76DE63DB3}" type="pres">
      <dgm:prSet presAssocID="{822F6E6F-E5A2-4846-AE58-FDD265E414DF}" presName="connTx" presStyleLbl="parChTrans1D2" presStyleIdx="1" presStyleCnt="3"/>
      <dgm:spPr/>
      <dgm:t>
        <a:bodyPr/>
        <a:lstStyle/>
        <a:p>
          <a:endParaRPr lang="uk-UA"/>
        </a:p>
      </dgm:t>
    </dgm:pt>
    <dgm:pt modelId="{CEAF131A-5EB5-4ED5-82BA-FAF1F9FCFBB9}" type="pres">
      <dgm:prSet presAssocID="{2CB0F557-B737-46B8-B00A-6177272E578F}" presName="Name30" presStyleCnt="0"/>
      <dgm:spPr/>
      <dgm:t>
        <a:bodyPr/>
        <a:lstStyle/>
        <a:p>
          <a:endParaRPr lang="uk-UA"/>
        </a:p>
      </dgm:t>
    </dgm:pt>
    <dgm:pt modelId="{78638C43-E693-485C-9CE4-A74058AD1977}" type="pres">
      <dgm:prSet presAssocID="{2CB0F557-B737-46B8-B00A-6177272E578F}" presName="level2Shape" presStyleLbl="node2" presStyleIdx="1" presStyleCnt="3" custScaleX="151827" custLinFactNeighborX="14189" custLinFactNeighborY="-23802"/>
      <dgm:spPr/>
      <dgm:t>
        <a:bodyPr/>
        <a:lstStyle/>
        <a:p>
          <a:endParaRPr lang="uk-UA"/>
        </a:p>
      </dgm:t>
    </dgm:pt>
    <dgm:pt modelId="{B2DDAC0A-D4F8-44D7-84C1-88B314A0FFDC}" type="pres">
      <dgm:prSet presAssocID="{2CB0F557-B737-46B8-B00A-6177272E578F}" presName="hierChild3" presStyleCnt="0"/>
      <dgm:spPr/>
      <dgm:t>
        <a:bodyPr/>
        <a:lstStyle/>
        <a:p>
          <a:endParaRPr lang="uk-UA"/>
        </a:p>
      </dgm:t>
    </dgm:pt>
    <dgm:pt modelId="{B3F52742-0531-4BB1-9312-91107F021CC0}" type="pres">
      <dgm:prSet presAssocID="{A651280B-40C4-4EBC-9C0D-1248DAAB3C7A}" presName="Name25" presStyleLbl="parChTrans1D3" presStyleIdx="1" presStyleCnt="3"/>
      <dgm:spPr/>
      <dgm:t>
        <a:bodyPr/>
        <a:lstStyle/>
        <a:p>
          <a:endParaRPr lang="uk-UA"/>
        </a:p>
      </dgm:t>
    </dgm:pt>
    <dgm:pt modelId="{2DFF2516-F6B1-4586-95A1-D32F2FD59D92}" type="pres">
      <dgm:prSet presAssocID="{A651280B-40C4-4EBC-9C0D-1248DAAB3C7A}" presName="connTx" presStyleLbl="parChTrans1D3" presStyleIdx="1" presStyleCnt="3"/>
      <dgm:spPr/>
      <dgm:t>
        <a:bodyPr/>
        <a:lstStyle/>
        <a:p>
          <a:endParaRPr lang="uk-UA"/>
        </a:p>
      </dgm:t>
    </dgm:pt>
    <dgm:pt modelId="{20DCB715-CFD0-42FF-A245-4FBE1903AC8A}" type="pres">
      <dgm:prSet presAssocID="{1913F178-E34E-4876-96CC-DFDB46E28F61}" presName="Name30" presStyleCnt="0"/>
      <dgm:spPr/>
      <dgm:t>
        <a:bodyPr/>
        <a:lstStyle/>
        <a:p>
          <a:endParaRPr lang="uk-UA"/>
        </a:p>
      </dgm:t>
    </dgm:pt>
    <dgm:pt modelId="{660FA251-E24D-4927-8282-E9A06B87C6C4}" type="pres">
      <dgm:prSet presAssocID="{1913F178-E34E-4876-96CC-DFDB46E28F61}" presName="level2Shape" presStyleLbl="node3" presStyleIdx="1" presStyleCnt="3" custScaleX="212230" custLinFactNeighborX="-1692" custLinFactNeighborY="-25413"/>
      <dgm:spPr/>
      <dgm:t>
        <a:bodyPr/>
        <a:lstStyle/>
        <a:p>
          <a:endParaRPr lang="uk-UA"/>
        </a:p>
      </dgm:t>
    </dgm:pt>
    <dgm:pt modelId="{A537A362-08A2-40E8-BB1B-660DAF0F9F97}" type="pres">
      <dgm:prSet presAssocID="{1913F178-E34E-4876-96CC-DFDB46E28F61}" presName="hierChild3" presStyleCnt="0"/>
      <dgm:spPr/>
      <dgm:t>
        <a:bodyPr/>
        <a:lstStyle/>
        <a:p>
          <a:endParaRPr lang="uk-UA"/>
        </a:p>
      </dgm:t>
    </dgm:pt>
    <dgm:pt modelId="{1717878B-B94E-4FBD-A62B-316940EF6696}" type="pres">
      <dgm:prSet presAssocID="{820E9A57-1A15-4E60-96D1-54ECC1E7AB51}" presName="Name25" presStyleLbl="parChTrans1D4" presStyleIdx="1" presStyleCnt="3"/>
      <dgm:spPr/>
      <dgm:t>
        <a:bodyPr/>
        <a:lstStyle/>
        <a:p>
          <a:endParaRPr lang="uk-UA"/>
        </a:p>
      </dgm:t>
    </dgm:pt>
    <dgm:pt modelId="{51693671-5F62-499E-B3B7-4D586DE57BD5}" type="pres">
      <dgm:prSet presAssocID="{820E9A57-1A15-4E60-96D1-54ECC1E7AB51}" presName="connTx" presStyleLbl="parChTrans1D4" presStyleIdx="1" presStyleCnt="3"/>
      <dgm:spPr/>
      <dgm:t>
        <a:bodyPr/>
        <a:lstStyle/>
        <a:p>
          <a:endParaRPr lang="uk-UA"/>
        </a:p>
      </dgm:t>
    </dgm:pt>
    <dgm:pt modelId="{A1B6F2ED-C3BC-4592-AF3B-C0265720F17E}" type="pres">
      <dgm:prSet presAssocID="{24DAE397-A208-4FE0-9D18-D7AAE54DAB9E}" presName="Name30" presStyleCnt="0"/>
      <dgm:spPr/>
      <dgm:t>
        <a:bodyPr/>
        <a:lstStyle/>
        <a:p>
          <a:endParaRPr lang="uk-UA"/>
        </a:p>
      </dgm:t>
    </dgm:pt>
    <dgm:pt modelId="{03CFBC01-9ECB-4F56-8A9A-CEED3B3BD3AC}" type="pres">
      <dgm:prSet presAssocID="{24DAE397-A208-4FE0-9D18-D7AAE54DAB9E}" presName="level2Shape" presStyleLbl="node4" presStyleIdx="1" presStyleCnt="3" custScaleY="58028" custLinFactNeighborX="72" custLinFactNeighborY="-25370"/>
      <dgm:spPr/>
      <dgm:t>
        <a:bodyPr/>
        <a:lstStyle/>
        <a:p>
          <a:endParaRPr lang="uk-UA"/>
        </a:p>
      </dgm:t>
    </dgm:pt>
    <dgm:pt modelId="{9D79A103-C212-4E9A-BE05-C17DBC2E9533}" type="pres">
      <dgm:prSet presAssocID="{24DAE397-A208-4FE0-9D18-D7AAE54DAB9E}" presName="hierChild3" presStyleCnt="0"/>
      <dgm:spPr/>
      <dgm:t>
        <a:bodyPr/>
        <a:lstStyle/>
        <a:p>
          <a:endParaRPr lang="uk-UA"/>
        </a:p>
      </dgm:t>
    </dgm:pt>
    <dgm:pt modelId="{730AC22A-D4CD-4D10-B492-8DA1D92D075C}" type="pres">
      <dgm:prSet presAssocID="{8EAA0678-B4F0-4C5F-86FD-3C41F53CC69E}" presName="Name25" presStyleLbl="parChTrans1D2" presStyleIdx="2" presStyleCnt="3"/>
      <dgm:spPr/>
      <dgm:t>
        <a:bodyPr/>
        <a:lstStyle/>
        <a:p>
          <a:endParaRPr lang="uk-UA"/>
        </a:p>
      </dgm:t>
    </dgm:pt>
    <dgm:pt modelId="{C55FEF8C-D514-413C-82F5-6B2B0CB2B6CD}" type="pres">
      <dgm:prSet presAssocID="{8EAA0678-B4F0-4C5F-86FD-3C41F53CC69E}" presName="connTx" presStyleLbl="parChTrans1D2" presStyleIdx="2" presStyleCnt="3"/>
      <dgm:spPr/>
      <dgm:t>
        <a:bodyPr/>
        <a:lstStyle/>
        <a:p>
          <a:endParaRPr lang="uk-UA"/>
        </a:p>
      </dgm:t>
    </dgm:pt>
    <dgm:pt modelId="{8C01C617-28A7-4B2A-9C3C-1B2EFA1095F6}" type="pres">
      <dgm:prSet presAssocID="{663A83CF-D46F-4D75-B0C9-42A44D189AFB}" presName="Name30" presStyleCnt="0"/>
      <dgm:spPr/>
      <dgm:t>
        <a:bodyPr/>
        <a:lstStyle/>
        <a:p>
          <a:endParaRPr lang="uk-UA"/>
        </a:p>
      </dgm:t>
    </dgm:pt>
    <dgm:pt modelId="{7A989544-D1B1-40AA-8AEC-089CA61336BB}" type="pres">
      <dgm:prSet presAssocID="{663A83CF-D46F-4D75-B0C9-42A44D189AFB}" presName="level2Shape" presStyleLbl="node2" presStyleIdx="2" presStyleCnt="3" custScaleX="160207" custLinFactNeighborX="16249" custLinFactNeighborY="-14499"/>
      <dgm:spPr/>
      <dgm:t>
        <a:bodyPr/>
        <a:lstStyle/>
        <a:p>
          <a:endParaRPr lang="uk-UA"/>
        </a:p>
      </dgm:t>
    </dgm:pt>
    <dgm:pt modelId="{39CE95FE-53BE-4316-9317-DAB38FFB9ED5}" type="pres">
      <dgm:prSet presAssocID="{663A83CF-D46F-4D75-B0C9-42A44D189AFB}" presName="hierChild3" presStyleCnt="0"/>
      <dgm:spPr/>
      <dgm:t>
        <a:bodyPr/>
        <a:lstStyle/>
        <a:p>
          <a:endParaRPr lang="uk-UA"/>
        </a:p>
      </dgm:t>
    </dgm:pt>
    <dgm:pt modelId="{AD9CB608-AA08-43A4-933C-04B231EAD8FB}" type="pres">
      <dgm:prSet presAssocID="{B18882A9-A877-421C-8113-68C9A2CDB5F9}" presName="Name25" presStyleLbl="parChTrans1D3" presStyleIdx="2" presStyleCnt="3"/>
      <dgm:spPr/>
      <dgm:t>
        <a:bodyPr/>
        <a:lstStyle/>
        <a:p>
          <a:endParaRPr lang="uk-UA"/>
        </a:p>
      </dgm:t>
    </dgm:pt>
    <dgm:pt modelId="{67712D84-C403-4886-A672-CD103A92260F}" type="pres">
      <dgm:prSet presAssocID="{B18882A9-A877-421C-8113-68C9A2CDB5F9}" presName="connTx" presStyleLbl="parChTrans1D3" presStyleIdx="2" presStyleCnt="3"/>
      <dgm:spPr/>
      <dgm:t>
        <a:bodyPr/>
        <a:lstStyle/>
        <a:p>
          <a:endParaRPr lang="uk-UA"/>
        </a:p>
      </dgm:t>
    </dgm:pt>
    <dgm:pt modelId="{5964CF74-20D1-4FB3-86AE-CA2C5EECEB51}" type="pres">
      <dgm:prSet presAssocID="{2BE3F342-B9A9-40AC-81A2-14E5C3874328}" presName="Name30" presStyleCnt="0"/>
      <dgm:spPr/>
      <dgm:t>
        <a:bodyPr/>
        <a:lstStyle/>
        <a:p>
          <a:endParaRPr lang="uk-UA"/>
        </a:p>
      </dgm:t>
    </dgm:pt>
    <dgm:pt modelId="{001C543C-1192-4360-B266-92230D9F6C47}" type="pres">
      <dgm:prSet presAssocID="{2BE3F342-B9A9-40AC-81A2-14E5C3874328}" presName="level2Shape" presStyleLbl="node3" presStyleIdx="2" presStyleCnt="3" custScaleX="201191" custScaleY="118305" custLinFactNeighborX="3715" custLinFactNeighborY="-1848"/>
      <dgm:spPr/>
      <dgm:t>
        <a:bodyPr/>
        <a:lstStyle/>
        <a:p>
          <a:endParaRPr lang="uk-UA"/>
        </a:p>
      </dgm:t>
    </dgm:pt>
    <dgm:pt modelId="{C55D78E4-DD2D-438F-8977-0BCC0D6DC245}" type="pres">
      <dgm:prSet presAssocID="{2BE3F342-B9A9-40AC-81A2-14E5C3874328}" presName="hierChild3" presStyleCnt="0"/>
      <dgm:spPr/>
      <dgm:t>
        <a:bodyPr/>
        <a:lstStyle/>
        <a:p>
          <a:endParaRPr lang="uk-UA"/>
        </a:p>
      </dgm:t>
    </dgm:pt>
    <dgm:pt modelId="{336BC72F-AB0F-4681-B8A5-9629E8D0E4CD}" type="pres">
      <dgm:prSet presAssocID="{876E03F6-9A9E-4446-8C20-15CFAF5283A0}" presName="Name25" presStyleLbl="parChTrans1D4" presStyleIdx="2" presStyleCnt="3"/>
      <dgm:spPr/>
      <dgm:t>
        <a:bodyPr/>
        <a:lstStyle/>
        <a:p>
          <a:endParaRPr lang="uk-UA"/>
        </a:p>
      </dgm:t>
    </dgm:pt>
    <dgm:pt modelId="{199DDA74-24F9-4D90-9BC4-4A892508A814}" type="pres">
      <dgm:prSet presAssocID="{876E03F6-9A9E-4446-8C20-15CFAF5283A0}" presName="connTx" presStyleLbl="parChTrans1D4" presStyleIdx="2" presStyleCnt="3"/>
      <dgm:spPr/>
      <dgm:t>
        <a:bodyPr/>
        <a:lstStyle/>
        <a:p>
          <a:endParaRPr lang="uk-UA"/>
        </a:p>
      </dgm:t>
    </dgm:pt>
    <dgm:pt modelId="{367E669F-1D5E-46D1-8638-3A54C0400A22}" type="pres">
      <dgm:prSet presAssocID="{D2B06260-24DE-4C76-9FAD-F0CEDD26FAC8}" presName="Name30" presStyleCnt="0"/>
      <dgm:spPr/>
      <dgm:t>
        <a:bodyPr/>
        <a:lstStyle/>
        <a:p>
          <a:endParaRPr lang="uk-UA"/>
        </a:p>
      </dgm:t>
    </dgm:pt>
    <dgm:pt modelId="{FE938BB6-AA10-4BC9-84E1-F204A05E5DC5}" type="pres">
      <dgm:prSet presAssocID="{D2B06260-24DE-4C76-9FAD-F0CEDD26FAC8}" presName="level2Shape" presStyleLbl="node4" presStyleIdx="2" presStyleCnt="3" custScaleY="61875" custLinFactNeighborX="6317" custLinFactNeighborY="-3619"/>
      <dgm:spPr/>
      <dgm:t>
        <a:bodyPr/>
        <a:lstStyle/>
        <a:p>
          <a:endParaRPr lang="uk-UA"/>
        </a:p>
      </dgm:t>
    </dgm:pt>
    <dgm:pt modelId="{E31646D1-707D-4545-8F61-7050A19210F4}" type="pres">
      <dgm:prSet presAssocID="{D2B06260-24DE-4C76-9FAD-F0CEDD26FAC8}" presName="hierChild3" presStyleCnt="0"/>
      <dgm:spPr/>
      <dgm:t>
        <a:bodyPr/>
        <a:lstStyle/>
        <a:p>
          <a:endParaRPr lang="uk-UA"/>
        </a:p>
      </dgm:t>
    </dgm:pt>
    <dgm:pt modelId="{16E2E822-8CB0-4BDE-97D4-FB606509DD3C}" type="pres">
      <dgm:prSet presAssocID="{FBAD3B32-591F-4199-9A7A-63271DCEBA32}" presName="bgShapesFlow" presStyleCnt="0"/>
      <dgm:spPr/>
      <dgm:t>
        <a:bodyPr/>
        <a:lstStyle/>
        <a:p>
          <a:endParaRPr lang="uk-UA"/>
        </a:p>
      </dgm:t>
    </dgm:pt>
    <dgm:pt modelId="{CB3C6486-D0AC-4457-953E-6B6464257A20}" type="pres">
      <dgm:prSet presAssocID="{FA07E4DA-9AC2-4345-A744-9A7C8B85A585}" presName="rectComp" presStyleCnt="0"/>
      <dgm:spPr/>
      <dgm:t>
        <a:bodyPr/>
        <a:lstStyle/>
        <a:p>
          <a:endParaRPr lang="uk-UA"/>
        </a:p>
      </dgm:t>
    </dgm:pt>
    <dgm:pt modelId="{1C9C1580-EAA7-4AB8-8106-1B30661C43AD}" type="pres">
      <dgm:prSet presAssocID="{FA07E4DA-9AC2-4345-A744-9A7C8B85A585}" presName="bgRect" presStyleLbl="bgShp" presStyleIdx="0" presStyleCnt="2" custScaleX="341899" custLinFactX="100000" custLinFactNeighborX="105055"/>
      <dgm:spPr/>
      <dgm:t>
        <a:bodyPr/>
        <a:lstStyle/>
        <a:p>
          <a:endParaRPr lang="uk-UA"/>
        </a:p>
      </dgm:t>
    </dgm:pt>
    <dgm:pt modelId="{DF37E9B1-3264-4156-80B9-5965DA834066}" type="pres">
      <dgm:prSet presAssocID="{FA07E4DA-9AC2-4345-A744-9A7C8B85A585}" presName="bgRectTx" presStyleLbl="bgShp" presStyleIdx="0" presStyleCnt="2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013A5685-8901-4EFA-A37D-1F80197D5805}" type="pres">
      <dgm:prSet presAssocID="{FA07E4DA-9AC2-4345-A744-9A7C8B85A585}" presName="spComp" presStyleCnt="0"/>
      <dgm:spPr/>
      <dgm:t>
        <a:bodyPr/>
        <a:lstStyle/>
        <a:p>
          <a:endParaRPr lang="uk-UA"/>
        </a:p>
      </dgm:t>
    </dgm:pt>
    <dgm:pt modelId="{4ABFB83C-FF27-4F2F-80A2-3A755A9B100F}" type="pres">
      <dgm:prSet presAssocID="{FA07E4DA-9AC2-4345-A744-9A7C8B85A585}" presName="hSp" presStyleCnt="0"/>
      <dgm:spPr/>
      <dgm:t>
        <a:bodyPr/>
        <a:lstStyle/>
        <a:p>
          <a:endParaRPr lang="uk-UA"/>
        </a:p>
      </dgm:t>
    </dgm:pt>
    <dgm:pt modelId="{736658DF-E890-448C-8428-57CB5B2D689A}" type="pres">
      <dgm:prSet presAssocID="{04163D04-989B-41E3-AA70-42AB7D376BD4}" presName="rectComp" presStyleCnt="0"/>
      <dgm:spPr/>
      <dgm:t>
        <a:bodyPr/>
        <a:lstStyle/>
        <a:p>
          <a:endParaRPr lang="uk-UA"/>
        </a:p>
      </dgm:t>
    </dgm:pt>
    <dgm:pt modelId="{726A2070-D4EA-4D15-9C12-0CEB2EEAEDFA}" type="pres">
      <dgm:prSet presAssocID="{04163D04-989B-41E3-AA70-42AB7D376BD4}" presName="bgRect" presStyleLbl="bgShp" presStyleIdx="1" presStyleCnt="2" custScaleX="117297" custLinFactX="193057" custLinFactNeighborX="200000" custLinFactNeighborY="-1242"/>
      <dgm:spPr/>
      <dgm:t>
        <a:bodyPr/>
        <a:lstStyle/>
        <a:p>
          <a:endParaRPr lang="uk-UA"/>
        </a:p>
      </dgm:t>
    </dgm:pt>
    <dgm:pt modelId="{56A6D8F9-F129-45F8-BA9D-EEF977841F9A}" type="pres">
      <dgm:prSet presAssocID="{04163D04-989B-41E3-AA70-42AB7D376BD4}" presName="bgRectTx" presStyleLbl="bgShp" presStyleIdx="1" presStyleCnt="2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2C937E2E-5532-4427-9FA7-5647FD7F0E5C}" type="presOf" srcId="{B3AA30BE-E45C-482E-A5EA-C50719378FD6}" destId="{AD06ED07-D050-40B1-ABB4-A340A5B4787F}" srcOrd="0" destOrd="0" presId="urn:microsoft.com/office/officeart/2005/8/layout/hierarchy5"/>
    <dgm:cxn modelId="{E429F49C-912C-49C5-A44B-679B0E8D83B9}" type="presOf" srcId="{A651280B-40C4-4EBC-9C0D-1248DAAB3C7A}" destId="{2DFF2516-F6B1-4586-95A1-D32F2FD59D92}" srcOrd="1" destOrd="0" presId="urn:microsoft.com/office/officeart/2005/8/layout/hierarchy5"/>
    <dgm:cxn modelId="{05E830F7-5123-4C54-857C-8590E831CE9F}" type="presOf" srcId="{822F6E6F-E5A2-4846-AE58-FDD265E414DF}" destId="{899E43DB-A068-4500-9910-67E76DE63DB3}" srcOrd="1" destOrd="0" presId="urn:microsoft.com/office/officeart/2005/8/layout/hierarchy5"/>
    <dgm:cxn modelId="{5D4D9283-7FCE-4523-A027-FC056836CECF}" type="presOf" srcId="{04163D04-989B-41E3-AA70-42AB7D376BD4}" destId="{56A6D8F9-F129-45F8-BA9D-EEF977841F9A}" srcOrd="1" destOrd="0" presId="urn:microsoft.com/office/officeart/2005/8/layout/hierarchy5"/>
    <dgm:cxn modelId="{788ED130-3BB5-4864-823F-EC1D75608D28}" type="presOf" srcId="{2CB0F557-B737-46B8-B00A-6177272E578F}" destId="{78638C43-E693-485C-9CE4-A74058AD1977}" srcOrd="0" destOrd="0" presId="urn:microsoft.com/office/officeart/2005/8/layout/hierarchy5"/>
    <dgm:cxn modelId="{EA31CEC9-0E91-496A-AA0A-45F104336655}" srcId="{01DDE01C-988C-4C1E-8076-67916F2CC6FB}" destId="{B3AA30BE-E45C-482E-A5EA-C50719378FD6}" srcOrd="0" destOrd="0" parTransId="{766CDF56-0816-4B12-81BF-76502E445E3C}" sibTransId="{0FF6F846-C502-4367-B61C-C3ED47DE0BAA}"/>
    <dgm:cxn modelId="{4034F5F6-0553-49B9-8F0B-8A34A45A6B3C}" srcId="{2CB0F557-B737-46B8-B00A-6177272E578F}" destId="{1913F178-E34E-4876-96CC-DFDB46E28F61}" srcOrd="0" destOrd="0" parTransId="{A651280B-40C4-4EBC-9C0D-1248DAAB3C7A}" sibTransId="{1EB363D1-263C-48A5-92F7-16CBEFF91C4C}"/>
    <dgm:cxn modelId="{3B5D38FA-AB35-446F-A9B3-A6B4548D2EB1}" type="presOf" srcId="{F4E5300F-5998-4C7C-8765-DAF7EB7CB2C1}" destId="{AD69D99C-D8A4-4836-BFB6-EC11CB918ACC}" srcOrd="0" destOrd="0" presId="urn:microsoft.com/office/officeart/2005/8/layout/hierarchy5"/>
    <dgm:cxn modelId="{E03B2E06-AF0D-4B11-B7F9-4A854A37C7D6}" type="presOf" srcId="{2BE3F342-B9A9-40AC-81A2-14E5C3874328}" destId="{001C543C-1192-4360-B266-92230D9F6C47}" srcOrd="0" destOrd="0" presId="urn:microsoft.com/office/officeart/2005/8/layout/hierarchy5"/>
    <dgm:cxn modelId="{B698D775-B5F0-4236-803A-657F5412ECD8}" type="presOf" srcId="{A651280B-40C4-4EBC-9C0D-1248DAAB3C7A}" destId="{B3F52742-0531-4BB1-9312-91107F021CC0}" srcOrd="0" destOrd="0" presId="urn:microsoft.com/office/officeart/2005/8/layout/hierarchy5"/>
    <dgm:cxn modelId="{2A746C4D-FD6F-4C1F-9C99-8812F769F0F7}" type="presOf" srcId="{820E9A57-1A15-4E60-96D1-54ECC1E7AB51}" destId="{1717878B-B94E-4FBD-A62B-316940EF6696}" srcOrd="0" destOrd="0" presId="urn:microsoft.com/office/officeart/2005/8/layout/hierarchy5"/>
    <dgm:cxn modelId="{7BA7B06B-C175-4A5D-A267-2A264A4DD6EF}" srcId="{B4C80300-C2F1-4F26-B638-CF191502F2E0}" destId="{8CC998F5-725E-4AEB-B65E-43B5A237BBAA}" srcOrd="0" destOrd="0" parTransId="{F4E5300F-5998-4C7C-8765-DAF7EB7CB2C1}" sibTransId="{D4BD0652-AD43-4DFD-941F-64109AE71E94}"/>
    <dgm:cxn modelId="{1D168B60-2726-4869-A1CA-B13125357AF7}" type="presOf" srcId="{24DAE397-A208-4FE0-9D18-D7AAE54DAB9E}" destId="{03CFBC01-9ECB-4F56-8A9A-CEED3B3BD3AC}" srcOrd="0" destOrd="0" presId="urn:microsoft.com/office/officeart/2005/8/layout/hierarchy5"/>
    <dgm:cxn modelId="{A33C6C1E-847A-4856-BCAF-5474FEB0AF7F}" type="presOf" srcId="{8EAA0678-B4F0-4C5F-86FD-3C41F53CC69E}" destId="{730AC22A-D4CD-4D10-B492-8DA1D92D075C}" srcOrd="0" destOrd="0" presId="urn:microsoft.com/office/officeart/2005/8/layout/hierarchy5"/>
    <dgm:cxn modelId="{430229FF-05A5-4501-B162-5E065C150D9A}" type="presOf" srcId="{FBAD3B32-591F-4199-9A7A-63271DCEBA32}" destId="{E5B57EEA-15CE-4847-B729-9DD3534FB3F2}" srcOrd="0" destOrd="0" presId="urn:microsoft.com/office/officeart/2005/8/layout/hierarchy5"/>
    <dgm:cxn modelId="{D23B45E7-0180-4F84-9395-1FBBAF4919D7}" type="presOf" srcId="{FA07E4DA-9AC2-4345-A744-9A7C8B85A585}" destId="{DF37E9B1-3264-4156-80B9-5965DA834066}" srcOrd="1" destOrd="0" presId="urn:microsoft.com/office/officeart/2005/8/layout/hierarchy5"/>
    <dgm:cxn modelId="{830F3F0A-E9A6-4200-9D89-7BD669FB216B}" type="presOf" srcId="{04163D04-989B-41E3-AA70-42AB7D376BD4}" destId="{726A2070-D4EA-4D15-9C12-0CEB2EEAEDFA}" srcOrd="0" destOrd="0" presId="urn:microsoft.com/office/officeart/2005/8/layout/hierarchy5"/>
    <dgm:cxn modelId="{84FF186E-D329-4A92-AE7A-29963D92A422}" type="presOf" srcId="{1913F178-E34E-4876-96CC-DFDB46E28F61}" destId="{660FA251-E24D-4927-8282-E9A06B87C6C4}" srcOrd="0" destOrd="0" presId="urn:microsoft.com/office/officeart/2005/8/layout/hierarchy5"/>
    <dgm:cxn modelId="{B0D7868D-E085-46FA-9E9F-0E72A2CC9143}" type="presOf" srcId="{49605408-C2B8-4004-92EA-2513C395D047}" destId="{7EF38740-6573-41F6-BD47-D35F3B1DB706}" srcOrd="1" destOrd="0" presId="urn:microsoft.com/office/officeart/2005/8/layout/hierarchy5"/>
    <dgm:cxn modelId="{EBA47684-E360-4A8E-8A35-1E1A0E081416}" type="presOf" srcId="{766CDF56-0816-4B12-81BF-76502E445E3C}" destId="{86A7CECD-70E3-4424-AAB1-2395C033F69B}" srcOrd="1" destOrd="0" presId="urn:microsoft.com/office/officeart/2005/8/layout/hierarchy5"/>
    <dgm:cxn modelId="{8140323D-8161-41B2-A673-B03921EAD9A7}" srcId="{B4C80300-C2F1-4F26-B638-CF191502F2E0}" destId="{663A83CF-D46F-4D75-B0C9-42A44D189AFB}" srcOrd="2" destOrd="0" parTransId="{8EAA0678-B4F0-4C5F-86FD-3C41F53CC69E}" sibTransId="{74947DA9-0D52-4C11-A68F-6DBBD18B290E}"/>
    <dgm:cxn modelId="{69DC2C6F-A1F1-43B9-B8F2-CD9E8AD2CEC4}" type="presOf" srcId="{8CC998F5-725E-4AEB-B65E-43B5A237BBAA}" destId="{D938EF13-3044-409F-B1B1-B5B0F034DD96}" srcOrd="0" destOrd="0" presId="urn:microsoft.com/office/officeart/2005/8/layout/hierarchy5"/>
    <dgm:cxn modelId="{B26F9FBD-F3F7-4638-AA24-BED412C6B5AA}" srcId="{FBAD3B32-591F-4199-9A7A-63271DCEBA32}" destId="{FA07E4DA-9AC2-4345-A744-9A7C8B85A585}" srcOrd="1" destOrd="0" parTransId="{5C74A82F-447E-442A-9372-A049104BDFA4}" sibTransId="{6E5DCE6D-DAFA-4103-89A9-C30A184C4BBB}"/>
    <dgm:cxn modelId="{A7B0206F-E96B-4194-8C73-E390A112043F}" srcId="{1913F178-E34E-4876-96CC-DFDB46E28F61}" destId="{24DAE397-A208-4FE0-9D18-D7AAE54DAB9E}" srcOrd="0" destOrd="0" parTransId="{820E9A57-1A15-4E60-96D1-54ECC1E7AB51}" sibTransId="{24555F75-E2C4-447D-9DE1-30B1B71123DF}"/>
    <dgm:cxn modelId="{004DE855-AA9E-476F-8892-37A89C7EA08A}" type="presOf" srcId="{876E03F6-9A9E-4446-8C20-15CFAF5283A0}" destId="{336BC72F-AB0F-4681-B8A5-9629E8D0E4CD}" srcOrd="0" destOrd="0" presId="urn:microsoft.com/office/officeart/2005/8/layout/hierarchy5"/>
    <dgm:cxn modelId="{E39F4D4A-C153-433F-BE26-808A36C78188}" type="presOf" srcId="{822F6E6F-E5A2-4846-AE58-FDD265E414DF}" destId="{F73E1EC0-31FF-4C70-A73F-12C92A773BD0}" srcOrd="0" destOrd="0" presId="urn:microsoft.com/office/officeart/2005/8/layout/hierarchy5"/>
    <dgm:cxn modelId="{55522886-7232-41C0-BCF5-79D60C913592}" type="presOf" srcId="{FA07E4DA-9AC2-4345-A744-9A7C8B85A585}" destId="{1C9C1580-EAA7-4AB8-8106-1B30661C43AD}" srcOrd="0" destOrd="0" presId="urn:microsoft.com/office/officeart/2005/8/layout/hierarchy5"/>
    <dgm:cxn modelId="{28F3DF44-E6F9-4C72-A7B2-126F3B4FCB12}" srcId="{663A83CF-D46F-4D75-B0C9-42A44D189AFB}" destId="{2BE3F342-B9A9-40AC-81A2-14E5C3874328}" srcOrd="0" destOrd="0" parTransId="{B18882A9-A877-421C-8113-68C9A2CDB5F9}" sibTransId="{9095A97E-6122-49EB-891C-D9DC54E5A7A6}"/>
    <dgm:cxn modelId="{7AAC04D6-13DF-44B3-A41C-A78E2CFDF9F1}" type="presOf" srcId="{B18882A9-A877-421C-8113-68C9A2CDB5F9}" destId="{67712D84-C403-4886-A672-CD103A92260F}" srcOrd="1" destOrd="0" presId="urn:microsoft.com/office/officeart/2005/8/layout/hierarchy5"/>
    <dgm:cxn modelId="{D4226252-8539-4FBC-AF56-6219A9517A71}" type="presOf" srcId="{49605408-C2B8-4004-92EA-2513C395D047}" destId="{7AFFF9D0-5001-484E-9548-671A78BA19A7}" srcOrd="0" destOrd="0" presId="urn:microsoft.com/office/officeart/2005/8/layout/hierarchy5"/>
    <dgm:cxn modelId="{D18ED588-D6CF-4ADF-8EE2-A3FC58841850}" type="presOf" srcId="{8EAA0678-B4F0-4C5F-86FD-3C41F53CC69E}" destId="{C55FEF8C-D514-413C-82F5-6B2B0CB2B6CD}" srcOrd="1" destOrd="0" presId="urn:microsoft.com/office/officeart/2005/8/layout/hierarchy5"/>
    <dgm:cxn modelId="{E3E3C27D-2438-4520-A43A-127A173F679F}" type="presOf" srcId="{876E03F6-9A9E-4446-8C20-15CFAF5283A0}" destId="{199DDA74-24F9-4D90-9BC4-4A892508A814}" srcOrd="1" destOrd="0" presId="urn:microsoft.com/office/officeart/2005/8/layout/hierarchy5"/>
    <dgm:cxn modelId="{AD28C712-E47F-459F-8014-F7B4E05CB691}" srcId="{2BE3F342-B9A9-40AC-81A2-14E5C3874328}" destId="{D2B06260-24DE-4C76-9FAD-F0CEDD26FAC8}" srcOrd="0" destOrd="0" parTransId="{876E03F6-9A9E-4446-8C20-15CFAF5283A0}" sibTransId="{ED65E293-6A1A-4F82-A595-378D811ACA13}"/>
    <dgm:cxn modelId="{529D1835-363E-4F91-A7E0-DBE7956BA671}" type="presOf" srcId="{B4C80300-C2F1-4F26-B638-CF191502F2E0}" destId="{944E807B-75FC-4AFA-99CF-A526220EAA97}" srcOrd="0" destOrd="0" presId="urn:microsoft.com/office/officeart/2005/8/layout/hierarchy5"/>
    <dgm:cxn modelId="{F9B446EA-37DB-4BAA-B14D-D2F6DC91B114}" srcId="{8CC998F5-725E-4AEB-B65E-43B5A237BBAA}" destId="{01DDE01C-988C-4C1E-8076-67916F2CC6FB}" srcOrd="0" destOrd="0" parTransId="{49605408-C2B8-4004-92EA-2513C395D047}" sibTransId="{9E43C242-2699-4F6F-A7F9-A6A0AE3B3446}"/>
    <dgm:cxn modelId="{A863BE52-B10C-4AF3-8EEF-6A3A39444FB1}" type="presOf" srcId="{01DDE01C-988C-4C1E-8076-67916F2CC6FB}" destId="{4C273E70-F180-4D05-AF9E-7CC6E17BFCD1}" srcOrd="0" destOrd="0" presId="urn:microsoft.com/office/officeart/2005/8/layout/hierarchy5"/>
    <dgm:cxn modelId="{A1FA66CA-5DBF-4EBC-BCDE-3048257DF2B2}" type="presOf" srcId="{820E9A57-1A15-4E60-96D1-54ECC1E7AB51}" destId="{51693671-5F62-499E-B3B7-4D586DE57BD5}" srcOrd="1" destOrd="0" presId="urn:microsoft.com/office/officeart/2005/8/layout/hierarchy5"/>
    <dgm:cxn modelId="{A8258C51-0E86-4801-AA51-41D8FDB1F407}" type="presOf" srcId="{663A83CF-D46F-4D75-B0C9-42A44D189AFB}" destId="{7A989544-D1B1-40AA-8AEC-089CA61336BB}" srcOrd="0" destOrd="0" presId="urn:microsoft.com/office/officeart/2005/8/layout/hierarchy5"/>
    <dgm:cxn modelId="{CF7938CD-898C-4FD2-B470-0D815B12B056}" srcId="{FBAD3B32-591F-4199-9A7A-63271DCEBA32}" destId="{B4C80300-C2F1-4F26-B638-CF191502F2E0}" srcOrd="0" destOrd="0" parTransId="{30FAD424-F00A-4ECC-A58C-216891E45530}" sibTransId="{A6A76133-DF1B-4802-B2D8-9844B84FEBB0}"/>
    <dgm:cxn modelId="{4DFC5C27-F660-44CB-AB3C-F1FE78E63EA4}" type="presOf" srcId="{B18882A9-A877-421C-8113-68C9A2CDB5F9}" destId="{AD9CB608-AA08-43A4-933C-04B231EAD8FB}" srcOrd="0" destOrd="0" presId="urn:microsoft.com/office/officeart/2005/8/layout/hierarchy5"/>
    <dgm:cxn modelId="{9413F24D-4C6C-4F12-A3BB-3FBE2E5DA0A8}" type="presOf" srcId="{D2B06260-24DE-4C76-9FAD-F0CEDD26FAC8}" destId="{FE938BB6-AA10-4BC9-84E1-F204A05E5DC5}" srcOrd="0" destOrd="0" presId="urn:microsoft.com/office/officeart/2005/8/layout/hierarchy5"/>
    <dgm:cxn modelId="{2E7F2005-A16B-405B-B598-6300541F6462}" srcId="{FBAD3B32-591F-4199-9A7A-63271DCEBA32}" destId="{04163D04-989B-41E3-AA70-42AB7D376BD4}" srcOrd="2" destOrd="0" parTransId="{C6B3DF06-7EE9-46EB-8830-C2A3E4C516D8}" sibTransId="{C807B058-ED9B-43E4-95CB-1479A264DC2C}"/>
    <dgm:cxn modelId="{A44A73F9-8AF7-4F44-A16F-8C95A1605CDC}" srcId="{B4C80300-C2F1-4F26-B638-CF191502F2E0}" destId="{2CB0F557-B737-46B8-B00A-6177272E578F}" srcOrd="1" destOrd="0" parTransId="{822F6E6F-E5A2-4846-AE58-FDD265E414DF}" sibTransId="{1356541D-A594-4F72-8114-E9F40DB9F8A5}"/>
    <dgm:cxn modelId="{4399D3F9-90D2-448E-904D-37E3ED257781}" type="presOf" srcId="{F4E5300F-5998-4C7C-8765-DAF7EB7CB2C1}" destId="{F329EDD2-9925-44AA-BCE8-25A8BA8F3717}" srcOrd="1" destOrd="0" presId="urn:microsoft.com/office/officeart/2005/8/layout/hierarchy5"/>
    <dgm:cxn modelId="{ECAD7AFF-57E6-4096-9481-9035A7598BEB}" type="presOf" srcId="{766CDF56-0816-4B12-81BF-76502E445E3C}" destId="{6CAA4C93-5DB7-4DC9-ABDE-C425A1C4F29B}" srcOrd="0" destOrd="0" presId="urn:microsoft.com/office/officeart/2005/8/layout/hierarchy5"/>
    <dgm:cxn modelId="{282D48C6-5F13-406D-B50B-93983D0C7479}" type="presParOf" srcId="{E5B57EEA-15CE-4847-B729-9DD3534FB3F2}" destId="{98D23729-06DF-4520-AB46-E3DF46C1CD91}" srcOrd="0" destOrd="0" presId="urn:microsoft.com/office/officeart/2005/8/layout/hierarchy5"/>
    <dgm:cxn modelId="{B2629ED0-2249-4AD1-BD90-ECCC761094EE}" type="presParOf" srcId="{98D23729-06DF-4520-AB46-E3DF46C1CD91}" destId="{3B26404D-FD6B-4EE4-8B7B-3060ED869877}" srcOrd="0" destOrd="0" presId="urn:microsoft.com/office/officeart/2005/8/layout/hierarchy5"/>
    <dgm:cxn modelId="{943FD52F-3F7B-466F-B28A-346356643CD8}" type="presParOf" srcId="{98D23729-06DF-4520-AB46-E3DF46C1CD91}" destId="{523A891B-570C-4CEB-BC22-766EB05332CF}" srcOrd="1" destOrd="0" presId="urn:microsoft.com/office/officeart/2005/8/layout/hierarchy5"/>
    <dgm:cxn modelId="{D29B0E17-12D0-4DF9-BBCA-BB1E87B29BB0}" type="presParOf" srcId="{523A891B-570C-4CEB-BC22-766EB05332CF}" destId="{CB96028A-8212-4587-9B4C-6691EDAF9CA2}" srcOrd="0" destOrd="0" presId="urn:microsoft.com/office/officeart/2005/8/layout/hierarchy5"/>
    <dgm:cxn modelId="{6194ACDC-D652-4414-BF8F-487AFBE2303C}" type="presParOf" srcId="{CB96028A-8212-4587-9B4C-6691EDAF9CA2}" destId="{944E807B-75FC-4AFA-99CF-A526220EAA97}" srcOrd="0" destOrd="0" presId="urn:microsoft.com/office/officeart/2005/8/layout/hierarchy5"/>
    <dgm:cxn modelId="{343BAF98-6064-4F8E-B747-D346FDAE7064}" type="presParOf" srcId="{CB96028A-8212-4587-9B4C-6691EDAF9CA2}" destId="{D60784E3-A5A2-422E-9017-99AEE2C3EE6F}" srcOrd="1" destOrd="0" presId="urn:microsoft.com/office/officeart/2005/8/layout/hierarchy5"/>
    <dgm:cxn modelId="{F607E492-F0B8-429C-B18B-36D6C68F7CFD}" type="presParOf" srcId="{D60784E3-A5A2-422E-9017-99AEE2C3EE6F}" destId="{AD69D99C-D8A4-4836-BFB6-EC11CB918ACC}" srcOrd="0" destOrd="0" presId="urn:microsoft.com/office/officeart/2005/8/layout/hierarchy5"/>
    <dgm:cxn modelId="{B1513198-7692-4682-8BD1-D635DB48BB8D}" type="presParOf" srcId="{AD69D99C-D8A4-4836-BFB6-EC11CB918ACC}" destId="{F329EDD2-9925-44AA-BCE8-25A8BA8F3717}" srcOrd="0" destOrd="0" presId="urn:microsoft.com/office/officeart/2005/8/layout/hierarchy5"/>
    <dgm:cxn modelId="{4853D912-C7D5-41D0-9933-63978EEC41EF}" type="presParOf" srcId="{D60784E3-A5A2-422E-9017-99AEE2C3EE6F}" destId="{2D5AE069-4E32-4D5C-B0BB-7AF124329D9F}" srcOrd="1" destOrd="0" presId="urn:microsoft.com/office/officeart/2005/8/layout/hierarchy5"/>
    <dgm:cxn modelId="{968823C8-E0CD-4D32-B1E3-147EFF62A8B7}" type="presParOf" srcId="{2D5AE069-4E32-4D5C-B0BB-7AF124329D9F}" destId="{D938EF13-3044-409F-B1B1-B5B0F034DD96}" srcOrd="0" destOrd="0" presId="urn:microsoft.com/office/officeart/2005/8/layout/hierarchy5"/>
    <dgm:cxn modelId="{3531A8A8-6671-4F9C-BDA3-0569C5D4E860}" type="presParOf" srcId="{2D5AE069-4E32-4D5C-B0BB-7AF124329D9F}" destId="{7466AC17-7D06-406C-A011-9BDF5E71104D}" srcOrd="1" destOrd="0" presId="urn:microsoft.com/office/officeart/2005/8/layout/hierarchy5"/>
    <dgm:cxn modelId="{F50712B3-6994-4A0A-8A62-CE32220F8C29}" type="presParOf" srcId="{7466AC17-7D06-406C-A011-9BDF5E71104D}" destId="{7AFFF9D0-5001-484E-9548-671A78BA19A7}" srcOrd="0" destOrd="0" presId="urn:microsoft.com/office/officeart/2005/8/layout/hierarchy5"/>
    <dgm:cxn modelId="{7EEE3242-5EB3-4D9E-9B86-67B152F04C21}" type="presParOf" srcId="{7AFFF9D0-5001-484E-9548-671A78BA19A7}" destId="{7EF38740-6573-41F6-BD47-D35F3B1DB706}" srcOrd="0" destOrd="0" presId="urn:microsoft.com/office/officeart/2005/8/layout/hierarchy5"/>
    <dgm:cxn modelId="{4F0719D0-6A69-4330-BB6B-9FFFA010950F}" type="presParOf" srcId="{7466AC17-7D06-406C-A011-9BDF5E71104D}" destId="{C4FC0198-73A1-429F-9CF8-A7CF00A0196A}" srcOrd="1" destOrd="0" presId="urn:microsoft.com/office/officeart/2005/8/layout/hierarchy5"/>
    <dgm:cxn modelId="{A679EE2F-18C7-4071-B88F-3DBF156F3F34}" type="presParOf" srcId="{C4FC0198-73A1-429F-9CF8-A7CF00A0196A}" destId="{4C273E70-F180-4D05-AF9E-7CC6E17BFCD1}" srcOrd="0" destOrd="0" presId="urn:microsoft.com/office/officeart/2005/8/layout/hierarchy5"/>
    <dgm:cxn modelId="{3B1648BB-751C-405C-BFB9-D5578A80C57E}" type="presParOf" srcId="{C4FC0198-73A1-429F-9CF8-A7CF00A0196A}" destId="{6A135068-47B2-4D8B-8836-9FD384D75705}" srcOrd="1" destOrd="0" presId="urn:microsoft.com/office/officeart/2005/8/layout/hierarchy5"/>
    <dgm:cxn modelId="{5C0242DE-934B-4D9C-81CA-F1F8FF458661}" type="presParOf" srcId="{6A135068-47B2-4D8B-8836-9FD384D75705}" destId="{6CAA4C93-5DB7-4DC9-ABDE-C425A1C4F29B}" srcOrd="0" destOrd="0" presId="urn:microsoft.com/office/officeart/2005/8/layout/hierarchy5"/>
    <dgm:cxn modelId="{40648F57-15F4-4567-94AF-04A72D81105F}" type="presParOf" srcId="{6CAA4C93-5DB7-4DC9-ABDE-C425A1C4F29B}" destId="{86A7CECD-70E3-4424-AAB1-2395C033F69B}" srcOrd="0" destOrd="0" presId="urn:microsoft.com/office/officeart/2005/8/layout/hierarchy5"/>
    <dgm:cxn modelId="{7CD245D3-0030-48A7-9E12-B62D4735E807}" type="presParOf" srcId="{6A135068-47B2-4D8B-8836-9FD384D75705}" destId="{99505079-1302-4CF0-869B-E460C5A03BF8}" srcOrd="1" destOrd="0" presId="urn:microsoft.com/office/officeart/2005/8/layout/hierarchy5"/>
    <dgm:cxn modelId="{16E7DE80-0912-4987-A583-4BB473DA2CCD}" type="presParOf" srcId="{99505079-1302-4CF0-869B-E460C5A03BF8}" destId="{AD06ED07-D050-40B1-ABB4-A340A5B4787F}" srcOrd="0" destOrd="0" presId="urn:microsoft.com/office/officeart/2005/8/layout/hierarchy5"/>
    <dgm:cxn modelId="{637BD85D-C3E6-4E6B-8985-B859D004908B}" type="presParOf" srcId="{99505079-1302-4CF0-869B-E460C5A03BF8}" destId="{84757AC6-720D-45A7-816A-95515B1C119C}" srcOrd="1" destOrd="0" presId="urn:microsoft.com/office/officeart/2005/8/layout/hierarchy5"/>
    <dgm:cxn modelId="{D6B0173A-A253-42C7-BFE7-B20CA8F41A7C}" type="presParOf" srcId="{D60784E3-A5A2-422E-9017-99AEE2C3EE6F}" destId="{F73E1EC0-31FF-4C70-A73F-12C92A773BD0}" srcOrd="2" destOrd="0" presId="urn:microsoft.com/office/officeart/2005/8/layout/hierarchy5"/>
    <dgm:cxn modelId="{96D6AE87-0A6F-4E50-A335-9B2F1B69660B}" type="presParOf" srcId="{F73E1EC0-31FF-4C70-A73F-12C92A773BD0}" destId="{899E43DB-A068-4500-9910-67E76DE63DB3}" srcOrd="0" destOrd="0" presId="urn:microsoft.com/office/officeart/2005/8/layout/hierarchy5"/>
    <dgm:cxn modelId="{860E0261-CAE5-4474-99F6-C8A595C22538}" type="presParOf" srcId="{D60784E3-A5A2-422E-9017-99AEE2C3EE6F}" destId="{CEAF131A-5EB5-4ED5-82BA-FAF1F9FCFBB9}" srcOrd="3" destOrd="0" presId="urn:microsoft.com/office/officeart/2005/8/layout/hierarchy5"/>
    <dgm:cxn modelId="{E0ED4426-354C-4156-8DAB-7B7480375D27}" type="presParOf" srcId="{CEAF131A-5EB5-4ED5-82BA-FAF1F9FCFBB9}" destId="{78638C43-E693-485C-9CE4-A74058AD1977}" srcOrd="0" destOrd="0" presId="urn:microsoft.com/office/officeart/2005/8/layout/hierarchy5"/>
    <dgm:cxn modelId="{59C4662B-94A4-496E-91DF-C5D8072FA623}" type="presParOf" srcId="{CEAF131A-5EB5-4ED5-82BA-FAF1F9FCFBB9}" destId="{B2DDAC0A-D4F8-44D7-84C1-88B314A0FFDC}" srcOrd="1" destOrd="0" presId="urn:microsoft.com/office/officeart/2005/8/layout/hierarchy5"/>
    <dgm:cxn modelId="{837FC81C-6EC1-4544-A632-83D664A45AC6}" type="presParOf" srcId="{B2DDAC0A-D4F8-44D7-84C1-88B314A0FFDC}" destId="{B3F52742-0531-4BB1-9312-91107F021CC0}" srcOrd="0" destOrd="0" presId="urn:microsoft.com/office/officeart/2005/8/layout/hierarchy5"/>
    <dgm:cxn modelId="{1A754D81-0FED-4A92-9C27-BD0E4707EE62}" type="presParOf" srcId="{B3F52742-0531-4BB1-9312-91107F021CC0}" destId="{2DFF2516-F6B1-4586-95A1-D32F2FD59D92}" srcOrd="0" destOrd="0" presId="urn:microsoft.com/office/officeart/2005/8/layout/hierarchy5"/>
    <dgm:cxn modelId="{30CE957F-BC3C-4EE8-9CB6-34D4A3710C16}" type="presParOf" srcId="{B2DDAC0A-D4F8-44D7-84C1-88B314A0FFDC}" destId="{20DCB715-CFD0-42FF-A245-4FBE1903AC8A}" srcOrd="1" destOrd="0" presId="urn:microsoft.com/office/officeart/2005/8/layout/hierarchy5"/>
    <dgm:cxn modelId="{460EAD4A-B358-41ED-9CCA-86B27E0209E2}" type="presParOf" srcId="{20DCB715-CFD0-42FF-A245-4FBE1903AC8A}" destId="{660FA251-E24D-4927-8282-E9A06B87C6C4}" srcOrd="0" destOrd="0" presId="urn:microsoft.com/office/officeart/2005/8/layout/hierarchy5"/>
    <dgm:cxn modelId="{4B355002-BFFC-4709-927A-885CB74897B2}" type="presParOf" srcId="{20DCB715-CFD0-42FF-A245-4FBE1903AC8A}" destId="{A537A362-08A2-40E8-BB1B-660DAF0F9F97}" srcOrd="1" destOrd="0" presId="urn:microsoft.com/office/officeart/2005/8/layout/hierarchy5"/>
    <dgm:cxn modelId="{D5ABC25E-1281-4022-8FDD-057AA54FD00C}" type="presParOf" srcId="{A537A362-08A2-40E8-BB1B-660DAF0F9F97}" destId="{1717878B-B94E-4FBD-A62B-316940EF6696}" srcOrd="0" destOrd="0" presId="urn:microsoft.com/office/officeart/2005/8/layout/hierarchy5"/>
    <dgm:cxn modelId="{6C9DCDB3-B93C-40E7-B960-7B4E9D7583DF}" type="presParOf" srcId="{1717878B-B94E-4FBD-A62B-316940EF6696}" destId="{51693671-5F62-499E-B3B7-4D586DE57BD5}" srcOrd="0" destOrd="0" presId="urn:microsoft.com/office/officeart/2005/8/layout/hierarchy5"/>
    <dgm:cxn modelId="{1DD29E76-1112-4345-9048-B58B0D5EF8FE}" type="presParOf" srcId="{A537A362-08A2-40E8-BB1B-660DAF0F9F97}" destId="{A1B6F2ED-C3BC-4592-AF3B-C0265720F17E}" srcOrd="1" destOrd="0" presId="urn:microsoft.com/office/officeart/2005/8/layout/hierarchy5"/>
    <dgm:cxn modelId="{1F4C4DCB-2FDE-4BF3-BE46-56181A84FB0F}" type="presParOf" srcId="{A1B6F2ED-C3BC-4592-AF3B-C0265720F17E}" destId="{03CFBC01-9ECB-4F56-8A9A-CEED3B3BD3AC}" srcOrd="0" destOrd="0" presId="urn:microsoft.com/office/officeart/2005/8/layout/hierarchy5"/>
    <dgm:cxn modelId="{A9CB5153-B600-48F9-A436-B42635BC872E}" type="presParOf" srcId="{A1B6F2ED-C3BC-4592-AF3B-C0265720F17E}" destId="{9D79A103-C212-4E9A-BE05-C17DBC2E9533}" srcOrd="1" destOrd="0" presId="urn:microsoft.com/office/officeart/2005/8/layout/hierarchy5"/>
    <dgm:cxn modelId="{C459C2CB-BA63-490C-9788-4F3877CFEAA3}" type="presParOf" srcId="{D60784E3-A5A2-422E-9017-99AEE2C3EE6F}" destId="{730AC22A-D4CD-4D10-B492-8DA1D92D075C}" srcOrd="4" destOrd="0" presId="urn:microsoft.com/office/officeart/2005/8/layout/hierarchy5"/>
    <dgm:cxn modelId="{2459E403-3ACC-4ACB-A94B-8D373CD32CF5}" type="presParOf" srcId="{730AC22A-D4CD-4D10-B492-8DA1D92D075C}" destId="{C55FEF8C-D514-413C-82F5-6B2B0CB2B6CD}" srcOrd="0" destOrd="0" presId="urn:microsoft.com/office/officeart/2005/8/layout/hierarchy5"/>
    <dgm:cxn modelId="{4F5BE0AB-FC53-441B-BBA6-849E72353290}" type="presParOf" srcId="{D60784E3-A5A2-422E-9017-99AEE2C3EE6F}" destId="{8C01C617-28A7-4B2A-9C3C-1B2EFA1095F6}" srcOrd="5" destOrd="0" presId="urn:microsoft.com/office/officeart/2005/8/layout/hierarchy5"/>
    <dgm:cxn modelId="{F0A0F497-FCBD-4658-8A3F-B0029D4DFBF2}" type="presParOf" srcId="{8C01C617-28A7-4B2A-9C3C-1B2EFA1095F6}" destId="{7A989544-D1B1-40AA-8AEC-089CA61336BB}" srcOrd="0" destOrd="0" presId="urn:microsoft.com/office/officeart/2005/8/layout/hierarchy5"/>
    <dgm:cxn modelId="{21DE6C36-2BED-4C17-82F1-28FAA6E8FD25}" type="presParOf" srcId="{8C01C617-28A7-4B2A-9C3C-1B2EFA1095F6}" destId="{39CE95FE-53BE-4316-9317-DAB38FFB9ED5}" srcOrd="1" destOrd="0" presId="urn:microsoft.com/office/officeart/2005/8/layout/hierarchy5"/>
    <dgm:cxn modelId="{9CE28BF1-F4B9-4A1D-99C4-6365D48261CC}" type="presParOf" srcId="{39CE95FE-53BE-4316-9317-DAB38FFB9ED5}" destId="{AD9CB608-AA08-43A4-933C-04B231EAD8FB}" srcOrd="0" destOrd="0" presId="urn:microsoft.com/office/officeart/2005/8/layout/hierarchy5"/>
    <dgm:cxn modelId="{FFA7C0FF-E1A7-4BC5-9314-60CC5242692D}" type="presParOf" srcId="{AD9CB608-AA08-43A4-933C-04B231EAD8FB}" destId="{67712D84-C403-4886-A672-CD103A92260F}" srcOrd="0" destOrd="0" presId="urn:microsoft.com/office/officeart/2005/8/layout/hierarchy5"/>
    <dgm:cxn modelId="{843C8436-56A1-4264-97E3-51E59C473C4C}" type="presParOf" srcId="{39CE95FE-53BE-4316-9317-DAB38FFB9ED5}" destId="{5964CF74-20D1-4FB3-86AE-CA2C5EECEB51}" srcOrd="1" destOrd="0" presId="urn:microsoft.com/office/officeart/2005/8/layout/hierarchy5"/>
    <dgm:cxn modelId="{4BB59157-BA06-4EF3-B90E-BCC50B10C264}" type="presParOf" srcId="{5964CF74-20D1-4FB3-86AE-CA2C5EECEB51}" destId="{001C543C-1192-4360-B266-92230D9F6C47}" srcOrd="0" destOrd="0" presId="urn:microsoft.com/office/officeart/2005/8/layout/hierarchy5"/>
    <dgm:cxn modelId="{72AEB2D3-809A-4AE0-BD4C-D17D7257B618}" type="presParOf" srcId="{5964CF74-20D1-4FB3-86AE-CA2C5EECEB51}" destId="{C55D78E4-DD2D-438F-8977-0BCC0D6DC245}" srcOrd="1" destOrd="0" presId="urn:microsoft.com/office/officeart/2005/8/layout/hierarchy5"/>
    <dgm:cxn modelId="{37071461-762B-42DE-A24E-A894C4846452}" type="presParOf" srcId="{C55D78E4-DD2D-438F-8977-0BCC0D6DC245}" destId="{336BC72F-AB0F-4681-B8A5-9629E8D0E4CD}" srcOrd="0" destOrd="0" presId="urn:microsoft.com/office/officeart/2005/8/layout/hierarchy5"/>
    <dgm:cxn modelId="{54D9C23A-3B12-4D3A-92D3-21ADD6EF0BEB}" type="presParOf" srcId="{336BC72F-AB0F-4681-B8A5-9629E8D0E4CD}" destId="{199DDA74-24F9-4D90-9BC4-4A892508A814}" srcOrd="0" destOrd="0" presId="urn:microsoft.com/office/officeart/2005/8/layout/hierarchy5"/>
    <dgm:cxn modelId="{C2C2173E-E51F-4182-AE87-89E57967AEA9}" type="presParOf" srcId="{C55D78E4-DD2D-438F-8977-0BCC0D6DC245}" destId="{367E669F-1D5E-46D1-8638-3A54C0400A22}" srcOrd="1" destOrd="0" presId="urn:microsoft.com/office/officeart/2005/8/layout/hierarchy5"/>
    <dgm:cxn modelId="{62F26CC5-0D77-406F-AAD4-D597F532633F}" type="presParOf" srcId="{367E669F-1D5E-46D1-8638-3A54C0400A22}" destId="{FE938BB6-AA10-4BC9-84E1-F204A05E5DC5}" srcOrd="0" destOrd="0" presId="urn:microsoft.com/office/officeart/2005/8/layout/hierarchy5"/>
    <dgm:cxn modelId="{45AEDDBF-F2D3-42C2-BAD9-96CEB6C2BFFC}" type="presParOf" srcId="{367E669F-1D5E-46D1-8638-3A54C0400A22}" destId="{E31646D1-707D-4545-8F61-7050A19210F4}" srcOrd="1" destOrd="0" presId="urn:microsoft.com/office/officeart/2005/8/layout/hierarchy5"/>
    <dgm:cxn modelId="{0FB68021-B573-4F53-955F-1EE72276AA67}" type="presParOf" srcId="{E5B57EEA-15CE-4847-B729-9DD3534FB3F2}" destId="{16E2E822-8CB0-4BDE-97D4-FB606509DD3C}" srcOrd="1" destOrd="0" presId="urn:microsoft.com/office/officeart/2005/8/layout/hierarchy5"/>
    <dgm:cxn modelId="{622DAAE8-ACBC-4E92-9BC2-F730C0A33BB0}" type="presParOf" srcId="{16E2E822-8CB0-4BDE-97D4-FB606509DD3C}" destId="{CB3C6486-D0AC-4457-953E-6B6464257A20}" srcOrd="0" destOrd="0" presId="urn:microsoft.com/office/officeart/2005/8/layout/hierarchy5"/>
    <dgm:cxn modelId="{A0BC0E65-D044-44AE-9BB6-D7BDDA345308}" type="presParOf" srcId="{CB3C6486-D0AC-4457-953E-6B6464257A20}" destId="{1C9C1580-EAA7-4AB8-8106-1B30661C43AD}" srcOrd="0" destOrd="0" presId="urn:microsoft.com/office/officeart/2005/8/layout/hierarchy5"/>
    <dgm:cxn modelId="{14C46064-317E-411C-AD85-1F791B03FB42}" type="presParOf" srcId="{CB3C6486-D0AC-4457-953E-6B6464257A20}" destId="{DF37E9B1-3264-4156-80B9-5965DA834066}" srcOrd="1" destOrd="0" presId="urn:microsoft.com/office/officeart/2005/8/layout/hierarchy5"/>
    <dgm:cxn modelId="{FC3DA41F-DC14-4941-A6DB-C242C971B61B}" type="presParOf" srcId="{16E2E822-8CB0-4BDE-97D4-FB606509DD3C}" destId="{013A5685-8901-4EFA-A37D-1F80197D5805}" srcOrd="1" destOrd="0" presId="urn:microsoft.com/office/officeart/2005/8/layout/hierarchy5"/>
    <dgm:cxn modelId="{A2EFD618-B2F6-410F-98AF-750DE20B6AD2}" type="presParOf" srcId="{013A5685-8901-4EFA-A37D-1F80197D5805}" destId="{4ABFB83C-FF27-4F2F-80A2-3A755A9B100F}" srcOrd="0" destOrd="0" presId="urn:microsoft.com/office/officeart/2005/8/layout/hierarchy5"/>
    <dgm:cxn modelId="{61AD6425-B0F3-4354-BEAB-0CE01F931402}" type="presParOf" srcId="{16E2E822-8CB0-4BDE-97D4-FB606509DD3C}" destId="{736658DF-E890-448C-8428-57CB5B2D689A}" srcOrd="2" destOrd="0" presId="urn:microsoft.com/office/officeart/2005/8/layout/hierarchy5"/>
    <dgm:cxn modelId="{67FFD949-C97D-4428-A110-C933A372D6C9}" type="presParOf" srcId="{736658DF-E890-448C-8428-57CB5B2D689A}" destId="{726A2070-D4EA-4D15-9C12-0CEB2EEAEDFA}" srcOrd="0" destOrd="0" presId="urn:microsoft.com/office/officeart/2005/8/layout/hierarchy5"/>
    <dgm:cxn modelId="{24E75F19-25D2-4D7B-ADA4-54FD3DAC3A17}" type="presParOf" srcId="{736658DF-E890-448C-8428-57CB5B2D689A}" destId="{56A6D8F9-F129-45F8-BA9D-EEF977841F9A}" srcOrd="1" destOrd="0" presId="urn:microsoft.com/office/officeart/2005/8/layout/hierarchy5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8C957F2-E3E9-4291-8B51-601B898EF1FF}">
      <dsp:nvSpPr>
        <dsp:cNvPr id="0" name=""/>
        <dsp:cNvSpPr/>
      </dsp:nvSpPr>
      <dsp:spPr>
        <a:xfrm>
          <a:off x="3634692" y="1550473"/>
          <a:ext cx="3019914" cy="1105928"/>
        </a:xfrm>
        <a:prstGeom prst="ellipse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63000"/>
                <a:tint val="82000"/>
              </a:schemeClr>
              <a:schemeClr val="accent1">
                <a:hueOff val="0"/>
                <a:satOff val="0"/>
                <a:lumOff val="0"/>
                <a:alphaOff val="0"/>
                <a:tint val="10000"/>
                <a:satMod val="400000"/>
              </a:schemeClr>
            </a:duotone>
          </a:blip>
          <a:tile tx="0" ty="0" sx="40000" sy="40000" flip="none" algn="tl"/>
        </a:blip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 smtClean="0">
              <a:latin typeface="Times New Roman" pitchFamily="18" charset="0"/>
              <a:cs typeface="Times New Roman" pitchFamily="18" charset="0"/>
            </a:rPr>
            <a:t>Аналітична хімія</a:t>
          </a:r>
          <a:endParaRPr lang="uk-UA" sz="2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634692" y="1550473"/>
        <a:ext cx="3019914" cy="1105928"/>
      </dsp:txXfrm>
    </dsp:sp>
    <dsp:sp modelId="{8AA573E0-9DE6-426F-8462-CC87C3749ABA}">
      <dsp:nvSpPr>
        <dsp:cNvPr id="0" name=""/>
        <dsp:cNvSpPr/>
      </dsp:nvSpPr>
      <dsp:spPr>
        <a:xfrm rot="16200000">
          <a:off x="5027564" y="1148178"/>
          <a:ext cx="234169" cy="376015"/>
        </a:xfrm>
        <a:prstGeom prst="rightArrow">
          <a:avLst>
            <a:gd name="adj1" fmla="val 60000"/>
            <a:gd name="adj2" fmla="val 50000"/>
          </a:avLst>
        </a:prstGeom>
        <a:blipFill rotWithShape="0">
          <a:blip xmlns:r="http://schemas.openxmlformats.org/officeDocument/2006/relationships" r:embed="rId1">
            <a:duotone>
              <a:schemeClr val="accent2">
                <a:hueOff val="0"/>
                <a:satOff val="0"/>
                <a:lumOff val="0"/>
                <a:alphaOff val="0"/>
                <a:shade val="63000"/>
                <a:tint val="82000"/>
              </a:schemeClr>
              <a:schemeClr val="accent2">
                <a:hueOff val="0"/>
                <a:satOff val="0"/>
                <a:lumOff val="0"/>
                <a:alphaOff val="0"/>
                <a:tint val="10000"/>
                <a:satMod val="400000"/>
              </a:schemeClr>
            </a:duotone>
          </a:blip>
          <a:tile tx="0" ty="0" sx="40000" sy="40000" flip="none" algn="tl"/>
        </a:blip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2800" kern="1200">
            <a:latin typeface="Times New Roman" pitchFamily="18" charset="0"/>
            <a:cs typeface="Times New Roman" pitchFamily="18" charset="0"/>
          </a:endParaRPr>
        </a:p>
      </dsp:txBody>
      <dsp:txXfrm rot="16200000">
        <a:off x="5027564" y="1148178"/>
        <a:ext cx="234169" cy="376015"/>
      </dsp:txXfrm>
    </dsp:sp>
    <dsp:sp modelId="{74DC0B51-1A5F-4E44-B251-1F8D4B5BCC24}">
      <dsp:nvSpPr>
        <dsp:cNvPr id="0" name=""/>
        <dsp:cNvSpPr/>
      </dsp:nvSpPr>
      <dsp:spPr>
        <a:xfrm>
          <a:off x="3374180" y="2715"/>
          <a:ext cx="3540939" cy="1105928"/>
        </a:xfrm>
        <a:prstGeom prst="ellipse">
          <a:avLst/>
        </a:prstGeom>
        <a:blipFill rotWithShape="0">
          <a:blip xmlns:r="http://schemas.openxmlformats.org/officeDocument/2006/relationships" r:embed="rId1">
            <a:duotone>
              <a:schemeClr val="accent2">
                <a:hueOff val="0"/>
                <a:satOff val="0"/>
                <a:lumOff val="0"/>
                <a:alphaOff val="0"/>
                <a:shade val="63000"/>
                <a:tint val="82000"/>
              </a:schemeClr>
              <a:schemeClr val="accent2">
                <a:hueOff val="0"/>
                <a:satOff val="0"/>
                <a:lumOff val="0"/>
                <a:alphaOff val="0"/>
                <a:tint val="10000"/>
                <a:satMod val="400000"/>
              </a:schemeClr>
            </a:duotone>
          </a:blip>
          <a:tile tx="0" ty="0" sx="40000" sy="40000" flip="none" algn="tl"/>
        </a:blip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 smtClean="0">
              <a:latin typeface="Times New Roman" pitchFamily="18" charset="0"/>
              <a:cs typeface="Times New Roman" pitchFamily="18" charset="0"/>
            </a:rPr>
            <a:t>Неорганічна хімія</a:t>
          </a:r>
          <a:endParaRPr lang="uk-UA" sz="2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374180" y="2715"/>
        <a:ext cx="3540939" cy="1105928"/>
      </dsp:txXfrm>
    </dsp:sp>
    <dsp:sp modelId="{E46A0CDD-2B8B-4D40-9E63-6EBD964A8636}">
      <dsp:nvSpPr>
        <dsp:cNvPr id="0" name=""/>
        <dsp:cNvSpPr/>
      </dsp:nvSpPr>
      <dsp:spPr>
        <a:xfrm rot="20938284">
          <a:off x="6641758" y="1583469"/>
          <a:ext cx="412280" cy="376015"/>
        </a:xfrm>
        <a:prstGeom prst="rightArrow">
          <a:avLst>
            <a:gd name="adj1" fmla="val 60000"/>
            <a:gd name="adj2" fmla="val 50000"/>
          </a:avLst>
        </a:prstGeom>
        <a:blipFill rotWithShape="0">
          <a:blip xmlns:r="http://schemas.openxmlformats.org/officeDocument/2006/relationships" r:embed="rId1">
            <a:duotone>
              <a:schemeClr val="accent3">
                <a:hueOff val="0"/>
                <a:satOff val="0"/>
                <a:lumOff val="0"/>
                <a:alphaOff val="0"/>
                <a:shade val="63000"/>
                <a:tint val="82000"/>
              </a:schemeClr>
              <a:schemeClr val="accent3">
                <a:hueOff val="0"/>
                <a:satOff val="0"/>
                <a:lumOff val="0"/>
                <a:alphaOff val="0"/>
                <a:tint val="10000"/>
                <a:satMod val="400000"/>
              </a:schemeClr>
            </a:duotone>
          </a:blip>
          <a:tile tx="0" ty="0" sx="40000" sy="40000" flip="none" algn="tl"/>
        </a:blip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2800" kern="1200">
            <a:latin typeface="Times New Roman" pitchFamily="18" charset="0"/>
            <a:cs typeface="Times New Roman" pitchFamily="18" charset="0"/>
          </a:endParaRPr>
        </a:p>
      </dsp:txBody>
      <dsp:txXfrm rot="20938284">
        <a:off x="6641758" y="1583469"/>
        <a:ext cx="412280" cy="376015"/>
      </dsp:txXfrm>
    </dsp:sp>
    <dsp:sp modelId="{BED05B37-CB1F-447A-B5A4-A2639F1D01DD}">
      <dsp:nvSpPr>
        <dsp:cNvPr id="0" name=""/>
        <dsp:cNvSpPr/>
      </dsp:nvSpPr>
      <dsp:spPr>
        <a:xfrm>
          <a:off x="7131056" y="916437"/>
          <a:ext cx="2533504" cy="1105928"/>
        </a:xfrm>
        <a:prstGeom prst="ellipse">
          <a:avLst/>
        </a:prstGeom>
        <a:blipFill rotWithShape="0">
          <a:blip xmlns:r="http://schemas.openxmlformats.org/officeDocument/2006/relationships" r:embed="rId1">
            <a:duotone>
              <a:schemeClr val="accent3">
                <a:hueOff val="0"/>
                <a:satOff val="0"/>
                <a:lumOff val="0"/>
                <a:alphaOff val="0"/>
                <a:shade val="63000"/>
                <a:tint val="82000"/>
              </a:schemeClr>
              <a:schemeClr val="accent3">
                <a:hueOff val="0"/>
                <a:satOff val="0"/>
                <a:lumOff val="0"/>
                <a:alphaOff val="0"/>
                <a:tint val="10000"/>
                <a:satMod val="400000"/>
              </a:schemeClr>
            </a:duotone>
          </a:blip>
          <a:tile tx="0" ty="0" sx="40000" sy="40000" flip="none" algn="tl"/>
        </a:blip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 smtClean="0">
              <a:latin typeface="Times New Roman" pitchFamily="18" charset="0"/>
              <a:cs typeface="Times New Roman" pitchFamily="18" charset="0"/>
            </a:rPr>
            <a:t>Органічна хімія</a:t>
          </a:r>
          <a:endParaRPr lang="uk-UA" sz="2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7131056" y="916437"/>
        <a:ext cx="2533504" cy="1105928"/>
      </dsp:txXfrm>
    </dsp:sp>
    <dsp:sp modelId="{FF2E5BC6-EA84-4418-BD7A-15F9D26183AA}">
      <dsp:nvSpPr>
        <dsp:cNvPr id="0" name=""/>
        <dsp:cNvSpPr/>
      </dsp:nvSpPr>
      <dsp:spPr>
        <a:xfrm rot="957870">
          <a:off x="6437473" y="2324026"/>
          <a:ext cx="270922" cy="376015"/>
        </a:xfrm>
        <a:prstGeom prst="rightArrow">
          <a:avLst>
            <a:gd name="adj1" fmla="val 60000"/>
            <a:gd name="adj2" fmla="val 50000"/>
          </a:avLst>
        </a:prstGeom>
        <a:blipFill rotWithShape="0">
          <a:blip xmlns:r="http://schemas.openxmlformats.org/officeDocument/2006/relationships" r:embed="rId1">
            <a:duotone>
              <a:schemeClr val="accent4">
                <a:hueOff val="0"/>
                <a:satOff val="0"/>
                <a:lumOff val="0"/>
                <a:alphaOff val="0"/>
                <a:shade val="63000"/>
                <a:tint val="82000"/>
              </a:schemeClr>
              <a:schemeClr val="accent4">
                <a:hueOff val="0"/>
                <a:satOff val="0"/>
                <a:lumOff val="0"/>
                <a:alphaOff val="0"/>
                <a:tint val="10000"/>
                <a:satMod val="400000"/>
              </a:schemeClr>
            </a:duotone>
          </a:blip>
          <a:tile tx="0" ty="0" sx="40000" sy="40000" flip="none" algn="tl"/>
        </a:blip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2800" kern="1200">
            <a:latin typeface="Times New Roman" pitchFamily="18" charset="0"/>
            <a:cs typeface="Times New Roman" pitchFamily="18" charset="0"/>
          </a:endParaRPr>
        </a:p>
      </dsp:txBody>
      <dsp:txXfrm rot="957870">
        <a:off x="6437473" y="2324026"/>
        <a:ext cx="270922" cy="376015"/>
      </dsp:txXfrm>
    </dsp:sp>
    <dsp:sp modelId="{3CCEDBA5-6A20-4612-BCCF-D4368582D069}">
      <dsp:nvSpPr>
        <dsp:cNvPr id="0" name=""/>
        <dsp:cNvSpPr/>
      </dsp:nvSpPr>
      <dsp:spPr>
        <a:xfrm>
          <a:off x="6609631" y="2338197"/>
          <a:ext cx="2577155" cy="1105928"/>
        </a:xfrm>
        <a:prstGeom prst="ellipse">
          <a:avLst/>
        </a:prstGeom>
        <a:blipFill rotWithShape="0">
          <a:blip xmlns:r="http://schemas.openxmlformats.org/officeDocument/2006/relationships" r:embed="rId1">
            <a:duotone>
              <a:schemeClr val="accent4">
                <a:hueOff val="0"/>
                <a:satOff val="0"/>
                <a:lumOff val="0"/>
                <a:alphaOff val="0"/>
                <a:shade val="63000"/>
                <a:tint val="82000"/>
              </a:schemeClr>
              <a:schemeClr val="accent4">
                <a:hueOff val="0"/>
                <a:satOff val="0"/>
                <a:lumOff val="0"/>
                <a:alphaOff val="0"/>
                <a:tint val="10000"/>
                <a:satMod val="400000"/>
              </a:schemeClr>
            </a:duotone>
          </a:blip>
          <a:tile tx="0" ty="0" sx="40000" sy="40000" flip="none" algn="tl"/>
        </a:blip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 smtClean="0">
              <a:latin typeface="Times New Roman" pitchFamily="18" charset="0"/>
              <a:cs typeface="Times New Roman" pitchFamily="18" charset="0"/>
            </a:rPr>
            <a:t>Фізика</a:t>
          </a:r>
          <a:endParaRPr lang="uk-UA" sz="2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6609631" y="2338197"/>
        <a:ext cx="2577155" cy="1105928"/>
      </dsp:txXfrm>
    </dsp:sp>
    <dsp:sp modelId="{8E2BC178-0200-41E9-8089-22042D85D799}">
      <dsp:nvSpPr>
        <dsp:cNvPr id="0" name=""/>
        <dsp:cNvSpPr/>
      </dsp:nvSpPr>
      <dsp:spPr>
        <a:xfrm rot="10199988">
          <a:off x="3417976" y="2196852"/>
          <a:ext cx="261355" cy="376015"/>
        </a:xfrm>
        <a:prstGeom prst="rightArrow">
          <a:avLst>
            <a:gd name="adj1" fmla="val 60000"/>
            <a:gd name="adj2" fmla="val 50000"/>
          </a:avLst>
        </a:prstGeom>
        <a:blipFill rotWithShape="0">
          <a:blip xmlns:r="http://schemas.openxmlformats.org/officeDocument/2006/relationships" r:embed="rId1">
            <a:duotone>
              <a:schemeClr val="accent5">
                <a:hueOff val="0"/>
                <a:satOff val="0"/>
                <a:lumOff val="0"/>
                <a:alphaOff val="0"/>
                <a:shade val="63000"/>
                <a:tint val="82000"/>
              </a:schemeClr>
              <a:schemeClr val="accent5">
                <a:hueOff val="0"/>
                <a:satOff val="0"/>
                <a:lumOff val="0"/>
                <a:alphaOff val="0"/>
                <a:tint val="10000"/>
                <a:satMod val="400000"/>
              </a:schemeClr>
            </a:duotone>
          </a:blip>
          <a:tile tx="0" ty="0" sx="40000" sy="40000" flip="none" algn="tl"/>
        </a:blip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2800" kern="1200">
            <a:latin typeface="Times New Roman" pitchFamily="18" charset="0"/>
            <a:cs typeface="Times New Roman" pitchFamily="18" charset="0"/>
          </a:endParaRPr>
        </a:p>
      </dsp:txBody>
      <dsp:txXfrm rot="10199988">
        <a:off x="3417976" y="2196852"/>
        <a:ext cx="261355" cy="376015"/>
      </dsp:txXfrm>
    </dsp:sp>
    <dsp:sp modelId="{36F15A64-1779-43E9-A3D8-4B49875A2482}">
      <dsp:nvSpPr>
        <dsp:cNvPr id="0" name=""/>
        <dsp:cNvSpPr/>
      </dsp:nvSpPr>
      <dsp:spPr>
        <a:xfrm>
          <a:off x="594032" y="2103404"/>
          <a:ext cx="2829705" cy="1105928"/>
        </a:xfrm>
        <a:prstGeom prst="ellipse">
          <a:avLst/>
        </a:prstGeom>
        <a:blipFill rotWithShape="0">
          <a:blip xmlns:r="http://schemas.openxmlformats.org/officeDocument/2006/relationships" r:embed="rId1">
            <a:duotone>
              <a:schemeClr val="accent5">
                <a:hueOff val="0"/>
                <a:satOff val="0"/>
                <a:lumOff val="0"/>
                <a:alphaOff val="0"/>
                <a:shade val="63000"/>
                <a:tint val="82000"/>
              </a:schemeClr>
              <a:schemeClr val="accent5">
                <a:hueOff val="0"/>
                <a:satOff val="0"/>
                <a:lumOff val="0"/>
                <a:alphaOff val="0"/>
                <a:tint val="10000"/>
                <a:satMod val="400000"/>
              </a:schemeClr>
            </a:duotone>
          </a:blip>
          <a:tile tx="0" ty="0" sx="40000" sy="40000" flip="none" algn="tl"/>
        </a:blip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 smtClean="0">
              <a:latin typeface="Times New Roman" pitchFamily="18" charset="0"/>
              <a:cs typeface="Times New Roman" pitchFamily="18" charset="0"/>
            </a:rPr>
            <a:t>Фізична хімія</a:t>
          </a:r>
          <a:endParaRPr lang="uk-UA" sz="2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94032" y="2103404"/>
        <a:ext cx="2829705" cy="1105928"/>
      </dsp:txXfrm>
    </dsp:sp>
    <dsp:sp modelId="{CFE44D32-E03F-4ACD-9160-7CCEDF898F80}">
      <dsp:nvSpPr>
        <dsp:cNvPr id="0" name=""/>
        <dsp:cNvSpPr/>
      </dsp:nvSpPr>
      <dsp:spPr>
        <a:xfrm rot="5197806">
          <a:off x="5102514" y="2621172"/>
          <a:ext cx="167383" cy="376015"/>
        </a:xfrm>
        <a:prstGeom prst="rightArrow">
          <a:avLst>
            <a:gd name="adj1" fmla="val 60000"/>
            <a:gd name="adj2" fmla="val 50000"/>
          </a:avLst>
        </a:prstGeom>
        <a:blipFill rotWithShape="0">
          <a:blip xmlns:r="http://schemas.openxmlformats.org/officeDocument/2006/relationships" r:embed="rId1">
            <a:duotone>
              <a:schemeClr val="accent6">
                <a:hueOff val="0"/>
                <a:satOff val="0"/>
                <a:lumOff val="0"/>
                <a:alphaOff val="0"/>
                <a:shade val="63000"/>
                <a:tint val="82000"/>
              </a:schemeClr>
              <a:schemeClr val="accent6">
                <a:hueOff val="0"/>
                <a:satOff val="0"/>
                <a:lumOff val="0"/>
                <a:alphaOff val="0"/>
                <a:tint val="10000"/>
                <a:satMod val="400000"/>
              </a:schemeClr>
            </a:duotone>
          </a:blip>
          <a:tile tx="0" ty="0" sx="40000" sy="40000" flip="none" algn="tl"/>
        </a:blip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2800" kern="1200">
            <a:latin typeface="Times New Roman" pitchFamily="18" charset="0"/>
            <a:cs typeface="Times New Roman" pitchFamily="18" charset="0"/>
          </a:endParaRPr>
        </a:p>
      </dsp:txBody>
      <dsp:txXfrm rot="5197806">
        <a:off x="5102514" y="2621172"/>
        <a:ext cx="167383" cy="376015"/>
      </dsp:txXfrm>
    </dsp:sp>
    <dsp:sp modelId="{B75B04F9-429C-46D4-BDAF-F5B73B7FDB7A}">
      <dsp:nvSpPr>
        <dsp:cNvPr id="0" name=""/>
        <dsp:cNvSpPr/>
      </dsp:nvSpPr>
      <dsp:spPr>
        <a:xfrm>
          <a:off x="3434208" y="2971454"/>
          <a:ext cx="3588228" cy="1105928"/>
        </a:xfrm>
        <a:prstGeom prst="ellipse">
          <a:avLst/>
        </a:prstGeom>
        <a:blipFill rotWithShape="0">
          <a:blip xmlns:r="http://schemas.openxmlformats.org/officeDocument/2006/relationships" r:embed="rId1">
            <a:duotone>
              <a:schemeClr val="accent6">
                <a:hueOff val="0"/>
                <a:satOff val="0"/>
                <a:lumOff val="0"/>
                <a:alphaOff val="0"/>
                <a:shade val="63000"/>
                <a:tint val="82000"/>
              </a:schemeClr>
              <a:schemeClr val="accent6">
                <a:hueOff val="0"/>
                <a:satOff val="0"/>
                <a:lumOff val="0"/>
                <a:alphaOff val="0"/>
                <a:tint val="10000"/>
                <a:satMod val="400000"/>
              </a:schemeClr>
            </a:duotone>
          </a:blip>
          <a:tile tx="0" ty="0" sx="40000" sy="40000" flip="none" algn="tl"/>
        </a:blip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 smtClean="0">
              <a:latin typeface="Times New Roman" pitchFamily="18" charset="0"/>
              <a:cs typeface="Times New Roman" pitchFamily="18" charset="0"/>
            </a:rPr>
            <a:t>Фармацевтична хімія</a:t>
          </a:r>
          <a:endParaRPr lang="uk-UA" sz="2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434208" y="2971454"/>
        <a:ext cx="3588228" cy="1105928"/>
      </dsp:txXfrm>
    </dsp:sp>
    <dsp:sp modelId="{2BAD4308-5BCB-46DA-8ACD-0AB3B6BFD514}">
      <dsp:nvSpPr>
        <dsp:cNvPr id="0" name=""/>
        <dsp:cNvSpPr/>
      </dsp:nvSpPr>
      <dsp:spPr>
        <a:xfrm rot="11852136">
          <a:off x="3349386" y="1423212"/>
          <a:ext cx="475052" cy="376015"/>
        </a:xfrm>
        <a:prstGeom prst="rightArrow">
          <a:avLst>
            <a:gd name="adj1" fmla="val 60000"/>
            <a:gd name="adj2" fmla="val 50000"/>
          </a:avLst>
        </a:prstGeom>
        <a:blipFill rotWithShape="0">
          <a:blip xmlns:r="http://schemas.openxmlformats.org/officeDocument/2006/relationships" r:embed="rId1">
            <a:duotone>
              <a:schemeClr val="accent2">
                <a:hueOff val="0"/>
                <a:satOff val="0"/>
                <a:lumOff val="0"/>
                <a:alphaOff val="0"/>
                <a:shade val="63000"/>
                <a:tint val="82000"/>
              </a:schemeClr>
              <a:schemeClr val="accent2">
                <a:hueOff val="0"/>
                <a:satOff val="0"/>
                <a:lumOff val="0"/>
                <a:alphaOff val="0"/>
                <a:tint val="10000"/>
                <a:satMod val="400000"/>
              </a:schemeClr>
            </a:duotone>
          </a:blip>
          <a:tile tx="0" ty="0" sx="40000" sy="40000" flip="none" algn="tl"/>
        </a:blip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2800" kern="1200">
            <a:latin typeface="Times New Roman" pitchFamily="18" charset="0"/>
            <a:cs typeface="Times New Roman" pitchFamily="18" charset="0"/>
          </a:endParaRPr>
        </a:p>
      </dsp:txBody>
      <dsp:txXfrm rot="11852136">
        <a:off x="3349386" y="1423212"/>
        <a:ext cx="475052" cy="376015"/>
      </dsp:txXfrm>
    </dsp:sp>
    <dsp:sp modelId="{AEFD93C1-6274-4D78-976F-55BBDEB8FEF0}">
      <dsp:nvSpPr>
        <dsp:cNvPr id="0" name=""/>
        <dsp:cNvSpPr/>
      </dsp:nvSpPr>
      <dsp:spPr>
        <a:xfrm>
          <a:off x="991201" y="610352"/>
          <a:ext cx="2356423" cy="1105928"/>
        </a:xfrm>
        <a:prstGeom prst="ellipse">
          <a:avLst/>
        </a:prstGeom>
        <a:blipFill rotWithShape="0">
          <a:blip xmlns:r="http://schemas.openxmlformats.org/officeDocument/2006/relationships" r:embed="rId1">
            <a:duotone>
              <a:schemeClr val="accent2">
                <a:hueOff val="0"/>
                <a:satOff val="0"/>
                <a:lumOff val="0"/>
                <a:alphaOff val="0"/>
                <a:shade val="63000"/>
                <a:tint val="82000"/>
              </a:schemeClr>
              <a:schemeClr val="accent2">
                <a:hueOff val="0"/>
                <a:satOff val="0"/>
                <a:lumOff val="0"/>
                <a:alphaOff val="0"/>
                <a:tint val="10000"/>
                <a:satMod val="400000"/>
              </a:schemeClr>
            </a:duotone>
          </a:blip>
          <a:tile tx="0" ty="0" sx="40000" sy="40000" flip="none" algn="tl"/>
        </a:blip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 smtClean="0">
              <a:latin typeface="Times New Roman" pitchFamily="18" charset="0"/>
              <a:cs typeface="Times New Roman" pitchFamily="18" charset="0"/>
            </a:rPr>
            <a:t>Біологія</a:t>
          </a:r>
          <a:endParaRPr lang="uk-UA" sz="2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991201" y="610352"/>
        <a:ext cx="2356423" cy="1105928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A78187A-7252-4A0F-9E49-E21F2E60A42F}">
      <dsp:nvSpPr>
        <dsp:cNvPr id="0" name=""/>
        <dsp:cNvSpPr/>
      </dsp:nvSpPr>
      <dsp:spPr>
        <a:xfrm>
          <a:off x="2719" y="0"/>
          <a:ext cx="2728564" cy="870581"/>
        </a:xfrm>
        <a:prstGeom prst="homePlat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5344" tIns="42672" rIns="21336" bIns="4267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b="0" kern="1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Відбір проби</a:t>
          </a:r>
          <a:endParaRPr lang="ru-RU" sz="1600" b="0" kern="12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719" y="0"/>
        <a:ext cx="2728564" cy="870581"/>
      </dsp:txXfrm>
    </dsp:sp>
    <dsp:sp modelId="{9CBD022C-28BB-435C-BD3D-6715B545C2DC}">
      <dsp:nvSpPr>
        <dsp:cNvPr id="0" name=""/>
        <dsp:cNvSpPr/>
      </dsp:nvSpPr>
      <dsp:spPr>
        <a:xfrm>
          <a:off x="2185570" y="0"/>
          <a:ext cx="2728564" cy="870581"/>
        </a:xfrm>
        <a:prstGeom prst="chevron">
          <a:avLst/>
        </a:prstGeom>
        <a:solidFill>
          <a:schemeClr val="accent2">
            <a:hueOff val="-2847829"/>
            <a:satOff val="8321"/>
            <a:lumOff val="-1569"/>
            <a:alphaOff val="0"/>
          </a:schemeClr>
        </a:solid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b="0" kern="1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Пробопідготовка</a:t>
          </a:r>
        </a:p>
      </dsp:txBody>
      <dsp:txXfrm>
        <a:off x="2185570" y="0"/>
        <a:ext cx="2728564" cy="870581"/>
      </dsp:txXfrm>
    </dsp:sp>
    <dsp:sp modelId="{8BA7E4A2-5029-47AD-8F1E-0A9BD064C20A}">
      <dsp:nvSpPr>
        <dsp:cNvPr id="0" name=""/>
        <dsp:cNvSpPr/>
      </dsp:nvSpPr>
      <dsp:spPr>
        <a:xfrm>
          <a:off x="4368422" y="0"/>
          <a:ext cx="2728564" cy="870581"/>
        </a:xfrm>
        <a:prstGeom prst="chevron">
          <a:avLst/>
        </a:prstGeom>
        <a:solidFill>
          <a:schemeClr val="accent2">
            <a:hueOff val="-5695658"/>
            <a:satOff val="16641"/>
            <a:lumOff val="-3137"/>
            <a:alphaOff val="0"/>
          </a:schemeClr>
        </a:solid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b="0" kern="1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Отримання аналітичного сигналу</a:t>
          </a:r>
          <a:endParaRPr lang="ru-RU" sz="1600" b="0" kern="12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368422" y="0"/>
        <a:ext cx="2728564" cy="870581"/>
      </dsp:txXfrm>
    </dsp:sp>
    <dsp:sp modelId="{0BBED96E-24A4-423D-8DDC-C3E67887DD84}">
      <dsp:nvSpPr>
        <dsp:cNvPr id="0" name=""/>
        <dsp:cNvSpPr/>
      </dsp:nvSpPr>
      <dsp:spPr>
        <a:xfrm>
          <a:off x="6551273" y="0"/>
          <a:ext cx="2728564" cy="870581"/>
        </a:xfrm>
        <a:prstGeom prst="chevron">
          <a:avLst/>
        </a:prstGeom>
        <a:solidFill>
          <a:schemeClr val="accent2">
            <a:hueOff val="-8543487"/>
            <a:satOff val="24962"/>
            <a:lumOff val="-4706"/>
            <a:alphaOff val="0"/>
          </a:schemeClr>
        </a:solid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b="0" kern="1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Обробка та інтерпретація результатів </a:t>
          </a:r>
          <a:endParaRPr lang="ru-RU" sz="1600" b="0" kern="12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6551273" y="0"/>
        <a:ext cx="2728564" cy="870581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A7FCB7A-9825-43F2-A80D-66075BB9925B}">
      <dsp:nvSpPr>
        <dsp:cNvPr id="0" name=""/>
        <dsp:cNvSpPr/>
      </dsp:nvSpPr>
      <dsp:spPr>
        <a:xfrm>
          <a:off x="13132" y="0"/>
          <a:ext cx="10973522" cy="14852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650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Методи аналізу</a:t>
          </a:r>
          <a:endParaRPr lang="ru-RU" sz="6500" kern="12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3132" y="0"/>
        <a:ext cx="10973522" cy="1485277"/>
      </dsp:txXfrm>
    </dsp:sp>
    <dsp:sp modelId="{A7161AED-DB0C-4B31-998F-E52C23F333DB}">
      <dsp:nvSpPr>
        <dsp:cNvPr id="0" name=""/>
        <dsp:cNvSpPr/>
      </dsp:nvSpPr>
      <dsp:spPr>
        <a:xfrm>
          <a:off x="17277" y="1675364"/>
          <a:ext cx="3335607" cy="148527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410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Хімічний</a:t>
          </a:r>
          <a:endParaRPr lang="ru-RU" sz="4100" kern="12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7277" y="1675364"/>
        <a:ext cx="3335607" cy="1485277"/>
      </dsp:txXfrm>
    </dsp:sp>
    <dsp:sp modelId="{BF08392D-9F5E-4D3E-B0D2-FA3FD62D52B4}">
      <dsp:nvSpPr>
        <dsp:cNvPr id="0" name=""/>
        <dsp:cNvSpPr/>
      </dsp:nvSpPr>
      <dsp:spPr>
        <a:xfrm>
          <a:off x="17277" y="3349603"/>
          <a:ext cx="3335607" cy="148527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i="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Визначення</a:t>
          </a:r>
          <a:r>
            <a:rPr lang="ru-RU" sz="1800" b="0" i="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складу </a:t>
          </a:r>
          <a:r>
            <a:rPr lang="ru-RU" sz="1800" b="0" i="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речовини</a:t>
          </a:r>
          <a:r>
            <a:rPr lang="ru-RU" sz="1800" b="0" i="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за </a:t>
          </a:r>
          <a:r>
            <a:rPr lang="ru-RU" sz="1800" b="0" i="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допомогою</a:t>
          </a:r>
          <a:r>
            <a:rPr lang="ru-RU" sz="1800" b="0" i="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0" i="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методів</a:t>
          </a:r>
          <a:r>
            <a:rPr lang="ru-RU" sz="1800" b="0" i="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, </a:t>
          </a:r>
          <a:r>
            <a:rPr lang="ru-RU" sz="1800" b="0" i="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заснованих</a:t>
          </a:r>
          <a:r>
            <a:rPr lang="ru-RU" sz="1800" b="0" i="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на </a:t>
          </a:r>
          <a:r>
            <a:rPr lang="ru-RU" sz="1800" b="0" i="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хімічних</a:t>
          </a:r>
          <a:r>
            <a:rPr lang="ru-RU" sz="1800" b="0" i="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0" i="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реакціях</a:t>
          </a:r>
          <a:r>
            <a:rPr lang="ru-RU" sz="1800" b="0" i="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0" i="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визначених</a:t>
          </a:r>
          <a:r>
            <a:rPr lang="ru-RU" sz="1800" b="0" i="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0" i="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речовин</a:t>
          </a:r>
          <a:r>
            <a:rPr lang="ru-RU" sz="1800" b="0" i="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в </a:t>
          </a:r>
          <a:r>
            <a:rPr lang="ru-RU" sz="1800" b="0" i="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розчинах</a:t>
          </a:r>
          <a:r>
            <a:rPr lang="ru-RU" sz="1800" b="0" i="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.</a:t>
          </a:r>
          <a:endParaRPr lang="ru-RU" sz="1800" kern="12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7277" y="3349603"/>
        <a:ext cx="3335607" cy="1485277"/>
      </dsp:txXfrm>
    </dsp:sp>
    <dsp:sp modelId="{CF4FD960-7782-40E9-9D61-6B29F9F97BC4}">
      <dsp:nvSpPr>
        <dsp:cNvPr id="0" name=""/>
        <dsp:cNvSpPr/>
      </dsp:nvSpPr>
      <dsp:spPr>
        <a:xfrm>
          <a:off x="3633075" y="1675364"/>
          <a:ext cx="3720503" cy="148527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410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Фізичний</a:t>
          </a:r>
          <a:endParaRPr lang="ru-RU" sz="4100" kern="12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633075" y="1675364"/>
        <a:ext cx="3720503" cy="1485277"/>
      </dsp:txXfrm>
    </dsp:sp>
    <dsp:sp modelId="{AE9E8685-F450-479B-BFEA-69D79B419CDA}">
      <dsp:nvSpPr>
        <dsp:cNvPr id="0" name=""/>
        <dsp:cNvSpPr/>
      </dsp:nvSpPr>
      <dsp:spPr>
        <a:xfrm>
          <a:off x="3633075" y="3349603"/>
          <a:ext cx="3720503" cy="148527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i="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Сукупність</a:t>
          </a:r>
          <a:r>
            <a:rPr lang="ru-RU" sz="1800" b="0" i="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0" i="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методів</a:t>
          </a:r>
          <a:r>
            <a:rPr lang="ru-RU" sz="1800" b="0" i="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0" i="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якісного</a:t>
          </a:r>
          <a:r>
            <a:rPr lang="ru-RU" sz="1800" b="0" i="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0" i="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і</a:t>
          </a:r>
          <a:r>
            <a:rPr lang="ru-RU" sz="1800" b="0" i="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0" i="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кількісного</a:t>
          </a:r>
          <a:r>
            <a:rPr lang="ru-RU" sz="1800" b="0" i="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0" i="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аналізу</a:t>
          </a:r>
          <a:r>
            <a:rPr lang="ru-RU" sz="1800" b="0" i="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0" i="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речовин</a:t>
          </a:r>
          <a:r>
            <a:rPr lang="ru-RU" sz="1800" b="0" i="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, </a:t>
          </a:r>
          <a:r>
            <a:rPr lang="ru-RU" sz="1800" b="0" i="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що</a:t>
          </a:r>
          <a:r>
            <a:rPr lang="ru-RU" sz="1800" b="0" i="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0" i="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базується</a:t>
          </a:r>
          <a:r>
            <a:rPr lang="ru-RU" sz="1800" b="0" i="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на </a:t>
          </a:r>
          <a:r>
            <a:rPr lang="ru-RU" sz="1800" b="0" i="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вимірюванні</a:t>
          </a:r>
          <a:r>
            <a:rPr lang="ru-RU" sz="1800" b="0" i="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0" i="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фізичних</a:t>
          </a:r>
          <a:r>
            <a:rPr lang="ru-RU" sz="1800" b="0" i="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характеристик, </a:t>
          </a:r>
          <a:r>
            <a:rPr lang="ru-RU" sz="1800" b="0" i="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які</a:t>
          </a:r>
          <a:r>
            <a:rPr lang="ru-RU" sz="1800" b="0" i="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0" i="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зумовлюють</a:t>
          </a:r>
          <a:r>
            <a:rPr lang="ru-RU" sz="1800" b="0" i="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0" i="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хім</a:t>
          </a:r>
          <a:r>
            <a:rPr lang="ru-RU" sz="1800" b="0" i="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. </a:t>
          </a:r>
          <a:r>
            <a:rPr lang="ru-RU" sz="1800" b="0" i="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індивідуальність</a:t>
          </a:r>
          <a:r>
            <a:rPr lang="ru-RU" sz="1800" b="0" i="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0" i="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компонентів</a:t>
          </a:r>
          <a:r>
            <a:rPr lang="ru-RU" sz="1800" b="0" i="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.</a:t>
          </a:r>
          <a:endParaRPr lang="ru-RU" sz="1800" b="0" kern="12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633075" y="3349603"/>
        <a:ext cx="3720503" cy="1485277"/>
      </dsp:txXfrm>
    </dsp:sp>
    <dsp:sp modelId="{73B2C73C-756E-47B2-B1AF-D589DE67C1B2}">
      <dsp:nvSpPr>
        <dsp:cNvPr id="0" name=""/>
        <dsp:cNvSpPr/>
      </dsp:nvSpPr>
      <dsp:spPr>
        <a:xfrm>
          <a:off x="7633770" y="1675364"/>
          <a:ext cx="3335607" cy="148527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410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Фізико-хімічний</a:t>
          </a:r>
          <a:endParaRPr lang="ru-RU" sz="4100" kern="12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7633770" y="1675364"/>
        <a:ext cx="3335607" cy="1485277"/>
      </dsp:txXfrm>
    </dsp:sp>
    <dsp:sp modelId="{A8BC5B4F-C7B0-4752-A5B3-62417AB4C3DE}">
      <dsp:nvSpPr>
        <dsp:cNvPr id="0" name=""/>
        <dsp:cNvSpPr/>
      </dsp:nvSpPr>
      <dsp:spPr>
        <a:xfrm>
          <a:off x="7633770" y="3349603"/>
          <a:ext cx="3335607" cy="148527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Визначають</a:t>
          </a:r>
          <a:r>
            <a:rPr lang="ru-RU" sz="180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зміни</a:t>
          </a:r>
          <a:r>
            <a:rPr lang="ru-RU" sz="180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фізичних</a:t>
          </a:r>
          <a:r>
            <a:rPr lang="ru-RU" sz="180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властивостей</a:t>
          </a:r>
          <a:r>
            <a:rPr lang="ru-RU" sz="180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системи</a:t>
          </a:r>
          <a:r>
            <a:rPr lang="ru-RU" sz="180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, </a:t>
          </a:r>
          <a:r>
            <a:rPr lang="ru-RU" sz="180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які</a:t>
          </a:r>
          <a:r>
            <a:rPr lang="ru-RU" sz="180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відбуваються</a:t>
          </a:r>
          <a:r>
            <a:rPr lang="ru-RU" sz="180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в </a:t>
          </a:r>
          <a:r>
            <a:rPr lang="ru-RU" sz="180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результаті</a:t>
          </a:r>
          <a:r>
            <a:rPr lang="ru-RU" sz="180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хімічних</a:t>
          </a:r>
          <a:r>
            <a:rPr lang="ru-RU" sz="180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або</a:t>
          </a:r>
          <a:r>
            <a:rPr lang="ru-RU" sz="180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електрохімічних</a:t>
          </a:r>
          <a:r>
            <a:rPr lang="ru-RU" sz="180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реакцій</a:t>
          </a:r>
          <a:r>
            <a:rPr lang="ru-RU" sz="180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.</a:t>
          </a:r>
          <a:endParaRPr lang="ru-RU" sz="1800" kern="12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7633770" y="3349603"/>
        <a:ext cx="3335607" cy="1485277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A7FCB7A-9825-43F2-A80D-66075BB9925B}">
      <dsp:nvSpPr>
        <dsp:cNvPr id="0" name=""/>
        <dsp:cNvSpPr/>
      </dsp:nvSpPr>
      <dsp:spPr>
        <a:xfrm>
          <a:off x="4126" y="0"/>
          <a:ext cx="10982528" cy="14852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650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Методи аналізу</a:t>
          </a:r>
          <a:endParaRPr lang="ru-RU" sz="6500" kern="12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126" y="0"/>
        <a:ext cx="10982528" cy="1485277"/>
      </dsp:txXfrm>
    </dsp:sp>
    <dsp:sp modelId="{A7161AED-DB0C-4B31-998F-E52C23F333DB}">
      <dsp:nvSpPr>
        <dsp:cNvPr id="0" name=""/>
        <dsp:cNvSpPr/>
      </dsp:nvSpPr>
      <dsp:spPr>
        <a:xfrm>
          <a:off x="12783" y="1675364"/>
          <a:ext cx="2516429" cy="148527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90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Макро-</a:t>
          </a:r>
          <a:endParaRPr lang="ru-RU" sz="2900" kern="12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2783" y="1675364"/>
        <a:ext cx="2516429" cy="1485277"/>
      </dsp:txXfrm>
    </dsp:sp>
    <dsp:sp modelId="{BF08392D-9F5E-4D3E-B0D2-FA3FD62D52B4}">
      <dsp:nvSpPr>
        <dsp:cNvPr id="0" name=""/>
        <dsp:cNvSpPr/>
      </dsp:nvSpPr>
      <dsp:spPr>
        <a:xfrm>
          <a:off x="12783" y="3349603"/>
          <a:ext cx="2516429" cy="148527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досліджують порівняно великі кількості речовини (0,5-1 г) або 20-50 мл розчинів</a:t>
          </a:r>
          <a:endParaRPr lang="ru-RU" sz="2000" kern="12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2783" y="3349603"/>
        <a:ext cx="2516429" cy="1485277"/>
      </dsp:txXfrm>
    </dsp:sp>
    <dsp:sp modelId="{CF4FD960-7782-40E9-9D61-6B29F9F97BC4}">
      <dsp:nvSpPr>
        <dsp:cNvPr id="0" name=""/>
        <dsp:cNvSpPr/>
      </dsp:nvSpPr>
      <dsp:spPr>
        <a:xfrm>
          <a:off x="2740592" y="1675364"/>
          <a:ext cx="2516429" cy="148527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90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Напівмікро-</a:t>
          </a:r>
          <a:endParaRPr lang="ru-RU" sz="2900" kern="12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740592" y="1675364"/>
        <a:ext cx="2516429" cy="1485277"/>
      </dsp:txXfrm>
    </dsp:sp>
    <dsp:sp modelId="{43415486-9B14-4690-9DEF-22E1AC1DC32C}">
      <dsp:nvSpPr>
        <dsp:cNvPr id="0" name=""/>
        <dsp:cNvSpPr/>
      </dsp:nvSpPr>
      <dsp:spPr>
        <a:xfrm>
          <a:off x="2740592" y="3349603"/>
          <a:ext cx="2516429" cy="148527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300" b="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досліджують приблизно 50 мг твердої речовини або 1 мл розчину</a:t>
          </a:r>
          <a:endParaRPr lang="uk-UA" sz="2300" b="0" kern="12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740592" y="3349603"/>
        <a:ext cx="2516429" cy="1485277"/>
      </dsp:txXfrm>
    </dsp:sp>
    <dsp:sp modelId="{73B2C73C-756E-47B2-B1AF-D589DE67C1B2}">
      <dsp:nvSpPr>
        <dsp:cNvPr id="0" name=""/>
        <dsp:cNvSpPr/>
      </dsp:nvSpPr>
      <dsp:spPr>
        <a:xfrm>
          <a:off x="5468402" y="1675364"/>
          <a:ext cx="2777659" cy="148527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90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Мікро- </a:t>
          </a:r>
          <a:endParaRPr lang="ru-RU" sz="2900" kern="12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5468402" y="1675364"/>
        <a:ext cx="2777659" cy="1485277"/>
      </dsp:txXfrm>
    </dsp:sp>
    <dsp:sp modelId="{A8BC5B4F-C7B0-4752-A5B3-62417AB4C3DE}">
      <dsp:nvSpPr>
        <dsp:cNvPr id="0" name=""/>
        <dsp:cNvSpPr/>
      </dsp:nvSpPr>
      <dsp:spPr>
        <a:xfrm>
          <a:off x="5468402" y="3349603"/>
          <a:ext cx="2777659" cy="148527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Працюють з декількома мілліграмами твердої речовини або з декількома десятими частинами мілілітра розчину</a:t>
          </a:r>
          <a:endParaRPr lang="ru-RU" sz="1800" kern="12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5468402" y="3349603"/>
        <a:ext cx="2777659" cy="1485277"/>
      </dsp:txXfrm>
    </dsp:sp>
    <dsp:sp modelId="{3AB2FE46-727A-46AC-A097-F8E343776CB6}">
      <dsp:nvSpPr>
        <dsp:cNvPr id="0" name=""/>
        <dsp:cNvSpPr/>
      </dsp:nvSpPr>
      <dsp:spPr>
        <a:xfrm>
          <a:off x="8457442" y="1675364"/>
          <a:ext cx="2516429" cy="148527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90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Ультрамікро-</a:t>
          </a:r>
          <a:endParaRPr lang="uk-UA" sz="2900" kern="12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8457442" y="1675364"/>
        <a:ext cx="2516429" cy="1485277"/>
      </dsp:txXfrm>
    </dsp:sp>
    <dsp:sp modelId="{148AA856-85CD-4736-9751-81DC28F39159}">
      <dsp:nvSpPr>
        <dsp:cNvPr id="0" name=""/>
        <dsp:cNvSpPr/>
      </dsp:nvSpPr>
      <dsp:spPr>
        <a:xfrm>
          <a:off x="8457442" y="3349603"/>
          <a:ext cx="2516429" cy="148527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дослідженню піддають кількість речовини менше 1 мг. Майже всі операції аналізу проводять під мікроскопом</a:t>
          </a:r>
          <a:endParaRPr lang="uk-UA" sz="1800" b="0" kern="12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8457442" y="3349603"/>
        <a:ext cx="2516429" cy="1485277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8F4D56D-CEA8-4D90-B6EC-EE17A7C48972}">
      <dsp:nvSpPr>
        <dsp:cNvPr id="0" name=""/>
        <dsp:cNvSpPr/>
      </dsp:nvSpPr>
      <dsp:spPr>
        <a:xfrm>
          <a:off x="13785" y="1623497"/>
          <a:ext cx="2384709" cy="11923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smtClean="0">
              <a:latin typeface="Times New Roman" pitchFamily="18" charset="0"/>
              <a:cs typeface="Times New Roman" pitchFamily="18" charset="0"/>
            </a:rPr>
            <a:t>Хімічний аналіз</a:t>
          </a:r>
          <a:endParaRPr lang="ru-RU" sz="2400" kern="1200">
            <a:latin typeface="Times New Roman" pitchFamily="18" charset="0"/>
            <a:cs typeface="Times New Roman" pitchFamily="18" charset="0"/>
          </a:endParaRPr>
        </a:p>
      </dsp:txBody>
      <dsp:txXfrm>
        <a:off x="13785" y="1623497"/>
        <a:ext cx="2384709" cy="1192354"/>
      </dsp:txXfrm>
    </dsp:sp>
    <dsp:sp modelId="{0AB8BEC4-B7A7-45CF-A975-16D4DF250A46}">
      <dsp:nvSpPr>
        <dsp:cNvPr id="0" name=""/>
        <dsp:cNvSpPr/>
      </dsp:nvSpPr>
      <dsp:spPr>
        <a:xfrm rot="19086539">
          <a:off x="2234745" y="1768122"/>
          <a:ext cx="1281385" cy="47502"/>
        </a:xfrm>
        <a:custGeom>
          <a:avLst/>
          <a:gdLst/>
          <a:ahLst/>
          <a:cxnLst/>
          <a:rect l="0" t="0" r="0" b="0"/>
          <a:pathLst>
            <a:path>
              <a:moveTo>
                <a:pt x="0" y="23751"/>
              </a:moveTo>
              <a:lnTo>
                <a:pt x="1281385" y="23751"/>
              </a:lnTo>
            </a:path>
          </a:pathLst>
        </a:custGeom>
        <a:noFill/>
        <a:ln w="381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 rot="19086539">
        <a:off x="2843403" y="1759839"/>
        <a:ext cx="64069" cy="64069"/>
      </dsp:txXfrm>
    </dsp:sp>
    <dsp:sp modelId="{BAC68356-4ED4-484F-85E4-3D73A37406C8}">
      <dsp:nvSpPr>
        <dsp:cNvPr id="0" name=""/>
        <dsp:cNvSpPr/>
      </dsp:nvSpPr>
      <dsp:spPr>
        <a:xfrm>
          <a:off x="3352379" y="767896"/>
          <a:ext cx="2384709" cy="119235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smtClean="0">
              <a:latin typeface="Times New Roman" pitchFamily="18" charset="0"/>
              <a:cs typeface="Times New Roman" pitchFamily="18" charset="0"/>
            </a:rPr>
            <a:t>Якісний аналіз </a:t>
          </a:r>
          <a:endParaRPr lang="ru-RU" sz="2400" kern="1200">
            <a:latin typeface="Times New Roman" pitchFamily="18" charset="0"/>
            <a:cs typeface="Times New Roman" pitchFamily="18" charset="0"/>
          </a:endParaRPr>
        </a:p>
      </dsp:txBody>
      <dsp:txXfrm>
        <a:off x="3352379" y="767896"/>
        <a:ext cx="2384709" cy="1192354"/>
      </dsp:txXfrm>
    </dsp:sp>
    <dsp:sp modelId="{FB9DC53D-29CD-4825-898C-FBE5A81E6086}">
      <dsp:nvSpPr>
        <dsp:cNvPr id="0" name=""/>
        <dsp:cNvSpPr/>
      </dsp:nvSpPr>
      <dsp:spPr>
        <a:xfrm>
          <a:off x="5737089" y="1340322"/>
          <a:ext cx="953883" cy="47502"/>
        </a:xfrm>
        <a:custGeom>
          <a:avLst/>
          <a:gdLst/>
          <a:ahLst/>
          <a:cxnLst/>
          <a:rect l="0" t="0" r="0" b="0"/>
          <a:pathLst>
            <a:path>
              <a:moveTo>
                <a:pt x="0" y="23751"/>
              </a:moveTo>
              <a:lnTo>
                <a:pt x="953883" y="23751"/>
              </a:lnTo>
            </a:path>
          </a:pathLst>
        </a:custGeom>
        <a:noFill/>
        <a:ln w="381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>
            <a:solidFill>
              <a:schemeClr val="bg1"/>
            </a:solidFill>
          </a:endParaRPr>
        </a:p>
      </dsp:txBody>
      <dsp:txXfrm>
        <a:off x="6190184" y="1340226"/>
        <a:ext cx="47694" cy="47694"/>
      </dsp:txXfrm>
    </dsp:sp>
    <dsp:sp modelId="{D25542F3-03ED-4FF4-B150-40FEC4BCF594}">
      <dsp:nvSpPr>
        <dsp:cNvPr id="0" name=""/>
        <dsp:cNvSpPr/>
      </dsp:nvSpPr>
      <dsp:spPr>
        <a:xfrm>
          <a:off x="6690973" y="637309"/>
          <a:ext cx="3868476" cy="1453528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0" i="0" kern="1200" dirty="0" smtClean="0">
              <a:latin typeface="Times New Roman" pitchFamily="18" charset="0"/>
              <a:cs typeface="Times New Roman" pitchFamily="18" charset="0"/>
            </a:rPr>
            <a:t>визначення у досліджуваній речовині хімічних елементів, іонів, атомних груп і молекул</a:t>
          </a:r>
          <a:endParaRPr lang="ru-RU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6690973" y="637309"/>
        <a:ext cx="3868476" cy="1453528"/>
      </dsp:txXfrm>
    </dsp:sp>
    <dsp:sp modelId="{C6625390-44CA-4453-89AB-C1E9E11260B0}">
      <dsp:nvSpPr>
        <dsp:cNvPr id="0" name=""/>
        <dsp:cNvSpPr/>
      </dsp:nvSpPr>
      <dsp:spPr>
        <a:xfrm rot="2513461">
          <a:off x="2234745" y="2623724"/>
          <a:ext cx="1281385" cy="47502"/>
        </a:xfrm>
        <a:custGeom>
          <a:avLst/>
          <a:gdLst/>
          <a:ahLst/>
          <a:cxnLst/>
          <a:rect l="0" t="0" r="0" b="0"/>
          <a:pathLst>
            <a:path>
              <a:moveTo>
                <a:pt x="0" y="23751"/>
              </a:moveTo>
              <a:lnTo>
                <a:pt x="1281385" y="23751"/>
              </a:lnTo>
            </a:path>
          </a:pathLst>
        </a:custGeom>
        <a:noFill/>
        <a:ln w="381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 rot="2513461">
        <a:off x="2843403" y="2615440"/>
        <a:ext cx="64069" cy="64069"/>
      </dsp:txXfrm>
    </dsp:sp>
    <dsp:sp modelId="{E1A1C56F-514F-4FC2-9C53-E00DD20E925D}">
      <dsp:nvSpPr>
        <dsp:cNvPr id="0" name=""/>
        <dsp:cNvSpPr/>
      </dsp:nvSpPr>
      <dsp:spPr>
        <a:xfrm>
          <a:off x="3352379" y="2479098"/>
          <a:ext cx="2384709" cy="119235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smtClean="0">
              <a:latin typeface="Times New Roman" pitchFamily="18" charset="0"/>
              <a:cs typeface="Times New Roman" pitchFamily="18" charset="0"/>
            </a:rPr>
            <a:t>Кількісний аналіз</a:t>
          </a:r>
          <a:endParaRPr lang="ru-RU" sz="2400" kern="1200">
            <a:latin typeface="Times New Roman" pitchFamily="18" charset="0"/>
            <a:cs typeface="Times New Roman" pitchFamily="18" charset="0"/>
          </a:endParaRPr>
        </a:p>
      </dsp:txBody>
      <dsp:txXfrm>
        <a:off x="3352379" y="2479098"/>
        <a:ext cx="2384709" cy="1192354"/>
      </dsp:txXfrm>
    </dsp:sp>
    <dsp:sp modelId="{018792C8-83AD-4EC5-8BFF-718BD614DD4F}">
      <dsp:nvSpPr>
        <dsp:cNvPr id="0" name=""/>
        <dsp:cNvSpPr/>
      </dsp:nvSpPr>
      <dsp:spPr>
        <a:xfrm>
          <a:off x="5737089" y="3051524"/>
          <a:ext cx="953883" cy="47502"/>
        </a:xfrm>
        <a:custGeom>
          <a:avLst/>
          <a:gdLst/>
          <a:ahLst/>
          <a:cxnLst/>
          <a:rect l="0" t="0" r="0" b="0"/>
          <a:pathLst>
            <a:path>
              <a:moveTo>
                <a:pt x="0" y="23751"/>
              </a:moveTo>
              <a:lnTo>
                <a:pt x="953883" y="23751"/>
              </a:lnTo>
            </a:path>
          </a:pathLst>
        </a:custGeom>
        <a:noFill/>
        <a:ln w="381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>
            <a:solidFill>
              <a:schemeClr val="bg1"/>
            </a:solidFill>
          </a:endParaRPr>
        </a:p>
      </dsp:txBody>
      <dsp:txXfrm>
        <a:off x="6190184" y="3051428"/>
        <a:ext cx="47694" cy="47694"/>
      </dsp:txXfrm>
    </dsp:sp>
    <dsp:sp modelId="{7E9BC139-555D-4455-8A8F-66963CA21A5A}">
      <dsp:nvSpPr>
        <dsp:cNvPr id="0" name=""/>
        <dsp:cNvSpPr/>
      </dsp:nvSpPr>
      <dsp:spPr>
        <a:xfrm>
          <a:off x="6690973" y="2269690"/>
          <a:ext cx="3880113" cy="1611169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0" i="0" kern="1200" dirty="0" smtClean="0">
              <a:latin typeface="Times New Roman" pitchFamily="18" charset="0"/>
              <a:cs typeface="Times New Roman" pitchFamily="18" charset="0"/>
            </a:rPr>
            <a:t>визначення у досліджуваній речовині кількості хімічних елементів, іонів, атомних груп і молекул.</a:t>
          </a:r>
          <a:endParaRPr lang="ru-RU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6690973" y="2269690"/>
        <a:ext cx="3880113" cy="1611169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B3A38C1-2A2C-484E-9554-9FD340ED54C9}">
      <dsp:nvSpPr>
        <dsp:cNvPr id="0" name=""/>
        <dsp:cNvSpPr/>
      </dsp:nvSpPr>
      <dsp:spPr>
        <a:xfrm>
          <a:off x="3567043" y="649340"/>
          <a:ext cx="624287" cy="2971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2467"/>
              </a:lnTo>
              <a:lnTo>
                <a:pt x="624287" y="202467"/>
              </a:lnTo>
              <a:lnTo>
                <a:pt x="624287" y="297104"/>
              </a:lnTo>
            </a:path>
          </a:pathLst>
        </a:custGeom>
        <a:noFill/>
        <a:ln w="381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2E3F5BD-43F3-45E5-839B-5DAC0DD81FF4}">
      <dsp:nvSpPr>
        <dsp:cNvPr id="0" name=""/>
        <dsp:cNvSpPr/>
      </dsp:nvSpPr>
      <dsp:spPr>
        <a:xfrm>
          <a:off x="2942755" y="1595135"/>
          <a:ext cx="1940554" cy="2971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2467"/>
              </a:lnTo>
              <a:lnTo>
                <a:pt x="1940554" y="202467"/>
              </a:lnTo>
              <a:lnTo>
                <a:pt x="1940554" y="297104"/>
              </a:lnTo>
            </a:path>
          </a:pathLst>
        </a:custGeom>
        <a:noFill/>
        <a:ln w="381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CEB693-A40C-4257-803C-916621DEBA5F}">
      <dsp:nvSpPr>
        <dsp:cNvPr id="0" name=""/>
        <dsp:cNvSpPr/>
      </dsp:nvSpPr>
      <dsp:spPr>
        <a:xfrm>
          <a:off x="2897035" y="1595135"/>
          <a:ext cx="91440" cy="29710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02467"/>
              </a:lnTo>
              <a:lnTo>
                <a:pt x="58826" y="202467"/>
              </a:lnTo>
              <a:lnTo>
                <a:pt x="58826" y="297104"/>
              </a:lnTo>
            </a:path>
          </a:pathLst>
        </a:custGeom>
        <a:noFill/>
        <a:ln w="381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AC98A71-73E3-40F2-AC6B-09C02915DC37}">
      <dsp:nvSpPr>
        <dsp:cNvPr id="0" name=""/>
        <dsp:cNvSpPr/>
      </dsp:nvSpPr>
      <dsp:spPr>
        <a:xfrm>
          <a:off x="1015307" y="1595135"/>
          <a:ext cx="1927448" cy="297104"/>
        </a:xfrm>
        <a:custGeom>
          <a:avLst/>
          <a:gdLst/>
          <a:ahLst/>
          <a:cxnLst/>
          <a:rect l="0" t="0" r="0" b="0"/>
          <a:pathLst>
            <a:path>
              <a:moveTo>
                <a:pt x="1927448" y="0"/>
              </a:moveTo>
              <a:lnTo>
                <a:pt x="1927448" y="202467"/>
              </a:lnTo>
              <a:lnTo>
                <a:pt x="0" y="202467"/>
              </a:lnTo>
              <a:lnTo>
                <a:pt x="0" y="297104"/>
              </a:lnTo>
            </a:path>
          </a:pathLst>
        </a:custGeom>
        <a:noFill/>
        <a:ln w="381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264629-8CBC-4F24-BAEA-231FCDCF7092}">
      <dsp:nvSpPr>
        <dsp:cNvPr id="0" name=""/>
        <dsp:cNvSpPr/>
      </dsp:nvSpPr>
      <dsp:spPr>
        <a:xfrm>
          <a:off x="2942755" y="649340"/>
          <a:ext cx="624287" cy="297104"/>
        </a:xfrm>
        <a:custGeom>
          <a:avLst/>
          <a:gdLst/>
          <a:ahLst/>
          <a:cxnLst/>
          <a:rect l="0" t="0" r="0" b="0"/>
          <a:pathLst>
            <a:path>
              <a:moveTo>
                <a:pt x="624287" y="0"/>
              </a:moveTo>
              <a:lnTo>
                <a:pt x="624287" y="202467"/>
              </a:lnTo>
              <a:lnTo>
                <a:pt x="0" y="202467"/>
              </a:lnTo>
              <a:lnTo>
                <a:pt x="0" y="297104"/>
              </a:lnTo>
            </a:path>
          </a:pathLst>
        </a:custGeom>
        <a:noFill/>
        <a:ln w="381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9A553F-5296-4912-A195-58FDD0B631CE}">
      <dsp:nvSpPr>
        <dsp:cNvPr id="0" name=""/>
        <dsp:cNvSpPr/>
      </dsp:nvSpPr>
      <dsp:spPr>
        <a:xfrm>
          <a:off x="2590798" y="649"/>
          <a:ext cx="1952489" cy="64869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7BBFA24-B61F-4024-8705-858090EB81BA}">
      <dsp:nvSpPr>
        <dsp:cNvPr id="0" name=""/>
        <dsp:cNvSpPr/>
      </dsp:nvSpPr>
      <dsp:spPr>
        <a:xfrm>
          <a:off x="2704305" y="108480"/>
          <a:ext cx="1952489" cy="64869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Аналітична реакція</a:t>
          </a:r>
          <a:endParaRPr lang="ru-RU" sz="1800" kern="12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704305" y="108480"/>
        <a:ext cx="1952489" cy="648691"/>
      </dsp:txXfrm>
    </dsp:sp>
    <dsp:sp modelId="{4715A3FB-A3CC-4D56-949D-126DA6B7500F}">
      <dsp:nvSpPr>
        <dsp:cNvPr id="0" name=""/>
        <dsp:cNvSpPr/>
      </dsp:nvSpPr>
      <dsp:spPr>
        <a:xfrm>
          <a:off x="2431974" y="946444"/>
          <a:ext cx="1021561" cy="64869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B8636C5-DBAC-44A8-865C-A09B9703EA86}">
      <dsp:nvSpPr>
        <dsp:cNvPr id="0" name=""/>
        <dsp:cNvSpPr/>
      </dsp:nvSpPr>
      <dsp:spPr>
        <a:xfrm>
          <a:off x="2545481" y="1054276"/>
          <a:ext cx="1021561" cy="64869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Сухий спосіб</a:t>
          </a:r>
          <a:endParaRPr lang="ru-RU" sz="1800" kern="12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545481" y="1054276"/>
        <a:ext cx="1021561" cy="648691"/>
      </dsp:txXfrm>
    </dsp:sp>
    <dsp:sp modelId="{463A676D-4BD5-4206-B86E-AABE7CBE261D}">
      <dsp:nvSpPr>
        <dsp:cNvPr id="0" name=""/>
        <dsp:cNvSpPr/>
      </dsp:nvSpPr>
      <dsp:spPr>
        <a:xfrm>
          <a:off x="66603" y="1892240"/>
          <a:ext cx="1897407" cy="64869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46BC6B1A-D92C-41E2-8C11-2A111BB43D94}">
      <dsp:nvSpPr>
        <dsp:cNvPr id="0" name=""/>
        <dsp:cNvSpPr/>
      </dsp:nvSpPr>
      <dsp:spPr>
        <a:xfrm>
          <a:off x="180110" y="2000071"/>
          <a:ext cx="1897407" cy="64869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err="1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забарвлення</a:t>
          </a:r>
          <a:r>
            <a:rPr lang="ru-RU" sz="1800" kern="1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полумя</a:t>
          </a:r>
          <a:r>
            <a:rPr lang="ru-RU" sz="1800" kern="1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</a:p>
      </dsp:txBody>
      <dsp:txXfrm>
        <a:off x="180110" y="2000071"/>
        <a:ext cx="1897407" cy="648691"/>
      </dsp:txXfrm>
    </dsp:sp>
    <dsp:sp modelId="{BE842644-6D7F-42CE-843F-77D38687F746}">
      <dsp:nvSpPr>
        <dsp:cNvPr id="0" name=""/>
        <dsp:cNvSpPr/>
      </dsp:nvSpPr>
      <dsp:spPr>
        <a:xfrm>
          <a:off x="2191024" y="1892240"/>
          <a:ext cx="1529675" cy="64869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8274160-119C-48F1-AFE7-4348E7AF94EA}">
      <dsp:nvSpPr>
        <dsp:cNvPr id="0" name=""/>
        <dsp:cNvSpPr/>
      </dsp:nvSpPr>
      <dsp:spPr>
        <a:xfrm>
          <a:off x="2304531" y="2000071"/>
          <a:ext cx="1529675" cy="64869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err="1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отримання</a:t>
          </a:r>
          <a:r>
            <a:rPr lang="ru-RU" sz="1800" kern="1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перлів</a:t>
          </a:r>
          <a:endParaRPr lang="ru-RU" sz="1800" kern="12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304531" y="2000071"/>
        <a:ext cx="1529675" cy="648691"/>
      </dsp:txXfrm>
    </dsp:sp>
    <dsp:sp modelId="{93A43B28-D08A-4209-85F1-1E680511C8C4}">
      <dsp:nvSpPr>
        <dsp:cNvPr id="0" name=""/>
        <dsp:cNvSpPr/>
      </dsp:nvSpPr>
      <dsp:spPr>
        <a:xfrm>
          <a:off x="3947713" y="1892240"/>
          <a:ext cx="1871193" cy="64869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29CF8CC-6BDD-41F3-81A2-FA0DFFB6E2A1}">
      <dsp:nvSpPr>
        <dsp:cNvPr id="0" name=""/>
        <dsp:cNvSpPr/>
      </dsp:nvSpPr>
      <dsp:spPr>
        <a:xfrm>
          <a:off x="4061220" y="2000071"/>
          <a:ext cx="1871193" cy="64869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розтирання</a:t>
          </a:r>
        </a:p>
      </dsp:txBody>
      <dsp:txXfrm>
        <a:off x="4061220" y="2000071"/>
        <a:ext cx="1871193" cy="648691"/>
      </dsp:txXfrm>
    </dsp:sp>
    <dsp:sp modelId="{2F663239-EA1A-4901-B714-F61DEA4A276F}">
      <dsp:nvSpPr>
        <dsp:cNvPr id="0" name=""/>
        <dsp:cNvSpPr/>
      </dsp:nvSpPr>
      <dsp:spPr>
        <a:xfrm>
          <a:off x="3680549" y="946444"/>
          <a:ext cx="1021561" cy="64869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F461811-FE3E-4CBA-A994-32AA6617595B}">
      <dsp:nvSpPr>
        <dsp:cNvPr id="0" name=""/>
        <dsp:cNvSpPr/>
      </dsp:nvSpPr>
      <dsp:spPr>
        <a:xfrm>
          <a:off x="3794056" y="1054276"/>
          <a:ext cx="1021561" cy="64869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Вологий спосіб</a:t>
          </a:r>
          <a:endParaRPr lang="ru-RU" sz="1800" kern="12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794056" y="1054276"/>
        <a:ext cx="1021561" cy="648691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1EF2CA-178D-425F-B99F-E0D16A28F530}">
      <dsp:nvSpPr>
        <dsp:cNvPr id="0" name=""/>
        <dsp:cNvSpPr/>
      </dsp:nvSpPr>
      <dsp:spPr>
        <a:xfrm>
          <a:off x="5849" y="580258"/>
          <a:ext cx="2242654" cy="80981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Методи</a:t>
          </a:r>
          <a:r>
            <a:rPr lang="uk-UA" sz="2000" kern="1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uk-UA" sz="1800" kern="1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аналізу</a:t>
          </a:r>
          <a:endParaRPr lang="uk-UA" sz="1600" kern="12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5849" y="580258"/>
        <a:ext cx="2242654" cy="809811"/>
      </dsp:txXfrm>
    </dsp:sp>
    <dsp:sp modelId="{0BCAFF44-898E-4F0A-B20B-4B461548F1F4}">
      <dsp:nvSpPr>
        <dsp:cNvPr id="0" name=""/>
        <dsp:cNvSpPr/>
      </dsp:nvSpPr>
      <dsp:spPr>
        <a:xfrm rot="19838649">
          <a:off x="2182423" y="681080"/>
          <a:ext cx="1029222" cy="103609"/>
        </a:xfrm>
        <a:custGeom>
          <a:avLst/>
          <a:gdLst/>
          <a:ahLst/>
          <a:cxnLst/>
          <a:rect l="0" t="0" r="0" b="0"/>
          <a:pathLst>
            <a:path>
              <a:moveTo>
                <a:pt x="0" y="51804"/>
              </a:moveTo>
              <a:lnTo>
                <a:pt x="1029222" y="51804"/>
              </a:lnTo>
            </a:path>
          </a:pathLst>
        </a:custGeom>
        <a:noFill/>
        <a:ln w="381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1600" kern="12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 rot="19838649">
        <a:off x="2671304" y="707154"/>
        <a:ext cx="51461" cy="51461"/>
      </dsp:txXfrm>
    </dsp:sp>
    <dsp:sp modelId="{5CE8499E-49CF-44FB-8A3A-FAAE95D5161F}">
      <dsp:nvSpPr>
        <dsp:cNvPr id="0" name=""/>
        <dsp:cNvSpPr/>
      </dsp:nvSpPr>
      <dsp:spPr>
        <a:xfrm>
          <a:off x="3145565" y="114470"/>
          <a:ext cx="2242654" cy="732271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Систематичний</a:t>
          </a:r>
          <a:endParaRPr lang="uk-UA" sz="1600" kern="12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145565" y="114470"/>
        <a:ext cx="2242654" cy="732271"/>
      </dsp:txXfrm>
    </dsp:sp>
    <dsp:sp modelId="{134A23B4-4035-4596-9947-50ECFA7A7DD0}">
      <dsp:nvSpPr>
        <dsp:cNvPr id="0" name=""/>
        <dsp:cNvSpPr/>
      </dsp:nvSpPr>
      <dsp:spPr>
        <a:xfrm>
          <a:off x="5388219" y="428801"/>
          <a:ext cx="897061" cy="103609"/>
        </a:xfrm>
        <a:custGeom>
          <a:avLst/>
          <a:gdLst/>
          <a:ahLst/>
          <a:cxnLst/>
          <a:rect l="0" t="0" r="0" b="0"/>
          <a:pathLst>
            <a:path>
              <a:moveTo>
                <a:pt x="0" y="51804"/>
              </a:moveTo>
              <a:lnTo>
                <a:pt x="897061" y="51804"/>
              </a:lnTo>
            </a:path>
          </a:pathLst>
        </a:custGeom>
        <a:noFill/>
        <a:ln w="381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1600" kern="12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5814323" y="458179"/>
        <a:ext cx="44853" cy="44853"/>
      </dsp:txXfrm>
    </dsp:sp>
    <dsp:sp modelId="{2004884A-2A0D-427C-924A-07CAB318705A}">
      <dsp:nvSpPr>
        <dsp:cNvPr id="0" name=""/>
        <dsp:cNvSpPr/>
      </dsp:nvSpPr>
      <dsp:spPr>
        <a:xfrm>
          <a:off x="6285281" y="22785"/>
          <a:ext cx="4181136" cy="915642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поділ суміші іонів за допомогою групових реагентів на групи і подальшому виявленні іонів за допомогою селективних реакцій</a:t>
          </a:r>
        </a:p>
      </dsp:txBody>
      <dsp:txXfrm>
        <a:off x="6285281" y="22785"/>
        <a:ext cx="4181136" cy="915642"/>
      </dsp:txXfrm>
    </dsp:sp>
    <dsp:sp modelId="{2FAE9346-2E60-4EB4-9CE0-A523B37E2A25}">
      <dsp:nvSpPr>
        <dsp:cNvPr id="0" name=""/>
        <dsp:cNvSpPr/>
      </dsp:nvSpPr>
      <dsp:spPr>
        <a:xfrm rot="1836768">
          <a:off x="2175867" y="1198755"/>
          <a:ext cx="1042333" cy="103609"/>
        </a:xfrm>
        <a:custGeom>
          <a:avLst/>
          <a:gdLst/>
          <a:ahLst/>
          <a:cxnLst/>
          <a:rect l="0" t="0" r="0" b="0"/>
          <a:pathLst>
            <a:path>
              <a:moveTo>
                <a:pt x="0" y="51804"/>
              </a:moveTo>
              <a:lnTo>
                <a:pt x="1042333" y="51804"/>
              </a:lnTo>
            </a:path>
          </a:pathLst>
        </a:custGeom>
        <a:noFill/>
        <a:ln w="381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1600" kern="12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 rot="1836768">
        <a:off x="2670976" y="1224501"/>
        <a:ext cx="52116" cy="52116"/>
      </dsp:txXfrm>
    </dsp:sp>
    <dsp:sp modelId="{7D97B36E-D6DF-4EF3-B3B7-8B7F27DD6592}">
      <dsp:nvSpPr>
        <dsp:cNvPr id="0" name=""/>
        <dsp:cNvSpPr/>
      </dsp:nvSpPr>
      <dsp:spPr>
        <a:xfrm>
          <a:off x="3145565" y="1176053"/>
          <a:ext cx="2242654" cy="67980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Дробний</a:t>
          </a:r>
          <a:endParaRPr lang="uk-UA" sz="1600" kern="12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145565" y="1176053"/>
        <a:ext cx="2242654" cy="679804"/>
      </dsp:txXfrm>
    </dsp:sp>
    <dsp:sp modelId="{055930E8-49B1-4091-AA38-869441A1A925}">
      <dsp:nvSpPr>
        <dsp:cNvPr id="0" name=""/>
        <dsp:cNvSpPr/>
      </dsp:nvSpPr>
      <dsp:spPr>
        <a:xfrm>
          <a:off x="5388219" y="1464150"/>
          <a:ext cx="897061" cy="103609"/>
        </a:xfrm>
        <a:custGeom>
          <a:avLst/>
          <a:gdLst/>
          <a:ahLst/>
          <a:cxnLst/>
          <a:rect l="0" t="0" r="0" b="0"/>
          <a:pathLst>
            <a:path>
              <a:moveTo>
                <a:pt x="0" y="51804"/>
              </a:moveTo>
              <a:lnTo>
                <a:pt x="897061" y="51804"/>
              </a:lnTo>
            </a:path>
          </a:pathLst>
        </a:custGeom>
        <a:noFill/>
        <a:ln w="381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1600" kern="12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5814323" y="1493528"/>
        <a:ext cx="44853" cy="44853"/>
      </dsp:txXfrm>
    </dsp:sp>
    <dsp:sp modelId="{0A5A73BE-86D8-4CBD-8CD9-BA8AF4E9A57F}">
      <dsp:nvSpPr>
        <dsp:cNvPr id="0" name=""/>
        <dsp:cNvSpPr/>
      </dsp:nvSpPr>
      <dsp:spPr>
        <a:xfrm>
          <a:off x="6285281" y="1106626"/>
          <a:ext cx="4119015" cy="818658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виявлення кожного іона у присутності інших з використанням специфічних реакцій чи проведення реакцій за умов, що виключають вплив інших іонів.</a:t>
          </a:r>
        </a:p>
      </dsp:txBody>
      <dsp:txXfrm>
        <a:off x="6285281" y="1106626"/>
        <a:ext cx="4119015" cy="818658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26A2070-D4EA-4D15-9C12-0CEB2EEAEDFA}">
      <dsp:nvSpPr>
        <dsp:cNvPr id="0" name=""/>
        <dsp:cNvSpPr/>
      </dsp:nvSpPr>
      <dsp:spPr>
        <a:xfrm>
          <a:off x="8042178" y="0"/>
          <a:ext cx="1680815" cy="3912928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Кількість аналітичних груп</a:t>
          </a:r>
          <a:endParaRPr lang="uk-UA" sz="1800" kern="12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8042178" y="0"/>
        <a:ext cx="1680815" cy="1173878"/>
      </dsp:txXfrm>
    </dsp:sp>
    <dsp:sp modelId="{1C9C1580-EAA7-4AB8-8106-1B30661C43AD}">
      <dsp:nvSpPr>
        <dsp:cNvPr id="0" name=""/>
        <dsp:cNvSpPr/>
      </dsp:nvSpPr>
      <dsp:spPr>
        <a:xfrm>
          <a:off x="3039659" y="0"/>
          <a:ext cx="4899265" cy="3912928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В залежності від групового реагенту</a:t>
          </a:r>
        </a:p>
      </dsp:txBody>
      <dsp:txXfrm>
        <a:off x="3039659" y="0"/>
        <a:ext cx="4899265" cy="1173878"/>
      </dsp:txXfrm>
    </dsp:sp>
    <dsp:sp modelId="{944E807B-75FC-4AFA-99CF-A526220EAA97}">
      <dsp:nvSpPr>
        <dsp:cNvPr id="0" name=""/>
        <dsp:cNvSpPr/>
      </dsp:nvSpPr>
      <dsp:spPr>
        <a:xfrm>
          <a:off x="1563" y="1943060"/>
          <a:ext cx="2426557" cy="59706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Систематичний метод</a:t>
          </a:r>
          <a:endParaRPr lang="uk-UA" sz="1100" kern="12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563" y="1943060"/>
        <a:ext cx="2426557" cy="597065"/>
      </dsp:txXfrm>
    </dsp:sp>
    <dsp:sp modelId="{AD69D99C-D8A4-4836-BFB6-EC11CB918ACC}">
      <dsp:nvSpPr>
        <dsp:cNvPr id="0" name=""/>
        <dsp:cNvSpPr/>
      </dsp:nvSpPr>
      <dsp:spPr>
        <a:xfrm rot="19085554">
          <a:off x="2287816" y="1861468"/>
          <a:ext cx="1097096" cy="27465"/>
        </a:xfrm>
        <a:custGeom>
          <a:avLst/>
          <a:gdLst/>
          <a:ahLst/>
          <a:cxnLst/>
          <a:rect l="0" t="0" r="0" b="0"/>
          <a:pathLst>
            <a:path>
              <a:moveTo>
                <a:pt x="0" y="13732"/>
              </a:moveTo>
              <a:lnTo>
                <a:pt x="1097096" y="13732"/>
              </a:lnTo>
            </a:path>
          </a:pathLst>
        </a:custGeom>
        <a:noFill/>
        <a:ln w="381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600" kern="12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 rot="19085554">
        <a:off x="2808937" y="1847774"/>
        <a:ext cx="54854" cy="54854"/>
      </dsp:txXfrm>
    </dsp:sp>
    <dsp:sp modelId="{D938EF13-3044-409F-B1B1-B5B0F034DD96}">
      <dsp:nvSpPr>
        <dsp:cNvPr id="0" name=""/>
        <dsp:cNvSpPr/>
      </dsp:nvSpPr>
      <dsp:spPr>
        <a:xfrm>
          <a:off x="3244607" y="1210277"/>
          <a:ext cx="1911361" cy="597065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сірководневий </a:t>
          </a:r>
        </a:p>
      </dsp:txBody>
      <dsp:txXfrm>
        <a:off x="3244607" y="1210277"/>
        <a:ext cx="1911361" cy="597065"/>
      </dsp:txXfrm>
    </dsp:sp>
    <dsp:sp modelId="{7AFFF9D0-5001-484E-9548-671A78BA19A7}">
      <dsp:nvSpPr>
        <dsp:cNvPr id="0" name=""/>
        <dsp:cNvSpPr/>
      </dsp:nvSpPr>
      <dsp:spPr>
        <a:xfrm rot="84139">
          <a:off x="5155929" y="1498378"/>
          <a:ext cx="269834" cy="27465"/>
        </a:xfrm>
        <a:custGeom>
          <a:avLst/>
          <a:gdLst/>
          <a:ahLst/>
          <a:cxnLst/>
          <a:rect l="0" t="0" r="0" b="0"/>
          <a:pathLst>
            <a:path>
              <a:moveTo>
                <a:pt x="0" y="13732"/>
              </a:moveTo>
              <a:lnTo>
                <a:pt x="269834" y="13732"/>
              </a:lnTo>
            </a:path>
          </a:pathLst>
        </a:custGeom>
        <a:noFill/>
        <a:ln w="381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600" kern="12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 rot="84139">
        <a:off x="5284100" y="1505365"/>
        <a:ext cx="13491" cy="13491"/>
      </dsp:txXfrm>
    </dsp:sp>
    <dsp:sp modelId="{4C273E70-F180-4D05-AF9E-7CC6E17BFCD1}">
      <dsp:nvSpPr>
        <dsp:cNvPr id="0" name=""/>
        <dsp:cNvSpPr/>
      </dsp:nvSpPr>
      <dsp:spPr>
        <a:xfrm>
          <a:off x="5425723" y="1214247"/>
          <a:ext cx="2295023" cy="602331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заснований на розчинності сульфідів катіонів</a:t>
          </a:r>
        </a:p>
      </dsp:txBody>
      <dsp:txXfrm>
        <a:off x="5425723" y="1214247"/>
        <a:ext cx="2295023" cy="602331"/>
      </dsp:txXfrm>
    </dsp:sp>
    <dsp:sp modelId="{6CAA4C93-5DB7-4DC9-ABDE-C425A1C4F29B}">
      <dsp:nvSpPr>
        <dsp:cNvPr id="0" name=""/>
        <dsp:cNvSpPr/>
      </dsp:nvSpPr>
      <dsp:spPr>
        <a:xfrm rot="21562135">
          <a:off x="7720728" y="1498208"/>
          <a:ext cx="630443" cy="27465"/>
        </a:xfrm>
        <a:custGeom>
          <a:avLst/>
          <a:gdLst/>
          <a:ahLst/>
          <a:cxnLst/>
          <a:rect l="0" t="0" r="0" b="0"/>
          <a:pathLst>
            <a:path>
              <a:moveTo>
                <a:pt x="0" y="13732"/>
              </a:moveTo>
              <a:lnTo>
                <a:pt x="630443" y="13732"/>
              </a:lnTo>
            </a:path>
          </a:pathLst>
        </a:custGeom>
        <a:noFill/>
        <a:ln w="381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600" kern="1200">
            <a:solidFill>
              <a:schemeClr val="bg1"/>
            </a:solidFill>
          </a:endParaRPr>
        </a:p>
      </dsp:txBody>
      <dsp:txXfrm rot="21562135">
        <a:off x="8020189" y="1496180"/>
        <a:ext cx="31522" cy="31522"/>
      </dsp:txXfrm>
    </dsp:sp>
    <dsp:sp modelId="{AD06ED07-D050-40B1-ABB4-A340A5B4787F}">
      <dsp:nvSpPr>
        <dsp:cNvPr id="0" name=""/>
        <dsp:cNvSpPr/>
      </dsp:nvSpPr>
      <dsp:spPr>
        <a:xfrm>
          <a:off x="8351153" y="1335544"/>
          <a:ext cx="1194130" cy="345850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5</a:t>
          </a:r>
          <a:endParaRPr lang="uk-UA" sz="2800" kern="12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8351153" y="1335544"/>
        <a:ext cx="1194130" cy="345850"/>
      </dsp:txXfrm>
    </dsp:sp>
    <dsp:sp modelId="{F73E1EC0-31FF-4C70-A73F-12C92A773BD0}">
      <dsp:nvSpPr>
        <dsp:cNvPr id="0" name=""/>
        <dsp:cNvSpPr/>
      </dsp:nvSpPr>
      <dsp:spPr>
        <a:xfrm rot="116729">
          <a:off x="2427871" y="2242572"/>
          <a:ext cx="866746" cy="27465"/>
        </a:xfrm>
        <a:custGeom>
          <a:avLst/>
          <a:gdLst/>
          <a:ahLst/>
          <a:cxnLst/>
          <a:rect l="0" t="0" r="0" b="0"/>
          <a:pathLst>
            <a:path>
              <a:moveTo>
                <a:pt x="0" y="13732"/>
              </a:moveTo>
              <a:lnTo>
                <a:pt x="866746" y="13732"/>
              </a:lnTo>
            </a:path>
          </a:pathLst>
        </a:custGeom>
        <a:noFill/>
        <a:ln w="381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600" kern="12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 rot="116729">
        <a:off x="2839575" y="2234636"/>
        <a:ext cx="43337" cy="43337"/>
      </dsp:txXfrm>
    </dsp:sp>
    <dsp:sp modelId="{78638C43-E693-485C-9CE4-A74058AD1977}">
      <dsp:nvSpPr>
        <dsp:cNvPr id="0" name=""/>
        <dsp:cNvSpPr/>
      </dsp:nvSpPr>
      <dsp:spPr>
        <a:xfrm>
          <a:off x="3294367" y="1972485"/>
          <a:ext cx="1813013" cy="597065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аміачно-фосфатний</a:t>
          </a:r>
        </a:p>
      </dsp:txBody>
      <dsp:txXfrm>
        <a:off x="3294367" y="1972485"/>
        <a:ext cx="1813013" cy="597065"/>
      </dsp:txXfrm>
    </dsp:sp>
    <dsp:sp modelId="{B3F52742-0531-4BB1-9312-91107F021CC0}">
      <dsp:nvSpPr>
        <dsp:cNvPr id="0" name=""/>
        <dsp:cNvSpPr/>
      </dsp:nvSpPr>
      <dsp:spPr>
        <a:xfrm rot="21485233">
          <a:off x="5107300" y="2252475"/>
          <a:ext cx="288172" cy="27465"/>
        </a:xfrm>
        <a:custGeom>
          <a:avLst/>
          <a:gdLst/>
          <a:ahLst/>
          <a:cxnLst/>
          <a:rect l="0" t="0" r="0" b="0"/>
          <a:pathLst>
            <a:path>
              <a:moveTo>
                <a:pt x="0" y="13732"/>
              </a:moveTo>
              <a:lnTo>
                <a:pt x="288172" y="13732"/>
              </a:lnTo>
            </a:path>
          </a:pathLst>
        </a:custGeom>
        <a:noFill/>
        <a:ln w="381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600" kern="1200">
            <a:solidFill>
              <a:schemeClr val="bg1"/>
            </a:solidFill>
          </a:endParaRPr>
        </a:p>
      </dsp:txBody>
      <dsp:txXfrm rot="21485233">
        <a:off x="5244182" y="2259004"/>
        <a:ext cx="14408" cy="14408"/>
      </dsp:txXfrm>
    </dsp:sp>
    <dsp:sp modelId="{660FA251-E24D-4927-8282-E9A06B87C6C4}">
      <dsp:nvSpPr>
        <dsp:cNvPr id="0" name=""/>
        <dsp:cNvSpPr/>
      </dsp:nvSpPr>
      <dsp:spPr>
        <a:xfrm>
          <a:off x="5395392" y="1962866"/>
          <a:ext cx="2534303" cy="597065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заснований на різній розчинності фосфатів катіонів</a:t>
          </a:r>
        </a:p>
      </dsp:txBody>
      <dsp:txXfrm>
        <a:off x="5395392" y="1962866"/>
        <a:ext cx="2534303" cy="597065"/>
      </dsp:txXfrm>
    </dsp:sp>
    <dsp:sp modelId="{1717878B-B94E-4FBD-A62B-316940EF6696}">
      <dsp:nvSpPr>
        <dsp:cNvPr id="0" name=""/>
        <dsp:cNvSpPr/>
      </dsp:nvSpPr>
      <dsp:spPr>
        <a:xfrm rot="1770">
          <a:off x="7929696" y="2247794"/>
          <a:ext cx="498716" cy="27465"/>
        </a:xfrm>
        <a:custGeom>
          <a:avLst/>
          <a:gdLst/>
          <a:ahLst/>
          <a:cxnLst/>
          <a:rect l="0" t="0" r="0" b="0"/>
          <a:pathLst>
            <a:path>
              <a:moveTo>
                <a:pt x="0" y="13732"/>
              </a:moveTo>
              <a:lnTo>
                <a:pt x="498716" y="13732"/>
              </a:lnTo>
            </a:path>
          </a:pathLst>
        </a:custGeom>
        <a:noFill/>
        <a:ln w="381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600" kern="1200">
            <a:solidFill>
              <a:schemeClr val="bg1"/>
            </a:solidFill>
          </a:endParaRPr>
        </a:p>
      </dsp:txBody>
      <dsp:txXfrm rot="1770">
        <a:off x="8166587" y="2249059"/>
        <a:ext cx="24935" cy="24935"/>
      </dsp:txXfrm>
    </dsp:sp>
    <dsp:sp modelId="{03CFBC01-9ECB-4F56-8A9A-CEED3B3BD3AC}">
      <dsp:nvSpPr>
        <dsp:cNvPr id="0" name=""/>
        <dsp:cNvSpPr/>
      </dsp:nvSpPr>
      <dsp:spPr>
        <a:xfrm>
          <a:off x="8428413" y="2088423"/>
          <a:ext cx="1194130" cy="346465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5</a:t>
          </a:r>
          <a:endParaRPr lang="uk-UA" sz="2800" kern="12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8428413" y="2088423"/>
        <a:ext cx="1194130" cy="346465"/>
      </dsp:txXfrm>
    </dsp:sp>
    <dsp:sp modelId="{730AC22A-D4CD-4D10-B492-8DA1D92D075C}">
      <dsp:nvSpPr>
        <dsp:cNvPr id="0" name=""/>
        <dsp:cNvSpPr/>
      </dsp:nvSpPr>
      <dsp:spPr>
        <a:xfrm rot="2570719">
          <a:off x="2266032" y="2640980"/>
          <a:ext cx="1215022" cy="27465"/>
        </a:xfrm>
        <a:custGeom>
          <a:avLst/>
          <a:gdLst/>
          <a:ahLst/>
          <a:cxnLst/>
          <a:rect l="0" t="0" r="0" b="0"/>
          <a:pathLst>
            <a:path>
              <a:moveTo>
                <a:pt x="0" y="13732"/>
              </a:moveTo>
              <a:lnTo>
                <a:pt x="1215022" y="13732"/>
              </a:lnTo>
            </a:path>
          </a:pathLst>
        </a:custGeom>
        <a:noFill/>
        <a:ln w="381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600" kern="12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 rot="2570719">
        <a:off x="2843168" y="2624338"/>
        <a:ext cx="60751" cy="60751"/>
      </dsp:txXfrm>
    </dsp:sp>
    <dsp:sp modelId="{7A989544-D1B1-40AA-8AEC-089CA61336BB}">
      <dsp:nvSpPr>
        <dsp:cNvPr id="0" name=""/>
        <dsp:cNvSpPr/>
      </dsp:nvSpPr>
      <dsp:spPr>
        <a:xfrm>
          <a:off x="3318966" y="2769301"/>
          <a:ext cx="1913081" cy="597065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кислотно-основний</a:t>
          </a:r>
        </a:p>
      </dsp:txBody>
      <dsp:txXfrm>
        <a:off x="3318966" y="2769301"/>
        <a:ext cx="1913081" cy="597065"/>
      </dsp:txXfrm>
    </dsp:sp>
    <dsp:sp modelId="{AD9CB608-AA08-43A4-933C-04B231EAD8FB}">
      <dsp:nvSpPr>
        <dsp:cNvPr id="0" name=""/>
        <dsp:cNvSpPr/>
      </dsp:nvSpPr>
      <dsp:spPr>
        <a:xfrm rot="778155">
          <a:off x="5227754" y="3091868"/>
          <a:ext cx="336565" cy="27465"/>
        </a:xfrm>
        <a:custGeom>
          <a:avLst/>
          <a:gdLst/>
          <a:ahLst/>
          <a:cxnLst/>
          <a:rect l="0" t="0" r="0" b="0"/>
          <a:pathLst>
            <a:path>
              <a:moveTo>
                <a:pt x="0" y="13732"/>
              </a:moveTo>
              <a:lnTo>
                <a:pt x="336565" y="13732"/>
              </a:lnTo>
            </a:path>
          </a:pathLst>
        </a:custGeom>
        <a:noFill/>
        <a:ln w="381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600" kern="1200">
            <a:solidFill>
              <a:schemeClr val="bg1"/>
            </a:solidFill>
          </a:endParaRPr>
        </a:p>
      </dsp:txBody>
      <dsp:txXfrm rot="778155">
        <a:off x="5387623" y="3097187"/>
        <a:ext cx="16828" cy="16828"/>
      </dsp:txXfrm>
    </dsp:sp>
    <dsp:sp modelId="{001C543C-1192-4360-B266-92230D9F6C47}">
      <dsp:nvSpPr>
        <dsp:cNvPr id="0" name=""/>
        <dsp:cNvSpPr/>
      </dsp:nvSpPr>
      <dsp:spPr>
        <a:xfrm>
          <a:off x="5560027" y="2790190"/>
          <a:ext cx="2402483" cy="706358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kern="1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заснований на різній розчинності гідроксидів та деяких солей, утворених катіонами та сильними кислотами</a:t>
          </a:r>
          <a:endParaRPr lang="uk-UA" sz="1200" kern="1200" dirty="0">
            <a:solidFill>
              <a:schemeClr val="bg1"/>
            </a:solidFill>
          </a:endParaRPr>
        </a:p>
      </dsp:txBody>
      <dsp:txXfrm>
        <a:off x="5560027" y="2790190"/>
        <a:ext cx="2402483" cy="706358"/>
      </dsp:txXfrm>
    </dsp:sp>
    <dsp:sp modelId="{336BC72F-AB0F-4681-B8A5-9629E8D0E4CD}">
      <dsp:nvSpPr>
        <dsp:cNvPr id="0" name=""/>
        <dsp:cNvSpPr/>
      </dsp:nvSpPr>
      <dsp:spPr>
        <a:xfrm rot="21528555">
          <a:off x="7962456" y="3124349"/>
          <a:ext cx="508833" cy="27465"/>
        </a:xfrm>
        <a:custGeom>
          <a:avLst/>
          <a:gdLst/>
          <a:ahLst/>
          <a:cxnLst/>
          <a:rect l="0" t="0" r="0" b="0"/>
          <a:pathLst>
            <a:path>
              <a:moveTo>
                <a:pt x="0" y="13732"/>
              </a:moveTo>
              <a:lnTo>
                <a:pt x="508833" y="13732"/>
              </a:lnTo>
            </a:path>
          </a:pathLst>
        </a:custGeom>
        <a:noFill/>
        <a:ln w="381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600" kern="1200">
            <a:solidFill>
              <a:schemeClr val="bg1"/>
            </a:solidFill>
          </a:endParaRPr>
        </a:p>
      </dsp:txBody>
      <dsp:txXfrm rot="21528555">
        <a:off x="8204152" y="3125361"/>
        <a:ext cx="25441" cy="25441"/>
      </dsp:txXfrm>
    </dsp:sp>
    <dsp:sp modelId="{FE938BB6-AA10-4BC9-84E1-F204A05E5DC5}">
      <dsp:nvSpPr>
        <dsp:cNvPr id="0" name=""/>
        <dsp:cNvSpPr/>
      </dsp:nvSpPr>
      <dsp:spPr>
        <a:xfrm>
          <a:off x="8471235" y="2948078"/>
          <a:ext cx="1194130" cy="369434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6</a:t>
          </a:r>
          <a:endParaRPr lang="uk-UA" sz="2800" kern="12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8471235" y="2948078"/>
        <a:ext cx="1194130" cy="3694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ierarchy5">
  <dgm:title val=""/>
  <dgm:desc val=""/>
  <dgm:catLst>
    <dgm:cat type="hierarchy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/>
    <dgm:presOf/>
    <dgm:shape xmlns:r="http://schemas.openxmlformats.org/officeDocument/2006/relationships" r:blip="">
      <dgm:adjLst/>
    </dgm:shape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/>
              <dgm:constr type="t" for="ch" forName="hierFlow" refType="h" fact="0.3"/>
              <dgm:constr type="r" for="ch" forName="hierFlow" refType="w" fact="0.98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 refType="h" fact="0.3"/>
              <dgm:constr type="r" for="ch" forName="hierFlow" refType="w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h" for="des" forName="level1Shape" refType="h"/>
          <dgm:constr type="w" for="des" forName="level1Shape" refType="h" refFor="des" refForName="level1Shape" fact="2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w" refFor="des" refForName="level1Shape" op="equ" fact="0.4"/>
          <dgm:constr type="sibSp" for="des" forName="hierChild1" refType="h" refFor="des" refForName="level1Shape" op="equ" fact="0.15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w" refFor="des" refForName="level1Shape" op="equ"/>
          <dgm:constr type="userB" for="des" refType="sp" refFor="des" op="equ"/>
          <dgm:constr type="w" for="des" forName="firstBuf" refType="w" refFor="des" refForName="level1Shape" fact="0.1"/>
        </dgm:constrLst>
      </dgm:else>
    </dgm:choose>
    <dgm:ruleLst/>
    <dgm:layoutNode name="hierFlow">
      <dgm:choose name="Name6">
        <dgm:if name="Name7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  <dgm:param type="fallback" val="2D"/>
          </dgm:alg>
        </dgm:if>
        <dgm:else name="Name8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  <dgm:param type="fallback" val="2D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ptType="node" op="equ" val="65"/>
        <dgm:constr type="primFontSz" for="des" forName="connTx" op="equ" val="55"/>
        <dgm:constr type="primFontSz" for="des" forName="connTx" refType="primFontSz" refFor="des" refPtType="node" op="lte" fact="0.8"/>
      </dgm:constrLst>
      <dgm:ruleLst/>
      <dgm:choose name="Name9">
        <dgm:if name="Name10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1"/>
      </dgm:choose>
      <dgm:layoutNode name="hierChild1">
        <dgm:varLst>
          <dgm:chPref val="1"/>
          <dgm:animOne val="branch"/>
          <dgm:animLvl val="lvl"/>
        </dgm:varLst>
        <dgm:choose name="Name12">
          <dgm:if name="Name13" func="var" arg="dir" op="equ" val="norm">
            <dgm:alg type="hierChild">
              <dgm:param type="linDir" val="fromT"/>
              <dgm:param type="chAlign" val="l"/>
            </dgm:alg>
          </dgm:if>
          <dgm:else name="Name14">
            <dgm:alg type="hierChild">
              <dgm:param type="linDir" val="fromT"/>
              <dgm:param type="ch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forEach name="Name15" axis="ch" cnt="3">
          <dgm:forEach name="Name16" axis="self" ptType="node">
            <dgm:layoutNode name="Name17">
              <dgm:choose name="Name18">
                <dgm:if name="Name19" func="var" arg="dir" op="equ" val="norm">
                  <dgm:alg type="hierRoot">
                    <dgm:param type="hierAlign" val="lCtrCh"/>
                  </dgm:alg>
                </dgm:if>
                <dgm:else name="Name20">
                  <dgm:alg type="hierRoot">
                    <dgm:param type="hierAlign" val="rCtrCh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tMarg" refType="primFontSz" fact="0.05"/>
                  <dgm:constr type="bMarg" refType="primFontSz" fact="0.05"/>
                  <dgm:constr type="lMarg" refType="primFontSz" fact="0.05"/>
                  <dgm:constr type="rMarg" refType="primFontSz" fact="0.05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21">
                  <dgm:if name="Name2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23">
                    <dgm:alg type="hierChild">
                      <dgm:param type="linDir" val="fromT"/>
                      <dgm:param type="ch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24" axis="self" ptType="parTrans" cnt="1">
                    <dgm:layoutNode name="Name25">
                      <dgm:choose name="Name26">
                        <dgm:if name="Name27" func="var" arg="dir" op="equ" val="norm">
                          <dgm:alg type="conn">
                            <dgm:param type="dim" val="1D"/>
                            <dgm:param type="begPts" val="midR"/>
                            <dgm:param type="endPts" val="midL"/>
                            <dgm:param type="endSty" val="noArr"/>
                          </dgm:alg>
                        </dgm:if>
                        <dgm:else name="Name28">
                          <dgm:alg type="conn">
                            <dgm:param type="dim" val="1D"/>
                            <dgm:param type="begPts" val="midL"/>
                            <dgm:param type="endPts" val="midR"/>
                            <dgm:param type="endSty" val="noArr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5"/>
                        <dgm:constr type="connDist"/>
                        <dgm:constr type="begPad"/>
                        <dgm:constr type="endPad"/>
                        <dgm:constr type="userA" for="ch" refType="connDist"/>
                      </dgm:constrLst>
                      <dgm:ruleLst/>
                      <dgm:layoutNode name="connTx">
                        <dgm:alg type="tx">
                          <dgm:param type="autoTxRot" val="grav"/>
                        </dgm:alg>
                        <dgm:shape xmlns:r="http://schemas.openxmlformats.org/officeDocument/2006/relationships" type="rect" r:blip="" hideGeom="1">
                          <dgm:adjLst/>
                        </dgm:shape>
                        <dgm:presOf axis="self"/>
                        <dgm:constrLst>
                          <dgm:constr type="userA"/>
                          <dgm:constr type="w" refType="userA" fact="0.05"/>
                          <dgm:constr type="h" refType="userA" fact="0.05"/>
                          <dgm:constr type="lMarg" val="1"/>
                          <dgm:constr type="rMarg" val="1"/>
                          <dgm:constr type="tMarg"/>
                          <dgm:constr type="bMarg"/>
                        </dgm:constrLst>
                        <dgm:ruleLst>
                          <dgm:rule type="h" val="NaN" fact="0.25" max="NaN"/>
                          <dgm:rule type="w" val="NaN" fact="0.8" max="NaN"/>
                          <dgm:rule type="primFontSz" val="5" fact="NaN" max="NaN"/>
                        </dgm:ruleLst>
                      </dgm:layoutNode>
                    </dgm:layoutNode>
                  </dgm:forEach>
                  <dgm:forEach name="Name29" axis="self" ptType="node">
                    <dgm:layoutNode name="Name30">
                      <dgm:choose name="Name31">
                        <dgm:if name="Name32" func="var" arg="dir" op="equ" val="norm">
                          <dgm:alg type="hierRoot">
                            <dgm:param type="hierAlign" val="lCtrCh"/>
                          </dgm:alg>
                        </dgm:if>
                        <dgm:else name="Name33">
                          <dgm:alg type="hierRoot">
                            <dgm:param type="hierAlign" val="rCtrCh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tMarg" refType="primFontSz" fact="0.05"/>
                          <dgm:constr type="bMarg" refType="primFontSz" fact="0.05"/>
                          <dgm:constr type="lMarg" refType="primFontSz" fact="0.05"/>
                          <dgm:constr type="rMarg" refType="primFontSz" fact="0.05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34">
                          <dgm:if name="Name35" func="var" arg="dir" op="equ" val="norm">
                            <dgm:alg type="hierChild">
                              <dgm:param type="linDir" val="fromT"/>
                              <dgm:param type="chAlign" val="l"/>
                            </dgm:alg>
                          </dgm:if>
                          <dgm:else name="Name36">
                            <dgm:alg type="hierChild">
                              <dgm:param type="linDir" val="fromT"/>
                              <dgm:param type="chAlign" val="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37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choose name="Name38">
        <dgm:if name="Name39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</dgm:alg>
        </dgm:if>
        <dgm:else name="Name40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rectComp" refType="w"/>
        <dgm:constr type="h" for="ch" forName="rectComp" refType="h"/>
        <dgm:constr type="h" for="des" forName="bgRect" refType="h"/>
        <dgm:constr type="primFontSz" for="des" forName="bgRectTx" op="equ" val="65"/>
      </dgm:constrLst>
      <dgm:ruleLst/>
      <dgm:forEach name="Name41" axis="ch" ptType="node" st="2">
        <dgm:layoutNode name="rectComp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userA"/>
            <dgm:constr type="l" for="ch" forName="bgRect"/>
            <dgm:constr type="t" for="ch" forName="bgRect"/>
            <dgm:constr type="w" for="ch" forName="bgRect" refType="userA" fact="1.2"/>
            <dgm:constr type="l" for="ch" forName="bgRectTx"/>
            <dgm:constr type="t" for="ch" forName="bgRectTx"/>
            <dgm:constr type="h" for="ch" forName="bgRectTx" refType="h" refFor="ch" refForName="bgRect" fact="0.3"/>
            <dgm:constr type="w" for="ch" forName="bgRectTx" refType="w" refFor="ch" refForName="bgRect" op="equ"/>
          </dgm:constrLst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shape xmlns:r="http://schemas.openxmlformats.org/officeDocument/2006/relationships" type="rect" r:blip="" zOrderOff="-999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</dgm:layoutNode>
        <dgm:choose name="Name42">
          <dgm:if name="Name43" axis="self" ptType="node" func="revPos" op="gte" val="2">
            <dgm:layoutNode name="spComp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hSp"/>
                <dgm:constr type="t" for="ch" forName="hSp"/>
                <dgm:constr type="w" for="ch" forName="hSp" refType="userB"/>
                <dgm:constr type="wOff" for="ch" forName="hSp" refType="userA" fact="-0.2"/>
              </dgm:constrLst>
              <dgm:ruleLst/>
              <dgm:layoutNode name="h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44"/>
        </dgm:choos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1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80A47EB0-50CB-472E-B999-8DB2BEEE45AE}" type="datetime1">
              <a:rPr lang="ru-RU" noProof="1" smtClean="0"/>
              <a:pPr rtl="0"/>
              <a:t>23.09.2022</a:t>
            </a:fld>
            <a:endParaRPr lang="ru-RU" noProof="1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1"/>
          </a:p>
        </p:txBody>
      </p:sp>
      <p:sp>
        <p:nvSpPr>
          <p:cNvPr id="5" name="Номер слайда 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EEF054BB-8F28-4346-8754-0E5644500E18}" type="slidenum">
              <a:rPr lang="ru-RU" noProof="1" smtClean="0"/>
              <a:pPr rtl="0"/>
              <a:t>‹#›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xmlns="" val="62223090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1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83400416-5C0D-44C7-8754-008C5B55F8BE}" type="datetime1">
              <a:rPr lang="ru-RU" noProof="1" smtClean="0"/>
              <a:pPr rtl="0"/>
              <a:t>23.09.2022</a:t>
            </a:fld>
            <a:endParaRPr lang="ru-RU" noProof="1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1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1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5170A596-7141-45E9-836C-E467146705EF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xmlns="" val="73959948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170A596-7141-45E9-836C-E467146705EF}" type="slidenum">
              <a:rPr lang="ru-RU" noProof="1" smtClean="0"/>
              <a:pPr rtl="0"/>
              <a:t>1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xmlns="" val="36687512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170A596-7141-45E9-836C-E467146705EF}" type="slidenum">
              <a:rPr lang="ru-RU" noProof="1" dirty="0" smtClean="0"/>
              <a:pPr rtl="0"/>
              <a:t>2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xmlns="" val="7018407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170A596-7141-45E9-836C-E467146705EF}" type="slidenum">
              <a:rPr lang="ru-RU" noProof="1" dirty="0" smtClean="0"/>
              <a:pPr rtl="0"/>
              <a:t>3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xmlns="" val="7018407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170A596-7141-45E9-836C-E467146705EF}" type="slidenum">
              <a:rPr lang="ru-RU" noProof="1" dirty="0" smtClean="0"/>
              <a:pPr rtl="0"/>
              <a:t>4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xmlns="" val="7018407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170A596-7141-45E9-836C-E467146705EF}" type="slidenum">
              <a:rPr lang="ru-RU" noProof="1" dirty="0" smtClean="0"/>
              <a:pPr rtl="0"/>
              <a:t>5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xmlns="" val="7018407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170A596-7141-45E9-836C-E467146705EF}" type="slidenum">
              <a:rPr lang="ru-RU" noProof="1" dirty="0" smtClean="0"/>
              <a:pPr rtl="0"/>
              <a:t>6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xmlns="" val="7018407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170A596-7141-45E9-836C-E467146705EF}" type="slidenum">
              <a:rPr lang="ru-RU" noProof="1" dirty="0" smtClean="0"/>
              <a:pPr rtl="0"/>
              <a:t>7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xmlns="" val="7018407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170A596-7141-45E9-836C-E467146705EF}" type="slidenum">
              <a:rPr lang="ru-RU" noProof="1" dirty="0" smtClean="0"/>
              <a:pPr rtl="0"/>
              <a:t>8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xmlns="" val="7018407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170A596-7141-45E9-836C-E467146705EF}" type="slidenum">
              <a:rPr lang="ru-RU" noProof="1" dirty="0" smtClean="0"/>
              <a:pPr rtl="0"/>
              <a:t>9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xmlns="" val="7018407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170A596-7141-45E9-836C-E467146705EF}" type="slidenum">
              <a:rPr lang="ru-RU" noProof="1" dirty="0" smtClean="0"/>
              <a:pPr rtl="0"/>
              <a:t>10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xmlns="" val="7018407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170A596-7141-45E9-836C-E467146705EF}" type="slidenum">
              <a:rPr lang="ru-RU" noProof="1" dirty="0" smtClean="0"/>
              <a:pPr rtl="0"/>
              <a:t>11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xmlns="" val="7018407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170A596-7141-45E9-836C-E467146705EF}" type="slidenum">
              <a:rPr lang="ru-RU" noProof="1" dirty="0" smtClean="0"/>
              <a:pPr rtl="0"/>
              <a:t>12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xmlns="" val="7018407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170A596-7141-45E9-836C-E467146705EF}" type="slidenum">
              <a:rPr lang="ru-RU" noProof="1" dirty="0" smtClean="0"/>
              <a:pPr rtl="0"/>
              <a:t>13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xmlns="" val="7018407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170A596-7141-45E9-836C-E467146705EF}" type="slidenum">
              <a:rPr lang="ru-RU" noProof="1" dirty="0" smtClean="0"/>
              <a:pPr rtl="0"/>
              <a:t>14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xmlns="" val="7018407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170A596-7141-45E9-836C-E467146705EF}" type="slidenum">
              <a:rPr lang="ru-RU" noProof="1" dirty="0" smtClean="0"/>
              <a:pPr rtl="0"/>
              <a:t>15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xmlns="" val="7018407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170A596-7141-45E9-836C-E467146705EF}" type="slidenum">
              <a:rPr lang="ru-RU" noProof="1" dirty="0" smtClean="0"/>
              <a:pPr rtl="0"/>
              <a:t>16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xmlns="" val="7018407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170A596-7141-45E9-836C-E467146705EF}" type="slidenum">
              <a:rPr lang="ru-RU" noProof="1" dirty="0" smtClean="0"/>
              <a:pPr rtl="0"/>
              <a:t>17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xmlns="" val="70184077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170A596-7141-45E9-836C-E467146705EF}" type="slidenum">
              <a:rPr lang="ru-RU" noProof="1" dirty="0" smtClean="0"/>
              <a:pPr rtl="0"/>
              <a:t>18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xmlns="" val="70184077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170A596-7141-45E9-836C-E467146705EF}" type="slidenum">
              <a:rPr lang="ru-RU" noProof="1" dirty="0" smtClean="0"/>
              <a:pPr rtl="0"/>
              <a:t>19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xmlns="" val="70184077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170A596-7141-45E9-836C-E467146705EF}" type="slidenum">
              <a:rPr lang="ru-RU" noProof="1" dirty="0" smtClean="0"/>
              <a:pPr rtl="0"/>
              <a:t>20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xmlns="" val="70184077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170A596-7141-45E9-836C-E467146705EF}" type="slidenum">
              <a:rPr lang="ru-RU" noProof="1" dirty="0" smtClean="0"/>
              <a:pPr rtl="0"/>
              <a:t>21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xmlns="" val="70184077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170A596-7141-45E9-836C-E467146705EF}" type="slidenum">
              <a:rPr lang="ru-RU" noProof="1" dirty="0" smtClean="0"/>
              <a:pPr rtl="0"/>
              <a:t>22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xmlns="" val="7018407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 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Заголовок 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rtlCol="0" anchor="ctr">
            <a:normAutofit/>
          </a:bodyPr>
          <a:lstStyle>
            <a:lvl1pPr algn="ctr">
              <a:lnSpc>
                <a:spcPct val="80000"/>
              </a:lnSpc>
              <a:defRPr sz="6000" spc="150" baseline="0"/>
            </a:lvl1pPr>
          </a:lstStyle>
          <a:p>
            <a:pPr rtl="0"/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Подзаголовок 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ru-RU" noProof="1" smtClean="0"/>
              <a:t>Образец подзаголовка</a:t>
            </a:r>
            <a:endParaRPr lang="ru-RU" noProof="1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5545269-FB51-4A0D-B0CF-F5F4A60711B3}" type="datetime1">
              <a:rPr lang="ru-RU" noProof="1" smtClean="0"/>
              <a:pPr rtl="0"/>
              <a:t>23.09.2022</a:t>
            </a:fld>
            <a:endParaRPr lang="ru-RU" noProof="1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3834EF1-EB0D-4C4F-80B4-CFC66AC9F333}" type="datetime1">
              <a:rPr lang="ru-RU" noProof="1" smtClean="0"/>
              <a:pPr rtl="0"/>
              <a:t>23.09.2022</a:t>
            </a:fld>
            <a:endParaRPr lang="ru-RU" noProof="1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 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rtlCol="0"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3191" y="4010334"/>
            <a:ext cx="10515600" cy="1174639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172CF6A8-4FDC-40D7-8BAE-6878CA90E52F}" type="datetime1">
              <a:rPr lang="ru-RU" noProof="1" smtClean="0"/>
              <a:pPr rtl="0"/>
              <a:t>23.09.2022</a:t>
            </a:fld>
            <a:endParaRPr lang="ru-RU" noProof="1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ru-RU" noProof="1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4FAB73BC-B049-4115-A692-8D63A059BFB8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 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Объект 2"/>
          <p:cNvSpPr>
            <a:spLocks noGrp="1"/>
          </p:cNvSpPr>
          <p:nvPr>
            <p:ph sz="half" idx="1" hasCustomPrompt="1"/>
          </p:nvPr>
        </p:nvSpPr>
        <p:spPr>
          <a:xfrm>
            <a:off x="1205344" y="2011680"/>
            <a:ext cx="4754880" cy="4206240"/>
          </a:xfrm>
        </p:spPr>
        <p:txBody>
          <a:bodyPr rtlCol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 hasCustomPrompt="1"/>
          </p:nvPr>
        </p:nvSpPr>
        <p:spPr>
          <a:xfrm>
            <a:off x="6230391" y="2011680"/>
            <a:ext cx="4754880" cy="4206240"/>
          </a:xfrm>
        </p:spPr>
        <p:txBody>
          <a:bodyPr rtlCol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B2FEA74-F00C-4C35-936E-03B16969343D}" type="datetime1">
              <a:rPr lang="ru-RU" noProof="1" smtClean="0"/>
              <a:pPr rtl="0"/>
              <a:t>23.09.2022</a:t>
            </a:fld>
            <a:endParaRPr lang="ru-RU" noProof="1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1207008" y="1913470"/>
            <a:ext cx="4754880" cy="743094"/>
          </a:xfrm>
        </p:spPr>
        <p:txBody>
          <a:bodyPr rtlCol="0"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 hasCustomPrompt="1"/>
          </p:nvPr>
        </p:nvSpPr>
        <p:spPr>
          <a:xfrm>
            <a:off x="1207008" y="2656566"/>
            <a:ext cx="4754880" cy="3566160"/>
          </a:xfrm>
        </p:spPr>
        <p:txBody>
          <a:bodyPr rtlCol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 hasCustomPrompt="1"/>
          </p:nvPr>
        </p:nvSpPr>
        <p:spPr>
          <a:xfrm>
            <a:off x="6231230" y="1913470"/>
            <a:ext cx="4754880" cy="743094"/>
          </a:xfrm>
        </p:spPr>
        <p:txBody>
          <a:bodyPr rtlCol="0"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 hasCustomPrompt="1"/>
          </p:nvPr>
        </p:nvSpPr>
        <p:spPr>
          <a:xfrm>
            <a:off x="6231230" y="2656564"/>
            <a:ext cx="4754880" cy="3566160"/>
          </a:xfrm>
        </p:spPr>
        <p:txBody>
          <a:bodyPr rtlCol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101B63D-AB4A-4EC4-91DE-7717EAE41D75}" type="datetime1">
              <a:rPr lang="ru-RU" noProof="1" smtClean="0"/>
              <a:pPr rtl="0"/>
              <a:t>23.09.2022</a:t>
            </a:fld>
            <a:endParaRPr lang="ru-RU" noProof="1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9" name="Номер слайда 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B129CEC-0499-484E-B184-52FA96026F4C}" type="datetime1">
              <a:rPr lang="ru-RU" noProof="1" smtClean="0"/>
              <a:pPr rtl="0"/>
              <a:t>23.09.2022</a:t>
            </a:fld>
            <a:endParaRPr lang="ru-RU" noProof="1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5" name="Номер слайда 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301FA3E-F7AB-4A57-A7C4-1A760E871A43}" type="datetime1">
              <a:rPr lang="ru-RU" noProof="1" smtClean="0"/>
              <a:pPr rtl="0"/>
              <a:t>23.09.2022</a:t>
            </a:fld>
            <a:endParaRPr lang="ru-RU" noProof="1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 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1207008" y="2120054"/>
            <a:ext cx="6126480" cy="4114800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7789023" y="2147486"/>
            <a:ext cx="3200400" cy="3432319"/>
          </a:xfrm>
        </p:spPr>
        <p:txBody>
          <a:bodyPr rtlCol="0"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6206E2D-B0F0-4CDC-B364-7AEE58400ABC}" type="datetime1">
              <a:rPr lang="ru-RU" noProof="1" smtClean="0"/>
              <a:pPr rtl="0"/>
              <a:t>23.09.2022</a:t>
            </a:fld>
            <a:endParaRPr lang="ru-RU" noProof="1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Рисунок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rtlCol="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1"/>
              <a:t>Щелкните значок, чтобы добавить фото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 rtlCol="0"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1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CFFEF01-2332-41E5-B378-0ED6C8A506D4}" type="datetime1">
              <a:rPr lang="ru-RU" noProof="1" smtClean="0"/>
              <a:pPr rtl="0"/>
              <a:t>23.09.2022</a:t>
            </a:fld>
            <a:endParaRPr lang="ru-RU" noProof="1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FAA3B05-DA0C-46B8-A27A-899BB142953C}" type="datetime1">
              <a:rPr lang="ru-RU" noProof="1" smtClean="0"/>
              <a:pPr rtl="0"/>
              <a:t>23.09.2022</a:t>
            </a:fld>
            <a:endParaRPr lang="ru-RU" noProof="1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Вертикальный заголовок 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 rtlCol="0"/>
          <a:lstStyle/>
          <a:p>
            <a:pPr rtl="0"/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199" y="274638"/>
            <a:ext cx="7973291" cy="5897562"/>
          </a:xfrm>
        </p:spPr>
        <p:txBody>
          <a:bodyPr vert="eaVert"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 rtlCol="0"/>
          <a:lstStyle/>
          <a:p>
            <a:pPr rtl="0"/>
            <a:fld id="{E791261C-C197-4029-8656-EFC296A5803C}" type="datetime1">
              <a:rPr lang="ru-RU" noProof="1" smtClean="0"/>
              <a:pPr rtl="0"/>
              <a:t>23.09.2022</a:t>
            </a:fld>
            <a:endParaRPr lang="ru-RU" noProof="1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 rtlCol="0"/>
          <a:lstStyle/>
          <a:p>
            <a:pPr rtl="0"/>
            <a:fld id="{4FAB73BC-B049-4115-A692-8D63A059BFB8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pPr rtl="0"/>
            <a:fld id="{6C224A88-FFFD-4580-BB2F-D6A39109A426}" type="datetime1">
              <a:rPr lang="ru-RU" noProof="1" smtClean="0"/>
              <a:pPr rtl="0"/>
              <a:t>23.09.2022</a:t>
            </a:fld>
            <a:endParaRPr lang="ru-RU" noProof="1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pPr rtl="0"/>
            <a:endParaRPr lang="ru-RU" noProof="1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pPr rtl="0"/>
            <a:fld id="{4FAB73BC-B049-4115-A692-8D63A059BFB8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3.jpe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3.jpe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3.jpe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3.jpeg"/><Relationship Id="rId7" Type="http://schemas.openxmlformats.org/officeDocument/2006/relationships/diagramColors" Target="../diagrams/colors5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7.png"/><Relationship Id="rId4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3.jpeg"/><Relationship Id="rId7" Type="http://schemas.openxmlformats.org/officeDocument/2006/relationships/diagramColors" Target="../diagrams/colors6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10" Type="http://schemas.openxmlformats.org/officeDocument/2006/relationships/image" Target="../media/image9.jpeg"/><Relationship Id="rId4" Type="http://schemas.openxmlformats.org/officeDocument/2006/relationships/diagramData" Target="../diagrams/data6.xml"/><Relationship Id="rId9" Type="http://schemas.openxmlformats.org/officeDocument/2006/relationships/image" Target="../media/image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3" Type="http://schemas.openxmlformats.org/officeDocument/2006/relationships/image" Target="../media/image3.jpeg"/><Relationship Id="rId7" Type="http://schemas.openxmlformats.org/officeDocument/2006/relationships/diagramColors" Target="../diagrams/colors7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7.xml"/><Relationship Id="rId5" Type="http://schemas.openxmlformats.org/officeDocument/2006/relationships/diagramLayout" Target="../diagrams/layout7.xml"/><Relationship Id="rId4" Type="http://schemas.openxmlformats.org/officeDocument/2006/relationships/diagramData" Target="../diagrams/data7.xml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8.xml"/><Relationship Id="rId3" Type="http://schemas.openxmlformats.org/officeDocument/2006/relationships/image" Target="../media/image3.jpeg"/><Relationship Id="rId7" Type="http://schemas.openxmlformats.org/officeDocument/2006/relationships/diagramColors" Target="../diagrams/colors8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8.xml"/><Relationship Id="rId5" Type="http://schemas.openxmlformats.org/officeDocument/2006/relationships/diagramLayout" Target="../diagrams/layout8.xml"/><Relationship Id="rId4" Type="http://schemas.openxmlformats.org/officeDocument/2006/relationships/diagramData" Target="../diagrams/data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16758CB7-007C-40DF-A901-600703FB6D3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B459C3A3-8B02-4FAB-91CE-E81E1BA31F4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ltGray">
          <a:xfrm>
            <a:off x="3048" y="2059012"/>
            <a:ext cx="12188952" cy="1828800"/>
          </a:xfrm>
          <a:prstGeom prst="rect">
            <a:avLst/>
          </a:prstGeom>
          <a:solidFill>
            <a:schemeClr val="tx1">
              <a:alpha val="9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ru-RU" noProof="1">
              <a:solidFill>
                <a:srgbClr val="FFFFFF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DA2022F-1436-49C5-9347-FDDDF4EE89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5759" y="1878978"/>
            <a:ext cx="11471565" cy="2248882"/>
          </a:xfrm>
        </p:spPr>
        <p:txBody>
          <a:bodyPr rtlCol="0">
            <a:noAutofit/>
          </a:bodyPr>
          <a:lstStyle/>
          <a:p>
            <a:pPr>
              <a:lnSpc>
                <a:spcPct val="100000"/>
              </a:lnSpc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ЛЕКЦІЯ №1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Теоретичні основи аналітичної хімії. Аналітична хімія як наука.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Предмет та завдання аналітичної хімії. Хімічний аналіз та його види. Аналітичні властивості речовин, аналітичні реакції та вимоги до них</a:t>
            </a:r>
            <a:endParaRPr lang="ru-RU" sz="2400" noProof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xmlns="" id="{EDB366A7-87C2-43BB-AF03-1AF039EE1D1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>
            <a:off x="3048" y="3887812"/>
            <a:ext cx="12188952" cy="457200"/>
          </a:xfrm>
          <a:prstGeom prst="rect">
            <a:avLst/>
          </a:prstGeom>
          <a:solidFill>
            <a:schemeClr val="bg1">
              <a:alpha val="9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ru-RU" noProof="1">
              <a:solidFill>
                <a:srgbClr val="FFFFFF"/>
              </a:solidFill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4F56C232-3134-4C4E-8119-3B970E1C38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5507301"/>
            <a:ext cx="11503152" cy="457200"/>
          </a:xfrm>
        </p:spPr>
        <p:txBody>
          <a:bodyPr rtlCol="0">
            <a:normAutofit/>
          </a:bodyPr>
          <a:lstStyle/>
          <a:p>
            <a:pPr rtl="0"/>
            <a:r>
              <a:rPr lang="ru-RU" noProof="1" smtClean="0"/>
              <a:t>Одеса 2022</a:t>
            </a:r>
            <a:endParaRPr lang="ru-RU" noProof="1"/>
          </a:p>
        </p:txBody>
      </p:sp>
      <p:sp>
        <p:nvSpPr>
          <p:cNvPr id="8" name="Прямоугольник 7"/>
          <p:cNvSpPr/>
          <p:nvPr/>
        </p:nvSpPr>
        <p:spPr>
          <a:xfrm>
            <a:off x="2272937" y="500780"/>
            <a:ext cx="747195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Tx/>
              <a:buFontTx/>
              <a:buNone/>
              <a:defRPr/>
            </a:pPr>
            <a:r>
              <a:rPr lang="ru-RU" sz="2000" b="1" dirty="0" smtClean="0">
                <a:solidFill>
                  <a:srgbClr val="2C2C2C"/>
                </a:solidFill>
                <a:latin typeface="Times New Roman" pitchFamily="18" charset="0"/>
                <a:cs typeface="Times New Roman" pitchFamily="18" charset="0"/>
              </a:rPr>
              <a:t>Одеський національний медичний університет</a:t>
            </a:r>
          </a:p>
          <a:p>
            <a:pPr algn="ctr">
              <a:buClrTx/>
              <a:buFontTx/>
              <a:buNone/>
              <a:defRPr/>
            </a:pPr>
            <a:r>
              <a:rPr lang="ru-RU" sz="2000" b="1" dirty="0" smtClean="0">
                <a:solidFill>
                  <a:srgbClr val="2C2C2C"/>
                </a:solidFill>
                <a:latin typeface="Times New Roman" pitchFamily="18" charset="0"/>
                <a:cs typeface="Times New Roman" pitchFamily="18" charset="0"/>
              </a:rPr>
              <a:t>Фармацевтичний факультет</a:t>
            </a:r>
          </a:p>
          <a:p>
            <a:pPr algn="ctr">
              <a:buClrTx/>
              <a:buFontTx/>
              <a:buNone/>
              <a:defRPr/>
            </a:pPr>
            <a:r>
              <a:rPr lang="ru-RU" sz="2000" b="1" dirty="0" smtClean="0">
                <a:solidFill>
                  <a:srgbClr val="2C2C2C"/>
                </a:solidFill>
                <a:latin typeface="Times New Roman" pitchFamily="18" charset="0"/>
                <a:cs typeface="Times New Roman" pitchFamily="18" charset="0"/>
              </a:rPr>
              <a:t>Кафедра фармацевтичної хімії</a:t>
            </a:r>
            <a:endParaRPr lang="uk-UA" sz="2000" dirty="0">
              <a:solidFill>
                <a:srgbClr val="2C2C2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111737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9AE82C51-6401-41AD-B403-D8CC97A70CA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0000"/>
          </a:blip>
          <a:srcRect t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24F3C611-0CF5-45ED-9190-A7A9C19ACAA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048" y="186048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ru-RU" noProof="1">
              <a:solidFill>
                <a:srgbClr val="FFFFFF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567DAFB-9973-42DC-88E6-DA49A7B5E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4773" y="298030"/>
            <a:ext cx="9784080" cy="1508760"/>
          </a:xfrm>
        </p:spPr>
        <p:txBody>
          <a:bodyPr rtlCol="0">
            <a:normAutofit/>
          </a:bodyPr>
          <a:lstStyle/>
          <a:p>
            <a:r>
              <a:rPr lang="ru-RU" noProof="1" smtClean="0">
                <a:latin typeface="Times New Roman" pitchFamily="18" charset="0"/>
                <a:cs typeface="Times New Roman" pitchFamily="18" charset="0"/>
              </a:rPr>
              <a:t>План лекційного заняття:</a:t>
            </a:r>
            <a:endParaRPr lang="ru-RU" noProof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742950" lvl="0" indent="-742950" algn="just">
              <a:buFont typeface="+mj-lt"/>
              <a:buAutoNum type="arabicParenR"/>
            </a:pPr>
            <a:r>
              <a:rPr lang="ru-RU" sz="3900" dirty="0" smtClean="0">
                <a:latin typeface="Times New Roman" pitchFamily="18" charset="0"/>
                <a:cs typeface="Times New Roman" pitchFamily="18" charset="0"/>
              </a:rPr>
              <a:t>Предмет аналітичної хімії, її місце і роль серед інших хімічних дисциплін</a:t>
            </a:r>
            <a:endParaRPr lang="uk-UA" sz="3900" dirty="0" smtClean="0">
              <a:latin typeface="Times New Roman" pitchFamily="18" charset="0"/>
              <a:cs typeface="Times New Roman" pitchFamily="18" charset="0"/>
            </a:endParaRPr>
          </a:p>
          <a:p>
            <a:pPr marL="742950" lvl="0" indent="-742950" algn="just">
              <a:buFont typeface="+mj-lt"/>
              <a:buAutoNum type="arabicParenR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Методи аналітичної хімії</a:t>
            </a:r>
          </a:p>
          <a:p>
            <a:pPr marL="742950" lvl="0" indent="-742950" algn="just">
              <a:buFont typeface="+mj-lt"/>
              <a:buAutoNum type="arabicParenR"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Якісний аналіз. Аналітичні реакції</a:t>
            </a:r>
          </a:p>
          <a:p>
            <a:pPr marL="742950" lvl="0" indent="-742950" algn="just">
              <a:buFont typeface="+mj-lt"/>
              <a:buAutoNum type="arabicParenR"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Якісний аналіз катіонів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xmlns="" val="9607826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9AE82C51-6401-41AD-B403-D8CC97A70CA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0000"/>
          </a:blip>
          <a:srcRect t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24F3C611-0CF5-45ED-9190-A7A9C19ACAA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048" y="186048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ru-RU" noProof="1">
              <a:solidFill>
                <a:srgbClr val="FFFFFF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567DAFB-9973-42DC-88E6-DA49A7B5E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</p:spPr>
        <p:txBody>
          <a:bodyPr rtlCol="0">
            <a:normAutofit fontScale="90000"/>
          </a:bodyPr>
          <a:lstStyle/>
          <a:p>
            <a:pPr marL="742950" lvl="0" indent="-742950"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Предмет аналітичної хімії, її місце і роль серед інших хімічних дисциплін</a:t>
            </a:r>
            <a:endParaRPr lang="uk-UA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1202919" y="2011680"/>
            <a:ext cx="10102390" cy="4206240"/>
          </a:xfrm>
        </p:spPr>
        <p:txBody>
          <a:bodyPr>
            <a:normAutofit/>
          </a:bodyPr>
          <a:lstStyle/>
          <a:p>
            <a:pPr marL="22225" lvl="0" indent="420688" algn="just">
              <a:buNone/>
            </a:pPr>
            <a:endParaRPr lang="uk-UA" sz="2800" u="sng" dirty="0" smtClean="0">
              <a:latin typeface="Times New Roman" pitchFamily="18" charset="0"/>
              <a:cs typeface="Times New Roman" pitchFamily="18" charset="0"/>
            </a:endParaRPr>
          </a:p>
          <a:p>
            <a:pPr marL="22225" lvl="0" indent="420688" algn="just">
              <a:buNone/>
            </a:pPr>
            <a:r>
              <a:rPr lang="uk-UA" sz="2800" u="sng" dirty="0" smtClean="0">
                <a:latin typeface="Times New Roman" pitchFamily="18" charset="0"/>
                <a:cs typeface="Times New Roman" pitchFamily="18" charset="0"/>
              </a:rPr>
              <a:t>Аналітична хімія 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- це фундаментальна хімічна наука про методи визначення якісного та кількісного складу сполук та їх сумішей, а також встановлення хімічної структури речовин.</a:t>
            </a:r>
          </a:p>
          <a:p>
            <a:pPr marL="22225" lvl="0" indent="420688" algn="just">
              <a:buNone/>
            </a:pPr>
            <a:r>
              <a:rPr lang="uk-UA" sz="2800" u="sng" dirty="0" smtClean="0">
                <a:latin typeface="Times New Roman" pitchFamily="18" charset="0"/>
                <a:cs typeface="Times New Roman" pitchFamily="18" charset="0"/>
              </a:rPr>
              <a:t>Предметом аналітичної хімії 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є дослідження теоретичних засад методів аналізу, розробка аналітичних методів та практичне виконання аналізів.</a:t>
            </a:r>
          </a:p>
          <a:p>
            <a:pPr marL="22225" lvl="0" indent="420688" algn="just">
              <a:buNone/>
            </a:pP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xmlns="" val="9607826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9AE82C51-6401-41AD-B403-D8CC97A70CA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0000"/>
          </a:blip>
          <a:srcRect t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24F3C611-0CF5-45ED-9190-A7A9C19ACAA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048" y="186048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ru-RU" noProof="1">
              <a:solidFill>
                <a:srgbClr val="FFFFFF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567DAFB-9973-42DC-88E6-DA49A7B5E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</p:spPr>
        <p:txBody>
          <a:bodyPr rtlCol="0">
            <a:normAutofit fontScale="90000"/>
          </a:bodyPr>
          <a:lstStyle/>
          <a:p>
            <a:pPr marL="742950" lvl="0" indent="-742950"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Предмет аналітичної хімії, її місце і роль серед інших хімічних дисциплін</a:t>
            </a:r>
            <a:endParaRPr lang="uk-UA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401782" y="1748440"/>
            <a:ext cx="11360727" cy="4206240"/>
          </a:xfrm>
        </p:spPr>
        <p:txBody>
          <a:bodyPr>
            <a:noAutofit/>
          </a:bodyPr>
          <a:lstStyle/>
          <a:p>
            <a:pPr algn="just"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b="1" i="1" dirty="0" smtClean="0">
                <a:latin typeface="Times New Roman" pitchFamily="18" charset="0"/>
              </a:rPr>
              <a:t>Основні завдання аналітичної хімії:</a:t>
            </a:r>
          </a:p>
          <a:p>
            <a:pPr algn="just">
              <a:lnSpc>
                <a:spcPct val="100000"/>
              </a:lnSpc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2000" dirty="0" smtClean="0">
                <a:latin typeface="Times New Roman" pitchFamily="18" charset="0"/>
              </a:rPr>
              <a:t>1. Розвиток теорії хімічних процесів, розрахунок складних хімічних систем на основі термодинамічних та квантохімічних уявлень з використанням алгоритмів та обчислювальної техніки.</a:t>
            </a:r>
          </a:p>
          <a:p>
            <a:pPr algn="just">
              <a:lnSpc>
                <a:spcPct val="100000"/>
              </a:lnSpc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2000" dirty="0" smtClean="0">
                <a:latin typeface="Times New Roman" pitchFamily="18" charset="0"/>
              </a:rPr>
              <a:t>2. Вивчення взаємозв'язку між будовою речовин та їх хіміко-аналітичними властивостями: створення на основі аналітичних властивостей та аналітичних реакцій речовин методів хімічного аналізу; підвищення точності та правильності результатів аналітичних визначень та розробка методів оцінки їх точності та правильності</a:t>
            </a:r>
          </a:p>
          <a:p>
            <a:pPr algn="just">
              <a:lnSpc>
                <a:spcPct val="100000"/>
              </a:lnSpc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2000" dirty="0" smtClean="0">
                <a:latin typeface="Times New Roman" pitchFamily="18" charset="0"/>
              </a:rPr>
              <a:t>3. Дослідження структури найважливіших біологічно активних сполук, розвиток біоаналітичної хімії.</a:t>
            </a:r>
          </a:p>
          <a:p>
            <a:pPr algn="just">
              <a:lnSpc>
                <a:spcPct val="100000"/>
              </a:lnSpc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2000" dirty="0" smtClean="0">
                <a:latin typeface="Times New Roman" pitchFamily="18" charset="0"/>
              </a:rPr>
              <a:t>4. Розвиток інструментальних методів аналізу; вирішення проблеми хімічної метрології - розробка та вдосконалення одиниць виміру, відтворюваність їх у вигляді еталонів, використання стандартних зразків хімічного складу речовин та матеріалів.</a:t>
            </a:r>
          </a:p>
          <a:p>
            <a:pPr algn="just">
              <a:lnSpc>
                <a:spcPct val="100000"/>
              </a:lnSpc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2000" dirty="0" smtClean="0">
                <a:latin typeface="Times New Roman" pitchFamily="18" charset="0"/>
              </a:rPr>
              <a:t>5. Хіміко-технологічний контроль виробництва всіх його етапах.</a:t>
            </a:r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xmlns="" val="9607826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9AE82C51-6401-41AD-B403-D8CC97A70CA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0000"/>
          </a:blip>
          <a:srcRect t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24F3C611-0CF5-45ED-9190-A7A9C19ACAA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048" y="186048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ru-RU" noProof="1">
              <a:solidFill>
                <a:srgbClr val="FFFFFF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567DAFB-9973-42DC-88E6-DA49A7B5E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</p:spPr>
        <p:txBody>
          <a:bodyPr rtlCol="0">
            <a:normAutofit fontScale="90000"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Предмет аналітичної хімії, її місце і роль серед інших хімічних дисциплін</a:t>
            </a:r>
            <a:endParaRPr lang="ru-RU" noProof="1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Содержимое 8"/>
          <p:cNvGraphicFramePr>
            <a:graphicFrameLocks noGrp="1"/>
          </p:cNvGraphicFramePr>
          <p:nvPr>
            <p:ph idx="1"/>
          </p:nvPr>
        </p:nvGraphicFramePr>
        <p:xfrm>
          <a:off x="1203325" y="2011363"/>
          <a:ext cx="9783763" cy="4206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xmlns="" val="9607826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9AE82C51-6401-41AD-B403-D8CC97A70CA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0000"/>
          </a:blip>
          <a:srcRect t="15730"/>
          <a:stretch/>
        </p:blipFill>
        <p:spPr>
          <a:xfrm>
            <a:off x="20" y="0"/>
            <a:ext cx="12191980" cy="6857990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24F3C611-0CF5-45ED-9190-A7A9C19ACAA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048" y="186048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ru-RU" noProof="1">
              <a:solidFill>
                <a:srgbClr val="FFFFFF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567DAFB-9973-42DC-88E6-DA49A7B5E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</p:spPr>
        <p:txBody>
          <a:bodyPr rtlCol="0">
            <a:norm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Методи аналітичної хімії</a:t>
            </a:r>
            <a:endParaRPr lang="ru-RU" noProof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374073" y="1914701"/>
            <a:ext cx="11499272" cy="4206240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Основним методом аналітичної хімії є аналіз.</a:t>
            </a:r>
          </a:p>
          <a:p>
            <a:pPr algn="just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Хімічний аналіз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— сукупність дій, у результаті яких отримують інформацію про хімічний склад об’єкта. Засоби хімічного аналізу — реактиви, прилади, стандартні зразки тощо.</a:t>
            </a:r>
            <a:endParaRPr lang="uk-UA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етод аналізу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універсальний і теоретично обґрунтований спосіб визначення складу, в основу якого покладений зв’язок між складом і властивістю, яка визначається. </a:t>
            </a:r>
          </a:p>
          <a:p>
            <a:pPr algn="just">
              <a:buNone/>
            </a:pP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етодик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аналізу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– 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астосування методу аналізу до конкретного визначуваного об’єкта з докладним описом усіх аналітичних операцій.</a:t>
            </a:r>
            <a:endParaRPr lang="uk-UA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Методика аналізу може включати наступні етапи:</a:t>
            </a:r>
          </a:p>
          <a:p>
            <a:pPr algn="just">
              <a:buNone/>
            </a:pPr>
            <a:endParaRPr lang="uk-UA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Схема 6"/>
          <p:cNvGraphicFramePr/>
          <p:nvPr/>
        </p:nvGraphicFramePr>
        <p:xfrm>
          <a:off x="1288460" y="5223164"/>
          <a:ext cx="9282557" cy="8705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xmlns="" val="9607826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9AE82C51-6401-41AD-B403-D8CC97A70CA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0000"/>
          </a:blip>
          <a:srcRect t="15730"/>
          <a:stretch/>
        </p:blipFill>
        <p:spPr>
          <a:xfrm>
            <a:off x="20" y="0"/>
            <a:ext cx="12191980" cy="6857990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24F3C611-0CF5-45ED-9190-A7A9C19ACAA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048" y="186048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ru-RU" noProof="1">
              <a:solidFill>
                <a:srgbClr val="FFFFFF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567DAFB-9973-42DC-88E6-DA49A7B5E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</p:spPr>
        <p:txBody>
          <a:bodyPr rtlCol="0">
            <a:norm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Методи аналітичної хімії</a:t>
            </a:r>
            <a:endParaRPr lang="ru-RU" noProof="1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Кальцію хлорид 10% 5 мл ампули №10 вартість, відгуки, інструкція, купити за  низькою ціною в Україні: Київ, Дніпро, Харків, Одеса, Львів - 1 Соціальна  Аптека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990724"/>
            <a:ext cx="6505575" cy="4867276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6625295" y="2205243"/>
            <a:ext cx="55667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Хімічний аналіз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: якісно та кількісно довести що в ампулах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CaCl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10%</a:t>
            </a:r>
            <a:endParaRPr lang="uk-UA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594763" y="2814934"/>
            <a:ext cx="4987637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Метод аналізу</a:t>
            </a:r>
          </a:p>
          <a:p>
            <a:pPr algn="just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Для якісного визначення: катіонів кальцію у розчині – пробірочна реакція з карбонат-іоном, оксалат-іоном, гексаціаноферратом (ІІ) калію; хлорид аніонів – пробірочна реакція з катіонами срібла.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Для кількісного визначення кальцію хлориду у розчині можна використовувати </a:t>
            </a:r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титриметричні методи аналізу: аргентометрія та комплексонометрія</a:t>
            </a:r>
            <a:endParaRPr lang="uk-UA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625295" y="5710443"/>
            <a:ext cx="556670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Методика аналізу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до 1 мл розчину кальцію хлориду додати 2 мл розчину амон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ію оксалату. Спостерігаємо утворення білого кристалічного осаду.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xmlns="" val="9607826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9AE82C51-6401-41AD-B403-D8CC97A70CA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0000"/>
          </a:blip>
          <a:srcRect t="15730"/>
          <a:stretch/>
        </p:blipFill>
        <p:spPr>
          <a:xfrm>
            <a:off x="20" y="0"/>
            <a:ext cx="12191980" cy="6857990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24F3C611-0CF5-45ED-9190-A7A9C19ACAA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048" y="186048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ru-RU" noProof="1">
              <a:solidFill>
                <a:srgbClr val="FFFFFF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567DAFB-9973-42DC-88E6-DA49A7B5E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</p:spPr>
        <p:txBody>
          <a:bodyPr rtlCol="0">
            <a:norm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Методи аналітичної хімії</a:t>
            </a:r>
            <a:endParaRPr lang="ru-RU" noProof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03563" y="2067066"/>
            <a:ext cx="10598728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Методи аналізу класифікують за:</a:t>
            </a:r>
          </a:p>
          <a:p>
            <a:pPr marL="342900" indent="-342900">
              <a:spcAft>
                <a:spcPts val="600"/>
              </a:spcAft>
              <a:buFontTx/>
              <a:buAutoNum type="arabicParenR"/>
            </a:pP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вимірюваною властивості аналізованої речовини: хімічні, фізичні та фізико-хімічні;</a:t>
            </a:r>
          </a:p>
          <a:p>
            <a:pPr marL="342900" indent="-342900">
              <a:spcAft>
                <a:spcPts val="600"/>
              </a:spcAft>
              <a:buFontTx/>
              <a:buAutoNum type="arabicParenR"/>
            </a:pP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масою 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речовини, взятої для аналізу </a:t>
            </a:r>
          </a:p>
          <a:p>
            <a:pPr marL="342900" indent="-342900">
              <a:spcAft>
                <a:spcPts val="600"/>
              </a:spcAft>
              <a:buAutoNum type="arabicParenR"/>
            </a:pP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способам 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вирішення того чи іншого завдання – якісний аналіз (ідентифікація та виявлення) та кількісний аналіз. </a:t>
            </a:r>
          </a:p>
          <a:p>
            <a:pPr marL="342900" indent="-342900">
              <a:spcAft>
                <a:spcPts val="600"/>
              </a:spcAft>
              <a:buAutoNum type="arabicParenR"/>
            </a:pP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об'єктом 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аналітичного контролю та метою аналізу: маркування, швидкісні або експресні аналізи, арбітражні аналізи;</a:t>
            </a:r>
          </a:p>
        </p:txBody>
      </p:sp>
    </p:spTree>
    <p:extLst>
      <p:ext uri="{BB962C8B-B14F-4D97-AF65-F5344CB8AC3E}">
        <p14:creationId xmlns:p14="http://schemas.microsoft.com/office/powerpoint/2010/main" xmlns="" val="9607826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9AE82C51-6401-41AD-B403-D8CC97A70CA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0000"/>
          </a:blip>
          <a:srcRect t="15730"/>
          <a:stretch/>
        </p:blipFill>
        <p:spPr>
          <a:xfrm>
            <a:off x="20" y="0"/>
            <a:ext cx="12191980" cy="6857990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24F3C611-0CF5-45ED-9190-A7A9C19ACAA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048" y="186048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ru-RU" noProof="1">
              <a:solidFill>
                <a:srgbClr val="FFFFFF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567DAFB-9973-42DC-88E6-DA49A7B5E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</p:spPr>
        <p:txBody>
          <a:bodyPr rtlCol="0">
            <a:normAutofit/>
          </a:bodyPr>
          <a:lstStyle/>
          <a:p>
            <a:pPr algn="ctr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хімічні, фізичні та фізико-хімічні методи аналізу </a:t>
            </a:r>
            <a:endParaRPr lang="ru-RU" noProof="1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Схема 5"/>
          <p:cNvGraphicFramePr/>
          <p:nvPr/>
        </p:nvGraphicFramePr>
        <p:xfrm>
          <a:off x="748144" y="2021994"/>
          <a:ext cx="10986655" cy="48360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xmlns="" val="9607826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9AE82C51-6401-41AD-B403-D8CC97A70CA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0000"/>
          </a:blip>
          <a:srcRect t="15730"/>
          <a:stretch/>
        </p:blipFill>
        <p:spPr>
          <a:xfrm>
            <a:off x="20" y="0"/>
            <a:ext cx="12191980" cy="6857990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24F3C611-0CF5-45ED-9190-A7A9C19ACAA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048" y="186048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ru-RU" noProof="1">
              <a:solidFill>
                <a:srgbClr val="FFFFFF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567DAFB-9973-42DC-88E6-DA49A7B5E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2919" y="298030"/>
            <a:ext cx="9784080" cy="1508760"/>
          </a:xfrm>
        </p:spPr>
        <p:txBody>
          <a:bodyPr rtlCol="0">
            <a:normAutofit fontScale="90000"/>
          </a:bodyPr>
          <a:lstStyle/>
          <a:p>
            <a:pPr algn="ctr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макро-, напівмікро-, мікро- і ультрамікро методи якісного аналізу</a:t>
            </a:r>
            <a:endParaRPr lang="ru-RU" noProof="1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Схема 5"/>
          <p:cNvGraphicFramePr/>
          <p:nvPr/>
        </p:nvGraphicFramePr>
        <p:xfrm>
          <a:off x="748144" y="2021994"/>
          <a:ext cx="10986655" cy="48360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xmlns="" val="9607826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9AE82C51-6401-41AD-B403-D8CC97A70CA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0000"/>
          </a:blip>
          <a:srcRect t="15730"/>
          <a:stretch/>
        </p:blipFill>
        <p:spPr>
          <a:xfrm>
            <a:off x="20" y="0"/>
            <a:ext cx="12191980" cy="6857990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24F3C611-0CF5-45ED-9190-A7A9C19ACAA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048" y="186048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ru-RU" noProof="1">
              <a:solidFill>
                <a:srgbClr val="FFFFFF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567DAFB-9973-42DC-88E6-DA49A7B5E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</p:spPr>
        <p:txBody>
          <a:bodyPr rtlCol="0">
            <a:norm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Методи аналітичної хімії</a:t>
            </a:r>
            <a:endParaRPr lang="ru-RU" noProof="1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Схема 5"/>
          <p:cNvGraphicFramePr/>
          <p:nvPr/>
        </p:nvGraphicFramePr>
        <p:xfrm>
          <a:off x="761999" y="1993466"/>
          <a:ext cx="10584873" cy="45181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xmlns="" val="9607826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9AE82C51-6401-41AD-B403-D8CC97A70CA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0000"/>
          </a:blip>
          <a:srcRect t="15730"/>
          <a:stretch/>
        </p:blipFill>
        <p:spPr>
          <a:xfrm>
            <a:off x="20" y="0"/>
            <a:ext cx="12191980" cy="6857990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24F3C611-0CF5-45ED-9190-A7A9C19ACAA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048" y="186048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ru-RU" noProof="1">
              <a:solidFill>
                <a:srgbClr val="FFFFFF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567DAFB-9973-42DC-88E6-DA49A7B5E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</p:spPr>
        <p:txBody>
          <a:bodyPr rtlCol="0">
            <a:norm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Якісний аналіз</a:t>
            </a:r>
            <a:endParaRPr lang="ru-RU" noProof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49381" y="1964353"/>
            <a:ext cx="11513128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Залежно від складу досліджуваної суміші розрізняють: </a:t>
            </a:r>
          </a:p>
          <a:p>
            <a:pPr algn="just">
              <a:spcAft>
                <a:spcPts val="600"/>
              </a:spcAft>
              <a:buFont typeface="Arial" pitchFamily="34" charset="0"/>
              <a:buChar char="•"/>
            </a:pP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 аналіз неорганічних речовин, що включає визначення катіонів та аніонів;</a:t>
            </a:r>
          </a:p>
          <a:p>
            <a:pPr algn="just">
              <a:spcAft>
                <a:spcPts val="600"/>
              </a:spcAft>
              <a:buFont typeface="Arial" pitchFamily="34" charset="0"/>
              <a:buChar char="•"/>
            </a:pP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 аналіз органічних речовин, який включає елементний аналіз і функціональний аналіз; </a:t>
            </a:r>
          </a:p>
          <a:p>
            <a:pPr algn="just">
              <a:spcAft>
                <a:spcPts val="600"/>
              </a:spcAft>
              <a:buFont typeface="Arial" pitchFamily="34" charset="0"/>
              <a:buChar char="•"/>
            </a:pP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 молекулярний аналіз – аналіз окремих хімічних сполук.</a:t>
            </a:r>
          </a:p>
          <a:p>
            <a:pPr algn="just">
              <a:spcAft>
                <a:spcPts val="600"/>
              </a:spcAft>
            </a:pP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У хімічних методах аналізу використовують характерні якісні аналітичні реакції. Речовину, яку використовують для проведення якісної аналітичної реакції, називають реагентом.</a:t>
            </a:r>
          </a:p>
        </p:txBody>
      </p:sp>
    </p:spTree>
    <p:extLst>
      <p:ext uri="{BB962C8B-B14F-4D97-AF65-F5344CB8AC3E}">
        <p14:creationId xmlns:p14="http://schemas.microsoft.com/office/powerpoint/2010/main" xmlns="" val="9607826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9AE82C51-6401-41AD-B403-D8CC97A70CA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0000"/>
          </a:blip>
          <a:srcRect t="15730"/>
          <a:stretch/>
        </p:blipFill>
        <p:spPr>
          <a:xfrm>
            <a:off x="20" y="0"/>
            <a:ext cx="12191980" cy="6857990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24F3C611-0CF5-45ED-9190-A7A9C19ACAA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048" y="186048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ru-RU" noProof="1">
              <a:solidFill>
                <a:srgbClr val="FFFFFF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567DAFB-9973-42DC-88E6-DA49A7B5E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</p:spPr>
        <p:txBody>
          <a:bodyPr rtlCol="0">
            <a:norm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Якісний аналіз</a:t>
            </a:r>
            <a:endParaRPr lang="ru-RU" noProof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57200" y="1900949"/>
            <a:ext cx="11485418" cy="47474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200" b="1" u="sng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Аналітичні реакції </a:t>
            </a:r>
            <a:r>
              <a:rPr lang="uk-UA" sz="22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– реакції, що застосовуються в якісному аналізі і базуються на перетворенні досліджуваної речовини внаслідок взаємодії з аналітичним реагентом з утворенням продуктів із характерними аналітичними ознаками (ефектами) (утворення осадів, забарвлених сполук, розчинення осадів, виділення газів, утворення кристалів характерної форми, поява або гасіння люмінесценції, забарвлення полум’я газового пальника тощо). </a:t>
            </a:r>
          </a:p>
          <a:p>
            <a:pPr algn="just"/>
            <a:endParaRPr lang="uk-UA" sz="2200" dirty="0" smtClean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algn="just"/>
            <a:r>
              <a:rPr lang="uk-UA" sz="2200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u="sng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Реакція, яка використовується в якісному аналізі, повинна задовольняти наступним вимогам:</a:t>
            </a:r>
            <a:endParaRPr lang="uk-UA" sz="2200" b="1" u="sng" dirty="0" smtClean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Wingdings"/>
              <a:buChar char=""/>
            </a:pPr>
            <a:r>
              <a:rPr lang="ru-RU" sz="22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перебігати швидко, практично миттєво; </a:t>
            </a:r>
            <a:endParaRPr lang="uk-UA" sz="2200" dirty="0" smtClean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Wingdings"/>
              <a:buChar char=""/>
            </a:pPr>
            <a:r>
              <a:rPr lang="ru-RU" sz="22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супроводжуватись зовнішнім ефектом: утворення характерного осаду, газу або появою забарвлення;</a:t>
            </a:r>
            <a:endParaRPr lang="uk-UA" sz="2200" dirty="0" smtClean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Wingdings"/>
              <a:buChar char=""/>
            </a:pPr>
            <a:r>
              <a:rPr lang="ru-RU" sz="22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бути практично необоротною, тобто перебігати переважно в одному напрямку;</a:t>
            </a:r>
            <a:endParaRPr lang="uk-UA" sz="2200" dirty="0" smtClean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Wingdings"/>
              <a:buChar char=""/>
            </a:pPr>
            <a:r>
              <a:rPr lang="uk-UA" sz="22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бути якомога більш специфічною і відрізнятись високою чутливістю.</a:t>
            </a:r>
            <a:endParaRPr lang="uk-UA" sz="2200" dirty="0">
              <a:latin typeface="Times New Roman" pitchFamily="18" charset="0"/>
              <a:ea typeface="Times New Roman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607826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5098473" y="5347852"/>
            <a:ext cx="1814945" cy="38792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5140036" y="4405745"/>
            <a:ext cx="1759528" cy="58189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849091" y="3228109"/>
            <a:ext cx="1454727" cy="6096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9AE82C51-6401-41AD-B403-D8CC97A70CA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40000"/>
          </a:blip>
          <a:srcRect t="15730"/>
          <a:stretch/>
        </p:blipFill>
        <p:spPr>
          <a:xfrm>
            <a:off x="20" y="0"/>
            <a:ext cx="12191980" cy="6857990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24F3C611-0CF5-45ED-9190-A7A9C19ACAA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048" y="186048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ru-RU" noProof="1">
              <a:solidFill>
                <a:srgbClr val="FFFFFF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567DAFB-9973-42DC-88E6-DA49A7B5E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</p:spPr>
        <p:txBody>
          <a:bodyPr rtlCol="0">
            <a:norm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Якісний аналіз</a:t>
            </a:r>
            <a:endParaRPr lang="ru-RU" noProof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63236" y="1900949"/>
            <a:ext cx="11679382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Межа виявлення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(m</a:t>
            </a:r>
            <a:r>
              <a:rPr lang="uk-UA" sz="2000" baseline="-25000" dirty="0" smtClean="0">
                <a:latin typeface="Times New Roman" pitchFamily="18" charset="0"/>
                <a:cs typeface="Times New Roman" pitchFamily="18" charset="0"/>
              </a:rPr>
              <a:t>min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або С</a:t>
            </a:r>
            <a:r>
              <a:rPr lang="uk-UA" sz="2000" baseline="-25000" dirty="0" smtClean="0">
                <a:latin typeface="Times New Roman" pitchFamily="18" charset="0"/>
                <a:cs typeface="Times New Roman" pitchFamily="18" charset="0"/>
              </a:rPr>
              <a:t>min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) – найменша маса або концентрація речовини, яку із заданою довірчою ймовірністю можна відрізнити від сигналу контрольного досліду.</a:t>
            </a:r>
          </a:p>
          <a:p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Мінімальна (гранична) концентрація (С</a:t>
            </a:r>
            <a:r>
              <a:rPr lang="uk-UA" sz="2000" b="1" baseline="-25000" dirty="0" smtClean="0">
                <a:latin typeface="Times New Roman" pitchFamily="18" charset="0"/>
                <a:cs typeface="Times New Roman" pitchFamily="18" charset="0"/>
              </a:rPr>
              <a:t>мін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– найменша концентрація іонів або речовини, при якій дана реакція ще дозволяє виявляти їх у малому об’ємі розчину (0,01-0,03 см</a:t>
            </a:r>
            <a:r>
              <a:rPr lang="uk-UA" sz="2000" baseline="30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endParaRPr lang="uk-UA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uk-UA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деV – об’єм розчинника, см</a:t>
            </a:r>
            <a:r>
              <a:rPr lang="ru-RU" sz="2000" baseline="30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який приходиться на 1 г речовини або іонів, що визначаються.</a:t>
            </a:r>
            <a:endParaRPr lang="uk-UA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раничн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розведення 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– п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оказник, що є зворотним до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мінімальної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концентрації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uk-UA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Взаємозв’язок між цими показниками визначається наступним чином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endParaRPr lang="uk-UA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де:     </a:t>
            </a:r>
            <a:r>
              <a:rPr lang="uk-UA" sz="2000" i="1" dirty="0" smtClean="0">
                <a:latin typeface="Times New Roman" pitchFamily="18" charset="0"/>
                <a:cs typeface="Times New Roman" pitchFamily="18" charset="0"/>
              </a:rPr>
              <a:t>т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— відкриваємий мінімум, </a:t>
            </a:r>
            <a:r>
              <a:rPr lang="uk-UA" sz="2000" i="1" dirty="0" smtClean="0">
                <a:latin typeface="Times New Roman" pitchFamily="18" charset="0"/>
                <a:cs typeface="Times New Roman" pitchFamily="18" charset="0"/>
              </a:rPr>
              <a:t>мкг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uk-UA" sz="2000" i="1" dirty="0" smtClean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en-US" sz="2000" i="1" baseline="-25000" dirty="0" smtClean="0">
                <a:latin typeface="Times New Roman" pitchFamily="18" charset="0"/>
                <a:cs typeface="Times New Roman" pitchFamily="18" charset="0"/>
              </a:rPr>
              <a:t>min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— гранична концентрація, </a:t>
            </a:r>
            <a:r>
              <a:rPr lang="uk-UA" sz="2000" i="1" dirty="0" smtClean="0">
                <a:latin typeface="Times New Roman" pitchFamily="18" charset="0"/>
                <a:cs typeface="Times New Roman" pitchFamily="18" charset="0"/>
              </a:rPr>
              <a:t>г/см</a:t>
            </a:r>
            <a:r>
              <a:rPr lang="uk-UA" sz="2000" i="1" baseline="30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— граничне розведення;</a:t>
            </a:r>
          </a:p>
          <a:p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000" i="1" baseline="-25000" dirty="0" smtClean="0">
                <a:latin typeface="Times New Roman" pitchFamily="18" charset="0"/>
                <a:cs typeface="Times New Roman" pitchFamily="18" charset="0"/>
              </a:rPr>
              <a:t>min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—   мінімальний   об'єм   розчину,   необхідний   для   визначення досліджуваних іонів, </a:t>
            </a:r>
            <a:r>
              <a:rPr lang="uk-UA" sz="2000" i="1" dirty="0" smtClean="0">
                <a:latin typeface="Times New Roman" pitchFamily="18" charset="0"/>
                <a:cs typeface="Times New Roman" pitchFamily="18" charset="0"/>
              </a:rPr>
              <a:t>см</a:t>
            </a:r>
            <a:r>
              <a:rPr lang="uk-UA" sz="2000" i="1" baseline="30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uk-UA" sz="2000" dirty="0">
              <a:latin typeface="Times New Roman" pitchFamily="18" charset="0"/>
              <a:ea typeface="Times New Roman"/>
              <a:cs typeface="Times New Roman" pitchFamily="18" charset="0"/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1491" y="3269673"/>
            <a:ext cx="1190625" cy="428625"/>
          </a:xfrm>
          <a:prstGeom prst="rect">
            <a:avLst/>
          </a:prstGeom>
          <a:noFill/>
        </p:spPr>
      </p:pic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075" name="Object 3"/>
          <p:cNvGraphicFramePr>
            <a:graphicFrameLocks noChangeAspect="1"/>
          </p:cNvGraphicFramePr>
          <p:nvPr/>
        </p:nvGraphicFramePr>
        <p:xfrm>
          <a:off x="5430981" y="4433455"/>
          <a:ext cx="1209675" cy="476250"/>
        </p:xfrm>
        <a:graphic>
          <a:graphicData uri="http://schemas.openxmlformats.org/presentationml/2006/ole">
            <p:oleObj spid="_x0000_s3075" name="Формула" r:id="rId6" imgW="1104900" imgH="431800" progId="Equation.3">
              <p:embed/>
            </p:oleObj>
          </a:graphicData>
        </a:graphic>
      </p:graphicFrame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077" name="Object 5"/>
          <p:cNvGraphicFramePr>
            <a:graphicFrameLocks noChangeAspect="1"/>
          </p:cNvGraphicFramePr>
          <p:nvPr/>
        </p:nvGraphicFramePr>
        <p:xfrm>
          <a:off x="5320145" y="5347855"/>
          <a:ext cx="1371600" cy="276225"/>
        </p:xfrm>
        <a:graphic>
          <a:graphicData uri="http://schemas.openxmlformats.org/presentationml/2006/ole">
            <p:oleObj spid="_x0000_s3077" name="Формула" r:id="rId7" imgW="1155700" imgH="2286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9607826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9AE82C51-6401-41AD-B403-D8CC97A70CA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0000"/>
          </a:blip>
          <a:srcRect t="15730"/>
          <a:stretch/>
        </p:blipFill>
        <p:spPr>
          <a:xfrm>
            <a:off x="20" y="0"/>
            <a:ext cx="12191980" cy="6857990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24F3C611-0CF5-45ED-9190-A7A9C19ACAA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048" y="186048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ru-RU" noProof="1">
              <a:solidFill>
                <a:srgbClr val="FFFFFF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567DAFB-9973-42DC-88E6-DA49A7B5E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072" y="284176"/>
            <a:ext cx="11208327" cy="1508760"/>
          </a:xfrm>
        </p:spPr>
        <p:txBody>
          <a:bodyPr rtlCol="0">
            <a:norm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Умови, що впливають на чутливістьаналітичної реакції:</a:t>
            </a:r>
            <a:endParaRPr lang="ru-RU" noProof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49390" y="1828800"/>
            <a:ext cx="11513127" cy="502920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512631" y="2247352"/>
            <a:ext cx="11194473" cy="45391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AutoNum type="arabicParenR"/>
            </a:pP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достатня концентрація реактиву та аналізованої речовини в розчині, який аналізують;</a:t>
            </a:r>
          </a:p>
          <a:p>
            <a:pPr marL="457200" indent="-457200">
              <a:lnSpc>
                <a:spcPct val="150000"/>
              </a:lnSpc>
              <a:buAutoNum type="arabicParenR"/>
            </a:pP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наявність відповідного значення рН середовища;</a:t>
            </a:r>
          </a:p>
          <a:p>
            <a:pPr marL="457200" indent="-457200">
              <a:lnSpc>
                <a:spcPct val="150000"/>
              </a:lnSpc>
              <a:buAutoNum type="arabicParenR"/>
            </a:pP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дотримання температурного режиму;</a:t>
            </a:r>
          </a:p>
          <a:p>
            <a:pPr marL="457200" indent="-457200">
              <a:lnSpc>
                <a:spcPct val="150000"/>
              </a:lnSpc>
              <a:buAutoNum type="arabicParenR"/>
            </a:pP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обсяг аліквоти (обсяг проби аналізованої речовини), взятої щодо одного аналізу;</a:t>
            </a:r>
          </a:p>
          <a:p>
            <a:pPr marL="457200" indent="-457200">
              <a:lnSpc>
                <a:spcPct val="150000"/>
              </a:lnSpc>
              <a:buAutoNum type="arabicParenR"/>
            </a:pP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послідовність додавання реактивів.</a:t>
            </a:r>
            <a:endParaRPr lang="ru-RU" sz="2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988" name="AutoShape 4" descr="Капельные тесты ОБЩАЯ - Капельные тесты - Форум oil-club.ru - Выбор  моторных масел, трансмиссионных жидкостей, антифризов, топлива, смазок.  Форум экспертов и любителей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990" name="AutoShape 6" descr="Капельные тесты ОБЩАЯ - Капельные тесты - Форум oil-club.ru - Выбор  моторных масел, трансмиссионных жидкостей, антифризов, топлива, смазок.  Форум экспертов и любителей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992" name="AutoShape 8" descr="Капельные тесты ОБЩАЯ - Капельные тесты - Форум oil-club.ru - Выбор  моторных масел, трансмиссионных жидкостей, антифризов, топлива, смазок.  Форум экспертов и любителей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994" name="AutoShape 10" descr="Капельные тесты ОБЩАЯ - Капельные тесты - Форум oil-club.ru - Выбор  моторных масел, трансмиссионных жидкостей, антифризов, топлива, смазок.  Форум экспертов и любителей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607826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9AE82C51-6401-41AD-B403-D8CC97A70CA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0000"/>
          </a:blip>
          <a:srcRect t="15730"/>
          <a:stretch/>
        </p:blipFill>
        <p:spPr>
          <a:xfrm>
            <a:off x="20" y="0"/>
            <a:ext cx="12191980" cy="6857990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24F3C611-0CF5-45ED-9190-A7A9C19ACAA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048" y="186048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ru-RU" noProof="1">
              <a:solidFill>
                <a:srgbClr val="FFFFFF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567DAFB-9973-42DC-88E6-DA49A7B5E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072" y="284176"/>
            <a:ext cx="11208327" cy="1508760"/>
          </a:xfrm>
        </p:spPr>
        <p:txBody>
          <a:bodyPr rtlCol="0">
            <a:norm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Способи підвищення чутливостіаналітичної реакції:</a:t>
            </a:r>
            <a:endParaRPr lang="ru-RU" noProof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49390" y="1828800"/>
            <a:ext cx="11513127" cy="502920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8" name="Прямоугольник 7"/>
          <p:cNvSpPr/>
          <p:nvPr/>
        </p:nvSpPr>
        <p:spPr>
          <a:xfrm>
            <a:off x="512631" y="2247352"/>
            <a:ext cx="1119447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arenR"/>
            </a:pP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збільшення концентрації визначається речовини в розчині, який аналізують, і реактиву, який додають;</a:t>
            </a:r>
          </a:p>
          <a:p>
            <a:pPr marL="457200" indent="-457200">
              <a:buAutoNum type="arabicParenR"/>
            </a:pP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створення умов для прискорення утворення осаду (охолодження розчину, внесення центрів кристалізації, додавання органічного розчинника тощо);</a:t>
            </a:r>
          </a:p>
          <a:p>
            <a:pPr marL="457200" indent="-457200">
              <a:buAutoNum type="arabicParenR"/>
            </a:pP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зменшення розчинності осаду шляхом додавання органічних неелектролітів, наприклад, етанолу, ефіру;</a:t>
            </a:r>
          </a:p>
          <a:p>
            <a:pPr marL="457200" indent="-457200">
              <a:buAutoNum type="arabicParenR"/>
            </a:pP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використання маскування іонів, що заважають.</a:t>
            </a:r>
          </a:p>
          <a:p>
            <a:pPr marL="457200" indent="-457200"/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Маскування 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це усунення впливу іонів, що заважають, шляхом зв'язування їх у комплексні сполуки за допомогою комплексонів, тартратної кислоти, фторид-іону, хлорид-іону.</a:t>
            </a:r>
            <a:endParaRPr lang="ru-RU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988" name="AutoShape 4" descr="Капельные тесты ОБЩАЯ - Капельные тесты - Форум oil-club.ru - Выбор  моторных масел, трансмиссионных жидкостей, антифризов, топлива, смазок.  Форум экспертов и любителей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990" name="AutoShape 6" descr="Капельные тесты ОБЩАЯ - Капельные тесты - Форум oil-club.ru - Выбор  моторных масел, трансмиссионных жидкостей, антифризов, топлива, смазок.  Форум экспертов и любителей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992" name="AutoShape 8" descr="Капельные тесты ОБЩАЯ - Капельные тесты - Форум oil-club.ru - Выбор  моторных масел, трансмиссионных жидкостей, антифризов, топлива, смазок.  Форум экспертов и любителей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994" name="AutoShape 10" descr="Капельные тесты ОБЩАЯ - Капельные тесты - Форум oil-club.ru - Выбор  моторных масел, трансмиссионных жидкостей, антифризов, топлива, смазок.  Форум экспертов и любителей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607826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9AE82C51-6401-41AD-B403-D8CC97A70CA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0000"/>
          </a:blip>
          <a:srcRect t="15730"/>
          <a:stretch/>
        </p:blipFill>
        <p:spPr>
          <a:xfrm>
            <a:off x="20" y="0"/>
            <a:ext cx="12191980" cy="6857990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24F3C611-0CF5-45ED-9190-A7A9C19ACAA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048" y="186048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ru-RU" noProof="1">
              <a:solidFill>
                <a:srgbClr val="FFFFFF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567DAFB-9973-42DC-88E6-DA49A7B5E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</p:spPr>
        <p:txBody>
          <a:bodyPr rtlCol="0">
            <a:normAutofit/>
          </a:bodyPr>
          <a:lstStyle/>
          <a:p>
            <a:pPr algn="ctr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Способи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виконання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аналітичних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реакцій</a:t>
            </a:r>
            <a:endParaRPr lang="ru-RU" noProof="1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Схема 5"/>
          <p:cNvGraphicFramePr/>
          <p:nvPr/>
        </p:nvGraphicFramePr>
        <p:xfrm>
          <a:off x="1" y="1964151"/>
          <a:ext cx="5999018" cy="26494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9" name="Скругленный прямоугольник 8"/>
          <p:cNvSpPr/>
          <p:nvPr/>
        </p:nvSpPr>
        <p:spPr>
          <a:xfrm>
            <a:off x="5985164" y="1828801"/>
            <a:ext cx="6206836" cy="502920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6096000" y="2150377"/>
            <a:ext cx="6096000" cy="510909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Реакції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виконуються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мокрим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способом,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основними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якісному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аналізі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Аналітичні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якісні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реакції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між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електролітами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протікають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як правило, у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водних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розчинах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через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взаємодію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між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іонами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тому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записують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скороченій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іонній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формі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/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• для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сильних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електролітів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записують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тільки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іони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вступають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реакцію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призводять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утворення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малорозчинної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сполуки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слабкого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електроліту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газоподібного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продукту,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наприклад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algn="ctr"/>
            <a:r>
              <a:rPr lang="ru-RU" altLang="ru-RU" sz="2000" dirty="0" smtClean="0">
                <a:solidFill>
                  <a:schemeClr val="bg1"/>
                </a:solidFill>
                <a:latin typeface="Times New Roman" pitchFamily="18" charset="0"/>
              </a:rPr>
              <a:t>Ва</a:t>
            </a:r>
            <a:r>
              <a:rPr lang="ru-RU" altLang="ru-RU" sz="2000" baseline="30000" dirty="0" smtClean="0">
                <a:solidFill>
                  <a:schemeClr val="bg1"/>
                </a:solidFill>
                <a:latin typeface="Times New Roman" pitchFamily="18" charset="0"/>
              </a:rPr>
              <a:t>2+ </a:t>
            </a:r>
            <a:r>
              <a:rPr lang="ru-RU" altLang="ru-RU" sz="2000" dirty="0" smtClean="0">
                <a:solidFill>
                  <a:schemeClr val="bg1"/>
                </a:solidFill>
                <a:latin typeface="Times New Roman" pitchFamily="18" charset="0"/>
              </a:rPr>
              <a:t>+ SO</a:t>
            </a:r>
            <a:r>
              <a:rPr lang="ru-RU" altLang="ru-RU" sz="2000" baseline="-25000" dirty="0" smtClean="0">
                <a:solidFill>
                  <a:schemeClr val="bg1"/>
                </a:solidFill>
                <a:latin typeface="Times New Roman" pitchFamily="18" charset="0"/>
              </a:rPr>
              <a:t>4</a:t>
            </a:r>
            <a:r>
              <a:rPr lang="ru-RU" altLang="ru-RU" sz="2000" baseline="30000" dirty="0" smtClean="0">
                <a:solidFill>
                  <a:schemeClr val="bg1"/>
                </a:solidFill>
                <a:latin typeface="Times New Roman" pitchFamily="18" charset="0"/>
              </a:rPr>
              <a:t>2 –</a:t>
            </a:r>
            <a:r>
              <a:rPr lang="ru-RU" altLang="ru-RU" sz="2000" dirty="0" smtClean="0">
                <a:solidFill>
                  <a:schemeClr val="bg1"/>
                </a:solidFill>
                <a:latin typeface="Times New Roman" pitchFamily="18" charset="0"/>
              </a:rPr>
              <a:t> →ВаSO4↓</a:t>
            </a:r>
            <a:endParaRPr lang="uk-UA" sz="20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слабкі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електроліти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малорозчинні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газоподібні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речовини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записують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молекулярній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формі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наприклад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2000" dirty="0" smtClean="0">
                <a:solidFill>
                  <a:schemeClr val="bg1"/>
                </a:solidFill>
                <a:latin typeface="Times New Roman" pitchFamily="18" charset="0"/>
              </a:rPr>
              <a:t>ВаСO</a:t>
            </a:r>
            <a:r>
              <a:rPr lang="ru-RU" altLang="ru-RU" sz="2000" baseline="-25000" dirty="0" smtClean="0">
                <a:solidFill>
                  <a:schemeClr val="bg1"/>
                </a:solidFill>
                <a:latin typeface="Times New Roman" pitchFamily="18" charset="0"/>
              </a:rPr>
              <a:t>3</a:t>
            </a:r>
            <a:r>
              <a:rPr lang="ru-RU" altLang="ru-RU" sz="2000" dirty="0" smtClean="0">
                <a:solidFill>
                  <a:schemeClr val="bg1"/>
                </a:solidFill>
                <a:latin typeface="Times New Roman" pitchFamily="18" charset="0"/>
              </a:rPr>
              <a:t> + 2СН</a:t>
            </a:r>
            <a:r>
              <a:rPr lang="ru-RU" altLang="ru-RU" sz="2000" baseline="-25000" dirty="0" smtClean="0">
                <a:solidFill>
                  <a:schemeClr val="bg1"/>
                </a:solidFill>
                <a:latin typeface="Times New Roman" pitchFamily="18" charset="0"/>
              </a:rPr>
              <a:t>3</a:t>
            </a:r>
            <a:r>
              <a:rPr lang="ru-RU" altLang="ru-RU" sz="2000" dirty="0" smtClean="0">
                <a:solidFill>
                  <a:schemeClr val="bg1"/>
                </a:solidFill>
                <a:latin typeface="Times New Roman" pitchFamily="18" charset="0"/>
              </a:rPr>
              <a:t>СООН → Ва</a:t>
            </a:r>
            <a:r>
              <a:rPr lang="ru-RU" altLang="ru-RU" sz="2000" baseline="30000" dirty="0" smtClean="0">
                <a:solidFill>
                  <a:schemeClr val="bg1"/>
                </a:solidFill>
                <a:latin typeface="Times New Roman" pitchFamily="18" charset="0"/>
              </a:rPr>
              <a:t>2+ </a:t>
            </a:r>
            <a:r>
              <a:rPr lang="ru-RU" altLang="ru-RU" sz="2000" dirty="0" smtClean="0">
                <a:solidFill>
                  <a:schemeClr val="bg1"/>
                </a:solidFill>
                <a:latin typeface="Times New Roman" pitchFamily="18" charset="0"/>
              </a:rPr>
              <a:t>+ 2СН</a:t>
            </a:r>
            <a:r>
              <a:rPr lang="ru-RU" altLang="ru-RU" sz="2000" baseline="-25000" dirty="0" smtClean="0">
                <a:solidFill>
                  <a:schemeClr val="bg1"/>
                </a:solidFill>
                <a:latin typeface="Times New Roman" pitchFamily="18" charset="0"/>
              </a:rPr>
              <a:t>3</a:t>
            </a:r>
            <a:r>
              <a:rPr lang="ru-RU" altLang="ru-RU" sz="2000" dirty="0" smtClean="0">
                <a:solidFill>
                  <a:schemeClr val="bg1"/>
                </a:solidFill>
                <a:latin typeface="Times New Roman" pitchFamily="18" charset="0"/>
              </a:rPr>
              <a:t>СОО</a:t>
            </a:r>
            <a:r>
              <a:rPr lang="ru-RU" altLang="ru-RU" sz="2000" baseline="30000" dirty="0" smtClean="0">
                <a:solidFill>
                  <a:schemeClr val="bg1"/>
                </a:solidFill>
                <a:latin typeface="Times New Roman" pitchFamily="18" charset="0"/>
              </a:rPr>
              <a:t>–</a:t>
            </a: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2000" dirty="0" smtClean="0">
                <a:solidFill>
                  <a:schemeClr val="bg1"/>
                </a:solidFill>
                <a:latin typeface="Times New Roman" pitchFamily="18" charset="0"/>
              </a:rPr>
              <a:t> + Н</a:t>
            </a:r>
            <a:r>
              <a:rPr lang="ru-RU" altLang="ru-RU" sz="2000" baseline="-25000" dirty="0" smtClean="0">
                <a:solidFill>
                  <a:schemeClr val="bg1"/>
                </a:solidFill>
                <a:latin typeface="Times New Roman" pitchFamily="18" charset="0"/>
              </a:rPr>
              <a:t>2</a:t>
            </a:r>
            <a:r>
              <a:rPr lang="ru-RU" altLang="ru-RU" sz="2000" dirty="0" smtClean="0">
                <a:solidFill>
                  <a:schemeClr val="bg1"/>
                </a:solidFill>
                <a:latin typeface="Times New Roman" pitchFamily="18" charset="0"/>
              </a:rPr>
              <a:t>O + СO</a:t>
            </a:r>
            <a:r>
              <a:rPr lang="ru-RU" altLang="ru-RU" sz="2000" baseline="-25000" dirty="0" smtClean="0">
                <a:solidFill>
                  <a:schemeClr val="bg1"/>
                </a:solidFill>
                <a:latin typeface="Times New Roman" pitchFamily="18" charset="0"/>
              </a:rPr>
              <a:t>2</a:t>
            </a:r>
            <a:r>
              <a:rPr lang="ru-RU" altLang="ru-RU" sz="2000" dirty="0" smtClean="0">
                <a:solidFill>
                  <a:schemeClr val="bg1"/>
                </a:solidFill>
                <a:latin typeface="Times New Roman" pitchFamily="18" charset="0"/>
              </a:rPr>
              <a:t>↑</a:t>
            </a:r>
          </a:p>
          <a:p>
            <a:pPr algn="just"/>
            <a:endParaRPr lang="ru-RU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034" name="AutoShape 2" descr="Li — Літій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36" name="AutoShape 4" descr="Li — Літій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38" name="AutoShape 6" descr="Li — Літій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40" name="AutoShape 8" descr="Li — Літій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42" name="AutoShape 10" descr="Li — Літій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44" name="AutoShape 12" descr="Дослід «Фарбування полум'я або реакція сполуки» - Дні цікавої нау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46" name="AutoShape 14" descr="Дослід «Фарбування полум'я або реакція сполуки» - Дні цікавої нау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48" name="AutoShape 16" descr="Дослід «Фарбування полум'я або реакція сполуки» - Дні цікавої нау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4049" name="Picture 17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98765" y="4738254"/>
            <a:ext cx="1182588" cy="189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8130" name="AutoShape 2" descr="Перлы буры. Borax bead tests - Химия и Химики № 1 20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8132" name="AutoShape 4" descr="Перлы буры. Borax bead tests - Химия и Химики № 1 20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8134" name="AutoShape 6" descr="Перлы буры. Borax bead tests - Химия и Химики № 1 20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8136" name="AutoShape 8" descr="data:image/jpeg;base64,/9j/4AAQSkZJRgABAQAAAQABAAD/2wCEAAkGBw8QDxUPDw8QFRUVFRUPDw8PFQ8VFQ8PFRUWFhUVFRUYHSggGBolHRUVITEhJSkrLi4uFx8zODMtNygtLisBCgoKDg0OFRAQFi8dHR0tLS0tLS0tLS0vLS0tLS0tKy0tLSsrLSsrLS0tLSstLSstLS0rLSstLSstLS0tLS0tK//AABEIAKgBLAMBIgACEQEDEQH/xAAbAAACAgMBAAAAAAAAAAAAAAABAgADBAUGB//EADYQAAIBAgMGBAQEBgMAAAAAAAABAgMRBAUhBhIxQVFhEyJxgTJCkaEHFbHBFFJicoLRI/Dx/8QAGQEBAQEBAQEAAAAAAAAAAAAAAAECAwQF/8QAIREBAQACAQUBAQEBAAAAAAAAAAECEQMSITFBUWET8CL/2gAMAwEAAhEDEQA/AN+kWJAiixI5tokFBSGsUKwWHsSwFdiWHsSwFdgNFlgNEFTQGixoG6FVWJYs3SbpBXuk3SzdDugV2Julu6BogpaFaLmhWiCqxLFjQLFFdiWLd0DQFTQjiXOIrQVS4iOJe0I0QY8olcomTJFUkBjuIjiXtCNEFDiK4lzQrRRS4gaLWhbFRXYlh2ADq4odIkUOkaREiWDYNgASwbBsAliWHsCwCCtFjQrQCWJYaxLAJYlh7EsAlg2HsCxAtgNDisKrYrHYjRAoUiBsQSwGhrEaAraEZZISRRWxGNIRkCyK5DsrkFJIraLJMRkCMVjsVgIxWMxJMqAxbgchXIo7KKLELFFiRtAQbBSCQCxLDWIAtgWHsBgI0KxxWQLYNiNoikuqKJYlhkiEC2AOKwFYjHYjCkYozFIAFECgCAJGBXIqkWyKpgVyK2x5FcgFZXIaQjIEYrGYrADFYzEkwpJyMecxqsjDq1CoedUqdYxqtYx3WLpNvU4odIVDo0CQgSCJEIEAFVarGEXKTSS1beiSKsyx1OhTdSo7JcFzk+iPKtqdp6leTTlaPKC4JfuxJbdQt07DNdtqMLxorfa+Z6R9upy+L2xxM38e6ukdDjnib9QeMz28fFhP1wyzydDUzuq/nk/VskM5rLhKX1NDGoy5yS4SPZjhjfThcr9dRhtp8VD4aj9Jar6HQYPbjROtTS67v+jzeOJa5mQ6/BXTuk1utfMuHZ8mTLh4spd9icmcezZfmlGur05p/wBPP6GWzxdZr4alKnJXhJKMk3FzTu1Ld4paL6o6zZjbqM7UsX5XwVXk/wC7p6nzefinHf8Am7j1cefV5mndMrkNvJq6aa4prmhWcHUrFYWwXIIMhUMmQEDCBlFciqRbIpkBVIrkWSKpECsRjMRsKVisLAEKyqoy1sxK9aK4tBVVZmvryHr5hT/mNZicxhyNyM01WRQ2YVXM1yRWsx7HTTL3BDIRDJnNo6CKmS4DCymkm3wWrfREuc9ttmfgYayes/L/AIrV/svcg0WZOvmWIdOjGUowTlux5QXN92cbtdg1h8R4CSvGK3+03q17HrP4IybjVlZebzSlzsnZL7t+yPL9u6yqY6rUXzTlL6yb/Sx65JjqSOWt7tcy5sl2STXUkZI3KxT6jKbT1SfZ8x4Um1fgu5XUVuZv+sntOi01VResHpzi+MX+67mNK4VND05JvXh9yXKZkmluXVIxk9/4XFwkrXbUtNOjV95f29yqtN7173tpfrbS7G8Lo7ix3d5b97c7fb7mMvGmp5263ZPbOWHtSrtyp8E+cPTt2PTcNiYVYKdOSlF6po8ClJXWl1e/R26G3yTaSvhqrdJ+Ru7pS1TX++558sd946zLT2hgNTjNocPSxDw06kZSSg/EptSptygpNKXa9vYpr7WYKHGrftFN/ocrjfjW43qGRx2I2/w0fgp1JfRfuULb/S/8PJLq2TVhuO5A2cXhdvIzbXgy0V+K4Lma/Ndt51I7lCLV+MiyU3HZ4zNqFN2nUin0uYv57hnwqx+p5Vjqk2+MpSesnqV0MBWn8NOo36OxZjL7Tqeu08dTnrGaZXVxlOPGa+pwWXZBjraNwXS7HxGzmJv5pyfuyan1d347T8xov54mNXzmhHjNHHLIK/K/1Zk4XZecneo36ak1Dd+NxW2morhr6Gvq7USWqhK3Wxt8LkNGC+FGRWyylJW3UJpe7no5piq3wQsurC8srz1nNnR4fDRgrJIFQmzTmZ5J1kyr8shHjqb6uzXVpHTFLGFHAU7/AAlywcOiCpDb5seqJhuImMjmprhuJclyBrnA/iRJynTguUd63rJ3/RHeXOdzuVOliY4qrFSjTp76g+E5qWkX2vJFnmbR0X4X5PWoZZUm4NVKkZeFGWmlnuvXgm39jzrM9g67nKdbEUYpW3rSTaXBXK9oPxEzGqn/AMrhBvSnS8qiuS01aOQWYYmvPdi25O71fRXd7np3csu0ZupPLZ5llWDoKym5vm+VzR1Jwv5IIpruV7Slf0LKRrHjtuq53KSdhjCT4sMqFx4yLYnrx4MNON5MmunQaYNyXQz6tKW54jXlctyLfOSV3Zdv3MZSavra6s/R8jlnw4ytTktUOLXVcH7NXX2YrfqZjqKbd7b0m5OS929Fp/4JKdNy0g7cHFO11e/E45ccntuZfjHuug0JrkdT/GYJ4ZUaOWU41G7yxNWpUqT9IrRJWMbA5S6tRQpU05dtFFdZPkjlydOHi7axty8zTEy/K6lVeWyXVm8wWyqk/PNtdr/Y7zD5JhobjjRUZKEYzW9KUZVEvNJX4XfI2EKaXBL2OXU6SOKjkOHp8KM5P0MeplNacZxhhXeT0cnpCPZdT0FIKQuf4dLz7K9gJca9Sy5xhxfa51mEyDC0oqMKUbLm1qzbCsxba1I1/wCW0Vwpx+iH8CC4RX0MmRTMiqZIrki2RXIoqaQrHYkiBWKxmgMgSRjVTKkY9VFg11dmtrs2mIRq8QjcSsR1NQ+KY9QVSN7R7Kgpi3Dc5qYgLguAWaLbDBuphpOPGKb/AMef6J+xvLiySas+HBrqB4vGCnBx5x0muq6o01ehKD0v2fY7PavJp4Suq1Nf8cno+l+MWaLEUVKe58slvL+nrY9GOUvdysaWMdR4tJ8TqMRs5RpUlVjiKcrrhF+aL5prkcniIJye69OT6nWZ2eIzcV/8RFcxZYpcimNDuh1RRv8ApyVjpxCeJnKyvotEuS5mZHD0lBylKcpclFeW3dvvZGNGC5Itu1o+li4X3l3TKfOw4eg1Ui2oySlGTTvuyV03GXbk/c6DKNmp1sQ6UVFWnKLlFtwik3dqXOKS49CjJ8Gqk4xXOx7pTyrD5fhZYeluyq1Kfhzlp5FJeZv6uy9DUxx13n+9pbd9njuGy11cRKhhkpRjJp1pJ2UU7XO9yvLKeHhuwWvGUucn1ZfgsDToQ3KcUlzfOT6stbPn8muq9Ph6sZdd0ChRkc2joIqGCIKxhZBVcimRbIpkQVyK2PIRgIxGh2KyKRiscRgKyqoi5iTQGBXgazEUzc1ImHXpmpRoK1IodM3FWiYzomto9RuFMS4UyBrkFuG4BCKmNcgqxeFhVg6dSKcXxTODzjZqdB3inOmneMlrKn6noKYSy2eDTyDEUJcY2aNbiMAnrZJ9j13HZBh6uu7uyfzQ0v6rmaTE7HS+SpF+qszrjyMXF5tDBzjJOyduUtU/VBjl7/6zu57H4jkov3Q1HY6vfXw16u50/tGehxMMNbgkW0MvU5JOLbbWkU27eh6Fhdi6a1q1G+0Vb7m9wWWUKCtSpxX9XFv3MXl+NTBzeQbNOL35R8PzSklF+eUHZRi/5effU6uKUY7sVZLkFsSTM5c2eU1b2JhjPECTEI2A5NiMhRkAUMKggEWQbisCuZTItkymRFVyEY8iuQQGKwsVhQYrGYoAFYzFZBVOJj1IGWyuUSo19SkUuibGUCvwyjrrhuV3DcB7huJcNwHTDcRMKYDoIqCAwQIIBIAgEYLAbA5AJIqkx5spkAGyXFIBYmOiuI6AdEIQgDFYzEkBVIqkWSKpBVchGNIRgQVkAwAwEYGAAMIpAGKxmI2VAYjHYpR0Qbi3Jcge4blYbgWJhQiYyAdDJiJjFDphEDcBwNguBsCNiNhbEkwFkVyHkytgLYhAoBojorRYiB0QCCArEkOyuRBVIqkWTKpFVXJiMaTFZQGxWEDIAKwgADFCwMBWwMLFYQGBhYoHQECQKlyXIQBkxkEgQyGAQBkEBADcFyEKFbEbCQIrbEZCBoAohCIZDohAGIyEAWRVJkIFUzZVJkIBWxWQhQAMhCBWAhCACshAFYrIQqFAEhR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48137" name="Picture 9" descr="D:\home\e310194sio\Downloads\Без названия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339687" y="4970318"/>
            <a:ext cx="2857500" cy="1600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9607826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9AE82C51-6401-41AD-B403-D8CC97A70CA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0000"/>
          </a:blip>
          <a:srcRect t="15730"/>
          <a:stretch/>
        </p:blipFill>
        <p:spPr>
          <a:xfrm>
            <a:off x="20" y="0"/>
            <a:ext cx="12191980" cy="6857990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24F3C611-0CF5-45ED-9190-A7A9C19ACAA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048" y="186048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ru-RU" noProof="1">
              <a:solidFill>
                <a:srgbClr val="FFFFFF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567DAFB-9973-42DC-88E6-DA49A7B5E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072" y="284176"/>
            <a:ext cx="11208327" cy="1508760"/>
          </a:xfrm>
        </p:spPr>
        <p:txBody>
          <a:bodyPr rtlCol="0">
            <a:normAutofit fontScale="90000"/>
          </a:bodyPr>
          <a:lstStyle/>
          <a:p>
            <a:pPr algn="ctr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Методи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техніки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виконання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характерних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реакцій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мокрим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способом:</a:t>
            </a:r>
            <a:endParaRPr lang="ru-RU" noProof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0" y="1828800"/>
            <a:ext cx="11513127" cy="502920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71055" y="2053395"/>
            <a:ext cx="8326582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AutoNum type="arabicParenR"/>
            </a:pPr>
            <a:r>
              <a:rPr lang="ru-RU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Пробірковий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реакцію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осадження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проводять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центрифужних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пробірках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поміщають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кілька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крапель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досліджуваного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розчину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додають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кілька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крапель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реактиву, </a:t>
            </a:r>
            <a:r>
              <a:rPr lang="ru-RU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перемішують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скляною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паличкою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457200" indent="-457200" algn="just">
              <a:buAutoNum type="arabicParenR"/>
            </a:pPr>
            <a:r>
              <a:rPr lang="ru-RU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Безпробірковий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marL="457200" indent="-457200" algn="just"/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а) </a:t>
            </a:r>
            <a:r>
              <a:rPr lang="ru-RU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крапельний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змішуванням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краплі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досліджуваного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розчину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реактиву на </a:t>
            </a:r>
            <a:r>
              <a:rPr lang="ru-RU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фарфоровій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керамічній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скляній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платівці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поглибленнями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склі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фільтрувальному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папері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краплинній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пробірці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457200" indent="-457200" algn="just"/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б) </a:t>
            </a:r>
            <a:r>
              <a:rPr lang="ru-RU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мікрокристалоскопічний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наносять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1 - 2 </a:t>
            </a:r>
            <a:r>
              <a:rPr lang="ru-RU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краплі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досліджуваного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розчину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1 - 2 </a:t>
            </a:r>
            <a:r>
              <a:rPr lang="ru-RU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краплі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реактиву, </a:t>
            </a:r>
            <a:r>
              <a:rPr lang="ru-RU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дає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характерне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утворення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кристалів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розглядають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мікроскопом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457200" indent="-457200" algn="just"/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в) </a:t>
            </a:r>
            <a:r>
              <a:rPr lang="ru-RU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екстракційний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41986" name="Picture 2" descr="Testing Water for Antibiotic-Resistant Bacteria | University of Arizona New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271867" y="1911926"/>
            <a:ext cx="2377539" cy="1664277"/>
          </a:xfrm>
          <a:prstGeom prst="rect">
            <a:avLst/>
          </a:prstGeom>
          <a:noFill/>
        </p:spPr>
      </p:pic>
      <p:sp>
        <p:nvSpPr>
          <p:cNvPr id="41988" name="AutoShape 4" descr="Капельные тесты ОБЩАЯ - Капельные тесты - Форум oil-club.ru - Выбор  моторных масел, трансмиссионных жидкостей, антифризов, топлива, смазок.  Форум экспертов и любителей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990" name="AutoShape 6" descr="Капельные тесты ОБЩАЯ - Капельные тесты - Форум oil-club.ru - Выбор  моторных масел, трансмиссионных жидкостей, антифризов, топлива, смазок.  Форум экспертов и любителей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992" name="AutoShape 8" descr="Капельные тесты ОБЩАЯ - Капельные тесты - Форум oil-club.ru - Выбор  моторных масел, трансмиссионных жидкостей, антифризов, топлива, смазок.  Форум экспертов и любителей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994" name="AutoShape 10" descr="Капельные тесты ОБЩАЯ - Капельные тесты - Форум oil-club.ru - Выбор  моторных масел, трансмиссионных жидкостей, антифризов, топлива, смазок.  Форум экспертов и любителей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996" name="Picture 12" descr="Experiments in Chemistry. Qualitative reaction to nitrate ion: interaction  with diphenylamine - YouTube"/>
          <p:cNvPicPr>
            <a:picLocks noChangeAspect="1" noChangeArrowheads="1"/>
          </p:cNvPicPr>
          <p:nvPr/>
        </p:nvPicPr>
        <p:blipFill>
          <a:blip r:embed="rId5"/>
          <a:srcRect l="17168" t="2710" r="16013" b="9209"/>
          <a:stretch>
            <a:fillRect/>
          </a:stretch>
        </p:blipFill>
        <p:spPr bwMode="auto">
          <a:xfrm>
            <a:off x="9407237" y="3602181"/>
            <a:ext cx="2036618" cy="1510146"/>
          </a:xfrm>
          <a:prstGeom prst="rect">
            <a:avLst/>
          </a:prstGeom>
          <a:noFill/>
        </p:spPr>
      </p:pic>
      <p:pic>
        <p:nvPicPr>
          <p:cNvPr id="41998" name="Picture 14" descr="5. Обнаружение K-ионов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9424266" y="5320145"/>
            <a:ext cx="1704208" cy="153785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9607826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9AE82C51-6401-41AD-B403-D8CC97A70CA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0000"/>
          </a:blip>
          <a:srcRect t="15730"/>
          <a:stretch/>
        </p:blipFill>
        <p:spPr>
          <a:xfrm>
            <a:off x="20" y="0"/>
            <a:ext cx="12191980" cy="6857990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24F3C611-0CF5-45ED-9190-A7A9C19ACAA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048" y="186048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ru-RU" noProof="1">
              <a:solidFill>
                <a:srgbClr val="FFFFFF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567DAFB-9973-42DC-88E6-DA49A7B5E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072" y="284176"/>
            <a:ext cx="11208327" cy="1508760"/>
          </a:xfrm>
        </p:spPr>
        <p:txBody>
          <a:bodyPr rtlCol="0">
            <a:normAutofit fontScale="90000"/>
          </a:bodyPr>
          <a:lstStyle/>
          <a:p>
            <a:pPr algn="ctr"/>
            <a:r>
              <a:rPr lang="uk-UA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специфічні (характерні) селективні (вибіркові) і групові реакції </a:t>
            </a:r>
            <a:r>
              <a:rPr lang="uk-UA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та реагенти </a:t>
            </a:r>
            <a:r>
              <a:rPr lang="ru-RU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noProof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49390" y="1828800"/>
            <a:ext cx="11513127" cy="502920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387940" y="1859425"/>
            <a:ext cx="11194473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Специфічні реакції –</a:t>
            </a:r>
            <a:r>
              <a:rPr lang="uk-UA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реакції, що дозволяють виявити ту чи іншу речовину (іон) у присутності інших речовин (іонів). </a:t>
            </a:r>
            <a:endParaRPr lang="en-US" sz="20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Характерні реакції </a:t>
            </a:r>
            <a:r>
              <a:rPr lang="uk-UA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це такі реакції, у яких з даним видом іонів утворюються продукти з особливо яскраво вираженими зовнішніми ознаками: яскраво виражена кристалічна структура осаду чи колір осаду; виразна зміна кольору розчину; виділення газу.</a:t>
            </a:r>
          </a:p>
          <a:p>
            <a:pPr algn="just"/>
            <a:r>
              <a:rPr lang="uk-UA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Селективні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uk-UA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(вибіркові)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uk-UA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реакції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uk-UA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– це аналітичні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uk-UA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реакції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uk-UA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реактиву з обмеженим числом іонів. 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Чим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менше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число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іонів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вступають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 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реакцію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даним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реактивом,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тим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більш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селективною 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вибірковою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дана 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реакція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реактив.</a:t>
            </a:r>
          </a:p>
          <a:p>
            <a:r>
              <a:rPr lang="uk-UA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Групові реакції </a:t>
            </a:r>
            <a:r>
              <a:rPr lang="uk-UA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–  це аналітичні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uk-UA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реакції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uk-UA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реактиву з </a:t>
            </a:r>
            <a:r>
              <a:rPr lang="uk-UA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певноюгорупою</a:t>
            </a:r>
            <a:r>
              <a:rPr lang="uk-UA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іонів, що дозволяють відокремити цю </a:t>
            </a:r>
            <a:r>
              <a:rPr lang="uk-UA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группу</a:t>
            </a:r>
            <a:r>
              <a:rPr lang="uk-UA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від інших іонів.</a:t>
            </a:r>
            <a:endParaRPr lang="ru-RU" sz="20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Групові реагенти повинні відповідати певним вимогам:</a:t>
            </a:r>
            <a:endParaRPr lang="ru-RU" sz="20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• кількісно розділяти іони за їх аналітичними групами (залишкова концентрація в розчині не повинна перевищувати 10</a:t>
            </a:r>
            <a:r>
              <a:rPr lang="uk-UA" sz="2000" baseline="30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-6 </a:t>
            </a:r>
            <a:r>
              <a:rPr lang="uk-UA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моль/л);</a:t>
            </a:r>
            <a:endParaRPr lang="ru-RU" sz="20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• надлишок групового реагенту не повинен заважати виявленню іонів, що залишаються в досліджуваній пробі;</a:t>
            </a:r>
            <a:endParaRPr lang="ru-RU" sz="20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• отриманий осад повинен легко розчинятися у певних реагентах щодо подальшого аналізу.</a:t>
            </a:r>
            <a:endParaRPr lang="ru-RU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988" name="AutoShape 4" descr="Капельные тесты ОБЩАЯ - Капельные тесты - Форум oil-club.ru - Выбор  моторных масел, трансмиссионных жидкостей, антифризов, топлива, смазок.  Форум экспертов и любителей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990" name="AutoShape 6" descr="Капельные тесты ОБЩАЯ - Капельные тесты - Форум oil-club.ru - Выбор  моторных масел, трансмиссионных жидкостей, антифризов, топлива, смазок.  Форум экспертов и любителей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992" name="AutoShape 8" descr="Капельные тесты ОБЩАЯ - Капельные тесты - Форум oil-club.ru - Выбор  моторных масел, трансмиссионных жидкостей, антифризов, топлива, смазок.  Форум экспертов и любителей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994" name="AutoShape 10" descr="Капельные тесты ОБЩАЯ - Капельные тесты - Форум oil-club.ru - Выбор  моторных масел, трансмиссионных жидкостей, антифризов, топлива, смазок.  Форум экспертов и любителей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607826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9AE82C51-6401-41AD-B403-D8CC97A70CA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0000"/>
          </a:blip>
          <a:srcRect t="15730"/>
          <a:stretch/>
        </p:blipFill>
        <p:spPr>
          <a:xfrm>
            <a:off x="20" y="0"/>
            <a:ext cx="12191980" cy="6857990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24F3C611-0CF5-45ED-9190-A7A9C19ACAA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048" y="186048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ru-RU" noProof="1">
              <a:solidFill>
                <a:srgbClr val="FFFFFF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567DAFB-9973-42DC-88E6-DA49A7B5E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072" y="284176"/>
            <a:ext cx="11208327" cy="1508760"/>
          </a:xfrm>
        </p:spPr>
        <p:txBody>
          <a:bodyPr rtlCol="0">
            <a:norm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Якісний аналіз катіонів.</a:t>
            </a:r>
            <a:endParaRPr lang="ru-RU" noProof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49390" y="1828800"/>
            <a:ext cx="11513127" cy="502920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8" name="Прямоугольник 7"/>
          <p:cNvSpPr/>
          <p:nvPr/>
        </p:nvSpPr>
        <p:spPr>
          <a:xfrm>
            <a:off x="512631" y="2247352"/>
            <a:ext cx="1119447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4288" indent="-14288" algn="just"/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 більшості випадків при аналізі катіонів присутність одних іонів заважає визначенню інших, тому що специфічні реакції існують лише на окремі іони. У зв'язку з цим виявлення іонів найчастіше проводять за допомогою систематичного перебігу аналізу. Розрізняють два методи аналізу: дробовий та систематичний.</a:t>
            </a:r>
            <a:endParaRPr lang="ru-RU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988" name="AutoShape 4" descr="Капельные тесты ОБЩАЯ - Капельные тесты - Форум oil-club.ru - Выбор  моторных масел, трансмиссионных жидкостей, антифризов, топлива, смазок.  Форум экспертов и любителей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990" name="AutoShape 6" descr="Капельные тесты ОБЩАЯ - Капельные тесты - Форум oil-club.ru - Выбор  моторных масел, трансмиссионных жидкостей, антифризов, топлива, смазок.  Форум экспертов и любителей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992" name="AutoShape 8" descr="Капельные тесты ОБЩАЯ - Капельные тесты - Форум oil-club.ru - Выбор  моторных масел, трансмиссионных жидкостей, антифризов, топлива, смазок.  Форум экспертов и любителей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994" name="AutoShape 10" descr="Капельные тесты ОБЩАЯ - Капельные тесты - Форум oil-club.ru - Выбор  моторных масел, трансмиссионных жидкостей, антифризов, топлива, смазок.  Форум экспертов и любителей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11" name="Схема 10"/>
          <p:cNvGraphicFramePr/>
          <p:nvPr/>
        </p:nvGraphicFramePr>
        <p:xfrm>
          <a:off x="1193259" y="4408456"/>
          <a:ext cx="10472268" cy="19480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xmlns="" val="9607826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9AE82C51-6401-41AD-B403-D8CC97A70CA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0000"/>
          </a:blip>
          <a:srcRect t="15730"/>
          <a:stretch/>
        </p:blipFill>
        <p:spPr>
          <a:xfrm>
            <a:off x="20" y="0"/>
            <a:ext cx="12191980" cy="6857990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24F3C611-0CF5-45ED-9190-A7A9C19ACAA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048" y="186048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ru-RU" noProof="1">
              <a:solidFill>
                <a:srgbClr val="FFFFFF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567DAFB-9973-42DC-88E6-DA49A7B5E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072" y="284176"/>
            <a:ext cx="11208327" cy="1508760"/>
          </a:xfrm>
        </p:spPr>
        <p:txBody>
          <a:bodyPr rtlCol="0">
            <a:norm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Якісний аналіз катіонів</a:t>
            </a:r>
            <a:endParaRPr lang="ru-RU" noProof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49390" y="1828800"/>
            <a:ext cx="11513127" cy="502920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41988" name="AutoShape 4" descr="Капельные тесты ОБЩАЯ - Капельные тесты - Форум oil-club.ru - Выбор  моторных масел, трансмиссионных жидкостей, антифризов, топлива, смазок.  Форум экспертов и любителей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990" name="AutoShape 6" descr="Капельные тесты ОБЩАЯ - Капельные тесты - Форум oil-club.ru - Выбор  моторных масел, трансмиссионных жидкостей, антифризов, топлива, смазок.  Форум экспертов и любителей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992" name="AutoShape 8" descr="Капельные тесты ОБЩАЯ - Капельные тесты - Форум oil-club.ru - Выбор  моторных масел, трансмиссионных жидкостей, антифризов, топлива, смазок.  Форум экспертов и любителей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994" name="AutoShape 10" descr="Капельные тесты ОБЩАЯ - Капельные тесты - Форум oil-club.ru - Выбор  моторных масел, трансмиссионных жидкостей, антифризов, топлива, смазок.  Форум экспертов и любителей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12" name="Схема 11"/>
          <p:cNvGraphicFramePr/>
          <p:nvPr/>
        </p:nvGraphicFramePr>
        <p:xfrm>
          <a:off x="1208242" y="2341418"/>
          <a:ext cx="9722994" cy="39129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xmlns="" val="9607826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9AE82C51-6401-41AD-B403-D8CC97A70CA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0000"/>
          </a:blip>
          <a:srcRect t="15730"/>
          <a:stretch/>
        </p:blipFill>
        <p:spPr>
          <a:xfrm>
            <a:off x="20" y="0"/>
            <a:ext cx="12191980" cy="6857990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24F3C611-0CF5-45ED-9190-A7A9C19ACAA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048" y="186048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ru-RU" noProof="1">
              <a:solidFill>
                <a:srgbClr val="FFFFFF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567DAFB-9973-42DC-88E6-DA49A7B5E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072" y="284176"/>
            <a:ext cx="11208327" cy="1508760"/>
          </a:xfrm>
        </p:spPr>
        <p:txBody>
          <a:bodyPr rtlCol="0">
            <a:norm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Якісний аналіз катіонів</a:t>
            </a:r>
            <a:endParaRPr lang="ru-RU" noProof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60226" y="1828800"/>
            <a:ext cx="11513127" cy="502920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41988" name="AutoShape 4" descr="Капельные тесты ОБЩАЯ - Капельные тесты - Форум oil-club.ru - Выбор  моторных масел, трансмиссионных жидкостей, антифризов, топлива, смазок.  Форум экспертов и любителей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990" name="AutoShape 6" descr="Капельные тесты ОБЩАЯ - Капельные тесты - Форум oil-club.ru - Выбор  моторных масел, трансмиссионных жидкостей, антифризов, топлива, смазок.  Форум экспертов и любителей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992" name="AutoShape 8" descr="Капельные тесты ОБЩАЯ - Капельные тесты - Форум oil-club.ru - Выбор  моторных масел, трансмиссионных жидкостей, антифризов, топлива, смазок.  Форум экспертов и любителей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994" name="AutoShape 10" descr="Капельные тесты ОБЩАЯ - Капельные тесты - Форум oil-club.ru - Выбор  моторных масел, трансмиссионных жидкостей, антифризов, топлива, смазок.  Форум экспертов и любителей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11" name="Group 1"/>
          <p:cNvGraphicFramePr>
            <a:graphicFrameLocks noGrp="1"/>
          </p:cNvGraphicFramePr>
          <p:nvPr/>
        </p:nvGraphicFramePr>
        <p:xfrm>
          <a:off x="1079788" y="2119174"/>
          <a:ext cx="10003849" cy="4559716"/>
        </p:xfrm>
        <a:graphic>
          <a:graphicData uri="http://schemas.openxmlformats.org/drawingml/2006/table">
            <a:tbl>
              <a:tblPr>
                <a:tableStyleId>{E929F9F4-4A8F-4326-A1B4-22849713DDAB}</a:tableStyleId>
              </a:tblPr>
              <a:tblGrid>
                <a:gridCol w="774585"/>
                <a:gridCol w="3090448"/>
                <a:gridCol w="3069408"/>
                <a:gridCol w="3069408"/>
              </a:tblGrid>
              <a:tr h="532663"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ru-RU" sz="200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Група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840" marR="24840" marT="12003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1581150" algn="l"/>
                          <a:tab pos="2030413" algn="l"/>
                          <a:tab pos="2479675" algn="l"/>
                          <a:tab pos="2928938" algn="l"/>
                          <a:tab pos="3378200" algn="l"/>
                          <a:tab pos="3827463" algn="l"/>
                          <a:tab pos="4276725" algn="l"/>
                          <a:tab pos="4725988" algn="l"/>
                          <a:tab pos="5175250" algn="l"/>
                          <a:tab pos="5624513" algn="l"/>
                          <a:tab pos="6073775" algn="l"/>
                          <a:tab pos="6523038" algn="l"/>
                          <a:tab pos="6972300" algn="l"/>
                          <a:tab pos="7421563" algn="l"/>
                          <a:tab pos="7870825" algn="l"/>
                          <a:tab pos="8320088" algn="l"/>
                          <a:tab pos="8769350" algn="l"/>
                          <a:tab pos="9218613" algn="l"/>
                          <a:tab pos="9667875" algn="l"/>
                          <a:tab pos="10117138" algn="l"/>
                        </a:tabLst>
                      </a:pP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Катіони 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840" marR="2484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1185863" algn="l"/>
                          <a:tab pos="1635125" algn="l"/>
                          <a:tab pos="2084388" algn="l"/>
                          <a:tab pos="2533650" algn="l"/>
                          <a:tab pos="2982913" algn="l"/>
                          <a:tab pos="3432175" algn="l"/>
                          <a:tab pos="3881438" algn="l"/>
                          <a:tab pos="4330700" algn="l"/>
                          <a:tab pos="4779963" algn="l"/>
                          <a:tab pos="5229225" algn="l"/>
                          <a:tab pos="5678488" algn="l"/>
                          <a:tab pos="6127750" algn="l"/>
                          <a:tab pos="6577013" algn="l"/>
                          <a:tab pos="7026275" algn="l"/>
                          <a:tab pos="7475538" algn="l"/>
                          <a:tab pos="7924800" algn="l"/>
                          <a:tab pos="8374063" algn="l"/>
                          <a:tab pos="8823325" algn="l"/>
                          <a:tab pos="9272588" algn="l"/>
                          <a:tab pos="9721850" algn="l"/>
                        </a:tabLst>
                      </a:pP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Груповий реагент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840" marR="2484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82550" algn="l"/>
                          <a:tab pos="1185863" algn="l"/>
                          <a:tab pos="1635125" algn="l"/>
                          <a:tab pos="2084388" algn="l"/>
                          <a:tab pos="2533650" algn="l"/>
                          <a:tab pos="2982913" algn="l"/>
                          <a:tab pos="3432175" algn="l"/>
                          <a:tab pos="3881438" algn="l"/>
                          <a:tab pos="4330700" algn="l"/>
                          <a:tab pos="4779963" algn="l"/>
                          <a:tab pos="5229225" algn="l"/>
                          <a:tab pos="5678488" algn="l"/>
                          <a:tab pos="6127750" algn="l"/>
                          <a:tab pos="6577013" algn="l"/>
                          <a:tab pos="7026275" algn="l"/>
                          <a:tab pos="7475538" algn="l"/>
                          <a:tab pos="7924800" algn="l"/>
                          <a:tab pos="8374063" algn="l"/>
                          <a:tab pos="8823325" algn="l"/>
                          <a:tab pos="9272588" algn="l"/>
                          <a:tab pos="9721850" algn="l"/>
                        </a:tabLst>
                      </a:pP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Аналітичний ефект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840" marR="24840" marT="0" marB="0" anchor="ctr" horzOverflow="overflow"/>
                </a:tc>
              </a:tr>
              <a:tr h="280149">
                <a:tc>
                  <a:txBody>
                    <a:bodyPr/>
                    <a:lstStyle/>
                    <a:p>
                      <a:pPr marL="244475" marR="0" lvl="0" indent="0" algn="ctr" defTabSz="449263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244475" algn="l"/>
                          <a:tab pos="692150" algn="l"/>
                          <a:tab pos="1141413" algn="l"/>
                          <a:tab pos="1590675" algn="l"/>
                          <a:tab pos="2039938" algn="l"/>
                          <a:tab pos="2489200" algn="l"/>
                          <a:tab pos="2938463" algn="l"/>
                          <a:tab pos="3387725" algn="l"/>
                          <a:tab pos="3836988" algn="l"/>
                          <a:tab pos="4286250" algn="l"/>
                          <a:tab pos="4735513" algn="l"/>
                          <a:tab pos="5184775" algn="l"/>
                          <a:tab pos="5634038" algn="l"/>
                          <a:tab pos="6083300" algn="l"/>
                          <a:tab pos="6532563" algn="l"/>
                          <a:tab pos="6981825" algn="l"/>
                          <a:tab pos="7431088" algn="l"/>
                          <a:tab pos="7880350" algn="l"/>
                          <a:tab pos="8329613" algn="l"/>
                          <a:tab pos="8778875" algn="l"/>
                          <a:tab pos="9228138" algn="l"/>
                        </a:tabLst>
                      </a:pP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840" marR="2484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200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Na</a:t>
                      </a:r>
                      <a:r>
                        <a:rPr kumimoji="0" lang="ru-RU" sz="2000" u="none" strike="noStrike" cap="none" normalizeH="0" baseline="3000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   K</a:t>
                      </a:r>
                      <a:r>
                        <a:rPr kumimoji="0" lang="ru-RU" sz="200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   NH</a:t>
                      </a:r>
                      <a:r>
                        <a:rPr kumimoji="0" lang="ru-RU" sz="200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ru-RU" sz="200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kumimoji="0" lang="ru-RU" sz="2000" b="0" i="0" u="none" strike="noStrike" cap="none" normalizeH="0" baseline="3000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840" marR="2484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Відсутній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840" marR="2484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Відсутній 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840" marR="24840" marT="0" marB="0" anchor="ctr" horzOverflow="overflow"/>
                </a:tc>
              </a:tr>
              <a:tr h="280149">
                <a:tc>
                  <a:txBody>
                    <a:bodyPr/>
                    <a:lstStyle/>
                    <a:p>
                      <a:pPr marL="212725" marR="0" lvl="0" indent="0" algn="ctr" defTabSz="449263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212725" algn="l"/>
                          <a:tab pos="660400" algn="l"/>
                          <a:tab pos="1109663" algn="l"/>
                          <a:tab pos="1558925" algn="l"/>
                          <a:tab pos="2008188" algn="l"/>
                          <a:tab pos="2457450" algn="l"/>
                          <a:tab pos="2906713" algn="l"/>
                          <a:tab pos="3355975" algn="l"/>
                          <a:tab pos="3805238" algn="l"/>
                          <a:tab pos="4254500" algn="l"/>
                          <a:tab pos="4703763" algn="l"/>
                          <a:tab pos="5153025" algn="l"/>
                          <a:tab pos="5602288" algn="l"/>
                          <a:tab pos="6051550" algn="l"/>
                          <a:tab pos="6500813" algn="l"/>
                          <a:tab pos="6950075" algn="l"/>
                          <a:tab pos="7399338" algn="l"/>
                          <a:tab pos="7848600" algn="l"/>
                          <a:tab pos="8297863" algn="l"/>
                          <a:tab pos="8747125" algn="l"/>
                          <a:tab pos="9196388" algn="l"/>
                        </a:tabLst>
                      </a:pPr>
                      <a:r>
                        <a:rPr kumimoji="0" lang="ru-RU" sz="200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II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840" marR="2484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Ag</a:t>
                      </a:r>
                      <a:r>
                        <a:rPr kumimoji="0" lang="ru-RU" sz="200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  Hg</a:t>
                      </a:r>
                      <a:r>
                        <a:rPr kumimoji="0" lang="ru-RU" sz="200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200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2+</a:t>
                      </a: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(I),   Pb</a:t>
                      </a:r>
                      <a:r>
                        <a:rPr kumimoji="0" lang="ru-RU" sz="200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2+</a:t>
                      </a:r>
                      <a:endParaRPr kumimoji="0" lang="ru-RU" sz="2000" b="0" i="0" u="none" strike="noStrike" cap="none" normalizeH="0" baseline="3000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840" marR="2484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Розчин HCl (2 М)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840" marR="2484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Білі осади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840" marR="24840" marT="0" marB="0" anchor="ctr" horzOverflow="overflow"/>
                </a:tc>
              </a:tr>
              <a:tr h="280149">
                <a:tc>
                  <a:txBody>
                    <a:bodyPr/>
                    <a:lstStyle/>
                    <a:p>
                      <a:pPr marL="182563" marR="0" lvl="0" indent="0" algn="ctr" defTabSz="449263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182563" algn="l"/>
                          <a:tab pos="630238" algn="l"/>
                          <a:tab pos="1079500" algn="l"/>
                          <a:tab pos="1528763" algn="l"/>
                          <a:tab pos="1978025" algn="l"/>
                          <a:tab pos="2427288" algn="l"/>
                          <a:tab pos="2876550" algn="l"/>
                          <a:tab pos="3325813" algn="l"/>
                          <a:tab pos="3775075" algn="l"/>
                          <a:tab pos="4224338" algn="l"/>
                          <a:tab pos="4673600" algn="l"/>
                          <a:tab pos="5122863" algn="l"/>
                          <a:tab pos="5572125" algn="l"/>
                          <a:tab pos="6021388" algn="l"/>
                          <a:tab pos="6470650" algn="l"/>
                          <a:tab pos="6919913" algn="l"/>
                          <a:tab pos="7369175" algn="l"/>
                          <a:tab pos="7818438" algn="l"/>
                          <a:tab pos="8267700" algn="l"/>
                          <a:tab pos="8716963" algn="l"/>
                          <a:tab pos="9166225" algn="l"/>
                        </a:tabLst>
                      </a:pPr>
                      <a:r>
                        <a:rPr kumimoji="0" lang="ru-RU" sz="200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III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840" marR="2484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Ca</a:t>
                      </a:r>
                      <a:r>
                        <a:rPr kumimoji="0" lang="ru-RU" sz="200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2+</a:t>
                      </a: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   Sr</a:t>
                      </a:r>
                      <a:r>
                        <a:rPr kumimoji="0" lang="ru-RU" sz="200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2+</a:t>
                      </a: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   Ba</a:t>
                      </a:r>
                      <a:r>
                        <a:rPr kumimoji="0" lang="ru-RU" sz="200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2+</a:t>
                      </a:r>
                      <a:endParaRPr kumimoji="0" lang="ru-RU" sz="2000" b="0" i="0" u="none" strike="noStrike" cap="none" normalizeH="0" baseline="3000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840" marR="2484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Розчин H</a:t>
                      </a:r>
                      <a:r>
                        <a:rPr kumimoji="0" lang="ru-RU" sz="200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SO</a:t>
                      </a:r>
                      <a:r>
                        <a:rPr kumimoji="0" lang="ru-RU" sz="200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(1 М) (+C</a:t>
                      </a:r>
                      <a:r>
                        <a:rPr kumimoji="0" lang="ru-RU" sz="200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</a:t>
                      </a:r>
                      <a:r>
                        <a:rPr kumimoji="0" lang="ru-RU" sz="200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OH)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840" marR="2484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Білі осади, не розчинні в кислотах і основах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840" marR="24840" marT="0" marB="0" anchor="ctr" horzOverflow="overflow"/>
                </a:tc>
              </a:tr>
              <a:tr h="997901">
                <a:tc>
                  <a:txBody>
                    <a:bodyPr/>
                    <a:lstStyle/>
                    <a:p>
                      <a:pPr marL="179388" marR="0" lvl="0" indent="0" algn="ctr" defTabSz="449263" rtl="0" eaLnBrk="1" fontAlgn="base" latinLnBrk="0" hangingPunct="1">
                        <a:lnSpc>
                          <a:spcPts val="32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179388" algn="l"/>
                          <a:tab pos="627063" algn="l"/>
                          <a:tab pos="1076325" algn="l"/>
                          <a:tab pos="1525588" algn="l"/>
                          <a:tab pos="1974850" algn="l"/>
                          <a:tab pos="2424113" algn="l"/>
                          <a:tab pos="2873375" algn="l"/>
                          <a:tab pos="3322638" algn="l"/>
                          <a:tab pos="3771900" algn="l"/>
                          <a:tab pos="4221163" algn="l"/>
                          <a:tab pos="4670425" algn="l"/>
                          <a:tab pos="5119688" algn="l"/>
                          <a:tab pos="5568950" algn="l"/>
                          <a:tab pos="6018213" algn="l"/>
                          <a:tab pos="6467475" algn="l"/>
                          <a:tab pos="6916738" algn="l"/>
                          <a:tab pos="7366000" algn="l"/>
                          <a:tab pos="7815263" algn="l"/>
                          <a:tab pos="8264525" algn="l"/>
                          <a:tab pos="8713788" algn="l"/>
                          <a:tab pos="9163050" algn="l"/>
                        </a:tabLst>
                      </a:pPr>
                      <a:endParaRPr kumimoji="0" lang="ru-RU" sz="200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179388" marR="0" lvl="0" indent="0" algn="ctr" defTabSz="449263" rtl="0" eaLnBrk="1" fontAlgn="base" latinLnBrk="0" hangingPunct="1">
                        <a:lnSpc>
                          <a:spcPts val="32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179388" algn="l"/>
                          <a:tab pos="627063" algn="l"/>
                          <a:tab pos="1076325" algn="l"/>
                          <a:tab pos="1525588" algn="l"/>
                          <a:tab pos="1974850" algn="l"/>
                          <a:tab pos="2424113" algn="l"/>
                          <a:tab pos="2873375" algn="l"/>
                          <a:tab pos="3322638" algn="l"/>
                          <a:tab pos="3771900" algn="l"/>
                          <a:tab pos="4221163" algn="l"/>
                          <a:tab pos="4670425" algn="l"/>
                          <a:tab pos="5119688" algn="l"/>
                          <a:tab pos="5568950" algn="l"/>
                          <a:tab pos="6018213" algn="l"/>
                          <a:tab pos="6467475" algn="l"/>
                          <a:tab pos="6916738" algn="l"/>
                          <a:tab pos="7366000" algn="l"/>
                          <a:tab pos="7815263" algn="l"/>
                          <a:tab pos="8264525" algn="l"/>
                          <a:tab pos="8713788" algn="l"/>
                          <a:tab pos="9163050" algn="l"/>
                        </a:tabLst>
                      </a:pP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IV </a:t>
                      </a:r>
                    </a:p>
                  </a:txBody>
                  <a:tcPr marL="24840" marR="2484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Zn</a:t>
                      </a:r>
                      <a:r>
                        <a:rPr kumimoji="0" lang="ru-RU" sz="200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2+</a:t>
                      </a: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Al</a:t>
                      </a:r>
                      <a:r>
                        <a:rPr kumimoji="0" lang="ru-RU" sz="200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3+</a:t>
                      </a: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  Sn</a:t>
                      </a:r>
                      <a:r>
                        <a:rPr kumimoji="0" lang="ru-RU" sz="200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2+</a:t>
                      </a: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  Sn</a:t>
                      </a:r>
                      <a:r>
                        <a:rPr kumimoji="0" lang="ru-RU" sz="200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4+</a:t>
                      </a: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  Cr</a:t>
                      </a:r>
                      <a:r>
                        <a:rPr kumimoji="0" lang="ru-RU" sz="200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3+</a:t>
                      </a: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As</a:t>
                      </a:r>
                      <a:r>
                        <a:rPr kumimoji="0" lang="ru-RU" sz="200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3+</a:t>
                      </a: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,As</a:t>
                      </a:r>
                      <a:r>
                        <a:rPr kumimoji="0" lang="ru-RU" sz="200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5+</a:t>
                      </a:r>
                    </a:p>
                  </a:txBody>
                  <a:tcPr marL="24840" marR="2484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Розчин NaOH (6М) у присутності 3% Н</a:t>
                      </a:r>
                      <a:r>
                        <a:rPr kumimoji="0" lang="ru-RU" sz="200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kumimoji="0" lang="ru-RU" sz="200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</a:t>
                      </a:r>
                    </a:p>
                  </a:txBody>
                  <a:tcPr marL="24840" marR="2484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Осади, розчинні в надлишку групового реагенту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840" marR="24840" marT="0" marB="0" anchor="ctr" horzOverflow="overflow"/>
                </a:tc>
              </a:tr>
              <a:tr h="955964">
                <a:tc>
                  <a:txBody>
                    <a:bodyPr/>
                    <a:lstStyle/>
                    <a:p>
                      <a:pPr marL="179388" marR="0" lvl="0" indent="0" algn="ctr" defTabSz="449263" rtl="0" eaLnBrk="1" fontAlgn="base" latinLnBrk="0" hangingPunct="1">
                        <a:lnSpc>
                          <a:spcPts val="32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179388" algn="l"/>
                          <a:tab pos="627063" algn="l"/>
                          <a:tab pos="1076325" algn="l"/>
                          <a:tab pos="1525588" algn="l"/>
                          <a:tab pos="1974850" algn="l"/>
                          <a:tab pos="2424113" algn="l"/>
                          <a:tab pos="2873375" algn="l"/>
                          <a:tab pos="3322638" algn="l"/>
                          <a:tab pos="3771900" algn="l"/>
                          <a:tab pos="4221163" algn="l"/>
                          <a:tab pos="4670425" algn="l"/>
                          <a:tab pos="5119688" algn="l"/>
                          <a:tab pos="5568950" algn="l"/>
                          <a:tab pos="6018213" algn="l"/>
                          <a:tab pos="6467475" algn="l"/>
                          <a:tab pos="6916738" algn="l"/>
                          <a:tab pos="7366000" algn="l"/>
                          <a:tab pos="7815263" algn="l"/>
                          <a:tab pos="8264525" algn="l"/>
                          <a:tab pos="8713788" algn="l"/>
                          <a:tab pos="9163050" algn="l"/>
                        </a:tabLst>
                      </a:pP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840" marR="2484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Mg</a:t>
                      </a:r>
                      <a:r>
                        <a:rPr kumimoji="0" lang="ru-RU" sz="200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2+</a:t>
                      </a: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  Mn</a:t>
                      </a:r>
                      <a:r>
                        <a:rPr kumimoji="0" lang="ru-RU" sz="200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2+</a:t>
                      </a: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  Fe</a:t>
                      </a:r>
                      <a:r>
                        <a:rPr kumimoji="0" lang="ru-RU" sz="200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2+</a:t>
                      </a: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  Fe</a:t>
                      </a:r>
                      <a:r>
                        <a:rPr kumimoji="0" lang="ru-RU" sz="200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3+</a:t>
                      </a: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  Sb</a:t>
                      </a:r>
                      <a:r>
                        <a:rPr kumimoji="0" lang="ru-RU" sz="200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3+</a:t>
                      </a: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Sb</a:t>
                      </a:r>
                      <a:r>
                        <a:rPr kumimoji="0" lang="ru-RU" sz="200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5+</a:t>
                      </a: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Bi</a:t>
                      </a:r>
                      <a:r>
                        <a:rPr kumimoji="0" lang="ru-RU" sz="200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3+</a:t>
                      </a:r>
                    </a:p>
                  </a:txBody>
                  <a:tcPr marL="24840" marR="2484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/>
                      </a:pP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Надлишок розчину </a:t>
                      </a:r>
                      <a:r>
                        <a:rPr kumimoji="0" lang="en-US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</a:t>
                      </a: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</a:t>
                      </a:r>
                      <a:r>
                        <a:rPr kumimoji="0" lang="en-US" sz="200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OH</a:t>
                      </a:r>
                    </a:p>
                  </a:txBody>
                  <a:tcPr marL="24840" marR="2484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/>
                      </a:pP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Осади, не розчинні в надлишку групового реагенту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840" marR="24840" marT="0" marB="0" anchor="ctr" horzOverflow="overflow"/>
                </a:tc>
              </a:tr>
              <a:tr h="734291">
                <a:tc>
                  <a:txBody>
                    <a:bodyPr/>
                    <a:lstStyle/>
                    <a:p>
                      <a:pPr marL="179388" marR="0" lvl="0" indent="0" algn="ctr" defTabSz="449263" rtl="0" eaLnBrk="1" fontAlgn="base" latinLnBrk="0" hangingPunct="1">
                        <a:lnSpc>
                          <a:spcPts val="32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179388" algn="l"/>
                          <a:tab pos="627063" algn="l"/>
                          <a:tab pos="1076325" algn="l"/>
                          <a:tab pos="1525588" algn="l"/>
                          <a:tab pos="1974850" algn="l"/>
                          <a:tab pos="2424113" algn="l"/>
                          <a:tab pos="2873375" algn="l"/>
                          <a:tab pos="3322638" algn="l"/>
                          <a:tab pos="3771900" algn="l"/>
                          <a:tab pos="4221163" algn="l"/>
                          <a:tab pos="4670425" algn="l"/>
                          <a:tab pos="5119688" algn="l"/>
                          <a:tab pos="5568950" algn="l"/>
                          <a:tab pos="6018213" algn="l"/>
                          <a:tab pos="6467475" algn="l"/>
                          <a:tab pos="6916738" algn="l"/>
                          <a:tab pos="7366000" algn="l"/>
                          <a:tab pos="7815263" algn="l"/>
                          <a:tab pos="8264525" algn="l"/>
                          <a:tab pos="8713788" algn="l"/>
                          <a:tab pos="9163050" algn="l"/>
                        </a:tabLst>
                        <a:defRPr/>
                      </a:pP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VI</a:t>
                      </a:r>
                    </a:p>
                    <a:p>
                      <a:pPr marL="179388" marR="0" lvl="0" indent="0" algn="ctr" defTabSz="449263" rtl="0" eaLnBrk="1" fontAlgn="base" latinLnBrk="0" hangingPunct="1">
                        <a:lnSpc>
                          <a:spcPts val="32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179388" algn="l"/>
                          <a:tab pos="627063" algn="l"/>
                          <a:tab pos="1076325" algn="l"/>
                          <a:tab pos="1525588" algn="l"/>
                          <a:tab pos="1974850" algn="l"/>
                          <a:tab pos="2424113" algn="l"/>
                          <a:tab pos="2873375" algn="l"/>
                          <a:tab pos="3322638" algn="l"/>
                          <a:tab pos="3771900" algn="l"/>
                          <a:tab pos="4221163" algn="l"/>
                          <a:tab pos="4670425" algn="l"/>
                          <a:tab pos="5119688" algn="l"/>
                          <a:tab pos="5568950" algn="l"/>
                          <a:tab pos="6018213" algn="l"/>
                          <a:tab pos="6467475" algn="l"/>
                          <a:tab pos="6916738" algn="l"/>
                          <a:tab pos="7366000" algn="l"/>
                          <a:tab pos="7815263" algn="l"/>
                          <a:tab pos="8264525" algn="l"/>
                          <a:tab pos="8713788" algn="l"/>
                          <a:tab pos="9163050" algn="l"/>
                        </a:tabLst>
                      </a:pP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840" marR="2484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Cu</a:t>
                      </a:r>
                      <a:r>
                        <a:rPr kumimoji="0" lang="ru-RU" sz="200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2+</a:t>
                      </a: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Co</a:t>
                      </a:r>
                      <a:r>
                        <a:rPr kumimoji="0" lang="ru-RU" sz="200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2+</a:t>
                      </a: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Hg</a:t>
                      </a:r>
                      <a:r>
                        <a:rPr kumimoji="0" lang="ru-RU" sz="200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2+</a:t>
                      </a: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(II),   Ni</a:t>
                      </a:r>
                      <a:r>
                        <a:rPr kumimoji="0" lang="ru-RU" sz="200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2+</a:t>
                      </a:r>
                      <a:endParaRPr kumimoji="0" lang="ru-RU" sz="2000" b="0" i="0" u="none" strike="noStrike" cap="none" normalizeH="0" baseline="3000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840" marR="2484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/>
                      </a:pP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Надлишок розчину </a:t>
                      </a:r>
                      <a:r>
                        <a:rPr kumimoji="0" lang="en-US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</a:t>
                      </a: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</a:t>
                      </a:r>
                      <a:r>
                        <a:rPr kumimoji="0" lang="en-US" sz="200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OH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840" marR="2484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/>
                      </a:pP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Осади, розчинні в надлишку групового реагенту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840" marR="24840" marT="0" marB="0" anchor="ctr" horzOverflow="overflow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96078261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f89910445_win32">
  <a:themeElements>
    <a:clrScheme name="Начальная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Banded">
      <a:maj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2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_36806608_TF89910445.potx" id="{EDA6F036-4422-4A3D-B1E6-4FA25FD13BAB}" vid="{DE7B8C12-7B2E-401E-9CEE-F51A6AE0115C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79934CB3-A97C-40D1-8D7D-5211E1C57C0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F871927-9856-4138-B7A7-125C4AA7EFD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44E3864-550F-4194-BC9D-CCA442A52D0D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tf89910445_win32</Template>
  <TotalTime>0</TotalTime>
  <Words>1718</Words>
  <Application>Microsoft Office PowerPoint</Application>
  <PresentationFormat>Произвольный</PresentationFormat>
  <Paragraphs>217</Paragraphs>
  <Slides>22</Slides>
  <Notes>22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4" baseType="lpstr">
      <vt:lpstr>tf89910445_win32</vt:lpstr>
      <vt:lpstr>Формула</vt:lpstr>
      <vt:lpstr>ЛЕКЦІЯ №1 Теоретичні основи аналітичної хімії. Аналітична хімія як наука. Предмет та завдання аналітичної хімії. Хімічний аналіз та його види. Аналітичні властивості речовин, аналітичні реакції та вимоги до них</vt:lpstr>
      <vt:lpstr>План лекційного заняття:</vt:lpstr>
      <vt:lpstr>Предмет аналітичної хімії, її місце і роль серед інших хімічних дисциплін</vt:lpstr>
      <vt:lpstr>Предмет аналітичної хімії, її місце і роль серед інших хімічних дисциплін</vt:lpstr>
      <vt:lpstr>Предмет аналітичної хімії, її місце і роль серед інших хімічних дисциплін</vt:lpstr>
      <vt:lpstr>Методи аналітичної хімії</vt:lpstr>
      <vt:lpstr>Методи аналітичної хімії</vt:lpstr>
      <vt:lpstr>Методи аналітичної хімії</vt:lpstr>
      <vt:lpstr>хімічні, фізичні та фізико-хімічні методи аналізу </vt:lpstr>
      <vt:lpstr>макро-, напівмікро-, мікро- і ультрамікро методи якісного аналізу</vt:lpstr>
      <vt:lpstr>Методи аналітичної хімії</vt:lpstr>
      <vt:lpstr>Якісний аналіз</vt:lpstr>
      <vt:lpstr>Якісний аналіз</vt:lpstr>
      <vt:lpstr>Якісний аналіз</vt:lpstr>
      <vt:lpstr>Умови, що впливають на чутливістьаналітичної реакції:</vt:lpstr>
      <vt:lpstr>Способи підвищення чутливостіаналітичної реакції:</vt:lpstr>
      <vt:lpstr>Способи виконання аналітичних реакцій</vt:lpstr>
      <vt:lpstr>Методи з техніки виконання характерних реакцій мокрим способом:</vt:lpstr>
      <vt:lpstr>специфічні (характерні) селективні (вибіркові) і групові реакції та реагенти :</vt:lpstr>
      <vt:lpstr>Якісний аналіз катіонів.</vt:lpstr>
      <vt:lpstr>Якісний аналіз катіонів</vt:lpstr>
      <vt:lpstr>Якісний аналіз катіонів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2022-09-01T11:24:29Z</dcterms:created>
  <dcterms:modified xsi:type="dcterms:W3CDTF">2022-09-23T13:29:09Z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