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47906-5F8C-480F-B864-AD86AF9A1CBD}" v="50" dt="2024-02-17T12:30:04.9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696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143999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6999"/>
                </a:moveTo>
                <a:lnTo>
                  <a:pt x="9143999" y="10286999"/>
                </a:lnTo>
                <a:lnTo>
                  <a:pt x="914399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9143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16292152" y="1028700"/>
            <a:ext cx="956310" cy="498475"/>
          </a:xfrm>
          <a:custGeom>
            <a:avLst/>
            <a:gdLst/>
            <a:ahLst/>
            <a:cxnLst/>
            <a:rect l="l" t="t" r="r" b="b"/>
            <a:pathLst>
              <a:path w="956309" h="498475">
                <a:moveTo>
                  <a:pt x="714049" y="498181"/>
                </a:moveTo>
                <a:lnTo>
                  <a:pt x="243268" y="498181"/>
                </a:lnTo>
                <a:lnTo>
                  <a:pt x="204755" y="494735"/>
                </a:lnTo>
                <a:lnTo>
                  <a:pt x="162500" y="483153"/>
                </a:lnTo>
                <a:lnTo>
                  <a:pt x="123601" y="464714"/>
                </a:lnTo>
                <a:lnTo>
                  <a:pt x="88760" y="440124"/>
                </a:lnTo>
                <a:lnTo>
                  <a:pt x="58679" y="410091"/>
                </a:lnTo>
                <a:lnTo>
                  <a:pt x="34060" y="375321"/>
                </a:lnTo>
                <a:lnTo>
                  <a:pt x="15606" y="336522"/>
                </a:lnTo>
                <a:lnTo>
                  <a:pt x="4018" y="294400"/>
                </a:lnTo>
                <a:lnTo>
                  <a:pt x="0" y="249662"/>
                </a:lnTo>
                <a:lnTo>
                  <a:pt x="4018" y="204754"/>
                </a:lnTo>
                <a:lnTo>
                  <a:pt x="15606" y="162500"/>
                </a:lnTo>
                <a:lnTo>
                  <a:pt x="34060" y="123601"/>
                </a:lnTo>
                <a:lnTo>
                  <a:pt x="58679" y="88759"/>
                </a:lnTo>
                <a:lnTo>
                  <a:pt x="88760" y="58678"/>
                </a:lnTo>
                <a:lnTo>
                  <a:pt x="123601" y="34059"/>
                </a:lnTo>
                <a:lnTo>
                  <a:pt x="162500" y="15605"/>
                </a:lnTo>
                <a:lnTo>
                  <a:pt x="204755" y="4018"/>
                </a:lnTo>
                <a:lnTo>
                  <a:pt x="249658" y="0"/>
                </a:lnTo>
                <a:lnTo>
                  <a:pt x="707683" y="0"/>
                </a:lnTo>
                <a:lnTo>
                  <a:pt x="752586" y="4018"/>
                </a:lnTo>
                <a:lnTo>
                  <a:pt x="794840" y="15605"/>
                </a:lnTo>
                <a:lnTo>
                  <a:pt x="833739" y="34059"/>
                </a:lnTo>
                <a:lnTo>
                  <a:pt x="868581" y="58678"/>
                </a:lnTo>
                <a:lnTo>
                  <a:pt x="898662" y="88759"/>
                </a:lnTo>
                <a:lnTo>
                  <a:pt x="923281" y="123601"/>
                </a:lnTo>
                <a:lnTo>
                  <a:pt x="941735" y="162500"/>
                </a:lnTo>
                <a:lnTo>
                  <a:pt x="953322" y="204754"/>
                </a:lnTo>
                <a:lnTo>
                  <a:pt x="956278" y="237784"/>
                </a:lnTo>
                <a:lnTo>
                  <a:pt x="956278" y="261016"/>
                </a:lnTo>
                <a:lnTo>
                  <a:pt x="941438" y="336522"/>
                </a:lnTo>
                <a:lnTo>
                  <a:pt x="922898" y="375321"/>
                </a:lnTo>
                <a:lnTo>
                  <a:pt x="898237" y="410091"/>
                </a:lnTo>
                <a:lnTo>
                  <a:pt x="868156" y="440124"/>
                </a:lnTo>
                <a:lnTo>
                  <a:pt x="833357" y="464714"/>
                </a:lnTo>
                <a:lnTo>
                  <a:pt x="794543" y="483153"/>
                </a:lnTo>
                <a:lnTo>
                  <a:pt x="752416" y="494735"/>
                </a:lnTo>
                <a:lnTo>
                  <a:pt x="714049" y="4981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16291294" y="1028712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32"/>
                </a:lnTo>
                <a:lnTo>
                  <a:pt x="879182" y="410565"/>
                </a:lnTo>
                <a:lnTo>
                  <a:pt x="845350" y="438480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80"/>
                </a:lnTo>
                <a:lnTo>
                  <a:pt x="88188" y="410565"/>
                </a:lnTo>
                <a:lnTo>
                  <a:pt x="60261" y="376732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77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77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47"/>
                </a:lnTo>
                <a:lnTo>
                  <a:pt x="878179" y="58674"/>
                </a:lnTo>
                <a:lnTo>
                  <a:pt x="843381" y="34048"/>
                </a:lnTo>
                <a:lnTo>
                  <a:pt x="815098" y="20612"/>
                </a:lnTo>
                <a:lnTo>
                  <a:pt x="804570" y="15595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595"/>
                </a:lnTo>
                <a:lnTo>
                  <a:pt x="123596" y="34048"/>
                </a:lnTo>
                <a:lnTo>
                  <a:pt x="88760" y="58674"/>
                </a:lnTo>
                <a:lnTo>
                  <a:pt x="58674" y="88747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70"/>
                </a:lnTo>
                <a:lnTo>
                  <a:pt x="730491" y="498170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143999" y="1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6999"/>
                </a:moveTo>
                <a:lnTo>
                  <a:pt x="9143999" y="10286999"/>
                </a:lnTo>
                <a:lnTo>
                  <a:pt x="914399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0" y="1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9143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16292152" y="1028701"/>
            <a:ext cx="956310" cy="498475"/>
          </a:xfrm>
          <a:custGeom>
            <a:avLst/>
            <a:gdLst/>
            <a:ahLst/>
            <a:cxnLst/>
            <a:rect l="l" t="t" r="r" b="b"/>
            <a:pathLst>
              <a:path w="956309" h="498475">
                <a:moveTo>
                  <a:pt x="714046" y="498181"/>
                </a:moveTo>
                <a:lnTo>
                  <a:pt x="243270" y="498181"/>
                </a:lnTo>
                <a:lnTo>
                  <a:pt x="204755" y="494735"/>
                </a:lnTo>
                <a:lnTo>
                  <a:pt x="162500" y="483153"/>
                </a:lnTo>
                <a:lnTo>
                  <a:pt x="123601" y="464713"/>
                </a:lnTo>
                <a:lnTo>
                  <a:pt x="88760" y="440124"/>
                </a:lnTo>
                <a:lnTo>
                  <a:pt x="58679" y="410090"/>
                </a:lnTo>
                <a:lnTo>
                  <a:pt x="34060" y="375321"/>
                </a:lnTo>
                <a:lnTo>
                  <a:pt x="15606" y="336521"/>
                </a:lnTo>
                <a:lnTo>
                  <a:pt x="4018" y="294400"/>
                </a:lnTo>
                <a:lnTo>
                  <a:pt x="0" y="249662"/>
                </a:lnTo>
                <a:lnTo>
                  <a:pt x="4018" y="204754"/>
                </a:lnTo>
                <a:lnTo>
                  <a:pt x="15606" y="162499"/>
                </a:lnTo>
                <a:lnTo>
                  <a:pt x="34060" y="123600"/>
                </a:lnTo>
                <a:lnTo>
                  <a:pt x="58679" y="88759"/>
                </a:lnTo>
                <a:lnTo>
                  <a:pt x="88760" y="58678"/>
                </a:lnTo>
                <a:lnTo>
                  <a:pt x="123601" y="34059"/>
                </a:lnTo>
                <a:lnTo>
                  <a:pt x="162500" y="15605"/>
                </a:lnTo>
                <a:lnTo>
                  <a:pt x="204755" y="4017"/>
                </a:lnTo>
                <a:lnTo>
                  <a:pt x="249656" y="0"/>
                </a:lnTo>
                <a:lnTo>
                  <a:pt x="707685" y="0"/>
                </a:lnTo>
                <a:lnTo>
                  <a:pt x="752586" y="4017"/>
                </a:lnTo>
                <a:lnTo>
                  <a:pt x="794840" y="15605"/>
                </a:lnTo>
                <a:lnTo>
                  <a:pt x="833739" y="34059"/>
                </a:lnTo>
                <a:lnTo>
                  <a:pt x="868581" y="58678"/>
                </a:lnTo>
                <a:lnTo>
                  <a:pt x="898662" y="88759"/>
                </a:lnTo>
                <a:lnTo>
                  <a:pt x="923281" y="123600"/>
                </a:lnTo>
                <a:lnTo>
                  <a:pt x="941735" y="162499"/>
                </a:lnTo>
                <a:lnTo>
                  <a:pt x="953322" y="204754"/>
                </a:lnTo>
                <a:lnTo>
                  <a:pt x="956278" y="237783"/>
                </a:lnTo>
                <a:lnTo>
                  <a:pt x="956278" y="261016"/>
                </a:lnTo>
                <a:lnTo>
                  <a:pt x="941438" y="336521"/>
                </a:lnTo>
                <a:lnTo>
                  <a:pt x="922898" y="375321"/>
                </a:lnTo>
                <a:lnTo>
                  <a:pt x="898237" y="410090"/>
                </a:lnTo>
                <a:lnTo>
                  <a:pt x="868156" y="440124"/>
                </a:lnTo>
                <a:lnTo>
                  <a:pt x="833357" y="464713"/>
                </a:lnTo>
                <a:lnTo>
                  <a:pt x="794543" y="483153"/>
                </a:lnTo>
                <a:lnTo>
                  <a:pt x="752416" y="494735"/>
                </a:lnTo>
                <a:lnTo>
                  <a:pt x="714046" y="4981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318" y="1690169"/>
            <a:ext cx="18145363" cy="391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19298" y="3864212"/>
            <a:ext cx="8606155" cy="4787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0F0E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16291298" y="8795918"/>
            <a:ext cx="967740" cy="498475"/>
            <a:chOff x="16291298" y="8795918"/>
            <a:chExt cx="967740" cy="498475"/>
          </a:xfrm>
        </p:grpSpPr>
        <p:sp>
          <p:nvSpPr>
            <p:cNvPr id="4" name="object 4"/>
            <p:cNvSpPr/>
            <p:nvPr/>
          </p:nvSpPr>
          <p:spPr>
            <a:xfrm>
              <a:off x="16292152" y="8795918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50" y="498181"/>
                  </a:moveTo>
                  <a:lnTo>
                    <a:pt x="243266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4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500"/>
                  </a:lnTo>
                  <a:lnTo>
                    <a:pt x="34060" y="123601"/>
                  </a:lnTo>
                  <a:lnTo>
                    <a:pt x="58679" y="88760"/>
                  </a:lnTo>
                  <a:lnTo>
                    <a:pt x="88760" y="58679"/>
                  </a:lnTo>
                  <a:lnTo>
                    <a:pt x="123601" y="34060"/>
                  </a:lnTo>
                  <a:lnTo>
                    <a:pt x="162500" y="15606"/>
                  </a:lnTo>
                  <a:lnTo>
                    <a:pt x="204755" y="4018"/>
                  </a:lnTo>
                  <a:lnTo>
                    <a:pt x="249663" y="0"/>
                  </a:lnTo>
                  <a:lnTo>
                    <a:pt x="707677" y="0"/>
                  </a:lnTo>
                  <a:lnTo>
                    <a:pt x="752586" y="4018"/>
                  </a:lnTo>
                  <a:lnTo>
                    <a:pt x="794840" y="15606"/>
                  </a:lnTo>
                  <a:lnTo>
                    <a:pt x="833739" y="34060"/>
                  </a:lnTo>
                  <a:lnTo>
                    <a:pt x="868581" y="58679"/>
                  </a:lnTo>
                  <a:lnTo>
                    <a:pt x="898662" y="88760"/>
                  </a:lnTo>
                  <a:lnTo>
                    <a:pt x="923281" y="123601"/>
                  </a:lnTo>
                  <a:lnTo>
                    <a:pt x="941735" y="162500"/>
                  </a:lnTo>
                  <a:lnTo>
                    <a:pt x="953322" y="204754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4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50" y="49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6291294" y="8795930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92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92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504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714" y="4634152"/>
            <a:ext cx="180092" cy="18104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27679" y="4616047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39" h="216535">
                <a:moveTo>
                  <a:pt x="1953805" y="201739"/>
                </a:moveTo>
                <a:lnTo>
                  <a:pt x="1917366" y="194465"/>
                </a:lnTo>
                <a:lnTo>
                  <a:pt x="1887728" y="174582"/>
                </a:lnTo>
                <a:lnTo>
                  <a:pt x="1867808" y="145000"/>
                </a:lnTo>
                <a:lnTo>
                  <a:pt x="1860520" y="108629"/>
                </a:lnTo>
                <a:lnTo>
                  <a:pt x="1867808" y="72257"/>
                </a:lnTo>
                <a:lnTo>
                  <a:pt x="1887728" y="42675"/>
                </a:lnTo>
                <a:lnTo>
                  <a:pt x="1917366" y="22792"/>
                </a:lnTo>
                <a:lnTo>
                  <a:pt x="1953805" y="15518"/>
                </a:lnTo>
                <a:lnTo>
                  <a:pt x="1990245" y="22792"/>
                </a:lnTo>
                <a:lnTo>
                  <a:pt x="2019882" y="42675"/>
                </a:lnTo>
                <a:lnTo>
                  <a:pt x="2027720" y="54314"/>
                </a:lnTo>
                <a:lnTo>
                  <a:pt x="1953805" y="54314"/>
                </a:lnTo>
                <a:lnTo>
                  <a:pt x="1932731" y="58618"/>
                </a:lnTo>
                <a:lnTo>
                  <a:pt x="1915422" y="70317"/>
                </a:lnTo>
                <a:lnTo>
                  <a:pt x="1903701" y="87594"/>
                </a:lnTo>
                <a:lnTo>
                  <a:pt x="1899389" y="108629"/>
                </a:lnTo>
                <a:lnTo>
                  <a:pt x="1903701" y="129663"/>
                </a:lnTo>
                <a:lnTo>
                  <a:pt x="1915422" y="146940"/>
                </a:lnTo>
                <a:lnTo>
                  <a:pt x="1932731" y="158639"/>
                </a:lnTo>
                <a:lnTo>
                  <a:pt x="1953805" y="162943"/>
                </a:lnTo>
                <a:lnTo>
                  <a:pt x="2027720" y="162943"/>
                </a:lnTo>
                <a:lnTo>
                  <a:pt x="2019882" y="174582"/>
                </a:lnTo>
                <a:lnTo>
                  <a:pt x="1990245" y="194465"/>
                </a:lnTo>
                <a:lnTo>
                  <a:pt x="1953805" y="201739"/>
                </a:lnTo>
                <a:close/>
              </a:path>
              <a:path w="2047239" h="216535">
                <a:moveTo>
                  <a:pt x="2027720" y="162943"/>
                </a:moveTo>
                <a:lnTo>
                  <a:pt x="1953805" y="162943"/>
                </a:lnTo>
                <a:lnTo>
                  <a:pt x="1974879" y="158639"/>
                </a:lnTo>
                <a:lnTo>
                  <a:pt x="1992188" y="146940"/>
                </a:lnTo>
                <a:lnTo>
                  <a:pt x="2003909" y="129663"/>
                </a:lnTo>
                <a:lnTo>
                  <a:pt x="2008221" y="108629"/>
                </a:lnTo>
                <a:lnTo>
                  <a:pt x="2003909" y="87594"/>
                </a:lnTo>
                <a:lnTo>
                  <a:pt x="1992188" y="70317"/>
                </a:lnTo>
                <a:lnTo>
                  <a:pt x="1974879" y="58618"/>
                </a:lnTo>
                <a:lnTo>
                  <a:pt x="1953805" y="54314"/>
                </a:lnTo>
                <a:lnTo>
                  <a:pt x="2027720" y="54314"/>
                </a:lnTo>
                <a:lnTo>
                  <a:pt x="2039802" y="72257"/>
                </a:lnTo>
                <a:lnTo>
                  <a:pt x="2047090" y="108629"/>
                </a:lnTo>
                <a:lnTo>
                  <a:pt x="2039802" y="145000"/>
                </a:lnTo>
                <a:lnTo>
                  <a:pt x="2027720" y="162943"/>
                </a:lnTo>
                <a:close/>
              </a:path>
              <a:path w="2047239" h="216535">
                <a:moveTo>
                  <a:pt x="1041684" y="215965"/>
                </a:moveTo>
                <a:lnTo>
                  <a:pt x="1002815" y="215965"/>
                </a:lnTo>
                <a:lnTo>
                  <a:pt x="1002815" y="128027"/>
                </a:lnTo>
                <a:lnTo>
                  <a:pt x="916008" y="128027"/>
                </a:lnTo>
                <a:lnTo>
                  <a:pt x="916008" y="89231"/>
                </a:lnTo>
                <a:lnTo>
                  <a:pt x="1004110" y="89231"/>
                </a:lnTo>
                <a:lnTo>
                  <a:pt x="1004110" y="0"/>
                </a:lnTo>
                <a:lnTo>
                  <a:pt x="1042979" y="0"/>
                </a:lnTo>
                <a:lnTo>
                  <a:pt x="1042979" y="87937"/>
                </a:lnTo>
                <a:lnTo>
                  <a:pt x="1132377" y="87937"/>
                </a:lnTo>
                <a:lnTo>
                  <a:pt x="1132377" y="126733"/>
                </a:lnTo>
                <a:lnTo>
                  <a:pt x="1041684" y="126733"/>
                </a:lnTo>
                <a:lnTo>
                  <a:pt x="1041684" y="215965"/>
                </a:lnTo>
                <a:close/>
              </a:path>
              <a:path w="2047239" h="216535">
                <a:moveTo>
                  <a:pt x="93285" y="201739"/>
                </a:moveTo>
                <a:lnTo>
                  <a:pt x="56845" y="194465"/>
                </a:lnTo>
                <a:lnTo>
                  <a:pt x="27208" y="174582"/>
                </a:lnTo>
                <a:lnTo>
                  <a:pt x="7287" y="145000"/>
                </a:lnTo>
                <a:lnTo>
                  <a:pt x="0" y="108629"/>
                </a:lnTo>
                <a:lnTo>
                  <a:pt x="7470" y="72257"/>
                </a:lnTo>
                <a:lnTo>
                  <a:pt x="27693" y="42675"/>
                </a:lnTo>
                <a:lnTo>
                  <a:pt x="57392" y="22792"/>
                </a:lnTo>
                <a:lnTo>
                  <a:pt x="93285" y="15518"/>
                </a:lnTo>
                <a:lnTo>
                  <a:pt x="129724" y="22792"/>
                </a:lnTo>
                <a:lnTo>
                  <a:pt x="159362" y="42675"/>
                </a:lnTo>
                <a:lnTo>
                  <a:pt x="167199" y="54314"/>
                </a:lnTo>
                <a:lnTo>
                  <a:pt x="93285" y="54314"/>
                </a:lnTo>
                <a:lnTo>
                  <a:pt x="72210" y="58618"/>
                </a:lnTo>
                <a:lnTo>
                  <a:pt x="54902" y="70317"/>
                </a:lnTo>
                <a:lnTo>
                  <a:pt x="43180" y="87594"/>
                </a:lnTo>
                <a:lnTo>
                  <a:pt x="38868" y="108629"/>
                </a:lnTo>
                <a:lnTo>
                  <a:pt x="43180" y="129663"/>
                </a:lnTo>
                <a:lnTo>
                  <a:pt x="54902" y="146940"/>
                </a:lnTo>
                <a:lnTo>
                  <a:pt x="72210" y="158639"/>
                </a:lnTo>
                <a:lnTo>
                  <a:pt x="93285" y="162943"/>
                </a:lnTo>
                <a:lnTo>
                  <a:pt x="167199" y="162943"/>
                </a:lnTo>
                <a:lnTo>
                  <a:pt x="159362" y="174582"/>
                </a:lnTo>
                <a:lnTo>
                  <a:pt x="129724" y="194465"/>
                </a:lnTo>
                <a:lnTo>
                  <a:pt x="93285" y="201739"/>
                </a:lnTo>
                <a:close/>
              </a:path>
              <a:path w="2047239" h="216535">
                <a:moveTo>
                  <a:pt x="167199" y="162943"/>
                </a:moveTo>
                <a:lnTo>
                  <a:pt x="93285" y="162943"/>
                </a:lnTo>
                <a:lnTo>
                  <a:pt x="114359" y="158639"/>
                </a:lnTo>
                <a:lnTo>
                  <a:pt x="131668" y="146940"/>
                </a:lnTo>
                <a:lnTo>
                  <a:pt x="143389" y="129663"/>
                </a:lnTo>
                <a:lnTo>
                  <a:pt x="147701" y="108629"/>
                </a:lnTo>
                <a:lnTo>
                  <a:pt x="143389" y="87594"/>
                </a:lnTo>
                <a:lnTo>
                  <a:pt x="131668" y="70317"/>
                </a:lnTo>
                <a:lnTo>
                  <a:pt x="114359" y="58618"/>
                </a:lnTo>
                <a:lnTo>
                  <a:pt x="93285" y="54314"/>
                </a:lnTo>
                <a:lnTo>
                  <a:pt x="167199" y="54314"/>
                </a:lnTo>
                <a:lnTo>
                  <a:pt x="179282" y="72257"/>
                </a:lnTo>
                <a:lnTo>
                  <a:pt x="186570" y="108629"/>
                </a:lnTo>
                <a:lnTo>
                  <a:pt x="179282" y="145000"/>
                </a:lnTo>
                <a:lnTo>
                  <a:pt x="167199" y="162943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827" y="6492486"/>
            <a:ext cx="186570" cy="1862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827" y="9142262"/>
            <a:ext cx="186570" cy="11245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77984" y="5561379"/>
            <a:ext cx="216535" cy="2063114"/>
          </a:xfrm>
          <a:custGeom>
            <a:avLst/>
            <a:gdLst/>
            <a:ahLst/>
            <a:cxnLst/>
            <a:rect l="l" t="t" r="r" b="b"/>
            <a:pathLst>
              <a:path w="216534" h="2063115">
                <a:moveTo>
                  <a:pt x="107537" y="186221"/>
                </a:moveTo>
                <a:lnTo>
                  <a:pt x="71097" y="178947"/>
                </a:lnTo>
                <a:lnTo>
                  <a:pt x="41460" y="159064"/>
                </a:lnTo>
                <a:lnTo>
                  <a:pt x="21539" y="129482"/>
                </a:lnTo>
                <a:lnTo>
                  <a:pt x="14251" y="93110"/>
                </a:lnTo>
                <a:lnTo>
                  <a:pt x="21539" y="56739"/>
                </a:lnTo>
                <a:lnTo>
                  <a:pt x="41460" y="27157"/>
                </a:lnTo>
                <a:lnTo>
                  <a:pt x="71097" y="7274"/>
                </a:lnTo>
                <a:lnTo>
                  <a:pt x="107537" y="0"/>
                </a:lnTo>
                <a:lnTo>
                  <a:pt x="143976" y="7274"/>
                </a:lnTo>
                <a:lnTo>
                  <a:pt x="173614" y="27157"/>
                </a:lnTo>
                <a:lnTo>
                  <a:pt x="181451" y="38796"/>
                </a:lnTo>
                <a:lnTo>
                  <a:pt x="107537" y="38796"/>
                </a:lnTo>
                <a:lnTo>
                  <a:pt x="86462" y="43100"/>
                </a:lnTo>
                <a:lnTo>
                  <a:pt x="69154" y="54799"/>
                </a:lnTo>
                <a:lnTo>
                  <a:pt x="57432" y="72075"/>
                </a:lnTo>
                <a:lnTo>
                  <a:pt x="53120" y="93110"/>
                </a:lnTo>
                <a:lnTo>
                  <a:pt x="57432" y="114145"/>
                </a:lnTo>
                <a:lnTo>
                  <a:pt x="69154" y="131421"/>
                </a:lnTo>
                <a:lnTo>
                  <a:pt x="86462" y="143121"/>
                </a:lnTo>
                <a:lnTo>
                  <a:pt x="107537" y="147425"/>
                </a:lnTo>
                <a:lnTo>
                  <a:pt x="181451" y="147425"/>
                </a:lnTo>
                <a:lnTo>
                  <a:pt x="173614" y="159064"/>
                </a:lnTo>
                <a:lnTo>
                  <a:pt x="143976" y="178947"/>
                </a:lnTo>
                <a:lnTo>
                  <a:pt x="107537" y="186221"/>
                </a:lnTo>
                <a:close/>
              </a:path>
              <a:path w="216534" h="2063115">
                <a:moveTo>
                  <a:pt x="181451" y="147425"/>
                </a:moveTo>
                <a:lnTo>
                  <a:pt x="107537" y="147425"/>
                </a:lnTo>
                <a:lnTo>
                  <a:pt x="128611" y="143121"/>
                </a:lnTo>
                <a:lnTo>
                  <a:pt x="145919" y="131421"/>
                </a:lnTo>
                <a:lnTo>
                  <a:pt x="157641" y="114145"/>
                </a:lnTo>
                <a:lnTo>
                  <a:pt x="161953" y="93110"/>
                </a:lnTo>
                <a:lnTo>
                  <a:pt x="157641" y="72075"/>
                </a:lnTo>
                <a:lnTo>
                  <a:pt x="145919" y="54799"/>
                </a:lnTo>
                <a:lnTo>
                  <a:pt x="128611" y="43100"/>
                </a:lnTo>
                <a:lnTo>
                  <a:pt x="107537" y="38796"/>
                </a:lnTo>
                <a:lnTo>
                  <a:pt x="181451" y="38796"/>
                </a:lnTo>
                <a:lnTo>
                  <a:pt x="193534" y="56739"/>
                </a:lnTo>
                <a:lnTo>
                  <a:pt x="200822" y="93110"/>
                </a:lnTo>
                <a:lnTo>
                  <a:pt x="193534" y="129482"/>
                </a:lnTo>
                <a:lnTo>
                  <a:pt x="181451" y="147425"/>
                </a:lnTo>
                <a:close/>
              </a:path>
              <a:path w="216534" h="2063115">
                <a:moveTo>
                  <a:pt x="126971" y="2062660"/>
                </a:moveTo>
                <a:lnTo>
                  <a:pt x="88102" y="2062660"/>
                </a:lnTo>
                <a:lnTo>
                  <a:pt x="88102" y="1974722"/>
                </a:lnTo>
                <a:lnTo>
                  <a:pt x="0" y="1974722"/>
                </a:lnTo>
                <a:lnTo>
                  <a:pt x="0" y="1935926"/>
                </a:lnTo>
                <a:lnTo>
                  <a:pt x="89398" y="1935926"/>
                </a:lnTo>
                <a:lnTo>
                  <a:pt x="89398" y="1846695"/>
                </a:lnTo>
                <a:lnTo>
                  <a:pt x="128267" y="1846695"/>
                </a:lnTo>
                <a:lnTo>
                  <a:pt x="128267" y="1934633"/>
                </a:lnTo>
                <a:lnTo>
                  <a:pt x="216369" y="1934633"/>
                </a:lnTo>
                <a:lnTo>
                  <a:pt x="216369" y="1973429"/>
                </a:lnTo>
                <a:lnTo>
                  <a:pt x="126971" y="1973429"/>
                </a:lnTo>
                <a:lnTo>
                  <a:pt x="126971" y="206266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236" y="8211155"/>
            <a:ext cx="186570" cy="18622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425088" y="5561379"/>
            <a:ext cx="2052320" cy="2048510"/>
          </a:xfrm>
          <a:custGeom>
            <a:avLst/>
            <a:gdLst/>
            <a:ahLst/>
            <a:cxnLst/>
            <a:rect l="l" t="t" r="r" b="b"/>
            <a:pathLst>
              <a:path w="2052320" h="2048509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2048509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2048509">
                <a:moveTo>
                  <a:pt x="1958988" y="1117328"/>
                </a:moveTo>
                <a:lnTo>
                  <a:pt x="1922548" y="1110054"/>
                </a:lnTo>
                <a:lnTo>
                  <a:pt x="1892911" y="1090171"/>
                </a:lnTo>
                <a:lnTo>
                  <a:pt x="1872990" y="1060589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4985" y="1060589"/>
                </a:lnTo>
                <a:lnTo>
                  <a:pt x="2025065" y="1090171"/>
                </a:lnTo>
                <a:lnTo>
                  <a:pt x="1995427" y="1110054"/>
                </a:lnTo>
                <a:lnTo>
                  <a:pt x="1958988" y="1117328"/>
                </a:lnTo>
                <a:close/>
              </a:path>
              <a:path w="2052320" h="2048509">
                <a:moveTo>
                  <a:pt x="1026136" y="2048435"/>
                </a:moveTo>
                <a:lnTo>
                  <a:pt x="989697" y="2041161"/>
                </a:lnTo>
                <a:lnTo>
                  <a:pt x="960059" y="2021278"/>
                </a:lnTo>
                <a:lnTo>
                  <a:pt x="940139" y="1991696"/>
                </a:lnTo>
                <a:lnTo>
                  <a:pt x="932851" y="1955324"/>
                </a:lnTo>
                <a:lnTo>
                  <a:pt x="940139" y="1918953"/>
                </a:lnTo>
                <a:lnTo>
                  <a:pt x="960059" y="1889371"/>
                </a:lnTo>
                <a:lnTo>
                  <a:pt x="989697" y="1869488"/>
                </a:lnTo>
                <a:lnTo>
                  <a:pt x="1026136" y="1862214"/>
                </a:lnTo>
                <a:lnTo>
                  <a:pt x="1062029" y="1869488"/>
                </a:lnTo>
                <a:lnTo>
                  <a:pt x="1091727" y="1889371"/>
                </a:lnTo>
                <a:lnTo>
                  <a:pt x="1111951" y="1918953"/>
                </a:lnTo>
                <a:lnTo>
                  <a:pt x="1119421" y="1955324"/>
                </a:lnTo>
                <a:lnTo>
                  <a:pt x="1112133" y="1991696"/>
                </a:lnTo>
                <a:lnTo>
                  <a:pt x="1092213" y="2021278"/>
                </a:lnTo>
                <a:lnTo>
                  <a:pt x="1062576" y="2041161"/>
                </a:lnTo>
                <a:lnTo>
                  <a:pt x="1026136" y="204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425088" y="8211155"/>
            <a:ext cx="2052320" cy="1043940"/>
          </a:xfrm>
          <a:custGeom>
            <a:avLst/>
            <a:gdLst/>
            <a:ahLst/>
            <a:cxnLst/>
            <a:rect l="l" t="t" r="r" b="b"/>
            <a:pathLst>
              <a:path w="2052320" h="1043940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1043940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1043940">
                <a:moveTo>
                  <a:pt x="2048396" y="1043566"/>
                </a:moveTo>
                <a:lnTo>
                  <a:pt x="1869580" y="1043566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8396" y="10435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425088" y="5563966"/>
            <a:ext cx="2052320" cy="2045970"/>
          </a:xfrm>
          <a:custGeom>
            <a:avLst/>
            <a:gdLst/>
            <a:ahLst/>
            <a:cxnLst/>
            <a:rect l="l" t="t" r="r" b="b"/>
            <a:pathLst>
              <a:path w="2052320" h="2045970">
                <a:moveTo>
                  <a:pt x="1896798" y="181048"/>
                </a:moveTo>
                <a:lnTo>
                  <a:pt x="1869589" y="153891"/>
                </a:lnTo>
                <a:lnTo>
                  <a:pt x="1933075" y="90524"/>
                </a:lnTo>
                <a:lnTo>
                  <a:pt x="1869589" y="27157"/>
                </a:lnTo>
                <a:lnTo>
                  <a:pt x="1896798" y="0"/>
                </a:lnTo>
                <a:lnTo>
                  <a:pt x="1958988" y="63366"/>
                </a:lnTo>
                <a:lnTo>
                  <a:pt x="2013404" y="63366"/>
                </a:lnTo>
                <a:lnTo>
                  <a:pt x="1986196" y="90524"/>
                </a:lnTo>
                <a:lnTo>
                  <a:pt x="2013404" y="117681"/>
                </a:lnTo>
                <a:lnTo>
                  <a:pt x="1958988" y="117681"/>
                </a:lnTo>
                <a:lnTo>
                  <a:pt x="1896798" y="181048"/>
                </a:lnTo>
                <a:close/>
              </a:path>
              <a:path w="2052320" h="2045970">
                <a:moveTo>
                  <a:pt x="2013404" y="63366"/>
                </a:moveTo>
                <a:lnTo>
                  <a:pt x="1958988" y="63366"/>
                </a:lnTo>
                <a:lnTo>
                  <a:pt x="2022473" y="0"/>
                </a:lnTo>
                <a:lnTo>
                  <a:pt x="2049682" y="27157"/>
                </a:lnTo>
                <a:lnTo>
                  <a:pt x="2013404" y="63366"/>
                </a:lnTo>
                <a:close/>
              </a:path>
              <a:path w="2052320" h="2045970">
                <a:moveTo>
                  <a:pt x="2022473" y="181048"/>
                </a:moveTo>
                <a:lnTo>
                  <a:pt x="1958988" y="117681"/>
                </a:lnTo>
                <a:lnTo>
                  <a:pt x="2013404" y="117681"/>
                </a:lnTo>
                <a:lnTo>
                  <a:pt x="2049682" y="153891"/>
                </a:lnTo>
                <a:lnTo>
                  <a:pt x="2022473" y="181048"/>
                </a:lnTo>
                <a:close/>
              </a:path>
              <a:path w="2052320" h="2045970">
                <a:moveTo>
                  <a:pt x="1958988" y="2045848"/>
                </a:moveTo>
                <a:lnTo>
                  <a:pt x="1922548" y="2038574"/>
                </a:lnTo>
                <a:lnTo>
                  <a:pt x="1892911" y="2018691"/>
                </a:lnTo>
                <a:lnTo>
                  <a:pt x="1872990" y="1989109"/>
                </a:lnTo>
                <a:lnTo>
                  <a:pt x="1865703" y="1952738"/>
                </a:lnTo>
                <a:lnTo>
                  <a:pt x="1872990" y="1916366"/>
                </a:lnTo>
                <a:lnTo>
                  <a:pt x="1892911" y="1886784"/>
                </a:lnTo>
                <a:lnTo>
                  <a:pt x="1922548" y="1866901"/>
                </a:lnTo>
                <a:lnTo>
                  <a:pt x="1958988" y="1859627"/>
                </a:lnTo>
                <a:lnTo>
                  <a:pt x="1995427" y="1866901"/>
                </a:lnTo>
                <a:lnTo>
                  <a:pt x="2025065" y="1886784"/>
                </a:lnTo>
                <a:lnTo>
                  <a:pt x="2032902" y="1898423"/>
                </a:lnTo>
                <a:lnTo>
                  <a:pt x="1958988" y="1898423"/>
                </a:lnTo>
                <a:lnTo>
                  <a:pt x="1937913" y="1902727"/>
                </a:lnTo>
                <a:lnTo>
                  <a:pt x="1920605" y="1914427"/>
                </a:lnTo>
                <a:lnTo>
                  <a:pt x="1908883" y="1931703"/>
                </a:lnTo>
                <a:lnTo>
                  <a:pt x="1904571" y="1952738"/>
                </a:lnTo>
                <a:lnTo>
                  <a:pt x="1908883" y="1973773"/>
                </a:lnTo>
                <a:lnTo>
                  <a:pt x="1920605" y="1991049"/>
                </a:lnTo>
                <a:lnTo>
                  <a:pt x="1937913" y="2002748"/>
                </a:lnTo>
                <a:lnTo>
                  <a:pt x="1958988" y="2007052"/>
                </a:lnTo>
                <a:lnTo>
                  <a:pt x="2032902" y="2007052"/>
                </a:lnTo>
                <a:lnTo>
                  <a:pt x="2025065" y="2018691"/>
                </a:lnTo>
                <a:lnTo>
                  <a:pt x="1995427" y="2038574"/>
                </a:lnTo>
                <a:lnTo>
                  <a:pt x="1958988" y="2045848"/>
                </a:lnTo>
                <a:close/>
              </a:path>
              <a:path w="2052320" h="2045970">
                <a:moveTo>
                  <a:pt x="2032902" y="2007052"/>
                </a:moveTo>
                <a:lnTo>
                  <a:pt x="1958988" y="2007052"/>
                </a:lnTo>
                <a:lnTo>
                  <a:pt x="1980062" y="2002748"/>
                </a:lnTo>
                <a:lnTo>
                  <a:pt x="1997371" y="1991049"/>
                </a:lnTo>
                <a:lnTo>
                  <a:pt x="2009092" y="1973773"/>
                </a:lnTo>
                <a:lnTo>
                  <a:pt x="2013404" y="1952738"/>
                </a:lnTo>
                <a:lnTo>
                  <a:pt x="2009092" y="1931703"/>
                </a:lnTo>
                <a:lnTo>
                  <a:pt x="1997371" y="1914427"/>
                </a:lnTo>
                <a:lnTo>
                  <a:pt x="1980062" y="1902727"/>
                </a:lnTo>
                <a:lnTo>
                  <a:pt x="1958988" y="1898423"/>
                </a:lnTo>
                <a:lnTo>
                  <a:pt x="2032902" y="1898423"/>
                </a:lnTo>
                <a:lnTo>
                  <a:pt x="2044985" y="1916366"/>
                </a:lnTo>
                <a:lnTo>
                  <a:pt x="2052273" y="1952738"/>
                </a:lnTo>
                <a:lnTo>
                  <a:pt x="2044985" y="1989109"/>
                </a:lnTo>
                <a:lnTo>
                  <a:pt x="2032902" y="2007052"/>
                </a:lnTo>
                <a:close/>
              </a:path>
              <a:path w="2052320" h="2045970">
                <a:moveTo>
                  <a:pt x="962650" y="1112155"/>
                </a:moveTo>
                <a:lnTo>
                  <a:pt x="935442" y="1084998"/>
                </a:lnTo>
                <a:lnTo>
                  <a:pt x="998928" y="1021631"/>
                </a:lnTo>
                <a:lnTo>
                  <a:pt x="935442" y="958264"/>
                </a:lnTo>
                <a:lnTo>
                  <a:pt x="962650" y="931106"/>
                </a:lnTo>
                <a:lnTo>
                  <a:pt x="1024840" y="994473"/>
                </a:lnTo>
                <a:lnTo>
                  <a:pt x="1079257" y="994473"/>
                </a:lnTo>
                <a:lnTo>
                  <a:pt x="1052049" y="1021631"/>
                </a:lnTo>
                <a:lnTo>
                  <a:pt x="1079257" y="1048788"/>
                </a:lnTo>
                <a:lnTo>
                  <a:pt x="1024840" y="1048788"/>
                </a:lnTo>
                <a:lnTo>
                  <a:pt x="962650" y="1112155"/>
                </a:lnTo>
                <a:close/>
              </a:path>
              <a:path w="2052320" h="2045970">
                <a:moveTo>
                  <a:pt x="1079257" y="994473"/>
                </a:moveTo>
                <a:lnTo>
                  <a:pt x="1024840" y="994473"/>
                </a:lnTo>
                <a:lnTo>
                  <a:pt x="1088326" y="931106"/>
                </a:lnTo>
                <a:lnTo>
                  <a:pt x="1115534" y="958264"/>
                </a:lnTo>
                <a:lnTo>
                  <a:pt x="1079257" y="994473"/>
                </a:lnTo>
                <a:close/>
              </a:path>
              <a:path w="2052320" h="2045970">
                <a:moveTo>
                  <a:pt x="1088326" y="1112155"/>
                </a:moveTo>
                <a:lnTo>
                  <a:pt x="1024840" y="1048788"/>
                </a:lnTo>
                <a:lnTo>
                  <a:pt x="1079257" y="1048788"/>
                </a:lnTo>
                <a:lnTo>
                  <a:pt x="1115534" y="1084998"/>
                </a:lnTo>
                <a:lnTo>
                  <a:pt x="1088326" y="1112155"/>
                </a:lnTo>
                <a:close/>
              </a:path>
              <a:path w="2052320" h="2045970">
                <a:moveTo>
                  <a:pt x="93285" y="1114741"/>
                </a:moveTo>
                <a:lnTo>
                  <a:pt x="56845" y="1107467"/>
                </a:lnTo>
                <a:lnTo>
                  <a:pt x="27208" y="1087584"/>
                </a:lnTo>
                <a:lnTo>
                  <a:pt x="7287" y="1058002"/>
                </a:lnTo>
                <a:lnTo>
                  <a:pt x="0" y="1021631"/>
                </a:lnTo>
                <a:lnTo>
                  <a:pt x="7287" y="985259"/>
                </a:lnTo>
                <a:lnTo>
                  <a:pt x="27208" y="955677"/>
                </a:lnTo>
                <a:lnTo>
                  <a:pt x="56845" y="935794"/>
                </a:lnTo>
                <a:lnTo>
                  <a:pt x="93285" y="928520"/>
                </a:lnTo>
                <a:lnTo>
                  <a:pt x="129724" y="935794"/>
                </a:lnTo>
                <a:lnTo>
                  <a:pt x="159362" y="955677"/>
                </a:lnTo>
                <a:lnTo>
                  <a:pt x="167199" y="967316"/>
                </a:lnTo>
                <a:lnTo>
                  <a:pt x="93285" y="967316"/>
                </a:lnTo>
                <a:lnTo>
                  <a:pt x="72211" y="971620"/>
                </a:lnTo>
                <a:lnTo>
                  <a:pt x="54902" y="983320"/>
                </a:lnTo>
                <a:lnTo>
                  <a:pt x="43180" y="1000596"/>
                </a:lnTo>
                <a:lnTo>
                  <a:pt x="38868" y="1021631"/>
                </a:lnTo>
                <a:lnTo>
                  <a:pt x="43180" y="1042666"/>
                </a:lnTo>
                <a:lnTo>
                  <a:pt x="54902" y="1059942"/>
                </a:lnTo>
                <a:lnTo>
                  <a:pt x="72211" y="1071641"/>
                </a:lnTo>
                <a:lnTo>
                  <a:pt x="93285" y="1075945"/>
                </a:lnTo>
                <a:lnTo>
                  <a:pt x="167199" y="1075945"/>
                </a:lnTo>
                <a:lnTo>
                  <a:pt x="159362" y="1087584"/>
                </a:lnTo>
                <a:lnTo>
                  <a:pt x="129724" y="1107467"/>
                </a:lnTo>
                <a:lnTo>
                  <a:pt x="93285" y="1114741"/>
                </a:lnTo>
                <a:close/>
              </a:path>
              <a:path w="2052320" h="2045970">
                <a:moveTo>
                  <a:pt x="167199" y="1075945"/>
                </a:moveTo>
                <a:lnTo>
                  <a:pt x="93285" y="1075945"/>
                </a:lnTo>
                <a:lnTo>
                  <a:pt x="114359" y="1071641"/>
                </a:lnTo>
                <a:lnTo>
                  <a:pt x="131668" y="1059942"/>
                </a:lnTo>
                <a:lnTo>
                  <a:pt x="143389" y="1042666"/>
                </a:lnTo>
                <a:lnTo>
                  <a:pt x="147701" y="1021631"/>
                </a:lnTo>
                <a:lnTo>
                  <a:pt x="143389" y="1000596"/>
                </a:lnTo>
                <a:lnTo>
                  <a:pt x="131668" y="983320"/>
                </a:lnTo>
                <a:lnTo>
                  <a:pt x="114359" y="971620"/>
                </a:lnTo>
                <a:lnTo>
                  <a:pt x="93285" y="967316"/>
                </a:lnTo>
                <a:lnTo>
                  <a:pt x="167199" y="967316"/>
                </a:lnTo>
                <a:lnTo>
                  <a:pt x="179282" y="985259"/>
                </a:lnTo>
                <a:lnTo>
                  <a:pt x="186570" y="1021631"/>
                </a:lnTo>
                <a:lnTo>
                  <a:pt x="179282" y="1058002"/>
                </a:lnTo>
                <a:lnTo>
                  <a:pt x="167199" y="1075945"/>
                </a:lnTo>
                <a:close/>
              </a:path>
              <a:path w="2052320" h="2045970">
                <a:moveTo>
                  <a:pt x="31095" y="2041969"/>
                </a:moveTo>
                <a:lnTo>
                  <a:pt x="3886" y="2014812"/>
                </a:lnTo>
                <a:lnTo>
                  <a:pt x="67372" y="1951444"/>
                </a:lnTo>
                <a:lnTo>
                  <a:pt x="3886" y="1888077"/>
                </a:lnTo>
                <a:lnTo>
                  <a:pt x="31095" y="1860920"/>
                </a:lnTo>
                <a:lnTo>
                  <a:pt x="94580" y="1924287"/>
                </a:lnTo>
                <a:lnTo>
                  <a:pt x="147701" y="1924287"/>
                </a:lnTo>
                <a:lnTo>
                  <a:pt x="120493" y="1951444"/>
                </a:lnTo>
                <a:lnTo>
                  <a:pt x="147701" y="1978602"/>
                </a:lnTo>
                <a:lnTo>
                  <a:pt x="94580" y="1978602"/>
                </a:lnTo>
                <a:lnTo>
                  <a:pt x="31095" y="2041969"/>
                </a:lnTo>
                <a:close/>
              </a:path>
              <a:path w="2052320" h="2045970">
                <a:moveTo>
                  <a:pt x="147701" y="1924287"/>
                </a:moveTo>
                <a:lnTo>
                  <a:pt x="94580" y="1924287"/>
                </a:lnTo>
                <a:lnTo>
                  <a:pt x="156770" y="1860920"/>
                </a:lnTo>
                <a:lnTo>
                  <a:pt x="183979" y="1888077"/>
                </a:lnTo>
                <a:lnTo>
                  <a:pt x="147701" y="1924287"/>
                </a:lnTo>
                <a:close/>
              </a:path>
              <a:path w="2052320" h="2045970">
                <a:moveTo>
                  <a:pt x="156770" y="2041969"/>
                </a:moveTo>
                <a:lnTo>
                  <a:pt x="94580" y="1978602"/>
                </a:lnTo>
                <a:lnTo>
                  <a:pt x="147701" y="1978602"/>
                </a:lnTo>
                <a:lnTo>
                  <a:pt x="183979" y="2014812"/>
                </a:lnTo>
                <a:lnTo>
                  <a:pt x="156770" y="2041969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5" name="object 15"/>
          <p:cNvGrpSpPr/>
          <p:nvPr/>
        </p:nvGrpSpPr>
        <p:grpSpPr>
          <a:xfrm>
            <a:off x="1015333" y="4073301"/>
            <a:ext cx="7729855" cy="6216650"/>
            <a:chOff x="1425088" y="3038131"/>
            <a:chExt cx="7729855" cy="6216650"/>
          </a:xfrm>
        </p:grpSpPr>
        <p:sp>
          <p:nvSpPr>
            <p:cNvPr id="16" name="object 16"/>
            <p:cNvSpPr/>
            <p:nvPr/>
          </p:nvSpPr>
          <p:spPr>
            <a:xfrm>
              <a:off x="1425088" y="8213741"/>
              <a:ext cx="2049780" cy="1041400"/>
            </a:xfrm>
            <a:custGeom>
              <a:avLst/>
              <a:gdLst/>
              <a:ahLst/>
              <a:cxnLst/>
              <a:rect l="l" t="t" r="r" b="b"/>
              <a:pathLst>
                <a:path w="2049779" h="1041400">
                  <a:moveTo>
                    <a:pt x="1896798" y="181048"/>
                  </a:moveTo>
                  <a:lnTo>
                    <a:pt x="1869589" y="153891"/>
                  </a:lnTo>
                  <a:lnTo>
                    <a:pt x="1933075" y="90524"/>
                  </a:lnTo>
                  <a:lnTo>
                    <a:pt x="1869589" y="27157"/>
                  </a:lnTo>
                  <a:lnTo>
                    <a:pt x="1896798" y="0"/>
                  </a:lnTo>
                  <a:lnTo>
                    <a:pt x="1958988" y="63366"/>
                  </a:lnTo>
                  <a:lnTo>
                    <a:pt x="2013404" y="63366"/>
                  </a:lnTo>
                  <a:lnTo>
                    <a:pt x="1986196" y="90524"/>
                  </a:lnTo>
                  <a:lnTo>
                    <a:pt x="2013404" y="117681"/>
                  </a:lnTo>
                  <a:lnTo>
                    <a:pt x="1958988" y="117681"/>
                  </a:lnTo>
                  <a:lnTo>
                    <a:pt x="1896798" y="181048"/>
                  </a:lnTo>
                  <a:close/>
                </a:path>
                <a:path w="2049779" h="1041400">
                  <a:moveTo>
                    <a:pt x="2013404" y="63366"/>
                  </a:moveTo>
                  <a:lnTo>
                    <a:pt x="1958988" y="63366"/>
                  </a:lnTo>
                  <a:lnTo>
                    <a:pt x="2022473" y="0"/>
                  </a:lnTo>
                  <a:lnTo>
                    <a:pt x="2049682" y="27157"/>
                  </a:lnTo>
                  <a:lnTo>
                    <a:pt x="2013404" y="63366"/>
                  </a:lnTo>
                  <a:close/>
                </a:path>
                <a:path w="2049779" h="1041400">
                  <a:moveTo>
                    <a:pt x="2022473" y="181048"/>
                  </a:moveTo>
                  <a:lnTo>
                    <a:pt x="1958988" y="117681"/>
                  </a:lnTo>
                  <a:lnTo>
                    <a:pt x="2013404" y="117681"/>
                  </a:lnTo>
                  <a:lnTo>
                    <a:pt x="2049682" y="153891"/>
                  </a:lnTo>
                  <a:lnTo>
                    <a:pt x="2022473" y="181048"/>
                  </a:lnTo>
                  <a:close/>
                </a:path>
                <a:path w="2049779" h="1041400">
                  <a:moveTo>
                    <a:pt x="1071434" y="1040980"/>
                  </a:moveTo>
                  <a:lnTo>
                    <a:pt x="979543" y="1040980"/>
                  </a:lnTo>
                  <a:lnTo>
                    <a:pt x="998928" y="1021631"/>
                  </a:lnTo>
                  <a:lnTo>
                    <a:pt x="935442" y="958264"/>
                  </a:lnTo>
                  <a:lnTo>
                    <a:pt x="962650" y="931106"/>
                  </a:lnTo>
                  <a:lnTo>
                    <a:pt x="1024840" y="994473"/>
                  </a:lnTo>
                  <a:lnTo>
                    <a:pt x="1079257" y="994473"/>
                  </a:lnTo>
                  <a:lnTo>
                    <a:pt x="1052049" y="1021631"/>
                  </a:lnTo>
                  <a:lnTo>
                    <a:pt x="1071434" y="1040980"/>
                  </a:lnTo>
                  <a:close/>
                </a:path>
                <a:path w="2049779" h="1041400">
                  <a:moveTo>
                    <a:pt x="1079257" y="994473"/>
                  </a:moveTo>
                  <a:lnTo>
                    <a:pt x="1024840" y="994473"/>
                  </a:lnTo>
                  <a:lnTo>
                    <a:pt x="1088326" y="931106"/>
                  </a:lnTo>
                  <a:lnTo>
                    <a:pt x="1115534" y="958264"/>
                  </a:lnTo>
                  <a:lnTo>
                    <a:pt x="1079257" y="994473"/>
                  </a:lnTo>
                  <a:close/>
                </a:path>
                <a:path w="2049779" h="1041400">
                  <a:moveTo>
                    <a:pt x="42835" y="1040980"/>
                  </a:moveTo>
                  <a:lnTo>
                    <a:pt x="3877" y="1040980"/>
                  </a:lnTo>
                  <a:lnTo>
                    <a:pt x="0" y="1021631"/>
                  </a:lnTo>
                  <a:lnTo>
                    <a:pt x="7287" y="985259"/>
                  </a:lnTo>
                  <a:lnTo>
                    <a:pt x="27208" y="955677"/>
                  </a:lnTo>
                  <a:lnTo>
                    <a:pt x="56845" y="935794"/>
                  </a:lnTo>
                  <a:lnTo>
                    <a:pt x="93285" y="928520"/>
                  </a:lnTo>
                  <a:lnTo>
                    <a:pt x="129724" y="935794"/>
                  </a:lnTo>
                  <a:lnTo>
                    <a:pt x="159362" y="955677"/>
                  </a:lnTo>
                  <a:lnTo>
                    <a:pt x="167199" y="967316"/>
                  </a:lnTo>
                  <a:lnTo>
                    <a:pt x="93285" y="967316"/>
                  </a:lnTo>
                  <a:lnTo>
                    <a:pt x="72211" y="971620"/>
                  </a:lnTo>
                  <a:lnTo>
                    <a:pt x="54902" y="983320"/>
                  </a:lnTo>
                  <a:lnTo>
                    <a:pt x="43180" y="1000596"/>
                  </a:lnTo>
                  <a:lnTo>
                    <a:pt x="38868" y="1021631"/>
                  </a:lnTo>
                  <a:lnTo>
                    <a:pt x="42835" y="1040980"/>
                  </a:lnTo>
                  <a:close/>
                </a:path>
                <a:path w="2049779" h="1041400">
                  <a:moveTo>
                    <a:pt x="182693" y="1040980"/>
                  </a:moveTo>
                  <a:lnTo>
                    <a:pt x="143735" y="1040980"/>
                  </a:lnTo>
                  <a:lnTo>
                    <a:pt x="147701" y="1021631"/>
                  </a:lnTo>
                  <a:lnTo>
                    <a:pt x="143389" y="1000596"/>
                  </a:lnTo>
                  <a:lnTo>
                    <a:pt x="131668" y="983320"/>
                  </a:lnTo>
                  <a:lnTo>
                    <a:pt x="114359" y="971620"/>
                  </a:lnTo>
                  <a:lnTo>
                    <a:pt x="93285" y="967316"/>
                  </a:lnTo>
                  <a:lnTo>
                    <a:pt x="167199" y="967316"/>
                  </a:lnTo>
                  <a:lnTo>
                    <a:pt x="179282" y="985259"/>
                  </a:lnTo>
                  <a:lnTo>
                    <a:pt x="186570" y="1021631"/>
                  </a:lnTo>
                  <a:lnTo>
                    <a:pt x="182693" y="104098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1594" y="3038131"/>
              <a:ext cx="7562849" cy="539114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0192328" y="4310101"/>
            <a:ext cx="7383780" cy="1502334"/>
          </a:xfrm>
          <a:prstGeom prst="rect">
            <a:avLst/>
          </a:prstGeom>
        </p:spPr>
        <p:txBody>
          <a:bodyPr vert="horz" wrap="square" lIns="0" tIns="90805" rIns="0" bIns="0" rtlCol="0" anchor="t">
            <a:spAutoFit/>
          </a:bodyPr>
          <a:lstStyle/>
          <a:p>
            <a:pPr marL="12700" marR="5080">
              <a:lnSpc>
                <a:spcPts val="5480"/>
              </a:lnSpc>
              <a:spcBef>
                <a:spcPts val="715"/>
              </a:spcBef>
            </a:pPr>
            <a:r>
              <a:rPr sz="5000" b="1" spc="-65" dirty="0">
                <a:solidFill>
                  <a:srgbClr val="0F0E0D"/>
                </a:solidFill>
                <a:latin typeface="Arial"/>
                <a:cs typeface="Arial"/>
              </a:rPr>
              <a:t>ЕТИКА</a:t>
            </a:r>
            <a:r>
              <a:rPr sz="5000" b="1" spc="3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5000" b="1" spc="90" dirty="0">
                <a:solidFill>
                  <a:srgbClr val="0F0E0D"/>
                </a:solidFill>
                <a:latin typeface="Arial"/>
                <a:cs typeface="Arial"/>
              </a:rPr>
              <a:t>І</a:t>
            </a:r>
            <a:r>
              <a:rPr lang="ru-RU" sz="5000" b="1" spc="90" dirty="0">
                <a:solidFill>
                  <a:srgbClr val="0F0E0D"/>
                </a:solidFill>
                <a:latin typeface="Arial"/>
                <a:cs typeface="Arial"/>
              </a:rPr>
              <a:t> </a:t>
            </a:r>
            <a:r>
              <a:rPr sz="5000" b="1" spc="-20" dirty="0">
                <a:solidFill>
                  <a:srgbClr val="0F0E0D"/>
                </a:solidFill>
                <a:latin typeface="Arial"/>
                <a:cs typeface="Arial"/>
              </a:rPr>
              <a:t>ТАКТИКА</a:t>
            </a:r>
            <a:r>
              <a:rPr sz="5000" b="1" spc="1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5000" b="1" spc="-60" dirty="0">
                <a:solidFill>
                  <a:srgbClr val="0F0E0D"/>
                </a:solidFill>
                <a:latin typeface="Arial"/>
                <a:cs typeface="Arial"/>
              </a:rPr>
              <a:t>ПСИХОЛОГА</a:t>
            </a:r>
            <a:endParaRPr lang="ru-RU" sz="36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000" y="977900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01</a:t>
            </a:r>
            <a:endParaRPr sz="3000">
              <a:latin typeface="Consolas"/>
              <a:cs typeface="Consolas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C22DABEE-8A8A-48E6-D2B3-F5B5F5BE8950}"/>
              </a:ext>
            </a:extLst>
          </p:cNvPr>
          <p:cNvSpPr txBox="1"/>
          <p:nvPr/>
        </p:nvSpPr>
        <p:spPr>
          <a:xfrm>
            <a:off x="2946139" y="837969"/>
            <a:ext cx="13357571" cy="2207656"/>
          </a:xfrm>
          <a:prstGeom prst="rect">
            <a:avLst/>
          </a:prstGeom>
        </p:spPr>
        <p:txBody>
          <a:bodyPr vert="horz" wrap="square" lIns="0" tIns="90805" rIns="0" bIns="0" rtlCol="0" anchor="t">
            <a:spAutoFit/>
          </a:bodyPr>
          <a:lstStyle/>
          <a:p>
            <a:pPr marL="12700" marR="5080">
              <a:lnSpc>
                <a:spcPts val="5480"/>
              </a:lnSpc>
              <a:spcBef>
                <a:spcPts val="715"/>
              </a:spcBef>
            </a:pPr>
            <a:r>
              <a:rPr sz="5000" b="1" spc="-95" dirty="0">
                <a:solidFill>
                  <a:srgbClr val="0F0E0D"/>
                </a:solidFill>
                <a:latin typeface="Arial"/>
                <a:cs typeface="Arial"/>
              </a:rPr>
              <a:t>ПСИХОТЕРАПІЯ</a:t>
            </a:r>
            <a:r>
              <a:rPr sz="5000" b="1" spc="3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5000" b="1" spc="-200" dirty="0">
                <a:solidFill>
                  <a:srgbClr val="0F0E0D"/>
                </a:solidFill>
                <a:latin typeface="Arial"/>
                <a:cs typeface="Arial"/>
              </a:rPr>
              <a:t>ТА</a:t>
            </a:r>
            <a:r>
              <a:rPr lang="ru-RU" sz="5000" b="1" spc="-200" dirty="0">
                <a:solidFill>
                  <a:srgbClr val="0F0E0D"/>
                </a:solidFill>
                <a:latin typeface="Arial"/>
                <a:cs typeface="Arial"/>
              </a:rPr>
              <a:t> </a:t>
            </a:r>
            <a:r>
              <a:rPr sz="5000" b="1" spc="-19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ru-RU" sz="5000" b="1" spc="-10" dirty="0">
                <a:solidFill>
                  <a:srgbClr val="0F0E0D"/>
                </a:solidFill>
                <a:latin typeface="Arial"/>
                <a:cs typeface="Arial"/>
              </a:rPr>
              <a:t>ПСИХОПРОФІЛАКТИК </a:t>
            </a:r>
            <a:r>
              <a:rPr lang="ru-RU" sz="5000" b="1" spc="-110" dirty="0">
                <a:solidFill>
                  <a:srgbClr val="0F0E0D"/>
                </a:solidFill>
                <a:latin typeface="Arial"/>
                <a:cs typeface="Arial"/>
              </a:rPr>
              <a:t>СЕКСУАЛЬНИХ </a:t>
            </a:r>
            <a:r>
              <a:rPr sz="5000" b="1" spc="-10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5000" b="1" spc="80" dirty="0">
                <a:solidFill>
                  <a:srgbClr val="0F0E0D"/>
                </a:solidFill>
                <a:latin typeface="Arial"/>
                <a:cs typeface="Arial"/>
              </a:rPr>
              <a:t>ДИСФУНКЦІЙ.</a:t>
            </a:r>
            <a:endParaRPr lang="ru-RU" sz="3600" dirty="0">
              <a:solidFill>
                <a:srgbClr val="000000"/>
              </a:solidFill>
              <a:latin typeface="Trebuchet MS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291298" y="1028700"/>
            <a:ext cx="967740" cy="498475"/>
            <a:chOff x="16291298" y="1028700"/>
            <a:chExt cx="967740" cy="498475"/>
          </a:xfrm>
        </p:grpSpPr>
        <p:sp>
          <p:nvSpPr>
            <p:cNvPr id="4" name="object 4"/>
            <p:cNvSpPr/>
            <p:nvPr/>
          </p:nvSpPr>
          <p:spPr>
            <a:xfrm>
              <a:off x="16292152" y="1028700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47" y="498181"/>
                  </a:moveTo>
                  <a:lnTo>
                    <a:pt x="243269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3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499"/>
                  </a:lnTo>
                  <a:lnTo>
                    <a:pt x="34060" y="123600"/>
                  </a:lnTo>
                  <a:lnTo>
                    <a:pt x="58679" y="88759"/>
                  </a:lnTo>
                  <a:lnTo>
                    <a:pt x="88760" y="58678"/>
                  </a:lnTo>
                  <a:lnTo>
                    <a:pt x="123601" y="34059"/>
                  </a:lnTo>
                  <a:lnTo>
                    <a:pt x="162500" y="15605"/>
                  </a:lnTo>
                  <a:lnTo>
                    <a:pt x="204755" y="4017"/>
                  </a:lnTo>
                  <a:lnTo>
                    <a:pt x="249657" y="0"/>
                  </a:lnTo>
                  <a:lnTo>
                    <a:pt x="707684" y="0"/>
                  </a:lnTo>
                  <a:lnTo>
                    <a:pt x="752586" y="4017"/>
                  </a:lnTo>
                  <a:lnTo>
                    <a:pt x="794840" y="15605"/>
                  </a:lnTo>
                  <a:lnTo>
                    <a:pt x="833739" y="34059"/>
                  </a:lnTo>
                  <a:lnTo>
                    <a:pt x="868581" y="58678"/>
                  </a:lnTo>
                  <a:lnTo>
                    <a:pt x="898662" y="88759"/>
                  </a:lnTo>
                  <a:lnTo>
                    <a:pt x="923281" y="123600"/>
                  </a:lnTo>
                  <a:lnTo>
                    <a:pt x="941735" y="162499"/>
                  </a:lnTo>
                  <a:lnTo>
                    <a:pt x="953322" y="204754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3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47" y="49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291294" y="1028711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80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80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329" y="2161132"/>
            <a:ext cx="180092" cy="18104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089293" y="2143027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39" h="216535">
                <a:moveTo>
                  <a:pt x="1953805" y="201739"/>
                </a:moveTo>
                <a:lnTo>
                  <a:pt x="1917366" y="194465"/>
                </a:lnTo>
                <a:lnTo>
                  <a:pt x="1887728" y="174582"/>
                </a:lnTo>
                <a:lnTo>
                  <a:pt x="1867808" y="145000"/>
                </a:lnTo>
                <a:lnTo>
                  <a:pt x="1860520" y="108629"/>
                </a:lnTo>
                <a:lnTo>
                  <a:pt x="1867808" y="72257"/>
                </a:lnTo>
                <a:lnTo>
                  <a:pt x="1887728" y="42675"/>
                </a:lnTo>
                <a:lnTo>
                  <a:pt x="1917366" y="22792"/>
                </a:lnTo>
                <a:lnTo>
                  <a:pt x="1953805" y="15518"/>
                </a:lnTo>
                <a:lnTo>
                  <a:pt x="1990245" y="22792"/>
                </a:lnTo>
                <a:lnTo>
                  <a:pt x="2019882" y="42675"/>
                </a:lnTo>
                <a:lnTo>
                  <a:pt x="2027720" y="54314"/>
                </a:lnTo>
                <a:lnTo>
                  <a:pt x="1953805" y="54314"/>
                </a:lnTo>
                <a:lnTo>
                  <a:pt x="1932731" y="58618"/>
                </a:lnTo>
                <a:lnTo>
                  <a:pt x="1915422" y="70317"/>
                </a:lnTo>
                <a:lnTo>
                  <a:pt x="1903701" y="87594"/>
                </a:lnTo>
                <a:lnTo>
                  <a:pt x="1899389" y="108629"/>
                </a:lnTo>
                <a:lnTo>
                  <a:pt x="1903701" y="129663"/>
                </a:lnTo>
                <a:lnTo>
                  <a:pt x="1915422" y="146940"/>
                </a:lnTo>
                <a:lnTo>
                  <a:pt x="1932731" y="158639"/>
                </a:lnTo>
                <a:lnTo>
                  <a:pt x="1953805" y="162943"/>
                </a:lnTo>
                <a:lnTo>
                  <a:pt x="2027720" y="162943"/>
                </a:lnTo>
                <a:lnTo>
                  <a:pt x="2019882" y="174582"/>
                </a:lnTo>
                <a:lnTo>
                  <a:pt x="1990245" y="194465"/>
                </a:lnTo>
                <a:lnTo>
                  <a:pt x="1953805" y="201739"/>
                </a:lnTo>
                <a:close/>
              </a:path>
              <a:path w="2047239" h="216535">
                <a:moveTo>
                  <a:pt x="2027720" y="162943"/>
                </a:moveTo>
                <a:lnTo>
                  <a:pt x="1953805" y="162943"/>
                </a:lnTo>
                <a:lnTo>
                  <a:pt x="1974879" y="158639"/>
                </a:lnTo>
                <a:lnTo>
                  <a:pt x="1992188" y="146940"/>
                </a:lnTo>
                <a:lnTo>
                  <a:pt x="2003909" y="129663"/>
                </a:lnTo>
                <a:lnTo>
                  <a:pt x="2008221" y="108629"/>
                </a:lnTo>
                <a:lnTo>
                  <a:pt x="2003909" y="87594"/>
                </a:lnTo>
                <a:lnTo>
                  <a:pt x="1992188" y="70317"/>
                </a:lnTo>
                <a:lnTo>
                  <a:pt x="1974879" y="58618"/>
                </a:lnTo>
                <a:lnTo>
                  <a:pt x="1953805" y="54314"/>
                </a:lnTo>
                <a:lnTo>
                  <a:pt x="2027720" y="54314"/>
                </a:lnTo>
                <a:lnTo>
                  <a:pt x="2039802" y="72257"/>
                </a:lnTo>
                <a:lnTo>
                  <a:pt x="2047090" y="108629"/>
                </a:lnTo>
                <a:lnTo>
                  <a:pt x="2039802" y="145000"/>
                </a:lnTo>
                <a:lnTo>
                  <a:pt x="2027720" y="162943"/>
                </a:lnTo>
                <a:close/>
              </a:path>
              <a:path w="2047239" h="216535">
                <a:moveTo>
                  <a:pt x="1041684" y="215965"/>
                </a:moveTo>
                <a:lnTo>
                  <a:pt x="1002815" y="215965"/>
                </a:lnTo>
                <a:lnTo>
                  <a:pt x="1002815" y="128027"/>
                </a:lnTo>
                <a:lnTo>
                  <a:pt x="916008" y="128027"/>
                </a:lnTo>
                <a:lnTo>
                  <a:pt x="916008" y="89231"/>
                </a:lnTo>
                <a:lnTo>
                  <a:pt x="1004110" y="89231"/>
                </a:lnTo>
                <a:lnTo>
                  <a:pt x="1004110" y="0"/>
                </a:lnTo>
                <a:lnTo>
                  <a:pt x="1042979" y="0"/>
                </a:lnTo>
                <a:lnTo>
                  <a:pt x="1042979" y="87937"/>
                </a:lnTo>
                <a:lnTo>
                  <a:pt x="1132377" y="87937"/>
                </a:lnTo>
                <a:lnTo>
                  <a:pt x="1132377" y="126734"/>
                </a:lnTo>
                <a:lnTo>
                  <a:pt x="1041684" y="126734"/>
                </a:lnTo>
                <a:lnTo>
                  <a:pt x="1041684" y="215965"/>
                </a:lnTo>
                <a:close/>
              </a:path>
              <a:path w="2047239" h="216535">
                <a:moveTo>
                  <a:pt x="93285" y="201739"/>
                </a:moveTo>
                <a:lnTo>
                  <a:pt x="56845" y="194465"/>
                </a:lnTo>
                <a:lnTo>
                  <a:pt x="27208" y="174582"/>
                </a:lnTo>
                <a:lnTo>
                  <a:pt x="7287" y="145000"/>
                </a:lnTo>
                <a:lnTo>
                  <a:pt x="0" y="108629"/>
                </a:lnTo>
                <a:lnTo>
                  <a:pt x="7470" y="72257"/>
                </a:lnTo>
                <a:lnTo>
                  <a:pt x="27693" y="42675"/>
                </a:lnTo>
                <a:lnTo>
                  <a:pt x="57392" y="22792"/>
                </a:lnTo>
                <a:lnTo>
                  <a:pt x="93285" y="15518"/>
                </a:lnTo>
                <a:lnTo>
                  <a:pt x="129724" y="22792"/>
                </a:lnTo>
                <a:lnTo>
                  <a:pt x="159362" y="42675"/>
                </a:lnTo>
                <a:lnTo>
                  <a:pt x="167199" y="54314"/>
                </a:lnTo>
                <a:lnTo>
                  <a:pt x="93285" y="54314"/>
                </a:lnTo>
                <a:lnTo>
                  <a:pt x="72210" y="58618"/>
                </a:lnTo>
                <a:lnTo>
                  <a:pt x="54902" y="70317"/>
                </a:lnTo>
                <a:lnTo>
                  <a:pt x="43180" y="87594"/>
                </a:lnTo>
                <a:lnTo>
                  <a:pt x="38868" y="108629"/>
                </a:lnTo>
                <a:lnTo>
                  <a:pt x="43180" y="129663"/>
                </a:lnTo>
                <a:lnTo>
                  <a:pt x="54902" y="146940"/>
                </a:lnTo>
                <a:lnTo>
                  <a:pt x="72210" y="158639"/>
                </a:lnTo>
                <a:lnTo>
                  <a:pt x="93285" y="162943"/>
                </a:lnTo>
                <a:lnTo>
                  <a:pt x="167199" y="162943"/>
                </a:lnTo>
                <a:lnTo>
                  <a:pt x="159362" y="174582"/>
                </a:lnTo>
                <a:lnTo>
                  <a:pt x="129724" y="194465"/>
                </a:lnTo>
                <a:lnTo>
                  <a:pt x="93285" y="201739"/>
                </a:lnTo>
                <a:close/>
              </a:path>
              <a:path w="2047239" h="216535">
                <a:moveTo>
                  <a:pt x="167199" y="162943"/>
                </a:moveTo>
                <a:lnTo>
                  <a:pt x="93285" y="162943"/>
                </a:lnTo>
                <a:lnTo>
                  <a:pt x="114359" y="158639"/>
                </a:lnTo>
                <a:lnTo>
                  <a:pt x="131668" y="146940"/>
                </a:lnTo>
                <a:lnTo>
                  <a:pt x="143389" y="129663"/>
                </a:lnTo>
                <a:lnTo>
                  <a:pt x="147701" y="108629"/>
                </a:lnTo>
                <a:lnTo>
                  <a:pt x="143389" y="87594"/>
                </a:lnTo>
                <a:lnTo>
                  <a:pt x="131668" y="70317"/>
                </a:lnTo>
                <a:lnTo>
                  <a:pt x="114359" y="58618"/>
                </a:lnTo>
                <a:lnTo>
                  <a:pt x="93285" y="54314"/>
                </a:lnTo>
                <a:lnTo>
                  <a:pt x="167199" y="54314"/>
                </a:lnTo>
                <a:lnTo>
                  <a:pt x="179282" y="72257"/>
                </a:lnTo>
                <a:lnTo>
                  <a:pt x="186570" y="108629"/>
                </a:lnTo>
                <a:lnTo>
                  <a:pt x="179282" y="145000"/>
                </a:lnTo>
                <a:lnTo>
                  <a:pt x="167199" y="162943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442" y="4019466"/>
            <a:ext cx="186570" cy="1862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442" y="6669241"/>
            <a:ext cx="186570" cy="11246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9599" y="3088359"/>
            <a:ext cx="216535" cy="2063114"/>
          </a:xfrm>
          <a:custGeom>
            <a:avLst/>
            <a:gdLst/>
            <a:ahLst/>
            <a:cxnLst/>
            <a:rect l="l" t="t" r="r" b="b"/>
            <a:pathLst>
              <a:path w="216534" h="2063114">
                <a:moveTo>
                  <a:pt x="107537" y="186221"/>
                </a:moveTo>
                <a:lnTo>
                  <a:pt x="71097" y="178947"/>
                </a:lnTo>
                <a:lnTo>
                  <a:pt x="41460" y="159064"/>
                </a:lnTo>
                <a:lnTo>
                  <a:pt x="21539" y="129482"/>
                </a:lnTo>
                <a:lnTo>
                  <a:pt x="14251" y="93110"/>
                </a:lnTo>
                <a:lnTo>
                  <a:pt x="21539" y="56739"/>
                </a:lnTo>
                <a:lnTo>
                  <a:pt x="41460" y="27157"/>
                </a:lnTo>
                <a:lnTo>
                  <a:pt x="71097" y="7274"/>
                </a:lnTo>
                <a:lnTo>
                  <a:pt x="107537" y="0"/>
                </a:lnTo>
                <a:lnTo>
                  <a:pt x="143976" y="7274"/>
                </a:lnTo>
                <a:lnTo>
                  <a:pt x="173614" y="27157"/>
                </a:lnTo>
                <a:lnTo>
                  <a:pt x="181451" y="38796"/>
                </a:lnTo>
                <a:lnTo>
                  <a:pt x="107537" y="38796"/>
                </a:lnTo>
                <a:lnTo>
                  <a:pt x="86462" y="43100"/>
                </a:lnTo>
                <a:lnTo>
                  <a:pt x="69154" y="54799"/>
                </a:lnTo>
                <a:lnTo>
                  <a:pt x="57432" y="72075"/>
                </a:lnTo>
                <a:lnTo>
                  <a:pt x="53120" y="93110"/>
                </a:lnTo>
                <a:lnTo>
                  <a:pt x="57432" y="114145"/>
                </a:lnTo>
                <a:lnTo>
                  <a:pt x="69154" y="131421"/>
                </a:lnTo>
                <a:lnTo>
                  <a:pt x="86462" y="143121"/>
                </a:lnTo>
                <a:lnTo>
                  <a:pt x="107537" y="147425"/>
                </a:lnTo>
                <a:lnTo>
                  <a:pt x="181451" y="147425"/>
                </a:lnTo>
                <a:lnTo>
                  <a:pt x="173614" y="159064"/>
                </a:lnTo>
                <a:lnTo>
                  <a:pt x="143976" y="178947"/>
                </a:lnTo>
                <a:lnTo>
                  <a:pt x="107537" y="186221"/>
                </a:lnTo>
                <a:close/>
              </a:path>
              <a:path w="216534" h="2063114">
                <a:moveTo>
                  <a:pt x="181451" y="147425"/>
                </a:moveTo>
                <a:lnTo>
                  <a:pt x="107537" y="147425"/>
                </a:lnTo>
                <a:lnTo>
                  <a:pt x="128611" y="143121"/>
                </a:lnTo>
                <a:lnTo>
                  <a:pt x="145919" y="131421"/>
                </a:lnTo>
                <a:lnTo>
                  <a:pt x="157641" y="114145"/>
                </a:lnTo>
                <a:lnTo>
                  <a:pt x="161953" y="93110"/>
                </a:lnTo>
                <a:lnTo>
                  <a:pt x="157641" y="72075"/>
                </a:lnTo>
                <a:lnTo>
                  <a:pt x="145919" y="54799"/>
                </a:lnTo>
                <a:lnTo>
                  <a:pt x="128611" y="43100"/>
                </a:lnTo>
                <a:lnTo>
                  <a:pt x="107537" y="38796"/>
                </a:lnTo>
                <a:lnTo>
                  <a:pt x="181451" y="38796"/>
                </a:lnTo>
                <a:lnTo>
                  <a:pt x="193534" y="56739"/>
                </a:lnTo>
                <a:lnTo>
                  <a:pt x="200822" y="93110"/>
                </a:lnTo>
                <a:lnTo>
                  <a:pt x="193534" y="129482"/>
                </a:lnTo>
                <a:lnTo>
                  <a:pt x="181451" y="147425"/>
                </a:lnTo>
                <a:close/>
              </a:path>
              <a:path w="216534" h="2063114">
                <a:moveTo>
                  <a:pt x="126971" y="2062660"/>
                </a:moveTo>
                <a:lnTo>
                  <a:pt x="88102" y="2062660"/>
                </a:lnTo>
                <a:lnTo>
                  <a:pt x="88102" y="1974722"/>
                </a:lnTo>
                <a:lnTo>
                  <a:pt x="0" y="1974722"/>
                </a:lnTo>
                <a:lnTo>
                  <a:pt x="0" y="1935926"/>
                </a:lnTo>
                <a:lnTo>
                  <a:pt x="89398" y="1935926"/>
                </a:lnTo>
                <a:lnTo>
                  <a:pt x="89398" y="1846695"/>
                </a:lnTo>
                <a:lnTo>
                  <a:pt x="128267" y="1846695"/>
                </a:lnTo>
                <a:lnTo>
                  <a:pt x="128267" y="1934633"/>
                </a:lnTo>
                <a:lnTo>
                  <a:pt x="216369" y="1934633"/>
                </a:lnTo>
                <a:lnTo>
                  <a:pt x="216369" y="1973429"/>
                </a:lnTo>
                <a:lnTo>
                  <a:pt x="126971" y="1973429"/>
                </a:lnTo>
                <a:lnTo>
                  <a:pt x="126971" y="206266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3851" y="5738135"/>
            <a:ext cx="186570" cy="18622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086702" y="3088359"/>
            <a:ext cx="2052320" cy="2048510"/>
          </a:xfrm>
          <a:custGeom>
            <a:avLst/>
            <a:gdLst/>
            <a:ahLst/>
            <a:cxnLst/>
            <a:rect l="l" t="t" r="r" b="b"/>
            <a:pathLst>
              <a:path w="2052320" h="2048510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2048510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2048510">
                <a:moveTo>
                  <a:pt x="1958988" y="1117328"/>
                </a:moveTo>
                <a:lnTo>
                  <a:pt x="1922548" y="1110054"/>
                </a:lnTo>
                <a:lnTo>
                  <a:pt x="1892911" y="1090171"/>
                </a:lnTo>
                <a:lnTo>
                  <a:pt x="1872990" y="1060589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4985" y="1060589"/>
                </a:lnTo>
                <a:lnTo>
                  <a:pt x="2025065" y="1090171"/>
                </a:lnTo>
                <a:lnTo>
                  <a:pt x="1995427" y="1110054"/>
                </a:lnTo>
                <a:lnTo>
                  <a:pt x="1958988" y="1117328"/>
                </a:lnTo>
                <a:close/>
              </a:path>
              <a:path w="2052320" h="2048510">
                <a:moveTo>
                  <a:pt x="1026136" y="2048435"/>
                </a:moveTo>
                <a:lnTo>
                  <a:pt x="989697" y="2041161"/>
                </a:lnTo>
                <a:lnTo>
                  <a:pt x="960059" y="2021278"/>
                </a:lnTo>
                <a:lnTo>
                  <a:pt x="940139" y="1991696"/>
                </a:lnTo>
                <a:lnTo>
                  <a:pt x="932851" y="1955324"/>
                </a:lnTo>
                <a:lnTo>
                  <a:pt x="940139" y="1918953"/>
                </a:lnTo>
                <a:lnTo>
                  <a:pt x="960059" y="1889371"/>
                </a:lnTo>
                <a:lnTo>
                  <a:pt x="989697" y="1869488"/>
                </a:lnTo>
                <a:lnTo>
                  <a:pt x="1026136" y="1862214"/>
                </a:lnTo>
                <a:lnTo>
                  <a:pt x="1062029" y="1869488"/>
                </a:lnTo>
                <a:lnTo>
                  <a:pt x="1091727" y="1889371"/>
                </a:lnTo>
                <a:lnTo>
                  <a:pt x="1111951" y="1918953"/>
                </a:lnTo>
                <a:lnTo>
                  <a:pt x="1119421" y="1955324"/>
                </a:lnTo>
                <a:lnTo>
                  <a:pt x="1112133" y="1991696"/>
                </a:lnTo>
                <a:lnTo>
                  <a:pt x="1092213" y="2021278"/>
                </a:lnTo>
                <a:lnTo>
                  <a:pt x="1062576" y="2041161"/>
                </a:lnTo>
                <a:lnTo>
                  <a:pt x="1026136" y="204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86702" y="5738135"/>
            <a:ext cx="2052320" cy="1043940"/>
          </a:xfrm>
          <a:custGeom>
            <a:avLst/>
            <a:gdLst/>
            <a:ahLst/>
            <a:cxnLst/>
            <a:rect l="l" t="t" r="r" b="b"/>
            <a:pathLst>
              <a:path w="2052320" h="1043940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1043940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1043940">
                <a:moveTo>
                  <a:pt x="2048396" y="1043567"/>
                </a:moveTo>
                <a:lnTo>
                  <a:pt x="1869580" y="1043567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8396" y="1043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86702" y="3090946"/>
            <a:ext cx="2052320" cy="2045970"/>
          </a:xfrm>
          <a:custGeom>
            <a:avLst/>
            <a:gdLst/>
            <a:ahLst/>
            <a:cxnLst/>
            <a:rect l="l" t="t" r="r" b="b"/>
            <a:pathLst>
              <a:path w="2052320" h="2045970">
                <a:moveTo>
                  <a:pt x="1896798" y="181048"/>
                </a:moveTo>
                <a:lnTo>
                  <a:pt x="1869589" y="153891"/>
                </a:lnTo>
                <a:lnTo>
                  <a:pt x="1933075" y="90524"/>
                </a:lnTo>
                <a:lnTo>
                  <a:pt x="1869589" y="27157"/>
                </a:lnTo>
                <a:lnTo>
                  <a:pt x="1896798" y="0"/>
                </a:lnTo>
                <a:lnTo>
                  <a:pt x="1958988" y="63366"/>
                </a:lnTo>
                <a:lnTo>
                  <a:pt x="2013404" y="63366"/>
                </a:lnTo>
                <a:lnTo>
                  <a:pt x="1986196" y="90524"/>
                </a:lnTo>
                <a:lnTo>
                  <a:pt x="2013404" y="117681"/>
                </a:lnTo>
                <a:lnTo>
                  <a:pt x="1958988" y="117681"/>
                </a:lnTo>
                <a:lnTo>
                  <a:pt x="1896798" y="181048"/>
                </a:lnTo>
                <a:close/>
              </a:path>
              <a:path w="2052320" h="2045970">
                <a:moveTo>
                  <a:pt x="2013404" y="63366"/>
                </a:moveTo>
                <a:lnTo>
                  <a:pt x="1958988" y="63366"/>
                </a:lnTo>
                <a:lnTo>
                  <a:pt x="2022473" y="0"/>
                </a:lnTo>
                <a:lnTo>
                  <a:pt x="2049682" y="27157"/>
                </a:lnTo>
                <a:lnTo>
                  <a:pt x="2013404" y="63366"/>
                </a:lnTo>
                <a:close/>
              </a:path>
              <a:path w="2052320" h="2045970">
                <a:moveTo>
                  <a:pt x="2022473" y="181048"/>
                </a:moveTo>
                <a:lnTo>
                  <a:pt x="1958988" y="117681"/>
                </a:lnTo>
                <a:lnTo>
                  <a:pt x="2013404" y="117681"/>
                </a:lnTo>
                <a:lnTo>
                  <a:pt x="2049682" y="153891"/>
                </a:lnTo>
                <a:lnTo>
                  <a:pt x="2022473" y="181048"/>
                </a:lnTo>
                <a:close/>
              </a:path>
              <a:path w="2052320" h="2045970">
                <a:moveTo>
                  <a:pt x="1958988" y="2045848"/>
                </a:moveTo>
                <a:lnTo>
                  <a:pt x="1922548" y="2038574"/>
                </a:lnTo>
                <a:lnTo>
                  <a:pt x="1892911" y="2018691"/>
                </a:lnTo>
                <a:lnTo>
                  <a:pt x="1872990" y="1989109"/>
                </a:lnTo>
                <a:lnTo>
                  <a:pt x="1865703" y="1952738"/>
                </a:lnTo>
                <a:lnTo>
                  <a:pt x="1872990" y="1916366"/>
                </a:lnTo>
                <a:lnTo>
                  <a:pt x="1892911" y="1886784"/>
                </a:lnTo>
                <a:lnTo>
                  <a:pt x="1922548" y="1866901"/>
                </a:lnTo>
                <a:lnTo>
                  <a:pt x="1958988" y="1859627"/>
                </a:lnTo>
                <a:lnTo>
                  <a:pt x="1995427" y="1866901"/>
                </a:lnTo>
                <a:lnTo>
                  <a:pt x="2025065" y="1886784"/>
                </a:lnTo>
                <a:lnTo>
                  <a:pt x="2032902" y="1898423"/>
                </a:lnTo>
                <a:lnTo>
                  <a:pt x="1958988" y="1898423"/>
                </a:lnTo>
                <a:lnTo>
                  <a:pt x="1937913" y="1902727"/>
                </a:lnTo>
                <a:lnTo>
                  <a:pt x="1920605" y="1914427"/>
                </a:lnTo>
                <a:lnTo>
                  <a:pt x="1908883" y="1931703"/>
                </a:lnTo>
                <a:lnTo>
                  <a:pt x="1904571" y="1952738"/>
                </a:lnTo>
                <a:lnTo>
                  <a:pt x="1908883" y="1973773"/>
                </a:lnTo>
                <a:lnTo>
                  <a:pt x="1920605" y="1991049"/>
                </a:lnTo>
                <a:lnTo>
                  <a:pt x="1937913" y="2002748"/>
                </a:lnTo>
                <a:lnTo>
                  <a:pt x="1958988" y="2007052"/>
                </a:lnTo>
                <a:lnTo>
                  <a:pt x="2032902" y="2007052"/>
                </a:lnTo>
                <a:lnTo>
                  <a:pt x="2025065" y="2018691"/>
                </a:lnTo>
                <a:lnTo>
                  <a:pt x="1995427" y="2038574"/>
                </a:lnTo>
                <a:lnTo>
                  <a:pt x="1958988" y="2045848"/>
                </a:lnTo>
                <a:close/>
              </a:path>
              <a:path w="2052320" h="2045970">
                <a:moveTo>
                  <a:pt x="2032902" y="2007052"/>
                </a:moveTo>
                <a:lnTo>
                  <a:pt x="1958988" y="2007052"/>
                </a:lnTo>
                <a:lnTo>
                  <a:pt x="1980062" y="2002748"/>
                </a:lnTo>
                <a:lnTo>
                  <a:pt x="1997371" y="1991049"/>
                </a:lnTo>
                <a:lnTo>
                  <a:pt x="2009092" y="1973773"/>
                </a:lnTo>
                <a:lnTo>
                  <a:pt x="2013404" y="1952738"/>
                </a:lnTo>
                <a:lnTo>
                  <a:pt x="2009092" y="1931703"/>
                </a:lnTo>
                <a:lnTo>
                  <a:pt x="1997371" y="1914427"/>
                </a:lnTo>
                <a:lnTo>
                  <a:pt x="1980062" y="1902727"/>
                </a:lnTo>
                <a:lnTo>
                  <a:pt x="1958988" y="1898423"/>
                </a:lnTo>
                <a:lnTo>
                  <a:pt x="2032902" y="1898423"/>
                </a:lnTo>
                <a:lnTo>
                  <a:pt x="2044985" y="1916366"/>
                </a:lnTo>
                <a:lnTo>
                  <a:pt x="2052273" y="1952738"/>
                </a:lnTo>
                <a:lnTo>
                  <a:pt x="2044985" y="1989109"/>
                </a:lnTo>
                <a:lnTo>
                  <a:pt x="2032902" y="2007052"/>
                </a:lnTo>
                <a:close/>
              </a:path>
              <a:path w="2052320" h="2045970">
                <a:moveTo>
                  <a:pt x="962650" y="1112155"/>
                </a:moveTo>
                <a:lnTo>
                  <a:pt x="935442" y="1084998"/>
                </a:lnTo>
                <a:lnTo>
                  <a:pt x="998928" y="1021631"/>
                </a:lnTo>
                <a:lnTo>
                  <a:pt x="935442" y="958264"/>
                </a:lnTo>
                <a:lnTo>
                  <a:pt x="962650" y="931106"/>
                </a:lnTo>
                <a:lnTo>
                  <a:pt x="1024840" y="994473"/>
                </a:lnTo>
                <a:lnTo>
                  <a:pt x="1079257" y="994473"/>
                </a:lnTo>
                <a:lnTo>
                  <a:pt x="1052049" y="1021631"/>
                </a:lnTo>
                <a:lnTo>
                  <a:pt x="1079257" y="1048788"/>
                </a:lnTo>
                <a:lnTo>
                  <a:pt x="1024840" y="1048788"/>
                </a:lnTo>
                <a:lnTo>
                  <a:pt x="962650" y="1112155"/>
                </a:lnTo>
                <a:close/>
              </a:path>
              <a:path w="2052320" h="2045970">
                <a:moveTo>
                  <a:pt x="1079257" y="994473"/>
                </a:moveTo>
                <a:lnTo>
                  <a:pt x="1024840" y="994473"/>
                </a:lnTo>
                <a:lnTo>
                  <a:pt x="1088326" y="931106"/>
                </a:lnTo>
                <a:lnTo>
                  <a:pt x="1115534" y="958264"/>
                </a:lnTo>
                <a:lnTo>
                  <a:pt x="1079257" y="994473"/>
                </a:lnTo>
                <a:close/>
              </a:path>
              <a:path w="2052320" h="2045970">
                <a:moveTo>
                  <a:pt x="1088326" y="1112155"/>
                </a:moveTo>
                <a:lnTo>
                  <a:pt x="1024840" y="1048788"/>
                </a:lnTo>
                <a:lnTo>
                  <a:pt x="1079257" y="1048788"/>
                </a:lnTo>
                <a:lnTo>
                  <a:pt x="1115534" y="1084998"/>
                </a:lnTo>
                <a:lnTo>
                  <a:pt x="1088326" y="1112155"/>
                </a:lnTo>
                <a:close/>
              </a:path>
              <a:path w="2052320" h="2045970">
                <a:moveTo>
                  <a:pt x="93285" y="1114741"/>
                </a:moveTo>
                <a:lnTo>
                  <a:pt x="56845" y="1107467"/>
                </a:lnTo>
                <a:lnTo>
                  <a:pt x="27208" y="1087584"/>
                </a:lnTo>
                <a:lnTo>
                  <a:pt x="7287" y="1058002"/>
                </a:lnTo>
                <a:lnTo>
                  <a:pt x="0" y="1021631"/>
                </a:lnTo>
                <a:lnTo>
                  <a:pt x="7287" y="985259"/>
                </a:lnTo>
                <a:lnTo>
                  <a:pt x="27208" y="955677"/>
                </a:lnTo>
                <a:lnTo>
                  <a:pt x="56845" y="935794"/>
                </a:lnTo>
                <a:lnTo>
                  <a:pt x="93285" y="928520"/>
                </a:lnTo>
                <a:lnTo>
                  <a:pt x="129724" y="935794"/>
                </a:lnTo>
                <a:lnTo>
                  <a:pt x="159362" y="955677"/>
                </a:lnTo>
                <a:lnTo>
                  <a:pt x="167199" y="967316"/>
                </a:lnTo>
                <a:lnTo>
                  <a:pt x="93285" y="967316"/>
                </a:lnTo>
                <a:lnTo>
                  <a:pt x="72211" y="971620"/>
                </a:lnTo>
                <a:lnTo>
                  <a:pt x="54902" y="983320"/>
                </a:lnTo>
                <a:lnTo>
                  <a:pt x="43180" y="1000596"/>
                </a:lnTo>
                <a:lnTo>
                  <a:pt x="38868" y="1021631"/>
                </a:lnTo>
                <a:lnTo>
                  <a:pt x="43180" y="1042666"/>
                </a:lnTo>
                <a:lnTo>
                  <a:pt x="54902" y="1059942"/>
                </a:lnTo>
                <a:lnTo>
                  <a:pt x="72211" y="1071641"/>
                </a:lnTo>
                <a:lnTo>
                  <a:pt x="93285" y="1075945"/>
                </a:lnTo>
                <a:lnTo>
                  <a:pt x="167199" y="1075945"/>
                </a:lnTo>
                <a:lnTo>
                  <a:pt x="159362" y="1087584"/>
                </a:lnTo>
                <a:lnTo>
                  <a:pt x="129724" y="1107467"/>
                </a:lnTo>
                <a:lnTo>
                  <a:pt x="93285" y="1114741"/>
                </a:lnTo>
                <a:close/>
              </a:path>
              <a:path w="2052320" h="2045970">
                <a:moveTo>
                  <a:pt x="167199" y="1075945"/>
                </a:moveTo>
                <a:lnTo>
                  <a:pt x="93285" y="1075945"/>
                </a:lnTo>
                <a:lnTo>
                  <a:pt x="114359" y="1071641"/>
                </a:lnTo>
                <a:lnTo>
                  <a:pt x="131668" y="1059942"/>
                </a:lnTo>
                <a:lnTo>
                  <a:pt x="143389" y="1042666"/>
                </a:lnTo>
                <a:lnTo>
                  <a:pt x="147701" y="1021631"/>
                </a:lnTo>
                <a:lnTo>
                  <a:pt x="143389" y="1000596"/>
                </a:lnTo>
                <a:lnTo>
                  <a:pt x="131668" y="983320"/>
                </a:lnTo>
                <a:lnTo>
                  <a:pt x="114359" y="971620"/>
                </a:lnTo>
                <a:lnTo>
                  <a:pt x="93285" y="967316"/>
                </a:lnTo>
                <a:lnTo>
                  <a:pt x="167199" y="967316"/>
                </a:lnTo>
                <a:lnTo>
                  <a:pt x="179282" y="985259"/>
                </a:lnTo>
                <a:lnTo>
                  <a:pt x="186570" y="1021631"/>
                </a:lnTo>
                <a:lnTo>
                  <a:pt x="179282" y="1058002"/>
                </a:lnTo>
                <a:lnTo>
                  <a:pt x="167199" y="1075945"/>
                </a:lnTo>
                <a:close/>
              </a:path>
              <a:path w="2052320" h="2045970">
                <a:moveTo>
                  <a:pt x="31095" y="2041969"/>
                </a:moveTo>
                <a:lnTo>
                  <a:pt x="3886" y="2014812"/>
                </a:lnTo>
                <a:lnTo>
                  <a:pt x="67372" y="1951444"/>
                </a:lnTo>
                <a:lnTo>
                  <a:pt x="3886" y="1888077"/>
                </a:lnTo>
                <a:lnTo>
                  <a:pt x="31095" y="1860920"/>
                </a:lnTo>
                <a:lnTo>
                  <a:pt x="94580" y="1924287"/>
                </a:lnTo>
                <a:lnTo>
                  <a:pt x="147701" y="1924287"/>
                </a:lnTo>
                <a:lnTo>
                  <a:pt x="120493" y="1951444"/>
                </a:lnTo>
                <a:lnTo>
                  <a:pt x="147701" y="1978602"/>
                </a:lnTo>
                <a:lnTo>
                  <a:pt x="94580" y="1978602"/>
                </a:lnTo>
                <a:lnTo>
                  <a:pt x="31095" y="2041969"/>
                </a:lnTo>
                <a:close/>
              </a:path>
              <a:path w="2052320" h="2045970">
                <a:moveTo>
                  <a:pt x="147701" y="1924287"/>
                </a:moveTo>
                <a:lnTo>
                  <a:pt x="94580" y="1924287"/>
                </a:lnTo>
                <a:lnTo>
                  <a:pt x="156770" y="1860920"/>
                </a:lnTo>
                <a:lnTo>
                  <a:pt x="183979" y="1888077"/>
                </a:lnTo>
                <a:lnTo>
                  <a:pt x="147701" y="1924287"/>
                </a:lnTo>
                <a:close/>
              </a:path>
              <a:path w="2052320" h="2045970">
                <a:moveTo>
                  <a:pt x="156770" y="2041969"/>
                </a:moveTo>
                <a:lnTo>
                  <a:pt x="94580" y="1978602"/>
                </a:lnTo>
                <a:lnTo>
                  <a:pt x="147701" y="1978602"/>
                </a:lnTo>
                <a:lnTo>
                  <a:pt x="183979" y="2014812"/>
                </a:lnTo>
                <a:lnTo>
                  <a:pt x="156770" y="2041969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086702" y="4051407"/>
            <a:ext cx="4552315" cy="3677285"/>
            <a:chOff x="2086702" y="4051407"/>
            <a:chExt cx="4552315" cy="3677285"/>
          </a:xfrm>
        </p:grpSpPr>
        <p:sp>
          <p:nvSpPr>
            <p:cNvPr id="16" name="object 16"/>
            <p:cNvSpPr/>
            <p:nvPr/>
          </p:nvSpPr>
          <p:spPr>
            <a:xfrm>
              <a:off x="2086702" y="5740721"/>
              <a:ext cx="2049780" cy="1041400"/>
            </a:xfrm>
            <a:custGeom>
              <a:avLst/>
              <a:gdLst/>
              <a:ahLst/>
              <a:cxnLst/>
              <a:rect l="l" t="t" r="r" b="b"/>
              <a:pathLst>
                <a:path w="2049779" h="1041400">
                  <a:moveTo>
                    <a:pt x="1896798" y="181048"/>
                  </a:moveTo>
                  <a:lnTo>
                    <a:pt x="1869589" y="153891"/>
                  </a:lnTo>
                  <a:lnTo>
                    <a:pt x="1933075" y="90524"/>
                  </a:lnTo>
                  <a:lnTo>
                    <a:pt x="1869589" y="27157"/>
                  </a:lnTo>
                  <a:lnTo>
                    <a:pt x="1896798" y="0"/>
                  </a:lnTo>
                  <a:lnTo>
                    <a:pt x="1958988" y="63366"/>
                  </a:lnTo>
                  <a:lnTo>
                    <a:pt x="2013404" y="63366"/>
                  </a:lnTo>
                  <a:lnTo>
                    <a:pt x="1986196" y="90524"/>
                  </a:lnTo>
                  <a:lnTo>
                    <a:pt x="2013404" y="117681"/>
                  </a:lnTo>
                  <a:lnTo>
                    <a:pt x="1958988" y="117681"/>
                  </a:lnTo>
                  <a:lnTo>
                    <a:pt x="1896798" y="181048"/>
                  </a:lnTo>
                  <a:close/>
                </a:path>
                <a:path w="2049779" h="1041400">
                  <a:moveTo>
                    <a:pt x="2013404" y="63366"/>
                  </a:moveTo>
                  <a:lnTo>
                    <a:pt x="1958988" y="63366"/>
                  </a:lnTo>
                  <a:lnTo>
                    <a:pt x="2022473" y="0"/>
                  </a:lnTo>
                  <a:lnTo>
                    <a:pt x="2049682" y="27157"/>
                  </a:lnTo>
                  <a:lnTo>
                    <a:pt x="2013404" y="63366"/>
                  </a:lnTo>
                  <a:close/>
                </a:path>
                <a:path w="2049779" h="1041400">
                  <a:moveTo>
                    <a:pt x="2022473" y="181048"/>
                  </a:moveTo>
                  <a:lnTo>
                    <a:pt x="1958988" y="117681"/>
                  </a:lnTo>
                  <a:lnTo>
                    <a:pt x="2013404" y="117681"/>
                  </a:lnTo>
                  <a:lnTo>
                    <a:pt x="2049682" y="153891"/>
                  </a:lnTo>
                  <a:lnTo>
                    <a:pt x="2022473" y="181048"/>
                  </a:lnTo>
                  <a:close/>
                </a:path>
                <a:path w="2049779" h="1041400">
                  <a:moveTo>
                    <a:pt x="1071434" y="1040980"/>
                  </a:moveTo>
                  <a:lnTo>
                    <a:pt x="979542" y="1040980"/>
                  </a:lnTo>
                  <a:lnTo>
                    <a:pt x="998928" y="1021631"/>
                  </a:lnTo>
                  <a:lnTo>
                    <a:pt x="935442" y="958264"/>
                  </a:lnTo>
                  <a:lnTo>
                    <a:pt x="962650" y="931106"/>
                  </a:lnTo>
                  <a:lnTo>
                    <a:pt x="1024840" y="994473"/>
                  </a:lnTo>
                  <a:lnTo>
                    <a:pt x="1079257" y="994473"/>
                  </a:lnTo>
                  <a:lnTo>
                    <a:pt x="1052049" y="1021631"/>
                  </a:lnTo>
                  <a:lnTo>
                    <a:pt x="1071434" y="1040980"/>
                  </a:lnTo>
                  <a:close/>
                </a:path>
                <a:path w="2049779" h="1041400">
                  <a:moveTo>
                    <a:pt x="1079257" y="994473"/>
                  </a:moveTo>
                  <a:lnTo>
                    <a:pt x="1024840" y="994473"/>
                  </a:lnTo>
                  <a:lnTo>
                    <a:pt x="1088326" y="931106"/>
                  </a:lnTo>
                  <a:lnTo>
                    <a:pt x="1115534" y="958264"/>
                  </a:lnTo>
                  <a:lnTo>
                    <a:pt x="1079257" y="994473"/>
                  </a:lnTo>
                  <a:close/>
                </a:path>
                <a:path w="2049779" h="1041400">
                  <a:moveTo>
                    <a:pt x="42835" y="1040980"/>
                  </a:moveTo>
                  <a:lnTo>
                    <a:pt x="3877" y="1040980"/>
                  </a:lnTo>
                  <a:lnTo>
                    <a:pt x="0" y="1021631"/>
                  </a:lnTo>
                  <a:lnTo>
                    <a:pt x="7287" y="985259"/>
                  </a:lnTo>
                  <a:lnTo>
                    <a:pt x="27208" y="955677"/>
                  </a:lnTo>
                  <a:lnTo>
                    <a:pt x="56845" y="935794"/>
                  </a:lnTo>
                  <a:lnTo>
                    <a:pt x="93285" y="928520"/>
                  </a:lnTo>
                  <a:lnTo>
                    <a:pt x="129724" y="935794"/>
                  </a:lnTo>
                  <a:lnTo>
                    <a:pt x="159362" y="955677"/>
                  </a:lnTo>
                  <a:lnTo>
                    <a:pt x="167199" y="967316"/>
                  </a:lnTo>
                  <a:lnTo>
                    <a:pt x="93285" y="967316"/>
                  </a:lnTo>
                  <a:lnTo>
                    <a:pt x="72211" y="971620"/>
                  </a:lnTo>
                  <a:lnTo>
                    <a:pt x="54902" y="983320"/>
                  </a:lnTo>
                  <a:lnTo>
                    <a:pt x="43180" y="1000596"/>
                  </a:lnTo>
                  <a:lnTo>
                    <a:pt x="38868" y="1021631"/>
                  </a:lnTo>
                  <a:lnTo>
                    <a:pt x="42835" y="1040980"/>
                  </a:lnTo>
                  <a:close/>
                </a:path>
                <a:path w="2049779" h="1041400">
                  <a:moveTo>
                    <a:pt x="182693" y="1040980"/>
                  </a:moveTo>
                  <a:lnTo>
                    <a:pt x="143734" y="1040980"/>
                  </a:lnTo>
                  <a:lnTo>
                    <a:pt x="147701" y="1021631"/>
                  </a:lnTo>
                  <a:lnTo>
                    <a:pt x="143389" y="1000596"/>
                  </a:lnTo>
                  <a:lnTo>
                    <a:pt x="131668" y="983320"/>
                  </a:lnTo>
                  <a:lnTo>
                    <a:pt x="114359" y="971620"/>
                  </a:lnTo>
                  <a:lnTo>
                    <a:pt x="93285" y="967316"/>
                  </a:lnTo>
                  <a:lnTo>
                    <a:pt x="167199" y="967316"/>
                  </a:lnTo>
                  <a:lnTo>
                    <a:pt x="179282" y="985259"/>
                  </a:lnTo>
                  <a:lnTo>
                    <a:pt x="186570" y="1021631"/>
                  </a:lnTo>
                  <a:lnTo>
                    <a:pt x="182693" y="104098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78778" y="4051407"/>
              <a:ext cx="4359910" cy="3677285"/>
            </a:xfrm>
            <a:custGeom>
              <a:avLst/>
              <a:gdLst/>
              <a:ahLst/>
              <a:cxnLst/>
              <a:rect l="l" t="t" r="r" b="b"/>
              <a:pathLst>
                <a:path w="4359909" h="3677284">
                  <a:moveTo>
                    <a:pt x="3895386" y="2783974"/>
                  </a:moveTo>
                  <a:lnTo>
                    <a:pt x="464487" y="2783974"/>
                  </a:lnTo>
                  <a:lnTo>
                    <a:pt x="464487" y="14"/>
                  </a:lnTo>
                  <a:lnTo>
                    <a:pt x="3895386" y="0"/>
                  </a:lnTo>
                  <a:lnTo>
                    <a:pt x="3942911" y="2414"/>
                  </a:lnTo>
                  <a:lnTo>
                    <a:pt x="3988946" y="9456"/>
                  </a:lnTo>
                  <a:lnTo>
                    <a:pt x="4033411" y="20906"/>
                  </a:lnTo>
                  <a:lnTo>
                    <a:pt x="4076057" y="36529"/>
                  </a:lnTo>
                  <a:lnTo>
                    <a:pt x="4116644" y="56090"/>
                  </a:lnTo>
                  <a:lnTo>
                    <a:pt x="4154936" y="79354"/>
                  </a:lnTo>
                  <a:lnTo>
                    <a:pt x="4190698" y="106087"/>
                  </a:lnTo>
                  <a:lnTo>
                    <a:pt x="4223693" y="136053"/>
                  </a:lnTo>
                  <a:lnTo>
                    <a:pt x="4253687" y="169018"/>
                  </a:lnTo>
                  <a:lnTo>
                    <a:pt x="4280445" y="204746"/>
                  </a:lnTo>
                  <a:lnTo>
                    <a:pt x="4303731" y="243004"/>
                  </a:lnTo>
                  <a:lnTo>
                    <a:pt x="4323310" y="283556"/>
                  </a:lnTo>
                  <a:lnTo>
                    <a:pt x="4338947" y="326167"/>
                  </a:lnTo>
                  <a:lnTo>
                    <a:pt x="4350408" y="370602"/>
                  </a:lnTo>
                  <a:lnTo>
                    <a:pt x="4357456" y="416628"/>
                  </a:lnTo>
                  <a:lnTo>
                    <a:pt x="4359858" y="464007"/>
                  </a:lnTo>
                  <a:lnTo>
                    <a:pt x="4359858" y="2319980"/>
                  </a:lnTo>
                  <a:lnTo>
                    <a:pt x="4357456" y="2367482"/>
                  </a:lnTo>
                  <a:lnTo>
                    <a:pt x="4350407" y="2413598"/>
                  </a:lnTo>
                  <a:lnTo>
                    <a:pt x="4338945" y="2458096"/>
                  </a:lnTo>
                  <a:lnTo>
                    <a:pt x="4323307" y="2500745"/>
                  </a:lnTo>
                  <a:lnTo>
                    <a:pt x="4303726" y="2541313"/>
                  </a:lnTo>
                  <a:lnTo>
                    <a:pt x="4280438" y="2579568"/>
                  </a:lnTo>
                  <a:lnTo>
                    <a:pt x="4253678" y="2615278"/>
                  </a:lnTo>
                  <a:lnTo>
                    <a:pt x="4223682" y="2648213"/>
                  </a:lnTo>
                  <a:lnTo>
                    <a:pt x="4190683" y="2678141"/>
                  </a:lnTo>
                  <a:lnTo>
                    <a:pt x="4154918" y="2704829"/>
                  </a:lnTo>
                  <a:lnTo>
                    <a:pt x="4116620" y="2728047"/>
                  </a:lnTo>
                  <a:lnTo>
                    <a:pt x="4076027" y="2747563"/>
                  </a:lnTo>
                  <a:lnTo>
                    <a:pt x="4033371" y="2763145"/>
                  </a:lnTo>
                  <a:lnTo>
                    <a:pt x="3988889" y="2774562"/>
                  </a:lnTo>
                  <a:lnTo>
                    <a:pt x="3942816" y="2781582"/>
                  </a:lnTo>
                  <a:lnTo>
                    <a:pt x="3895386" y="2783974"/>
                  </a:lnTo>
                  <a:close/>
                </a:path>
                <a:path w="4359909" h="3677284">
                  <a:moveTo>
                    <a:pt x="464472" y="15"/>
                  </a:moveTo>
                  <a:close/>
                </a:path>
                <a:path w="4359909" h="3677284">
                  <a:moveTo>
                    <a:pt x="464472" y="2783973"/>
                  </a:moveTo>
                  <a:lnTo>
                    <a:pt x="417055" y="2781582"/>
                  </a:lnTo>
                  <a:lnTo>
                    <a:pt x="370981" y="2774562"/>
                  </a:lnTo>
                  <a:lnTo>
                    <a:pt x="326497" y="2763145"/>
                  </a:lnTo>
                  <a:lnTo>
                    <a:pt x="283840" y="2747563"/>
                  </a:lnTo>
                  <a:lnTo>
                    <a:pt x="243245" y="2728047"/>
                  </a:lnTo>
                  <a:lnTo>
                    <a:pt x="204947" y="2704829"/>
                  </a:lnTo>
                  <a:lnTo>
                    <a:pt x="169180" y="2678141"/>
                  </a:lnTo>
                  <a:lnTo>
                    <a:pt x="136181" y="2648213"/>
                  </a:lnTo>
                  <a:lnTo>
                    <a:pt x="106183" y="2615278"/>
                  </a:lnTo>
                  <a:lnTo>
                    <a:pt x="79422" y="2579568"/>
                  </a:lnTo>
                  <a:lnTo>
                    <a:pt x="56134" y="2541313"/>
                  </a:lnTo>
                  <a:lnTo>
                    <a:pt x="36552" y="2500745"/>
                  </a:lnTo>
                  <a:lnTo>
                    <a:pt x="20913" y="2458096"/>
                  </a:lnTo>
                  <a:lnTo>
                    <a:pt x="9451" y="2413598"/>
                  </a:lnTo>
                  <a:lnTo>
                    <a:pt x="2402" y="2367482"/>
                  </a:lnTo>
                  <a:lnTo>
                    <a:pt x="0" y="2319980"/>
                  </a:lnTo>
                  <a:lnTo>
                    <a:pt x="0" y="464007"/>
                  </a:lnTo>
                  <a:lnTo>
                    <a:pt x="2402" y="416625"/>
                  </a:lnTo>
                  <a:lnTo>
                    <a:pt x="9452" y="370598"/>
                  </a:lnTo>
                  <a:lnTo>
                    <a:pt x="20915" y="326160"/>
                  </a:lnTo>
                  <a:lnTo>
                    <a:pt x="36556" y="283547"/>
                  </a:lnTo>
                  <a:lnTo>
                    <a:pt x="56140" y="242994"/>
                  </a:lnTo>
                  <a:lnTo>
                    <a:pt x="79431" y="204735"/>
                  </a:lnTo>
                  <a:lnTo>
                    <a:pt x="106194" y="169006"/>
                  </a:lnTo>
                  <a:lnTo>
                    <a:pt x="136195" y="136040"/>
                  </a:lnTo>
                  <a:lnTo>
                    <a:pt x="169198" y="106073"/>
                  </a:lnTo>
                  <a:lnTo>
                    <a:pt x="204970" y="79340"/>
                  </a:lnTo>
                  <a:lnTo>
                    <a:pt x="243275" y="56076"/>
                  </a:lnTo>
                  <a:lnTo>
                    <a:pt x="283880" y="36514"/>
                  </a:lnTo>
                  <a:lnTo>
                    <a:pt x="326554" y="20891"/>
                  </a:lnTo>
                  <a:lnTo>
                    <a:pt x="371076" y="9441"/>
                  </a:lnTo>
                  <a:lnTo>
                    <a:pt x="417055" y="2414"/>
                  </a:lnTo>
                  <a:lnTo>
                    <a:pt x="464472" y="15"/>
                  </a:lnTo>
                  <a:lnTo>
                    <a:pt x="464472" y="2783973"/>
                  </a:lnTo>
                  <a:close/>
                </a:path>
                <a:path w="4359909" h="3677284">
                  <a:moveTo>
                    <a:pt x="2588091" y="3676664"/>
                  </a:moveTo>
                  <a:lnTo>
                    <a:pt x="1987441" y="2783974"/>
                  </a:lnTo>
                  <a:lnTo>
                    <a:pt x="2588091" y="2783974"/>
                  </a:lnTo>
                  <a:lnTo>
                    <a:pt x="2588091" y="36766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93831" y="5213228"/>
              <a:ext cx="2400935" cy="539750"/>
            </a:xfrm>
            <a:custGeom>
              <a:avLst/>
              <a:gdLst/>
              <a:ahLst/>
              <a:cxnLst/>
              <a:rect l="l" t="t" r="r" b="b"/>
              <a:pathLst>
                <a:path w="2400935" h="539750">
                  <a:moveTo>
                    <a:pt x="2130243" y="539732"/>
                  </a:moveTo>
                  <a:lnTo>
                    <a:pt x="2081623" y="535391"/>
                  </a:lnTo>
                  <a:lnTo>
                    <a:pt x="2035888" y="522875"/>
                  </a:lnTo>
                  <a:lnTo>
                    <a:pt x="1993793" y="502938"/>
                  </a:lnTo>
                  <a:lnTo>
                    <a:pt x="1956097" y="476338"/>
                  </a:lnTo>
                  <a:lnTo>
                    <a:pt x="1923557" y="443831"/>
                  </a:lnTo>
                  <a:lnTo>
                    <a:pt x="1896930" y="406174"/>
                  </a:lnTo>
                  <a:lnTo>
                    <a:pt x="1876972" y="364123"/>
                  </a:lnTo>
                  <a:lnTo>
                    <a:pt x="1864443" y="318435"/>
                  </a:lnTo>
                  <a:lnTo>
                    <a:pt x="1860098" y="269866"/>
                  </a:lnTo>
                  <a:lnTo>
                    <a:pt x="1864443" y="221296"/>
                  </a:lnTo>
                  <a:lnTo>
                    <a:pt x="1876972" y="175608"/>
                  </a:lnTo>
                  <a:lnTo>
                    <a:pt x="1896930" y="133557"/>
                  </a:lnTo>
                  <a:lnTo>
                    <a:pt x="1923557" y="95900"/>
                  </a:lnTo>
                  <a:lnTo>
                    <a:pt x="1956098" y="63393"/>
                  </a:lnTo>
                  <a:lnTo>
                    <a:pt x="1993794" y="36793"/>
                  </a:lnTo>
                  <a:lnTo>
                    <a:pt x="2035888" y="16857"/>
                  </a:lnTo>
                  <a:lnTo>
                    <a:pt x="2081624" y="4340"/>
                  </a:lnTo>
                  <a:lnTo>
                    <a:pt x="2130243" y="0"/>
                  </a:lnTo>
                  <a:lnTo>
                    <a:pt x="2178668" y="4340"/>
                  </a:lnTo>
                  <a:lnTo>
                    <a:pt x="2224301" y="16857"/>
                  </a:lnTo>
                  <a:lnTo>
                    <a:pt x="2266365" y="36793"/>
                  </a:lnTo>
                  <a:lnTo>
                    <a:pt x="2304085" y="63393"/>
                  </a:lnTo>
                  <a:lnTo>
                    <a:pt x="2336686" y="95900"/>
                  </a:lnTo>
                  <a:lnTo>
                    <a:pt x="2363392" y="133557"/>
                  </a:lnTo>
                  <a:lnTo>
                    <a:pt x="2383428" y="175608"/>
                  </a:lnTo>
                  <a:lnTo>
                    <a:pt x="2396019" y="221296"/>
                  </a:lnTo>
                  <a:lnTo>
                    <a:pt x="2400388" y="269866"/>
                  </a:lnTo>
                  <a:lnTo>
                    <a:pt x="2396043" y="318435"/>
                  </a:lnTo>
                  <a:lnTo>
                    <a:pt x="2383513" y="364123"/>
                  </a:lnTo>
                  <a:lnTo>
                    <a:pt x="2363556" y="406174"/>
                  </a:lnTo>
                  <a:lnTo>
                    <a:pt x="2336929" y="443831"/>
                  </a:lnTo>
                  <a:lnTo>
                    <a:pt x="2304388" y="476338"/>
                  </a:lnTo>
                  <a:lnTo>
                    <a:pt x="2266692" y="502938"/>
                  </a:lnTo>
                  <a:lnTo>
                    <a:pt x="2224598" y="522875"/>
                  </a:lnTo>
                  <a:lnTo>
                    <a:pt x="2178862" y="535391"/>
                  </a:lnTo>
                  <a:lnTo>
                    <a:pt x="2130243" y="539732"/>
                  </a:lnTo>
                  <a:close/>
                </a:path>
                <a:path w="2400935" h="539750">
                  <a:moveTo>
                    <a:pt x="1199826" y="539732"/>
                  </a:moveTo>
                  <a:lnTo>
                    <a:pt x="1151206" y="535391"/>
                  </a:lnTo>
                  <a:lnTo>
                    <a:pt x="1105471" y="522875"/>
                  </a:lnTo>
                  <a:lnTo>
                    <a:pt x="1063376" y="502938"/>
                  </a:lnTo>
                  <a:lnTo>
                    <a:pt x="1025680" y="476338"/>
                  </a:lnTo>
                  <a:lnTo>
                    <a:pt x="993140" y="443831"/>
                  </a:lnTo>
                  <a:lnTo>
                    <a:pt x="966512" y="406174"/>
                  </a:lnTo>
                  <a:lnTo>
                    <a:pt x="946555" y="364123"/>
                  </a:lnTo>
                  <a:lnTo>
                    <a:pt x="934025" y="318435"/>
                  </a:lnTo>
                  <a:lnTo>
                    <a:pt x="929681" y="269866"/>
                  </a:lnTo>
                  <a:lnTo>
                    <a:pt x="934025" y="221296"/>
                  </a:lnTo>
                  <a:lnTo>
                    <a:pt x="946555" y="175608"/>
                  </a:lnTo>
                  <a:lnTo>
                    <a:pt x="966512" y="133557"/>
                  </a:lnTo>
                  <a:lnTo>
                    <a:pt x="993140" y="95900"/>
                  </a:lnTo>
                  <a:lnTo>
                    <a:pt x="1025680" y="63393"/>
                  </a:lnTo>
                  <a:lnTo>
                    <a:pt x="1063376" y="36793"/>
                  </a:lnTo>
                  <a:lnTo>
                    <a:pt x="1105471" y="16857"/>
                  </a:lnTo>
                  <a:lnTo>
                    <a:pt x="1151206" y="4340"/>
                  </a:lnTo>
                  <a:lnTo>
                    <a:pt x="1199826" y="0"/>
                  </a:lnTo>
                  <a:lnTo>
                    <a:pt x="1248445" y="4340"/>
                  </a:lnTo>
                  <a:lnTo>
                    <a:pt x="1294180" y="16857"/>
                  </a:lnTo>
                  <a:lnTo>
                    <a:pt x="1336275" y="36793"/>
                  </a:lnTo>
                  <a:lnTo>
                    <a:pt x="1373971" y="63393"/>
                  </a:lnTo>
                  <a:lnTo>
                    <a:pt x="1406511" y="95900"/>
                  </a:lnTo>
                  <a:lnTo>
                    <a:pt x="1433139" y="133557"/>
                  </a:lnTo>
                  <a:lnTo>
                    <a:pt x="1453096" y="175608"/>
                  </a:lnTo>
                  <a:lnTo>
                    <a:pt x="1465626" y="221296"/>
                  </a:lnTo>
                  <a:lnTo>
                    <a:pt x="1469971" y="269866"/>
                  </a:lnTo>
                  <a:lnTo>
                    <a:pt x="1465626" y="318435"/>
                  </a:lnTo>
                  <a:lnTo>
                    <a:pt x="1453096" y="364123"/>
                  </a:lnTo>
                  <a:lnTo>
                    <a:pt x="1433139" y="406174"/>
                  </a:lnTo>
                  <a:lnTo>
                    <a:pt x="1406511" y="443831"/>
                  </a:lnTo>
                  <a:lnTo>
                    <a:pt x="1373971" y="476338"/>
                  </a:lnTo>
                  <a:lnTo>
                    <a:pt x="1336275" y="502938"/>
                  </a:lnTo>
                  <a:lnTo>
                    <a:pt x="1294180" y="522875"/>
                  </a:lnTo>
                  <a:lnTo>
                    <a:pt x="1248445" y="535391"/>
                  </a:lnTo>
                  <a:lnTo>
                    <a:pt x="1199826" y="539732"/>
                  </a:lnTo>
                  <a:close/>
                </a:path>
                <a:path w="2400935" h="539750">
                  <a:moveTo>
                    <a:pt x="270144" y="539732"/>
                  </a:moveTo>
                  <a:lnTo>
                    <a:pt x="221525" y="535391"/>
                  </a:lnTo>
                  <a:lnTo>
                    <a:pt x="175790" y="522875"/>
                  </a:lnTo>
                  <a:lnTo>
                    <a:pt x="133695" y="502938"/>
                  </a:lnTo>
                  <a:lnTo>
                    <a:pt x="95999" y="476338"/>
                  </a:lnTo>
                  <a:lnTo>
                    <a:pt x="63459" y="443831"/>
                  </a:lnTo>
                  <a:lnTo>
                    <a:pt x="36831" y="406174"/>
                  </a:lnTo>
                  <a:lnTo>
                    <a:pt x="16874" y="364123"/>
                  </a:lnTo>
                  <a:lnTo>
                    <a:pt x="4344" y="318435"/>
                  </a:lnTo>
                  <a:lnTo>
                    <a:pt x="0" y="269866"/>
                  </a:lnTo>
                  <a:lnTo>
                    <a:pt x="4344" y="221296"/>
                  </a:lnTo>
                  <a:lnTo>
                    <a:pt x="16874" y="175608"/>
                  </a:lnTo>
                  <a:lnTo>
                    <a:pt x="36831" y="133557"/>
                  </a:lnTo>
                  <a:lnTo>
                    <a:pt x="63459" y="95900"/>
                  </a:lnTo>
                  <a:lnTo>
                    <a:pt x="95999" y="63393"/>
                  </a:lnTo>
                  <a:lnTo>
                    <a:pt x="133695" y="36793"/>
                  </a:lnTo>
                  <a:lnTo>
                    <a:pt x="175790" y="16857"/>
                  </a:lnTo>
                  <a:lnTo>
                    <a:pt x="221525" y="4340"/>
                  </a:lnTo>
                  <a:lnTo>
                    <a:pt x="270144" y="0"/>
                  </a:lnTo>
                  <a:lnTo>
                    <a:pt x="318764" y="4364"/>
                  </a:lnTo>
                  <a:lnTo>
                    <a:pt x="364499" y="16941"/>
                  </a:lnTo>
                  <a:lnTo>
                    <a:pt x="406594" y="36957"/>
                  </a:lnTo>
                  <a:lnTo>
                    <a:pt x="444290" y="63635"/>
                  </a:lnTo>
                  <a:lnTo>
                    <a:pt x="476830" y="96203"/>
                  </a:lnTo>
                  <a:lnTo>
                    <a:pt x="503457" y="133884"/>
                  </a:lnTo>
                  <a:lnTo>
                    <a:pt x="523415" y="175905"/>
                  </a:lnTo>
                  <a:lnTo>
                    <a:pt x="535944" y="221490"/>
                  </a:lnTo>
                  <a:lnTo>
                    <a:pt x="540289" y="269866"/>
                  </a:lnTo>
                  <a:lnTo>
                    <a:pt x="535944" y="318435"/>
                  </a:lnTo>
                  <a:lnTo>
                    <a:pt x="523415" y="364123"/>
                  </a:lnTo>
                  <a:lnTo>
                    <a:pt x="503457" y="406174"/>
                  </a:lnTo>
                  <a:lnTo>
                    <a:pt x="476830" y="443831"/>
                  </a:lnTo>
                  <a:lnTo>
                    <a:pt x="444290" y="476338"/>
                  </a:lnTo>
                  <a:lnTo>
                    <a:pt x="406594" y="502938"/>
                  </a:lnTo>
                  <a:lnTo>
                    <a:pt x="364499" y="522875"/>
                  </a:lnTo>
                  <a:lnTo>
                    <a:pt x="318764" y="535391"/>
                  </a:lnTo>
                  <a:lnTo>
                    <a:pt x="270144" y="539732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2556" y="5105135"/>
              <a:ext cx="2422525" cy="561975"/>
            </a:xfrm>
            <a:custGeom>
              <a:avLst/>
              <a:gdLst/>
              <a:ahLst/>
              <a:cxnLst/>
              <a:rect l="l" t="t" r="r" b="b"/>
              <a:pathLst>
                <a:path w="2422525" h="561975">
                  <a:moveTo>
                    <a:pt x="2141284" y="561792"/>
                  </a:moveTo>
                  <a:lnTo>
                    <a:pt x="2095669" y="558116"/>
                  </a:lnTo>
                  <a:lnTo>
                    <a:pt x="2052400" y="547473"/>
                  </a:lnTo>
                  <a:lnTo>
                    <a:pt x="2012054" y="530442"/>
                  </a:lnTo>
                  <a:lnTo>
                    <a:pt x="1975211" y="507601"/>
                  </a:lnTo>
                  <a:lnTo>
                    <a:pt x="1942448" y="479527"/>
                  </a:lnTo>
                  <a:lnTo>
                    <a:pt x="1914345" y="446798"/>
                  </a:lnTo>
                  <a:lnTo>
                    <a:pt x="1891480" y="409992"/>
                  </a:lnTo>
                  <a:lnTo>
                    <a:pt x="1874431" y="369688"/>
                  </a:lnTo>
                  <a:lnTo>
                    <a:pt x="1863778" y="326463"/>
                  </a:lnTo>
                  <a:lnTo>
                    <a:pt x="1860098" y="280896"/>
                  </a:lnTo>
                  <a:lnTo>
                    <a:pt x="1863778" y="235328"/>
                  </a:lnTo>
                  <a:lnTo>
                    <a:pt x="1874431" y="192103"/>
                  </a:lnTo>
                  <a:lnTo>
                    <a:pt x="1891480" y="151799"/>
                  </a:lnTo>
                  <a:lnTo>
                    <a:pt x="1914345" y="114993"/>
                  </a:lnTo>
                  <a:lnTo>
                    <a:pt x="1942448" y="82265"/>
                  </a:lnTo>
                  <a:lnTo>
                    <a:pt x="1975211" y="54190"/>
                  </a:lnTo>
                  <a:lnTo>
                    <a:pt x="2012054" y="31349"/>
                  </a:lnTo>
                  <a:lnTo>
                    <a:pt x="2052400" y="14318"/>
                  </a:lnTo>
                  <a:lnTo>
                    <a:pt x="2095669" y="3675"/>
                  </a:lnTo>
                  <a:lnTo>
                    <a:pt x="2141284" y="0"/>
                  </a:lnTo>
                  <a:lnTo>
                    <a:pt x="2186899" y="3675"/>
                  </a:lnTo>
                  <a:lnTo>
                    <a:pt x="2230169" y="14318"/>
                  </a:lnTo>
                  <a:lnTo>
                    <a:pt x="2246766" y="21324"/>
                  </a:lnTo>
                  <a:lnTo>
                    <a:pt x="2141284" y="21324"/>
                  </a:lnTo>
                  <a:lnTo>
                    <a:pt x="2094788" y="25504"/>
                  </a:lnTo>
                  <a:lnTo>
                    <a:pt x="2050995" y="37552"/>
                  </a:lnTo>
                  <a:lnTo>
                    <a:pt x="2010642" y="56729"/>
                  </a:lnTo>
                  <a:lnTo>
                    <a:pt x="1974470" y="82297"/>
                  </a:lnTo>
                  <a:lnTo>
                    <a:pt x="1943216" y="113518"/>
                  </a:lnTo>
                  <a:lnTo>
                    <a:pt x="1917622" y="149653"/>
                  </a:lnTo>
                  <a:lnTo>
                    <a:pt x="1898425" y="189964"/>
                  </a:lnTo>
                  <a:lnTo>
                    <a:pt x="1886365" y="233712"/>
                  </a:lnTo>
                  <a:lnTo>
                    <a:pt x="1882181" y="280160"/>
                  </a:lnTo>
                  <a:lnTo>
                    <a:pt x="1886365" y="326608"/>
                  </a:lnTo>
                  <a:lnTo>
                    <a:pt x="1898425" y="370357"/>
                  </a:lnTo>
                  <a:lnTo>
                    <a:pt x="1917622" y="410668"/>
                  </a:lnTo>
                  <a:lnTo>
                    <a:pt x="1943216" y="446803"/>
                  </a:lnTo>
                  <a:lnTo>
                    <a:pt x="1974469" y="478023"/>
                  </a:lnTo>
                  <a:lnTo>
                    <a:pt x="2010642" y="503592"/>
                  </a:lnTo>
                  <a:lnTo>
                    <a:pt x="2050995" y="522769"/>
                  </a:lnTo>
                  <a:lnTo>
                    <a:pt x="2094788" y="534816"/>
                  </a:lnTo>
                  <a:lnTo>
                    <a:pt x="2141284" y="538996"/>
                  </a:lnTo>
                  <a:lnTo>
                    <a:pt x="2250250" y="538996"/>
                  </a:lnTo>
                  <a:lnTo>
                    <a:pt x="2230169" y="547473"/>
                  </a:lnTo>
                  <a:lnTo>
                    <a:pt x="2186899" y="558116"/>
                  </a:lnTo>
                  <a:lnTo>
                    <a:pt x="2141284" y="561792"/>
                  </a:lnTo>
                  <a:close/>
                </a:path>
                <a:path w="2422525" h="561975">
                  <a:moveTo>
                    <a:pt x="2250250" y="538996"/>
                  </a:moveTo>
                  <a:lnTo>
                    <a:pt x="2141284" y="538996"/>
                  </a:lnTo>
                  <a:lnTo>
                    <a:pt x="2187780" y="534816"/>
                  </a:lnTo>
                  <a:lnTo>
                    <a:pt x="2231574" y="522769"/>
                  </a:lnTo>
                  <a:lnTo>
                    <a:pt x="2271927" y="503592"/>
                  </a:lnTo>
                  <a:lnTo>
                    <a:pt x="2308099" y="478023"/>
                  </a:lnTo>
                  <a:lnTo>
                    <a:pt x="2339356" y="446798"/>
                  </a:lnTo>
                  <a:lnTo>
                    <a:pt x="2364947" y="410668"/>
                  </a:lnTo>
                  <a:lnTo>
                    <a:pt x="2384143" y="370357"/>
                  </a:lnTo>
                  <a:lnTo>
                    <a:pt x="2396204" y="326608"/>
                  </a:lnTo>
                  <a:lnTo>
                    <a:pt x="2400388" y="280160"/>
                  </a:lnTo>
                  <a:lnTo>
                    <a:pt x="2396228" y="233712"/>
                  </a:lnTo>
                  <a:lnTo>
                    <a:pt x="2384228" y="189964"/>
                  </a:lnTo>
                  <a:lnTo>
                    <a:pt x="2365110" y="149653"/>
                  </a:lnTo>
                  <a:lnTo>
                    <a:pt x="2339594" y="113518"/>
                  </a:lnTo>
                  <a:lnTo>
                    <a:pt x="2308356" y="82265"/>
                  </a:lnTo>
                  <a:lnTo>
                    <a:pt x="2272254" y="56729"/>
                  </a:lnTo>
                  <a:lnTo>
                    <a:pt x="2231871" y="37552"/>
                  </a:lnTo>
                  <a:lnTo>
                    <a:pt x="2187974" y="25504"/>
                  </a:lnTo>
                  <a:lnTo>
                    <a:pt x="2141284" y="21324"/>
                  </a:lnTo>
                  <a:lnTo>
                    <a:pt x="2246766" y="21324"/>
                  </a:lnTo>
                  <a:lnTo>
                    <a:pt x="2307358" y="54190"/>
                  </a:lnTo>
                  <a:lnTo>
                    <a:pt x="2340148" y="82297"/>
                  </a:lnTo>
                  <a:lnTo>
                    <a:pt x="2368224" y="114993"/>
                  </a:lnTo>
                  <a:lnTo>
                    <a:pt x="2391089" y="151799"/>
                  </a:lnTo>
                  <a:lnTo>
                    <a:pt x="2408137" y="192103"/>
                  </a:lnTo>
                  <a:lnTo>
                    <a:pt x="2418791" y="235328"/>
                  </a:lnTo>
                  <a:lnTo>
                    <a:pt x="2422471" y="280896"/>
                  </a:lnTo>
                  <a:lnTo>
                    <a:pt x="2418791" y="326463"/>
                  </a:lnTo>
                  <a:lnTo>
                    <a:pt x="2408137" y="369688"/>
                  </a:lnTo>
                  <a:lnTo>
                    <a:pt x="2391089" y="409992"/>
                  </a:lnTo>
                  <a:lnTo>
                    <a:pt x="2368219" y="446803"/>
                  </a:lnTo>
                  <a:lnTo>
                    <a:pt x="2340120" y="479527"/>
                  </a:lnTo>
                  <a:lnTo>
                    <a:pt x="2307358" y="507601"/>
                  </a:lnTo>
                  <a:lnTo>
                    <a:pt x="2270514" y="530442"/>
                  </a:lnTo>
                  <a:lnTo>
                    <a:pt x="2250250" y="538996"/>
                  </a:lnTo>
                  <a:close/>
                </a:path>
                <a:path w="2422525" h="561975">
                  <a:moveTo>
                    <a:pt x="1211603" y="561792"/>
                  </a:moveTo>
                  <a:lnTo>
                    <a:pt x="1165988" y="558116"/>
                  </a:lnTo>
                  <a:lnTo>
                    <a:pt x="1122719" y="547473"/>
                  </a:lnTo>
                  <a:lnTo>
                    <a:pt x="1082373" y="530442"/>
                  </a:lnTo>
                  <a:lnTo>
                    <a:pt x="1045529" y="507601"/>
                  </a:lnTo>
                  <a:lnTo>
                    <a:pt x="1012767" y="479527"/>
                  </a:lnTo>
                  <a:lnTo>
                    <a:pt x="984664" y="446798"/>
                  </a:lnTo>
                  <a:lnTo>
                    <a:pt x="961798" y="409992"/>
                  </a:lnTo>
                  <a:lnTo>
                    <a:pt x="944750" y="369688"/>
                  </a:lnTo>
                  <a:lnTo>
                    <a:pt x="934096" y="326463"/>
                  </a:lnTo>
                  <a:lnTo>
                    <a:pt x="930417" y="280896"/>
                  </a:lnTo>
                  <a:lnTo>
                    <a:pt x="934096" y="235328"/>
                  </a:lnTo>
                  <a:lnTo>
                    <a:pt x="944750" y="192103"/>
                  </a:lnTo>
                  <a:lnTo>
                    <a:pt x="961798" y="151799"/>
                  </a:lnTo>
                  <a:lnTo>
                    <a:pt x="984664" y="114993"/>
                  </a:lnTo>
                  <a:lnTo>
                    <a:pt x="1012767" y="82265"/>
                  </a:lnTo>
                  <a:lnTo>
                    <a:pt x="1045529" y="54190"/>
                  </a:lnTo>
                  <a:lnTo>
                    <a:pt x="1082373" y="31349"/>
                  </a:lnTo>
                  <a:lnTo>
                    <a:pt x="1122719" y="14318"/>
                  </a:lnTo>
                  <a:lnTo>
                    <a:pt x="1165988" y="3675"/>
                  </a:lnTo>
                  <a:lnTo>
                    <a:pt x="1211603" y="0"/>
                  </a:lnTo>
                  <a:lnTo>
                    <a:pt x="1257218" y="3675"/>
                  </a:lnTo>
                  <a:lnTo>
                    <a:pt x="1300487" y="14318"/>
                  </a:lnTo>
                  <a:lnTo>
                    <a:pt x="1317085" y="21324"/>
                  </a:lnTo>
                  <a:lnTo>
                    <a:pt x="1211603" y="21324"/>
                  </a:lnTo>
                  <a:lnTo>
                    <a:pt x="1165107" y="25504"/>
                  </a:lnTo>
                  <a:lnTo>
                    <a:pt x="1121313" y="37552"/>
                  </a:lnTo>
                  <a:lnTo>
                    <a:pt x="1080961" y="56729"/>
                  </a:lnTo>
                  <a:lnTo>
                    <a:pt x="1044788" y="82297"/>
                  </a:lnTo>
                  <a:lnTo>
                    <a:pt x="1013535" y="113518"/>
                  </a:lnTo>
                  <a:lnTo>
                    <a:pt x="987941" y="149653"/>
                  </a:lnTo>
                  <a:lnTo>
                    <a:pt x="968744" y="189964"/>
                  </a:lnTo>
                  <a:lnTo>
                    <a:pt x="956684" y="233712"/>
                  </a:lnTo>
                  <a:lnTo>
                    <a:pt x="952499" y="280160"/>
                  </a:lnTo>
                  <a:lnTo>
                    <a:pt x="956684" y="326608"/>
                  </a:lnTo>
                  <a:lnTo>
                    <a:pt x="968744" y="370357"/>
                  </a:lnTo>
                  <a:lnTo>
                    <a:pt x="987941" y="410668"/>
                  </a:lnTo>
                  <a:lnTo>
                    <a:pt x="1013535" y="446803"/>
                  </a:lnTo>
                  <a:lnTo>
                    <a:pt x="1044788" y="478023"/>
                  </a:lnTo>
                  <a:lnTo>
                    <a:pt x="1080961" y="503592"/>
                  </a:lnTo>
                  <a:lnTo>
                    <a:pt x="1121313" y="522769"/>
                  </a:lnTo>
                  <a:lnTo>
                    <a:pt x="1165107" y="534816"/>
                  </a:lnTo>
                  <a:lnTo>
                    <a:pt x="1211603" y="538996"/>
                  </a:lnTo>
                  <a:lnTo>
                    <a:pt x="1320569" y="538996"/>
                  </a:lnTo>
                  <a:lnTo>
                    <a:pt x="1300487" y="547473"/>
                  </a:lnTo>
                  <a:lnTo>
                    <a:pt x="1257218" y="558116"/>
                  </a:lnTo>
                  <a:lnTo>
                    <a:pt x="1211603" y="561792"/>
                  </a:lnTo>
                  <a:close/>
                </a:path>
                <a:path w="2422525" h="561975">
                  <a:moveTo>
                    <a:pt x="1320569" y="538996"/>
                  </a:moveTo>
                  <a:lnTo>
                    <a:pt x="1211603" y="538996"/>
                  </a:lnTo>
                  <a:lnTo>
                    <a:pt x="1258099" y="534816"/>
                  </a:lnTo>
                  <a:lnTo>
                    <a:pt x="1301893" y="522769"/>
                  </a:lnTo>
                  <a:lnTo>
                    <a:pt x="1342245" y="503592"/>
                  </a:lnTo>
                  <a:lnTo>
                    <a:pt x="1378418" y="478023"/>
                  </a:lnTo>
                  <a:lnTo>
                    <a:pt x="1409674" y="446798"/>
                  </a:lnTo>
                  <a:lnTo>
                    <a:pt x="1435265" y="410668"/>
                  </a:lnTo>
                  <a:lnTo>
                    <a:pt x="1454462" y="370357"/>
                  </a:lnTo>
                  <a:lnTo>
                    <a:pt x="1466522" y="326608"/>
                  </a:lnTo>
                  <a:lnTo>
                    <a:pt x="1470707" y="280160"/>
                  </a:lnTo>
                  <a:lnTo>
                    <a:pt x="1466522" y="233712"/>
                  </a:lnTo>
                  <a:lnTo>
                    <a:pt x="1454462" y="189964"/>
                  </a:lnTo>
                  <a:lnTo>
                    <a:pt x="1435265" y="149653"/>
                  </a:lnTo>
                  <a:lnTo>
                    <a:pt x="1409671" y="113518"/>
                  </a:lnTo>
                  <a:lnTo>
                    <a:pt x="1378372" y="82265"/>
                  </a:lnTo>
                  <a:lnTo>
                    <a:pt x="1342245" y="56729"/>
                  </a:lnTo>
                  <a:lnTo>
                    <a:pt x="1301893" y="37552"/>
                  </a:lnTo>
                  <a:lnTo>
                    <a:pt x="1258099" y="25504"/>
                  </a:lnTo>
                  <a:lnTo>
                    <a:pt x="1211603" y="21324"/>
                  </a:lnTo>
                  <a:lnTo>
                    <a:pt x="1317085" y="21324"/>
                  </a:lnTo>
                  <a:lnTo>
                    <a:pt x="1377677" y="54190"/>
                  </a:lnTo>
                  <a:lnTo>
                    <a:pt x="1410467" y="82297"/>
                  </a:lnTo>
                  <a:lnTo>
                    <a:pt x="1438542" y="114993"/>
                  </a:lnTo>
                  <a:lnTo>
                    <a:pt x="1461408" y="151799"/>
                  </a:lnTo>
                  <a:lnTo>
                    <a:pt x="1478456" y="192103"/>
                  </a:lnTo>
                  <a:lnTo>
                    <a:pt x="1489110" y="235328"/>
                  </a:lnTo>
                  <a:lnTo>
                    <a:pt x="1492789" y="280896"/>
                  </a:lnTo>
                  <a:lnTo>
                    <a:pt x="1489110" y="326463"/>
                  </a:lnTo>
                  <a:lnTo>
                    <a:pt x="1478456" y="369688"/>
                  </a:lnTo>
                  <a:lnTo>
                    <a:pt x="1461408" y="409992"/>
                  </a:lnTo>
                  <a:lnTo>
                    <a:pt x="1438538" y="446803"/>
                  </a:lnTo>
                  <a:lnTo>
                    <a:pt x="1410439" y="479527"/>
                  </a:lnTo>
                  <a:lnTo>
                    <a:pt x="1377677" y="507601"/>
                  </a:lnTo>
                  <a:lnTo>
                    <a:pt x="1340833" y="530442"/>
                  </a:lnTo>
                  <a:lnTo>
                    <a:pt x="1320569" y="538996"/>
                  </a:lnTo>
                  <a:close/>
                </a:path>
                <a:path w="2422525" h="561975">
                  <a:moveTo>
                    <a:pt x="281186" y="561792"/>
                  </a:moveTo>
                  <a:lnTo>
                    <a:pt x="235571" y="558116"/>
                  </a:lnTo>
                  <a:lnTo>
                    <a:pt x="192301" y="547473"/>
                  </a:lnTo>
                  <a:lnTo>
                    <a:pt x="151956" y="530442"/>
                  </a:lnTo>
                  <a:lnTo>
                    <a:pt x="115112" y="507601"/>
                  </a:lnTo>
                  <a:lnTo>
                    <a:pt x="82349" y="479527"/>
                  </a:lnTo>
                  <a:lnTo>
                    <a:pt x="54246" y="446798"/>
                  </a:lnTo>
                  <a:lnTo>
                    <a:pt x="31381" y="409992"/>
                  </a:lnTo>
                  <a:lnTo>
                    <a:pt x="14333" y="369688"/>
                  </a:lnTo>
                  <a:lnTo>
                    <a:pt x="3679" y="326463"/>
                  </a:lnTo>
                  <a:lnTo>
                    <a:pt x="0" y="280896"/>
                  </a:lnTo>
                  <a:lnTo>
                    <a:pt x="3679" y="235328"/>
                  </a:lnTo>
                  <a:lnTo>
                    <a:pt x="14333" y="192103"/>
                  </a:lnTo>
                  <a:lnTo>
                    <a:pt x="31381" y="151799"/>
                  </a:lnTo>
                  <a:lnTo>
                    <a:pt x="54246" y="114993"/>
                  </a:lnTo>
                  <a:lnTo>
                    <a:pt x="82350" y="82265"/>
                  </a:lnTo>
                  <a:lnTo>
                    <a:pt x="115112" y="54190"/>
                  </a:lnTo>
                  <a:lnTo>
                    <a:pt x="151956" y="31349"/>
                  </a:lnTo>
                  <a:lnTo>
                    <a:pt x="192301" y="14318"/>
                  </a:lnTo>
                  <a:lnTo>
                    <a:pt x="235571" y="3675"/>
                  </a:lnTo>
                  <a:lnTo>
                    <a:pt x="281186" y="0"/>
                  </a:lnTo>
                  <a:lnTo>
                    <a:pt x="326800" y="3675"/>
                  </a:lnTo>
                  <a:lnTo>
                    <a:pt x="370070" y="14318"/>
                  </a:lnTo>
                  <a:lnTo>
                    <a:pt x="386667" y="21324"/>
                  </a:lnTo>
                  <a:lnTo>
                    <a:pt x="281186" y="21324"/>
                  </a:lnTo>
                  <a:lnTo>
                    <a:pt x="234690" y="25504"/>
                  </a:lnTo>
                  <a:lnTo>
                    <a:pt x="190896" y="37552"/>
                  </a:lnTo>
                  <a:lnTo>
                    <a:pt x="150543" y="56729"/>
                  </a:lnTo>
                  <a:lnTo>
                    <a:pt x="114371" y="82297"/>
                  </a:lnTo>
                  <a:lnTo>
                    <a:pt x="83118" y="113518"/>
                  </a:lnTo>
                  <a:lnTo>
                    <a:pt x="57524" y="149653"/>
                  </a:lnTo>
                  <a:lnTo>
                    <a:pt x="38327" y="189964"/>
                  </a:lnTo>
                  <a:lnTo>
                    <a:pt x="26266" y="233712"/>
                  </a:lnTo>
                  <a:lnTo>
                    <a:pt x="22082" y="280160"/>
                  </a:lnTo>
                  <a:lnTo>
                    <a:pt x="26266" y="326608"/>
                  </a:lnTo>
                  <a:lnTo>
                    <a:pt x="38327" y="370357"/>
                  </a:lnTo>
                  <a:lnTo>
                    <a:pt x="57524" y="410668"/>
                  </a:lnTo>
                  <a:lnTo>
                    <a:pt x="83118" y="446803"/>
                  </a:lnTo>
                  <a:lnTo>
                    <a:pt x="114371" y="478023"/>
                  </a:lnTo>
                  <a:lnTo>
                    <a:pt x="150543" y="503592"/>
                  </a:lnTo>
                  <a:lnTo>
                    <a:pt x="190896" y="522769"/>
                  </a:lnTo>
                  <a:lnTo>
                    <a:pt x="234690" y="534816"/>
                  </a:lnTo>
                  <a:lnTo>
                    <a:pt x="281186" y="538996"/>
                  </a:lnTo>
                  <a:lnTo>
                    <a:pt x="390152" y="538996"/>
                  </a:lnTo>
                  <a:lnTo>
                    <a:pt x="370070" y="547473"/>
                  </a:lnTo>
                  <a:lnTo>
                    <a:pt x="326800" y="558116"/>
                  </a:lnTo>
                  <a:lnTo>
                    <a:pt x="281186" y="561792"/>
                  </a:lnTo>
                  <a:close/>
                </a:path>
                <a:path w="2422525" h="561975">
                  <a:moveTo>
                    <a:pt x="390152" y="538996"/>
                  </a:moveTo>
                  <a:lnTo>
                    <a:pt x="281186" y="538996"/>
                  </a:lnTo>
                  <a:lnTo>
                    <a:pt x="327682" y="534816"/>
                  </a:lnTo>
                  <a:lnTo>
                    <a:pt x="371475" y="522769"/>
                  </a:lnTo>
                  <a:lnTo>
                    <a:pt x="411828" y="503592"/>
                  </a:lnTo>
                  <a:lnTo>
                    <a:pt x="448000" y="478023"/>
                  </a:lnTo>
                  <a:lnTo>
                    <a:pt x="479257" y="446798"/>
                  </a:lnTo>
                  <a:lnTo>
                    <a:pt x="504848" y="410668"/>
                  </a:lnTo>
                  <a:lnTo>
                    <a:pt x="524045" y="370357"/>
                  </a:lnTo>
                  <a:lnTo>
                    <a:pt x="536105" y="326608"/>
                  </a:lnTo>
                  <a:lnTo>
                    <a:pt x="540289" y="280160"/>
                  </a:lnTo>
                  <a:lnTo>
                    <a:pt x="536105" y="233712"/>
                  </a:lnTo>
                  <a:lnTo>
                    <a:pt x="524045" y="189964"/>
                  </a:lnTo>
                  <a:lnTo>
                    <a:pt x="504848" y="149653"/>
                  </a:lnTo>
                  <a:lnTo>
                    <a:pt x="479253" y="113518"/>
                  </a:lnTo>
                  <a:lnTo>
                    <a:pt x="447955" y="82265"/>
                  </a:lnTo>
                  <a:lnTo>
                    <a:pt x="411828" y="56729"/>
                  </a:lnTo>
                  <a:lnTo>
                    <a:pt x="371475" y="37552"/>
                  </a:lnTo>
                  <a:lnTo>
                    <a:pt x="327682" y="25504"/>
                  </a:lnTo>
                  <a:lnTo>
                    <a:pt x="281186" y="21324"/>
                  </a:lnTo>
                  <a:lnTo>
                    <a:pt x="386667" y="21324"/>
                  </a:lnTo>
                  <a:lnTo>
                    <a:pt x="447259" y="54190"/>
                  </a:lnTo>
                  <a:lnTo>
                    <a:pt x="480050" y="82297"/>
                  </a:lnTo>
                  <a:lnTo>
                    <a:pt x="508125" y="114993"/>
                  </a:lnTo>
                  <a:lnTo>
                    <a:pt x="530990" y="151799"/>
                  </a:lnTo>
                  <a:lnTo>
                    <a:pt x="548039" y="192103"/>
                  </a:lnTo>
                  <a:lnTo>
                    <a:pt x="558692" y="235328"/>
                  </a:lnTo>
                  <a:lnTo>
                    <a:pt x="562372" y="280896"/>
                  </a:lnTo>
                  <a:lnTo>
                    <a:pt x="558692" y="326463"/>
                  </a:lnTo>
                  <a:lnTo>
                    <a:pt x="548039" y="369688"/>
                  </a:lnTo>
                  <a:lnTo>
                    <a:pt x="530990" y="409992"/>
                  </a:lnTo>
                  <a:lnTo>
                    <a:pt x="508121" y="446803"/>
                  </a:lnTo>
                  <a:lnTo>
                    <a:pt x="480022" y="479527"/>
                  </a:lnTo>
                  <a:lnTo>
                    <a:pt x="447259" y="507601"/>
                  </a:lnTo>
                  <a:lnTo>
                    <a:pt x="410416" y="530442"/>
                  </a:lnTo>
                  <a:lnTo>
                    <a:pt x="390152" y="53899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50284" y="2403469"/>
            <a:ext cx="10342880" cy="47986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1815">
              <a:lnSpc>
                <a:spcPct val="107600"/>
              </a:lnSpc>
              <a:spcBef>
                <a:spcPts val="95"/>
              </a:spcBef>
            </a:pPr>
            <a:r>
              <a:rPr lang="uk-UA" sz="3600" spc="2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25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35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5" dirty="0">
                <a:solidFill>
                  <a:srgbClr val="0F0E0D"/>
                </a:solidFill>
                <a:latin typeface="Trebuchet MS"/>
                <a:cs typeface="Trebuchet MS"/>
              </a:rPr>
              <a:t>представляє </a:t>
            </a:r>
            <a:r>
              <a:rPr lang="uk-UA" sz="3600" spc="-10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40" dirty="0">
                <a:solidFill>
                  <a:srgbClr val="0F0E0D"/>
                </a:solidFill>
                <a:latin typeface="Trebuchet MS"/>
                <a:cs typeface="Trebuchet MS"/>
              </a:rPr>
              <a:t>складну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5" dirty="0">
                <a:solidFill>
                  <a:srgbClr val="0F0E0D"/>
                </a:solidFill>
                <a:latin typeface="Trebuchet MS"/>
                <a:cs typeface="Trebuchet MS"/>
              </a:rPr>
              <a:t>медичну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20" dirty="0">
                <a:solidFill>
                  <a:srgbClr val="0F0E0D"/>
                </a:solidFill>
                <a:latin typeface="Trebuchet MS"/>
                <a:cs typeface="Trebuchet MS"/>
              </a:rPr>
              <a:t>проблему,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110" dirty="0">
                <a:solidFill>
                  <a:srgbClr val="0F0E0D"/>
                </a:solidFill>
                <a:latin typeface="Trebuchet MS"/>
                <a:cs typeface="Trebuchet MS"/>
              </a:rPr>
              <a:t>яка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5" dirty="0">
                <a:solidFill>
                  <a:srgbClr val="0F0E0D"/>
                </a:solidFill>
                <a:latin typeface="Trebuchet MS"/>
                <a:cs typeface="Trebuchet MS"/>
              </a:rPr>
              <a:t>може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dirty="0">
                <a:solidFill>
                  <a:srgbClr val="0F0E0D"/>
                </a:solidFill>
                <a:latin typeface="Trebuchet MS"/>
                <a:cs typeface="Trebuchet MS"/>
              </a:rPr>
              <a:t>бути </a:t>
            </a:r>
            <a:r>
              <a:rPr lang="uk-UA" sz="36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20" dirty="0">
                <a:solidFill>
                  <a:srgbClr val="0F0E0D"/>
                </a:solidFill>
                <a:latin typeface="Trebuchet MS"/>
                <a:cs typeface="Trebuchet MS"/>
              </a:rPr>
              <a:t>вирішена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65" dirty="0">
                <a:solidFill>
                  <a:srgbClr val="0F0E0D"/>
                </a:solidFill>
                <a:latin typeface="Trebuchet MS"/>
                <a:cs typeface="Trebuchet MS"/>
              </a:rPr>
              <a:t>тільки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40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50" dirty="0">
                <a:solidFill>
                  <a:srgbClr val="0F0E0D"/>
                </a:solidFill>
                <a:latin typeface="Trebuchet MS"/>
                <a:cs typeface="Trebuchet MS"/>
              </a:rPr>
              <a:t>обранні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5" dirty="0">
                <a:solidFill>
                  <a:srgbClr val="0F0E0D"/>
                </a:solidFill>
                <a:latin typeface="Trebuchet MS"/>
                <a:cs typeface="Trebuchet MS"/>
              </a:rPr>
              <a:t>комплексного </a:t>
            </a:r>
            <a:r>
              <a:rPr lang="uk-UA" sz="36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35" dirty="0">
                <a:solidFill>
                  <a:srgbClr val="0F0E0D"/>
                </a:solidFill>
                <a:latin typeface="Trebuchet MS"/>
                <a:cs typeface="Trebuchet MS"/>
              </a:rPr>
              <a:t>підходу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20" dirty="0">
                <a:solidFill>
                  <a:srgbClr val="0F0E0D"/>
                </a:solidFill>
                <a:latin typeface="Trebuchet MS"/>
                <a:cs typeface="Trebuchet MS"/>
              </a:rPr>
              <a:t>використання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25" dirty="0">
                <a:solidFill>
                  <a:srgbClr val="0F0E0D"/>
                </a:solidFill>
                <a:latin typeface="Trebuchet MS"/>
                <a:cs typeface="Trebuchet MS"/>
              </a:rPr>
              <a:t>рівних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16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30" dirty="0">
                <a:solidFill>
                  <a:srgbClr val="0F0E0D"/>
                </a:solidFill>
                <a:latin typeface="Trebuchet MS"/>
                <a:cs typeface="Trebuchet MS"/>
              </a:rPr>
              <a:t>адекватних </a:t>
            </a:r>
            <a:r>
              <a:rPr lang="uk-UA" sz="36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10" dirty="0">
                <a:solidFill>
                  <a:srgbClr val="0F0E0D"/>
                </a:solidFill>
                <a:latin typeface="Trebuchet MS"/>
                <a:cs typeface="Trebuchet MS"/>
              </a:rPr>
              <a:t>етіологічних </a:t>
            </a:r>
            <a:r>
              <a:rPr lang="uk-UA" sz="3600" spc="-16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600" spc="-1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10" dirty="0">
                <a:solidFill>
                  <a:srgbClr val="0F0E0D"/>
                </a:solidFill>
                <a:latin typeface="Trebuchet MS"/>
                <a:cs typeface="Trebuchet MS"/>
              </a:rPr>
              <a:t>патогенетичних </a:t>
            </a:r>
            <a:r>
              <a:rPr lang="uk-UA" sz="3600" spc="-30" dirty="0">
                <a:solidFill>
                  <a:srgbClr val="0F0E0D"/>
                </a:solidFill>
                <a:latin typeface="Trebuchet MS"/>
                <a:cs typeface="Trebuchet MS"/>
              </a:rPr>
              <a:t>методів. </a:t>
            </a:r>
            <a:r>
              <a:rPr lang="uk-UA" sz="3600" spc="-70" dirty="0">
                <a:solidFill>
                  <a:srgbClr val="0F0E0D"/>
                </a:solidFill>
                <a:latin typeface="Trebuchet MS"/>
                <a:cs typeface="Trebuchet MS"/>
              </a:rPr>
              <a:t>Їх </a:t>
            </a:r>
            <a:r>
              <a:rPr lang="uk-UA" sz="3600" spc="25" dirty="0">
                <a:solidFill>
                  <a:srgbClr val="0F0E0D"/>
                </a:solidFill>
                <a:latin typeface="Trebuchet MS"/>
                <a:cs typeface="Trebuchet MS"/>
              </a:rPr>
              <a:t>набір </a:t>
            </a:r>
            <a:r>
              <a:rPr lang="uk-UA" sz="3600" spc="-10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10" dirty="0">
                <a:solidFill>
                  <a:srgbClr val="0F0E0D"/>
                </a:solidFill>
                <a:latin typeface="Trebuchet MS"/>
                <a:cs typeface="Trebuchet MS"/>
              </a:rPr>
              <a:t>варіює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5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15" dirty="0">
                <a:solidFill>
                  <a:srgbClr val="0F0E0D"/>
                </a:solidFill>
                <a:latin typeface="Trebuchet MS"/>
                <a:cs typeface="Trebuchet MS"/>
              </a:rPr>
              <a:t>кожному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5" dirty="0">
                <a:solidFill>
                  <a:srgbClr val="0F0E0D"/>
                </a:solidFill>
                <a:latin typeface="Trebuchet MS"/>
                <a:cs typeface="Trebuchet MS"/>
              </a:rPr>
              <a:t>конкретному</a:t>
            </a:r>
            <a:r>
              <a:rPr lang="uk-UA" sz="3600" spc="1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10" dirty="0">
                <a:solidFill>
                  <a:srgbClr val="0F0E0D"/>
                </a:solidFill>
                <a:latin typeface="Trebuchet MS"/>
                <a:cs typeface="Trebuchet MS"/>
              </a:rPr>
              <a:t>випадку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145" dirty="0">
                <a:solidFill>
                  <a:srgbClr val="0F0E0D"/>
                </a:solidFill>
                <a:latin typeface="Trebuchet MS"/>
                <a:cs typeface="Trebuchet MS"/>
              </a:rPr>
              <a:t>і, </a:t>
            </a:r>
            <a:r>
              <a:rPr lang="uk-UA" sz="3600" spc="-1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65" dirty="0">
                <a:solidFill>
                  <a:srgbClr val="0F0E0D"/>
                </a:solidFill>
                <a:latin typeface="Trebuchet MS"/>
                <a:cs typeface="Trebuchet MS"/>
              </a:rPr>
              <a:t>безумовно,</a:t>
            </a:r>
            <a:r>
              <a:rPr lang="uk-UA" sz="36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65" dirty="0">
                <a:solidFill>
                  <a:srgbClr val="0F0E0D"/>
                </a:solidFill>
                <a:latin typeface="Trebuchet MS"/>
                <a:cs typeface="Trebuchet MS"/>
              </a:rPr>
              <a:t>повинен</a:t>
            </a:r>
            <a:r>
              <a:rPr lang="uk-UA" sz="3600" spc="1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35" dirty="0">
                <a:solidFill>
                  <a:srgbClr val="0F0E0D"/>
                </a:solidFill>
                <a:latin typeface="Trebuchet MS"/>
                <a:cs typeface="Trebuchet MS"/>
              </a:rPr>
              <a:t>враховувати</a:t>
            </a:r>
            <a:r>
              <a:rPr lang="uk-UA" sz="3600" spc="1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15" dirty="0">
                <a:solidFill>
                  <a:srgbClr val="0F0E0D"/>
                </a:solidFill>
                <a:latin typeface="Trebuchet MS"/>
                <a:cs typeface="Trebuchet MS"/>
              </a:rPr>
              <a:t>специфічний </a:t>
            </a:r>
            <a:r>
              <a:rPr lang="uk-UA" sz="36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spc="-35" dirty="0">
                <a:solidFill>
                  <a:srgbClr val="0F0E0D"/>
                </a:solidFill>
                <a:latin typeface="Trebuchet MS"/>
                <a:cs typeface="Trebuchet MS"/>
              </a:rPr>
              <a:t>характер</a:t>
            </a:r>
            <a:r>
              <a:rPr lang="uk-UA" sz="36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600" dirty="0">
                <a:solidFill>
                  <a:srgbClr val="0F0E0D"/>
                </a:solidFill>
                <a:latin typeface="Trebuchet MS"/>
                <a:cs typeface="Trebuchet MS"/>
              </a:rPr>
              <a:t>патології.</a:t>
            </a:r>
            <a:endParaRPr lang="uk-UA" sz="36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6000" y="977900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02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91298" y="1028701"/>
            <a:ext cx="967740" cy="498475"/>
            <a:chOff x="16291298" y="1028701"/>
            <a:chExt cx="967740" cy="498475"/>
          </a:xfrm>
        </p:grpSpPr>
        <p:sp>
          <p:nvSpPr>
            <p:cNvPr id="3" name="object 3"/>
            <p:cNvSpPr/>
            <p:nvPr/>
          </p:nvSpPr>
          <p:spPr>
            <a:xfrm>
              <a:off x="16292152" y="1028701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46" y="498181"/>
                  </a:moveTo>
                  <a:lnTo>
                    <a:pt x="243270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3"/>
                  </a:lnTo>
                  <a:lnTo>
                    <a:pt x="88760" y="440124"/>
                  </a:lnTo>
                  <a:lnTo>
                    <a:pt x="58679" y="410090"/>
                  </a:lnTo>
                  <a:lnTo>
                    <a:pt x="34060" y="375321"/>
                  </a:lnTo>
                  <a:lnTo>
                    <a:pt x="15606" y="336521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499"/>
                  </a:lnTo>
                  <a:lnTo>
                    <a:pt x="34060" y="123600"/>
                  </a:lnTo>
                  <a:lnTo>
                    <a:pt x="58679" y="88759"/>
                  </a:lnTo>
                  <a:lnTo>
                    <a:pt x="88760" y="58678"/>
                  </a:lnTo>
                  <a:lnTo>
                    <a:pt x="123601" y="34059"/>
                  </a:lnTo>
                  <a:lnTo>
                    <a:pt x="162500" y="15605"/>
                  </a:lnTo>
                  <a:lnTo>
                    <a:pt x="204755" y="4017"/>
                  </a:lnTo>
                  <a:lnTo>
                    <a:pt x="249656" y="0"/>
                  </a:lnTo>
                  <a:lnTo>
                    <a:pt x="707685" y="0"/>
                  </a:lnTo>
                  <a:lnTo>
                    <a:pt x="752586" y="4017"/>
                  </a:lnTo>
                  <a:lnTo>
                    <a:pt x="794840" y="15605"/>
                  </a:lnTo>
                  <a:lnTo>
                    <a:pt x="833739" y="34059"/>
                  </a:lnTo>
                  <a:lnTo>
                    <a:pt x="868581" y="58678"/>
                  </a:lnTo>
                  <a:lnTo>
                    <a:pt x="898662" y="88759"/>
                  </a:lnTo>
                  <a:lnTo>
                    <a:pt x="923281" y="123600"/>
                  </a:lnTo>
                  <a:lnTo>
                    <a:pt x="941735" y="162499"/>
                  </a:lnTo>
                  <a:lnTo>
                    <a:pt x="953322" y="204754"/>
                  </a:lnTo>
                  <a:lnTo>
                    <a:pt x="956278" y="237783"/>
                  </a:lnTo>
                  <a:lnTo>
                    <a:pt x="956278" y="261016"/>
                  </a:lnTo>
                  <a:lnTo>
                    <a:pt x="941438" y="336521"/>
                  </a:lnTo>
                  <a:lnTo>
                    <a:pt x="922898" y="375321"/>
                  </a:lnTo>
                  <a:lnTo>
                    <a:pt x="898237" y="410090"/>
                  </a:lnTo>
                  <a:lnTo>
                    <a:pt x="868156" y="440124"/>
                  </a:lnTo>
                  <a:lnTo>
                    <a:pt x="833357" y="464713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46" y="498181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6291294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92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92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90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90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61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61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10589159" y="3146634"/>
            <a:ext cx="4800600" cy="28575"/>
          </a:xfrm>
          <a:custGeom>
            <a:avLst/>
            <a:gdLst/>
            <a:ahLst/>
            <a:cxnLst/>
            <a:rect l="l" t="t" r="r" b="b"/>
            <a:pathLst>
              <a:path w="4800600" h="28575">
                <a:moveTo>
                  <a:pt x="4800599" y="28574"/>
                </a:moveTo>
                <a:lnTo>
                  <a:pt x="0" y="28574"/>
                </a:lnTo>
                <a:lnTo>
                  <a:pt x="0" y="0"/>
                </a:lnTo>
                <a:lnTo>
                  <a:pt x="4800599" y="0"/>
                </a:lnTo>
                <a:lnTo>
                  <a:pt x="4800599" y="28574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0589159" y="4516238"/>
            <a:ext cx="4800600" cy="28575"/>
          </a:xfrm>
          <a:custGeom>
            <a:avLst/>
            <a:gdLst/>
            <a:ahLst/>
            <a:cxnLst/>
            <a:rect l="l" t="t" r="r" b="b"/>
            <a:pathLst>
              <a:path w="4800600" h="28575">
                <a:moveTo>
                  <a:pt x="4800599" y="28574"/>
                </a:moveTo>
                <a:lnTo>
                  <a:pt x="0" y="28574"/>
                </a:lnTo>
                <a:lnTo>
                  <a:pt x="0" y="0"/>
                </a:lnTo>
                <a:lnTo>
                  <a:pt x="4800599" y="0"/>
                </a:lnTo>
                <a:lnTo>
                  <a:pt x="4800599" y="28574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0589159" y="5885846"/>
            <a:ext cx="4800600" cy="28575"/>
          </a:xfrm>
          <a:custGeom>
            <a:avLst/>
            <a:gdLst/>
            <a:ahLst/>
            <a:cxnLst/>
            <a:rect l="l" t="t" r="r" b="b"/>
            <a:pathLst>
              <a:path w="4800600" h="28575">
                <a:moveTo>
                  <a:pt x="4800599" y="28574"/>
                </a:moveTo>
                <a:lnTo>
                  <a:pt x="0" y="28574"/>
                </a:lnTo>
                <a:lnTo>
                  <a:pt x="0" y="0"/>
                </a:lnTo>
                <a:lnTo>
                  <a:pt x="4800599" y="0"/>
                </a:lnTo>
                <a:lnTo>
                  <a:pt x="4800599" y="28574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0589159" y="7255452"/>
            <a:ext cx="4800600" cy="28575"/>
          </a:xfrm>
          <a:custGeom>
            <a:avLst/>
            <a:gdLst/>
            <a:ahLst/>
            <a:cxnLst/>
            <a:rect l="l" t="t" r="r" b="b"/>
            <a:pathLst>
              <a:path w="4800600" h="28575">
                <a:moveTo>
                  <a:pt x="4800599" y="28574"/>
                </a:moveTo>
                <a:lnTo>
                  <a:pt x="0" y="28574"/>
                </a:lnTo>
                <a:lnTo>
                  <a:pt x="0" y="0"/>
                </a:lnTo>
                <a:lnTo>
                  <a:pt x="4800599" y="0"/>
                </a:lnTo>
                <a:lnTo>
                  <a:pt x="4800599" y="28574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0589159" y="8625055"/>
            <a:ext cx="4800600" cy="28575"/>
          </a:xfrm>
          <a:custGeom>
            <a:avLst/>
            <a:gdLst/>
            <a:ahLst/>
            <a:cxnLst/>
            <a:rect l="l" t="t" r="r" b="b"/>
            <a:pathLst>
              <a:path w="4800600" h="28575">
                <a:moveTo>
                  <a:pt x="4800599" y="28574"/>
                </a:moveTo>
                <a:lnTo>
                  <a:pt x="0" y="28574"/>
                </a:lnTo>
                <a:lnTo>
                  <a:pt x="0" y="0"/>
                </a:lnTo>
                <a:lnTo>
                  <a:pt x="4800599" y="0"/>
                </a:lnTo>
                <a:lnTo>
                  <a:pt x="4800599" y="28574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0" y="1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9143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1455353" y="1355758"/>
            <a:ext cx="6268085" cy="745460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065" marR="5080" indent="-635" algn="ctr">
              <a:lnSpc>
                <a:spcPts val="9450"/>
              </a:lnSpc>
              <a:spcBef>
                <a:spcPts val="1130"/>
              </a:spcBef>
            </a:pPr>
            <a:r>
              <a:rPr lang="uk-UA" sz="8650" b="1" spc="-290" dirty="0">
                <a:solidFill>
                  <a:srgbClr val="0F0E0D"/>
                </a:solidFill>
                <a:latin typeface="Arial"/>
                <a:cs typeface="Arial"/>
              </a:rPr>
              <a:t>Причинами </a:t>
            </a:r>
            <a:r>
              <a:rPr lang="uk-UA" sz="8650" b="1" spc="-28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8650" b="1" spc="-620" dirty="0">
                <a:solidFill>
                  <a:srgbClr val="0F0E0D"/>
                </a:solidFill>
                <a:latin typeface="Arial"/>
                <a:cs typeface="Arial"/>
              </a:rPr>
              <a:t>сексуальних</a:t>
            </a:r>
            <a:r>
              <a:rPr lang="uk-UA" sz="8650" b="1" spc="-405" dirty="0">
                <a:solidFill>
                  <a:srgbClr val="0F0E0D"/>
                </a:solidFill>
                <a:latin typeface="Arial"/>
                <a:cs typeface="Arial"/>
              </a:rPr>
              <a:t>  </a:t>
            </a:r>
            <a:r>
              <a:rPr lang="uk-UA" sz="8650" b="1" spc="-450" dirty="0">
                <a:solidFill>
                  <a:srgbClr val="0F0E0D"/>
                </a:solidFill>
                <a:latin typeface="Arial"/>
                <a:cs typeface="Arial"/>
              </a:rPr>
              <a:t>розладів</a:t>
            </a:r>
            <a:r>
              <a:rPr lang="uk-UA" sz="8650" b="1" spc="-26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8650" b="1" spc="-405" dirty="0">
                <a:solidFill>
                  <a:srgbClr val="0F0E0D"/>
                </a:solidFill>
                <a:latin typeface="Arial"/>
                <a:cs typeface="Arial"/>
              </a:rPr>
              <a:t>є  </a:t>
            </a:r>
            <a:r>
              <a:rPr lang="uk-UA" sz="8650" b="1" spc="-450" dirty="0">
                <a:solidFill>
                  <a:srgbClr val="0F0E0D"/>
                </a:solidFill>
                <a:latin typeface="Arial"/>
                <a:cs typeface="Arial"/>
              </a:rPr>
              <a:t>безліч </a:t>
            </a:r>
            <a:r>
              <a:rPr lang="uk-UA" sz="8650" b="1" spc="-44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8650" b="1" spc="-450" dirty="0">
                <a:solidFill>
                  <a:srgbClr val="0F0E0D"/>
                </a:solidFill>
                <a:latin typeface="Arial"/>
                <a:cs typeface="Arial"/>
              </a:rPr>
              <a:t>факторів, </a:t>
            </a:r>
            <a:r>
              <a:rPr lang="uk-UA" sz="8650" b="1" spc="-44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8650" b="1" spc="-620" dirty="0">
                <a:solidFill>
                  <a:srgbClr val="0F0E0D"/>
                </a:solidFill>
                <a:latin typeface="Arial"/>
                <a:cs typeface="Arial"/>
              </a:rPr>
              <a:t>с</a:t>
            </a:r>
            <a:r>
              <a:rPr lang="uk-UA" sz="8650" b="1" spc="-350" dirty="0">
                <a:solidFill>
                  <a:srgbClr val="0F0E0D"/>
                </a:solidFill>
                <a:latin typeface="Arial"/>
                <a:cs typeface="Arial"/>
              </a:rPr>
              <a:t>е</a:t>
            </a:r>
            <a:r>
              <a:rPr lang="uk-UA" sz="8650" b="1" spc="-450" dirty="0">
                <a:solidFill>
                  <a:srgbClr val="0F0E0D"/>
                </a:solidFill>
                <a:latin typeface="Arial"/>
                <a:cs typeface="Arial"/>
              </a:rPr>
              <a:t>р</a:t>
            </a:r>
            <a:r>
              <a:rPr lang="uk-UA" sz="8650" b="1" spc="-350" dirty="0">
                <a:solidFill>
                  <a:srgbClr val="0F0E0D"/>
                </a:solidFill>
                <a:latin typeface="Arial"/>
                <a:cs typeface="Arial"/>
              </a:rPr>
              <a:t>е</a:t>
            </a:r>
            <a:r>
              <a:rPr lang="uk-UA" sz="8650" b="1" spc="-440" dirty="0">
                <a:solidFill>
                  <a:srgbClr val="0F0E0D"/>
                </a:solidFill>
                <a:latin typeface="Arial"/>
                <a:cs typeface="Arial"/>
              </a:rPr>
              <a:t>д</a:t>
            </a:r>
            <a:r>
              <a:rPr lang="uk-UA" sz="8650" b="1" spc="-26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8650" b="1" spc="-635" dirty="0">
                <a:solidFill>
                  <a:srgbClr val="0F0E0D"/>
                </a:solidFill>
                <a:latin typeface="Arial"/>
                <a:cs typeface="Arial"/>
              </a:rPr>
              <a:t>яких</a:t>
            </a:r>
            <a:r>
              <a:rPr lang="uk-UA" sz="8650" b="1" spc="-35" dirty="0">
                <a:solidFill>
                  <a:srgbClr val="0F0E0D"/>
                </a:solidFill>
                <a:latin typeface="Arial"/>
                <a:cs typeface="Arial"/>
              </a:rPr>
              <a:t>:</a:t>
            </a:r>
            <a:endParaRPr lang="uk-UA" sz="86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29495" y="1717983"/>
            <a:ext cx="7216140" cy="11455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just">
              <a:lnSpc>
                <a:spcPts val="2850"/>
              </a:lnSpc>
              <a:spcBef>
                <a:spcPts val="420"/>
              </a:spcBef>
            </a:pPr>
            <a:r>
              <a:rPr sz="2600" b="1" spc="45" dirty="0">
                <a:solidFill>
                  <a:srgbClr val="0F0E0D"/>
                </a:solidFill>
                <a:latin typeface="Arial"/>
                <a:cs typeface="Arial"/>
              </a:rPr>
              <a:t>01</a:t>
            </a:r>
            <a:r>
              <a:rPr sz="2600" b="1" spc="-8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0F0E0D"/>
                </a:solidFill>
                <a:latin typeface="Trebuchet MS"/>
                <a:cs typeface="Trebuchet MS"/>
              </a:rPr>
              <a:t>Соціальнnй</a:t>
            </a:r>
            <a:r>
              <a:rPr sz="26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60" dirty="0">
                <a:solidFill>
                  <a:srgbClr val="0F0E0D"/>
                </a:solidFill>
                <a:latin typeface="Trebuchet MS"/>
                <a:cs typeface="Trebuchet MS"/>
              </a:rPr>
              <a:t>фактор</a:t>
            </a:r>
            <a:r>
              <a:rPr sz="26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120" dirty="0">
                <a:solidFill>
                  <a:srgbClr val="0F0E0D"/>
                </a:solidFill>
                <a:latin typeface="Trebuchet MS"/>
                <a:cs typeface="Trebuchet MS"/>
              </a:rPr>
              <a:t>-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0" dirty="0">
                <a:solidFill>
                  <a:srgbClr val="0F0E0D"/>
                </a:solidFill>
                <a:latin typeface="Trebuchet MS"/>
                <a:cs typeface="Trebuchet MS"/>
              </a:rPr>
              <a:t>колn</a:t>
            </a:r>
            <a:r>
              <a:rPr sz="26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0F0E0D"/>
                </a:solidFill>
                <a:latin typeface="Trebuchet MS"/>
                <a:cs typeface="Trebuchet MS"/>
              </a:rPr>
              <a:t>людnна</a:t>
            </a:r>
            <a:r>
              <a:rPr sz="26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10" dirty="0">
                <a:solidFill>
                  <a:srgbClr val="0F0E0D"/>
                </a:solidFill>
                <a:latin typeface="Trebuchet MS"/>
                <a:cs typeface="Trebuchet MS"/>
              </a:rPr>
              <a:t>трnвалnй </a:t>
            </a:r>
            <a:r>
              <a:rPr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0" dirty="0">
                <a:solidFill>
                  <a:srgbClr val="0F0E0D"/>
                </a:solidFill>
                <a:latin typeface="Trebuchet MS"/>
                <a:cs typeface="Trebuchet MS"/>
              </a:rPr>
              <a:t>час</a:t>
            </a:r>
            <a:r>
              <a:rPr sz="2600" spc="-1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35" dirty="0">
                <a:solidFill>
                  <a:srgbClr val="0F0E0D"/>
                </a:solidFill>
                <a:latin typeface="Trebuchet MS"/>
                <a:cs typeface="Trebuchet MS"/>
              </a:rPr>
              <a:t>чнаходnться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10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30" dirty="0">
                <a:solidFill>
                  <a:srgbClr val="0F0E0D"/>
                </a:solidFill>
                <a:latin typeface="Trebuchet MS"/>
                <a:cs typeface="Trebuchet MS"/>
              </a:rPr>
              <a:t>соціумі,</a:t>
            </a:r>
            <a:r>
              <a:rPr sz="2600" spc="-1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5" dirty="0">
                <a:solidFill>
                  <a:srgbClr val="0F0E0D"/>
                </a:solidFill>
                <a:latin typeface="Trebuchet MS"/>
                <a:cs typeface="Trebuchet MS"/>
              </a:rPr>
              <a:t>якnй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0" dirty="0">
                <a:solidFill>
                  <a:srgbClr val="0F0E0D"/>
                </a:solidFill>
                <a:latin typeface="Trebuchet MS"/>
                <a:cs typeface="Trebuchet MS"/>
              </a:rPr>
              <a:t>вважає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5" dirty="0">
                <a:solidFill>
                  <a:srgbClr val="0F0E0D"/>
                </a:solidFill>
                <a:latin typeface="Trebuchet MS"/>
                <a:cs typeface="Trebuchet MS"/>
              </a:rPr>
              <a:t>інтnмну </a:t>
            </a:r>
            <a:r>
              <a:rPr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5" dirty="0">
                <a:solidFill>
                  <a:srgbClr val="0F0E0D"/>
                </a:solidFill>
                <a:latin typeface="Trebuchet MS"/>
                <a:cs typeface="Trebuchet MS"/>
              </a:rPr>
              <a:t>блnчькість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0F0E0D"/>
                </a:solidFill>
                <a:latin typeface="Trebuchet MS"/>
                <a:cs typeface="Trebuchet MS"/>
              </a:rPr>
              <a:t>аморальною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0F0E0D"/>
                </a:solidFill>
                <a:latin typeface="Trebuchet MS"/>
                <a:cs typeface="Trebuchet MS"/>
              </a:rPr>
              <a:t>непрnйнятною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000" y="977901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03</a:t>
            </a:r>
            <a:endParaRPr sz="3000" dirty="0"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29495" y="3439448"/>
            <a:ext cx="627189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260" algn="l"/>
              </a:tabLst>
            </a:pPr>
            <a:r>
              <a:rPr sz="2600" spc="114" dirty="0">
                <a:solidFill>
                  <a:srgbClr val="0F0E0D"/>
                </a:solidFill>
                <a:latin typeface="Trebuchet MS"/>
                <a:cs typeface="Trebuchet MS"/>
              </a:rPr>
              <a:t>02	</a:t>
            </a:r>
            <a:r>
              <a:rPr sz="2600" spc="10" dirty="0">
                <a:solidFill>
                  <a:srgbClr val="0F0E0D"/>
                </a:solidFill>
                <a:latin typeface="Trebuchet MS"/>
                <a:cs typeface="Trebuchet MS"/>
              </a:rPr>
              <a:t>Стрес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15" dirty="0">
                <a:solidFill>
                  <a:srgbClr val="0F0E0D"/>
                </a:solidFill>
                <a:latin typeface="Trebuchet MS"/>
                <a:cs typeface="Trebuchet MS"/>
              </a:rPr>
              <a:t>емоційне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5" dirty="0">
                <a:solidFill>
                  <a:srgbClr val="0F0E0D"/>
                </a:solidFill>
                <a:latin typeface="Trebuchet MS"/>
                <a:cs typeface="Trebuchet MS"/>
              </a:rPr>
              <a:t>перенавантаження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9495" y="4809052"/>
            <a:ext cx="5787390" cy="783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420"/>
              </a:spcBef>
              <a:tabLst>
                <a:tab pos="3826510" algn="l"/>
              </a:tabLst>
            </a:pPr>
            <a:r>
              <a:rPr sz="2600" b="1" spc="45" dirty="0">
                <a:solidFill>
                  <a:srgbClr val="0F0E0D"/>
                </a:solidFill>
                <a:latin typeface="Arial"/>
                <a:cs typeface="Arial"/>
              </a:rPr>
              <a:t>03</a:t>
            </a:r>
            <a:r>
              <a:rPr sz="2600" b="1" spc="-7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2600" b="1" spc="-55" dirty="0">
                <a:solidFill>
                  <a:srgbClr val="0F0E0D"/>
                </a:solidFill>
                <a:latin typeface="Arial"/>
                <a:cs typeface="Arial"/>
              </a:rPr>
              <a:t>Ф</a:t>
            </a:r>
            <a:r>
              <a:rPr sz="2600" spc="-55" dirty="0">
                <a:solidFill>
                  <a:srgbClr val="0F0E0D"/>
                </a:solidFill>
                <a:latin typeface="Trebuchet MS"/>
                <a:cs typeface="Trebuchet MS"/>
              </a:rPr>
              <a:t>ічіологічні</a:t>
            </a:r>
            <a:r>
              <a:rPr sz="2600" spc="-114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35" dirty="0">
                <a:solidFill>
                  <a:srgbClr val="0F0E0D"/>
                </a:solidFill>
                <a:latin typeface="Trebuchet MS"/>
                <a:cs typeface="Trebuchet MS"/>
              </a:rPr>
              <a:t>прnчnнn	</a:t>
            </a:r>
            <a:r>
              <a:rPr sz="2600" spc="120" dirty="0">
                <a:solidFill>
                  <a:srgbClr val="0F0E0D"/>
                </a:solidFill>
                <a:latin typeface="Trebuchet MS"/>
                <a:cs typeface="Trebuchet MS"/>
              </a:rPr>
              <a:t>- </a:t>
            </a:r>
            <a:r>
              <a:rPr sz="2600" spc="-10" dirty="0">
                <a:solidFill>
                  <a:srgbClr val="0F0E0D"/>
                </a:solidFill>
                <a:latin typeface="Trebuchet MS"/>
                <a:cs typeface="Trebuchet MS"/>
              </a:rPr>
              <a:t>напрnклад </a:t>
            </a:r>
            <a:r>
              <a:rPr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30" dirty="0">
                <a:solidFill>
                  <a:srgbClr val="0F0E0D"/>
                </a:solidFill>
                <a:latin typeface="Trebuchet MS"/>
                <a:cs typeface="Trebuchet MS"/>
              </a:rPr>
              <a:t>вроджені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0F0E0D"/>
                </a:solidFill>
                <a:latin typeface="Trebuchet MS"/>
                <a:cs typeface="Trebuchet MS"/>
              </a:rPr>
              <a:t>деформації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0F0E0D"/>
                </a:solidFill>
                <a:latin typeface="Trebuchet MS"/>
                <a:cs typeface="Trebuchet MS"/>
              </a:rPr>
              <a:t>статевnх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30" dirty="0">
                <a:solidFill>
                  <a:srgbClr val="0F0E0D"/>
                </a:solidFill>
                <a:latin typeface="Trebuchet MS"/>
                <a:cs typeface="Trebuchet MS"/>
              </a:rPr>
              <a:t>органів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29495" y="6178658"/>
            <a:ext cx="51054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45" dirty="0">
                <a:solidFill>
                  <a:srgbClr val="0F0E0D"/>
                </a:solidFill>
                <a:latin typeface="Arial"/>
                <a:cs typeface="Arial"/>
              </a:rPr>
              <a:t>04</a:t>
            </a:r>
            <a:r>
              <a:rPr sz="2600" b="1" spc="-8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0F0E0D"/>
                </a:solidFill>
                <a:latin typeface="Trebuchet MS"/>
                <a:cs typeface="Trebuchet MS"/>
              </a:rPr>
              <a:t>Соматnчні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sz="26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25" dirty="0">
                <a:solidFill>
                  <a:srgbClr val="0F0E0D"/>
                </a:solidFill>
                <a:latin typeface="Trebuchet MS"/>
                <a:cs typeface="Trebuchet MS"/>
              </a:rPr>
              <a:t>псnхічні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5" dirty="0">
                <a:solidFill>
                  <a:srgbClr val="0F0E0D"/>
                </a:solidFill>
                <a:latin typeface="Trebuchet MS"/>
                <a:cs typeface="Trebuchet MS"/>
              </a:rPr>
              <a:t>хворобn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29495" y="7548264"/>
            <a:ext cx="125666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40" dirty="0">
                <a:solidFill>
                  <a:srgbClr val="0F0E0D"/>
                </a:solidFill>
                <a:latin typeface="Arial"/>
                <a:cs typeface="Arial"/>
              </a:rPr>
              <a:t>0</a:t>
            </a:r>
            <a:r>
              <a:rPr sz="2600" b="1" spc="45" dirty="0">
                <a:solidFill>
                  <a:srgbClr val="0F0E0D"/>
                </a:solidFill>
                <a:latin typeface="Arial"/>
                <a:cs typeface="Arial"/>
              </a:rPr>
              <a:t>5</a:t>
            </a:r>
            <a:r>
              <a:rPr sz="2600" b="1" spc="-8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sz="2600" spc="-70" dirty="0">
                <a:solidFill>
                  <a:srgbClr val="0F0E0D"/>
                </a:solidFill>
                <a:latin typeface="Trebuchet MS"/>
                <a:cs typeface="Trebuchet MS"/>
              </a:rPr>
              <a:t>т</a:t>
            </a:r>
            <a:r>
              <a:rPr sz="2600" spc="-15" dirty="0">
                <a:solidFill>
                  <a:srgbClr val="0F0E0D"/>
                </a:solidFill>
                <a:latin typeface="Trebuchet MS"/>
                <a:cs typeface="Trebuchet MS"/>
              </a:rPr>
              <a:t>а</a:t>
            </a:r>
            <a:r>
              <a:rPr sz="26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sz="2600" spc="-90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sz="2600" spc="20" dirty="0">
                <a:solidFill>
                  <a:srgbClr val="0F0E0D"/>
                </a:solidFill>
                <a:latin typeface="Trebuchet MS"/>
                <a:cs typeface="Trebuchet MS"/>
              </a:rPr>
              <a:t>н</a:t>
            </a:r>
            <a:r>
              <a:rPr sz="2600" spc="-125" dirty="0">
                <a:solidFill>
                  <a:srgbClr val="0F0E0D"/>
                </a:solidFill>
                <a:latin typeface="Trebuchet MS"/>
                <a:cs typeface="Trebuchet MS"/>
              </a:rPr>
              <a:t>.</a:t>
            </a:r>
            <a:endParaRPr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2860497"/>
            <a:ext cx="9143999" cy="5943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9300" y="1673037"/>
            <a:ext cx="8542020" cy="7914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100"/>
              </a:spcBef>
              <a:tabLst>
                <a:tab pos="7092315" algn="l"/>
                <a:tab pos="7371080" algn="l"/>
              </a:tabLst>
            </a:pP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Важливо,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40" dirty="0">
                <a:solidFill>
                  <a:srgbClr val="0F0E0D"/>
                </a:solidFill>
                <a:latin typeface="Trebuchet MS"/>
                <a:cs typeface="Trebuchet MS"/>
              </a:rPr>
              <a:t>однак,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щоб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розлад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будь-якого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походження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правильно</a:t>
            </a:r>
            <a:r>
              <a:rPr lang="uk-UA" sz="2500" spc="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оцінювався</a:t>
            </a:r>
            <a:r>
              <a:rPr lang="uk-UA" sz="2500" spc="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самим</a:t>
            </a:r>
            <a:r>
              <a:rPr lang="uk-UA" sz="2500" spc="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хворим,</a:t>
            </a:r>
            <a:r>
              <a:rPr lang="uk-UA" sz="2500" spc="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75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lang="uk-UA" sz="2500" spc="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45" dirty="0">
                <a:solidFill>
                  <a:srgbClr val="0F0E0D"/>
                </a:solidFill>
                <a:latin typeface="Trebuchet MS"/>
                <a:cs typeface="Trebuchet MS"/>
              </a:rPr>
              <a:t>як </a:t>
            </a:r>
            <a:r>
              <a:rPr lang="uk-UA" sz="2500" spc="-1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5" dirty="0">
                <a:solidFill>
                  <a:srgbClr val="0F0E0D"/>
                </a:solidFill>
                <a:latin typeface="Trebuchet MS"/>
                <a:cs typeface="Trebuchet MS"/>
              </a:rPr>
              <a:t>неадекватне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сприйняття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свого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захворювання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може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привести</a:t>
            </a:r>
            <a:r>
              <a:rPr lang="uk-UA" sz="25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5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рівних</a:t>
            </a:r>
            <a:r>
              <a:rPr lang="uk-UA" sz="25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несприятливих</a:t>
            </a:r>
            <a:r>
              <a:rPr lang="uk-UA" sz="25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наслідків.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Статеві </a:t>
            </a:r>
            <a:r>
              <a:rPr lang="uk-UA" sz="2500" spc="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розлади</a:t>
            </a:r>
            <a:r>
              <a:rPr lang="uk-UA" sz="25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0" dirty="0">
                <a:solidFill>
                  <a:srgbClr val="0F0E0D"/>
                </a:solidFill>
                <a:latin typeface="Trebuchet MS"/>
                <a:cs typeface="Trebuchet MS"/>
              </a:rPr>
              <a:t>через</a:t>
            </a:r>
            <a:r>
              <a:rPr lang="uk-UA" sz="25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40" dirty="0">
                <a:solidFill>
                  <a:srgbClr val="0F0E0D"/>
                </a:solidFill>
                <a:latin typeface="Trebuchet MS"/>
                <a:cs typeface="Trebuchet MS"/>
              </a:rPr>
              <a:t>велику</a:t>
            </a:r>
            <a:r>
              <a:rPr lang="uk-UA" sz="25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особистісну</a:t>
            </a:r>
            <a:r>
              <a:rPr lang="uk-UA" sz="25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значущість</a:t>
            </a:r>
            <a:r>
              <a:rPr lang="uk-UA" sz="25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сексуальної </a:t>
            </a:r>
            <a:r>
              <a:rPr lang="uk-UA" sz="2500" spc="-7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5" dirty="0">
                <a:solidFill>
                  <a:srgbClr val="0F0E0D"/>
                </a:solidFill>
                <a:latin typeface="Trebuchet MS"/>
                <a:cs typeface="Trebuchet MS"/>
              </a:rPr>
              <a:t>сфери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можуть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привести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рівних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невротичних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порушень,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депресії,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нерідко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супроводжуватись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dirty="0" err="1">
                <a:solidFill>
                  <a:srgbClr val="0F0E0D"/>
                </a:solidFill>
                <a:latin typeface="Trebuchet MS"/>
                <a:cs typeface="Trebuchet MS"/>
              </a:rPr>
              <a:t>суїцидальними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тенденціями,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що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0" dirty="0">
                <a:solidFill>
                  <a:srgbClr val="0F0E0D"/>
                </a:solidFill>
                <a:latin typeface="Trebuchet MS"/>
                <a:cs typeface="Trebuchet MS"/>
              </a:rPr>
              <a:t>ще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5" dirty="0">
                <a:solidFill>
                  <a:srgbClr val="0F0E0D"/>
                </a:solidFill>
                <a:latin typeface="Trebuchet MS"/>
                <a:cs typeface="Trebuchet MS"/>
              </a:rPr>
              <a:t>більше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підвищує </a:t>
            </a:r>
            <a:r>
              <a:rPr lang="uk-UA" sz="25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значення</a:t>
            </a:r>
            <a:r>
              <a:rPr lang="uk-UA" sz="25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</a:t>
            </a:r>
            <a:r>
              <a:rPr lang="uk-UA" sz="25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70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5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</a:t>
            </a:r>
            <a:r>
              <a:rPr lang="uk-UA" sz="25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65" dirty="0">
                <a:solidFill>
                  <a:srgbClr val="0F0E0D"/>
                </a:solidFill>
                <a:latin typeface="Trebuchet MS"/>
                <a:cs typeface="Trebuchet MS"/>
              </a:rPr>
              <a:t>таких</a:t>
            </a:r>
            <a:r>
              <a:rPr lang="uk-UA" sz="25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хворих. </a:t>
            </a:r>
            <a:r>
              <a:rPr lang="uk-UA" sz="2500" spc="-85" dirty="0">
                <a:solidFill>
                  <a:srgbClr val="0F0E0D"/>
                </a:solidFill>
                <a:latin typeface="Trebuchet MS"/>
                <a:cs typeface="Trebuchet MS"/>
              </a:rPr>
              <a:t>У </a:t>
            </a:r>
            <a:r>
              <a:rPr lang="uk-UA" sz="2500" spc="-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зв'язку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10" dirty="0">
                <a:solidFill>
                  <a:srgbClr val="0F0E0D"/>
                </a:solidFill>
                <a:latin typeface="Trebuchet MS"/>
                <a:cs typeface="Trebuchet MS"/>
              </a:rPr>
              <a:t>s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30" dirty="0">
                <a:solidFill>
                  <a:srgbClr val="0F0E0D"/>
                </a:solidFill>
                <a:latin typeface="Trebuchet MS"/>
                <a:cs typeface="Trebuchet MS"/>
              </a:rPr>
              <a:t>цим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65" dirty="0">
                <a:solidFill>
                  <a:srgbClr val="0F0E0D"/>
                </a:solidFill>
                <a:latin typeface="Trebuchet MS"/>
                <a:cs typeface="Trebuchet MS"/>
              </a:rPr>
              <a:t>слід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dirty="0">
                <a:solidFill>
                  <a:srgbClr val="0F0E0D"/>
                </a:solidFill>
                <a:latin typeface="Trebuchet MS"/>
                <a:cs typeface="Trebuchet MS"/>
              </a:rPr>
              <a:t>прагнути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того,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щоб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45" dirty="0">
                <a:solidFill>
                  <a:srgbClr val="0F0E0D"/>
                </a:solidFill>
                <a:latin typeface="Trebuchet MS"/>
                <a:cs typeface="Trebuchet MS"/>
              </a:rPr>
              <a:t>лікарська </a:t>
            </a:r>
            <a:r>
              <a:rPr lang="uk-UA" sz="2500" spc="-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концепція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хвороби,</a:t>
            </a:r>
            <a:r>
              <a:rPr lang="uk-UA" sz="2500" dirty="0">
                <a:latin typeface="Trebuchet MS"/>
                <a:cs typeface="Trebuchet MS"/>
              </a:rPr>
              <a:t> </a:t>
            </a:r>
            <a:r>
              <a:rPr lang="uk-UA" sz="2500" spc="-15" dirty="0">
                <a:solidFill>
                  <a:srgbClr val="0F0E0D"/>
                </a:solidFill>
                <a:latin typeface="Trebuchet MS"/>
                <a:cs typeface="Trebuchet MS"/>
              </a:rPr>
              <a:t>хоч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20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5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спрощеній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45" dirty="0">
                <a:solidFill>
                  <a:srgbClr val="0F0E0D"/>
                </a:solidFill>
                <a:latin typeface="Trebuchet MS"/>
                <a:cs typeface="Trebuchet MS"/>
              </a:rPr>
              <a:t>формі,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стала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концепцією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хворого. </a:t>
            </a:r>
            <a:r>
              <a:rPr lang="uk-UA" sz="2500" spc="-7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0" dirty="0">
                <a:solidFill>
                  <a:srgbClr val="0F0E0D"/>
                </a:solidFill>
                <a:latin typeface="Trebuchet MS"/>
                <a:cs typeface="Trebuchet MS"/>
              </a:rPr>
              <a:t>Для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того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щоб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пацієнт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5" dirty="0">
                <a:solidFill>
                  <a:srgbClr val="0F0E0D"/>
                </a:solidFill>
                <a:latin typeface="Trebuchet MS"/>
                <a:cs typeface="Trebuchet MS"/>
              </a:rPr>
              <a:t>адекватно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dirty="0">
                <a:solidFill>
                  <a:srgbClr val="0F0E0D"/>
                </a:solidFill>
                <a:latin typeface="Trebuchet MS"/>
                <a:cs typeface="Trebuchet MS"/>
              </a:rPr>
              <a:t>ставився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свого </a:t>
            </a:r>
            <a:r>
              <a:rPr lang="uk-UA" sz="25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захворювання,</a:t>
            </a:r>
            <a:r>
              <a:rPr lang="uk-UA" sz="250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30" dirty="0">
                <a:solidFill>
                  <a:srgbClr val="0F0E0D"/>
                </a:solidFill>
                <a:latin typeface="Trebuchet MS"/>
                <a:cs typeface="Trebuchet MS"/>
              </a:rPr>
              <a:t>потрібно</a:t>
            </a:r>
            <a:r>
              <a:rPr lang="uk-UA" sz="250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щонайменше</a:t>
            </a:r>
            <a:r>
              <a:rPr lang="uk-UA" sz="250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проведення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45" dirty="0">
                <a:solidFill>
                  <a:srgbClr val="0F0E0D"/>
                </a:solidFill>
                <a:latin typeface="Trebuchet MS"/>
                <a:cs typeface="Trebuchet MS"/>
              </a:rPr>
              <a:t>роз'яснювальної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психотерапії.</a:t>
            </a:r>
            <a:endParaRPr lang="uk-UA" sz="2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uk-UA" sz="2750" dirty="0">
              <a:latin typeface="Trebuchet MS"/>
              <a:cs typeface="Trebuchet MS"/>
            </a:endParaRPr>
          </a:p>
          <a:p>
            <a:pPr marL="12700" marR="12065">
              <a:lnSpc>
                <a:spcPct val="107500"/>
              </a:lnSpc>
            </a:pP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Слід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5" dirty="0">
                <a:solidFill>
                  <a:srgbClr val="0F0E0D"/>
                </a:solidFill>
                <a:latin typeface="Trebuchet MS"/>
                <a:cs typeface="Trebuchet MS"/>
              </a:rPr>
              <a:t>також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45" dirty="0">
                <a:solidFill>
                  <a:srgbClr val="0F0E0D"/>
                </a:solidFill>
                <a:latin typeface="Trebuchet MS"/>
                <a:cs typeface="Trebuchet MS"/>
              </a:rPr>
              <a:t>пам'ятати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40" dirty="0">
                <a:solidFill>
                  <a:srgbClr val="0F0E0D"/>
                </a:solidFill>
                <a:latin typeface="Trebuchet MS"/>
                <a:cs typeface="Trebuchet MS"/>
              </a:rPr>
              <a:t>про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80" dirty="0">
                <a:solidFill>
                  <a:srgbClr val="0F0E0D"/>
                </a:solidFill>
                <a:latin typeface="Trebuchet MS"/>
                <a:cs typeface="Trebuchet MS"/>
              </a:rPr>
              <a:t>те,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що</a:t>
            </a:r>
            <a:r>
              <a:rPr lang="uk-UA" sz="25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5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85" dirty="0">
                <a:solidFill>
                  <a:srgbClr val="0F0E0D"/>
                </a:solidFill>
                <a:latin typeface="Trebuchet MS"/>
                <a:cs typeface="Trebuchet MS"/>
              </a:rPr>
              <a:t>деяких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 </a:t>
            </a:r>
            <a:r>
              <a:rPr lang="uk-UA" sz="2500" spc="-7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dirty="0">
                <a:solidFill>
                  <a:srgbClr val="0F0E0D"/>
                </a:solidFill>
                <a:latin typeface="Trebuchet MS"/>
                <a:cs typeface="Trebuchet MS"/>
              </a:rPr>
              <a:t>розладах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проведення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одного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30" dirty="0">
                <a:solidFill>
                  <a:srgbClr val="0F0E0D"/>
                </a:solidFill>
                <a:latin typeface="Trebuchet MS"/>
                <a:cs typeface="Trebuchet MS"/>
              </a:rPr>
              <a:t>або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70" dirty="0">
                <a:solidFill>
                  <a:srgbClr val="0F0E0D"/>
                </a:solidFill>
                <a:latin typeface="Trebuchet MS"/>
                <a:cs typeface="Trebuchet MS"/>
              </a:rPr>
              <a:t>декількох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dirty="0">
                <a:solidFill>
                  <a:srgbClr val="0F0E0D"/>
                </a:solidFill>
                <a:latin typeface="Trebuchet MS"/>
                <a:cs typeface="Trebuchet MS"/>
              </a:rPr>
              <a:t>гіпнотичних </a:t>
            </a:r>
            <a:r>
              <a:rPr lang="uk-UA" sz="25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" dirty="0">
                <a:solidFill>
                  <a:srgbClr val="0F0E0D"/>
                </a:solidFill>
                <a:latin typeface="Trebuchet MS"/>
                <a:cs typeface="Trebuchet MS"/>
              </a:rPr>
              <a:t>сеансів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10" dirty="0">
                <a:solidFill>
                  <a:srgbClr val="0F0E0D"/>
                </a:solidFill>
                <a:latin typeface="Trebuchet MS"/>
                <a:cs typeface="Trebuchet MS"/>
              </a:rPr>
              <a:t>може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25" dirty="0">
                <a:solidFill>
                  <a:srgbClr val="0F0E0D"/>
                </a:solidFill>
                <a:latin typeface="Trebuchet MS"/>
                <a:cs typeface="Trebuchet MS"/>
              </a:rPr>
              <a:t>замінити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30" dirty="0">
                <a:solidFill>
                  <a:srgbClr val="0F0E0D"/>
                </a:solidFill>
                <a:latin typeface="Trebuchet MS"/>
                <a:cs typeface="Trebuchet MS"/>
              </a:rPr>
              <a:t>прийом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30" dirty="0">
                <a:solidFill>
                  <a:srgbClr val="0F0E0D"/>
                </a:solidFill>
                <a:latin typeface="Trebuchet MS"/>
                <a:cs typeface="Trebuchet MS"/>
              </a:rPr>
              <a:t>великої</a:t>
            </a:r>
            <a:r>
              <a:rPr lang="uk-UA" sz="25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50" dirty="0">
                <a:solidFill>
                  <a:srgbClr val="0F0E0D"/>
                </a:solidFill>
                <a:latin typeface="Trebuchet MS"/>
                <a:cs typeface="Trebuchet MS"/>
              </a:rPr>
              <a:t>більшості </a:t>
            </a:r>
            <a:r>
              <a:rPr lang="uk-UA" sz="2500" spc="-4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-20" dirty="0">
                <a:solidFill>
                  <a:srgbClr val="0F0E0D"/>
                </a:solidFill>
                <a:latin typeface="Trebuchet MS"/>
                <a:cs typeface="Trebuchet MS"/>
              </a:rPr>
              <a:t>фармакологічних</a:t>
            </a:r>
            <a:r>
              <a:rPr lang="uk-UA" sz="25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500" spc="10" dirty="0">
                <a:solidFill>
                  <a:srgbClr val="0F0E0D"/>
                </a:solidFill>
                <a:latin typeface="Trebuchet MS"/>
                <a:cs typeface="Trebuchet MS"/>
              </a:rPr>
              <a:t>препаратів.</a:t>
            </a:r>
            <a:endParaRPr lang="uk-UA" sz="25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998676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Consolas"/>
                <a:cs typeface="Consolas"/>
              </a:rPr>
              <a:t>04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294" y="1028712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45"/>
                </a:lnTo>
                <a:lnTo>
                  <a:pt x="879182" y="410565"/>
                </a:lnTo>
                <a:lnTo>
                  <a:pt x="845350" y="438492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92"/>
                </a:lnTo>
                <a:lnTo>
                  <a:pt x="88188" y="410565"/>
                </a:lnTo>
                <a:lnTo>
                  <a:pt x="60261" y="376745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90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90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60"/>
                </a:lnTo>
                <a:lnTo>
                  <a:pt x="878179" y="58674"/>
                </a:lnTo>
                <a:lnTo>
                  <a:pt x="843381" y="34061"/>
                </a:lnTo>
                <a:lnTo>
                  <a:pt x="804570" y="15608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608"/>
                </a:lnTo>
                <a:lnTo>
                  <a:pt x="123596" y="34061"/>
                </a:lnTo>
                <a:lnTo>
                  <a:pt x="88760" y="58674"/>
                </a:lnTo>
                <a:lnTo>
                  <a:pt x="58674" y="88760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82"/>
                </a:lnTo>
                <a:lnTo>
                  <a:pt x="730491" y="498182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2389614"/>
            <a:ext cx="9143999" cy="64103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118" y="998679"/>
            <a:ext cx="9023985" cy="819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8375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05</a:t>
            </a:r>
            <a:endParaRPr sz="3000" dirty="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uk-UA" sz="2850" dirty="0">
              <a:latin typeface="Consolas"/>
              <a:cs typeface="Consolas"/>
            </a:endParaRPr>
          </a:p>
          <a:p>
            <a:pPr marL="12700" marR="5080" algn="ctr">
              <a:lnSpc>
                <a:spcPct val="108200"/>
              </a:lnSpc>
            </a:pP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Головне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завдання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терапії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полягає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в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нормалізації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соматичних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проявів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емоційних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0" dirty="0">
                <a:solidFill>
                  <a:srgbClr val="0F0E0D"/>
                </a:solidFill>
                <a:latin typeface="Trebuchet MS"/>
                <a:cs typeface="Trebuchet MS"/>
              </a:rPr>
              <a:t>реакцій, </a:t>
            </a:r>
            <a:r>
              <a:rPr lang="uk-UA" sz="26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підвищенні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фізіологічної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витривалості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хворого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щодо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0" dirty="0">
                <a:solidFill>
                  <a:srgbClr val="0F0E0D"/>
                </a:solidFill>
                <a:latin typeface="Trebuchet MS"/>
                <a:cs typeface="Trebuchet MS"/>
              </a:rPr>
              <a:t>пси-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40" dirty="0">
                <a:solidFill>
                  <a:srgbClr val="0F0E0D"/>
                </a:solidFill>
                <a:latin typeface="Trebuchet MS"/>
                <a:cs typeface="Trebuchet MS"/>
              </a:rPr>
              <a:t>хінних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впливів,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усунення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0" dirty="0">
                <a:solidFill>
                  <a:srgbClr val="0F0E0D"/>
                </a:solidFill>
                <a:latin typeface="Trebuchet MS"/>
                <a:cs typeface="Trebuchet MS"/>
              </a:rPr>
              <a:t>функціональних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порушень,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попередження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25" dirty="0">
                <a:solidFill>
                  <a:srgbClr val="0F0E0D"/>
                </a:solidFill>
                <a:latin typeface="Trebuchet MS"/>
                <a:cs typeface="Trebuchet MS"/>
              </a:rPr>
              <a:t>їх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відновлення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або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хроніфіnації.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Адекватна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терапія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5" dirty="0">
                <a:solidFill>
                  <a:srgbClr val="0F0E0D"/>
                </a:solidFill>
                <a:latin typeface="Trebuchet MS"/>
                <a:cs typeface="Trebuchet MS"/>
              </a:rPr>
              <a:t>повинна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0" dirty="0">
                <a:solidFill>
                  <a:srgbClr val="0F0E0D"/>
                </a:solidFill>
                <a:latin typeface="Trebuchet MS"/>
                <a:cs typeface="Trebuchet MS"/>
              </a:rPr>
              <a:t>забезпечувати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цілісний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65" dirty="0">
                <a:solidFill>
                  <a:srgbClr val="0F0E0D"/>
                </a:solidFill>
                <a:latin typeface="Trebuchet MS"/>
                <a:cs typeface="Trebuchet MS"/>
              </a:rPr>
              <a:t>підхід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людськ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ого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організму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14" dirty="0">
                <a:solidFill>
                  <a:srgbClr val="0F0E0D"/>
                </a:solidFill>
                <a:latin typeface="Trebuchet MS"/>
                <a:cs typeface="Trebuchet MS"/>
              </a:rPr>
              <a:t>з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урахуванням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не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лише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хвороби,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45" dirty="0">
                <a:solidFill>
                  <a:srgbClr val="0F0E0D"/>
                </a:solidFill>
                <a:latin typeface="Trebuchet MS"/>
                <a:cs typeface="Trebuchet MS"/>
              </a:rPr>
              <a:t>а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5" dirty="0">
                <a:solidFill>
                  <a:srgbClr val="0F0E0D"/>
                </a:solidFill>
                <a:latin typeface="Trebuchet MS"/>
                <a:cs typeface="Trebuchet MS"/>
              </a:rPr>
              <a:t>й </a:t>
            </a:r>
            <a:r>
              <a:rPr lang="uk-UA" sz="2600" spc="-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особистості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хворого.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5" dirty="0">
                <a:solidFill>
                  <a:srgbClr val="0F0E0D"/>
                </a:solidFill>
                <a:latin typeface="Trebuchet MS"/>
                <a:cs typeface="Trebuchet MS"/>
              </a:rPr>
              <a:t>Адже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0" dirty="0">
                <a:solidFill>
                  <a:srgbClr val="0F0E0D"/>
                </a:solidFill>
                <a:latin typeface="Trebuchet MS"/>
                <a:cs typeface="Trebuchet MS"/>
              </a:rPr>
              <a:t>індивідуальні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особливості,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психічний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стан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особистості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обумовлюють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здатність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пацієнта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зосереджуватися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певному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5" dirty="0">
                <a:solidFill>
                  <a:srgbClr val="0F0E0D"/>
                </a:solidFill>
                <a:latin typeface="Trebuchet MS"/>
                <a:cs typeface="Trebuchet MS"/>
              </a:rPr>
              <a:t>уявленні, </a:t>
            </a:r>
            <a:r>
              <a:rPr lang="uk-UA" sz="2600" spc="-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піддаватися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його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впливу,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0" dirty="0">
                <a:solidFill>
                  <a:srgbClr val="0F0E0D"/>
                </a:solidFill>
                <a:latin typeface="Trebuchet MS"/>
                <a:cs typeface="Trebuchet MS"/>
              </a:rPr>
              <a:t>від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чого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залежить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10" dirty="0">
                <a:solidFill>
                  <a:srgbClr val="0F0E0D"/>
                </a:solidFill>
                <a:latin typeface="Trebuchet MS"/>
                <a:cs typeface="Trebuchet MS"/>
              </a:rPr>
              <a:t>ефект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терапії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незалежно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0" dirty="0">
                <a:solidFill>
                  <a:srgbClr val="0F0E0D"/>
                </a:solidFill>
                <a:latin typeface="Trebuchet MS"/>
                <a:cs typeface="Trebuchet MS"/>
              </a:rPr>
              <a:t>від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95" dirty="0">
                <a:solidFill>
                  <a:srgbClr val="0F0E0D"/>
                </a:solidFill>
                <a:latin typeface="Trebuchet MS"/>
                <a:cs typeface="Trebuchet MS"/>
              </a:rPr>
              <a:t>її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5" dirty="0">
                <a:solidFill>
                  <a:srgbClr val="0F0E0D"/>
                </a:solidFill>
                <a:latin typeface="Trebuchet MS"/>
                <a:cs typeface="Trebuchet MS"/>
              </a:rPr>
              <a:t>об'єктивної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цінності.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Раціональне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передбачає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цілеспрямований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терапевтичний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вплив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причину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страждань.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5" dirty="0">
                <a:solidFill>
                  <a:srgbClr val="0F0E0D"/>
                </a:solidFill>
                <a:latin typeface="Trebuchet MS"/>
                <a:cs typeface="Trebuchet MS"/>
              </a:rPr>
              <a:t>цьому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необхідно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враховувати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вплив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свідомих </a:t>
            </a:r>
            <a:r>
              <a:rPr lang="uk-UA" sz="2600" spc="-12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600" spc="-1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несвідомих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психічних </a:t>
            </a:r>
            <a:r>
              <a:rPr lang="uk-UA" sz="2600" spc="-20" dirty="0">
                <a:solidFill>
                  <a:srgbClr val="0F0E0D"/>
                </a:solidFill>
                <a:latin typeface="Trebuchet MS"/>
                <a:cs typeface="Trebuchet MS"/>
              </a:rPr>
              <a:t>реакцій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на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терапевтичну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40" dirty="0">
                <a:solidFill>
                  <a:srgbClr val="0F0E0D"/>
                </a:solidFill>
                <a:latin typeface="Trebuchet MS"/>
                <a:cs typeface="Trebuchet MS"/>
              </a:rPr>
              <a:t>ефективність</a:t>
            </a:r>
            <a:r>
              <a:rPr lang="uk-UA" sz="26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лікування.</a:t>
            </a:r>
            <a:endParaRPr lang="uk-UA"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91298" y="1028700"/>
            <a:ext cx="967740" cy="498475"/>
            <a:chOff x="16291298" y="1028700"/>
            <a:chExt cx="967740" cy="498475"/>
          </a:xfrm>
        </p:grpSpPr>
        <p:sp>
          <p:nvSpPr>
            <p:cNvPr id="3" name="object 3"/>
            <p:cNvSpPr/>
            <p:nvPr/>
          </p:nvSpPr>
          <p:spPr>
            <a:xfrm>
              <a:off x="16292152" y="1028700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49" y="498181"/>
                  </a:moveTo>
                  <a:lnTo>
                    <a:pt x="243268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4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500"/>
                  </a:lnTo>
                  <a:lnTo>
                    <a:pt x="34060" y="123601"/>
                  </a:lnTo>
                  <a:lnTo>
                    <a:pt x="58679" y="88759"/>
                  </a:lnTo>
                  <a:lnTo>
                    <a:pt x="88760" y="58678"/>
                  </a:lnTo>
                  <a:lnTo>
                    <a:pt x="123601" y="34059"/>
                  </a:lnTo>
                  <a:lnTo>
                    <a:pt x="162500" y="15605"/>
                  </a:lnTo>
                  <a:lnTo>
                    <a:pt x="204755" y="4018"/>
                  </a:lnTo>
                  <a:lnTo>
                    <a:pt x="249658" y="0"/>
                  </a:lnTo>
                  <a:lnTo>
                    <a:pt x="707683" y="0"/>
                  </a:lnTo>
                  <a:lnTo>
                    <a:pt x="752586" y="4018"/>
                  </a:lnTo>
                  <a:lnTo>
                    <a:pt x="794840" y="15605"/>
                  </a:lnTo>
                  <a:lnTo>
                    <a:pt x="833739" y="34059"/>
                  </a:lnTo>
                  <a:lnTo>
                    <a:pt x="868581" y="58678"/>
                  </a:lnTo>
                  <a:lnTo>
                    <a:pt x="898662" y="88759"/>
                  </a:lnTo>
                  <a:lnTo>
                    <a:pt x="923281" y="123601"/>
                  </a:lnTo>
                  <a:lnTo>
                    <a:pt x="941735" y="162500"/>
                  </a:lnTo>
                  <a:lnTo>
                    <a:pt x="953322" y="204754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4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49" y="49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6291294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80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80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47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47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08760" y="3498881"/>
            <a:ext cx="15270480" cy="309626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algn="ctr">
              <a:lnSpc>
                <a:spcPts val="7800"/>
              </a:lnSpc>
              <a:spcBef>
                <a:spcPts val="980"/>
              </a:spcBef>
            </a:pPr>
            <a:r>
              <a:rPr lang="uk-UA" sz="7150" b="1" spc="135" dirty="0">
                <a:latin typeface="Trebuchet MS"/>
                <a:cs typeface="Trebuchet MS"/>
              </a:rPr>
              <a:t>В</a:t>
            </a:r>
            <a:r>
              <a:rPr lang="uk-UA" sz="7150" b="1" spc="-225" dirty="0">
                <a:latin typeface="Trebuchet MS"/>
                <a:cs typeface="Trebuchet MS"/>
              </a:rPr>
              <a:t>с</a:t>
            </a:r>
            <a:r>
              <a:rPr lang="uk-UA" sz="7150" b="1" spc="-330" dirty="0">
                <a:latin typeface="Trebuchet MS"/>
                <a:cs typeface="Trebuchet MS"/>
              </a:rPr>
              <a:t>і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110" dirty="0">
                <a:latin typeface="Trebuchet MS"/>
                <a:cs typeface="Trebuchet MS"/>
              </a:rPr>
              <a:t>методи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390" dirty="0">
                <a:latin typeface="Trebuchet MS"/>
                <a:cs typeface="Trebuchet MS"/>
              </a:rPr>
              <a:t>л</a:t>
            </a:r>
            <a:r>
              <a:rPr lang="uk-UA" sz="7150" b="1" spc="-330" dirty="0">
                <a:latin typeface="Trebuchet MS"/>
                <a:cs typeface="Trebuchet MS"/>
              </a:rPr>
              <a:t>і</a:t>
            </a:r>
            <a:r>
              <a:rPr lang="uk-UA" sz="7150" b="1" spc="-365" dirty="0">
                <a:latin typeface="Trebuchet MS"/>
                <a:cs typeface="Trebuchet MS"/>
              </a:rPr>
              <a:t>к</a:t>
            </a:r>
            <a:r>
              <a:rPr lang="uk-UA" sz="7150" b="1" spc="-335" dirty="0">
                <a:latin typeface="Trebuchet MS"/>
                <a:cs typeface="Trebuchet MS"/>
              </a:rPr>
              <a:t>у</a:t>
            </a:r>
            <a:r>
              <a:rPr lang="uk-UA" sz="7150" b="1" spc="-155" dirty="0">
                <a:latin typeface="Trebuchet MS"/>
                <a:cs typeface="Trebuchet MS"/>
              </a:rPr>
              <a:t>в</a:t>
            </a:r>
            <a:r>
              <a:rPr lang="uk-UA" sz="7150" b="1" spc="-160" dirty="0">
                <a:latin typeface="Trebuchet MS"/>
                <a:cs typeface="Trebuchet MS"/>
              </a:rPr>
              <a:t>а</a:t>
            </a:r>
            <a:r>
              <a:rPr lang="uk-UA" sz="7150" b="1" spc="-125" dirty="0">
                <a:latin typeface="Trebuchet MS"/>
                <a:cs typeface="Trebuchet MS"/>
              </a:rPr>
              <a:t>нн</a:t>
            </a:r>
            <a:r>
              <a:rPr lang="uk-UA" sz="7150" b="1" spc="-350" dirty="0">
                <a:latin typeface="Trebuchet MS"/>
                <a:cs typeface="Trebuchet MS"/>
              </a:rPr>
              <a:t>я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225" dirty="0">
                <a:latin typeface="Trebuchet MS"/>
                <a:cs typeface="Trebuchet MS"/>
              </a:rPr>
              <a:t>сексуальних</a:t>
            </a:r>
            <a:r>
              <a:rPr lang="uk-UA" sz="7150" b="1" spc="-365" dirty="0">
                <a:latin typeface="Trebuchet MS"/>
                <a:cs typeface="Trebuchet MS"/>
              </a:rPr>
              <a:t>  </a:t>
            </a:r>
            <a:r>
              <a:rPr lang="uk-UA" sz="7150" b="1" spc="-190" dirty="0">
                <a:latin typeface="Trebuchet MS"/>
                <a:cs typeface="Trebuchet MS"/>
              </a:rPr>
              <a:t>розладів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110" dirty="0">
                <a:latin typeface="Trebuchet MS"/>
                <a:cs typeface="Trebuchet MS"/>
              </a:rPr>
              <a:t>м</a:t>
            </a:r>
            <a:r>
              <a:rPr lang="uk-UA" sz="7150" b="1" spc="-155" dirty="0">
                <a:latin typeface="Trebuchet MS"/>
                <a:cs typeface="Trebuchet MS"/>
              </a:rPr>
              <a:t>о</a:t>
            </a:r>
            <a:r>
              <a:rPr lang="uk-UA" sz="7150" b="1" spc="-340" dirty="0">
                <a:latin typeface="Trebuchet MS"/>
                <a:cs typeface="Trebuchet MS"/>
              </a:rPr>
              <a:t>ж</a:t>
            </a:r>
            <a:r>
              <a:rPr lang="uk-UA" sz="7150" b="1" spc="-125" dirty="0">
                <a:latin typeface="Trebuchet MS"/>
                <a:cs typeface="Trebuchet MS"/>
              </a:rPr>
              <a:t>н</a:t>
            </a:r>
            <a:r>
              <a:rPr lang="uk-UA" sz="7150" b="1" spc="-155" dirty="0">
                <a:latin typeface="Trebuchet MS"/>
                <a:cs typeface="Trebuchet MS"/>
              </a:rPr>
              <a:t>а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60" dirty="0">
                <a:latin typeface="Trebuchet MS"/>
                <a:cs typeface="Trebuchet MS"/>
              </a:rPr>
              <a:t>поділити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125" dirty="0">
                <a:latin typeface="Trebuchet MS"/>
                <a:cs typeface="Trebuchet MS"/>
              </a:rPr>
              <a:t>н</a:t>
            </a:r>
            <a:r>
              <a:rPr lang="uk-UA" sz="7150" b="1" spc="-155" dirty="0">
                <a:latin typeface="Trebuchet MS"/>
                <a:cs typeface="Trebuchet MS"/>
              </a:rPr>
              <a:t>а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155" dirty="0">
                <a:latin typeface="Trebuchet MS"/>
                <a:cs typeface="Trebuchet MS"/>
              </a:rPr>
              <a:t>о</a:t>
            </a:r>
            <a:r>
              <a:rPr lang="uk-UA" sz="7150" b="1" spc="-225" dirty="0">
                <a:latin typeface="Trebuchet MS"/>
                <a:cs typeface="Trebuchet MS"/>
              </a:rPr>
              <a:t>с</a:t>
            </a:r>
            <a:r>
              <a:rPr lang="uk-UA" sz="7150" b="1" spc="-125" dirty="0">
                <a:latin typeface="Trebuchet MS"/>
                <a:cs typeface="Trebuchet MS"/>
              </a:rPr>
              <a:t>н</a:t>
            </a:r>
            <a:r>
              <a:rPr lang="uk-UA" sz="7150" b="1" spc="-155" dirty="0">
                <a:latin typeface="Trebuchet MS"/>
                <a:cs typeface="Trebuchet MS"/>
              </a:rPr>
              <a:t>ов</a:t>
            </a:r>
            <a:r>
              <a:rPr lang="uk-UA" sz="7150" b="1" spc="-125" dirty="0">
                <a:latin typeface="Trebuchet MS"/>
                <a:cs typeface="Trebuchet MS"/>
              </a:rPr>
              <a:t>н</a:t>
            </a:r>
            <a:r>
              <a:rPr lang="uk-UA" sz="7150" b="1" spc="-330" dirty="0">
                <a:latin typeface="Trebuchet MS"/>
                <a:cs typeface="Trebuchet MS"/>
              </a:rPr>
              <a:t>і  </a:t>
            </a:r>
            <a:r>
              <a:rPr lang="uk-UA" sz="7150" b="1" spc="-225" dirty="0">
                <a:latin typeface="Trebuchet MS"/>
                <a:cs typeface="Trebuchet MS"/>
              </a:rPr>
              <a:t>с</a:t>
            </a:r>
            <a:r>
              <a:rPr lang="uk-UA" sz="7150" b="1" spc="-330" dirty="0">
                <a:latin typeface="Trebuchet MS"/>
                <a:cs typeface="Trebuchet MS"/>
              </a:rPr>
              <a:t>і</a:t>
            </a:r>
            <a:r>
              <a:rPr lang="uk-UA" sz="7150" b="1" spc="-105" dirty="0">
                <a:latin typeface="Trebuchet MS"/>
                <a:cs typeface="Trebuchet MS"/>
              </a:rPr>
              <a:t>м</a:t>
            </a:r>
            <a:r>
              <a:rPr lang="uk-UA" sz="7150" b="1" spc="-385" dirty="0">
                <a:latin typeface="Trebuchet MS"/>
                <a:cs typeface="Trebuchet MS"/>
              </a:rPr>
              <a:t> </a:t>
            </a:r>
            <a:r>
              <a:rPr lang="uk-UA" sz="7150" b="1" spc="-570" dirty="0">
                <a:latin typeface="Trebuchet MS"/>
                <a:cs typeface="Trebuchet MS"/>
              </a:rPr>
              <a:t>г</a:t>
            </a:r>
            <a:r>
              <a:rPr lang="uk-UA" sz="7150" b="1" spc="-190" dirty="0">
                <a:latin typeface="Trebuchet MS"/>
                <a:cs typeface="Trebuchet MS"/>
              </a:rPr>
              <a:t>р</a:t>
            </a:r>
            <a:r>
              <a:rPr lang="uk-UA" sz="7150" b="1" spc="-335" dirty="0">
                <a:latin typeface="Trebuchet MS"/>
                <a:cs typeface="Trebuchet MS"/>
              </a:rPr>
              <a:t>у</a:t>
            </a:r>
            <a:r>
              <a:rPr lang="uk-UA" sz="7150" b="1" spc="-60" dirty="0">
                <a:latin typeface="Trebuchet MS"/>
                <a:cs typeface="Trebuchet MS"/>
              </a:rPr>
              <a:t>п</a:t>
            </a:r>
            <a:r>
              <a:rPr lang="uk-UA" sz="7150" b="1" spc="-275" dirty="0">
                <a:latin typeface="Trebuchet MS"/>
                <a:cs typeface="Trebuchet MS"/>
              </a:rPr>
              <a:t>:</a:t>
            </a:r>
            <a:endParaRPr lang="uk-UA" sz="715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6000" y="998677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06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73022"/>
            <a:ext cx="9143999" cy="73437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5546339"/>
            <a:ext cx="114300" cy="1142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6022589"/>
            <a:ext cx="114300" cy="1142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6498839"/>
            <a:ext cx="114300" cy="1142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6975088"/>
            <a:ext cx="114300" cy="1142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7451338"/>
            <a:ext cx="114300" cy="1142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4898" y="7927588"/>
            <a:ext cx="114300" cy="11429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419298" y="1959212"/>
            <a:ext cx="8545830" cy="24221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lang="uk-UA" sz="2900" i="1" spc="135" dirty="0">
                <a:latin typeface="Arial"/>
                <a:cs typeface="Arial"/>
              </a:rPr>
              <a:t>1. </a:t>
            </a:r>
            <a:r>
              <a:rPr lang="uk-UA" sz="2900" i="1" spc="-80" dirty="0">
                <a:latin typeface="Arial"/>
                <a:cs typeface="Arial"/>
              </a:rPr>
              <a:t>Медикаментозна</a:t>
            </a:r>
            <a:r>
              <a:rPr lang="uk-UA" sz="2900" i="1" spc="-75" dirty="0">
                <a:latin typeface="Arial"/>
                <a:cs typeface="Arial"/>
              </a:rPr>
              <a:t> </a:t>
            </a:r>
            <a:r>
              <a:rPr lang="uk-UA" sz="2900" i="1" spc="-85" dirty="0">
                <a:latin typeface="Arial"/>
                <a:cs typeface="Arial"/>
              </a:rPr>
              <a:t>терапія.</a:t>
            </a:r>
            <a:r>
              <a:rPr lang="uk-UA" sz="2900" i="1" spc="-80" dirty="0">
                <a:latin typeface="Arial"/>
                <a:cs typeface="Arial"/>
              </a:rPr>
              <a:t> </a:t>
            </a:r>
            <a:r>
              <a:rPr lang="uk-UA" sz="2900" spc="55" dirty="0"/>
              <a:t>Цей </a:t>
            </a:r>
            <a:r>
              <a:rPr lang="uk-UA" sz="2900" spc="-20" dirty="0"/>
              <a:t>метод </a:t>
            </a:r>
            <a:r>
              <a:rPr lang="uk-UA" sz="2900" spc="-15" dirty="0"/>
              <a:t> </a:t>
            </a:r>
            <a:r>
              <a:rPr lang="uk-UA" sz="2900" spc="5" dirty="0"/>
              <a:t>переважає</a:t>
            </a:r>
            <a:r>
              <a:rPr lang="uk-UA" sz="2900" spc="75" dirty="0"/>
              <a:t> </a:t>
            </a:r>
            <a:r>
              <a:rPr lang="uk-UA" sz="2900" spc="-15" dirty="0"/>
              <a:t>в</a:t>
            </a:r>
            <a:r>
              <a:rPr lang="uk-UA" sz="2900" spc="80" dirty="0"/>
              <a:t> </a:t>
            </a:r>
            <a:r>
              <a:rPr lang="uk-UA" sz="2900" spc="25" dirty="0"/>
              <a:t>амбулаторному</a:t>
            </a:r>
            <a:r>
              <a:rPr lang="uk-UA" sz="2900" spc="80" dirty="0"/>
              <a:t> </a:t>
            </a:r>
            <a:r>
              <a:rPr lang="uk-UA" sz="2900" spc="-20" dirty="0"/>
              <a:t>лікуванні</a:t>
            </a:r>
            <a:r>
              <a:rPr lang="uk-UA" sz="2900" spc="80" dirty="0"/>
              <a:t> </a:t>
            </a:r>
            <a:r>
              <a:rPr lang="uk-UA" sz="2900" spc="-135" dirty="0"/>
              <a:t>і</a:t>
            </a:r>
            <a:r>
              <a:rPr lang="uk-UA" sz="2900" spc="80" dirty="0"/>
              <a:t> </a:t>
            </a:r>
            <a:r>
              <a:rPr lang="uk-UA" sz="2900" spc="-25" dirty="0"/>
              <a:t>більш </a:t>
            </a:r>
            <a:r>
              <a:rPr lang="uk-UA" sz="2900" spc="-20" dirty="0"/>
              <a:t> </a:t>
            </a:r>
            <a:r>
              <a:rPr lang="uk-UA" sz="2900" spc="-40" dirty="0"/>
              <a:t>ефективний</a:t>
            </a:r>
            <a:r>
              <a:rPr lang="uk-UA" sz="2900" spc="75" dirty="0"/>
              <a:t> </a:t>
            </a:r>
            <a:r>
              <a:rPr lang="uk-UA" sz="2900" spc="25" dirty="0"/>
              <a:t>при</a:t>
            </a:r>
            <a:r>
              <a:rPr lang="uk-UA" sz="2900" spc="75" dirty="0"/>
              <a:t> </a:t>
            </a:r>
            <a:r>
              <a:rPr lang="uk-UA" sz="2900" spc="-25" dirty="0"/>
              <a:t>лікуванні</a:t>
            </a:r>
            <a:r>
              <a:rPr lang="uk-UA" sz="2900" spc="75" dirty="0"/>
              <a:t> </a:t>
            </a:r>
            <a:r>
              <a:rPr lang="uk-UA" sz="2900" spc="-30" dirty="0"/>
              <a:t>сексуальних</a:t>
            </a:r>
            <a:r>
              <a:rPr lang="uk-UA" sz="2900" spc="80" dirty="0"/>
              <a:t> </a:t>
            </a:r>
            <a:r>
              <a:rPr lang="uk-UA" sz="2900" spc="5" dirty="0"/>
              <a:t>розладів, </a:t>
            </a:r>
            <a:r>
              <a:rPr lang="uk-UA" sz="2900" spc="-860" dirty="0"/>
              <a:t> </a:t>
            </a:r>
            <a:r>
              <a:rPr lang="uk-UA" sz="2900" spc="-125" dirty="0"/>
              <a:t>які</a:t>
            </a:r>
            <a:r>
              <a:rPr lang="uk-UA" sz="2900" spc="75" dirty="0"/>
              <a:t> </a:t>
            </a:r>
            <a:r>
              <a:rPr lang="uk-UA" sz="2900" spc="-10" dirty="0"/>
              <a:t>виникають </a:t>
            </a:r>
            <a:r>
              <a:rPr lang="uk-UA" sz="2800" spc="5" dirty="0"/>
              <a:t>на</a:t>
            </a:r>
            <a:r>
              <a:rPr lang="uk-UA" sz="2800" spc="65" dirty="0"/>
              <a:t> </a:t>
            </a:r>
            <a:r>
              <a:rPr lang="uk-UA" sz="2800" spc="5" dirty="0"/>
              <a:t>органічній</a:t>
            </a:r>
            <a:r>
              <a:rPr lang="uk-UA" sz="2800" spc="70" dirty="0"/>
              <a:t> </a:t>
            </a:r>
            <a:r>
              <a:rPr lang="uk-UA" sz="2800" spc="25" dirty="0"/>
              <a:t>основі.</a:t>
            </a:r>
            <a:br>
              <a:rPr lang="uk-UA" sz="2800" spc="25" dirty="0"/>
            </a:br>
            <a:endParaRPr lang="uk-UA" sz="2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9419298" y="3864212"/>
            <a:ext cx="8606155" cy="4918013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170"/>
              </a:spcBef>
            </a:pPr>
            <a:r>
              <a:rPr lang="uk-UA" spc="-35" dirty="0"/>
              <a:t>Для</a:t>
            </a:r>
            <a:r>
              <a:rPr lang="uk-UA" spc="70" dirty="0"/>
              <a:t> </a:t>
            </a:r>
            <a:r>
              <a:rPr lang="uk-UA" spc="-15" dirty="0"/>
              <a:t>терапії</a:t>
            </a:r>
            <a:r>
              <a:rPr lang="uk-UA" spc="75" dirty="0"/>
              <a:t> </a:t>
            </a:r>
            <a:r>
              <a:rPr lang="uk-UA" spc="10" dirty="0"/>
              <a:t>використовують</a:t>
            </a:r>
            <a:r>
              <a:rPr lang="uk-UA" spc="70" dirty="0"/>
              <a:t> </a:t>
            </a:r>
            <a:r>
              <a:rPr lang="uk-UA" spc="-75" dirty="0"/>
              <a:t>такі</a:t>
            </a:r>
            <a:r>
              <a:rPr lang="uk-UA" spc="75" dirty="0"/>
              <a:t> </a:t>
            </a:r>
            <a:r>
              <a:rPr lang="uk-UA" spc="-5" dirty="0"/>
              <a:t>групи</a:t>
            </a:r>
            <a:r>
              <a:rPr lang="uk-UA" spc="70" dirty="0"/>
              <a:t> </a:t>
            </a:r>
            <a:r>
              <a:rPr lang="uk-UA" spc="-55" dirty="0"/>
              <a:t>лікарських </a:t>
            </a:r>
            <a:r>
              <a:rPr lang="uk-UA" spc="-860" dirty="0"/>
              <a:t> </a:t>
            </a:r>
            <a:r>
              <a:rPr lang="uk-UA" spc="15" dirty="0"/>
              <a:t>препаратів:</a:t>
            </a:r>
          </a:p>
          <a:p>
            <a:pPr marL="638175">
              <a:lnSpc>
                <a:spcPct val="100000"/>
              </a:lnSpc>
              <a:spcBef>
                <a:spcPts val="100"/>
              </a:spcBef>
            </a:pPr>
            <a:r>
              <a:rPr lang="uk-UA" spc="-10" dirty="0"/>
              <a:t>нейролептики;</a:t>
            </a:r>
          </a:p>
          <a:p>
            <a:pPr marL="638175" marR="1664970">
              <a:lnSpc>
                <a:spcPts val="3750"/>
              </a:lnSpc>
              <a:spcBef>
                <a:spcPts val="170"/>
              </a:spcBef>
            </a:pPr>
            <a:r>
              <a:rPr lang="uk-UA" spc="5" dirty="0"/>
              <a:t>місцеве</a:t>
            </a:r>
            <a:r>
              <a:rPr lang="uk-UA" spc="70" dirty="0"/>
              <a:t> </a:t>
            </a:r>
            <a:r>
              <a:rPr lang="uk-UA" spc="10" dirty="0"/>
              <a:t>анестезуючі</a:t>
            </a:r>
            <a:r>
              <a:rPr lang="uk-UA" spc="70" dirty="0"/>
              <a:t> </a:t>
            </a:r>
            <a:r>
              <a:rPr lang="uk-UA" spc="15" dirty="0"/>
              <a:t>препарати; </a:t>
            </a:r>
            <a:r>
              <a:rPr lang="uk-UA" spc="20" dirty="0"/>
              <a:t> </a:t>
            </a:r>
            <a:r>
              <a:rPr lang="uk-UA" spc="5" dirty="0"/>
              <a:t>психостимулятори</a:t>
            </a:r>
            <a:r>
              <a:rPr lang="uk-UA" spc="60" dirty="0"/>
              <a:t> </a:t>
            </a:r>
            <a:r>
              <a:rPr lang="uk-UA" spc="-65" dirty="0"/>
              <a:t>й</a:t>
            </a:r>
            <a:r>
              <a:rPr lang="uk-UA" spc="60" dirty="0"/>
              <a:t> </a:t>
            </a:r>
            <a:r>
              <a:rPr lang="uk-UA" spc="-5" dirty="0"/>
              <a:t>антидепресанти; </a:t>
            </a:r>
            <a:r>
              <a:rPr lang="uk-UA" spc="-860" dirty="0"/>
              <a:t> </a:t>
            </a:r>
            <a:r>
              <a:rPr lang="uk-UA" spc="30" dirty="0" err="1"/>
              <a:t>загальнозміцнювальні</a:t>
            </a:r>
            <a:r>
              <a:rPr lang="uk-UA" spc="70" dirty="0"/>
              <a:t> </a:t>
            </a:r>
            <a:r>
              <a:rPr lang="uk-UA" spc="15" dirty="0"/>
              <a:t>препарати; </a:t>
            </a:r>
            <a:r>
              <a:rPr lang="uk-UA" spc="20" dirty="0"/>
              <a:t> </a:t>
            </a:r>
            <a:r>
              <a:rPr lang="uk-UA" spc="15" dirty="0"/>
              <a:t>гормональні</a:t>
            </a:r>
            <a:r>
              <a:rPr lang="uk-UA" spc="75" dirty="0"/>
              <a:t> </a:t>
            </a:r>
            <a:r>
              <a:rPr lang="uk-UA" spc="15" dirty="0"/>
              <a:t>препарати;</a:t>
            </a:r>
          </a:p>
          <a:p>
            <a:pPr marL="638175" marR="47625">
              <a:lnSpc>
                <a:spcPts val="3750"/>
              </a:lnSpc>
            </a:pPr>
            <a:r>
              <a:rPr lang="uk-UA" spc="10" dirty="0"/>
              <a:t>препарати,</a:t>
            </a:r>
            <a:r>
              <a:rPr lang="uk-UA" spc="75" dirty="0"/>
              <a:t> </a:t>
            </a:r>
            <a:r>
              <a:rPr lang="uk-UA" spc="-125" dirty="0"/>
              <a:t>які</a:t>
            </a:r>
            <a:r>
              <a:rPr lang="uk-UA" spc="75" dirty="0"/>
              <a:t> </a:t>
            </a:r>
            <a:r>
              <a:rPr lang="uk-UA" spc="20" dirty="0"/>
              <a:t>вибірково</a:t>
            </a:r>
            <a:r>
              <a:rPr lang="uk-UA" spc="75" dirty="0"/>
              <a:t> </a:t>
            </a:r>
            <a:r>
              <a:rPr lang="uk-UA" spc="-60" dirty="0"/>
              <a:t>діють</a:t>
            </a:r>
            <a:r>
              <a:rPr lang="uk-UA" spc="75" dirty="0"/>
              <a:t> </a:t>
            </a:r>
            <a:r>
              <a:rPr lang="uk-UA" spc="5" dirty="0"/>
              <a:t>на</a:t>
            </a:r>
            <a:r>
              <a:rPr lang="uk-UA" spc="75" dirty="0"/>
              <a:t> </a:t>
            </a:r>
            <a:r>
              <a:rPr lang="uk-UA" spc="-30" dirty="0"/>
              <a:t>сексуальне </a:t>
            </a:r>
            <a:r>
              <a:rPr lang="uk-UA" spc="-860" dirty="0"/>
              <a:t> </a:t>
            </a:r>
            <a:r>
              <a:rPr lang="uk-UA" spc="5" dirty="0"/>
              <a:t>збудження</a:t>
            </a:r>
            <a:r>
              <a:rPr lang="uk-UA" spc="75" dirty="0"/>
              <a:t> </a:t>
            </a:r>
            <a:r>
              <a:rPr lang="uk-UA" spc="-30" dirty="0"/>
              <a:t>(</a:t>
            </a:r>
            <a:r>
              <a:rPr lang="uk-UA" spc="-30" dirty="0" err="1"/>
              <a:t>йохімбін</a:t>
            </a:r>
            <a:r>
              <a:rPr lang="uk-UA" spc="-30" dirty="0"/>
              <a:t>,</a:t>
            </a:r>
            <a:r>
              <a:rPr lang="uk-UA" spc="75" dirty="0"/>
              <a:t> </a:t>
            </a:r>
            <a:r>
              <a:rPr lang="uk-UA" spc="70" dirty="0"/>
              <a:t>"</a:t>
            </a:r>
            <a:r>
              <a:rPr lang="uk-UA" spc="70" dirty="0" err="1"/>
              <a:t>віагра</a:t>
            </a:r>
            <a:r>
              <a:rPr lang="uk-UA" spc="70" dirty="0"/>
              <a:t>",</a:t>
            </a:r>
            <a:r>
              <a:rPr lang="uk-UA" spc="80" dirty="0"/>
              <a:t> </a:t>
            </a:r>
            <a:r>
              <a:rPr lang="uk-UA" spc="-35" dirty="0"/>
              <a:t>стрихнін).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16000" y="998677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07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26515"/>
            <a:ext cx="9143999" cy="6629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318" y="1690169"/>
            <a:ext cx="18145363" cy="2468687"/>
          </a:xfrm>
          <a:prstGeom prst="rect">
            <a:avLst/>
          </a:prstGeom>
        </p:spPr>
        <p:txBody>
          <a:bodyPr vert="horz" wrap="square" lIns="0" tIns="535494" rIns="0" bIns="0" rtlCol="0">
            <a:spAutoFit/>
          </a:bodyPr>
          <a:lstStyle/>
          <a:p>
            <a:pPr marL="9432290" marR="5080">
              <a:lnSpc>
                <a:spcPct val="107800"/>
              </a:lnSpc>
              <a:spcBef>
                <a:spcPts val="95"/>
              </a:spcBef>
            </a:pPr>
            <a:r>
              <a:rPr sz="2900" i="1" spc="135" dirty="0">
                <a:latin typeface="Arial"/>
                <a:cs typeface="Arial"/>
              </a:rPr>
              <a:t>2.</a:t>
            </a:r>
            <a:r>
              <a:rPr sz="2900" i="1" spc="145" dirty="0">
                <a:latin typeface="Arial"/>
                <a:cs typeface="Arial"/>
              </a:rPr>
              <a:t> </a:t>
            </a:r>
            <a:r>
              <a:rPr lang="uk-UA" sz="2900" i="1" spc="-15" dirty="0">
                <a:latin typeface="Arial"/>
                <a:cs typeface="Arial"/>
              </a:rPr>
              <a:t>Фізіотерапія.</a:t>
            </a:r>
            <a:r>
              <a:rPr lang="uk-UA" sz="2900" i="1" spc="150" dirty="0">
                <a:latin typeface="Arial"/>
                <a:cs typeface="Arial"/>
              </a:rPr>
              <a:t> </a:t>
            </a:r>
            <a:r>
              <a:rPr lang="uk-UA" sz="2900" spc="20" dirty="0"/>
              <a:t>Найбільш</a:t>
            </a:r>
            <a:r>
              <a:rPr lang="uk-UA" sz="2900" spc="80" dirty="0"/>
              <a:t> </a:t>
            </a:r>
            <a:r>
              <a:rPr lang="uk-UA" sz="2900" spc="20" dirty="0"/>
              <a:t>часто</a:t>
            </a:r>
            <a:r>
              <a:rPr lang="uk-UA" sz="2900" spc="80" dirty="0"/>
              <a:t> </a:t>
            </a:r>
            <a:r>
              <a:rPr lang="uk-UA" sz="2900" spc="5" dirty="0"/>
              <a:t>цей</a:t>
            </a:r>
            <a:r>
              <a:rPr lang="uk-UA" sz="2900" spc="80" dirty="0"/>
              <a:t> </a:t>
            </a:r>
            <a:r>
              <a:rPr lang="uk-UA" sz="2900" spc="-20" dirty="0"/>
              <a:t>метод </a:t>
            </a:r>
            <a:r>
              <a:rPr lang="uk-UA" sz="2900" spc="-15" dirty="0"/>
              <a:t> </a:t>
            </a:r>
            <a:r>
              <a:rPr lang="uk-UA" sz="2900" spc="5" dirty="0"/>
              <a:t>використовується</a:t>
            </a:r>
            <a:r>
              <a:rPr lang="uk-UA" sz="2900" spc="75" dirty="0"/>
              <a:t> </a:t>
            </a:r>
            <a:r>
              <a:rPr lang="uk-UA" sz="2900" spc="-85" dirty="0"/>
              <a:t>у</a:t>
            </a:r>
            <a:r>
              <a:rPr lang="uk-UA" sz="2900" spc="80" dirty="0"/>
              <a:t> </a:t>
            </a:r>
            <a:r>
              <a:rPr lang="uk-UA" sz="2900" spc="-25" dirty="0"/>
              <a:t>лікування</a:t>
            </a:r>
            <a:r>
              <a:rPr lang="uk-UA" sz="2900" spc="75" dirty="0"/>
              <a:t> </a:t>
            </a:r>
            <a:r>
              <a:rPr lang="uk-UA" sz="2900" spc="-30" dirty="0"/>
              <a:t>сексуальних </a:t>
            </a:r>
            <a:r>
              <a:rPr lang="uk-UA" sz="2900" spc="-25" dirty="0"/>
              <a:t> </a:t>
            </a:r>
            <a:r>
              <a:rPr lang="uk-UA" sz="2900" spc="20" dirty="0"/>
              <a:t>розладів</a:t>
            </a:r>
            <a:r>
              <a:rPr lang="uk-UA" sz="2900" spc="75" dirty="0"/>
              <a:t> </a:t>
            </a:r>
            <a:r>
              <a:rPr lang="uk-UA" sz="2900" spc="15" dirty="0"/>
              <a:t>органічної</a:t>
            </a:r>
            <a:r>
              <a:rPr lang="uk-UA" sz="2900" spc="80" dirty="0"/>
              <a:t> </a:t>
            </a:r>
            <a:r>
              <a:rPr lang="uk-UA" sz="2900" spc="5" dirty="0"/>
              <a:t>природи,</a:t>
            </a:r>
            <a:r>
              <a:rPr lang="uk-UA" sz="2900" spc="75" dirty="0"/>
              <a:t> </a:t>
            </a:r>
            <a:r>
              <a:rPr lang="uk-UA" sz="2900" spc="-55" dirty="0"/>
              <a:t>але</a:t>
            </a:r>
            <a:r>
              <a:rPr lang="uk-UA" sz="2900" spc="80" dirty="0"/>
              <a:t> </a:t>
            </a:r>
            <a:r>
              <a:rPr lang="uk-UA" sz="2900" dirty="0"/>
              <a:t>має</a:t>
            </a:r>
            <a:r>
              <a:rPr lang="uk-UA" sz="2900" spc="75" dirty="0"/>
              <a:t> </a:t>
            </a:r>
            <a:r>
              <a:rPr lang="uk-UA" sz="2900" spc="-120" dirty="0"/>
              <a:t>ефект</a:t>
            </a:r>
            <a:r>
              <a:rPr lang="uk-UA" sz="2900" spc="80" dirty="0"/>
              <a:t> </a:t>
            </a:r>
            <a:r>
              <a:rPr lang="uk-UA" sz="2900" spc="-135" dirty="0"/>
              <a:t>і</a:t>
            </a:r>
            <a:r>
              <a:rPr lang="uk-UA" sz="2900" spc="75" dirty="0"/>
              <a:t> </a:t>
            </a:r>
            <a:r>
              <a:rPr lang="uk-UA" sz="2900" spc="25" dirty="0"/>
              <a:t>при </a:t>
            </a:r>
            <a:r>
              <a:rPr lang="uk-UA" sz="2900" spc="-860" dirty="0"/>
              <a:t> </a:t>
            </a:r>
            <a:r>
              <a:rPr lang="uk-UA" sz="2900" spc="-20" dirty="0"/>
              <a:t>лікуванні</a:t>
            </a:r>
            <a:r>
              <a:rPr lang="uk-UA" sz="2900" spc="75" dirty="0"/>
              <a:t> </a:t>
            </a:r>
            <a:r>
              <a:rPr lang="uk-UA" sz="2900" spc="-20" dirty="0"/>
              <a:t>функціональних</a:t>
            </a:r>
            <a:r>
              <a:rPr lang="uk-UA" sz="2900" spc="75" dirty="0"/>
              <a:t> </a:t>
            </a:r>
            <a:r>
              <a:rPr lang="uk-UA" sz="2900" spc="-30" dirty="0"/>
              <a:t>сексуальних</a:t>
            </a:r>
            <a:r>
              <a:rPr lang="uk-UA" sz="2900" spc="75" dirty="0"/>
              <a:t> </a:t>
            </a:r>
            <a:r>
              <a:rPr lang="uk-UA" sz="2900" spc="15" dirty="0"/>
              <a:t>розладів.</a:t>
            </a:r>
            <a:endParaRPr lang="uk-UA" sz="2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91299" y="4594848"/>
            <a:ext cx="8058150" cy="3359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lang="uk-UA" sz="2900" spc="65" dirty="0">
                <a:solidFill>
                  <a:srgbClr val="0F0E0D"/>
                </a:solidFill>
                <a:latin typeface="Trebuchet MS"/>
                <a:cs typeface="Trebuchet MS"/>
              </a:rPr>
              <a:t>Основними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його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представниками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60" dirty="0">
                <a:solidFill>
                  <a:srgbClr val="0F0E0D"/>
                </a:solidFill>
                <a:latin typeface="Trebuchet MS"/>
                <a:cs typeface="Trebuchet MS"/>
              </a:rPr>
              <a:t>є: </a:t>
            </a:r>
            <a:r>
              <a:rPr lang="uk-UA" sz="2900" spc="-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електрофорез,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імпульсна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електротерапія,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 гідротерапія,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термотерапія,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грязелікування,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магнітотерапія,</a:t>
            </a:r>
            <a:r>
              <a:rPr lang="uk-UA" sz="29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 err="1">
                <a:solidFill>
                  <a:srgbClr val="0F0E0D"/>
                </a:solidFill>
                <a:latin typeface="Trebuchet MS"/>
                <a:cs typeface="Trebuchet MS"/>
              </a:rPr>
              <a:t>індуктотерапія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акупунктура,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електропунктура,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 err="1">
                <a:solidFill>
                  <a:srgbClr val="0F0E0D"/>
                </a:solidFill>
                <a:latin typeface="Trebuchet MS"/>
                <a:cs typeface="Trebuchet MS"/>
              </a:rPr>
              <a:t>ауриколоа-купунктура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,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 err="1">
                <a:solidFill>
                  <a:srgbClr val="0F0E0D"/>
                </a:solidFill>
                <a:latin typeface="Trebuchet MS"/>
                <a:cs typeface="Trebuchet MS"/>
              </a:rPr>
              <a:t>вібротерапія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,</a:t>
            </a:r>
            <a:r>
              <a:rPr lang="uk-UA" sz="29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масаж,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механотерапія,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квантова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гамма-терапія.</a:t>
            </a:r>
            <a:endParaRPr lang="uk-UA" sz="2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9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08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294" y="1028712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32"/>
                </a:lnTo>
                <a:lnTo>
                  <a:pt x="879182" y="410565"/>
                </a:lnTo>
                <a:lnTo>
                  <a:pt x="845350" y="438480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80"/>
                </a:lnTo>
                <a:lnTo>
                  <a:pt x="88188" y="410565"/>
                </a:lnTo>
                <a:lnTo>
                  <a:pt x="60261" y="376732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77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77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47"/>
                </a:lnTo>
                <a:lnTo>
                  <a:pt x="878179" y="58674"/>
                </a:lnTo>
                <a:lnTo>
                  <a:pt x="843381" y="34048"/>
                </a:lnTo>
                <a:lnTo>
                  <a:pt x="815098" y="20612"/>
                </a:lnTo>
                <a:lnTo>
                  <a:pt x="804570" y="15595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595"/>
                </a:lnTo>
                <a:lnTo>
                  <a:pt x="123596" y="34048"/>
                </a:lnTo>
                <a:lnTo>
                  <a:pt x="88760" y="58674"/>
                </a:lnTo>
                <a:lnTo>
                  <a:pt x="58674" y="88747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70"/>
                </a:lnTo>
                <a:lnTo>
                  <a:pt x="730491" y="498170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593" y="3082528"/>
            <a:ext cx="7419974" cy="64674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55299" y="1613159"/>
            <a:ext cx="8669020" cy="7993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500"/>
              </a:lnSpc>
              <a:spcBef>
                <a:spcPts val="100"/>
              </a:spcBef>
            </a:pPr>
            <a:r>
              <a:rPr sz="2700" i="1" spc="125" dirty="0">
                <a:solidFill>
                  <a:srgbClr val="0F0E0D"/>
                </a:solidFill>
                <a:latin typeface="Arial"/>
                <a:cs typeface="Arial"/>
              </a:rPr>
              <a:t>3. </a:t>
            </a:r>
            <a:r>
              <a:rPr lang="uk-UA" sz="2700" i="1" spc="40" dirty="0">
                <a:solidFill>
                  <a:srgbClr val="0F0E0D"/>
                </a:solidFill>
                <a:latin typeface="Arial"/>
                <a:cs typeface="Arial"/>
              </a:rPr>
              <a:t>Тренінгові </a:t>
            </a:r>
            <a:r>
              <a:rPr lang="uk-UA" sz="2700" i="1" spc="-160" dirty="0">
                <a:solidFill>
                  <a:srgbClr val="0F0E0D"/>
                </a:solidFill>
                <a:latin typeface="Arial"/>
                <a:cs typeface="Arial"/>
              </a:rPr>
              <a:t>методи.</a:t>
            </a:r>
            <a:r>
              <a:rPr lang="uk-UA" sz="2700" i="1" spc="-15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2700" spc="65" dirty="0">
                <a:solidFill>
                  <a:srgbClr val="0F0E0D"/>
                </a:solidFill>
                <a:latin typeface="Trebuchet MS"/>
                <a:cs typeface="Trebuchet MS"/>
              </a:rPr>
              <a:t>Це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найбільш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розповсюджені </a:t>
            </a:r>
            <a:r>
              <a:rPr lang="uk-UA" sz="2700" spc="-15" dirty="0">
                <a:solidFill>
                  <a:srgbClr val="0F0E0D"/>
                </a:solidFill>
                <a:latin typeface="Trebuchet MS"/>
                <a:cs typeface="Trebuchet MS"/>
              </a:rPr>
              <a:t>в </a:t>
            </a:r>
            <a:r>
              <a:rPr lang="uk-UA" sz="270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0" dirty="0">
                <a:solidFill>
                  <a:srgbClr val="0F0E0D"/>
                </a:solidFill>
                <a:latin typeface="Trebuchet MS"/>
                <a:cs typeface="Trebuchet MS"/>
              </a:rPr>
              <a:t>наш</a:t>
            </a:r>
            <a:r>
              <a:rPr lang="uk-UA" sz="27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" dirty="0">
                <a:solidFill>
                  <a:srgbClr val="0F0E0D"/>
                </a:solidFill>
                <a:latin typeface="Trebuchet MS"/>
                <a:cs typeface="Trebuchet MS"/>
              </a:rPr>
              <a:t>час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0" dirty="0">
                <a:solidFill>
                  <a:srgbClr val="0F0E0D"/>
                </a:solidFill>
                <a:latin typeface="Trebuchet MS"/>
                <a:cs typeface="Trebuchet MS"/>
              </a:rPr>
              <a:t>методи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психотерапевтичного</a:t>
            </a:r>
            <a:r>
              <a:rPr lang="uk-UA" sz="27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впливу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при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" dirty="0">
                <a:solidFill>
                  <a:srgbClr val="0F0E0D"/>
                </a:solidFill>
                <a:latin typeface="Trebuchet MS"/>
                <a:cs typeface="Trebuchet MS"/>
              </a:rPr>
              <a:t>розладів,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25" dirty="0">
                <a:solidFill>
                  <a:srgbClr val="0F0E0D"/>
                </a:solidFill>
                <a:latin typeface="Trebuchet MS"/>
                <a:cs typeface="Trebuchet MS"/>
              </a:rPr>
              <a:t>їх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5" dirty="0">
                <a:solidFill>
                  <a:srgbClr val="0F0E0D"/>
                </a:solidFill>
                <a:latin typeface="Trebuchet MS"/>
                <a:cs typeface="Trebuchet MS"/>
              </a:rPr>
              <a:t>широке </a:t>
            </a:r>
            <a:r>
              <a:rPr lang="uk-UA" sz="270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розповсюдження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обумовлене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5" dirty="0">
                <a:solidFill>
                  <a:srgbClr val="0F0E0D"/>
                </a:solidFill>
                <a:latin typeface="Trebuchet MS"/>
                <a:cs typeface="Trebuchet MS"/>
              </a:rPr>
              <a:t>тим,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що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40" dirty="0">
                <a:solidFill>
                  <a:srgbClr val="0F0E0D"/>
                </a:solidFill>
                <a:latin typeface="Trebuchet MS"/>
                <a:cs typeface="Trebuchet MS"/>
              </a:rPr>
              <a:t>вони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" dirty="0">
                <a:solidFill>
                  <a:srgbClr val="0F0E0D"/>
                </a:solidFill>
                <a:latin typeface="Trebuchet MS"/>
                <a:cs typeface="Trebuchet MS"/>
              </a:rPr>
              <a:t>доволі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швидко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40" dirty="0">
                <a:solidFill>
                  <a:srgbClr val="0F0E0D"/>
                </a:solidFill>
                <a:latin typeface="Trebuchet MS"/>
                <a:cs typeface="Trebuchet MS"/>
              </a:rPr>
              <a:t>дають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0" dirty="0">
                <a:solidFill>
                  <a:srgbClr val="0F0E0D"/>
                </a:solidFill>
                <a:latin typeface="Trebuchet MS"/>
                <a:cs typeface="Trebuchet MS"/>
              </a:rPr>
              <a:t>позитивний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10" dirty="0">
                <a:solidFill>
                  <a:srgbClr val="0F0E0D"/>
                </a:solidFill>
                <a:latin typeface="Trebuchet MS"/>
                <a:cs typeface="Trebuchet MS"/>
              </a:rPr>
              <a:t>ефект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 </a:t>
            </a:r>
            <a:r>
              <a:rPr lang="uk-UA" sz="27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функціонального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типу,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0" dirty="0">
                <a:solidFill>
                  <a:srgbClr val="0F0E0D"/>
                </a:solidFill>
                <a:latin typeface="Trebuchet MS"/>
                <a:cs typeface="Trebuchet MS"/>
              </a:rPr>
              <a:t>а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іноді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30" dirty="0">
                <a:solidFill>
                  <a:srgbClr val="0F0E0D"/>
                </a:solidFill>
                <a:latin typeface="Trebuchet MS"/>
                <a:cs typeface="Trebuchet MS"/>
              </a:rPr>
              <a:t>і </a:t>
            </a:r>
            <a:r>
              <a:rPr lang="uk-UA" sz="2700" spc="-8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" dirty="0">
                <a:solidFill>
                  <a:srgbClr val="0F0E0D"/>
                </a:solidFill>
                <a:latin typeface="Trebuchet MS"/>
                <a:cs typeface="Trebuchet MS"/>
              </a:rPr>
              <a:t>розладах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20" dirty="0">
                <a:solidFill>
                  <a:srgbClr val="0F0E0D"/>
                </a:solidFill>
                <a:latin typeface="Trebuchet MS"/>
                <a:cs typeface="Trebuchet MS"/>
              </a:rPr>
              <a:t>s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органічною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5" dirty="0">
                <a:solidFill>
                  <a:srgbClr val="0F0E0D"/>
                </a:solidFill>
                <a:latin typeface="Trebuchet MS"/>
                <a:cs typeface="Trebuchet MS"/>
              </a:rPr>
              <a:t>етнологією.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0" dirty="0">
                <a:solidFill>
                  <a:srgbClr val="0F0E0D"/>
                </a:solidFill>
                <a:latin typeface="Trebuchet MS"/>
                <a:cs typeface="Trebuchet MS"/>
              </a:rPr>
              <a:t>Спеціально </a:t>
            </a:r>
            <a:r>
              <a:rPr lang="uk-UA" sz="2700" spc="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35" dirty="0">
                <a:solidFill>
                  <a:srgbClr val="0F0E0D"/>
                </a:solidFill>
                <a:latin typeface="Trebuchet MS"/>
                <a:cs typeface="Trebuchet MS"/>
              </a:rPr>
              <a:t>розроблені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програми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30" dirty="0">
                <a:solidFill>
                  <a:srgbClr val="0F0E0D"/>
                </a:solidFill>
                <a:latin typeface="Trebuchet MS"/>
                <a:cs typeface="Trebuchet MS"/>
              </a:rPr>
              <a:t>застосування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" dirty="0">
                <a:solidFill>
                  <a:srgbClr val="0F0E0D"/>
                </a:solidFill>
                <a:latin typeface="Trebuchet MS"/>
                <a:cs typeface="Trebuchet MS"/>
              </a:rPr>
              <a:t>тренінгових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0" dirty="0">
                <a:solidFill>
                  <a:srgbClr val="0F0E0D"/>
                </a:solidFill>
                <a:latin typeface="Trebuchet MS"/>
                <a:cs typeface="Trebuchet MS"/>
              </a:rPr>
              <a:t>методів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5" dirty="0">
                <a:solidFill>
                  <a:srgbClr val="0F0E0D"/>
                </a:solidFill>
                <a:latin typeface="Trebuchet MS"/>
                <a:cs typeface="Trebuchet MS"/>
              </a:rPr>
              <a:t>не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5" dirty="0">
                <a:solidFill>
                  <a:srgbClr val="0F0E0D"/>
                </a:solidFill>
                <a:latin typeface="Trebuchet MS"/>
                <a:cs typeface="Trebuchet MS"/>
              </a:rPr>
              <a:t>тільки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00" dirty="0">
                <a:solidFill>
                  <a:srgbClr val="0F0E0D"/>
                </a:solidFill>
                <a:latin typeface="Trebuchet MS"/>
                <a:cs typeface="Trebuchet MS"/>
              </a:rPr>
              <a:t>для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 </a:t>
            </a:r>
            <a:r>
              <a:rPr lang="uk-UA" sz="2700" spc="-7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80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0" dirty="0">
                <a:solidFill>
                  <a:srgbClr val="0F0E0D"/>
                </a:solidFill>
                <a:latin typeface="Trebuchet MS"/>
                <a:cs typeface="Trebuchet MS"/>
              </a:rPr>
              <a:t>конкретного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хворого,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0" dirty="0">
                <a:solidFill>
                  <a:srgbClr val="0F0E0D"/>
                </a:solidFill>
                <a:latin typeface="Trebuchet MS"/>
                <a:cs typeface="Trebuchet MS"/>
              </a:rPr>
              <a:t>але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60" dirty="0">
                <a:solidFill>
                  <a:srgbClr val="0F0E0D"/>
                </a:solidFill>
                <a:latin typeface="Trebuchet MS"/>
                <a:cs typeface="Trebuchet MS"/>
              </a:rPr>
              <a:t>й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00" dirty="0">
                <a:solidFill>
                  <a:srgbClr val="0F0E0D"/>
                </a:solidFill>
                <a:latin typeface="Trebuchet MS"/>
                <a:cs typeface="Trebuchet MS"/>
              </a:rPr>
              <a:t>для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80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0" dirty="0">
                <a:solidFill>
                  <a:srgbClr val="0F0E0D"/>
                </a:solidFill>
                <a:latin typeface="Trebuchet MS"/>
                <a:cs typeface="Trebuchet MS"/>
              </a:rPr>
              <a:t>партнерському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зв'язку.</a:t>
            </a:r>
            <a:endParaRPr lang="uk-UA" sz="27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uk-UA" sz="2950" dirty="0">
              <a:latin typeface="Trebuchet MS"/>
              <a:cs typeface="Trebuchet MS"/>
            </a:endParaRPr>
          </a:p>
          <a:p>
            <a:pPr marL="12700" marR="78105">
              <a:lnSpc>
                <a:spcPct val="106500"/>
              </a:lnSpc>
            </a:pPr>
            <a:r>
              <a:rPr lang="uk-UA" sz="2700" spc="20" dirty="0">
                <a:solidFill>
                  <a:srgbClr val="0F0E0D"/>
                </a:solidFill>
                <a:latin typeface="Trebuchet MS"/>
                <a:cs typeface="Trebuchet MS"/>
              </a:rPr>
              <a:t>Найбільш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30" dirty="0">
                <a:solidFill>
                  <a:srgbClr val="0F0E0D"/>
                </a:solidFill>
                <a:latin typeface="Trebuchet MS"/>
                <a:cs typeface="Trebuchet MS"/>
              </a:rPr>
              <a:t>розповсюдженими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80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методами</a:t>
            </a:r>
            <a:r>
              <a:rPr lang="uk-UA" sz="27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5" dirty="0">
                <a:solidFill>
                  <a:srgbClr val="0F0E0D"/>
                </a:solidFill>
                <a:latin typeface="Trebuchet MS"/>
                <a:cs typeface="Trebuchet MS"/>
              </a:rPr>
              <a:t>є: </a:t>
            </a:r>
            <a:r>
              <a:rPr lang="uk-UA" sz="2700" spc="-8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програма </a:t>
            </a:r>
            <a:r>
              <a:rPr lang="uk-UA" sz="2700" spc="-65" dirty="0">
                <a:solidFill>
                  <a:srgbClr val="0F0E0D"/>
                </a:solidFill>
                <a:latin typeface="Trebuchet MS"/>
                <a:cs typeface="Trebuchet MS"/>
              </a:rPr>
              <a:t>У. </a:t>
            </a:r>
            <a:r>
              <a:rPr lang="uk-UA" sz="2700" spc="45" dirty="0" err="1">
                <a:solidFill>
                  <a:srgbClr val="0F0E0D"/>
                </a:solidFill>
                <a:latin typeface="Trebuchet MS"/>
                <a:cs typeface="Trebuchet MS"/>
              </a:rPr>
              <a:t>Мастерса</a:t>
            </a:r>
            <a:r>
              <a:rPr lang="uk-UA" sz="2700" spc="4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130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7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30" dirty="0">
                <a:solidFill>
                  <a:srgbClr val="0F0E0D"/>
                </a:solidFill>
                <a:latin typeface="Trebuchet MS"/>
                <a:cs typeface="Trebuchet MS"/>
              </a:rPr>
              <a:t>В. Джонсон; </a:t>
            </a:r>
            <a:r>
              <a:rPr lang="uk-UA" sz="2700" spc="-5" dirty="0">
                <a:solidFill>
                  <a:srgbClr val="0F0E0D"/>
                </a:solidFill>
                <a:latin typeface="Trebuchet MS"/>
                <a:cs typeface="Trebuchet MS"/>
              </a:rPr>
              <a:t>релаксаційний 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тренінг;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0" dirty="0">
                <a:solidFill>
                  <a:srgbClr val="0F0E0D"/>
                </a:solidFill>
                <a:latin typeface="Trebuchet MS"/>
                <a:cs typeface="Trebuchet MS"/>
              </a:rPr>
              <a:t>систематична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" dirty="0">
                <a:solidFill>
                  <a:srgbClr val="0F0E0D"/>
                </a:solidFill>
                <a:latin typeface="Trebuchet MS"/>
                <a:cs typeface="Trebuchet MS"/>
              </a:rPr>
              <a:t>десенсибілізація;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dirty="0" err="1">
                <a:solidFill>
                  <a:srgbClr val="0F0E0D"/>
                </a:solidFill>
                <a:latin typeface="Trebuchet MS"/>
                <a:cs typeface="Trebuchet MS"/>
              </a:rPr>
              <a:t>аверсійне</a:t>
            </a:r>
            <a:r>
              <a:rPr lang="uk-UA" sz="27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лікування;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імітація;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0" dirty="0">
                <a:solidFill>
                  <a:srgbClr val="0F0E0D"/>
                </a:solidFill>
                <a:latin typeface="Trebuchet MS"/>
                <a:cs typeface="Trebuchet MS"/>
              </a:rPr>
              <a:t>самоконтроль;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5" dirty="0">
                <a:solidFill>
                  <a:srgbClr val="0F0E0D"/>
                </a:solidFill>
                <a:latin typeface="Trebuchet MS"/>
                <a:cs typeface="Trebuchet MS"/>
              </a:rPr>
              <a:t>техніка </a:t>
            </a:r>
            <a:r>
              <a:rPr lang="uk-UA" sz="2700" spc="-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15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терапевтичної</a:t>
            </a:r>
            <a:r>
              <a:rPr lang="uk-UA" sz="27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5" dirty="0">
                <a:solidFill>
                  <a:srgbClr val="0F0E0D"/>
                </a:solidFill>
                <a:latin typeface="Trebuchet MS"/>
                <a:cs typeface="Trebuchet MS"/>
              </a:rPr>
              <a:t>мастурбації;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0" dirty="0">
                <a:solidFill>
                  <a:srgbClr val="0F0E0D"/>
                </a:solidFill>
                <a:latin typeface="Trebuchet MS"/>
                <a:cs typeface="Trebuchet MS"/>
              </a:rPr>
              <a:t>тактильний </a:t>
            </a:r>
            <a:r>
              <a:rPr lang="uk-UA" sz="27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5" dirty="0">
                <a:solidFill>
                  <a:srgbClr val="0F0E0D"/>
                </a:solidFill>
                <a:latin typeface="Trebuchet MS"/>
                <a:cs typeface="Trebuchet MS"/>
              </a:rPr>
              <a:t>комунікативний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тренінг;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25" dirty="0">
                <a:solidFill>
                  <a:srgbClr val="0F0E0D"/>
                </a:solidFill>
                <a:latin typeface="Trebuchet MS"/>
                <a:cs typeface="Trebuchet MS"/>
              </a:rPr>
              <a:t>емоційний</a:t>
            </a:r>
            <a:r>
              <a:rPr lang="uk-UA" sz="27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00" spc="-25" dirty="0">
                <a:solidFill>
                  <a:srgbClr val="0F0E0D"/>
                </a:solidFill>
                <a:latin typeface="Trebuchet MS"/>
                <a:cs typeface="Trebuchet MS"/>
              </a:rPr>
              <a:t>тренінг.</a:t>
            </a:r>
            <a:endParaRPr lang="uk-UA" sz="2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6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F0E0D"/>
                </a:solidFill>
                <a:latin typeface="Tahoma"/>
                <a:cs typeface="Tahoma"/>
              </a:rPr>
              <a:t>09</a:t>
            </a:r>
            <a:endParaRPr sz="3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294" y="1028712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45"/>
                </a:lnTo>
                <a:lnTo>
                  <a:pt x="879182" y="410565"/>
                </a:lnTo>
                <a:lnTo>
                  <a:pt x="845350" y="438492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92"/>
                </a:lnTo>
                <a:lnTo>
                  <a:pt x="88188" y="410565"/>
                </a:lnTo>
                <a:lnTo>
                  <a:pt x="60261" y="376745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90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90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60"/>
                </a:lnTo>
                <a:lnTo>
                  <a:pt x="878179" y="58674"/>
                </a:lnTo>
                <a:lnTo>
                  <a:pt x="843381" y="34061"/>
                </a:lnTo>
                <a:lnTo>
                  <a:pt x="804570" y="15608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608"/>
                </a:lnTo>
                <a:lnTo>
                  <a:pt x="123596" y="34061"/>
                </a:lnTo>
                <a:lnTo>
                  <a:pt x="88760" y="58674"/>
                </a:lnTo>
                <a:lnTo>
                  <a:pt x="58674" y="88760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82"/>
                </a:lnTo>
                <a:lnTo>
                  <a:pt x="730491" y="498182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57785"/>
            <a:ext cx="9143999" cy="65341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55299" y="4599576"/>
            <a:ext cx="8406765" cy="1930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lang="uk-UA" sz="2900" i="1" spc="135" dirty="0">
                <a:solidFill>
                  <a:srgbClr val="0F0E0D"/>
                </a:solidFill>
                <a:latin typeface="Arial"/>
                <a:cs typeface="Arial"/>
              </a:rPr>
              <a:t>4.</a:t>
            </a:r>
            <a:r>
              <a:rPr lang="uk-UA" sz="2900" i="1" spc="15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2900" i="1" spc="-15" dirty="0">
                <a:solidFill>
                  <a:srgbClr val="0F0E0D"/>
                </a:solidFill>
                <a:latin typeface="Arial"/>
                <a:cs typeface="Arial"/>
              </a:rPr>
              <a:t>Гіпнотерапія.</a:t>
            </a:r>
            <a:r>
              <a:rPr lang="uk-UA" sz="2900" i="1" spc="150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2900" spc="55" dirty="0">
                <a:solidFill>
                  <a:srgbClr val="0F0E0D"/>
                </a:solidFill>
                <a:latin typeface="Trebuchet MS"/>
                <a:cs typeface="Trebuchet MS"/>
              </a:rPr>
              <a:t>Цей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метод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має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прадавні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корені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40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багаті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традиції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частіше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за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все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використовується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5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функціональних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 err="1">
                <a:solidFill>
                  <a:srgbClr val="0F0E0D"/>
                </a:solidFill>
                <a:latin typeface="Trebuchet MS"/>
                <a:cs typeface="Trebuchet MS"/>
              </a:rPr>
              <a:t>девіацій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.</a:t>
            </a:r>
            <a:endParaRPr lang="uk-UA" sz="2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9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10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76473"/>
            <a:ext cx="9143999" cy="609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318" y="1690169"/>
            <a:ext cx="18145363" cy="3454942"/>
          </a:xfrm>
          <a:prstGeom prst="rect">
            <a:avLst/>
          </a:prstGeom>
        </p:spPr>
        <p:txBody>
          <a:bodyPr vert="horz" wrap="square" lIns="0" tIns="1034881" rIns="0" bIns="0" rtlCol="0">
            <a:spAutoFit/>
          </a:bodyPr>
          <a:lstStyle/>
          <a:p>
            <a:pPr marL="9396095" marR="5080">
              <a:lnSpc>
                <a:spcPct val="107800"/>
              </a:lnSpc>
              <a:spcBef>
                <a:spcPts val="95"/>
              </a:spcBef>
            </a:pPr>
            <a:r>
              <a:rPr sz="2900" i="1" spc="135" dirty="0">
                <a:latin typeface="Arial"/>
                <a:cs typeface="Arial"/>
              </a:rPr>
              <a:t>5</a:t>
            </a:r>
            <a:r>
              <a:rPr lang="uk-UA" sz="2900" i="1" spc="135" dirty="0">
                <a:latin typeface="Arial"/>
                <a:cs typeface="Arial"/>
              </a:rPr>
              <a:t>.</a:t>
            </a:r>
            <a:r>
              <a:rPr lang="uk-UA" sz="2900" i="1" spc="155" dirty="0">
                <a:latin typeface="Arial"/>
                <a:cs typeface="Arial"/>
              </a:rPr>
              <a:t> </a:t>
            </a:r>
            <a:r>
              <a:rPr lang="uk-UA" sz="2900" i="1" spc="-75" dirty="0">
                <a:latin typeface="Arial"/>
                <a:cs typeface="Arial"/>
              </a:rPr>
              <a:t>Психотерапія.</a:t>
            </a:r>
            <a:r>
              <a:rPr lang="uk-UA" sz="2900" i="1" spc="160" dirty="0">
                <a:latin typeface="Arial"/>
                <a:cs typeface="Arial"/>
              </a:rPr>
              <a:t> </a:t>
            </a:r>
            <a:r>
              <a:rPr lang="uk-UA" sz="2900" spc="25" dirty="0"/>
              <a:t>Психотерапевтичний</a:t>
            </a:r>
            <a:r>
              <a:rPr lang="uk-UA" sz="2900" spc="85" dirty="0"/>
              <a:t> </a:t>
            </a:r>
            <a:r>
              <a:rPr lang="uk-UA" sz="2900" spc="20" dirty="0"/>
              <a:t>вплив</a:t>
            </a:r>
            <a:r>
              <a:rPr lang="uk-UA" sz="2900" spc="90" dirty="0"/>
              <a:t> </a:t>
            </a:r>
            <a:r>
              <a:rPr lang="uk-UA" sz="2900" spc="-85" dirty="0"/>
              <a:t>у </a:t>
            </a:r>
            <a:r>
              <a:rPr lang="uk-UA" sz="2900" spc="-860" dirty="0"/>
              <a:t> </a:t>
            </a:r>
            <a:r>
              <a:rPr lang="uk-UA" sz="2900" spc="-15" dirty="0"/>
              <a:t>багатьох</a:t>
            </a:r>
            <a:r>
              <a:rPr lang="uk-UA" sz="2900" spc="75" dirty="0"/>
              <a:t> </a:t>
            </a:r>
            <a:r>
              <a:rPr lang="uk-UA" sz="2900" spc="-30" dirty="0"/>
              <a:t>випадах</a:t>
            </a:r>
            <a:r>
              <a:rPr lang="uk-UA" sz="2900" spc="80" dirty="0"/>
              <a:t> </a:t>
            </a:r>
            <a:r>
              <a:rPr lang="uk-UA" sz="2900" spc="-85" dirty="0"/>
              <a:t>є</a:t>
            </a:r>
            <a:r>
              <a:rPr lang="uk-UA" sz="2900" spc="80" dirty="0"/>
              <a:t> </a:t>
            </a:r>
            <a:r>
              <a:rPr lang="uk-UA" sz="2900" spc="-5" dirty="0"/>
              <a:t>єдиною</a:t>
            </a:r>
            <a:r>
              <a:rPr lang="uk-UA" sz="2900" spc="80" dirty="0"/>
              <a:t> </a:t>
            </a:r>
            <a:r>
              <a:rPr lang="uk-UA" sz="2900" spc="-5" dirty="0"/>
              <a:t>формою </a:t>
            </a:r>
            <a:r>
              <a:rPr lang="uk-UA" sz="2900" dirty="0"/>
              <a:t> </a:t>
            </a:r>
            <a:r>
              <a:rPr lang="uk-UA" sz="2900" spc="-5" dirty="0"/>
              <a:t>сексологічного</a:t>
            </a:r>
            <a:r>
              <a:rPr lang="uk-UA" sz="2900" spc="85" dirty="0"/>
              <a:t> </a:t>
            </a:r>
            <a:r>
              <a:rPr lang="uk-UA" sz="2900" spc="-35" dirty="0"/>
              <a:t>лікування,</a:t>
            </a:r>
            <a:r>
              <a:rPr lang="uk-UA" sz="2900" spc="90" dirty="0"/>
              <a:t> </a:t>
            </a:r>
            <a:r>
              <a:rPr lang="uk-UA" sz="2900" spc="-50" dirty="0"/>
              <a:t>а</a:t>
            </a:r>
            <a:r>
              <a:rPr lang="uk-UA" sz="2900" spc="85" dirty="0"/>
              <a:t> </a:t>
            </a:r>
            <a:r>
              <a:rPr lang="uk-UA" sz="2900" spc="25" dirty="0"/>
              <a:t>при</a:t>
            </a:r>
            <a:r>
              <a:rPr lang="uk-UA" sz="2900" spc="90" dirty="0"/>
              <a:t> </a:t>
            </a:r>
            <a:r>
              <a:rPr lang="uk-UA" sz="2900" spc="5" dirty="0"/>
              <a:t>використанні </a:t>
            </a:r>
            <a:r>
              <a:rPr lang="uk-UA" sz="2900" spc="10" dirty="0"/>
              <a:t> </a:t>
            </a:r>
            <a:r>
              <a:rPr lang="uk-UA" sz="2900" spc="-30" dirty="0"/>
              <a:t>комплексу</a:t>
            </a:r>
            <a:r>
              <a:rPr lang="uk-UA" sz="2900" spc="75" dirty="0"/>
              <a:t> </a:t>
            </a:r>
            <a:r>
              <a:rPr lang="uk-UA" sz="2900" spc="-10" dirty="0"/>
              <a:t>методів</a:t>
            </a:r>
            <a:r>
              <a:rPr lang="uk-UA" sz="2900" spc="80" dirty="0"/>
              <a:t> </a:t>
            </a:r>
            <a:r>
              <a:rPr lang="uk-UA" sz="2900" spc="-30" dirty="0"/>
              <a:t>відіграє</a:t>
            </a:r>
            <a:r>
              <a:rPr lang="uk-UA" sz="2900" spc="75" dirty="0"/>
              <a:t> </a:t>
            </a:r>
            <a:r>
              <a:rPr lang="uk-UA" sz="2900" spc="-45" dirty="0"/>
              <a:t>серед</a:t>
            </a:r>
            <a:r>
              <a:rPr lang="uk-UA" sz="2900" spc="80" dirty="0"/>
              <a:t> </a:t>
            </a:r>
            <a:r>
              <a:rPr lang="uk-UA" sz="2900" spc="-45" dirty="0"/>
              <a:t>них </a:t>
            </a:r>
            <a:r>
              <a:rPr lang="uk-UA" sz="2900" spc="-40" dirty="0"/>
              <a:t> </a:t>
            </a:r>
            <a:r>
              <a:rPr lang="uk-UA" sz="2900" spc="5" dirty="0"/>
              <a:t>найважливішу</a:t>
            </a:r>
            <a:r>
              <a:rPr lang="uk-UA" sz="2900" spc="75" dirty="0"/>
              <a:t> </a:t>
            </a:r>
            <a:r>
              <a:rPr lang="uk-UA" sz="2900" spc="-10" dirty="0"/>
              <a:t>роль.</a:t>
            </a:r>
            <a:endParaRPr lang="uk-UA" sz="2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55299" y="5570486"/>
            <a:ext cx="8492490" cy="2406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Найбільшу</a:t>
            </a:r>
            <a:r>
              <a:rPr lang="uk-UA" sz="29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5" dirty="0">
                <a:solidFill>
                  <a:srgbClr val="0F0E0D"/>
                </a:solidFill>
                <a:latin typeface="Trebuchet MS"/>
                <a:cs typeface="Trebuchet MS"/>
              </a:rPr>
              <a:t>поширеність</a:t>
            </a:r>
            <a:r>
              <a:rPr lang="uk-UA" sz="29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9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сексологічній</a:t>
            </a:r>
            <a:r>
              <a:rPr lang="uk-UA" sz="29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практиці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отримали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методи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5" dirty="0">
                <a:solidFill>
                  <a:srgbClr val="0F0E0D"/>
                </a:solidFill>
                <a:latin typeface="Trebuchet MS"/>
                <a:cs typeface="Trebuchet MS"/>
              </a:rPr>
              <a:t>раціональної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психотерапії,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5" dirty="0">
                <a:solidFill>
                  <a:srgbClr val="0F0E0D"/>
                </a:solidFill>
                <a:latin typeface="Trebuchet MS"/>
                <a:cs typeface="Trebuchet MS"/>
              </a:rPr>
              <a:t>негіпнотичної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сугестивної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психотерапії,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психоаналітичні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методи,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 err="1">
                <a:solidFill>
                  <a:srgbClr val="0F0E0D"/>
                </a:solidFill>
                <a:latin typeface="Trebuchet MS"/>
                <a:cs typeface="Trebuchet MS"/>
              </a:rPr>
              <a:t>лібротерапія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40" dirty="0">
                <a:solidFill>
                  <a:srgbClr val="0F0E0D"/>
                </a:solidFill>
                <a:latin typeface="Trebuchet MS"/>
                <a:cs typeface="Trebuchet MS"/>
              </a:rPr>
              <a:t>(лікування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читанням),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музикотерапія,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методи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медитації.</a:t>
            </a:r>
            <a:endParaRPr lang="uk-UA" sz="2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7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11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294" y="1028711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32"/>
                </a:lnTo>
                <a:lnTo>
                  <a:pt x="879182" y="410565"/>
                </a:lnTo>
                <a:lnTo>
                  <a:pt x="845350" y="438480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80"/>
                </a:lnTo>
                <a:lnTo>
                  <a:pt x="88188" y="410565"/>
                </a:lnTo>
                <a:lnTo>
                  <a:pt x="60261" y="376732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77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77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60"/>
                </a:lnTo>
                <a:lnTo>
                  <a:pt x="878179" y="58674"/>
                </a:lnTo>
                <a:lnTo>
                  <a:pt x="843381" y="34048"/>
                </a:lnTo>
                <a:lnTo>
                  <a:pt x="815098" y="20612"/>
                </a:lnTo>
                <a:lnTo>
                  <a:pt x="804570" y="15595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595"/>
                </a:lnTo>
                <a:lnTo>
                  <a:pt x="123596" y="34048"/>
                </a:lnTo>
                <a:lnTo>
                  <a:pt x="88760" y="58674"/>
                </a:lnTo>
                <a:lnTo>
                  <a:pt x="58674" y="88760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70"/>
                </a:lnTo>
                <a:lnTo>
                  <a:pt x="730491" y="498170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30416"/>
            <a:ext cx="9143999" cy="63912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55299" y="4141736"/>
            <a:ext cx="8350884" cy="2406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lang="uk-UA" sz="2900" i="1" spc="135" dirty="0">
                <a:solidFill>
                  <a:srgbClr val="0F0E0D"/>
                </a:solidFill>
                <a:latin typeface="Arial"/>
                <a:cs typeface="Arial"/>
              </a:rPr>
              <a:t>6. </a:t>
            </a:r>
            <a:r>
              <a:rPr lang="uk-UA" sz="2900" i="1" spc="-95" dirty="0">
                <a:solidFill>
                  <a:srgbClr val="0F0E0D"/>
                </a:solidFill>
                <a:latin typeface="Arial"/>
                <a:cs typeface="Arial"/>
              </a:rPr>
              <a:t>Партнерська </a:t>
            </a:r>
            <a:r>
              <a:rPr lang="uk-UA" sz="2900" i="1" spc="-70" dirty="0">
                <a:solidFill>
                  <a:srgbClr val="0F0E0D"/>
                </a:solidFill>
                <a:latin typeface="Arial"/>
                <a:cs typeface="Arial"/>
              </a:rPr>
              <a:t>психотерапія.</a:t>
            </a:r>
            <a:r>
              <a:rPr lang="uk-UA" sz="2900" i="1" spc="-6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2900" spc="55" dirty="0">
                <a:solidFill>
                  <a:srgbClr val="0F0E0D"/>
                </a:solidFill>
                <a:latin typeface="Trebuchet MS"/>
                <a:cs typeface="Trebuchet MS"/>
              </a:rPr>
              <a:t>Цей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метод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розглядає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партнерську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проблему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30" dirty="0">
                <a:solidFill>
                  <a:srgbClr val="0F0E0D"/>
                </a:solidFill>
                <a:latin typeface="Trebuchet MS"/>
                <a:cs typeface="Trebuchet MS"/>
              </a:rPr>
              <a:t>s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перспективи </a:t>
            </a:r>
            <a:r>
              <a:rPr lang="uk-UA" sz="2900" spc="-8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взаємодії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між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партнерами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направлений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на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партнерських </a:t>
            </a:r>
            <a:r>
              <a:rPr lang="uk-UA" sz="2900" spc="85" dirty="0" err="1">
                <a:solidFill>
                  <a:srgbClr val="0F0E0D"/>
                </a:solidFill>
                <a:latin typeface="Trebuchet MS"/>
                <a:cs typeface="Trebuchet MS"/>
              </a:rPr>
              <a:t>зв'язків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5" dirty="0">
                <a:solidFill>
                  <a:srgbClr val="0F0E0D"/>
                </a:solidFill>
                <a:latin typeface="Trebuchet MS"/>
                <a:cs typeface="Trebuchet MS"/>
              </a:rPr>
              <a:t>не </a:t>
            </a:r>
            <a:r>
              <a:rPr lang="uk-UA" sz="2900" spc="-165" dirty="0">
                <a:solidFill>
                  <a:srgbClr val="0F0E0D"/>
                </a:solidFill>
                <a:latin typeface="Trebuchet MS"/>
                <a:cs typeface="Trebuchet MS"/>
              </a:rPr>
              <a:t>як</a:t>
            </a:r>
            <a:r>
              <a:rPr lang="uk-UA" sz="2900" spc="-1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окремих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осіб,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а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65" dirty="0">
                <a:solidFill>
                  <a:srgbClr val="0F0E0D"/>
                </a:solidFill>
                <a:latin typeface="Trebuchet MS"/>
                <a:cs typeface="Trebuchet MS"/>
              </a:rPr>
              <a:t>як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5" dirty="0">
                <a:solidFill>
                  <a:srgbClr val="0F0E0D"/>
                </a:solidFill>
                <a:latin typeface="Trebuchet MS"/>
                <a:cs typeface="Trebuchet MS"/>
              </a:rPr>
              <a:t>одного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цілого.</a:t>
            </a:r>
            <a:endParaRPr lang="uk-UA" sz="2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7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12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1294" y="1028712"/>
            <a:ext cx="967740" cy="498475"/>
          </a:xfrm>
          <a:custGeom>
            <a:avLst/>
            <a:gdLst/>
            <a:ahLst/>
            <a:cxnLst/>
            <a:rect l="l" t="t" r="r" b="b"/>
            <a:pathLst>
              <a:path w="967740" h="498475">
                <a:moveTo>
                  <a:pt x="686714" y="246722"/>
                </a:moveTo>
                <a:lnTo>
                  <a:pt x="592937" y="149936"/>
                </a:lnTo>
                <a:lnTo>
                  <a:pt x="583539" y="149936"/>
                </a:lnTo>
                <a:lnTo>
                  <a:pt x="572109" y="161709"/>
                </a:lnTo>
                <a:lnTo>
                  <a:pt x="572109" y="171386"/>
                </a:lnTo>
                <a:lnTo>
                  <a:pt x="635127" y="236283"/>
                </a:lnTo>
                <a:lnTo>
                  <a:pt x="276402" y="236283"/>
                </a:lnTo>
                <a:lnTo>
                  <a:pt x="269773" y="243116"/>
                </a:lnTo>
                <a:lnTo>
                  <a:pt x="269773" y="259816"/>
                </a:lnTo>
                <a:lnTo>
                  <a:pt x="276402" y="266649"/>
                </a:lnTo>
                <a:lnTo>
                  <a:pt x="634936" y="266649"/>
                </a:lnTo>
                <a:lnTo>
                  <a:pt x="574687" y="328714"/>
                </a:lnTo>
                <a:lnTo>
                  <a:pt x="573405" y="332498"/>
                </a:lnTo>
                <a:lnTo>
                  <a:pt x="573405" y="340474"/>
                </a:lnTo>
                <a:lnTo>
                  <a:pt x="574878" y="344271"/>
                </a:lnTo>
                <a:lnTo>
                  <a:pt x="577646" y="347306"/>
                </a:lnTo>
                <a:lnTo>
                  <a:pt x="583539" y="352996"/>
                </a:lnTo>
                <a:lnTo>
                  <a:pt x="592937" y="352996"/>
                </a:lnTo>
                <a:lnTo>
                  <a:pt x="598639" y="347116"/>
                </a:lnTo>
                <a:lnTo>
                  <a:pt x="686714" y="256400"/>
                </a:lnTo>
                <a:lnTo>
                  <a:pt x="686714" y="246722"/>
                </a:lnTo>
                <a:close/>
              </a:path>
              <a:path w="967740" h="498475">
                <a:moveTo>
                  <a:pt x="967359" y="249656"/>
                </a:moveTo>
                <a:lnTo>
                  <a:pt x="963180" y="204749"/>
                </a:lnTo>
                <a:lnTo>
                  <a:pt x="951458" y="162496"/>
                </a:lnTo>
                <a:lnTo>
                  <a:pt x="946175" y="151422"/>
                </a:lnTo>
                <a:lnTo>
                  <a:pt x="946175" y="249085"/>
                </a:lnTo>
                <a:lnTo>
                  <a:pt x="941527" y="295071"/>
                </a:lnTo>
                <a:lnTo>
                  <a:pt x="928192" y="337934"/>
                </a:lnTo>
                <a:lnTo>
                  <a:pt x="907097" y="376732"/>
                </a:lnTo>
                <a:lnTo>
                  <a:pt x="879182" y="410565"/>
                </a:lnTo>
                <a:lnTo>
                  <a:pt x="845350" y="438492"/>
                </a:lnTo>
                <a:lnTo>
                  <a:pt x="806551" y="459574"/>
                </a:lnTo>
                <a:lnTo>
                  <a:pt x="763689" y="472909"/>
                </a:lnTo>
                <a:lnTo>
                  <a:pt x="717702" y="477558"/>
                </a:lnTo>
                <a:lnTo>
                  <a:pt x="249656" y="477558"/>
                </a:lnTo>
                <a:lnTo>
                  <a:pt x="203669" y="472909"/>
                </a:lnTo>
                <a:lnTo>
                  <a:pt x="160820" y="459574"/>
                </a:lnTo>
                <a:lnTo>
                  <a:pt x="122008" y="438492"/>
                </a:lnTo>
                <a:lnTo>
                  <a:pt x="88188" y="410565"/>
                </a:lnTo>
                <a:lnTo>
                  <a:pt x="60261" y="376732"/>
                </a:lnTo>
                <a:lnTo>
                  <a:pt x="39166" y="337934"/>
                </a:lnTo>
                <a:lnTo>
                  <a:pt x="25831" y="295071"/>
                </a:lnTo>
                <a:lnTo>
                  <a:pt x="21183" y="249085"/>
                </a:lnTo>
                <a:lnTo>
                  <a:pt x="25831" y="203098"/>
                </a:lnTo>
                <a:lnTo>
                  <a:pt x="39166" y="160235"/>
                </a:lnTo>
                <a:lnTo>
                  <a:pt x="60261" y="121437"/>
                </a:lnTo>
                <a:lnTo>
                  <a:pt x="88176" y="87604"/>
                </a:lnTo>
                <a:lnTo>
                  <a:pt x="122008" y="59690"/>
                </a:lnTo>
                <a:lnTo>
                  <a:pt x="160820" y="38595"/>
                </a:lnTo>
                <a:lnTo>
                  <a:pt x="203669" y="25260"/>
                </a:lnTo>
                <a:lnTo>
                  <a:pt x="249656" y="20612"/>
                </a:lnTo>
                <a:lnTo>
                  <a:pt x="717702" y="20612"/>
                </a:lnTo>
                <a:lnTo>
                  <a:pt x="763689" y="25260"/>
                </a:lnTo>
                <a:lnTo>
                  <a:pt x="806551" y="38595"/>
                </a:lnTo>
                <a:lnTo>
                  <a:pt x="845350" y="59690"/>
                </a:lnTo>
                <a:lnTo>
                  <a:pt x="879182" y="87604"/>
                </a:lnTo>
                <a:lnTo>
                  <a:pt x="907097" y="121437"/>
                </a:lnTo>
                <a:lnTo>
                  <a:pt x="928192" y="160235"/>
                </a:lnTo>
                <a:lnTo>
                  <a:pt x="941527" y="203098"/>
                </a:lnTo>
                <a:lnTo>
                  <a:pt x="946175" y="249085"/>
                </a:lnTo>
                <a:lnTo>
                  <a:pt x="946175" y="151422"/>
                </a:lnTo>
                <a:lnTo>
                  <a:pt x="908265" y="88760"/>
                </a:lnTo>
                <a:lnTo>
                  <a:pt x="878179" y="58674"/>
                </a:lnTo>
                <a:lnTo>
                  <a:pt x="843381" y="34061"/>
                </a:lnTo>
                <a:lnTo>
                  <a:pt x="815098" y="20612"/>
                </a:lnTo>
                <a:lnTo>
                  <a:pt x="804570" y="15595"/>
                </a:lnTo>
                <a:lnTo>
                  <a:pt x="762431" y="4013"/>
                </a:lnTo>
                <a:lnTo>
                  <a:pt x="717702" y="0"/>
                </a:lnTo>
                <a:lnTo>
                  <a:pt x="249656" y="0"/>
                </a:lnTo>
                <a:lnTo>
                  <a:pt x="204749" y="4013"/>
                </a:lnTo>
                <a:lnTo>
                  <a:pt x="162496" y="15595"/>
                </a:lnTo>
                <a:lnTo>
                  <a:pt x="123596" y="34061"/>
                </a:lnTo>
                <a:lnTo>
                  <a:pt x="88760" y="58674"/>
                </a:lnTo>
                <a:lnTo>
                  <a:pt x="58674" y="88760"/>
                </a:lnTo>
                <a:lnTo>
                  <a:pt x="34061" y="123596"/>
                </a:lnTo>
                <a:lnTo>
                  <a:pt x="15608" y="162496"/>
                </a:lnTo>
                <a:lnTo>
                  <a:pt x="4013" y="204749"/>
                </a:lnTo>
                <a:lnTo>
                  <a:pt x="0" y="249656"/>
                </a:lnTo>
                <a:lnTo>
                  <a:pt x="4013" y="294563"/>
                </a:lnTo>
                <a:lnTo>
                  <a:pt x="15608" y="336816"/>
                </a:lnTo>
                <a:lnTo>
                  <a:pt x="34061" y="375716"/>
                </a:lnTo>
                <a:lnTo>
                  <a:pt x="58674" y="410565"/>
                </a:lnTo>
                <a:lnTo>
                  <a:pt x="88760" y="440639"/>
                </a:lnTo>
                <a:lnTo>
                  <a:pt x="123596" y="465264"/>
                </a:lnTo>
                <a:lnTo>
                  <a:pt x="162496" y="483717"/>
                </a:lnTo>
                <a:lnTo>
                  <a:pt x="204749" y="495300"/>
                </a:lnTo>
                <a:lnTo>
                  <a:pt x="236867" y="498170"/>
                </a:lnTo>
                <a:lnTo>
                  <a:pt x="730491" y="498170"/>
                </a:lnTo>
                <a:lnTo>
                  <a:pt x="762609" y="495300"/>
                </a:lnTo>
                <a:lnTo>
                  <a:pt x="804862" y="483717"/>
                </a:lnTo>
                <a:lnTo>
                  <a:pt x="817829" y="477558"/>
                </a:lnTo>
                <a:lnTo>
                  <a:pt x="843762" y="465264"/>
                </a:lnTo>
                <a:lnTo>
                  <a:pt x="878598" y="440639"/>
                </a:lnTo>
                <a:lnTo>
                  <a:pt x="908685" y="410565"/>
                </a:lnTo>
                <a:lnTo>
                  <a:pt x="933297" y="375716"/>
                </a:lnTo>
                <a:lnTo>
                  <a:pt x="951763" y="336816"/>
                </a:lnTo>
                <a:lnTo>
                  <a:pt x="963345" y="294563"/>
                </a:lnTo>
                <a:lnTo>
                  <a:pt x="967359" y="249656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844" y="2486577"/>
            <a:ext cx="8315324" cy="62769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55299" y="2712986"/>
            <a:ext cx="8673465" cy="5264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95"/>
              </a:spcBef>
            </a:pPr>
            <a:r>
              <a:rPr sz="2900" i="1" spc="135" dirty="0">
                <a:solidFill>
                  <a:srgbClr val="0F0E0D"/>
                </a:solidFill>
                <a:latin typeface="Arial"/>
                <a:cs typeface="Arial"/>
              </a:rPr>
              <a:t>7. </a:t>
            </a:r>
            <a:r>
              <a:rPr lang="uk-UA" sz="2900" i="1" spc="55" dirty="0">
                <a:solidFill>
                  <a:srgbClr val="0F0E0D"/>
                </a:solidFill>
                <a:latin typeface="Arial"/>
                <a:cs typeface="Arial"/>
              </a:rPr>
              <a:t>Групова </a:t>
            </a:r>
            <a:r>
              <a:rPr lang="uk-UA" sz="2900" i="1" spc="-70" dirty="0">
                <a:solidFill>
                  <a:srgbClr val="0F0E0D"/>
                </a:solidFill>
                <a:latin typeface="Arial"/>
                <a:cs typeface="Arial"/>
              </a:rPr>
              <a:t>психотерапія.</a:t>
            </a:r>
            <a:r>
              <a:rPr lang="uk-UA" sz="2900" i="1" spc="-65" dirty="0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lang="uk-UA" sz="2900" spc="55" dirty="0">
                <a:solidFill>
                  <a:srgbClr val="0F0E0D"/>
                </a:solidFill>
                <a:latin typeface="Trebuchet MS"/>
                <a:cs typeface="Trebuchet MS"/>
              </a:rPr>
              <a:t>Цей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метод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має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велике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45" dirty="0">
                <a:solidFill>
                  <a:srgbClr val="0F0E0D"/>
                </a:solidFill>
                <a:latin typeface="Trebuchet MS"/>
                <a:cs typeface="Trebuchet MS"/>
              </a:rPr>
              <a:t>визнання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0" dirty="0">
                <a:solidFill>
                  <a:srgbClr val="0F0E0D"/>
                </a:solidFill>
                <a:latin typeface="Trebuchet MS"/>
                <a:cs typeface="Trebuchet MS"/>
              </a:rPr>
              <a:t>поширення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сексологічній </a:t>
            </a:r>
            <a:r>
              <a:rPr lang="uk-UA" sz="2900" spc="-8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практиці.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0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його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35" dirty="0">
                <a:solidFill>
                  <a:srgbClr val="0F0E0D"/>
                </a:solidFill>
                <a:latin typeface="Trebuchet MS"/>
                <a:cs typeface="Trebuchet MS"/>
              </a:rPr>
              <a:t>основі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є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використання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в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5" dirty="0">
                <a:solidFill>
                  <a:srgbClr val="0F0E0D"/>
                </a:solidFill>
                <a:latin typeface="Trebuchet MS"/>
                <a:cs typeface="Trebuchet MS"/>
              </a:rPr>
              <a:t>лікувальних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5" dirty="0">
                <a:solidFill>
                  <a:srgbClr val="0F0E0D"/>
                </a:solidFill>
                <a:latin typeface="Trebuchet MS"/>
                <a:cs typeface="Trebuchet MS"/>
              </a:rPr>
              <a:t>цілях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динамічних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30" dirty="0">
                <a:solidFill>
                  <a:srgbClr val="0F0E0D"/>
                </a:solidFill>
                <a:latin typeface="Trebuchet MS"/>
                <a:cs typeface="Trebuchet MS"/>
              </a:rPr>
              <a:t>процесів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у </a:t>
            </a:r>
            <a:r>
              <a:rPr lang="uk-UA" sz="2900" spc="-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35" dirty="0">
                <a:solidFill>
                  <a:srgbClr val="0F0E0D"/>
                </a:solidFill>
                <a:latin typeface="Trebuchet MS"/>
                <a:cs typeface="Trebuchet MS"/>
              </a:rPr>
              <a:t>визначеній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групі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хворих,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25" dirty="0">
                <a:solidFill>
                  <a:srgbClr val="0F0E0D"/>
                </a:solidFill>
                <a:latin typeface="Trebuchet MS"/>
                <a:cs typeface="Trebuchet MS"/>
              </a:rPr>
              <a:t>які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першу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чергу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виникають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45" dirty="0">
                <a:solidFill>
                  <a:srgbClr val="0F0E0D"/>
                </a:solidFill>
                <a:latin typeface="Trebuchet MS"/>
                <a:cs typeface="Trebuchet MS"/>
              </a:rPr>
              <a:t>серед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самих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пацієнтів,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а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5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60" dirty="0">
                <a:solidFill>
                  <a:srgbClr val="0F0E0D"/>
                </a:solidFill>
                <a:latin typeface="Trebuchet MS"/>
                <a:cs typeface="Trebuchet MS"/>
              </a:rPr>
              <a:t>другу,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30" dirty="0">
                <a:solidFill>
                  <a:srgbClr val="0F0E0D"/>
                </a:solidFill>
                <a:latin typeface="Trebuchet MS"/>
                <a:cs typeface="Trebuchet MS"/>
              </a:rPr>
              <a:t>з </a:t>
            </a:r>
            <a:r>
              <a:rPr lang="uk-UA" sz="2900" spc="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" dirty="0">
                <a:solidFill>
                  <a:srgbClr val="0F0E0D"/>
                </a:solidFill>
                <a:latin typeface="Trebuchet MS"/>
                <a:cs typeface="Trebuchet MS"/>
              </a:rPr>
              <a:t>меншим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45" dirty="0">
                <a:solidFill>
                  <a:srgbClr val="0F0E0D"/>
                </a:solidFill>
                <a:latin typeface="Trebuchet MS"/>
                <a:cs typeface="Trebuchet MS"/>
              </a:rPr>
              <a:t>проявом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105" dirty="0">
                <a:solidFill>
                  <a:srgbClr val="0F0E0D"/>
                </a:solidFill>
                <a:latin typeface="Trebuchet MS"/>
                <a:cs typeface="Trebuchet MS"/>
              </a:rPr>
              <a:t>-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між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5" dirty="0">
                <a:solidFill>
                  <a:srgbClr val="0F0E0D"/>
                </a:solidFill>
                <a:latin typeface="Trebuchet MS"/>
                <a:cs typeface="Trebuchet MS"/>
              </a:rPr>
              <a:t>пацієнтами</a:t>
            </a:r>
            <a:r>
              <a:rPr lang="uk-UA" sz="29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40" dirty="0">
                <a:solidFill>
                  <a:srgbClr val="0F0E0D"/>
                </a:solidFill>
                <a:latin typeface="Trebuchet MS"/>
                <a:cs typeface="Trebuchet MS"/>
              </a:rPr>
              <a:t>лікарями. </a:t>
            </a:r>
            <a:r>
              <a:rPr lang="uk-UA" sz="2900" spc="-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5" dirty="0">
                <a:solidFill>
                  <a:srgbClr val="0F0E0D"/>
                </a:solidFill>
                <a:latin typeface="Trebuchet MS"/>
                <a:cs typeface="Trebuchet MS"/>
              </a:rPr>
              <a:t>Цей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метод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5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35" dirty="0">
                <a:solidFill>
                  <a:srgbClr val="0F0E0D"/>
                </a:solidFill>
                <a:latin typeface="Trebuchet MS"/>
                <a:cs typeface="Trebuchet MS"/>
              </a:rPr>
              <a:t>потрібно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відріжняти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5" dirty="0">
                <a:solidFill>
                  <a:srgbClr val="0F0E0D"/>
                </a:solidFill>
                <a:latin typeface="Trebuchet MS"/>
                <a:cs typeface="Trebuchet MS"/>
              </a:rPr>
              <a:t>від </a:t>
            </a:r>
            <a:r>
              <a:rPr lang="uk-UA" sz="2900" spc="-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групі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30" dirty="0">
                <a:solidFill>
                  <a:srgbClr val="0F0E0D"/>
                </a:solidFill>
                <a:latin typeface="Trebuchet MS"/>
                <a:cs typeface="Trebuchet MS"/>
              </a:rPr>
              <a:t>хворих,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25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90" dirty="0">
                <a:solidFill>
                  <a:srgbClr val="0F0E0D"/>
                </a:solidFill>
                <a:latin typeface="Trebuchet MS"/>
                <a:cs typeface="Trebuchet MS"/>
              </a:rPr>
              <a:t>якій </a:t>
            </a:r>
            <a:r>
              <a:rPr lang="uk-UA" sz="2900" spc="-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" dirty="0">
                <a:solidFill>
                  <a:srgbClr val="0F0E0D"/>
                </a:solidFill>
                <a:latin typeface="Trebuchet MS"/>
                <a:cs typeface="Trebuchet MS"/>
              </a:rPr>
              <a:t>використовуються</a:t>
            </a:r>
            <a:r>
              <a:rPr lang="uk-UA" sz="29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50" dirty="0">
                <a:solidFill>
                  <a:srgbClr val="0F0E0D"/>
                </a:solidFill>
                <a:latin typeface="Trebuchet MS"/>
                <a:cs typeface="Trebuchet MS"/>
              </a:rPr>
              <a:t>принципи</a:t>
            </a:r>
            <a:r>
              <a:rPr lang="uk-UA" sz="29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індивідуальної </a:t>
            </a:r>
            <a:r>
              <a:rPr lang="uk-UA" sz="290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1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психотерапії,</a:t>
            </a:r>
            <a:r>
              <a:rPr lang="uk-UA" sz="29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55" dirty="0">
                <a:solidFill>
                  <a:srgbClr val="0F0E0D"/>
                </a:solidFill>
                <a:latin typeface="Trebuchet MS"/>
                <a:cs typeface="Trebuchet MS"/>
              </a:rPr>
              <a:t>але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40" dirty="0">
                <a:solidFill>
                  <a:srgbClr val="0F0E0D"/>
                </a:solidFill>
                <a:latin typeface="Trebuchet MS"/>
                <a:cs typeface="Trebuchet MS"/>
              </a:rPr>
              <a:t>одночасно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40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75" dirty="0">
                <a:solidFill>
                  <a:srgbClr val="0F0E0D"/>
                </a:solidFill>
                <a:latin typeface="Trebuchet MS"/>
                <a:cs typeface="Trebuchet MS"/>
              </a:rPr>
              <a:t>декількох</a:t>
            </a:r>
            <a:r>
              <a:rPr lang="uk-UA" sz="29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00" spc="-20" dirty="0">
                <a:solidFill>
                  <a:srgbClr val="0F0E0D"/>
                </a:solidFill>
                <a:latin typeface="Trebuchet MS"/>
                <a:cs typeface="Trebuchet MS"/>
              </a:rPr>
              <a:t>хворих</a:t>
            </a:r>
            <a:r>
              <a:rPr sz="2900" spc="-20" dirty="0">
                <a:solidFill>
                  <a:srgbClr val="0F0E0D"/>
                </a:solidFill>
                <a:latin typeface="Trebuchet MS"/>
                <a:cs typeface="Trebuchet MS"/>
              </a:rPr>
              <a:t>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998679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13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16291298" y="1028700"/>
            <a:ext cx="967740" cy="498475"/>
            <a:chOff x="16291298" y="1028700"/>
            <a:chExt cx="967740" cy="498475"/>
          </a:xfrm>
        </p:grpSpPr>
        <p:sp>
          <p:nvSpPr>
            <p:cNvPr id="4" name="object 4"/>
            <p:cNvSpPr/>
            <p:nvPr/>
          </p:nvSpPr>
          <p:spPr>
            <a:xfrm>
              <a:off x="16292152" y="1028700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49" y="498181"/>
                  </a:moveTo>
                  <a:lnTo>
                    <a:pt x="243268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4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500"/>
                  </a:lnTo>
                  <a:lnTo>
                    <a:pt x="34060" y="123601"/>
                  </a:lnTo>
                  <a:lnTo>
                    <a:pt x="58679" y="88759"/>
                  </a:lnTo>
                  <a:lnTo>
                    <a:pt x="88760" y="58678"/>
                  </a:lnTo>
                  <a:lnTo>
                    <a:pt x="123601" y="34059"/>
                  </a:lnTo>
                  <a:lnTo>
                    <a:pt x="162500" y="15605"/>
                  </a:lnTo>
                  <a:lnTo>
                    <a:pt x="204755" y="4018"/>
                  </a:lnTo>
                  <a:lnTo>
                    <a:pt x="249658" y="0"/>
                  </a:lnTo>
                  <a:lnTo>
                    <a:pt x="707683" y="0"/>
                  </a:lnTo>
                  <a:lnTo>
                    <a:pt x="752586" y="4018"/>
                  </a:lnTo>
                  <a:lnTo>
                    <a:pt x="794840" y="15605"/>
                  </a:lnTo>
                  <a:lnTo>
                    <a:pt x="833739" y="34059"/>
                  </a:lnTo>
                  <a:lnTo>
                    <a:pt x="868581" y="58678"/>
                  </a:lnTo>
                  <a:lnTo>
                    <a:pt x="898662" y="88759"/>
                  </a:lnTo>
                  <a:lnTo>
                    <a:pt x="923281" y="123601"/>
                  </a:lnTo>
                  <a:lnTo>
                    <a:pt x="941735" y="162500"/>
                  </a:lnTo>
                  <a:lnTo>
                    <a:pt x="953322" y="204754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4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49" y="49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6291294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80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80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47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47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329" y="2161131"/>
            <a:ext cx="180092" cy="18104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089293" y="2143026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39" h="216535">
                <a:moveTo>
                  <a:pt x="1953805" y="201739"/>
                </a:moveTo>
                <a:lnTo>
                  <a:pt x="1917366" y="194465"/>
                </a:lnTo>
                <a:lnTo>
                  <a:pt x="1887728" y="174582"/>
                </a:lnTo>
                <a:lnTo>
                  <a:pt x="1867808" y="145000"/>
                </a:lnTo>
                <a:lnTo>
                  <a:pt x="1860520" y="108629"/>
                </a:lnTo>
                <a:lnTo>
                  <a:pt x="1867808" y="72257"/>
                </a:lnTo>
                <a:lnTo>
                  <a:pt x="1887728" y="42675"/>
                </a:lnTo>
                <a:lnTo>
                  <a:pt x="1917366" y="22792"/>
                </a:lnTo>
                <a:lnTo>
                  <a:pt x="1953805" y="15518"/>
                </a:lnTo>
                <a:lnTo>
                  <a:pt x="1990245" y="22792"/>
                </a:lnTo>
                <a:lnTo>
                  <a:pt x="2019882" y="42675"/>
                </a:lnTo>
                <a:lnTo>
                  <a:pt x="2027720" y="54314"/>
                </a:lnTo>
                <a:lnTo>
                  <a:pt x="1953805" y="54314"/>
                </a:lnTo>
                <a:lnTo>
                  <a:pt x="1932731" y="58618"/>
                </a:lnTo>
                <a:lnTo>
                  <a:pt x="1915422" y="70317"/>
                </a:lnTo>
                <a:lnTo>
                  <a:pt x="1903701" y="87594"/>
                </a:lnTo>
                <a:lnTo>
                  <a:pt x="1899389" y="108629"/>
                </a:lnTo>
                <a:lnTo>
                  <a:pt x="1903701" y="129663"/>
                </a:lnTo>
                <a:lnTo>
                  <a:pt x="1915422" y="146940"/>
                </a:lnTo>
                <a:lnTo>
                  <a:pt x="1932731" y="158639"/>
                </a:lnTo>
                <a:lnTo>
                  <a:pt x="1953805" y="162943"/>
                </a:lnTo>
                <a:lnTo>
                  <a:pt x="2027720" y="162943"/>
                </a:lnTo>
                <a:lnTo>
                  <a:pt x="2019882" y="174582"/>
                </a:lnTo>
                <a:lnTo>
                  <a:pt x="1990245" y="194465"/>
                </a:lnTo>
                <a:lnTo>
                  <a:pt x="1953805" y="201739"/>
                </a:lnTo>
                <a:close/>
              </a:path>
              <a:path w="2047239" h="216535">
                <a:moveTo>
                  <a:pt x="2027720" y="162943"/>
                </a:moveTo>
                <a:lnTo>
                  <a:pt x="1953805" y="162943"/>
                </a:lnTo>
                <a:lnTo>
                  <a:pt x="1974879" y="158639"/>
                </a:lnTo>
                <a:lnTo>
                  <a:pt x="1992188" y="146940"/>
                </a:lnTo>
                <a:lnTo>
                  <a:pt x="2003909" y="129663"/>
                </a:lnTo>
                <a:lnTo>
                  <a:pt x="2008221" y="108629"/>
                </a:lnTo>
                <a:lnTo>
                  <a:pt x="2003909" y="87594"/>
                </a:lnTo>
                <a:lnTo>
                  <a:pt x="1992188" y="70317"/>
                </a:lnTo>
                <a:lnTo>
                  <a:pt x="1974879" y="58618"/>
                </a:lnTo>
                <a:lnTo>
                  <a:pt x="1953805" y="54314"/>
                </a:lnTo>
                <a:lnTo>
                  <a:pt x="2027720" y="54314"/>
                </a:lnTo>
                <a:lnTo>
                  <a:pt x="2039802" y="72257"/>
                </a:lnTo>
                <a:lnTo>
                  <a:pt x="2047090" y="108629"/>
                </a:lnTo>
                <a:lnTo>
                  <a:pt x="2039802" y="145000"/>
                </a:lnTo>
                <a:lnTo>
                  <a:pt x="2027720" y="162943"/>
                </a:lnTo>
                <a:close/>
              </a:path>
              <a:path w="2047239" h="216535">
                <a:moveTo>
                  <a:pt x="1041684" y="215965"/>
                </a:moveTo>
                <a:lnTo>
                  <a:pt x="1002815" y="215965"/>
                </a:lnTo>
                <a:lnTo>
                  <a:pt x="1002815" y="128027"/>
                </a:lnTo>
                <a:lnTo>
                  <a:pt x="916008" y="128027"/>
                </a:lnTo>
                <a:lnTo>
                  <a:pt x="916008" y="89231"/>
                </a:lnTo>
                <a:lnTo>
                  <a:pt x="1004110" y="89231"/>
                </a:lnTo>
                <a:lnTo>
                  <a:pt x="1004110" y="0"/>
                </a:lnTo>
                <a:lnTo>
                  <a:pt x="1042979" y="0"/>
                </a:lnTo>
                <a:lnTo>
                  <a:pt x="1042979" y="87937"/>
                </a:lnTo>
                <a:lnTo>
                  <a:pt x="1132377" y="87937"/>
                </a:lnTo>
                <a:lnTo>
                  <a:pt x="1132377" y="126734"/>
                </a:lnTo>
                <a:lnTo>
                  <a:pt x="1041684" y="126734"/>
                </a:lnTo>
                <a:lnTo>
                  <a:pt x="1041684" y="215965"/>
                </a:lnTo>
                <a:close/>
              </a:path>
              <a:path w="2047239" h="216535">
                <a:moveTo>
                  <a:pt x="93285" y="201739"/>
                </a:moveTo>
                <a:lnTo>
                  <a:pt x="56845" y="194465"/>
                </a:lnTo>
                <a:lnTo>
                  <a:pt x="27208" y="174582"/>
                </a:lnTo>
                <a:lnTo>
                  <a:pt x="7287" y="145000"/>
                </a:lnTo>
                <a:lnTo>
                  <a:pt x="0" y="108629"/>
                </a:lnTo>
                <a:lnTo>
                  <a:pt x="7470" y="72257"/>
                </a:lnTo>
                <a:lnTo>
                  <a:pt x="27693" y="42675"/>
                </a:lnTo>
                <a:lnTo>
                  <a:pt x="57392" y="22792"/>
                </a:lnTo>
                <a:lnTo>
                  <a:pt x="93285" y="15518"/>
                </a:lnTo>
                <a:lnTo>
                  <a:pt x="129724" y="22792"/>
                </a:lnTo>
                <a:lnTo>
                  <a:pt x="159362" y="42675"/>
                </a:lnTo>
                <a:lnTo>
                  <a:pt x="167199" y="54314"/>
                </a:lnTo>
                <a:lnTo>
                  <a:pt x="93285" y="54314"/>
                </a:lnTo>
                <a:lnTo>
                  <a:pt x="72210" y="58618"/>
                </a:lnTo>
                <a:lnTo>
                  <a:pt x="54902" y="70317"/>
                </a:lnTo>
                <a:lnTo>
                  <a:pt x="43180" y="87594"/>
                </a:lnTo>
                <a:lnTo>
                  <a:pt x="38868" y="108629"/>
                </a:lnTo>
                <a:lnTo>
                  <a:pt x="43180" y="129663"/>
                </a:lnTo>
                <a:lnTo>
                  <a:pt x="54902" y="146940"/>
                </a:lnTo>
                <a:lnTo>
                  <a:pt x="72210" y="158639"/>
                </a:lnTo>
                <a:lnTo>
                  <a:pt x="93285" y="162943"/>
                </a:lnTo>
                <a:lnTo>
                  <a:pt x="167199" y="162943"/>
                </a:lnTo>
                <a:lnTo>
                  <a:pt x="159362" y="174582"/>
                </a:lnTo>
                <a:lnTo>
                  <a:pt x="129724" y="194465"/>
                </a:lnTo>
                <a:lnTo>
                  <a:pt x="93285" y="201739"/>
                </a:lnTo>
                <a:close/>
              </a:path>
              <a:path w="2047239" h="216535">
                <a:moveTo>
                  <a:pt x="167199" y="162943"/>
                </a:moveTo>
                <a:lnTo>
                  <a:pt x="93285" y="162943"/>
                </a:lnTo>
                <a:lnTo>
                  <a:pt x="114359" y="158639"/>
                </a:lnTo>
                <a:lnTo>
                  <a:pt x="131668" y="146940"/>
                </a:lnTo>
                <a:lnTo>
                  <a:pt x="143389" y="129663"/>
                </a:lnTo>
                <a:lnTo>
                  <a:pt x="147701" y="108629"/>
                </a:lnTo>
                <a:lnTo>
                  <a:pt x="143389" y="87594"/>
                </a:lnTo>
                <a:lnTo>
                  <a:pt x="131668" y="70317"/>
                </a:lnTo>
                <a:lnTo>
                  <a:pt x="114359" y="58618"/>
                </a:lnTo>
                <a:lnTo>
                  <a:pt x="93285" y="54314"/>
                </a:lnTo>
                <a:lnTo>
                  <a:pt x="167199" y="54314"/>
                </a:lnTo>
                <a:lnTo>
                  <a:pt x="179282" y="72257"/>
                </a:lnTo>
                <a:lnTo>
                  <a:pt x="186570" y="108629"/>
                </a:lnTo>
                <a:lnTo>
                  <a:pt x="179282" y="145000"/>
                </a:lnTo>
                <a:lnTo>
                  <a:pt x="167199" y="162943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442" y="4019465"/>
            <a:ext cx="186570" cy="1862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442" y="6669240"/>
            <a:ext cx="186570" cy="11245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9599" y="3088358"/>
            <a:ext cx="216535" cy="2063114"/>
          </a:xfrm>
          <a:custGeom>
            <a:avLst/>
            <a:gdLst/>
            <a:ahLst/>
            <a:cxnLst/>
            <a:rect l="l" t="t" r="r" b="b"/>
            <a:pathLst>
              <a:path w="216534" h="2063114">
                <a:moveTo>
                  <a:pt x="107537" y="186221"/>
                </a:moveTo>
                <a:lnTo>
                  <a:pt x="71097" y="178947"/>
                </a:lnTo>
                <a:lnTo>
                  <a:pt x="41460" y="159064"/>
                </a:lnTo>
                <a:lnTo>
                  <a:pt x="21539" y="129482"/>
                </a:lnTo>
                <a:lnTo>
                  <a:pt x="14251" y="93110"/>
                </a:lnTo>
                <a:lnTo>
                  <a:pt x="21539" y="56739"/>
                </a:lnTo>
                <a:lnTo>
                  <a:pt x="41460" y="27157"/>
                </a:lnTo>
                <a:lnTo>
                  <a:pt x="71097" y="7274"/>
                </a:lnTo>
                <a:lnTo>
                  <a:pt x="107537" y="0"/>
                </a:lnTo>
                <a:lnTo>
                  <a:pt x="143976" y="7274"/>
                </a:lnTo>
                <a:lnTo>
                  <a:pt x="173614" y="27157"/>
                </a:lnTo>
                <a:lnTo>
                  <a:pt x="181451" y="38796"/>
                </a:lnTo>
                <a:lnTo>
                  <a:pt x="107537" y="38796"/>
                </a:lnTo>
                <a:lnTo>
                  <a:pt x="86462" y="43100"/>
                </a:lnTo>
                <a:lnTo>
                  <a:pt x="69154" y="54799"/>
                </a:lnTo>
                <a:lnTo>
                  <a:pt x="57432" y="72075"/>
                </a:lnTo>
                <a:lnTo>
                  <a:pt x="53120" y="93110"/>
                </a:lnTo>
                <a:lnTo>
                  <a:pt x="57432" y="114145"/>
                </a:lnTo>
                <a:lnTo>
                  <a:pt x="69154" y="131421"/>
                </a:lnTo>
                <a:lnTo>
                  <a:pt x="86462" y="143121"/>
                </a:lnTo>
                <a:lnTo>
                  <a:pt x="107537" y="147425"/>
                </a:lnTo>
                <a:lnTo>
                  <a:pt x="181451" y="147425"/>
                </a:lnTo>
                <a:lnTo>
                  <a:pt x="173614" y="159064"/>
                </a:lnTo>
                <a:lnTo>
                  <a:pt x="143976" y="178947"/>
                </a:lnTo>
                <a:lnTo>
                  <a:pt x="107537" y="186221"/>
                </a:lnTo>
                <a:close/>
              </a:path>
              <a:path w="216534" h="2063114">
                <a:moveTo>
                  <a:pt x="181451" y="147425"/>
                </a:moveTo>
                <a:lnTo>
                  <a:pt x="107537" y="147425"/>
                </a:lnTo>
                <a:lnTo>
                  <a:pt x="128611" y="143121"/>
                </a:lnTo>
                <a:lnTo>
                  <a:pt x="145919" y="131421"/>
                </a:lnTo>
                <a:lnTo>
                  <a:pt x="157641" y="114145"/>
                </a:lnTo>
                <a:lnTo>
                  <a:pt x="161953" y="93110"/>
                </a:lnTo>
                <a:lnTo>
                  <a:pt x="157641" y="72075"/>
                </a:lnTo>
                <a:lnTo>
                  <a:pt x="145919" y="54799"/>
                </a:lnTo>
                <a:lnTo>
                  <a:pt x="128611" y="43100"/>
                </a:lnTo>
                <a:lnTo>
                  <a:pt x="107537" y="38796"/>
                </a:lnTo>
                <a:lnTo>
                  <a:pt x="181451" y="38796"/>
                </a:lnTo>
                <a:lnTo>
                  <a:pt x="193534" y="56739"/>
                </a:lnTo>
                <a:lnTo>
                  <a:pt x="200822" y="93110"/>
                </a:lnTo>
                <a:lnTo>
                  <a:pt x="193534" y="129482"/>
                </a:lnTo>
                <a:lnTo>
                  <a:pt x="181451" y="147425"/>
                </a:lnTo>
                <a:close/>
              </a:path>
              <a:path w="216534" h="2063114">
                <a:moveTo>
                  <a:pt x="126971" y="2062660"/>
                </a:moveTo>
                <a:lnTo>
                  <a:pt x="88102" y="2062660"/>
                </a:lnTo>
                <a:lnTo>
                  <a:pt x="88102" y="1974722"/>
                </a:lnTo>
                <a:lnTo>
                  <a:pt x="0" y="1974722"/>
                </a:lnTo>
                <a:lnTo>
                  <a:pt x="0" y="1935926"/>
                </a:lnTo>
                <a:lnTo>
                  <a:pt x="89398" y="1935926"/>
                </a:lnTo>
                <a:lnTo>
                  <a:pt x="89398" y="1846695"/>
                </a:lnTo>
                <a:lnTo>
                  <a:pt x="128267" y="1846695"/>
                </a:lnTo>
                <a:lnTo>
                  <a:pt x="128267" y="1934633"/>
                </a:lnTo>
                <a:lnTo>
                  <a:pt x="216369" y="1934633"/>
                </a:lnTo>
                <a:lnTo>
                  <a:pt x="216369" y="1973429"/>
                </a:lnTo>
                <a:lnTo>
                  <a:pt x="126971" y="1973429"/>
                </a:lnTo>
                <a:lnTo>
                  <a:pt x="126971" y="206266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3851" y="5738134"/>
            <a:ext cx="186570" cy="18622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086702" y="3088358"/>
            <a:ext cx="2052320" cy="2048510"/>
          </a:xfrm>
          <a:custGeom>
            <a:avLst/>
            <a:gdLst/>
            <a:ahLst/>
            <a:cxnLst/>
            <a:rect l="l" t="t" r="r" b="b"/>
            <a:pathLst>
              <a:path w="2052320" h="2048510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2048510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2048510">
                <a:moveTo>
                  <a:pt x="1958988" y="1117328"/>
                </a:moveTo>
                <a:lnTo>
                  <a:pt x="1922548" y="1110054"/>
                </a:lnTo>
                <a:lnTo>
                  <a:pt x="1892911" y="1090171"/>
                </a:lnTo>
                <a:lnTo>
                  <a:pt x="1872990" y="1060589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4985" y="1060589"/>
                </a:lnTo>
                <a:lnTo>
                  <a:pt x="2025065" y="1090171"/>
                </a:lnTo>
                <a:lnTo>
                  <a:pt x="1995427" y="1110054"/>
                </a:lnTo>
                <a:lnTo>
                  <a:pt x="1958988" y="1117328"/>
                </a:lnTo>
                <a:close/>
              </a:path>
              <a:path w="2052320" h="2048510">
                <a:moveTo>
                  <a:pt x="1026136" y="2048435"/>
                </a:moveTo>
                <a:lnTo>
                  <a:pt x="989697" y="2041161"/>
                </a:lnTo>
                <a:lnTo>
                  <a:pt x="960059" y="2021278"/>
                </a:lnTo>
                <a:lnTo>
                  <a:pt x="940139" y="1991696"/>
                </a:lnTo>
                <a:lnTo>
                  <a:pt x="932851" y="1955324"/>
                </a:lnTo>
                <a:lnTo>
                  <a:pt x="940139" y="1918953"/>
                </a:lnTo>
                <a:lnTo>
                  <a:pt x="960059" y="1889371"/>
                </a:lnTo>
                <a:lnTo>
                  <a:pt x="989697" y="1869488"/>
                </a:lnTo>
                <a:lnTo>
                  <a:pt x="1026136" y="1862214"/>
                </a:lnTo>
                <a:lnTo>
                  <a:pt x="1062029" y="1869488"/>
                </a:lnTo>
                <a:lnTo>
                  <a:pt x="1091727" y="1889371"/>
                </a:lnTo>
                <a:lnTo>
                  <a:pt x="1111951" y="1918953"/>
                </a:lnTo>
                <a:lnTo>
                  <a:pt x="1119421" y="1955324"/>
                </a:lnTo>
                <a:lnTo>
                  <a:pt x="1112133" y="1991696"/>
                </a:lnTo>
                <a:lnTo>
                  <a:pt x="1092213" y="2021278"/>
                </a:lnTo>
                <a:lnTo>
                  <a:pt x="1062576" y="2041161"/>
                </a:lnTo>
                <a:lnTo>
                  <a:pt x="1026136" y="2048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2086702" y="5738134"/>
            <a:ext cx="2052320" cy="1043940"/>
          </a:xfrm>
          <a:custGeom>
            <a:avLst/>
            <a:gdLst/>
            <a:ahLst/>
            <a:cxnLst/>
            <a:rect l="l" t="t" r="r" b="b"/>
            <a:pathLst>
              <a:path w="2052320" h="1043940">
                <a:moveTo>
                  <a:pt x="93285" y="186221"/>
                </a:moveTo>
                <a:lnTo>
                  <a:pt x="56845" y="178947"/>
                </a:lnTo>
                <a:lnTo>
                  <a:pt x="27208" y="159064"/>
                </a:lnTo>
                <a:lnTo>
                  <a:pt x="7287" y="129482"/>
                </a:lnTo>
                <a:lnTo>
                  <a:pt x="0" y="93110"/>
                </a:lnTo>
                <a:lnTo>
                  <a:pt x="7287" y="56739"/>
                </a:lnTo>
                <a:lnTo>
                  <a:pt x="27208" y="27157"/>
                </a:lnTo>
                <a:lnTo>
                  <a:pt x="56845" y="7274"/>
                </a:lnTo>
                <a:lnTo>
                  <a:pt x="93285" y="0"/>
                </a:lnTo>
                <a:lnTo>
                  <a:pt x="129724" y="7274"/>
                </a:lnTo>
                <a:lnTo>
                  <a:pt x="159362" y="27157"/>
                </a:lnTo>
                <a:lnTo>
                  <a:pt x="179282" y="56739"/>
                </a:lnTo>
                <a:lnTo>
                  <a:pt x="186570" y="93110"/>
                </a:lnTo>
                <a:lnTo>
                  <a:pt x="179282" y="129482"/>
                </a:lnTo>
                <a:lnTo>
                  <a:pt x="159362" y="159064"/>
                </a:lnTo>
                <a:lnTo>
                  <a:pt x="129724" y="178947"/>
                </a:lnTo>
                <a:lnTo>
                  <a:pt x="93285" y="186221"/>
                </a:lnTo>
                <a:close/>
              </a:path>
              <a:path w="2052320" h="1043940">
                <a:moveTo>
                  <a:pt x="1026136" y="186221"/>
                </a:moveTo>
                <a:lnTo>
                  <a:pt x="989697" y="178947"/>
                </a:lnTo>
                <a:lnTo>
                  <a:pt x="960059" y="159064"/>
                </a:lnTo>
                <a:lnTo>
                  <a:pt x="940139" y="129482"/>
                </a:lnTo>
                <a:lnTo>
                  <a:pt x="932851" y="93110"/>
                </a:lnTo>
                <a:lnTo>
                  <a:pt x="940139" y="56739"/>
                </a:lnTo>
                <a:lnTo>
                  <a:pt x="960059" y="27157"/>
                </a:lnTo>
                <a:lnTo>
                  <a:pt x="989697" y="7274"/>
                </a:lnTo>
                <a:lnTo>
                  <a:pt x="1026136" y="0"/>
                </a:lnTo>
                <a:lnTo>
                  <a:pt x="1062029" y="7274"/>
                </a:lnTo>
                <a:lnTo>
                  <a:pt x="1091727" y="27157"/>
                </a:lnTo>
                <a:lnTo>
                  <a:pt x="1111951" y="56739"/>
                </a:lnTo>
                <a:lnTo>
                  <a:pt x="1119421" y="93110"/>
                </a:lnTo>
                <a:lnTo>
                  <a:pt x="1112133" y="129482"/>
                </a:lnTo>
                <a:lnTo>
                  <a:pt x="1092213" y="159064"/>
                </a:lnTo>
                <a:lnTo>
                  <a:pt x="1062576" y="178947"/>
                </a:lnTo>
                <a:lnTo>
                  <a:pt x="1026136" y="186221"/>
                </a:lnTo>
                <a:close/>
              </a:path>
              <a:path w="2052320" h="1043940">
                <a:moveTo>
                  <a:pt x="2048396" y="1043567"/>
                </a:moveTo>
                <a:lnTo>
                  <a:pt x="1869580" y="1043567"/>
                </a:lnTo>
                <a:lnTo>
                  <a:pt x="1865703" y="1024217"/>
                </a:lnTo>
                <a:lnTo>
                  <a:pt x="1872990" y="987846"/>
                </a:lnTo>
                <a:lnTo>
                  <a:pt x="1892911" y="958264"/>
                </a:lnTo>
                <a:lnTo>
                  <a:pt x="1922548" y="938381"/>
                </a:lnTo>
                <a:lnTo>
                  <a:pt x="1958988" y="931107"/>
                </a:lnTo>
                <a:lnTo>
                  <a:pt x="1995427" y="938381"/>
                </a:lnTo>
                <a:lnTo>
                  <a:pt x="2025065" y="958264"/>
                </a:lnTo>
                <a:lnTo>
                  <a:pt x="2044985" y="987846"/>
                </a:lnTo>
                <a:lnTo>
                  <a:pt x="2052273" y="1024217"/>
                </a:lnTo>
                <a:lnTo>
                  <a:pt x="2048396" y="1043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2086702" y="3090945"/>
            <a:ext cx="2052320" cy="2045970"/>
          </a:xfrm>
          <a:custGeom>
            <a:avLst/>
            <a:gdLst/>
            <a:ahLst/>
            <a:cxnLst/>
            <a:rect l="l" t="t" r="r" b="b"/>
            <a:pathLst>
              <a:path w="2052320" h="2045970">
                <a:moveTo>
                  <a:pt x="1896798" y="181048"/>
                </a:moveTo>
                <a:lnTo>
                  <a:pt x="1869589" y="153891"/>
                </a:lnTo>
                <a:lnTo>
                  <a:pt x="1933075" y="90524"/>
                </a:lnTo>
                <a:lnTo>
                  <a:pt x="1869589" y="27157"/>
                </a:lnTo>
                <a:lnTo>
                  <a:pt x="1896798" y="0"/>
                </a:lnTo>
                <a:lnTo>
                  <a:pt x="1958988" y="63366"/>
                </a:lnTo>
                <a:lnTo>
                  <a:pt x="2013404" y="63366"/>
                </a:lnTo>
                <a:lnTo>
                  <a:pt x="1986196" y="90524"/>
                </a:lnTo>
                <a:lnTo>
                  <a:pt x="2013404" y="117681"/>
                </a:lnTo>
                <a:lnTo>
                  <a:pt x="1958988" y="117681"/>
                </a:lnTo>
                <a:lnTo>
                  <a:pt x="1896798" y="181048"/>
                </a:lnTo>
                <a:close/>
              </a:path>
              <a:path w="2052320" h="2045970">
                <a:moveTo>
                  <a:pt x="2013404" y="63366"/>
                </a:moveTo>
                <a:lnTo>
                  <a:pt x="1958988" y="63366"/>
                </a:lnTo>
                <a:lnTo>
                  <a:pt x="2022473" y="0"/>
                </a:lnTo>
                <a:lnTo>
                  <a:pt x="2049682" y="27157"/>
                </a:lnTo>
                <a:lnTo>
                  <a:pt x="2013404" y="63366"/>
                </a:lnTo>
                <a:close/>
              </a:path>
              <a:path w="2052320" h="2045970">
                <a:moveTo>
                  <a:pt x="2022473" y="181048"/>
                </a:moveTo>
                <a:lnTo>
                  <a:pt x="1958988" y="117681"/>
                </a:lnTo>
                <a:lnTo>
                  <a:pt x="2013404" y="117681"/>
                </a:lnTo>
                <a:lnTo>
                  <a:pt x="2049682" y="153891"/>
                </a:lnTo>
                <a:lnTo>
                  <a:pt x="2022473" y="181048"/>
                </a:lnTo>
                <a:close/>
              </a:path>
              <a:path w="2052320" h="2045970">
                <a:moveTo>
                  <a:pt x="1958988" y="2045848"/>
                </a:moveTo>
                <a:lnTo>
                  <a:pt x="1922548" y="2038574"/>
                </a:lnTo>
                <a:lnTo>
                  <a:pt x="1892911" y="2018691"/>
                </a:lnTo>
                <a:lnTo>
                  <a:pt x="1872990" y="1989109"/>
                </a:lnTo>
                <a:lnTo>
                  <a:pt x="1865703" y="1952738"/>
                </a:lnTo>
                <a:lnTo>
                  <a:pt x="1872990" y="1916366"/>
                </a:lnTo>
                <a:lnTo>
                  <a:pt x="1892911" y="1886784"/>
                </a:lnTo>
                <a:lnTo>
                  <a:pt x="1922548" y="1866901"/>
                </a:lnTo>
                <a:lnTo>
                  <a:pt x="1958988" y="1859627"/>
                </a:lnTo>
                <a:lnTo>
                  <a:pt x="1995427" y="1866901"/>
                </a:lnTo>
                <a:lnTo>
                  <a:pt x="2025065" y="1886784"/>
                </a:lnTo>
                <a:lnTo>
                  <a:pt x="2032902" y="1898423"/>
                </a:lnTo>
                <a:lnTo>
                  <a:pt x="1958988" y="1898423"/>
                </a:lnTo>
                <a:lnTo>
                  <a:pt x="1937913" y="1902727"/>
                </a:lnTo>
                <a:lnTo>
                  <a:pt x="1920605" y="1914427"/>
                </a:lnTo>
                <a:lnTo>
                  <a:pt x="1908883" y="1931703"/>
                </a:lnTo>
                <a:lnTo>
                  <a:pt x="1904571" y="1952738"/>
                </a:lnTo>
                <a:lnTo>
                  <a:pt x="1908883" y="1973773"/>
                </a:lnTo>
                <a:lnTo>
                  <a:pt x="1920605" y="1991049"/>
                </a:lnTo>
                <a:lnTo>
                  <a:pt x="1937913" y="2002748"/>
                </a:lnTo>
                <a:lnTo>
                  <a:pt x="1958988" y="2007052"/>
                </a:lnTo>
                <a:lnTo>
                  <a:pt x="2032902" y="2007052"/>
                </a:lnTo>
                <a:lnTo>
                  <a:pt x="2025065" y="2018691"/>
                </a:lnTo>
                <a:lnTo>
                  <a:pt x="1995427" y="2038574"/>
                </a:lnTo>
                <a:lnTo>
                  <a:pt x="1958988" y="2045848"/>
                </a:lnTo>
                <a:close/>
              </a:path>
              <a:path w="2052320" h="2045970">
                <a:moveTo>
                  <a:pt x="2032902" y="2007052"/>
                </a:moveTo>
                <a:lnTo>
                  <a:pt x="1958988" y="2007052"/>
                </a:lnTo>
                <a:lnTo>
                  <a:pt x="1980062" y="2002748"/>
                </a:lnTo>
                <a:lnTo>
                  <a:pt x="1997371" y="1991049"/>
                </a:lnTo>
                <a:lnTo>
                  <a:pt x="2009092" y="1973773"/>
                </a:lnTo>
                <a:lnTo>
                  <a:pt x="2013404" y="1952738"/>
                </a:lnTo>
                <a:lnTo>
                  <a:pt x="2009092" y="1931703"/>
                </a:lnTo>
                <a:lnTo>
                  <a:pt x="1997371" y="1914427"/>
                </a:lnTo>
                <a:lnTo>
                  <a:pt x="1980062" y="1902727"/>
                </a:lnTo>
                <a:lnTo>
                  <a:pt x="1958988" y="1898423"/>
                </a:lnTo>
                <a:lnTo>
                  <a:pt x="2032902" y="1898423"/>
                </a:lnTo>
                <a:lnTo>
                  <a:pt x="2044985" y="1916366"/>
                </a:lnTo>
                <a:lnTo>
                  <a:pt x="2052273" y="1952738"/>
                </a:lnTo>
                <a:lnTo>
                  <a:pt x="2044985" y="1989109"/>
                </a:lnTo>
                <a:lnTo>
                  <a:pt x="2032902" y="2007052"/>
                </a:lnTo>
                <a:close/>
              </a:path>
              <a:path w="2052320" h="2045970">
                <a:moveTo>
                  <a:pt x="962650" y="1112155"/>
                </a:moveTo>
                <a:lnTo>
                  <a:pt x="935442" y="1084998"/>
                </a:lnTo>
                <a:lnTo>
                  <a:pt x="998928" y="1021631"/>
                </a:lnTo>
                <a:lnTo>
                  <a:pt x="935442" y="958264"/>
                </a:lnTo>
                <a:lnTo>
                  <a:pt x="962650" y="931106"/>
                </a:lnTo>
                <a:lnTo>
                  <a:pt x="1024840" y="994473"/>
                </a:lnTo>
                <a:lnTo>
                  <a:pt x="1079257" y="994473"/>
                </a:lnTo>
                <a:lnTo>
                  <a:pt x="1052049" y="1021631"/>
                </a:lnTo>
                <a:lnTo>
                  <a:pt x="1079257" y="1048788"/>
                </a:lnTo>
                <a:lnTo>
                  <a:pt x="1024840" y="1048788"/>
                </a:lnTo>
                <a:lnTo>
                  <a:pt x="962650" y="1112155"/>
                </a:lnTo>
                <a:close/>
              </a:path>
              <a:path w="2052320" h="2045970">
                <a:moveTo>
                  <a:pt x="1079257" y="994473"/>
                </a:moveTo>
                <a:lnTo>
                  <a:pt x="1024840" y="994473"/>
                </a:lnTo>
                <a:lnTo>
                  <a:pt x="1088326" y="931106"/>
                </a:lnTo>
                <a:lnTo>
                  <a:pt x="1115534" y="958264"/>
                </a:lnTo>
                <a:lnTo>
                  <a:pt x="1079257" y="994473"/>
                </a:lnTo>
                <a:close/>
              </a:path>
              <a:path w="2052320" h="2045970">
                <a:moveTo>
                  <a:pt x="1088326" y="1112155"/>
                </a:moveTo>
                <a:lnTo>
                  <a:pt x="1024840" y="1048788"/>
                </a:lnTo>
                <a:lnTo>
                  <a:pt x="1079257" y="1048788"/>
                </a:lnTo>
                <a:lnTo>
                  <a:pt x="1115534" y="1084998"/>
                </a:lnTo>
                <a:lnTo>
                  <a:pt x="1088326" y="1112155"/>
                </a:lnTo>
                <a:close/>
              </a:path>
              <a:path w="2052320" h="2045970">
                <a:moveTo>
                  <a:pt x="93285" y="1114741"/>
                </a:moveTo>
                <a:lnTo>
                  <a:pt x="56845" y="1107467"/>
                </a:lnTo>
                <a:lnTo>
                  <a:pt x="27208" y="1087584"/>
                </a:lnTo>
                <a:lnTo>
                  <a:pt x="7287" y="1058002"/>
                </a:lnTo>
                <a:lnTo>
                  <a:pt x="0" y="1021631"/>
                </a:lnTo>
                <a:lnTo>
                  <a:pt x="7287" y="985259"/>
                </a:lnTo>
                <a:lnTo>
                  <a:pt x="27208" y="955677"/>
                </a:lnTo>
                <a:lnTo>
                  <a:pt x="56845" y="935794"/>
                </a:lnTo>
                <a:lnTo>
                  <a:pt x="93285" y="928520"/>
                </a:lnTo>
                <a:lnTo>
                  <a:pt x="129724" y="935794"/>
                </a:lnTo>
                <a:lnTo>
                  <a:pt x="159362" y="955677"/>
                </a:lnTo>
                <a:lnTo>
                  <a:pt x="167199" y="967316"/>
                </a:lnTo>
                <a:lnTo>
                  <a:pt x="93285" y="967316"/>
                </a:lnTo>
                <a:lnTo>
                  <a:pt x="72211" y="971620"/>
                </a:lnTo>
                <a:lnTo>
                  <a:pt x="54902" y="983320"/>
                </a:lnTo>
                <a:lnTo>
                  <a:pt x="43180" y="1000596"/>
                </a:lnTo>
                <a:lnTo>
                  <a:pt x="38868" y="1021631"/>
                </a:lnTo>
                <a:lnTo>
                  <a:pt x="43180" y="1042666"/>
                </a:lnTo>
                <a:lnTo>
                  <a:pt x="54902" y="1059942"/>
                </a:lnTo>
                <a:lnTo>
                  <a:pt x="72211" y="1071641"/>
                </a:lnTo>
                <a:lnTo>
                  <a:pt x="93285" y="1075945"/>
                </a:lnTo>
                <a:lnTo>
                  <a:pt x="167199" y="1075945"/>
                </a:lnTo>
                <a:lnTo>
                  <a:pt x="159362" y="1087584"/>
                </a:lnTo>
                <a:lnTo>
                  <a:pt x="129724" y="1107467"/>
                </a:lnTo>
                <a:lnTo>
                  <a:pt x="93285" y="1114741"/>
                </a:lnTo>
                <a:close/>
              </a:path>
              <a:path w="2052320" h="2045970">
                <a:moveTo>
                  <a:pt x="167199" y="1075945"/>
                </a:moveTo>
                <a:lnTo>
                  <a:pt x="93285" y="1075945"/>
                </a:lnTo>
                <a:lnTo>
                  <a:pt x="114359" y="1071641"/>
                </a:lnTo>
                <a:lnTo>
                  <a:pt x="131668" y="1059942"/>
                </a:lnTo>
                <a:lnTo>
                  <a:pt x="143389" y="1042666"/>
                </a:lnTo>
                <a:lnTo>
                  <a:pt x="147701" y="1021631"/>
                </a:lnTo>
                <a:lnTo>
                  <a:pt x="143389" y="1000596"/>
                </a:lnTo>
                <a:lnTo>
                  <a:pt x="131668" y="983320"/>
                </a:lnTo>
                <a:lnTo>
                  <a:pt x="114359" y="971620"/>
                </a:lnTo>
                <a:lnTo>
                  <a:pt x="93285" y="967316"/>
                </a:lnTo>
                <a:lnTo>
                  <a:pt x="167199" y="967316"/>
                </a:lnTo>
                <a:lnTo>
                  <a:pt x="179282" y="985259"/>
                </a:lnTo>
                <a:lnTo>
                  <a:pt x="186570" y="1021631"/>
                </a:lnTo>
                <a:lnTo>
                  <a:pt x="179282" y="1058002"/>
                </a:lnTo>
                <a:lnTo>
                  <a:pt x="167199" y="1075945"/>
                </a:lnTo>
                <a:close/>
              </a:path>
              <a:path w="2052320" h="2045970">
                <a:moveTo>
                  <a:pt x="31095" y="2041969"/>
                </a:moveTo>
                <a:lnTo>
                  <a:pt x="3886" y="2014812"/>
                </a:lnTo>
                <a:lnTo>
                  <a:pt x="67372" y="1951444"/>
                </a:lnTo>
                <a:lnTo>
                  <a:pt x="3886" y="1888077"/>
                </a:lnTo>
                <a:lnTo>
                  <a:pt x="31095" y="1860920"/>
                </a:lnTo>
                <a:lnTo>
                  <a:pt x="94580" y="1924287"/>
                </a:lnTo>
                <a:lnTo>
                  <a:pt x="147701" y="1924287"/>
                </a:lnTo>
                <a:lnTo>
                  <a:pt x="120493" y="1951444"/>
                </a:lnTo>
                <a:lnTo>
                  <a:pt x="147701" y="1978602"/>
                </a:lnTo>
                <a:lnTo>
                  <a:pt x="94580" y="1978602"/>
                </a:lnTo>
                <a:lnTo>
                  <a:pt x="31095" y="2041969"/>
                </a:lnTo>
                <a:close/>
              </a:path>
              <a:path w="2052320" h="2045970">
                <a:moveTo>
                  <a:pt x="147701" y="1924287"/>
                </a:moveTo>
                <a:lnTo>
                  <a:pt x="94580" y="1924287"/>
                </a:lnTo>
                <a:lnTo>
                  <a:pt x="156770" y="1860920"/>
                </a:lnTo>
                <a:lnTo>
                  <a:pt x="183979" y="1888077"/>
                </a:lnTo>
                <a:lnTo>
                  <a:pt x="147701" y="1924287"/>
                </a:lnTo>
                <a:close/>
              </a:path>
              <a:path w="2052320" h="2045970">
                <a:moveTo>
                  <a:pt x="156770" y="2041969"/>
                </a:moveTo>
                <a:lnTo>
                  <a:pt x="94580" y="1978602"/>
                </a:lnTo>
                <a:lnTo>
                  <a:pt x="147701" y="1978602"/>
                </a:lnTo>
                <a:lnTo>
                  <a:pt x="183979" y="2014812"/>
                </a:lnTo>
                <a:lnTo>
                  <a:pt x="156770" y="2041969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5" name="object 15"/>
          <p:cNvGrpSpPr/>
          <p:nvPr/>
        </p:nvGrpSpPr>
        <p:grpSpPr>
          <a:xfrm>
            <a:off x="2086702" y="4051405"/>
            <a:ext cx="4552315" cy="3677285"/>
            <a:chOff x="2086702" y="4051405"/>
            <a:chExt cx="4552315" cy="3677285"/>
          </a:xfrm>
        </p:grpSpPr>
        <p:sp>
          <p:nvSpPr>
            <p:cNvPr id="16" name="object 16"/>
            <p:cNvSpPr/>
            <p:nvPr/>
          </p:nvSpPr>
          <p:spPr>
            <a:xfrm>
              <a:off x="2086702" y="5740720"/>
              <a:ext cx="2049780" cy="1041400"/>
            </a:xfrm>
            <a:custGeom>
              <a:avLst/>
              <a:gdLst/>
              <a:ahLst/>
              <a:cxnLst/>
              <a:rect l="l" t="t" r="r" b="b"/>
              <a:pathLst>
                <a:path w="2049779" h="1041400">
                  <a:moveTo>
                    <a:pt x="1896798" y="181048"/>
                  </a:moveTo>
                  <a:lnTo>
                    <a:pt x="1869589" y="153891"/>
                  </a:lnTo>
                  <a:lnTo>
                    <a:pt x="1933075" y="90524"/>
                  </a:lnTo>
                  <a:lnTo>
                    <a:pt x="1869589" y="27157"/>
                  </a:lnTo>
                  <a:lnTo>
                    <a:pt x="1896798" y="0"/>
                  </a:lnTo>
                  <a:lnTo>
                    <a:pt x="1958988" y="63366"/>
                  </a:lnTo>
                  <a:lnTo>
                    <a:pt x="2013404" y="63366"/>
                  </a:lnTo>
                  <a:lnTo>
                    <a:pt x="1986196" y="90524"/>
                  </a:lnTo>
                  <a:lnTo>
                    <a:pt x="2013404" y="117681"/>
                  </a:lnTo>
                  <a:lnTo>
                    <a:pt x="1958988" y="117681"/>
                  </a:lnTo>
                  <a:lnTo>
                    <a:pt x="1896798" y="181048"/>
                  </a:lnTo>
                  <a:close/>
                </a:path>
                <a:path w="2049779" h="1041400">
                  <a:moveTo>
                    <a:pt x="2013404" y="63366"/>
                  </a:moveTo>
                  <a:lnTo>
                    <a:pt x="1958988" y="63366"/>
                  </a:lnTo>
                  <a:lnTo>
                    <a:pt x="2022473" y="0"/>
                  </a:lnTo>
                  <a:lnTo>
                    <a:pt x="2049682" y="27157"/>
                  </a:lnTo>
                  <a:lnTo>
                    <a:pt x="2013404" y="63366"/>
                  </a:lnTo>
                  <a:close/>
                </a:path>
                <a:path w="2049779" h="1041400">
                  <a:moveTo>
                    <a:pt x="2022473" y="181048"/>
                  </a:moveTo>
                  <a:lnTo>
                    <a:pt x="1958988" y="117681"/>
                  </a:lnTo>
                  <a:lnTo>
                    <a:pt x="2013404" y="117681"/>
                  </a:lnTo>
                  <a:lnTo>
                    <a:pt x="2049682" y="153891"/>
                  </a:lnTo>
                  <a:lnTo>
                    <a:pt x="2022473" y="181048"/>
                  </a:lnTo>
                  <a:close/>
                </a:path>
                <a:path w="2049779" h="1041400">
                  <a:moveTo>
                    <a:pt x="1071434" y="1040980"/>
                  </a:moveTo>
                  <a:lnTo>
                    <a:pt x="979542" y="1040980"/>
                  </a:lnTo>
                  <a:lnTo>
                    <a:pt x="998928" y="1021631"/>
                  </a:lnTo>
                  <a:lnTo>
                    <a:pt x="935442" y="958264"/>
                  </a:lnTo>
                  <a:lnTo>
                    <a:pt x="962650" y="931106"/>
                  </a:lnTo>
                  <a:lnTo>
                    <a:pt x="1024840" y="994473"/>
                  </a:lnTo>
                  <a:lnTo>
                    <a:pt x="1079257" y="994473"/>
                  </a:lnTo>
                  <a:lnTo>
                    <a:pt x="1052049" y="1021631"/>
                  </a:lnTo>
                  <a:lnTo>
                    <a:pt x="1071434" y="1040980"/>
                  </a:lnTo>
                  <a:close/>
                </a:path>
                <a:path w="2049779" h="1041400">
                  <a:moveTo>
                    <a:pt x="1079257" y="994473"/>
                  </a:moveTo>
                  <a:lnTo>
                    <a:pt x="1024840" y="994473"/>
                  </a:lnTo>
                  <a:lnTo>
                    <a:pt x="1088326" y="931106"/>
                  </a:lnTo>
                  <a:lnTo>
                    <a:pt x="1115534" y="958264"/>
                  </a:lnTo>
                  <a:lnTo>
                    <a:pt x="1079257" y="994473"/>
                  </a:lnTo>
                  <a:close/>
                </a:path>
                <a:path w="2049779" h="1041400">
                  <a:moveTo>
                    <a:pt x="42835" y="1040980"/>
                  </a:moveTo>
                  <a:lnTo>
                    <a:pt x="3877" y="1040980"/>
                  </a:lnTo>
                  <a:lnTo>
                    <a:pt x="0" y="1021631"/>
                  </a:lnTo>
                  <a:lnTo>
                    <a:pt x="7287" y="985259"/>
                  </a:lnTo>
                  <a:lnTo>
                    <a:pt x="27208" y="955677"/>
                  </a:lnTo>
                  <a:lnTo>
                    <a:pt x="56845" y="935794"/>
                  </a:lnTo>
                  <a:lnTo>
                    <a:pt x="93285" y="928520"/>
                  </a:lnTo>
                  <a:lnTo>
                    <a:pt x="129724" y="935794"/>
                  </a:lnTo>
                  <a:lnTo>
                    <a:pt x="159362" y="955677"/>
                  </a:lnTo>
                  <a:lnTo>
                    <a:pt x="167199" y="967316"/>
                  </a:lnTo>
                  <a:lnTo>
                    <a:pt x="93285" y="967316"/>
                  </a:lnTo>
                  <a:lnTo>
                    <a:pt x="72211" y="971620"/>
                  </a:lnTo>
                  <a:lnTo>
                    <a:pt x="54902" y="983320"/>
                  </a:lnTo>
                  <a:lnTo>
                    <a:pt x="43180" y="1000596"/>
                  </a:lnTo>
                  <a:lnTo>
                    <a:pt x="38868" y="1021631"/>
                  </a:lnTo>
                  <a:lnTo>
                    <a:pt x="42835" y="1040980"/>
                  </a:lnTo>
                  <a:close/>
                </a:path>
                <a:path w="2049779" h="1041400">
                  <a:moveTo>
                    <a:pt x="182693" y="1040980"/>
                  </a:moveTo>
                  <a:lnTo>
                    <a:pt x="143735" y="1040980"/>
                  </a:lnTo>
                  <a:lnTo>
                    <a:pt x="147701" y="1021631"/>
                  </a:lnTo>
                  <a:lnTo>
                    <a:pt x="143389" y="1000596"/>
                  </a:lnTo>
                  <a:lnTo>
                    <a:pt x="131668" y="983320"/>
                  </a:lnTo>
                  <a:lnTo>
                    <a:pt x="114359" y="971620"/>
                  </a:lnTo>
                  <a:lnTo>
                    <a:pt x="93285" y="967316"/>
                  </a:lnTo>
                  <a:lnTo>
                    <a:pt x="167199" y="967316"/>
                  </a:lnTo>
                  <a:lnTo>
                    <a:pt x="179282" y="985259"/>
                  </a:lnTo>
                  <a:lnTo>
                    <a:pt x="186570" y="1021631"/>
                  </a:lnTo>
                  <a:lnTo>
                    <a:pt x="182693" y="104098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278778" y="4051405"/>
              <a:ext cx="4359910" cy="3677285"/>
            </a:xfrm>
            <a:custGeom>
              <a:avLst/>
              <a:gdLst/>
              <a:ahLst/>
              <a:cxnLst/>
              <a:rect l="l" t="t" r="r" b="b"/>
              <a:pathLst>
                <a:path w="4359909" h="3677284">
                  <a:moveTo>
                    <a:pt x="3895386" y="2783974"/>
                  </a:moveTo>
                  <a:lnTo>
                    <a:pt x="464487" y="2783974"/>
                  </a:lnTo>
                  <a:lnTo>
                    <a:pt x="464487" y="14"/>
                  </a:lnTo>
                  <a:lnTo>
                    <a:pt x="3895386" y="0"/>
                  </a:lnTo>
                  <a:lnTo>
                    <a:pt x="3942911" y="2414"/>
                  </a:lnTo>
                  <a:lnTo>
                    <a:pt x="3988946" y="9456"/>
                  </a:lnTo>
                  <a:lnTo>
                    <a:pt x="4033411" y="20906"/>
                  </a:lnTo>
                  <a:lnTo>
                    <a:pt x="4076057" y="36529"/>
                  </a:lnTo>
                  <a:lnTo>
                    <a:pt x="4116644" y="56090"/>
                  </a:lnTo>
                  <a:lnTo>
                    <a:pt x="4154936" y="79354"/>
                  </a:lnTo>
                  <a:lnTo>
                    <a:pt x="4190698" y="106087"/>
                  </a:lnTo>
                  <a:lnTo>
                    <a:pt x="4223693" y="136053"/>
                  </a:lnTo>
                  <a:lnTo>
                    <a:pt x="4253687" y="169018"/>
                  </a:lnTo>
                  <a:lnTo>
                    <a:pt x="4280445" y="204746"/>
                  </a:lnTo>
                  <a:lnTo>
                    <a:pt x="4303731" y="243004"/>
                  </a:lnTo>
                  <a:lnTo>
                    <a:pt x="4323310" y="283556"/>
                  </a:lnTo>
                  <a:lnTo>
                    <a:pt x="4338947" y="326167"/>
                  </a:lnTo>
                  <a:lnTo>
                    <a:pt x="4350408" y="370602"/>
                  </a:lnTo>
                  <a:lnTo>
                    <a:pt x="4357456" y="416628"/>
                  </a:lnTo>
                  <a:lnTo>
                    <a:pt x="4359858" y="464007"/>
                  </a:lnTo>
                  <a:lnTo>
                    <a:pt x="4359858" y="2319980"/>
                  </a:lnTo>
                  <a:lnTo>
                    <a:pt x="4357456" y="2367482"/>
                  </a:lnTo>
                  <a:lnTo>
                    <a:pt x="4350407" y="2413598"/>
                  </a:lnTo>
                  <a:lnTo>
                    <a:pt x="4338945" y="2458096"/>
                  </a:lnTo>
                  <a:lnTo>
                    <a:pt x="4323307" y="2500745"/>
                  </a:lnTo>
                  <a:lnTo>
                    <a:pt x="4303726" y="2541313"/>
                  </a:lnTo>
                  <a:lnTo>
                    <a:pt x="4280438" y="2579568"/>
                  </a:lnTo>
                  <a:lnTo>
                    <a:pt x="4253678" y="2615278"/>
                  </a:lnTo>
                  <a:lnTo>
                    <a:pt x="4223682" y="2648213"/>
                  </a:lnTo>
                  <a:lnTo>
                    <a:pt x="4190683" y="2678141"/>
                  </a:lnTo>
                  <a:lnTo>
                    <a:pt x="4154918" y="2704829"/>
                  </a:lnTo>
                  <a:lnTo>
                    <a:pt x="4116620" y="2728047"/>
                  </a:lnTo>
                  <a:lnTo>
                    <a:pt x="4076027" y="2747563"/>
                  </a:lnTo>
                  <a:lnTo>
                    <a:pt x="4033371" y="2763145"/>
                  </a:lnTo>
                  <a:lnTo>
                    <a:pt x="3988889" y="2774562"/>
                  </a:lnTo>
                  <a:lnTo>
                    <a:pt x="3942816" y="2781582"/>
                  </a:lnTo>
                  <a:lnTo>
                    <a:pt x="3895386" y="2783974"/>
                  </a:lnTo>
                  <a:close/>
                </a:path>
                <a:path w="4359909" h="3677284">
                  <a:moveTo>
                    <a:pt x="464472" y="15"/>
                  </a:moveTo>
                  <a:close/>
                </a:path>
                <a:path w="4359909" h="3677284">
                  <a:moveTo>
                    <a:pt x="464472" y="2783973"/>
                  </a:moveTo>
                  <a:lnTo>
                    <a:pt x="417055" y="2781582"/>
                  </a:lnTo>
                  <a:lnTo>
                    <a:pt x="370981" y="2774562"/>
                  </a:lnTo>
                  <a:lnTo>
                    <a:pt x="326497" y="2763145"/>
                  </a:lnTo>
                  <a:lnTo>
                    <a:pt x="283840" y="2747563"/>
                  </a:lnTo>
                  <a:lnTo>
                    <a:pt x="243245" y="2728047"/>
                  </a:lnTo>
                  <a:lnTo>
                    <a:pt x="204947" y="2704829"/>
                  </a:lnTo>
                  <a:lnTo>
                    <a:pt x="169180" y="2678141"/>
                  </a:lnTo>
                  <a:lnTo>
                    <a:pt x="136181" y="2648213"/>
                  </a:lnTo>
                  <a:lnTo>
                    <a:pt x="106183" y="2615278"/>
                  </a:lnTo>
                  <a:lnTo>
                    <a:pt x="79422" y="2579568"/>
                  </a:lnTo>
                  <a:lnTo>
                    <a:pt x="56134" y="2541313"/>
                  </a:lnTo>
                  <a:lnTo>
                    <a:pt x="36552" y="2500745"/>
                  </a:lnTo>
                  <a:lnTo>
                    <a:pt x="20913" y="2458096"/>
                  </a:lnTo>
                  <a:lnTo>
                    <a:pt x="9451" y="2413598"/>
                  </a:lnTo>
                  <a:lnTo>
                    <a:pt x="2402" y="2367482"/>
                  </a:lnTo>
                  <a:lnTo>
                    <a:pt x="0" y="2319980"/>
                  </a:lnTo>
                  <a:lnTo>
                    <a:pt x="0" y="464007"/>
                  </a:lnTo>
                  <a:lnTo>
                    <a:pt x="2402" y="416625"/>
                  </a:lnTo>
                  <a:lnTo>
                    <a:pt x="9452" y="370598"/>
                  </a:lnTo>
                  <a:lnTo>
                    <a:pt x="20915" y="326160"/>
                  </a:lnTo>
                  <a:lnTo>
                    <a:pt x="36556" y="283547"/>
                  </a:lnTo>
                  <a:lnTo>
                    <a:pt x="56140" y="242994"/>
                  </a:lnTo>
                  <a:lnTo>
                    <a:pt x="79431" y="204735"/>
                  </a:lnTo>
                  <a:lnTo>
                    <a:pt x="106194" y="169006"/>
                  </a:lnTo>
                  <a:lnTo>
                    <a:pt x="136195" y="136040"/>
                  </a:lnTo>
                  <a:lnTo>
                    <a:pt x="169198" y="106073"/>
                  </a:lnTo>
                  <a:lnTo>
                    <a:pt x="204970" y="79340"/>
                  </a:lnTo>
                  <a:lnTo>
                    <a:pt x="243275" y="56076"/>
                  </a:lnTo>
                  <a:lnTo>
                    <a:pt x="283880" y="36514"/>
                  </a:lnTo>
                  <a:lnTo>
                    <a:pt x="326554" y="20891"/>
                  </a:lnTo>
                  <a:lnTo>
                    <a:pt x="371076" y="9441"/>
                  </a:lnTo>
                  <a:lnTo>
                    <a:pt x="417055" y="2414"/>
                  </a:lnTo>
                  <a:lnTo>
                    <a:pt x="464472" y="15"/>
                  </a:lnTo>
                  <a:lnTo>
                    <a:pt x="464472" y="2783973"/>
                  </a:lnTo>
                  <a:close/>
                </a:path>
                <a:path w="4359909" h="3677284">
                  <a:moveTo>
                    <a:pt x="2588091" y="3676664"/>
                  </a:moveTo>
                  <a:lnTo>
                    <a:pt x="1987441" y="2783974"/>
                  </a:lnTo>
                  <a:lnTo>
                    <a:pt x="2588091" y="2783974"/>
                  </a:lnTo>
                  <a:lnTo>
                    <a:pt x="2588091" y="36766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293831" y="5213226"/>
              <a:ext cx="2400935" cy="539750"/>
            </a:xfrm>
            <a:custGeom>
              <a:avLst/>
              <a:gdLst/>
              <a:ahLst/>
              <a:cxnLst/>
              <a:rect l="l" t="t" r="r" b="b"/>
              <a:pathLst>
                <a:path w="2400935" h="539750">
                  <a:moveTo>
                    <a:pt x="2130243" y="539732"/>
                  </a:moveTo>
                  <a:lnTo>
                    <a:pt x="2081623" y="535391"/>
                  </a:lnTo>
                  <a:lnTo>
                    <a:pt x="2035888" y="522875"/>
                  </a:lnTo>
                  <a:lnTo>
                    <a:pt x="1993793" y="502938"/>
                  </a:lnTo>
                  <a:lnTo>
                    <a:pt x="1956097" y="476338"/>
                  </a:lnTo>
                  <a:lnTo>
                    <a:pt x="1923557" y="443831"/>
                  </a:lnTo>
                  <a:lnTo>
                    <a:pt x="1896930" y="406174"/>
                  </a:lnTo>
                  <a:lnTo>
                    <a:pt x="1876972" y="364123"/>
                  </a:lnTo>
                  <a:lnTo>
                    <a:pt x="1864443" y="318435"/>
                  </a:lnTo>
                  <a:lnTo>
                    <a:pt x="1860098" y="269866"/>
                  </a:lnTo>
                  <a:lnTo>
                    <a:pt x="1864443" y="221296"/>
                  </a:lnTo>
                  <a:lnTo>
                    <a:pt x="1876972" y="175608"/>
                  </a:lnTo>
                  <a:lnTo>
                    <a:pt x="1896930" y="133557"/>
                  </a:lnTo>
                  <a:lnTo>
                    <a:pt x="1923557" y="95900"/>
                  </a:lnTo>
                  <a:lnTo>
                    <a:pt x="1956098" y="63393"/>
                  </a:lnTo>
                  <a:lnTo>
                    <a:pt x="1993794" y="36793"/>
                  </a:lnTo>
                  <a:lnTo>
                    <a:pt x="2035888" y="16857"/>
                  </a:lnTo>
                  <a:lnTo>
                    <a:pt x="2081624" y="4340"/>
                  </a:lnTo>
                  <a:lnTo>
                    <a:pt x="2130243" y="0"/>
                  </a:lnTo>
                  <a:lnTo>
                    <a:pt x="2178668" y="4340"/>
                  </a:lnTo>
                  <a:lnTo>
                    <a:pt x="2224301" y="16857"/>
                  </a:lnTo>
                  <a:lnTo>
                    <a:pt x="2266365" y="36793"/>
                  </a:lnTo>
                  <a:lnTo>
                    <a:pt x="2304085" y="63393"/>
                  </a:lnTo>
                  <a:lnTo>
                    <a:pt x="2336686" y="95900"/>
                  </a:lnTo>
                  <a:lnTo>
                    <a:pt x="2363392" y="133557"/>
                  </a:lnTo>
                  <a:lnTo>
                    <a:pt x="2383428" y="175608"/>
                  </a:lnTo>
                  <a:lnTo>
                    <a:pt x="2396019" y="221296"/>
                  </a:lnTo>
                  <a:lnTo>
                    <a:pt x="2400388" y="269866"/>
                  </a:lnTo>
                  <a:lnTo>
                    <a:pt x="2396043" y="318435"/>
                  </a:lnTo>
                  <a:lnTo>
                    <a:pt x="2383513" y="364123"/>
                  </a:lnTo>
                  <a:lnTo>
                    <a:pt x="2363556" y="406174"/>
                  </a:lnTo>
                  <a:lnTo>
                    <a:pt x="2336929" y="443831"/>
                  </a:lnTo>
                  <a:lnTo>
                    <a:pt x="2304388" y="476338"/>
                  </a:lnTo>
                  <a:lnTo>
                    <a:pt x="2266692" y="502938"/>
                  </a:lnTo>
                  <a:lnTo>
                    <a:pt x="2224598" y="522875"/>
                  </a:lnTo>
                  <a:lnTo>
                    <a:pt x="2178862" y="535391"/>
                  </a:lnTo>
                  <a:lnTo>
                    <a:pt x="2130243" y="539732"/>
                  </a:lnTo>
                  <a:close/>
                </a:path>
                <a:path w="2400935" h="539750">
                  <a:moveTo>
                    <a:pt x="1199826" y="539732"/>
                  </a:moveTo>
                  <a:lnTo>
                    <a:pt x="1151206" y="535391"/>
                  </a:lnTo>
                  <a:lnTo>
                    <a:pt x="1105471" y="522875"/>
                  </a:lnTo>
                  <a:lnTo>
                    <a:pt x="1063376" y="502938"/>
                  </a:lnTo>
                  <a:lnTo>
                    <a:pt x="1025680" y="476338"/>
                  </a:lnTo>
                  <a:lnTo>
                    <a:pt x="993140" y="443831"/>
                  </a:lnTo>
                  <a:lnTo>
                    <a:pt x="966512" y="406174"/>
                  </a:lnTo>
                  <a:lnTo>
                    <a:pt x="946555" y="364123"/>
                  </a:lnTo>
                  <a:lnTo>
                    <a:pt x="934025" y="318435"/>
                  </a:lnTo>
                  <a:lnTo>
                    <a:pt x="929681" y="269866"/>
                  </a:lnTo>
                  <a:lnTo>
                    <a:pt x="934025" y="221296"/>
                  </a:lnTo>
                  <a:lnTo>
                    <a:pt x="946555" y="175608"/>
                  </a:lnTo>
                  <a:lnTo>
                    <a:pt x="966512" y="133557"/>
                  </a:lnTo>
                  <a:lnTo>
                    <a:pt x="993140" y="95900"/>
                  </a:lnTo>
                  <a:lnTo>
                    <a:pt x="1025680" y="63393"/>
                  </a:lnTo>
                  <a:lnTo>
                    <a:pt x="1063376" y="36793"/>
                  </a:lnTo>
                  <a:lnTo>
                    <a:pt x="1105471" y="16857"/>
                  </a:lnTo>
                  <a:lnTo>
                    <a:pt x="1151206" y="4340"/>
                  </a:lnTo>
                  <a:lnTo>
                    <a:pt x="1199826" y="0"/>
                  </a:lnTo>
                  <a:lnTo>
                    <a:pt x="1248445" y="4340"/>
                  </a:lnTo>
                  <a:lnTo>
                    <a:pt x="1294180" y="16857"/>
                  </a:lnTo>
                  <a:lnTo>
                    <a:pt x="1336275" y="36793"/>
                  </a:lnTo>
                  <a:lnTo>
                    <a:pt x="1373971" y="63393"/>
                  </a:lnTo>
                  <a:lnTo>
                    <a:pt x="1406511" y="95900"/>
                  </a:lnTo>
                  <a:lnTo>
                    <a:pt x="1433139" y="133557"/>
                  </a:lnTo>
                  <a:lnTo>
                    <a:pt x="1453096" y="175608"/>
                  </a:lnTo>
                  <a:lnTo>
                    <a:pt x="1465626" y="221296"/>
                  </a:lnTo>
                  <a:lnTo>
                    <a:pt x="1469971" y="269866"/>
                  </a:lnTo>
                  <a:lnTo>
                    <a:pt x="1465626" y="318435"/>
                  </a:lnTo>
                  <a:lnTo>
                    <a:pt x="1453096" y="364123"/>
                  </a:lnTo>
                  <a:lnTo>
                    <a:pt x="1433139" y="406174"/>
                  </a:lnTo>
                  <a:lnTo>
                    <a:pt x="1406511" y="443831"/>
                  </a:lnTo>
                  <a:lnTo>
                    <a:pt x="1373971" y="476338"/>
                  </a:lnTo>
                  <a:lnTo>
                    <a:pt x="1336275" y="502938"/>
                  </a:lnTo>
                  <a:lnTo>
                    <a:pt x="1294180" y="522875"/>
                  </a:lnTo>
                  <a:lnTo>
                    <a:pt x="1248445" y="535391"/>
                  </a:lnTo>
                  <a:lnTo>
                    <a:pt x="1199826" y="539732"/>
                  </a:lnTo>
                  <a:close/>
                </a:path>
                <a:path w="2400935" h="539750">
                  <a:moveTo>
                    <a:pt x="270144" y="539732"/>
                  </a:moveTo>
                  <a:lnTo>
                    <a:pt x="221525" y="535391"/>
                  </a:lnTo>
                  <a:lnTo>
                    <a:pt x="175790" y="522875"/>
                  </a:lnTo>
                  <a:lnTo>
                    <a:pt x="133695" y="502938"/>
                  </a:lnTo>
                  <a:lnTo>
                    <a:pt x="95999" y="476338"/>
                  </a:lnTo>
                  <a:lnTo>
                    <a:pt x="63459" y="443831"/>
                  </a:lnTo>
                  <a:lnTo>
                    <a:pt x="36831" y="406174"/>
                  </a:lnTo>
                  <a:lnTo>
                    <a:pt x="16874" y="364123"/>
                  </a:lnTo>
                  <a:lnTo>
                    <a:pt x="4344" y="318435"/>
                  </a:lnTo>
                  <a:lnTo>
                    <a:pt x="0" y="269866"/>
                  </a:lnTo>
                  <a:lnTo>
                    <a:pt x="4344" y="221296"/>
                  </a:lnTo>
                  <a:lnTo>
                    <a:pt x="16874" y="175608"/>
                  </a:lnTo>
                  <a:lnTo>
                    <a:pt x="36831" y="133557"/>
                  </a:lnTo>
                  <a:lnTo>
                    <a:pt x="63459" y="95900"/>
                  </a:lnTo>
                  <a:lnTo>
                    <a:pt x="95999" y="63393"/>
                  </a:lnTo>
                  <a:lnTo>
                    <a:pt x="133695" y="36793"/>
                  </a:lnTo>
                  <a:lnTo>
                    <a:pt x="175790" y="16857"/>
                  </a:lnTo>
                  <a:lnTo>
                    <a:pt x="221525" y="4340"/>
                  </a:lnTo>
                  <a:lnTo>
                    <a:pt x="270144" y="0"/>
                  </a:lnTo>
                  <a:lnTo>
                    <a:pt x="318764" y="4364"/>
                  </a:lnTo>
                  <a:lnTo>
                    <a:pt x="364499" y="16941"/>
                  </a:lnTo>
                  <a:lnTo>
                    <a:pt x="406594" y="36957"/>
                  </a:lnTo>
                  <a:lnTo>
                    <a:pt x="444290" y="63635"/>
                  </a:lnTo>
                  <a:lnTo>
                    <a:pt x="476830" y="96203"/>
                  </a:lnTo>
                  <a:lnTo>
                    <a:pt x="503457" y="133884"/>
                  </a:lnTo>
                  <a:lnTo>
                    <a:pt x="523415" y="175905"/>
                  </a:lnTo>
                  <a:lnTo>
                    <a:pt x="535944" y="221490"/>
                  </a:lnTo>
                  <a:lnTo>
                    <a:pt x="540289" y="269866"/>
                  </a:lnTo>
                  <a:lnTo>
                    <a:pt x="535944" y="318435"/>
                  </a:lnTo>
                  <a:lnTo>
                    <a:pt x="523415" y="364123"/>
                  </a:lnTo>
                  <a:lnTo>
                    <a:pt x="503457" y="406174"/>
                  </a:lnTo>
                  <a:lnTo>
                    <a:pt x="476830" y="443831"/>
                  </a:lnTo>
                  <a:lnTo>
                    <a:pt x="444290" y="476338"/>
                  </a:lnTo>
                  <a:lnTo>
                    <a:pt x="406594" y="502938"/>
                  </a:lnTo>
                  <a:lnTo>
                    <a:pt x="364499" y="522875"/>
                  </a:lnTo>
                  <a:lnTo>
                    <a:pt x="318764" y="535391"/>
                  </a:lnTo>
                  <a:lnTo>
                    <a:pt x="270144" y="539732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2556" y="5105132"/>
              <a:ext cx="2422525" cy="561975"/>
            </a:xfrm>
            <a:custGeom>
              <a:avLst/>
              <a:gdLst/>
              <a:ahLst/>
              <a:cxnLst/>
              <a:rect l="l" t="t" r="r" b="b"/>
              <a:pathLst>
                <a:path w="2422525" h="561975">
                  <a:moveTo>
                    <a:pt x="2141284" y="561792"/>
                  </a:moveTo>
                  <a:lnTo>
                    <a:pt x="2095669" y="558116"/>
                  </a:lnTo>
                  <a:lnTo>
                    <a:pt x="2052400" y="547473"/>
                  </a:lnTo>
                  <a:lnTo>
                    <a:pt x="2012054" y="530442"/>
                  </a:lnTo>
                  <a:lnTo>
                    <a:pt x="1975211" y="507601"/>
                  </a:lnTo>
                  <a:lnTo>
                    <a:pt x="1942448" y="479527"/>
                  </a:lnTo>
                  <a:lnTo>
                    <a:pt x="1914345" y="446798"/>
                  </a:lnTo>
                  <a:lnTo>
                    <a:pt x="1891480" y="409992"/>
                  </a:lnTo>
                  <a:lnTo>
                    <a:pt x="1874431" y="369688"/>
                  </a:lnTo>
                  <a:lnTo>
                    <a:pt x="1863778" y="326463"/>
                  </a:lnTo>
                  <a:lnTo>
                    <a:pt x="1860098" y="280896"/>
                  </a:lnTo>
                  <a:lnTo>
                    <a:pt x="1863778" y="235328"/>
                  </a:lnTo>
                  <a:lnTo>
                    <a:pt x="1874431" y="192103"/>
                  </a:lnTo>
                  <a:lnTo>
                    <a:pt x="1891480" y="151799"/>
                  </a:lnTo>
                  <a:lnTo>
                    <a:pt x="1914345" y="114993"/>
                  </a:lnTo>
                  <a:lnTo>
                    <a:pt x="1942448" y="82265"/>
                  </a:lnTo>
                  <a:lnTo>
                    <a:pt x="1975211" y="54190"/>
                  </a:lnTo>
                  <a:lnTo>
                    <a:pt x="2012054" y="31349"/>
                  </a:lnTo>
                  <a:lnTo>
                    <a:pt x="2052400" y="14318"/>
                  </a:lnTo>
                  <a:lnTo>
                    <a:pt x="2095669" y="3675"/>
                  </a:lnTo>
                  <a:lnTo>
                    <a:pt x="2141284" y="0"/>
                  </a:lnTo>
                  <a:lnTo>
                    <a:pt x="2186899" y="3675"/>
                  </a:lnTo>
                  <a:lnTo>
                    <a:pt x="2230169" y="14318"/>
                  </a:lnTo>
                  <a:lnTo>
                    <a:pt x="2246766" y="21324"/>
                  </a:lnTo>
                  <a:lnTo>
                    <a:pt x="2141284" y="21324"/>
                  </a:lnTo>
                  <a:lnTo>
                    <a:pt x="2094788" y="25504"/>
                  </a:lnTo>
                  <a:lnTo>
                    <a:pt x="2050995" y="37552"/>
                  </a:lnTo>
                  <a:lnTo>
                    <a:pt x="2010642" y="56729"/>
                  </a:lnTo>
                  <a:lnTo>
                    <a:pt x="1974470" y="82297"/>
                  </a:lnTo>
                  <a:lnTo>
                    <a:pt x="1943216" y="113518"/>
                  </a:lnTo>
                  <a:lnTo>
                    <a:pt x="1917622" y="149653"/>
                  </a:lnTo>
                  <a:lnTo>
                    <a:pt x="1898425" y="189964"/>
                  </a:lnTo>
                  <a:lnTo>
                    <a:pt x="1886365" y="233712"/>
                  </a:lnTo>
                  <a:lnTo>
                    <a:pt x="1882181" y="280160"/>
                  </a:lnTo>
                  <a:lnTo>
                    <a:pt x="1886365" y="326608"/>
                  </a:lnTo>
                  <a:lnTo>
                    <a:pt x="1898425" y="370357"/>
                  </a:lnTo>
                  <a:lnTo>
                    <a:pt x="1917622" y="410668"/>
                  </a:lnTo>
                  <a:lnTo>
                    <a:pt x="1943216" y="446803"/>
                  </a:lnTo>
                  <a:lnTo>
                    <a:pt x="1974469" y="478023"/>
                  </a:lnTo>
                  <a:lnTo>
                    <a:pt x="2010642" y="503592"/>
                  </a:lnTo>
                  <a:lnTo>
                    <a:pt x="2050995" y="522769"/>
                  </a:lnTo>
                  <a:lnTo>
                    <a:pt x="2094788" y="534816"/>
                  </a:lnTo>
                  <a:lnTo>
                    <a:pt x="2141284" y="538996"/>
                  </a:lnTo>
                  <a:lnTo>
                    <a:pt x="2250250" y="538996"/>
                  </a:lnTo>
                  <a:lnTo>
                    <a:pt x="2230169" y="547473"/>
                  </a:lnTo>
                  <a:lnTo>
                    <a:pt x="2186899" y="558116"/>
                  </a:lnTo>
                  <a:lnTo>
                    <a:pt x="2141284" y="561792"/>
                  </a:lnTo>
                  <a:close/>
                </a:path>
                <a:path w="2422525" h="561975">
                  <a:moveTo>
                    <a:pt x="2250250" y="538996"/>
                  </a:moveTo>
                  <a:lnTo>
                    <a:pt x="2141284" y="538996"/>
                  </a:lnTo>
                  <a:lnTo>
                    <a:pt x="2187780" y="534816"/>
                  </a:lnTo>
                  <a:lnTo>
                    <a:pt x="2231574" y="522769"/>
                  </a:lnTo>
                  <a:lnTo>
                    <a:pt x="2271927" y="503592"/>
                  </a:lnTo>
                  <a:lnTo>
                    <a:pt x="2308099" y="478023"/>
                  </a:lnTo>
                  <a:lnTo>
                    <a:pt x="2339356" y="446798"/>
                  </a:lnTo>
                  <a:lnTo>
                    <a:pt x="2364947" y="410668"/>
                  </a:lnTo>
                  <a:lnTo>
                    <a:pt x="2384143" y="370357"/>
                  </a:lnTo>
                  <a:lnTo>
                    <a:pt x="2396204" y="326608"/>
                  </a:lnTo>
                  <a:lnTo>
                    <a:pt x="2400388" y="280160"/>
                  </a:lnTo>
                  <a:lnTo>
                    <a:pt x="2396228" y="233712"/>
                  </a:lnTo>
                  <a:lnTo>
                    <a:pt x="2384228" y="189964"/>
                  </a:lnTo>
                  <a:lnTo>
                    <a:pt x="2365110" y="149653"/>
                  </a:lnTo>
                  <a:lnTo>
                    <a:pt x="2339594" y="113518"/>
                  </a:lnTo>
                  <a:lnTo>
                    <a:pt x="2308356" y="82265"/>
                  </a:lnTo>
                  <a:lnTo>
                    <a:pt x="2272254" y="56729"/>
                  </a:lnTo>
                  <a:lnTo>
                    <a:pt x="2231871" y="37552"/>
                  </a:lnTo>
                  <a:lnTo>
                    <a:pt x="2187974" y="25504"/>
                  </a:lnTo>
                  <a:lnTo>
                    <a:pt x="2141284" y="21324"/>
                  </a:lnTo>
                  <a:lnTo>
                    <a:pt x="2246766" y="21324"/>
                  </a:lnTo>
                  <a:lnTo>
                    <a:pt x="2307358" y="54190"/>
                  </a:lnTo>
                  <a:lnTo>
                    <a:pt x="2340148" y="82297"/>
                  </a:lnTo>
                  <a:lnTo>
                    <a:pt x="2368224" y="114993"/>
                  </a:lnTo>
                  <a:lnTo>
                    <a:pt x="2391089" y="151799"/>
                  </a:lnTo>
                  <a:lnTo>
                    <a:pt x="2408137" y="192103"/>
                  </a:lnTo>
                  <a:lnTo>
                    <a:pt x="2418791" y="235328"/>
                  </a:lnTo>
                  <a:lnTo>
                    <a:pt x="2422471" y="280896"/>
                  </a:lnTo>
                  <a:lnTo>
                    <a:pt x="2418791" y="326463"/>
                  </a:lnTo>
                  <a:lnTo>
                    <a:pt x="2408137" y="369688"/>
                  </a:lnTo>
                  <a:lnTo>
                    <a:pt x="2391089" y="409992"/>
                  </a:lnTo>
                  <a:lnTo>
                    <a:pt x="2368219" y="446803"/>
                  </a:lnTo>
                  <a:lnTo>
                    <a:pt x="2340120" y="479527"/>
                  </a:lnTo>
                  <a:lnTo>
                    <a:pt x="2307358" y="507601"/>
                  </a:lnTo>
                  <a:lnTo>
                    <a:pt x="2270514" y="530442"/>
                  </a:lnTo>
                  <a:lnTo>
                    <a:pt x="2250250" y="538996"/>
                  </a:lnTo>
                  <a:close/>
                </a:path>
                <a:path w="2422525" h="561975">
                  <a:moveTo>
                    <a:pt x="1211603" y="561792"/>
                  </a:moveTo>
                  <a:lnTo>
                    <a:pt x="1165988" y="558116"/>
                  </a:lnTo>
                  <a:lnTo>
                    <a:pt x="1122719" y="547473"/>
                  </a:lnTo>
                  <a:lnTo>
                    <a:pt x="1082373" y="530442"/>
                  </a:lnTo>
                  <a:lnTo>
                    <a:pt x="1045529" y="507601"/>
                  </a:lnTo>
                  <a:lnTo>
                    <a:pt x="1012767" y="479527"/>
                  </a:lnTo>
                  <a:lnTo>
                    <a:pt x="984664" y="446798"/>
                  </a:lnTo>
                  <a:lnTo>
                    <a:pt x="961798" y="409992"/>
                  </a:lnTo>
                  <a:lnTo>
                    <a:pt x="944750" y="369688"/>
                  </a:lnTo>
                  <a:lnTo>
                    <a:pt x="934096" y="326463"/>
                  </a:lnTo>
                  <a:lnTo>
                    <a:pt x="930417" y="280896"/>
                  </a:lnTo>
                  <a:lnTo>
                    <a:pt x="934096" y="235328"/>
                  </a:lnTo>
                  <a:lnTo>
                    <a:pt x="944750" y="192103"/>
                  </a:lnTo>
                  <a:lnTo>
                    <a:pt x="961798" y="151799"/>
                  </a:lnTo>
                  <a:lnTo>
                    <a:pt x="984664" y="114993"/>
                  </a:lnTo>
                  <a:lnTo>
                    <a:pt x="1012767" y="82265"/>
                  </a:lnTo>
                  <a:lnTo>
                    <a:pt x="1045529" y="54190"/>
                  </a:lnTo>
                  <a:lnTo>
                    <a:pt x="1082373" y="31349"/>
                  </a:lnTo>
                  <a:lnTo>
                    <a:pt x="1122719" y="14318"/>
                  </a:lnTo>
                  <a:lnTo>
                    <a:pt x="1165988" y="3675"/>
                  </a:lnTo>
                  <a:lnTo>
                    <a:pt x="1211603" y="0"/>
                  </a:lnTo>
                  <a:lnTo>
                    <a:pt x="1257218" y="3675"/>
                  </a:lnTo>
                  <a:lnTo>
                    <a:pt x="1300487" y="14318"/>
                  </a:lnTo>
                  <a:lnTo>
                    <a:pt x="1317085" y="21324"/>
                  </a:lnTo>
                  <a:lnTo>
                    <a:pt x="1211603" y="21324"/>
                  </a:lnTo>
                  <a:lnTo>
                    <a:pt x="1165107" y="25504"/>
                  </a:lnTo>
                  <a:lnTo>
                    <a:pt x="1121313" y="37552"/>
                  </a:lnTo>
                  <a:lnTo>
                    <a:pt x="1080961" y="56729"/>
                  </a:lnTo>
                  <a:lnTo>
                    <a:pt x="1044788" y="82297"/>
                  </a:lnTo>
                  <a:lnTo>
                    <a:pt x="1013535" y="113518"/>
                  </a:lnTo>
                  <a:lnTo>
                    <a:pt x="987941" y="149653"/>
                  </a:lnTo>
                  <a:lnTo>
                    <a:pt x="968744" y="189964"/>
                  </a:lnTo>
                  <a:lnTo>
                    <a:pt x="956684" y="233712"/>
                  </a:lnTo>
                  <a:lnTo>
                    <a:pt x="952499" y="280160"/>
                  </a:lnTo>
                  <a:lnTo>
                    <a:pt x="956684" y="326608"/>
                  </a:lnTo>
                  <a:lnTo>
                    <a:pt x="968744" y="370357"/>
                  </a:lnTo>
                  <a:lnTo>
                    <a:pt x="987941" y="410668"/>
                  </a:lnTo>
                  <a:lnTo>
                    <a:pt x="1013535" y="446803"/>
                  </a:lnTo>
                  <a:lnTo>
                    <a:pt x="1044788" y="478023"/>
                  </a:lnTo>
                  <a:lnTo>
                    <a:pt x="1080961" y="503592"/>
                  </a:lnTo>
                  <a:lnTo>
                    <a:pt x="1121313" y="522769"/>
                  </a:lnTo>
                  <a:lnTo>
                    <a:pt x="1165107" y="534816"/>
                  </a:lnTo>
                  <a:lnTo>
                    <a:pt x="1211603" y="538996"/>
                  </a:lnTo>
                  <a:lnTo>
                    <a:pt x="1320569" y="538996"/>
                  </a:lnTo>
                  <a:lnTo>
                    <a:pt x="1300487" y="547473"/>
                  </a:lnTo>
                  <a:lnTo>
                    <a:pt x="1257218" y="558116"/>
                  </a:lnTo>
                  <a:lnTo>
                    <a:pt x="1211603" y="561792"/>
                  </a:lnTo>
                  <a:close/>
                </a:path>
                <a:path w="2422525" h="561975">
                  <a:moveTo>
                    <a:pt x="1320569" y="538996"/>
                  </a:moveTo>
                  <a:lnTo>
                    <a:pt x="1211603" y="538996"/>
                  </a:lnTo>
                  <a:lnTo>
                    <a:pt x="1258099" y="534816"/>
                  </a:lnTo>
                  <a:lnTo>
                    <a:pt x="1301893" y="522769"/>
                  </a:lnTo>
                  <a:lnTo>
                    <a:pt x="1342245" y="503592"/>
                  </a:lnTo>
                  <a:lnTo>
                    <a:pt x="1378418" y="478023"/>
                  </a:lnTo>
                  <a:lnTo>
                    <a:pt x="1409674" y="446798"/>
                  </a:lnTo>
                  <a:lnTo>
                    <a:pt x="1435265" y="410668"/>
                  </a:lnTo>
                  <a:lnTo>
                    <a:pt x="1454462" y="370357"/>
                  </a:lnTo>
                  <a:lnTo>
                    <a:pt x="1466522" y="326608"/>
                  </a:lnTo>
                  <a:lnTo>
                    <a:pt x="1470707" y="280160"/>
                  </a:lnTo>
                  <a:lnTo>
                    <a:pt x="1466522" y="233712"/>
                  </a:lnTo>
                  <a:lnTo>
                    <a:pt x="1454462" y="189964"/>
                  </a:lnTo>
                  <a:lnTo>
                    <a:pt x="1435265" y="149653"/>
                  </a:lnTo>
                  <a:lnTo>
                    <a:pt x="1409671" y="113518"/>
                  </a:lnTo>
                  <a:lnTo>
                    <a:pt x="1378372" y="82265"/>
                  </a:lnTo>
                  <a:lnTo>
                    <a:pt x="1342245" y="56729"/>
                  </a:lnTo>
                  <a:lnTo>
                    <a:pt x="1301893" y="37552"/>
                  </a:lnTo>
                  <a:lnTo>
                    <a:pt x="1258099" y="25504"/>
                  </a:lnTo>
                  <a:lnTo>
                    <a:pt x="1211603" y="21324"/>
                  </a:lnTo>
                  <a:lnTo>
                    <a:pt x="1317085" y="21324"/>
                  </a:lnTo>
                  <a:lnTo>
                    <a:pt x="1377677" y="54190"/>
                  </a:lnTo>
                  <a:lnTo>
                    <a:pt x="1410467" y="82297"/>
                  </a:lnTo>
                  <a:lnTo>
                    <a:pt x="1438542" y="114993"/>
                  </a:lnTo>
                  <a:lnTo>
                    <a:pt x="1461408" y="151799"/>
                  </a:lnTo>
                  <a:lnTo>
                    <a:pt x="1478456" y="192103"/>
                  </a:lnTo>
                  <a:lnTo>
                    <a:pt x="1489110" y="235328"/>
                  </a:lnTo>
                  <a:lnTo>
                    <a:pt x="1492789" y="280896"/>
                  </a:lnTo>
                  <a:lnTo>
                    <a:pt x="1489110" y="326463"/>
                  </a:lnTo>
                  <a:lnTo>
                    <a:pt x="1478456" y="369688"/>
                  </a:lnTo>
                  <a:lnTo>
                    <a:pt x="1461408" y="409992"/>
                  </a:lnTo>
                  <a:lnTo>
                    <a:pt x="1438538" y="446803"/>
                  </a:lnTo>
                  <a:lnTo>
                    <a:pt x="1410439" y="479527"/>
                  </a:lnTo>
                  <a:lnTo>
                    <a:pt x="1377677" y="507601"/>
                  </a:lnTo>
                  <a:lnTo>
                    <a:pt x="1340833" y="530442"/>
                  </a:lnTo>
                  <a:lnTo>
                    <a:pt x="1320569" y="538996"/>
                  </a:lnTo>
                  <a:close/>
                </a:path>
                <a:path w="2422525" h="561975">
                  <a:moveTo>
                    <a:pt x="281186" y="561792"/>
                  </a:moveTo>
                  <a:lnTo>
                    <a:pt x="235571" y="558116"/>
                  </a:lnTo>
                  <a:lnTo>
                    <a:pt x="192301" y="547473"/>
                  </a:lnTo>
                  <a:lnTo>
                    <a:pt x="151956" y="530442"/>
                  </a:lnTo>
                  <a:lnTo>
                    <a:pt x="115112" y="507601"/>
                  </a:lnTo>
                  <a:lnTo>
                    <a:pt x="82349" y="479527"/>
                  </a:lnTo>
                  <a:lnTo>
                    <a:pt x="54246" y="446798"/>
                  </a:lnTo>
                  <a:lnTo>
                    <a:pt x="31381" y="409992"/>
                  </a:lnTo>
                  <a:lnTo>
                    <a:pt x="14333" y="369688"/>
                  </a:lnTo>
                  <a:lnTo>
                    <a:pt x="3679" y="326463"/>
                  </a:lnTo>
                  <a:lnTo>
                    <a:pt x="0" y="280896"/>
                  </a:lnTo>
                  <a:lnTo>
                    <a:pt x="3679" y="235328"/>
                  </a:lnTo>
                  <a:lnTo>
                    <a:pt x="14333" y="192103"/>
                  </a:lnTo>
                  <a:lnTo>
                    <a:pt x="31381" y="151799"/>
                  </a:lnTo>
                  <a:lnTo>
                    <a:pt x="54246" y="114993"/>
                  </a:lnTo>
                  <a:lnTo>
                    <a:pt x="82350" y="82265"/>
                  </a:lnTo>
                  <a:lnTo>
                    <a:pt x="115112" y="54190"/>
                  </a:lnTo>
                  <a:lnTo>
                    <a:pt x="151956" y="31349"/>
                  </a:lnTo>
                  <a:lnTo>
                    <a:pt x="192301" y="14318"/>
                  </a:lnTo>
                  <a:lnTo>
                    <a:pt x="235571" y="3675"/>
                  </a:lnTo>
                  <a:lnTo>
                    <a:pt x="281186" y="0"/>
                  </a:lnTo>
                  <a:lnTo>
                    <a:pt x="326800" y="3675"/>
                  </a:lnTo>
                  <a:lnTo>
                    <a:pt x="370070" y="14318"/>
                  </a:lnTo>
                  <a:lnTo>
                    <a:pt x="386667" y="21324"/>
                  </a:lnTo>
                  <a:lnTo>
                    <a:pt x="281186" y="21324"/>
                  </a:lnTo>
                  <a:lnTo>
                    <a:pt x="234690" y="25504"/>
                  </a:lnTo>
                  <a:lnTo>
                    <a:pt x="190896" y="37552"/>
                  </a:lnTo>
                  <a:lnTo>
                    <a:pt x="150543" y="56729"/>
                  </a:lnTo>
                  <a:lnTo>
                    <a:pt x="114371" y="82297"/>
                  </a:lnTo>
                  <a:lnTo>
                    <a:pt x="83118" y="113518"/>
                  </a:lnTo>
                  <a:lnTo>
                    <a:pt x="57524" y="149653"/>
                  </a:lnTo>
                  <a:lnTo>
                    <a:pt x="38327" y="189964"/>
                  </a:lnTo>
                  <a:lnTo>
                    <a:pt x="26266" y="233712"/>
                  </a:lnTo>
                  <a:lnTo>
                    <a:pt x="22082" y="280160"/>
                  </a:lnTo>
                  <a:lnTo>
                    <a:pt x="26266" y="326608"/>
                  </a:lnTo>
                  <a:lnTo>
                    <a:pt x="38327" y="370357"/>
                  </a:lnTo>
                  <a:lnTo>
                    <a:pt x="57524" y="410668"/>
                  </a:lnTo>
                  <a:lnTo>
                    <a:pt x="83118" y="446803"/>
                  </a:lnTo>
                  <a:lnTo>
                    <a:pt x="114371" y="478023"/>
                  </a:lnTo>
                  <a:lnTo>
                    <a:pt x="150543" y="503592"/>
                  </a:lnTo>
                  <a:lnTo>
                    <a:pt x="190896" y="522769"/>
                  </a:lnTo>
                  <a:lnTo>
                    <a:pt x="234690" y="534816"/>
                  </a:lnTo>
                  <a:lnTo>
                    <a:pt x="281186" y="538996"/>
                  </a:lnTo>
                  <a:lnTo>
                    <a:pt x="390152" y="538996"/>
                  </a:lnTo>
                  <a:lnTo>
                    <a:pt x="370070" y="547473"/>
                  </a:lnTo>
                  <a:lnTo>
                    <a:pt x="326800" y="558116"/>
                  </a:lnTo>
                  <a:lnTo>
                    <a:pt x="281186" y="561792"/>
                  </a:lnTo>
                  <a:close/>
                </a:path>
                <a:path w="2422525" h="561975">
                  <a:moveTo>
                    <a:pt x="390152" y="538996"/>
                  </a:moveTo>
                  <a:lnTo>
                    <a:pt x="281186" y="538996"/>
                  </a:lnTo>
                  <a:lnTo>
                    <a:pt x="327682" y="534816"/>
                  </a:lnTo>
                  <a:lnTo>
                    <a:pt x="371475" y="522769"/>
                  </a:lnTo>
                  <a:lnTo>
                    <a:pt x="411828" y="503592"/>
                  </a:lnTo>
                  <a:lnTo>
                    <a:pt x="448000" y="478023"/>
                  </a:lnTo>
                  <a:lnTo>
                    <a:pt x="479257" y="446798"/>
                  </a:lnTo>
                  <a:lnTo>
                    <a:pt x="504848" y="410668"/>
                  </a:lnTo>
                  <a:lnTo>
                    <a:pt x="524045" y="370357"/>
                  </a:lnTo>
                  <a:lnTo>
                    <a:pt x="536105" y="326608"/>
                  </a:lnTo>
                  <a:lnTo>
                    <a:pt x="540289" y="280160"/>
                  </a:lnTo>
                  <a:lnTo>
                    <a:pt x="536105" y="233712"/>
                  </a:lnTo>
                  <a:lnTo>
                    <a:pt x="524045" y="189964"/>
                  </a:lnTo>
                  <a:lnTo>
                    <a:pt x="504848" y="149653"/>
                  </a:lnTo>
                  <a:lnTo>
                    <a:pt x="479253" y="113518"/>
                  </a:lnTo>
                  <a:lnTo>
                    <a:pt x="447955" y="82265"/>
                  </a:lnTo>
                  <a:lnTo>
                    <a:pt x="411828" y="56729"/>
                  </a:lnTo>
                  <a:lnTo>
                    <a:pt x="371475" y="37552"/>
                  </a:lnTo>
                  <a:lnTo>
                    <a:pt x="327682" y="25504"/>
                  </a:lnTo>
                  <a:lnTo>
                    <a:pt x="281186" y="21324"/>
                  </a:lnTo>
                  <a:lnTo>
                    <a:pt x="386667" y="21324"/>
                  </a:lnTo>
                  <a:lnTo>
                    <a:pt x="447259" y="54190"/>
                  </a:lnTo>
                  <a:lnTo>
                    <a:pt x="480050" y="82297"/>
                  </a:lnTo>
                  <a:lnTo>
                    <a:pt x="508125" y="114993"/>
                  </a:lnTo>
                  <a:lnTo>
                    <a:pt x="530990" y="151799"/>
                  </a:lnTo>
                  <a:lnTo>
                    <a:pt x="548039" y="192103"/>
                  </a:lnTo>
                  <a:lnTo>
                    <a:pt x="558692" y="235328"/>
                  </a:lnTo>
                  <a:lnTo>
                    <a:pt x="562372" y="280896"/>
                  </a:lnTo>
                  <a:lnTo>
                    <a:pt x="558692" y="326463"/>
                  </a:lnTo>
                  <a:lnTo>
                    <a:pt x="548039" y="369688"/>
                  </a:lnTo>
                  <a:lnTo>
                    <a:pt x="530990" y="409992"/>
                  </a:lnTo>
                  <a:lnTo>
                    <a:pt x="508121" y="446803"/>
                  </a:lnTo>
                  <a:lnTo>
                    <a:pt x="480022" y="479527"/>
                  </a:lnTo>
                  <a:lnTo>
                    <a:pt x="447259" y="507601"/>
                  </a:lnTo>
                  <a:lnTo>
                    <a:pt x="410416" y="530442"/>
                  </a:lnTo>
                  <a:lnTo>
                    <a:pt x="390152" y="53899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547299" y="1769260"/>
            <a:ext cx="9843135" cy="7454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95"/>
              </a:spcBef>
            </a:pP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Універсальність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45" dirty="0">
                <a:solidFill>
                  <a:srgbClr val="0F0E0D"/>
                </a:solidFill>
                <a:latin typeface="Trebuchet MS"/>
                <a:cs typeface="Trebuchet MS"/>
              </a:rPr>
              <a:t>лікарських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65" dirty="0">
                <a:solidFill>
                  <a:srgbClr val="0F0E0D"/>
                </a:solidFill>
                <a:latin typeface="Trebuchet MS"/>
                <a:cs typeface="Trebuchet MS"/>
              </a:rPr>
              <a:t>засобів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терапевтичних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5" dirty="0">
                <a:solidFill>
                  <a:srgbClr val="0F0E0D"/>
                </a:solidFill>
                <a:latin typeface="Trebuchet MS"/>
                <a:cs typeface="Trebuchet MS"/>
              </a:rPr>
              <a:t>схем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5" dirty="0">
                <a:solidFill>
                  <a:srgbClr val="0F0E0D"/>
                </a:solidFill>
                <a:latin typeface="Trebuchet MS"/>
                <a:cs typeface="Trebuchet MS"/>
              </a:rPr>
              <a:t>не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гарантують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розладів.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70" dirty="0">
                <a:solidFill>
                  <a:srgbClr val="0F0E0D"/>
                </a:solidFill>
                <a:latin typeface="Trebuchet MS"/>
                <a:cs typeface="Trebuchet MS"/>
              </a:rPr>
              <a:t>Не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завжди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" dirty="0">
                <a:solidFill>
                  <a:srgbClr val="0F0E0D"/>
                </a:solidFill>
                <a:latin typeface="Trebuchet MS"/>
                <a:cs typeface="Trebuchet MS"/>
              </a:rPr>
              <a:t>вдається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відразу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дібрати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оптимальні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комбінації,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5" dirty="0">
                <a:solidFill>
                  <a:srgbClr val="0F0E0D"/>
                </a:solidFill>
                <a:latin typeface="Trebuchet MS"/>
                <a:cs typeface="Trebuchet MS"/>
              </a:rPr>
              <a:t>доки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препаратів,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визначити </a:t>
            </a:r>
            <a:r>
              <a:rPr lang="uk-UA" sz="3000" spc="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психотерапевтичні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напрями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5" dirty="0">
                <a:solidFill>
                  <a:srgbClr val="0F0E0D"/>
                </a:solidFill>
                <a:latin typeface="Trebuchet MS"/>
                <a:cs typeface="Trebuchet MS"/>
              </a:rPr>
              <a:t>лікування.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8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клінічній </a:t>
            </a:r>
            <a:r>
              <a:rPr lang="uk-UA" sz="30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практиці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патогенетична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терапія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70" dirty="0">
                <a:solidFill>
                  <a:srgbClr val="0F0E0D"/>
                </a:solidFill>
                <a:latin typeface="Trebuchet MS"/>
                <a:cs typeface="Trebuchet MS"/>
              </a:rPr>
              <a:t>повинна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ґрунтуватися </a:t>
            </a:r>
            <a:r>
              <a:rPr lang="uk-UA" sz="3000" spc="-8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неухильному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дотриманні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5" dirty="0">
                <a:solidFill>
                  <a:srgbClr val="0F0E0D"/>
                </a:solidFill>
                <a:latin typeface="Trebuchet MS"/>
                <a:cs typeface="Trebuchet MS"/>
              </a:rPr>
              <a:t>принципових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положень,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5" dirty="0">
                <a:solidFill>
                  <a:srgbClr val="0F0E0D"/>
                </a:solidFill>
                <a:latin typeface="Trebuchet MS"/>
                <a:cs typeface="Trebuchet MS"/>
              </a:rPr>
              <a:t>поливаних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забезпечити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5" dirty="0">
                <a:solidFill>
                  <a:srgbClr val="0F0E0D"/>
                </a:solidFill>
                <a:latin typeface="Trebuchet MS"/>
                <a:cs typeface="Trebuchet MS"/>
              </a:rPr>
              <a:t>поступову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5" dirty="0">
                <a:solidFill>
                  <a:srgbClr val="0F0E0D"/>
                </a:solidFill>
                <a:latin typeface="Trebuchet MS"/>
                <a:cs typeface="Trebuchet MS"/>
              </a:rPr>
              <a:t>редукцію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психогенних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розладів,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цілковиту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5" dirty="0">
                <a:solidFill>
                  <a:srgbClr val="0F0E0D"/>
                </a:solidFill>
                <a:latin typeface="Trebuchet MS"/>
                <a:cs typeface="Trebuchet MS"/>
              </a:rPr>
              <a:t>або </a:t>
            </a: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відчутну </a:t>
            </a:r>
            <a:r>
              <a:rPr lang="uk-UA" sz="3000" spc="45" dirty="0">
                <a:solidFill>
                  <a:srgbClr val="0F0E0D"/>
                </a:solidFill>
                <a:latin typeface="Trebuchet MS"/>
                <a:cs typeface="Trebuchet MS"/>
              </a:rPr>
              <a:t>нормалізацію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самопочуття </a:t>
            </a:r>
            <a:r>
              <a:rPr lang="uk-UA" sz="30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000" spc="-1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настрою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хворої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людини;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" dirty="0">
                <a:solidFill>
                  <a:srgbClr val="0F0E0D"/>
                </a:solidFill>
                <a:latin typeface="Trebuchet MS"/>
                <a:cs typeface="Trebuchet MS"/>
              </a:rPr>
              <a:t>наслідком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30" dirty="0">
                <a:solidFill>
                  <a:srgbClr val="0F0E0D"/>
                </a:solidFill>
                <a:latin typeface="Trebuchet MS"/>
                <a:cs typeface="Trebuchet MS"/>
              </a:rPr>
              <a:t>їх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недотримання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можуть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бути </a:t>
            </a: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невиліковність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невротичних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3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псевдоневротичних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станів,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0" dirty="0" err="1">
                <a:solidFill>
                  <a:srgbClr val="0F0E0D"/>
                </a:solidFill>
                <a:latin typeface="Trebuchet MS"/>
                <a:cs typeface="Trebuchet MS"/>
              </a:rPr>
              <a:t>хроніфіnація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30" dirty="0">
                <a:solidFill>
                  <a:srgbClr val="0F0E0D"/>
                </a:solidFill>
                <a:latin typeface="Trebuchet MS"/>
                <a:cs typeface="Trebuchet MS"/>
              </a:rPr>
              <a:t>їх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перебігу.</a:t>
            </a:r>
            <a:endParaRPr lang="uk-UA" sz="3000" dirty="0">
              <a:latin typeface="Trebuchet MS"/>
              <a:cs typeface="Trebuchet MS"/>
            </a:endParaRPr>
          </a:p>
          <a:p>
            <a:pPr marL="12700" marR="720090">
              <a:lnSpc>
                <a:spcPct val="108300"/>
              </a:lnSpc>
            </a:pP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Систему</a:t>
            </a:r>
            <a:r>
              <a:rPr lang="uk-UA" sz="3000" spc="1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терапії</a:t>
            </a:r>
            <a:r>
              <a:rPr lang="uk-UA" sz="30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3000" spc="1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40" dirty="0">
                <a:solidFill>
                  <a:srgbClr val="0F0E0D"/>
                </a:solidFill>
                <a:latin typeface="Trebuchet MS"/>
                <a:cs typeface="Trebuchet MS"/>
              </a:rPr>
              <a:t>порушень</a:t>
            </a:r>
            <a:r>
              <a:rPr lang="uk-UA" sz="3000" spc="10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утворюють </a:t>
            </a:r>
            <a:r>
              <a:rPr lang="uk-UA" sz="3000" spc="-8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75" dirty="0">
                <a:solidFill>
                  <a:srgbClr val="0F0E0D"/>
                </a:solidFill>
                <a:latin typeface="Trebuchet MS"/>
                <a:cs typeface="Trebuchet MS"/>
              </a:rPr>
              <a:t>кілька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0" dirty="0">
                <a:solidFill>
                  <a:srgbClr val="0F0E0D"/>
                </a:solidFill>
                <a:latin typeface="Trebuchet MS"/>
                <a:cs typeface="Trebuchet MS"/>
              </a:rPr>
              <a:t>принципів.</a:t>
            </a:r>
            <a:endParaRPr lang="uk-UA" sz="30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6000" y="977900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14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91298" y="1028703"/>
            <a:ext cx="967740" cy="498475"/>
            <a:chOff x="16291298" y="1028703"/>
            <a:chExt cx="967740" cy="498475"/>
          </a:xfrm>
        </p:grpSpPr>
        <p:sp>
          <p:nvSpPr>
            <p:cNvPr id="3" name="object 3"/>
            <p:cNvSpPr/>
            <p:nvPr/>
          </p:nvSpPr>
          <p:spPr>
            <a:xfrm>
              <a:off x="16292152" y="1028703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53" y="498181"/>
                  </a:moveTo>
                  <a:lnTo>
                    <a:pt x="243264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4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3"/>
                  </a:lnTo>
                  <a:lnTo>
                    <a:pt x="4018" y="204755"/>
                  </a:lnTo>
                  <a:lnTo>
                    <a:pt x="15606" y="162500"/>
                  </a:lnTo>
                  <a:lnTo>
                    <a:pt x="34060" y="123601"/>
                  </a:lnTo>
                  <a:lnTo>
                    <a:pt x="58679" y="88760"/>
                  </a:lnTo>
                  <a:lnTo>
                    <a:pt x="88760" y="58679"/>
                  </a:lnTo>
                  <a:lnTo>
                    <a:pt x="123601" y="34060"/>
                  </a:lnTo>
                  <a:lnTo>
                    <a:pt x="162500" y="15606"/>
                  </a:lnTo>
                  <a:lnTo>
                    <a:pt x="204755" y="4018"/>
                  </a:lnTo>
                  <a:lnTo>
                    <a:pt x="249663" y="0"/>
                  </a:lnTo>
                  <a:lnTo>
                    <a:pt x="707678" y="0"/>
                  </a:lnTo>
                  <a:lnTo>
                    <a:pt x="752586" y="4018"/>
                  </a:lnTo>
                  <a:lnTo>
                    <a:pt x="794840" y="15606"/>
                  </a:lnTo>
                  <a:lnTo>
                    <a:pt x="833739" y="34060"/>
                  </a:lnTo>
                  <a:lnTo>
                    <a:pt x="868581" y="58679"/>
                  </a:lnTo>
                  <a:lnTo>
                    <a:pt x="898662" y="88760"/>
                  </a:lnTo>
                  <a:lnTo>
                    <a:pt x="923281" y="123601"/>
                  </a:lnTo>
                  <a:lnTo>
                    <a:pt x="941735" y="162500"/>
                  </a:lnTo>
                  <a:lnTo>
                    <a:pt x="953322" y="204755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4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53" y="498181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6291294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45"/>
                  </a:lnTo>
                  <a:lnTo>
                    <a:pt x="879182" y="410565"/>
                  </a:lnTo>
                  <a:lnTo>
                    <a:pt x="845350" y="438492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92"/>
                  </a:lnTo>
                  <a:lnTo>
                    <a:pt x="88188" y="410565"/>
                  </a:lnTo>
                  <a:lnTo>
                    <a:pt x="60261" y="376745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90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90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61"/>
                  </a:lnTo>
                  <a:lnTo>
                    <a:pt x="804570" y="15608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608"/>
                  </a:lnTo>
                  <a:lnTo>
                    <a:pt x="123596" y="34061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82"/>
                  </a:lnTo>
                  <a:lnTo>
                    <a:pt x="730491" y="498182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5034" y="5815263"/>
            <a:ext cx="180090" cy="18122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423990" y="5797141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40" h="216535">
                <a:moveTo>
                  <a:pt x="1953786" y="201933"/>
                </a:moveTo>
                <a:lnTo>
                  <a:pt x="1917347" y="194652"/>
                </a:lnTo>
                <a:lnTo>
                  <a:pt x="1887710" y="174750"/>
                </a:lnTo>
                <a:lnTo>
                  <a:pt x="1867789" y="145139"/>
                </a:lnTo>
                <a:lnTo>
                  <a:pt x="1860502" y="108733"/>
                </a:lnTo>
                <a:lnTo>
                  <a:pt x="1867789" y="72327"/>
                </a:lnTo>
                <a:lnTo>
                  <a:pt x="1887710" y="42716"/>
                </a:lnTo>
                <a:lnTo>
                  <a:pt x="1917347" y="22814"/>
                </a:lnTo>
                <a:lnTo>
                  <a:pt x="1953786" y="15533"/>
                </a:lnTo>
                <a:lnTo>
                  <a:pt x="1990225" y="22814"/>
                </a:lnTo>
                <a:lnTo>
                  <a:pt x="2019862" y="42716"/>
                </a:lnTo>
                <a:lnTo>
                  <a:pt x="2027700" y="54366"/>
                </a:lnTo>
                <a:lnTo>
                  <a:pt x="1953786" y="54366"/>
                </a:lnTo>
                <a:lnTo>
                  <a:pt x="1932712" y="58674"/>
                </a:lnTo>
                <a:lnTo>
                  <a:pt x="1915403" y="70385"/>
                </a:lnTo>
                <a:lnTo>
                  <a:pt x="1903682" y="87678"/>
                </a:lnTo>
                <a:lnTo>
                  <a:pt x="1899370" y="108733"/>
                </a:lnTo>
                <a:lnTo>
                  <a:pt x="1903682" y="129788"/>
                </a:lnTo>
                <a:lnTo>
                  <a:pt x="1915403" y="147081"/>
                </a:lnTo>
                <a:lnTo>
                  <a:pt x="1932712" y="158791"/>
                </a:lnTo>
                <a:lnTo>
                  <a:pt x="1953786" y="163100"/>
                </a:lnTo>
                <a:lnTo>
                  <a:pt x="2027700" y="163100"/>
                </a:lnTo>
                <a:lnTo>
                  <a:pt x="2019862" y="174750"/>
                </a:lnTo>
                <a:lnTo>
                  <a:pt x="1990225" y="194652"/>
                </a:lnTo>
                <a:lnTo>
                  <a:pt x="1953786" y="201933"/>
                </a:lnTo>
                <a:close/>
              </a:path>
              <a:path w="2047240" h="216535">
                <a:moveTo>
                  <a:pt x="2027700" y="163100"/>
                </a:moveTo>
                <a:lnTo>
                  <a:pt x="1953786" y="163100"/>
                </a:lnTo>
                <a:lnTo>
                  <a:pt x="1974860" y="158791"/>
                </a:lnTo>
                <a:lnTo>
                  <a:pt x="1992168" y="147081"/>
                </a:lnTo>
                <a:lnTo>
                  <a:pt x="2003890" y="129788"/>
                </a:lnTo>
                <a:lnTo>
                  <a:pt x="2008202" y="108733"/>
                </a:lnTo>
                <a:lnTo>
                  <a:pt x="2003890" y="87678"/>
                </a:lnTo>
                <a:lnTo>
                  <a:pt x="1992168" y="70385"/>
                </a:lnTo>
                <a:lnTo>
                  <a:pt x="1974860" y="58674"/>
                </a:lnTo>
                <a:lnTo>
                  <a:pt x="1953786" y="54366"/>
                </a:lnTo>
                <a:lnTo>
                  <a:pt x="2027700" y="54366"/>
                </a:lnTo>
                <a:lnTo>
                  <a:pt x="2039782" y="72327"/>
                </a:lnTo>
                <a:lnTo>
                  <a:pt x="2047070" y="108733"/>
                </a:lnTo>
                <a:lnTo>
                  <a:pt x="2039782" y="145139"/>
                </a:lnTo>
                <a:lnTo>
                  <a:pt x="2027700" y="163100"/>
                </a:lnTo>
                <a:close/>
              </a:path>
              <a:path w="2047240" h="216535">
                <a:moveTo>
                  <a:pt x="1041673" y="216172"/>
                </a:moveTo>
                <a:lnTo>
                  <a:pt x="1002805" y="216172"/>
                </a:lnTo>
                <a:lnTo>
                  <a:pt x="1002805" y="128150"/>
                </a:lnTo>
                <a:lnTo>
                  <a:pt x="915999" y="128150"/>
                </a:lnTo>
                <a:lnTo>
                  <a:pt x="915999" y="89316"/>
                </a:lnTo>
                <a:lnTo>
                  <a:pt x="1004101" y="89316"/>
                </a:lnTo>
                <a:lnTo>
                  <a:pt x="1004101" y="0"/>
                </a:lnTo>
                <a:lnTo>
                  <a:pt x="1042969" y="0"/>
                </a:lnTo>
                <a:lnTo>
                  <a:pt x="1042969" y="88022"/>
                </a:lnTo>
                <a:lnTo>
                  <a:pt x="1132366" y="88022"/>
                </a:lnTo>
                <a:lnTo>
                  <a:pt x="1132366" y="126855"/>
                </a:lnTo>
                <a:lnTo>
                  <a:pt x="1041673" y="126855"/>
                </a:lnTo>
                <a:lnTo>
                  <a:pt x="1041673" y="216172"/>
                </a:lnTo>
                <a:close/>
              </a:path>
              <a:path w="2047240" h="216535">
                <a:moveTo>
                  <a:pt x="93284" y="201933"/>
                </a:moveTo>
                <a:lnTo>
                  <a:pt x="56845" y="194652"/>
                </a:lnTo>
                <a:lnTo>
                  <a:pt x="27207" y="174750"/>
                </a:lnTo>
                <a:lnTo>
                  <a:pt x="7287" y="145139"/>
                </a:lnTo>
                <a:lnTo>
                  <a:pt x="0" y="108733"/>
                </a:lnTo>
                <a:lnTo>
                  <a:pt x="7470" y="72327"/>
                </a:lnTo>
                <a:lnTo>
                  <a:pt x="27693" y="42716"/>
                </a:lnTo>
                <a:lnTo>
                  <a:pt x="57391" y="22814"/>
                </a:lnTo>
                <a:lnTo>
                  <a:pt x="93284" y="15533"/>
                </a:lnTo>
                <a:lnTo>
                  <a:pt x="129723" y="22814"/>
                </a:lnTo>
                <a:lnTo>
                  <a:pt x="159360" y="42716"/>
                </a:lnTo>
                <a:lnTo>
                  <a:pt x="167197" y="54366"/>
                </a:lnTo>
                <a:lnTo>
                  <a:pt x="93284" y="54366"/>
                </a:lnTo>
                <a:lnTo>
                  <a:pt x="72210" y="58674"/>
                </a:lnTo>
                <a:lnTo>
                  <a:pt x="54901" y="70385"/>
                </a:lnTo>
                <a:lnTo>
                  <a:pt x="43180" y="87678"/>
                </a:lnTo>
                <a:lnTo>
                  <a:pt x="38868" y="108733"/>
                </a:lnTo>
                <a:lnTo>
                  <a:pt x="43180" y="129788"/>
                </a:lnTo>
                <a:lnTo>
                  <a:pt x="54901" y="147081"/>
                </a:lnTo>
                <a:lnTo>
                  <a:pt x="72210" y="158791"/>
                </a:lnTo>
                <a:lnTo>
                  <a:pt x="93284" y="163100"/>
                </a:lnTo>
                <a:lnTo>
                  <a:pt x="167197" y="163100"/>
                </a:lnTo>
                <a:lnTo>
                  <a:pt x="159360" y="174750"/>
                </a:lnTo>
                <a:lnTo>
                  <a:pt x="129723" y="194652"/>
                </a:lnTo>
                <a:lnTo>
                  <a:pt x="93284" y="201933"/>
                </a:lnTo>
                <a:close/>
              </a:path>
              <a:path w="2047240" h="216535">
                <a:moveTo>
                  <a:pt x="167197" y="163100"/>
                </a:moveTo>
                <a:lnTo>
                  <a:pt x="93284" y="163100"/>
                </a:lnTo>
                <a:lnTo>
                  <a:pt x="114358" y="158791"/>
                </a:lnTo>
                <a:lnTo>
                  <a:pt x="131666" y="147081"/>
                </a:lnTo>
                <a:lnTo>
                  <a:pt x="143388" y="129788"/>
                </a:lnTo>
                <a:lnTo>
                  <a:pt x="147699" y="108733"/>
                </a:lnTo>
                <a:lnTo>
                  <a:pt x="143388" y="87678"/>
                </a:lnTo>
                <a:lnTo>
                  <a:pt x="131666" y="70385"/>
                </a:lnTo>
                <a:lnTo>
                  <a:pt x="114358" y="58674"/>
                </a:lnTo>
                <a:lnTo>
                  <a:pt x="93284" y="54366"/>
                </a:lnTo>
                <a:lnTo>
                  <a:pt x="167197" y="54366"/>
                </a:lnTo>
                <a:lnTo>
                  <a:pt x="179280" y="72327"/>
                </a:lnTo>
                <a:lnTo>
                  <a:pt x="186568" y="108733"/>
                </a:lnTo>
                <a:lnTo>
                  <a:pt x="179280" y="145139"/>
                </a:lnTo>
                <a:lnTo>
                  <a:pt x="167197" y="16310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" name="object 7"/>
          <p:cNvGrpSpPr/>
          <p:nvPr/>
        </p:nvGrpSpPr>
        <p:grpSpPr>
          <a:xfrm>
            <a:off x="9474304" y="6743379"/>
            <a:ext cx="216535" cy="2065020"/>
            <a:chOff x="9474304" y="6743379"/>
            <a:chExt cx="216535" cy="20650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1147" y="7675380"/>
              <a:ext cx="186568" cy="1863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74304" y="6743379"/>
              <a:ext cx="216535" cy="2065020"/>
            </a:xfrm>
            <a:custGeom>
              <a:avLst/>
              <a:gdLst/>
              <a:ahLst/>
              <a:cxnLst/>
              <a:rect l="l" t="t" r="r" b="b"/>
              <a:pathLst>
                <a:path w="216534" h="2065020">
                  <a:moveTo>
                    <a:pt x="107535" y="186400"/>
                  </a:moveTo>
                  <a:lnTo>
                    <a:pt x="71096" y="179118"/>
                  </a:lnTo>
                  <a:lnTo>
                    <a:pt x="41459" y="159216"/>
                  </a:lnTo>
                  <a:lnTo>
                    <a:pt x="21539" y="129606"/>
                  </a:lnTo>
                  <a:lnTo>
                    <a:pt x="14251" y="93200"/>
                  </a:lnTo>
                  <a:lnTo>
                    <a:pt x="21539" y="56793"/>
                  </a:lnTo>
                  <a:lnTo>
                    <a:pt x="41459" y="27183"/>
                  </a:lnTo>
                  <a:lnTo>
                    <a:pt x="71096" y="7281"/>
                  </a:lnTo>
                  <a:lnTo>
                    <a:pt x="107535" y="0"/>
                  </a:lnTo>
                  <a:lnTo>
                    <a:pt x="143975" y="7281"/>
                  </a:lnTo>
                  <a:lnTo>
                    <a:pt x="173612" y="27183"/>
                  </a:lnTo>
                  <a:lnTo>
                    <a:pt x="181449" y="38833"/>
                  </a:lnTo>
                  <a:lnTo>
                    <a:pt x="107535" y="38833"/>
                  </a:lnTo>
                  <a:lnTo>
                    <a:pt x="86462" y="43141"/>
                  </a:lnTo>
                  <a:lnTo>
                    <a:pt x="69153" y="54852"/>
                  </a:lnTo>
                  <a:lnTo>
                    <a:pt x="57432" y="72145"/>
                  </a:lnTo>
                  <a:lnTo>
                    <a:pt x="53120" y="93200"/>
                  </a:lnTo>
                  <a:lnTo>
                    <a:pt x="57432" y="114254"/>
                  </a:lnTo>
                  <a:lnTo>
                    <a:pt x="69153" y="131547"/>
                  </a:lnTo>
                  <a:lnTo>
                    <a:pt x="86462" y="143258"/>
                  </a:lnTo>
                  <a:lnTo>
                    <a:pt x="107535" y="147566"/>
                  </a:lnTo>
                  <a:lnTo>
                    <a:pt x="181449" y="147566"/>
                  </a:lnTo>
                  <a:lnTo>
                    <a:pt x="173612" y="159216"/>
                  </a:lnTo>
                  <a:lnTo>
                    <a:pt x="143975" y="179118"/>
                  </a:lnTo>
                  <a:lnTo>
                    <a:pt x="107535" y="186400"/>
                  </a:lnTo>
                  <a:close/>
                </a:path>
                <a:path w="216534" h="2065020">
                  <a:moveTo>
                    <a:pt x="181449" y="147566"/>
                  </a:moveTo>
                  <a:lnTo>
                    <a:pt x="107535" y="147566"/>
                  </a:lnTo>
                  <a:lnTo>
                    <a:pt x="128609" y="143258"/>
                  </a:lnTo>
                  <a:lnTo>
                    <a:pt x="145918" y="131547"/>
                  </a:lnTo>
                  <a:lnTo>
                    <a:pt x="157639" y="114254"/>
                  </a:lnTo>
                  <a:lnTo>
                    <a:pt x="161951" y="93200"/>
                  </a:lnTo>
                  <a:lnTo>
                    <a:pt x="157639" y="72145"/>
                  </a:lnTo>
                  <a:lnTo>
                    <a:pt x="145918" y="54852"/>
                  </a:lnTo>
                  <a:lnTo>
                    <a:pt x="128609" y="43141"/>
                  </a:lnTo>
                  <a:lnTo>
                    <a:pt x="107535" y="38833"/>
                  </a:lnTo>
                  <a:lnTo>
                    <a:pt x="181449" y="38833"/>
                  </a:lnTo>
                  <a:lnTo>
                    <a:pt x="193532" y="56793"/>
                  </a:lnTo>
                  <a:lnTo>
                    <a:pt x="200820" y="93200"/>
                  </a:lnTo>
                  <a:lnTo>
                    <a:pt x="193532" y="129606"/>
                  </a:lnTo>
                  <a:lnTo>
                    <a:pt x="181449" y="147566"/>
                  </a:lnTo>
                  <a:close/>
                </a:path>
                <a:path w="216534" h="2065020">
                  <a:moveTo>
                    <a:pt x="126970" y="2064638"/>
                  </a:moveTo>
                  <a:lnTo>
                    <a:pt x="88101" y="2064638"/>
                  </a:lnTo>
                  <a:lnTo>
                    <a:pt x="88101" y="1976617"/>
                  </a:lnTo>
                  <a:lnTo>
                    <a:pt x="0" y="1976617"/>
                  </a:lnTo>
                  <a:lnTo>
                    <a:pt x="0" y="1937783"/>
                  </a:lnTo>
                  <a:lnTo>
                    <a:pt x="89397" y="1937783"/>
                  </a:lnTo>
                  <a:lnTo>
                    <a:pt x="89397" y="1848466"/>
                  </a:lnTo>
                  <a:lnTo>
                    <a:pt x="128265" y="1848466"/>
                  </a:lnTo>
                  <a:lnTo>
                    <a:pt x="128265" y="1936489"/>
                  </a:lnTo>
                  <a:lnTo>
                    <a:pt x="216367" y="1936489"/>
                  </a:lnTo>
                  <a:lnTo>
                    <a:pt x="216367" y="1975322"/>
                  </a:lnTo>
                  <a:lnTo>
                    <a:pt x="126970" y="1975322"/>
                  </a:lnTo>
                  <a:lnTo>
                    <a:pt x="126970" y="2064638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8556" y="9395697"/>
            <a:ext cx="186568" cy="14476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421398" y="6743379"/>
            <a:ext cx="2052320" cy="2050414"/>
          </a:xfrm>
          <a:custGeom>
            <a:avLst/>
            <a:gdLst/>
            <a:ahLst/>
            <a:cxnLst/>
            <a:rect l="l" t="t" r="r" b="b"/>
            <a:pathLst>
              <a:path w="2052320" h="2050415">
                <a:moveTo>
                  <a:pt x="93284" y="186400"/>
                </a:moveTo>
                <a:lnTo>
                  <a:pt x="56845" y="179118"/>
                </a:lnTo>
                <a:lnTo>
                  <a:pt x="27207" y="159216"/>
                </a:lnTo>
                <a:lnTo>
                  <a:pt x="7287" y="129606"/>
                </a:lnTo>
                <a:lnTo>
                  <a:pt x="0" y="93200"/>
                </a:lnTo>
                <a:lnTo>
                  <a:pt x="7287" y="56793"/>
                </a:lnTo>
                <a:lnTo>
                  <a:pt x="27207" y="27183"/>
                </a:lnTo>
                <a:lnTo>
                  <a:pt x="56845" y="7281"/>
                </a:lnTo>
                <a:lnTo>
                  <a:pt x="93284" y="0"/>
                </a:lnTo>
                <a:lnTo>
                  <a:pt x="129723" y="7281"/>
                </a:lnTo>
                <a:lnTo>
                  <a:pt x="159360" y="27183"/>
                </a:lnTo>
                <a:lnTo>
                  <a:pt x="179280" y="56793"/>
                </a:lnTo>
                <a:lnTo>
                  <a:pt x="186568" y="93200"/>
                </a:lnTo>
                <a:lnTo>
                  <a:pt x="179280" y="129606"/>
                </a:lnTo>
                <a:lnTo>
                  <a:pt x="159360" y="159216"/>
                </a:lnTo>
                <a:lnTo>
                  <a:pt x="129723" y="179118"/>
                </a:lnTo>
                <a:lnTo>
                  <a:pt x="93284" y="186400"/>
                </a:lnTo>
                <a:close/>
              </a:path>
              <a:path w="2052320" h="2050415">
                <a:moveTo>
                  <a:pt x="1026126" y="186400"/>
                </a:moveTo>
                <a:lnTo>
                  <a:pt x="989687" y="179118"/>
                </a:lnTo>
                <a:lnTo>
                  <a:pt x="960050" y="159216"/>
                </a:lnTo>
                <a:lnTo>
                  <a:pt x="940130" y="129606"/>
                </a:lnTo>
                <a:lnTo>
                  <a:pt x="932842" y="93200"/>
                </a:lnTo>
                <a:lnTo>
                  <a:pt x="940130" y="56793"/>
                </a:lnTo>
                <a:lnTo>
                  <a:pt x="960050" y="27183"/>
                </a:lnTo>
                <a:lnTo>
                  <a:pt x="989687" y="7281"/>
                </a:lnTo>
                <a:lnTo>
                  <a:pt x="1026126" y="0"/>
                </a:lnTo>
                <a:lnTo>
                  <a:pt x="1062019" y="7281"/>
                </a:lnTo>
                <a:lnTo>
                  <a:pt x="1091717" y="27183"/>
                </a:lnTo>
                <a:lnTo>
                  <a:pt x="1111940" y="56793"/>
                </a:lnTo>
                <a:lnTo>
                  <a:pt x="1119410" y="93200"/>
                </a:lnTo>
                <a:lnTo>
                  <a:pt x="1112123" y="129606"/>
                </a:lnTo>
                <a:lnTo>
                  <a:pt x="1092202" y="159216"/>
                </a:lnTo>
                <a:lnTo>
                  <a:pt x="1062565" y="179118"/>
                </a:lnTo>
                <a:lnTo>
                  <a:pt x="1026126" y="186400"/>
                </a:lnTo>
                <a:close/>
              </a:path>
              <a:path w="2052320" h="2050415">
                <a:moveTo>
                  <a:pt x="1958968" y="1118400"/>
                </a:moveTo>
                <a:lnTo>
                  <a:pt x="1922529" y="1111118"/>
                </a:lnTo>
                <a:lnTo>
                  <a:pt x="1892892" y="1091216"/>
                </a:lnTo>
                <a:lnTo>
                  <a:pt x="1872972" y="1061606"/>
                </a:lnTo>
                <a:lnTo>
                  <a:pt x="1865684" y="1025200"/>
                </a:lnTo>
                <a:lnTo>
                  <a:pt x="1872972" y="988793"/>
                </a:lnTo>
                <a:lnTo>
                  <a:pt x="1892892" y="959183"/>
                </a:lnTo>
                <a:lnTo>
                  <a:pt x="1922529" y="939281"/>
                </a:lnTo>
                <a:lnTo>
                  <a:pt x="1958968" y="932000"/>
                </a:lnTo>
                <a:lnTo>
                  <a:pt x="1995408" y="939281"/>
                </a:lnTo>
                <a:lnTo>
                  <a:pt x="2025045" y="959183"/>
                </a:lnTo>
                <a:lnTo>
                  <a:pt x="2044965" y="988793"/>
                </a:lnTo>
                <a:lnTo>
                  <a:pt x="2052253" y="1025200"/>
                </a:lnTo>
                <a:lnTo>
                  <a:pt x="2044965" y="1061606"/>
                </a:lnTo>
                <a:lnTo>
                  <a:pt x="2025045" y="1091216"/>
                </a:lnTo>
                <a:lnTo>
                  <a:pt x="1995408" y="1111118"/>
                </a:lnTo>
                <a:lnTo>
                  <a:pt x="1958968" y="1118400"/>
                </a:lnTo>
                <a:close/>
              </a:path>
              <a:path w="2052320" h="2050415">
                <a:moveTo>
                  <a:pt x="1026126" y="2050400"/>
                </a:moveTo>
                <a:lnTo>
                  <a:pt x="989687" y="2043119"/>
                </a:lnTo>
                <a:lnTo>
                  <a:pt x="960050" y="2023217"/>
                </a:lnTo>
                <a:lnTo>
                  <a:pt x="940130" y="1993606"/>
                </a:lnTo>
                <a:lnTo>
                  <a:pt x="932842" y="1957200"/>
                </a:lnTo>
                <a:lnTo>
                  <a:pt x="940130" y="1920794"/>
                </a:lnTo>
                <a:lnTo>
                  <a:pt x="960050" y="1891183"/>
                </a:lnTo>
                <a:lnTo>
                  <a:pt x="989687" y="1871281"/>
                </a:lnTo>
                <a:lnTo>
                  <a:pt x="1026126" y="1864000"/>
                </a:lnTo>
                <a:lnTo>
                  <a:pt x="1062019" y="1871281"/>
                </a:lnTo>
                <a:lnTo>
                  <a:pt x="1091717" y="1891183"/>
                </a:lnTo>
                <a:lnTo>
                  <a:pt x="1111940" y="1920794"/>
                </a:lnTo>
                <a:lnTo>
                  <a:pt x="1119410" y="1957200"/>
                </a:lnTo>
                <a:lnTo>
                  <a:pt x="1112123" y="1993606"/>
                </a:lnTo>
                <a:lnTo>
                  <a:pt x="1092202" y="2023217"/>
                </a:lnTo>
                <a:lnTo>
                  <a:pt x="1062565" y="2043119"/>
                </a:lnTo>
                <a:lnTo>
                  <a:pt x="1026126" y="2050400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0421398" y="9395697"/>
            <a:ext cx="1119505" cy="144780"/>
          </a:xfrm>
          <a:custGeom>
            <a:avLst/>
            <a:gdLst/>
            <a:ahLst/>
            <a:cxnLst/>
            <a:rect l="l" t="t" r="r" b="b"/>
            <a:pathLst>
              <a:path w="1119504" h="144779">
                <a:moveTo>
                  <a:pt x="169080" y="144768"/>
                </a:moveTo>
                <a:lnTo>
                  <a:pt x="17488" y="144768"/>
                </a:lnTo>
                <a:lnTo>
                  <a:pt x="7287" y="129606"/>
                </a:lnTo>
                <a:lnTo>
                  <a:pt x="0" y="93200"/>
                </a:lnTo>
                <a:lnTo>
                  <a:pt x="7287" y="56793"/>
                </a:lnTo>
                <a:lnTo>
                  <a:pt x="27207" y="27183"/>
                </a:lnTo>
                <a:lnTo>
                  <a:pt x="56845" y="7281"/>
                </a:lnTo>
                <a:lnTo>
                  <a:pt x="93284" y="0"/>
                </a:lnTo>
                <a:lnTo>
                  <a:pt x="129723" y="7281"/>
                </a:lnTo>
                <a:lnTo>
                  <a:pt x="159360" y="27183"/>
                </a:lnTo>
                <a:lnTo>
                  <a:pt x="179280" y="56793"/>
                </a:lnTo>
                <a:lnTo>
                  <a:pt x="186568" y="93200"/>
                </a:lnTo>
                <a:lnTo>
                  <a:pt x="179280" y="129606"/>
                </a:lnTo>
                <a:lnTo>
                  <a:pt x="169080" y="144768"/>
                </a:lnTo>
                <a:close/>
              </a:path>
              <a:path w="1119504" h="144779">
                <a:moveTo>
                  <a:pt x="1101922" y="144768"/>
                </a:moveTo>
                <a:lnTo>
                  <a:pt x="950330" y="144768"/>
                </a:lnTo>
                <a:lnTo>
                  <a:pt x="940130" y="129606"/>
                </a:lnTo>
                <a:lnTo>
                  <a:pt x="932842" y="93200"/>
                </a:lnTo>
                <a:lnTo>
                  <a:pt x="940130" y="56793"/>
                </a:lnTo>
                <a:lnTo>
                  <a:pt x="960050" y="27183"/>
                </a:lnTo>
                <a:lnTo>
                  <a:pt x="989687" y="7281"/>
                </a:lnTo>
                <a:lnTo>
                  <a:pt x="1026126" y="0"/>
                </a:lnTo>
                <a:lnTo>
                  <a:pt x="1062019" y="7281"/>
                </a:lnTo>
                <a:lnTo>
                  <a:pt x="1091717" y="27183"/>
                </a:lnTo>
                <a:lnTo>
                  <a:pt x="1111940" y="56793"/>
                </a:lnTo>
                <a:lnTo>
                  <a:pt x="1119410" y="93200"/>
                </a:lnTo>
                <a:lnTo>
                  <a:pt x="1112123" y="129606"/>
                </a:lnTo>
                <a:lnTo>
                  <a:pt x="1101922" y="144768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0421398" y="6745968"/>
            <a:ext cx="2052320" cy="2047875"/>
          </a:xfrm>
          <a:custGeom>
            <a:avLst/>
            <a:gdLst/>
            <a:ahLst/>
            <a:cxnLst/>
            <a:rect l="l" t="t" r="r" b="b"/>
            <a:pathLst>
              <a:path w="2052320" h="2047875">
                <a:moveTo>
                  <a:pt x="1896779" y="181222"/>
                </a:moveTo>
                <a:lnTo>
                  <a:pt x="1869571" y="154038"/>
                </a:lnTo>
                <a:lnTo>
                  <a:pt x="1933056" y="90611"/>
                </a:lnTo>
                <a:lnTo>
                  <a:pt x="1869571" y="27183"/>
                </a:lnTo>
                <a:lnTo>
                  <a:pt x="1896779" y="0"/>
                </a:lnTo>
                <a:lnTo>
                  <a:pt x="1958968" y="63427"/>
                </a:lnTo>
                <a:lnTo>
                  <a:pt x="2013384" y="63427"/>
                </a:lnTo>
                <a:lnTo>
                  <a:pt x="1986176" y="90611"/>
                </a:lnTo>
                <a:lnTo>
                  <a:pt x="2013384" y="117794"/>
                </a:lnTo>
                <a:lnTo>
                  <a:pt x="1958968" y="117794"/>
                </a:lnTo>
                <a:lnTo>
                  <a:pt x="1896779" y="181222"/>
                </a:lnTo>
                <a:close/>
              </a:path>
              <a:path w="2052320" h="2047875">
                <a:moveTo>
                  <a:pt x="2013384" y="63427"/>
                </a:moveTo>
                <a:lnTo>
                  <a:pt x="1958968" y="63427"/>
                </a:lnTo>
                <a:lnTo>
                  <a:pt x="2022454" y="0"/>
                </a:lnTo>
                <a:lnTo>
                  <a:pt x="2049661" y="27183"/>
                </a:lnTo>
                <a:lnTo>
                  <a:pt x="2013384" y="63427"/>
                </a:lnTo>
                <a:close/>
              </a:path>
              <a:path w="2052320" h="2047875">
                <a:moveTo>
                  <a:pt x="2022454" y="181222"/>
                </a:moveTo>
                <a:lnTo>
                  <a:pt x="1958968" y="117794"/>
                </a:lnTo>
                <a:lnTo>
                  <a:pt x="2013384" y="117794"/>
                </a:lnTo>
                <a:lnTo>
                  <a:pt x="2049661" y="154038"/>
                </a:lnTo>
                <a:lnTo>
                  <a:pt x="2022454" y="181222"/>
                </a:lnTo>
                <a:close/>
              </a:path>
              <a:path w="2052320" h="2047875">
                <a:moveTo>
                  <a:pt x="1958968" y="2047811"/>
                </a:moveTo>
                <a:lnTo>
                  <a:pt x="1922529" y="2040530"/>
                </a:lnTo>
                <a:lnTo>
                  <a:pt x="1892892" y="2020628"/>
                </a:lnTo>
                <a:lnTo>
                  <a:pt x="1872972" y="1991017"/>
                </a:lnTo>
                <a:lnTo>
                  <a:pt x="1865684" y="1954611"/>
                </a:lnTo>
                <a:lnTo>
                  <a:pt x="1872972" y="1918205"/>
                </a:lnTo>
                <a:lnTo>
                  <a:pt x="1892892" y="1888594"/>
                </a:lnTo>
                <a:lnTo>
                  <a:pt x="1922529" y="1868692"/>
                </a:lnTo>
                <a:lnTo>
                  <a:pt x="1958968" y="1861411"/>
                </a:lnTo>
                <a:lnTo>
                  <a:pt x="1995408" y="1868692"/>
                </a:lnTo>
                <a:lnTo>
                  <a:pt x="2025045" y="1888594"/>
                </a:lnTo>
                <a:lnTo>
                  <a:pt x="2032882" y="1900244"/>
                </a:lnTo>
                <a:lnTo>
                  <a:pt x="1958968" y="1900244"/>
                </a:lnTo>
                <a:lnTo>
                  <a:pt x="1937895" y="1904552"/>
                </a:lnTo>
                <a:lnTo>
                  <a:pt x="1920586" y="1916263"/>
                </a:lnTo>
                <a:lnTo>
                  <a:pt x="1908865" y="1933556"/>
                </a:lnTo>
                <a:lnTo>
                  <a:pt x="1904553" y="1954611"/>
                </a:lnTo>
                <a:lnTo>
                  <a:pt x="1908865" y="1975666"/>
                </a:lnTo>
                <a:lnTo>
                  <a:pt x="1920586" y="1992959"/>
                </a:lnTo>
                <a:lnTo>
                  <a:pt x="1937895" y="2004670"/>
                </a:lnTo>
                <a:lnTo>
                  <a:pt x="1958968" y="2008978"/>
                </a:lnTo>
                <a:lnTo>
                  <a:pt x="2032882" y="2008978"/>
                </a:lnTo>
                <a:lnTo>
                  <a:pt x="2025045" y="2020628"/>
                </a:lnTo>
                <a:lnTo>
                  <a:pt x="1995408" y="2040530"/>
                </a:lnTo>
                <a:lnTo>
                  <a:pt x="1958968" y="2047811"/>
                </a:lnTo>
                <a:close/>
              </a:path>
              <a:path w="2052320" h="2047875">
                <a:moveTo>
                  <a:pt x="2032882" y="2008978"/>
                </a:moveTo>
                <a:lnTo>
                  <a:pt x="1958968" y="2008978"/>
                </a:lnTo>
                <a:lnTo>
                  <a:pt x="1980042" y="2004670"/>
                </a:lnTo>
                <a:lnTo>
                  <a:pt x="1997351" y="1992959"/>
                </a:lnTo>
                <a:lnTo>
                  <a:pt x="2009072" y="1975666"/>
                </a:lnTo>
                <a:lnTo>
                  <a:pt x="2013384" y="1954611"/>
                </a:lnTo>
                <a:lnTo>
                  <a:pt x="2009072" y="1933556"/>
                </a:lnTo>
                <a:lnTo>
                  <a:pt x="1997351" y="1916263"/>
                </a:lnTo>
                <a:lnTo>
                  <a:pt x="1980042" y="1904552"/>
                </a:lnTo>
                <a:lnTo>
                  <a:pt x="1958968" y="1900244"/>
                </a:lnTo>
                <a:lnTo>
                  <a:pt x="2032882" y="1900244"/>
                </a:lnTo>
                <a:lnTo>
                  <a:pt x="2044965" y="1918205"/>
                </a:lnTo>
                <a:lnTo>
                  <a:pt x="2052253" y="1954611"/>
                </a:lnTo>
                <a:lnTo>
                  <a:pt x="2044965" y="1991017"/>
                </a:lnTo>
                <a:lnTo>
                  <a:pt x="2032882" y="2008978"/>
                </a:lnTo>
                <a:close/>
              </a:path>
              <a:path w="2052320" h="2047875">
                <a:moveTo>
                  <a:pt x="962641" y="1113222"/>
                </a:moveTo>
                <a:lnTo>
                  <a:pt x="935433" y="1086038"/>
                </a:lnTo>
                <a:lnTo>
                  <a:pt x="998918" y="1022611"/>
                </a:lnTo>
                <a:lnTo>
                  <a:pt x="935433" y="959183"/>
                </a:lnTo>
                <a:lnTo>
                  <a:pt x="962641" y="932000"/>
                </a:lnTo>
                <a:lnTo>
                  <a:pt x="1024830" y="995427"/>
                </a:lnTo>
                <a:lnTo>
                  <a:pt x="1079246" y="995427"/>
                </a:lnTo>
                <a:lnTo>
                  <a:pt x="1052038" y="1022611"/>
                </a:lnTo>
                <a:lnTo>
                  <a:pt x="1079246" y="1049794"/>
                </a:lnTo>
                <a:lnTo>
                  <a:pt x="1024830" y="1049794"/>
                </a:lnTo>
                <a:lnTo>
                  <a:pt x="962641" y="1113222"/>
                </a:lnTo>
                <a:close/>
              </a:path>
              <a:path w="2052320" h="2047875">
                <a:moveTo>
                  <a:pt x="1079246" y="995427"/>
                </a:moveTo>
                <a:lnTo>
                  <a:pt x="1024830" y="995427"/>
                </a:lnTo>
                <a:lnTo>
                  <a:pt x="1088316" y="932000"/>
                </a:lnTo>
                <a:lnTo>
                  <a:pt x="1115523" y="959183"/>
                </a:lnTo>
                <a:lnTo>
                  <a:pt x="1079246" y="995427"/>
                </a:lnTo>
                <a:close/>
              </a:path>
              <a:path w="2052320" h="2047875">
                <a:moveTo>
                  <a:pt x="1088316" y="1113222"/>
                </a:moveTo>
                <a:lnTo>
                  <a:pt x="1024830" y="1049794"/>
                </a:lnTo>
                <a:lnTo>
                  <a:pt x="1079246" y="1049794"/>
                </a:lnTo>
                <a:lnTo>
                  <a:pt x="1115523" y="1086038"/>
                </a:lnTo>
                <a:lnTo>
                  <a:pt x="1088316" y="1113222"/>
                </a:lnTo>
                <a:close/>
              </a:path>
              <a:path w="2052320" h="2047875">
                <a:moveTo>
                  <a:pt x="93284" y="1115811"/>
                </a:moveTo>
                <a:lnTo>
                  <a:pt x="56845" y="1108530"/>
                </a:lnTo>
                <a:lnTo>
                  <a:pt x="27207" y="1088627"/>
                </a:lnTo>
                <a:lnTo>
                  <a:pt x="7287" y="1059017"/>
                </a:lnTo>
                <a:lnTo>
                  <a:pt x="0" y="1022611"/>
                </a:lnTo>
                <a:lnTo>
                  <a:pt x="7287" y="986205"/>
                </a:lnTo>
                <a:lnTo>
                  <a:pt x="27207" y="956594"/>
                </a:lnTo>
                <a:lnTo>
                  <a:pt x="56845" y="936692"/>
                </a:lnTo>
                <a:lnTo>
                  <a:pt x="93284" y="929411"/>
                </a:lnTo>
                <a:lnTo>
                  <a:pt x="129723" y="936692"/>
                </a:lnTo>
                <a:lnTo>
                  <a:pt x="159360" y="956594"/>
                </a:lnTo>
                <a:lnTo>
                  <a:pt x="167198" y="968244"/>
                </a:lnTo>
                <a:lnTo>
                  <a:pt x="93284" y="968244"/>
                </a:lnTo>
                <a:lnTo>
                  <a:pt x="72210" y="972552"/>
                </a:lnTo>
                <a:lnTo>
                  <a:pt x="54901" y="984263"/>
                </a:lnTo>
                <a:lnTo>
                  <a:pt x="43180" y="1001556"/>
                </a:lnTo>
                <a:lnTo>
                  <a:pt x="38868" y="1022611"/>
                </a:lnTo>
                <a:lnTo>
                  <a:pt x="43180" y="1043666"/>
                </a:lnTo>
                <a:lnTo>
                  <a:pt x="54901" y="1060959"/>
                </a:lnTo>
                <a:lnTo>
                  <a:pt x="72210" y="1072669"/>
                </a:lnTo>
                <a:lnTo>
                  <a:pt x="93284" y="1076977"/>
                </a:lnTo>
                <a:lnTo>
                  <a:pt x="167198" y="1076977"/>
                </a:lnTo>
                <a:lnTo>
                  <a:pt x="159360" y="1088627"/>
                </a:lnTo>
                <a:lnTo>
                  <a:pt x="129723" y="1108530"/>
                </a:lnTo>
                <a:lnTo>
                  <a:pt x="93284" y="1115811"/>
                </a:lnTo>
                <a:close/>
              </a:path>
              <a:path w="2052320" h="2047875">
                <a:moveTo>
                  <a:pt x="167198" y="1076977"/>
                </a:moveTo>
                <a:lnTo>
                  <a:pt x="93284" y="1076977"/>
                </a:lnTo>
                <a:lnTo>
                  <a:pt x="114358" y="1072669"/>
                </a:lnTo>
                <a:lnTo>
                  <a:pt x="131666" y="1060959"/>
                </a:lnTo>
                <a:lnTo>
                  <a:pt x="143388" y="1043666"/>
                </a:lnTo>
                <a:lnTo>
                  <a:pt x="147700" y="1022611"/>
                </a:lnTo>
                <a:lnTo>
                  <a:pt x="143388" y="1001556"/>
                </a:lnTo>
                <a:lnTo>
                  <a:pt x="131666" y="984263"/>
                </a:lnTo>
                <a:lnTo>
                  <a:pt x="114358" y="972552"/>
                </a:lnTo>
                <a:lnTo>
                  <a:pt x="93284" y="968244"/>
                </a:lnTo>
                <a:lnTo>
                  <a:pt x="167198" y="968244"/>
                </a:lnTo>
                <a:lnTo>
                  <a:pt x="179280" y="986205"/>
                </a:lnTo>
                <a:lnTo>
                  <a:pt x="186568" y="1022611"/>
                </a:lnTo>
                <a:lnTo>
                  <a:pt x="179280" y="1059017"/>
                </a:lnTo>
                <a:lnTo>
                  <a:pt x="167198" y="1076977"/>
                </a:lnTo>
                <a:close/>
              </a:path>
              <a:path w="2052320" h="2047875">
                <a:moveTo>
                  <a:pt x="31094" y="2043928"/>
                </a:moveTo>
                <a:lnTo>
                  <a:pt x="3886" y="2016744"/>
                </a:lnTo>
                <a:lnTo>
                  <a:pt x="67372" y="1953316"/>
                </a:lnTo>
                <a:lnTo>
                  <a:pt x="3886" y="1889889"/>
                </a:lnTo>
                <a:lnTo>
                  <a:pt x="31094" y="1862705"/>
                </a:lnTo>
                <a:lnTo>
                  <a:pt x="94579" y="1926133"/>
                </a:lnTo>
                <a:lnTo>
                  <a:pt x="147699" y="1926133"/>
                </a:lnTo>
                <a:lnTo>
                  <a:pt x="120492" y="1953316"/>
                </a:lnTo>
                <a:lnTo>
                  <a:pt x="147700" y="1980500"/>
                </a:lnTo>
                <a:lnTo>
                  <a:pt x="94579" y="1980500"/>
                </a:lnTo>
                <a:lnTo>
                  <a:pt x="31094" y="2043928"/>
                </a:lnTo>
                <a:close/>
              </a:path>
              <a:path w="2052320" h="2047875">
                <a:moveTo>
                  <a:pt x="147699" y="1926133"/>
                </a:moveTo>
                <a:lnTo>
                  <a:pt x="94579" y="1926133"/>
                </a:lnTo>
                <a:lnTo>
                  <a:pt x="156769" y="1862705"/>
                </a:lnTo>
                <a:lnTo>
                  <a:pt x="183977" y="1889889"/>
                </a:lnTo>
                <a:lnTo>
                  <a:pt x="147699" y="1926133"/>
                </a:lnTo>
                <a:close/>
              </a:path>
              <a:path w="2052320" h="2047875">
                <a:moveTo>
                  <a:pt x="156769" y="2043928"/>
                </a:moveTo>
                <a:lnTo>
                  <a:pt x="94579" y="1980500"/>
                </a:lnTo>
                <a:lnTo>
                  <a:pt x="147700" y="1980500"/>
                </a:lnTo>
                <a:lnTo>
                  <a:pt x="183977" y="2016744"/>
                </a:lnTo>
                <a:lnTo>
                  <a:pt x="156769" y="2043928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90969" y="9398286"/>
            <a:ext cx="180090" cy="14218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95345" y="2482622"/>
            <a:ext cx="180086" cy="18126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4624284" y="2464495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40" h="216535">
                <a:moveTo>
                  <a:pt x="1953749" y="201986"/>
                </a:moveTo>
                <a:lnTo>
                  <a:pt x="1917311" y="194703"/>
                </a:lnTo>
                <a:lnTo>
                  <a:pt x="1887674" y="174795"/>
                </a:lnTo>
                <a:lnTo>
                  <a:pt x="1867754" y="145177"/>
                </a:lnTo>
                <a:lnTo>
                  <a:pt x="1860466" y="108761"/>
                </a:lnTo>
                <a:lnTo>
                  <a:pt x="1867754" y="72345"/>
                </a:lnTo>
                <a:lnTo>
                  <a:pt x="1887674" y="42727"/>
                </a:lnTo>
                <a:lnTo>
                  <a:pt x="1917311" y="22820"/>
                </a:lnTo>
                <a:lnTo>
                  <a:pt x="1953749" y="15537"/>
                </a:lnTo>
                <a:lnTo>
                  <a:pt x="1990187" y="22820"/>
                </a:lnTo>
                <a:lnTo>
                  <a:pt x="2019824" y="42727"/>
                </a:lnTo>
                <a:lnTo>
                  <a:pt x="2027661" y="54380"/>
                </a:lnTo>
                <a:lnTo>
                  <a:pt x="1953749" y="54380"/>
                </a:lnTo>
                <a:lnTo>
                  <a:pt x="1932675" y="58690"/>
                </a:lnTo>
                <a:lnTo>
                  <a:pt x="1915367" y="70403"/>
                </a:lnTo>
                <a:lnTo>
                  <a:pt x="1903646" y="87701"/>
                </a:lnTo>
                <a:lnTo>
                  <a:pt x="1899334" y="108761"/>
                </a:lnTo>
                <a:lnTo>
                  <a:pt x="1903646" y="129822"/>
                </a:lnTo>
                <a:lnTo>
                  <a:pt x="1915367" y="147119"/>
                </a:lnTo>
                <a:lnTo>
                  <a:pt x="1932675" y="158833"/>
                </a:lnTo>
                <a:lnTo>
                  <a:pt x="1953749" y="163142"/>
                </a:lnTo>
                <a:lnTo>
                  <a:pt x="2027661" y="163142"/>
                </a:lnTo>
                <a:lnTo>
                  <a:pt x="2019824" y="174795"/>
                </a:lnTo>
                <a:lnTo>
                  <a:pt x="1990187" y="194703"/>
                </a:lnTo>
                <a:lnTo>
                  <a:pt x="1953749" y="201986"/>
                </a:lnTo>
                <a:close/>
              </a:path>
              <a:path w="2047240" h="216535">
                <a:moveTo>
                  <a:pt x="2027661" y="163142"/>
                </a:moveTo>
                <a:lnTo>
                  <a:pt x="1953749" y="163142"/>
                </a:lnTo>
                <a:lnTo>
                  <a:pt x="1974822" y="158833"/>
                </a:lnTo>
                <a:lnTo>
                  <a:pt x="1992131" y="147119"/>
                </a:lnTo>
                <a:lnTo>
                  <a:pt x="2003852" y="129822"/>
                </a:lnTo>
                <a:lnTo>
                  <a:pt x="2008164" y="108761"/>
                </a:lnTo>
                <a:lnTo>
                  <a:pt x="2003852" y="87701"/>
                </a:lnTo>
                <a:lnTo>
                  <a:pt x="1992131" y="70403"/>
                </a:lnTo>
                <a:lnTo>
                  <a:pt x="1974822" y="58690"/>
                </a:lnTo>
                <a:lnTo>
                  <a:pt x="1953749" y="54380"/>
                </a:lnTo>
                <a:lnTo>
                  <a:pt x="2027661" y="54380"/>
                </a:lnTo>
                <a:lnTo>
                  <a:pt x="2039744" y="72345"/>
                </a:lnTo>
                <a:lnTo>
                  <a:pt x="2047031" y="108761"/>
                </a:lnTo>
                <a:lnTo>
                  <a:pt x="2039744" y="145177"/>
                </a:lnTo>
                <a:lnTo>
                  <a:pt x="2027661" y="163142"/>
                </a:lnTo>
                <a:close/>
              </a:path>
              <a:path w="2047240" h="216535">
                <a:moveTo>
                  <a:pt x="1041654" y="216228"/>
                </a:moveTo>
                <a:lnTo>
                  <a:pt x="1002786" y="216228"/>
                </a:lnTo>
                <a:lnTo>
                  <a:pt x="1002786" y="128183"/>
                </a:lnTo>
                <a:lnTo>
                  <a:pt x="915981" y="128183"/>
                </a:lnTo>
                <a:lnTo>
                  <a:pt x="915981" y="89340"/>
                </a:lnTo>
                <a:lnTo>
                  <a:pt x="1004082" y="89340"/>
                </a:lnTo>
                <a:lnTo>
                  <a:pt x="1004082" y="0"/>
                </a:lnTo>
                <a:lnTo>
                  <a:pt x="1042949" y="0"/>
                </a:lnTo>
                <a:lnTo>
                  <a:pt x="1042949" y="88045"/>
                </a:lnTo>
                <a:lnTo>
                  <a:pt x="1132345" y="88045"/>
                </a:lnTo>
                <a:lnTo>
                  <a:pt x="1132345" y="126888"/>
                </a:lnTo>
                <a:lnTo>
                  <a:pt x="1041654" y="126888"/>
                </a:lnTo>
                <a:lnTo>
                  <a:pt x="1041654" y="216228"/>
                </a:lnTo>
                <a:close/>
              </a:path>
              <a:path w="2047240" h="216535">
                <a:moveTo>
                  <a:pt x="93282" y="201986"/>
                </a:moveTo>
                <a:lnTo>
                  <a:pt x="56843" y="194703"/>
                </a:lnTo>
                <a:lnTo>
                  <a:pt x="27207" y="174795"/>
                </a:lnTo>
                <a:lnTo>
                  <a:pt x="7287" y="145177"/>
                </a:lnTo>
                <a:lnTo>
                  <a:pt x="0" y="108761"/>
                </a:lnTo>
                <a:lnTo>
                  <a:pt x="7469" y="72345"/>
                </a:lnTo>
                <a:lnTo>
                  <a:pt x="27693" y="42727"/>
                </a:lnTo>
                <a:lnTo>
                  <a:pt x="57390" y="22820"/>
                </a:lnTo>
                <a:lnTo>
                  <a:pt x="93282" y="15537"/>
                </a:lnTo>
                <a:lnTo>
                  <a:pt x="129720" y="22820"/>
                </a:lnTo>
                <a:lnTo>
                  <a:pt x="159357" y="42727"/>
                </a:lnTo>
                <a:lnTo>
                  <a:pt x="167194" y="54380"/>
                </a:lnTo>
                <a:lnTo>
                  <a:pt x="93282" y="54380"/>
                </a:lnTo>
                <a:lnTo>
                  <a:pt x="72208" y="58690"/>
                </a:lnTo>
                <a:lnTo>
                  <a:pt x="54900" y="70403"/>
                </a:lnTo>
                <a:lnTo>
                  <a:pt x="43179" y="87701"/>
                </a:lnTo>
                <a:lnTo>
                  <a:pt x="38867" y="108761"/>
                </a:lnTo>
                <a:lnTo>
                  <a:pt x="43179" y="129822"/>
                </a:lnTo>
                <a:lnTo>
                  <a:pt x="54900" y="147119"/>
                </a:lnTo>
                <a:lnTo>
                  <a:pt x="72208" y="158833"/>
                </a:lnTo>
                <a:lnTo>
                  <a:pt x="93282" y="163142"/>
                </a:lnTo>
                <a:lnTo>
                  <a:pt x="167194" y="163142"/>
                </a:lnTo>
                <a:lnTo>
                  <a:pt x="159357" y="174795"/>
                </a:lnTo>
                <a:lnTo>
                  <a:pt x="129720" y="194703"/>
                </a:lnTo>
                <a:lnTo>
                  <a:pt x="93282" y="201986"/>
                </a:lnTo>
                <a:close/>
              </a:path>
              <a:path w="2047240" h="216535">
                <a:moveTo>
                  <a:pt x="167194" y="163142"/>
                </a:moveTo>
                <a:lnTo>
                  <a:pt x="93282" y="163142"/>
                </a:lnTo>
                <a:lnTo>
                  <a:pt x="114356" y="158833"/>
                </a:lnTo>
                <a:lnTo>
                  <a:pt x="131664" y="147119"/>
                </a:lnTo>
                <a:lnTo>
                  <a:pt x="143385" y="129822"/>
                </a:lnTo>
                <a:lnTo>
                  <a:pt x="147697" y="108761"/>
                </a:lnTo>
                <a:lnTo>
                  <a:pt x="143385" y="87701"/>
                </a:lnTo>
                <a:lnTo>
                  <a:pt x="131664" y="70403"/>
                </a:lnTo>
                <a:lnTo>
                  <a:pt x="114356" y="58690"/>
                </a:lnTo>
                <a:lnTo>
                  <a:pt x="93282" y="54380"/>
                </a:lnTo>
                <a:lnTo>
                  <a:pt x="167194" y="54380"/>
                </a:lnTo>
                <a:lnTo>
                  <a:pt x="179277" y="72345"/>
                </a:lnTo>
                <a:lnTo>
                  <a:pt x="186564" y="108761"/>
                </a:lnTo>
                <a:lnTo>
                  <a:pt x="179277" y="145177"/>
                </a:lnTo>
                <a:lnTo>
                  <a:pt x="167194" y="163142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7" name="object 17"/>
          <p:cNvGrpSpPr/>
          <p:nvPr/>
        </p:nvGrpSpPr>
        <p:grpSpPr>
          <a:xfrm>
            <a:off x="13674618" y="3410982"/>
            <a:ext cx="216535" cy="2065655"/>
            <a:chOff x="13674618" y="3410982"/>
            <a:chExt cx="216535" cy="206565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91459" y="4343226"/>
              <a:ext cx="186564" cy="1864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674618" y="3410982"/>
              <a:ext cx="216535" cy="2065655"/>
            </a:xfrm>
            <a:custGeom>
              <a:avLst/>
              <a:gdLst/>
              <a:ahLst/>
              <a:cxnLst/>
              <a:rect l="l" t="t" r="r" b="b"/>
              <a:pathLst>
                <a:path w="216534" h="2065654">
                  <a:moveTo>
                    <a:pt x="107533" y="186448"/>
                  </a:moveTo>
                  <a:lnTo>
                    <a:pt x="71094" y="179165"/>
                  </a:lnTo>
                  <a:lnTo>
                    <a:pt x="41457" y="159258"/>
                  </a:lnTo>
                  <a:lnTo>
                    <a:pt x="21538" y="129640"/>
                  </a:lnTo>
                  <a:lnTo>
                    <a:pt x="14250" y="93224"/>
                  </a:lnTo>
                  <a:lnTo>
                    <a:pt x="21538" y="56808"/>
                  </a:lnTo>
                  <a:lnTo>
                    <a:pt x="41457" y="27190"/>
                  </a:lnTo>
                  <a:lnTo>
                    <a:pt x="71094" y="7283"/>
                  </a:lnTo>
                  <a:lnTo>
                    <a:pt x="107533" y="0"/>
                  </a:lnTo>
                  <a:lnTo>
                    <a:pt x="143971" y="7283"/>
                  </a:lnTo>
                  <a:lnTo>
                    <a:pt x="173608" y="27190"/>
                  </a:lnTo>
                  <a:lnTo>
                    <a:pt x="181445" y="38843"/>
                  </a:lnTo>
                  <a:lnTo>
                    <a:pt x="107533" y="38843"/>
                  </a:lnTo>
                  <a:lnTo>
                    <a:pt x="86459" y="43152"/>
                  </a:lnTo>
                  <a:lnTo>
                    <a:pt x="69151" y="54866"/>
                  </a:lnTo>
                  <a:lnTo>
                    <a:pt x="57430" y="72163"/>
                  </a:lnTo>
                  <a:lnTo>
                    <a:pt x="53118" y="93224"/>
                  </a:lnTo>
                  <a:lnTo>
                    <a:pt x="57430" y="114284"/>
                  </a:lnTo>
                  <a:lnTo>
                    <a:pt x="69151" y="131582"/>
                  </a:lnTo>
                  <a:lnTo>
                    <a:pt x="86459" y="143296"/>
                  </a:lnTo>
                  <a:lnTo>
                    <a:pt x="107533" y="147605"/>
                  </a:lnTo>
                  <a:lnTo>
                    <a:pt x="181445" y="147605"/>
                  </a:lnTo>
                  <a:lnTo>
                    <a:pt x="173608" y="159258"/>
                  </a:lnTo>
                  <a:lnTo>
                    <a:pt x="143971" y="179165"/>
                  </a:lnTo>
                  <a:lnTo>
                    <a:pt x="107533" y="186448"/>
                  </a:lnTo>
                  <a:close/>
                </a:path>
                <a:path w="216534" h="2065654">
                  <a:moveTo>
                    <a:pt x="181445" y="147605"/>
                  </a:moveTo>
                  <a:lnTo>
                    <a:pt x="107533" y="147605"/>
                  </a:lnTo>
                  <a:lnTo>
                    <a:pt x="128606" y="143296"/>
                  </a:lnTo>
                  <a:lnTo>
                    <a:pt x="145914" y="131582"/>
                  </a:lnTo>
                  <a:lnTo>
                    <a:pt x="157635" y="114284"/>
                  </a:lnTo>
                  <a:lnTo>
                    <a:pt x="161947" y="93224"/>
                  </a:lnTo>
                  <a:lnTo>
                    <a:pt x="157635" y="72163"/>
                  </a:lnTo>
                  <a:lnTo>
                    <a:pt x="145914" y="54866"/>
                  </a:lnTo>
                  <a:lnTo>
                    <a:pt x="128606" y="43152"/>
                  </a:lnTo>
                  <a:lnTo>
                    <a:pt x="107533" y="38843"/>
                  </a:lnTo>
                  <a:lnTo>
                    <a:pt x="181445" y="38843"/>
                  </a:lnTo>
                  <a:lnTo>
                    <a:pt x="193527" y="56808"/>
                  </a:lnTo>
                  <a:lnTo>
                    <a:pt x="200815" y="93224"/>
                  </a:lnTo>
                  <a:lnTo>
                    <a:pt x="193527" y="129640"/>
                  </a:lnTo>
                  <a:lnTo>
                    <a:pt x="181445" y="147605"/>
                  </a:lnTo>
                  <a:close/>
                </a:path>
                <a:path w="216534" h="2065654">
                  <a:moveTo>
                    <a:pt x="126966" y="2065179"/>
                  </a:moveTo>
                  <a:lnTo>
                    <a:pt x="88099" y="2065179"/>
                  </a:lnTo>
                  <a:lnTo>
                    <a:pt x="88099" y="1977134"/>
                  </a:lnTo>
                  <a:lnTo>
                    <a:pt x="0" y="1977134"/>
                  </a:lnTo>
                  <a:lnTo>
                    <a:pt x="0" y="1938290"/>
                  </a:lnTo>
                  <a:lnTo>
                    <a:pt x="89394" y="1938290"/>
                  </a:lnTo>
                  <a:lnTo>
                    <a:pt x="89394" y="1848950"/>
                  </a:lnTo>
                  <a:lnTo>
                    <a:pt x="128262" y="1848950"/>
                  </a:lnTo>
                  <a:lnTo>
                    <a:pt x="128262" y="1936996"/>
                  </a:lnTo>
                  <a:lnTo>
                    <a:pt x="216362" y="1936996"/>
                  </a:lnTo>
                  <a:lnTo>
                    <a:pt x="216362" y="1975839"/>
                  </a:lnTo>
                  <a:lnTo>
                    <a:pt x="126966" y="1975839"/>
                  </a:lnTo>
                  <a:lnTo>
                    <a:pt x="126966" y="2065179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943829" y="3388628"/>
            <a:ext cx="6315075" cy="5867400"/>
            <a:chOff x="10943829" y="3388628"/>
            <a:chExt cx="6315075" cy="5867400"/>
          </a:xfrm>
        </p:grpSpPr>
        <p:sp>
          <p:nvSpPr>
            <p:cNvPr id="21" name="object 21"/>
            <p:cNvSpPr/>
            <p:nvPr/>
          </p:nvSpPr>
          <p:spPr>
            <a:xfrm>
              <a:off x="14621692" y="3410982"/>
              <a:ext cx="2052320" cy="2051050"/>
            </a:xfrm>
            <a:custGeom>
              <a:avLst/>
              <a:gdLst/>
              <a:ahLst/>
              <a:cxnLst/>
              <a:rect l="l" t="t" r="r" b="b"/>
              <a:pathLst>
                <a:path w="2052319" h="2051050">
                  <a:moveTo>
                    <a:pt x="93282" y="186448"/>
                  </a:moveTo>
                  <a:lnTo>
                    <a:pt x="56844" y="179165"/>
                  </a:lnTo>
                  <a:lnTo>
                    <a:pt x="27207" y="159258"/>
                  </a:lnTo>
                  <a:lnTo>
                    <a:pt x="7287" y="129640"/>
                  </a:lnTo>
                  <a:lnTo>
                    <a:pt x="0" y="93224"/>
                  </a:lnTo>
                  <a:lnTo>
                    <a:pt x="7287" y="56808"/>
                  </a:lnTo>
                  <a:lnTo>
                    <a:pt x="27207" y="27190"/>
                  </a:lnTo>
                  <a:lnTo>
                    <a:pt x="56844" y="7283"/>
                  </a:lnTo>
                  <a:lnTo>
                    <a:pt x="93282" y="0"/>
                  </a:lnTo>
                  <a:lnTo>
                    <a:pt x="129720" y="7283"/>
                  </a:lnTo>
                  <a:lnTo>
                    <a:pt x="159357" y="27190"/>
                  </a:lnTo>
                  <a:lnTo>
                    <a:pt x="179277" y="56808"/>
                  </a:lnTo>
                  <a:lnTo>
                    <a:pt x="186564" y="93224"/>
                  </a:lnTo>
                  <a:lnTo>
                    <a:pt x="179277" y="129640"/>
                  </a:lnTo>
                  <a:lnTo>
                    <a:pt x="159357" y="159258"/>
                  </a:lnTo>
                  <a:lnTo>
                    <a:pt x="129720" y="179165"/>
                  </a:lnTo>
                  <a:lnTo>
                    <a:pt x="93282" y="186448"/>
                  </a:lnTo>
                  <a:close/>
                </a:path>
                <a:path w="2052319" h="2051050">
                  <a:moveTo>
                    <a:pt x="1026107" y="186448"/>
                  </a:moveTo>
                  <a:lnTo>
                    <a:pt x="989668" y="179165"/>
                  </a:lnTo>
                  <a:lnTo>
                    <a:pt x="960032" y="159258"/>
                  </a:lnTo>
                  <a:lnTo>
                    <a:pt x="940112" y="129640"/>
                  </a:lnTo>
                  <a:lnTo>
                    <a:pt x="932824" y="93224"/>
                  </a:lnTo>
                  <a:lnTo>
                    <a:pt x="940112" y="56808"/>
                  </a:lnTo>
                  <a:lnTo>
                    <a:pt x="960032" y="27190"/>
                  </a:lnTo>
                  <a:lnTo>
                    <a:pt x="989668" y="7283"/>
                  </a:lnTo>
                  <a:lnTo>
                    <a:pt x="1026107" y="0"/>
                  </a:lnTo>
                  <a:lnTo>
                    <a:pt x="1061999" y="7283"/>
                  </a:lnTo>
                  <a:lnTo>
                    <a:pt x="1091696" y="27190"/>
                  </a:lnTo>
                  <a:lnTo>
                    <a:pt x="1111919" y="56808"/>
                  </a:lnTo>
                  <a:lnTo>
                    <a:pt x="1119389" y="93224"/>
                  </a:lnTo>
                  <a:lnTo>
                    <a:pt x="1112101" y="129640"/>
                  </a:lnTo>
                  <a:lnTo>
                    <a:pt x="1092182" y="159258"/>
                  </a:lnTo>
                  <a:lnTo>
                    <a:pt x="1062545" y="179165"/>
                  </a:lnTo>
                  <a:lnTo>
                    <a:pt x="1026107" y="186448"/>
                  </a:lnTo>
                  <a:close/>
                </a:path>
                <a:path w="2052319" h="2051050">
                  <a:moveTo>
                    <a:pt x="1958931" y="1118692"/>
                  </a:moveTo>
                  <a:lnTo>
                    <a:pt x="1922493" y="1111409"/>
                  </a:lnTo>
                  <a:lnTo>
                    <a:pt x="1892856" y="1091502"/>
                  </a:lnTo>
                  <a:lnTo>
                    <a:pt x="1872937" y="1061884"/>
                  </a:lnTo>
                  <a:lnTo>
                    <a:pt x="1865649" y="1025468"/>
                  </a:lnTo>
                  <a:lnTo>
                    <a:pt x="1872937" y="989052"/>
                  </a:lnTo>
                  <a:lnTo>
                    <a:pt x="1892856" y="959434"/>
                  </a:lnTo>
                  <a:lnTo>
                    <a:pt x="1922493" y="939527"/>
                  </a:lnTo>
                  <a:lnTo>
                    <a:pt x="1958931" y="932244"/>
                  </a:lnTo>
                  <a:lnTo>
                    <a:pt x="1995370" y="939527"/>
                  </a:lnTo>
                  <a:lnTo>
                    <a:pt x="2025006" y="959434"/>
                  </a:lnTo>
                  <a:lnTo>
                    <a:pt x="2044926" y="989052"/>
                  </a:lnTo>
                  <a:lnTo>
                    <a:pt x="2052214" y="1025468"/>
                  </a:lnTo>
                  <a:lnTo>
                    <a:pt x="2044926" y="1061884"/>
                  </a:lnTo>
                  <a:lnTo>
                    <a:pt x="2025006" y="1091502"/>
                  </a:lnTo>
                  <a:lnTo>
                    <a:pt x="1995370" y="1111409"/>
                  </a:lnTo>
                  <a:lnTo>
                    <a:pt x="1958931" y="1118692"/>
                  </a:lnTo>
                  <a:close/>
                </a:path>
                <a:path w="2052319" h="2051050">
                  <a:moveTo>
                    <a:pt x="1026107" y="2050937"/>
                  </a:moveTo>
                  <a:lnTo>
                    <a:pt x="989668" y="2043653"/>
                  </a:lnTo>
                  <a:lnTo>
                    <a:pt x="960032" y="2023746"/>
                  </a:lnTo>
                  <a:lnTo>
                    <a:pt x="940112" y="1994128"/>
                  </a:lnTo>
                  <a:lnTo>
                    <a:pt x="932824" y="1957712"/>
                  </a:lnTo>
                  <a:lnTo>
                    <a:pt x="940112" y="1921296"/>
                  </a:lnTo>
                  <a:lnTo>
                    <a:pt x="960032" y="1891678"/>
                  </a:lnTo>
                  <a:lnTo>
                    <a:pt x="989668" y="1871771"/>
                  </a:lnTo>
                  <a:lnTo>
                    <a:pt x="1026107" y="1864488"/>
                  </a:lnTo>
                  <a:lnTo>
                    <a:pt x="1061999" y="1871771"/>
                  </a:lnTo>
                  <a:lnTo>
                    <a:pt x="1091696" y="1891678"/>
                  </a:lnTo>
                  <a:lnTo>
                    <a:pt x="1111919" y="1921296"/>
                  </a:lnTo>
                  <a:lnTo>
                    <a:pt x="1119389" y="1957712"/>
                  </a:lnTo>
                  <a:lnTo>
                    <a:pt x="1112101" y="1994128"/>
                  </a:lnTo>
                  <a:lnTo>
                    <a:pt x="1092182" y="2023746"/>
                  </a:lnTo>
                  <a:lnTo>
                    <a:pt x="1062545" y="2043653"/>
                  </a:lnTo>
                  <a:lnTo>
                    <a:pt x="1026107" y="2050937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4621692" y="3413571"/>
              <a:ext cx="2052320" cy="2048510"/>
            </a:xfrm>
            <a:custGeom>
              <a:avLst/>
              <a:gdLst/>
              <a:ahLst/>
              <a:cxnLst/>
              <a:rect l="l" t="t" r="r" b="b"/>
              <a:pathLst>
                <a:path w="2052319" h="2048510">
                  <a:moveTo>
                    <a:pt x="1896743" y="181269"/>
                  </a:moveTo>
                  <a:lnTo>
                    <a:pt x="1869536" y="154079"/>
                  </a:lnTo>
                  <a:lnTo>
                    <a:pt x="1933020" y="90634"/>
                  </a:lnTo>
                  <a:lnTo>
                    <a:pt x="1869536" y="27190"/>
                  </a:lnTo>
                  <a:lnTo>
                    <a:pt x="1896743" y="0"/>
                  </a:lnTo>
                  <a:lnTo>
                    <a:pt x="1958931" y="63444"/>
                  </a:lnTo>
                  <a:lnTo>
                    <a:pt x="2013346" y="63444"/>
                  </a:lnTo>
                  <a:lnTo>
                    <a:pt x="1986139" y="90634"/>
                  </a:lnTo>
                  <a:lnTo>
                    <a:pt x="2013346" y="117825"/>
                  </a:lnTo>
                  <a:lnTo>
                    <a:pt x="1958931" y="117825"/>
                  </a:lnTo>
                  <a:lnTo>
                    <a:pt x="1896743" y="181269"/>
                  </a:lnTo>
                  <a:close/>
                </a:path>
                <a:path w="2052319" h="2048510">
                  <a:moveTo>
                    <a:pt x="2013346" y="63444"/>
                  </a:moveTo>
                  <a:lnTo>
                    <a:pt x="1958931" y="63444"/>
                  </a:lnTo>
                  <a:lnTo>
                    <a:pt x="2022415" y="0"/>
                  </a:lnTo>
                  <a:lnTo>
                    <a:pt x="2049623" y="27190"/>
                  </a:lnTo>
                  <a:lnTo>
                    <a:pt x="2013346" y="63444"/>
                  </a:lnTo>
                  <a:close/>
                </a:path>
                <a:path w="2052319" h="2048510">
                  <a:moveTo>
                    <a:pt x="2022415" y="181269"/>
                  </a:moveTo>
                  <a:lnTo>
                    <a:pt x="1958931" y="117825"/>
                  </a:lnTo>
                  <a:lnTo>
                    <a:pt x="2013346" y="117825"/>
                  </a:lnTo>
                  <a:lnTo>
                    <a:pt x="2049623" y="154079"/>
                  </a:lnTo>
                  <a:lnTo>
                    <a:pt x="2022415" y="181269"/>
                  </a:lnTo>
                  <a:close/>
                </a:path>
                <a:path w="2052319" h="2048510">
                  <a:moveTo>
                    <a:pt x="1958931" y="2048347"/>
                  </a:moveTo>
                  <a:lnTo>
                    <a:pt x="1922493" y="2041064"/>
                  </a:lnTo>
                  <a:lnTo>
                    <a:pt x="1892856" y="2021157"/>
                  </a:lnTo>
                  <a:lnTo>
                    <a:pt x="1872937" y="1991538"/>
                  </a:lnTo>
                  <a:lnTo>
                    <a:pt x="1865649" y="1955123"/>
                  </a:lnTo>
                  <a:lnTo>
                    <a:pt x="1872937" y="1918707"/>
                  </a:lnTo>
                  <a:lnTo>
                    <a:pt x="1892856" y="1889089"/>
                  </a:lnTo>
                  <a:lnTo>
                    <a:pt x="1922493" y="1869181"/>
                  </a:lnTo>
                  <a:lnTo>
                    <a:pt x="1958931" y="1861898"/>
                  </a:lnTo>
                  <a:lnTo>
                    <a:pt x="1995370" y="1869181"/>
                  </a:lnTo>
                  <a:lnTo>
                    <a:pt x="2025006" y="1889089"/>
                  </a:lnTo>
                  <a:lnTo>
                    <a:pt x="2032844" y="1900742"/>
                  </a:lnTo>
                  <a:lnTo>
                    <a:pt x="1958931" y="1900742"/>
                  </a:lnTo>
                  <a:lnTo>
                    <a:pt x="1937858" y="1905051"/>
                  </a:lnTo>
                  <a:lnTo>
                    <a:pt x="1920550" y="1916765"/>
                  </a:lnTo>
                  <a:lnTo>
                    <a:pt x="1908829" y="1934062"/>
                  </a:lnTo>
                  <a:lnTo>
                    <a:pt x="1904517" y="1955123"/>
                  </a:lnTo>
                  <a:lnTo>
                    <a:pt x="1908829" y="1976183"/>
                  </a:lnTo>
                  <a:lnTo>
                    <a:pt x="1920550" y="1993481"/>
                  </a:lnTo>
                  <a:lnTo>
                    <a:pt x="1937858" y="2005194"/>
                  </a:lnTo>
                  <a:lnTo>
                    <a:pt x="1958931" y="2009503"/>
                  </a:lnTo>
                  <a:lnTo>
                    <a:pt x="2032844" y="2009503"/>
                  </a:lnTo>
                  <a:lnTo>
                    <a:pt x="2025006" y="2021157"/>
                  </a:lnTo>
                  <a:lnTo>
                    <a:pt x="1995370" y="2041064"/>
                  </a:lnTo>
                  <a:lnTo>
                    <a:pt x="1958931" y="2048347"/>
                  </a:lnTo>
                  <a:close/>
                </a:path>
                <a:path w="2052319" h="2048510">
                  <a:moveTo>
                    <a:pt x="2032844" y="2009503"/>
                  </a:moveTo>
                  <a:lnTo>
                    <a:pt x="1958931" y="2009503"/>
                  </a:lnTo>
                  <a:lnTo>
                    <a:pt x="1980005" y="2005194"/>
                  </a:lnTo>
                  <a:lnTo>
                    <a:pt x="1997313" y="1993481"/>
                  </a:lnTo>
                  <a:lnTo>
                    <a:pt x="2009034" y="1976183"/>
                  </a:lnTo>
                  <a:lnTo>
                    <a:pt x="2013346" y="1955123"/>
                  </a:lnTo>
                  <a:lnTo>
                    <a:pt x="2009034" y="1934062"/>
                  </a:lnTo>
                  <a:lnTo>
                    <a:pt x="1997313" y="1916765"/>
                  </a:lnTo>
                  <a:lnTo>
                    <a:pt x="1980005" y="1905051"/>
                  </a:lnTo>
                  <a:lnTo>
                    <a:pt x="1958931" y="1900742"/>
                  </a:lnTo>
                  <a:lnTo>
                    <a:pt x="2032844" y="1900742"/>
                  </a:lnTo>
                  <a:lnTo>
                    <a:pt x="2044926" y="1918707"/>
                  </a:lnTo>
                  <a:lnTo>
                    <a:pt x="2052214" y="1955123"/>
                  </a:lnTo>
                  <a:lnTo>
                    <a:pt x="2044926" y="1991538"/>
                  </a:lnTo>
                  <a:lnTo>
                    <a:pt x="2032844" y="2009503"/>
                  </a:lnTo>
                  <a:close/>
                </a:path>
                <a:path w="2052319" h="2048510">
                  <a:moveTo>
                    <a:pt x="962623" y="1113513"/>
                  </a:moveTo>
                  <a:lnTo>
                    <a:pt x="935415" y="1086323"/>
                  </a:lnTo>
                  <a:lnTo>
                    <a:pt x="998899" y="1022878"/>
                  </a:lnTo>
                  <a:lnTo>
                    <a:pt x="935415" y="959434"/>
                  </a:lnTo>
                  <a:lnTo>
                    <a:pt x="962623" y="932244"/>
                  </a:lnTo>
                  <a:lnTo>
                    <a:pt x="1024811" y="995688"/>
                  </a:lnTo>
                  <a:lnTo>
                    <a:pt x="1079226" y="995688"/>
                  </a:lnTo>
                  <a:lnTo>
                    <a:pt x="1052019" y="1022878"/>
                  </a:lnTo>
                  <a:lnTo>
                    <a:pt x="1079226" y="1050069"/>
                  </a:lnTo>
                  <a:lnTo>
                    <a:pt x="1024811" y="1050069"/>
                  </a:lnTo>
                  <a:lnTo>
                    <a:pt x="962623" y="1113513"/>
                  </a:lnTo>
                  <a:close/>
                </a:path>
                <a:path w="2052319" h="2048510">
                  <a:moveTo>
                    <a:pt x="1079226" y="995688"/>
                  </a:moveTo>
                  <a:lnTo>
                    <a:pt x="1024811" y="995688"/>
                  </a:lnTo>
                  <a:lnTo>
                    <a:pt x="1088295" y="932244"/>
                  </a:lnTo>
                  <a:lnTo>
                    <a:pt x="1115502" y="959434"/>
                  </a:lnTo>
                  <a:lnTo>
                    <a:pt x="1079226" y="995688"/>
                  </a:lnTo>
                  <a:close/>
                </a:path>
                <a:path w="2052319" h="2048510">
                  <a:moveTo>
                    <a:pt x="1088295" y="1113513"/>
                  </a:moveTo>
                  <a:lnTo>
                    <a:pt x="1024811" y="1050069"/>
                  </a:lnTo>
                  <a:lnTo>
                    <a:pt x="1079226" y="1050069"/>
                  </a:lnTo>
                  <a:lnTo>
                    <a:pt x="1115502" y="1086323"/>
                  </a:lnTo>
                  <a:lnTo>
                    <a:pt x="1088295" y="1113513"/>
                  </a:lnTo>
                  <a:close/>
                </a:path>
                <a:path w="2052319" h="2048510">
                  <a:moveTo>
                    <a:pt x="93282" y="1116103"/>
                  </a:moveTo>
                  <a:lnTo>
                    <a:pt x="56844" y="1108820"/>
                  </a:lnTo>
                  <a:lnTo>
                    <a:pt x="27207" y="1088912"/>
                  </a:lnTo>
                  <a:lnTo>
                    <a:pt x="7287" y="1059294"/>
                  </a:lnTo>
                  <a:lnTo>
                    <a:pt x="0" y="1022878"/>
                  </a:lnTo>
                  <a:lnTo>
                    <a:pt x="7287" y="986463"/>
                  </a:lnTo>
                  <a:lnTo>
                    <a:pt x="27207" y="956845"/>
                  </a:lnTo>
                  <a:lnTo>
                    <a:pt x="56844" y="936937"/>
                  </a:lnTo>
                  <a:lnTo>
                    <a:pt x="93282" y="929654"/>
                  </a:lnTo>
                  <a:lnTo>
                    <a:pt x="129720" y="936937"/>
                  </a:lnTo>
                  <a:lnTo>
                    <a:pt x="159357" y="956845"/>
                  </a:lnTo>
                  <a:lnTo>
                    <a:pt x="167194" y="968498"/>
                  </a:lnTo>
                  <a:lnTo>
                    <a:pt x="93282" y="968498"/>
                  </a:lnTo>
                  <a:lnTo>
                    <a:pt x="72208" y="972807"/>
                  </a:lnTo>
                  <a:lnTo>
                    <a:pt x="54900" y="984521"/>
                  </a:lnTo>
                  <a:lnTo>
                    <a:pt x="43179" y="1001818"/>
                  </a:lnTo>
                  <a:lnTo>
                    <a:pt x="38867" y="1022878"/>
                  </a:lnTo>
                  <a:lnTo>
                    <a:pt x="43179" y="1043939"/>
                  </a:lnTo>
                  <a:lnTo>
                    <a:pt x="54900" y="1061236"/>
                  </a:lnTo>
                  <a:lnTo>
                    <a:pt x="72208" y="1072950"/>
                  </a:lnTo>
                  <a:lnTo>
                    <a:pt x="93282" y="1077259"/>
                  </a:lnTo>
                  <a:lnTo>
                    <a:pt x="167194" y="1077259"/>
                  </a:lnTo>
                  <a:lnTo>
                    <a:pt x="159357" y="1088912"/>
                  </a:lnTo>
                  <a:lnTo>
                    <a:pt x="129720" y="1108820"/>
                  </a:lnTo>
                  <a:lnTo>
                    <a:pt x="93282" y="1116103"/>
                  </a:lnTo>
                  <a:close/>
                </a:path>
                <a:path w="2052319" h="2048510">
                  <a:moveTo>
                    <a:pt x="167194" y="1077259"/>
                  </a:moveTo>
                  <a:lnTo>
                    <a:pt x="93282" y="1077259"/>
                  </a:lnTo>
                  <a:lnTo>
                    <a:pt x="114356" y="1072950"/>
                  </a:lnTo>
                  <a:lnTo>
                    <a:pt x="131664" y="1061236"/>
                  </a:lnTo>
                  <a:lnTo>
                    <a:pt x="143385" y="1043939"/>
                  </a:lnTo>
                  <a:lnTo>
                    <a:pt x="147697" y="1022878"/>
                  </a:lnTo>
                  <a:lnTo>
                    <a:pt x="143385" y="1001818"/>
                  </a:lnTo>
                  <a:lnTo>
                    <a:pt x="131664" y="984521"/>
                  </a:lnTo>
                  <a:lnTo>
                    <a:pt x="114356" y="972807"/>
                  </a:lnTo>
                  <a:lnTo>
                    <a:pt x="93282" y="968498"/>
                  </a:lnTo>
                  <a:lnTo>
                    <a:pt x="167194" y="968498"/>
                  </a:lnTo>
                  <a:lnTo>
                    <a:pt x="179277" y="986463"/>
                  </a:lnTo>
                  <a:lnTo>
                    <a:pt x="186564" y="1022878"/>
                  </a:lnTo>
                  <a:lnTo>
                    <a:pt x="179277" y="1059294"/>
                  </a:lnTo>
                  <a:lnTo>
                    <a:pt x="167194" y="1077259"/>
                  </a:lnTo>
                  <a:close/>
                </a:path>
                <a:path w="2052319" h="2048510">
                  <a:moveTo>
                    <a:pt x="31094" y="2044463"/>
                  </a:moveTo>
                  <a:lnTo>
                    <a:pt x="3886" y="2017272"/>
                  </a:lnTo>
                  <a:lnTo>
                    <a:pt x="67370" y="1953828"/>
                  </a:lnTo>
                  <a:lnTo>
                    <a:pt x="3886" y="1890383"/>
                  </a:lnTo>
                  <a:lnTo>
                    <a:pt x="31094" y="1863193"/>
                  </a:lnTo>
                  <a:lnTo>
                    <a:pt x="94578" y="1926637"/>
                  </a:lnTo>
                  <a:lnTo>
                    <a:pt x="147697" y="1926637"/>
                  </a:lnTo>
                  <a:lnTo>
                    <a:pt x="120489" y="1953828"/>
                  </a:lnTo>
                  <a:lnTo>
                    <a:pt x="147697" y="1981018"/>
                  </a:lnTo>
                  <a:lnTo>
                    <a:pt x="94578" y="1981018"/>
                  </a:lnTo>
                  <a:lnTo>
                    <a:pt x="31094" y="2044463"/>
                  </a:lnTo>
                  <a:close/>
                </a:path>
                <a:path w="2052319" h="2048510">
                  <a:moveTo>
                    <a:pt x="147697" y="1926637"/>
                  </a:moveTo>
                  <a:lnTo>
                    <a:pt x="94578" y="1926637"/>
                  </a:lnTo>
                  <a:lnTo>
                    <a:pt x="156766" y="1863193"/>
                  </a:lnTo>
                  <a:lnTo>
                    <a:pt x="183973" y="1890383"/>
                  </a:lnTo>
                  <a:lnTo>
                    <a:pt x="147697" y="1926637"/>
                  </a:lnTo>
                  <a:close/>
                </a:path>
                <a:path w="2052319" h="2048510">
                  <a:moveTo>
                    <a:pt x="156766" y="2044463"/>
                  </a:moveTo>
                  <a:lnTo>
                    <a:pt x="94578" y="1981018"/>
                  </a:lnTo>
                  <a:lnTo>
                    <a:pt x="147697" y="1981018"/>
                  </a:lnTo>
                  <a:lnTo>
                    <a:pt x="183973" y="2017272"/>
                  </a:lnTo>
                  <a:lnTo>
                    <a:pt x="156766" y="2044463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43829" y="3388628"/>
              <a:ext cx="6315074" cy="586739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77139" y="3428476"/>
            <a:ext cx="9143365" cy="550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060">
              <a:lnSpc>
                <a:spcPct val="106300"/>
              </a:lnSpc>
              <a:spcBef>
                <a:spcPts val="100"/>
              </a:spcBef>
            </a:pP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Дотримання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його</a:t>
            </a:r>
            <a:r>
              <a:rPr lang="uk-UA" sz="26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орієнтує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26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диференційований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підбір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5" dirty="0">
                <a:solidFill>
                  <a:srgbClr val="0F0E0D"/>
                </a:solidFill>
                <a:latin typeface="Trebuchet MS"/>
                <a:cs typeface="Trebuchet MS"/>
              </a:rPr>
              <a:t>основного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психотерапевтичного</a:t>
            </a:r>
            <a:r>
              <a:rPr lang="uk-UA" sz="26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засобу,</a:t>
            </a:r>
            <a:r>
              <a:rPr lang="uk-UA" sz="26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5" dirty="0">
                <a:solidFill>
                  <a:srgbClr val="0F0E0D"/>
                </a:solidFill>
                <a:latin typeface="Trebuchet MS"/>
                <a:cs typeface="Trebuchet MS"/>
              </a:rPr>
              <a:t>визначення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його </a:t>
            </a:r>
            <a:r>
              <a:rPr lang="uk-UA" sz="2600" spc="-76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адекватної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5" dirty="0">
                <a:solidFill>
                  <a:srgbClr val="0F0E0D"/>
                </a:solidFill>
                <a:latin typeface="Trebuchet MS"/>
                <a:cs typeface="Trebuchet MS"/>
              </a:rPr>
              <a:t>доки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найефективнішого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5" dirty="0">
                <a:solidFill>
                  <a:srgbClr val="0F0E0D"/>
                </a:solidFill>
                <a:latin typeface="Trebuchet MS"/>
                <a:cs typeface="Trebuchet MS"/>
              </a:rPr>
              <a:t>шляху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введення.</a:t>
            </a:r>
            <a:endParaRPr lang="uk-UA" sz="2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uk-UA" sz="2850" dirty="0">
              <a:latin typeface="Trebuchet MS"/>
              <a:cs typeface="Trebuchet MS"/>
            </a:endParaRPr>
          </a:p>
          <a:p>
            <a:pPr marL="12700" marR="5080">
              <a:lnSpc>
                <a:spcPct val="106300"/>
              </a:lnSpc>
            </a:pP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Цілеспрямований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вибір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препарату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14" dirty="0">
                <a:solidFill>
                  <a:srgbClr val="0F0E0D"/>
                </a:solidFill>
                <a:latin typeface="Trebuchet MS"/>
                <a:cs typeface="Trebuchet MS"/>
              </a:rPr>
              <a:t>з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метою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впливу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на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певну </a:t>
            </a:r>
            <a:r>
              <a:rPr lang="uk-UA" sz="2600" spc="-40" dirty="0">
                <a:solidFill>
                  <a:srgbClr val="0F0E0D"/>
                </a:solidFill>
                <a:latin typeface="Trebuchet MS"/>
                <a:cs typeface="Trebuchet MS"/>
              </a:rPr>
              <a:t>лану</a:t>
            </a:r>
            <a:r>
              <a:rPr lang="uk-UA" sz="2600" spc="-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600" spc="7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5" dirty="0">
                <a:solidFill>
                  <a:srgbClr val="0F0E0D"/>
                </a:solidFill>
                <a:latin typeface="Trebuchet MS"/>
                <a:cs typeface="Trebuchet MS"/>
              </a:rPr>
              <a:t>складному</a:t>
            </a:r>
            <a:r>
              <a:rPr lang="uk-UA" sz="2600" spc="7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симптомокомплексі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" dirty="0">
                <a:solidFill>
                  <a:srgbClr val="0F0E0D"/>
                </a:solidFill>
                <a:latin typeface="Trebuchet MS"/>
                <a:cs typeface="Trebuchet MS"/>
              </a:rPr>
              <a:t>депресивних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станів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потребує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правильного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оцінювання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статусу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хворого: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встановлення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психогенної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природи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соматичних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розладів,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наявності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40" dirty="0">
                <a:solidFill>
                  <a:srgbClr val="0F0E0D"/>
                </a:solidFill>
                <a:latin typeface="Trebuchet MS"/>
                <a:cs typeface="Trebuchet MS"/>
              </a:rPr>
              <a:t>афективних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порушень.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0" dirty="0">
                <a:solidFill>
                  <a:srgbClr val="0F0E0D"/>
                </a:solidFill>
                <a:latin typeface="Trebuchet MS"/>
                <a:cs typeface="Trebuchet MS"/>
              </a:rPr>
              <a:t>Призначення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психотропних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речовин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5" dirty="0">
                <a:solidFill>
                  <a:srgbClr val="0F0E0D"/>
                </a:solidFill>
                <a:latin typeface="Trebuchet MS"/>
                <a:cs typeface="Trebuchet MS"/>
              </a:rPr>
              <a:t>без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30" dirty="0">
                <a:solidFill>
                  <a:srgbClr val="0F0E0D"/>
                </a:solidFill>
                <a:latin typeface="Trebuchet MS"/>
                <a:cs typeface="Trebuchet MS"/>
              </a:rPr>
              <a:t>точного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40" dirty="0">
                <a:solidFill>
                  <a:srgbClr val="0F0E0D"/>
                </a:solidFill>
                <a:latin typeface="Trebuchet MS"/>
                <a:cs typeface="Trebuchet MS"/>
              </a:rPr>
              <a:t>знання </a:t>
            </a:r>
            <a:r>
              <a:rPr lang="uk-UA" sz="2600" spc="4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механізмів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dirty="0">
                <a:solidFill>
                  <a:srgbClr val="0F0E0D"/>
                </a:solidFill>
                <a:latin typeface="Trebuchet MS"/>
                <a:cs typeface="Trebuchet MS"/>
              </a:rPr>
              <a:t>виникнення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конкретного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0" dirty="0">
                <a:solidFill>
                  <a:srgbClr val="0F0E0D"/>
                </a:solidFill>
                <a:latin typeface="Trebuchet MS"/>
                <a:cs typeface="Trebuchet MS"/>
              </a:rPr>
              <a:t>сексуального</a:t>
            </a:r>
            <a:r>
              <a:rPr lang="uk-UA" sz="26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розладу </a:t>
            </a:r>
            <a:r>
              <a:rPr lang="uk-UA" sz="2600" spc="-7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120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5" dirty="0">
                <a:solidFill>
                  <a:srgbClr val="0F0E0D"/>
                </a:solidFill>
                <a:latin typeface="Trebuchet MS"/>
                <a:cs typeface="Trebuchet MS"/>
              </a:rPr>
              <a:t>впливу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препаратів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5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-50" dirty="0">
                <a:solidFill>
                  <a:srgbClr val="0F0E0D"/>
                </a:solidFill>
                <a:latin typeface="Trebuchet MS"/>
                <a:cs typeface="Trebuchet MS"/>
              </a:rPr>
              <a:t>функції</a:t>
            </a:r>
            <a:r>
              <a:rPr lang="uk-UA" sz="26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організму</a:t>
            </a:r>
            <a:r>
              <a:rPr lang="uk-UA" sz="26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20" dirty="0">
                <a:solidFill>
                  <a:srgbClr val="0F0E0D"/>
                </a:solidFill>
                <a:latin typeface="Trebuchet MS"/>
                <a:cs typeface="Trebuchet MS"/>
              </a:rPr>
              <a:t>абсолютно </a:t>
            </a:r>
            <a:r>
              <a:rPr lang="uk-UA" sz="260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600" spc="10" dirty="0">
                <a:solidFill>
                  <a:srgbClr val="0F0E0D"/>
                </a:solidFill>
                <a:latin typeface="Trebuchet MS"/>
                <a:cs typeface="Trebuchet MS"/>
              </a:rPr>
              <a:t>неприпустиме.</a:t>
            </a:r>
            <a:endParaRPr lang="uk-UA" sz="26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620389" y="930403"/>
            <a:ext cx="10850669" cy="2013372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856615" marR="5080" indent="-844550">
              <a:lnSpc>
                <a:spcPts val="7350"/>
              </a:lnSpc>
              <a:spcBef>
                <a:spcPts val="900"/>
              </a:spcBef>
            </a:pPr>
            <a:r>
              <a:rPr lang="uk-UA" sz="6700" spc="310" dirty="0"/>
              <a:t>1</a:t>
            </a:r>
            <a:r>
              <a:rPr lang="uk-UA" sz="6700" spc="-315" dirty="0"/>
              <a:t>.</a:t>
            </a:r>
            <a:r>
              <a:rPr lang="uk-UA" sz="6700" spc="-1350" dirty="0"/>
              <a:t> </a:t>
            </a:r>
            <a:r>
              <a:rPr lang="uk-UA" sz="6700" b="1" i="1" spc="20" dirty="0">
                <a:latin typeface="Arial"/>
                <a:cs typeface="Arial"/>
              </a:rPr>
              <a:t>Принцип</a:t>
            </a:r>
            <a:r>
              <a:rPr lang="uk-UA" sz="6700" b="1" i="1" spc="-55" dirty="0">
                <a:latin typeface="Arial"/>
                <a:cs typeface="Arial"/>
              </a:rPr>
              <a:t> </a:t>
            </a:r>
            <a:r>
              <a:rPr lang="uk-UA" sz="6700" b="1" i="1" spc="-160" dirty="0">
                <a:latin typeface="Arial"/>
                <a:cs typeface="Arial"/>
              </a:rPr>
              <a:t>індивідуальної</a:t>
            </a:r>
            <a:r>
              <a:rPr lang="uk-UA" sz="6700" b="1" i="1" spc="-204" dirty="0">
                <a:latin typeface="Arial"/>
                <a:cs typeface="Arial"/>
              </a:rPr>
              <a:t>  </a:t>
            </a:r>
            <a:r>
              <a:rPr lang="uk-UA" sz="6700" b="1" i="1" spc="-20" dirty="0">
                <a:latin typeface="Arial"/>
                <a:cs typeface="Arial"/>
              </a:rPr>
              <a:t>терапії.</a:t>
            </a:r>
            <a:endParaRPr lang="uk-UA" sz="6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4934" y="909445"/>
            <a:ext cx="11927205" cy="2336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9090"/>
              </a:lnSpc>
              <a:spcBef>
                <a:spcPts val="110"/>
              </a:spcBef>
            </a:pPr>
            <a:r>
              <a:rPr sz="7900" b="1" i="1" spc="170" dirty="0">
                <a:latin typeface="Arial"/>
                <a:cs typeface="Arial"/>
              </a:rPr>
              <a:t>2</a:t>
            </a:r>
            <a:r>
              <a:rPr sz="7900" b="1" i="1" spc="330" dirty="0">
                <a:latin typeface="Arial"/>
                <a:cs typeface="Arial"/>
              </a:rPr>
              <a:t>.</a:t>
            </a:r>
            <a:r>
              <a:rPr sz="7900" b="1" i="1" spc="-60" dirty="0">
                <a:latin typeface="Arial"/>
                <a:cs typeface="Arial"/>
              </a:rPr>
              <a:t> </a:t>
            </a:r>
            <a:r>
              <a:rPr sz="7900" b="1" i="1" spc="25" dirty="0" err="1">
                <a:latin typeface="Arial"/>
                <a:cs typeface="Arial"/>
              </a:rPr>
              <a:t>П</a:t>
            </a:r>
            <a:r>
              <a:rPr sz="7900" b="1" i="1" spc="-385" dirty="0" err="1">
                <a:latin typeface="Arial"/>
                <a:cs typeface="Arial"/>
              </a:rPr>
              <a:t>р</a:t>
            </a:r>
            <a:r>
              <a:rPr lang="uk-UA" sz="7900" b="1" i="1" spc="-1130" dirty="0">
                <a:latin typeface="Arial"/>
                <a:cs typeface="Arial"/>
              </a:rPr>
              <a:t>и</a:t>
            </a:r>
            <a:r>
              <a:rPr sz="7900" b="1" i="1" spc="-195" dirty="0" err="1">
                <a:latin typeface="Arial"/>
                <a:cs typeface="Arial"/>
              </a:rPr>
              <a:t>н</a:t>
            </a:r>
            <a:r>
              <a:rPr sz="7900" b="1" i="1" spc="-360" dirty="0" err="1">
                <a:latin typeface="Arial"/>
                <a:cs typeface="Arial"/>
              </a:rPr>
              <a:t>ц</a:t>
            </a:r>
            <a:r>
              <a:rPr lang="uk-UA" sz="7900" b="1" i="1" spc="-1130" dirty="0">
                <a:latin typeface="Arial"/>
                <a:cs typeface="Arial"/>
              </a:rPr>
              <a:t>и</a:t>
            </a:r>
            <a:r>
              <a:rPr sz="7900" b="1" i="1" spc="-245" dirty="0">
                <a:latin typeface="Arial"/>
                <a:cs typeface="Arial"/>
              </a:rPr>
              <a:t>п</a:t>
            </a:r>
            <a:r>
              <a:rPr sz="7900" b="1" i="1" spc="-60" dirty="0">
                <a:latin typeface="Arial"/>
                <a:cs typeface="Arial"/>
              </a:rPr>
              <a:t> </a:t>
            </a:r>
            <a:r>
              <a:rPr sz="7900" b="1" i="1" spc="-90" dirty="0">
                <a:latin typeface="Arial"/>
                <a:cs typeface="Arial"/>
              </a:rPr>
              <a:t>к</a:t>
            </a:r>
            <a:r>
              <a:rPr sz="7900" b="1" i="1" spc="-480" dirty="0">
                <a:latin typeface="Arial"/>
                <a:cs typeface="Arial"/>
              </a:rPr>
              <a:t>о</a:t>
            </a:r>
            <a:r>
              <a:rPr sz="7900" b="1" i="1" spc="-240" dirty="0">
                <a:latin typeface="Arial"/>
                <a:cs typeface="Arial"/>
              </a:rPr>
              <a:t>м</a:t>
            </a:r>
            <a:r>
              <a:rPr sz="7900" b="1" i="1" spc="-155" dirty="0">
                <a:latin typeface="Arial"/>
                <a:cs typeface="Arial"/>
              </a:rPr>
              <a:t>б</a:t>
            </a:r>
            <a:r>
              <a:rPr sz="7900" b="1" i="1" spc="-190" dirty="0">
                <a:latin typeface="Arial"/>
                <a:cs typeface="Arial"/>
              </a:rPr>
              <a:t>і</a:t>
            </a:r>
            <a:r>
              <a:rPr sz="7900" b="1" i="1" spc="-195" dirty="0">
                <a:latin typeface="Arial"/>
                <a:cs typeface="Arial"/>
              </a:rPr>
              <a:t>н</a:t>
            </a:r>
            <a:r>
              <a:rPr sz="7900" b="1" i="1" spc="-480" dirty="0">
                <a:latin typeface="Arial"/>
                <a:cs typeface="Arial"/>
              </a:rPr>
              <a:t>о</a:t>
            </a:r>
            <a:r>
              <a:rPr sz="7900" b="1" i="1" spc="-625" dirty="0">
                <a:latin typeface="Arial"/>
                <a:cs typeface="Arial"/>
              </a:rPr>
              <a:t>в</a:t>
            </a:r>
            <a:r>
              <a:rPr sz="7900" b="1" i="1" spc="80" dirty="0">
                <a:latin typeface="Arial"/>
                <a:cs typeface="Arial"/>
              </a:rPr>
              <a:t>а</a:t>
            </a:r>
            <a:r>
              <a:rPr sz="7900" b="1" i="1" spc="-195" dirty="0">
                <a:latin typeface="Arial"/>
                <a:cs typeface="Arial"/>
              </a:rPr>
              <a:t>н</a:t>
            </a:r>
            <a:r>
              <a:rPr sz="7900" b="1" i="1" spc="-480" dirty="0">
                <a:latin typeface="Arial"/>
                <a:cs typeface="Arial"/>
              </a:rPr>
              <a:t>о</a:t>
            </a:r>
            <a:r>
              <a:rPr sz="7900" b="1" i="1" spc="-240" dirty="0">
                <a:latin typeface="Arial"/>
                <a:cs typeface="Arial"/>
              </a:rPr>
              <a:t>ї</a:t>
            </a:r>
            <a:endParaRPr sz="7900" dirty="0">
              <a:latin typeface="Arial"/>
              <a:cs typeface="Arial"/>
            </a:endParaRPr>
          </a:p>
          <a:p>
            <a:pPr marR="5080" algn="r">
              <a:lnSpc>
                <a:spcPts val="9090"/>
              </a:lnSpc>
            </a:pPr>
            <a:r>
              <a:rPr lang="uk-UA" sz="7900" b="1" i="1" spc="-25" dirty="0">
                <a:latin typeface="Arial"/>
                <a:cs typeface="Arial"/>
              </a:rPr>
              <a:t>т</a:t>
            </a:r>
            <a:r>
              <a:rPr sz="7900" b="1" i="1" spc="-25" dirty="0" err="1">
                <a:latin typeface="Arial"/>
                <a:cs typeface="Arial"/>
              </a:rPr>
              <a:t>ерапії</a:t>
            </a:r>
            <a:r>
              <a:rPr sz="7900" b="1" spc="-25" dirty="0">
                <a:latin typeface="Arial"/>
                <a:cs typeface="Arial"/>
              </a:rPr>
              <a:t>.</a:t>
            </a:r>
            <a:endParaRPr sz="79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0901" y="2281879"/>
            <a:ext cx="180092" cy="1810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569866" y="2263775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40" h="216535">
                <a:moveTo>
                  <a:pt x="1953805" y="201739"/>
                </a:moveTo>
                <a:lnTo>
                  <a:pt x="1917366" y="194465"/>
                </a:lnTo>
                <a:lnTo>
                  <a:pt x="1887728" y="174582"/>
                </a:lnTo>
                <a:lnTo>
                  <a:pt x="1867808" y="145000"/>
                </a:lnTo>
                <a:lnTo>
                  <a:pt x="1860520" y="108629"/>
                </a:lnTo>
                <a:lnTo>
                  <a:pt x="1867808" y="72257"/>
                </a:lnTo>
                <a:lnTo>
                  <a:pt x="1887728" y="42675"/>
                </a:lnTo>
                <a:lnTo>
                  <a:pt x="1917366" y="22792"/>
                </a:lnTo>
                <a:lnTo>
                  <a:pt x="1953805" y="15518"/>
                </a:lnTo>
                <a:lnTo>
                  <a:pt x="1990245" y="22792"/>
                </a:lnTo>
                <a:lnTo>
                  <a:pt x="2019882" y="42675"/>
                </a:lnTo>
                <a:lnTo>
                  <a:pt x="2027720" y="54314"/>
                </a:lnTo>
                <a:lnTo>
                  <a:pt x="1953805" y="54314"/>
                </a:lnTo>
                <a:lnTo>
                  <a:pt x="1932731" y="58618"/>
                </a:lnTo>
                <a:lnTo>
                  <a:pt x="1915422" y="70317"/>
                </a:lnTo>
                <a:lnTo>
                  <a:pt x="1903701" y="87594"/>
                </a:lnTo>
                <a:lnTo>
                  <a:pt x="1899389" y="108629"/>
                </a:lnTo>
                <a:lnTo>
                  <a:pt x="1903701" y="129663"/>
                </a:lnTo>
                <a:lnTo>
                  <a:pt x="1915422" y="146940"/>
                </a:lnTo>
                <a:lnTo>
                  <a:pt x="1932731" y="158639"/>
                </a:lnTo>
                <a:lnTo>
                  <a:pt x="1953805" y="162943"/>
                </a:lnTo>
                <a:lnTo>
                  <a:pt x="2027720" y="162943"/>
                </a:lnTo>
                <a:lnTo>
                  <a:pt x="2019882" y="174582"/>
                </a:lnTo>
                <a:lnTo>
                  <a:pt x="1990245" y="194465"/>
                </a:lnTo>
                <a:lnTo>
                  <a:pt x="1953805" y="201739"/>
                </a:lnTo>
                <a:close/>
              </a:path>
              <a:path w="2047240" h="216535">
                <a:moveTo>
                  <a:pt x="2027720" y="162943"/>
                </a:moveTo>
                <a:lnTo>
                  <a:pt x="1953805" y="162943"/>
                </a:lnTo>
                <a:lnTo>
                  <a:pt x="1974879" y="158639"/>
                </a:lnTo>
                <a:lnTo>
                  <a:pt x="1992188" y="146940"/>
                </a:lnTo>
                <a:lnTo>
                  <a:pt x="2003909" y="129663"/>
                </a:lnTo>
                <a:lnTo>
                  <a:pt x="2008221" y="108629"/>
                </a:lnTo>
                <a:lnTo>
                  <a:pt x="2003909" y="87594"/>
                </a:lnTo>
                <a:lnTo>
                  <a:pt x="1992188" y="70317"/>
                </a:lnTo>
                <a:lnTo>
                  <a:pt x="1974879" y="58618"/>
                </a:lnTo>
                <a:lnTo>
                  <a:pt x="1953805" y="54314"/>
                </a:lnTo>
                <a:lnTo>
                  <a:pt x="2027720" y="54314"/>
                </a:lnTo>
                <a:lnTo>
                  <a:pt x="2039802" y="72257"/>
                </a:lnTo>
                <a:lnTo>
                  <a:pt x="2047090" y="108629"/>
                </a:lnTo>
                <a:lnTo>
                  <a:pt x="2039802" y="145000"/>
                </a:lnTo>
                <a:lnTo>
                  <a:pt x="2027720" y="162943"/>
                </a:lnTo>
                <a:close/>
              </a:path>
              <a:path w="2047240" h="216535">
                <a:moveTo>
                  <a:pt x="1041684" y="215965"/>
                </a:moveTo>
                <a:lnTo>
                  <a:pt x="1002815" y="215965"/>
                </a:lnTo>
                <a:lnTo>
                  <a:pt x="1002815" y="128027"/>
                </a:lnTo>
                <a:lnTo>
                  <a:pt x="916008" y="128027"/>
                </a:lnTo>
                <a:lnTo>
                  <a:pt x="916008" y="89231"/>
                </a:lnTo>
                <a:lnTo>
                  <a:pt x="1004110" y="89231"/>
                </a:lnTo>
                <a:lnTo>
                  <a:pt x="1004110" y="0"/>
                </a:lnTo>
                <a:lnTo>
                  <a:pt x="1042979" y="0"/>
                </a:lnTo>
                <a:lnTo>
                  <a:pt x="1042979" y="87937"/>
                </a:lnTo>
                <a:lnTo>
                  <a:pt x="1132377" y="87937"/>
                </a:lnTo>
                <a:lnTo>
                  <a:pt x="1132377" y="126733"/>
                </a:lnTo>
                <a:lnTo>
                  <a:pt x="1041684" y="126733"/>
                </a:lnTo>
                <a:lnTo>
                  <a:pt x="1041684" y="215965"/>
                </a:lnTo>
                <a:close/>
              </a:path>
              <a:path w="2047240" h="216535">
                <a:moveTo>
                  <a:pt x="93285" y="201739"/>
                </a:moveTo>
                <a:lnTo>
                  <a:pt x="56845" y="194465"/>
                </a:lnTo>
                <a:lnTo>
                  <a:pt x="27208" y="174582"/>
                </a:lnTo>
                <a:lnTo>
                  <a:pt x="7287" y="145000"/>
                </a:lnTo>
                <a:lnTo>
                  <a:pt x="0" y="108629"/>
                </a:lnTo>
                <a:lnTo>
                  <a:pt x="7470" y="72257"/>
                </a:lnTo>
                <a:lnTo>
                  <a:pt x="27693" y="42675"/>
                </a:lnTo>
                <a:lnTo>
                  <a:pt x="57392" y="22792"/>
                </a:lnTo>
                <a:lnTo>
                  <a:pt x="93285" y="15518"/>
                </a:lnTo>
                <a:lnTo>
                  <a:pt x="129724" y="22792"/>
                </a:lnTo>
                <a:lnTo>
                  <a:pt x="159362" y="42675"/>
                </a:lnTo>
                <a:lnTo>
                  <a:pt x="167199" y="54314"/>
                </a:lnTo>
                <a:lnTo>
                  <a:pt x="93285" y="54314"/>
                </a:lnTo>
                <a:lnTo>
                  <a:pt x="72210" y="58618"/>
                </a:lnTo>
                <a:lnTo>
                  <a:pt x="54902" y="70317"/>
                </a:lnTo>
                <a:lnTo>
                  <a:pt x="43180" y="87594"/>
                </a:lnTo>
                <a:lnTo>
                  <a:pt x="38868" y="108629"/>
                </a:lnTo>
                <a:lnTo>
                  <a:pt x="43180" y="129663"/>
                </a:lnTo>
                <a:lnTo>
                  <a:pt x="54902" y="146940"/>
                </a:lnTo>
                <a:lnTo>
                  <a:pt x="72210" y="158639"/>
                </a:lnTo>
                <a:lnTo>
                  <a:pt x="93285" y="162943"/>
                </a:lnTo>
                <a:lnTo>
                  <a:pt x="167199" y="162943"/>
                </a:lnTo>
                <a:lnTo>
                  <a:pt x="159362" y="174582"/>
                </a:lnTo>
                <a:lnTo>
                  <a:pt x="129724" y="194465"/>
                </a:lnTo>
                <a:lnTo>
                  <a:pt x="93285" y="201739"/>
                </a:lnTo>
                <a:close/>
              </a:path>
              <a:path w="2047240" h="216535">
                <a:moveTo>
                  <a:pt x="167199" y="162943"/>
                </a:moveTo>
                <a:lnTo>
                  <a:pt x="93285" y="162943"/>
                </a:lnTo>
                <a:lnTo>
                  <a:pt x="114359" y="158639"/>
                </a:lnTo>
                <a:lnTo>
                  <a:pt x="131668" y="146940"/>
                </a:lnTo>
                <a:lnTo>
                  <a:pt x="143389" y="129663"/>
                </a:lnTo>
                <a:lnTo>
                  <a:pt x="147701" y="108629"/>
                </a:lnTo>
                <a:lnTo>
                  <a:pt x="143389" y="87594"/>
                </a:lnTo>
                <a:lnTo>
                  <a:pt x="131668" y="70317"/>
                </a:lnTo>
                <a:lnTo>
                  <a:pt x="114359" y="58618"/>
                </a:lnTo>
                <a:lnTo>
                  <a:pt x="93285" y="54314"/>
                </a:lnTo>
                <a:lnTo>
                  <a:pt x="167199" y="54314"/>
                </a:lnTo>
                <a:lnTo>
                  <a:pt x="179282" y="72257"/>
                </a:lnTo>
                <a:lnTo>
                  <a:pt x="186570" y="108629"/>
                </a:lnTo>
                <a:lnTo>
                  <a:pt x="179282" y="145000"/>
                </a:lnTo>
                <a:lnTo>
                  <a:pt x="167199" y="162943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5"/>
          <p:cNvGrpSpPr/>
          <p:nvPr/>
        </p:nvGrpSpPr>
        <p:grpSpPr>
          <a:xfrm>
            <a:off x="0" y="3209107"/>
            <a:ext cx="8253730" cy="5623560"/>
            <a:chOff x="0" y="3209107"/>
            <a:chExt cx="8253730" cy="56235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7014" y="4140214"/>
              <a:ext cx="186570" cy="18622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0171" y="3209107"/>
              <a:ext cx="216535" cy="2063114"/>
            </a:xfrm>
            <a:custGeom>
              <a:avLst/>
              <a:gdLst/>
              <a:ahLst/>
              <a:cxnLst/>
              <a:rect l="l" t="t" r="r" b="b"/>
              <a:pathLst>
                <a:path w="216535" h="2063114">
                  <a:moveTo>
                    <a:pt x="107536" y="186221"/>
                  </a:moveTo>
                  <a:lnTo>
                    <a:pt x="71097" y="178947"/>
                  </a:lnTo>
                  <a:lnTo>
                    <a:pt x="41459" y="159064"/>
                  </a:lnTo>
                  <a:lnTo>
                    <a:pt x="21539" y="129482"/>
                  </a:lnTo>
                  <a:lnTo>
                    <a:pt x="14251" y="93110"/>
                  </a:lnTo>
                  <a:lnTo>
                    <a:pt x="21539" y="56739"/>
                  </a:lnTo>
                  <a:lnTo>
                    <a:pt x="41459" y="27157"/>
                  </a:lnTo>
                  <a:lnTo>
                    <a:pt x="71097" y="7274"/>
                  </a:lnTo>
                  <a:lnTo>
                    <a:pt x="107536" y="0"/>
                  </a:lnTo>
                  <a:lnTo>
                    <a:pt x="143976" y="7274"/>
                  </a:lnTo>
                  <a:lnTo>
                    <a:pt x="173613" y="27157"/>
                  </a:lnTo>
                  <a:lnTo>
                    <a:pt x="181451" y="38796"/>
                  </a:lnTo>
                  <a:lnTo>
                    <a:pt x="107536" y="38796"/>
                  </a:lnTo>
                  <a:lnTo>
                    <a:pt x="86462" y="43100"/>
                  </a:lnTo>
                  <a:lnTo>
                    <a:pt x="69153" y="54799"/>
                  </a:lnTo>
                  <a:lnTo>
                    <a:pt x="57432" y="72075"/>
                  </a:lnTo>
                  <a:lnTo>
                    <a:pt x="53120" y="93110"/>
                  </a:lnTo>
                  <a:lnTo>
                    <a:pt x="57432" y="114145"/>
                  </a:lnTo>
                  <a:lnTo>
                    <a:pt x="69153" y="131421"/>
                  </a:lnTo>
                  <a:lnTo>
                    <a:pt x="86462" y="143121"/>
                  </a:lnTo>
                  <a:lnTo>
                    <a:pt x="107536" y="147425"/>
                  </a:lnTo>
                  <a:lnTo>
                    <a:pt x="181451" y="147425"/>
                  </a:lnTo>
                  <a:lnTo>
                    <a:pt x="173613" y="159064"/>
                  </a:lnTo>
                  <a:lnTo>
                    <a:pt x="143976" y="178947"/>
                  </a:lnTo>
                  <a:lnTo>
                    <a:pt x="107536" y="186221"/>
                  </a:lnTo>
                  <a:close/>
                </a:path>
                <a:path w="216535" h="2063114">
                  <a:moveTo>
                    <a:pt x="181451" y="147425"/>
                  </a:moveTo>
                  <a:lnTo>
                    <a:pt x="107536" y="147425"/>
                  </a:lnTo>
                  <a:lnTo>
                    <a:pt x="128610" y="143121"/>
                  </a:lnTo>
                  <a:lnTo>
                    <a:pt x="145919" y="131421"/>
                  </a:lnTo>
                  <a:lnTo>
                    <a:pt x="157641" y="114145"/>
                  </a:lnTo>
                  <a:lnTo>
                    <a:pt x="161953" y="93110"/>
                  </a:lnTo>
                  <a:lnTo>
                    <a:pt x="157641" y="72075"/>
                  </a:lnTo>
                  <a:lnTo>
                    <a:pt x="145919" y="54799"/>
                  </a:lnTo>
                  <a:lnTo>
                    <a:pt x="128610" y="43100"/>
                  </a:lnTo>
                  <a:lnTo>
                    <a:pt x="107536" y="38796"/>
                  </a:lnTo>
                  <a:lnTo>
                    <a:pt x="181451" y="38796"/>
                  </a:lnTo>
                  <a:lnTo>
                    <a:pt x="193534" y="56739"/>
                  </a:lnTo>
                  <a:lnTo>
                    <a:pt x="200821" y="93110"/>
                  </a:lnTo>
                  <a:lnTo>
                    <a:pt x="193534" y="129482"/>
                  </a:lnTo>
                  <a:lnTo>
                    <a:pt x="181451" y="147425"/>
                  </a:lnTo>
                  <a:close/>
                </a:path>
                <a:path w="216535" h="2063114">
                  <a:moveTo>
                    <a:pt x="126971" y="2062660"/>
                  </a:moveTo>
                  <a:lnTo>
                    <a:pt x="88102" y="2062660"/>
                  </a:lnTo>
                  <a:lnTo>
                    <a:pt x="88102" y="1974722"/>
                  </a:lnTo>
                  <a:lnTo>
                    <a:pt x="0" y="1974722"/>
                  </a:lnTo>
                  <a:lnTo>
                    <a:pt x="0" y="1935926"/>
                  </a:lnTo>
                  <a:lnTo>
                    <a:pt x="89397" y="1935926"/>
                  </a:lnTo>
                  <a:lnTo>
                    <a:pt x="89397" y="1846695"/>
                  </a:lnTo>
                  <a:lnTo>
                    <a:pt x="128266" y="1846695"/>
                  </a:lnTo>
                  <a:lnTo>
                    <a:pt x="128266" y="1934633"/>
                  </a:lnTo>
                  <a:lnTo>
                    <a:pt x="216369" y="1934633"/>
                  </a:lnTo>
                  <a:lnTo>
                    <a:pt x="216369" y="1973429"/>
                  </a:lnTo>
                  <a:lnTo>
                    <a:pt x="126971" y="1973429"/>
                  </a:lnTo>
                  <a:lnTo>
                    <a:pt x="126971" y="206266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7014" y="6789989"/>
              <a:ext cx="186570" cy="1124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4423" y="5858882"/>
              <a:ext cx="186570" cy="1862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67274" y="3209107"/>
              <a:ext cx="2052320" cy="2048510"/>
            </a:xfrm>
            <a:custGeom>
              <a:avLst/>
              <a:gdLst/>
              <a:ahLst/>
              <a:cxnLst/>
              <a:rect l="l" t="t" r="r" b="b"/>
              <a:pathLst>
                <a:path w="2052320" h="2048510">
                  <a:moveTo>
                    <a:pt x="93285" y="186221"/>
                  </a:moveTo>
                  <a:lnTo>
                    <a:pt x="56845" y="178947"/>
                  </a:lnTo>
                  <a:lnTo>
                    <a:pt x="27208" y="159064"/>
                  </a:lnTo>
                  <a:lnTo>
                    <a:pt x="7287" y="129482"/>
                  </a:lnTo>
                  <a:lnTo>
                    <a:pt x="0" y="93110"/>
                  </a:lnTo>
                  <a:lnTo>
                    <a:pt x="7287" y="56739"/>
                  </a:lnTo>
                  <a:lnTo>
                    <a:pt x="27208" y="27157"/>
                  </a:lnTo>
                  <a:lnTo>
                    <a:pt x="56845" y="7274"/>
                  </a:lnTo>
                  <a:lnTo>
                    <a:pt x="93285" y="0"/>
                  </a:lnTo>
                  <a:lnTo>
                    <a:pt x="129724" y="7274"/>
                  </a:lnTo>
                  <a:lnTo>
                    <a:pt x="159362" y="27157"/>
                  </a:lnTo>
                  <a:lnTo>
                    <a:pt x="179282" y="56739"/>
                  </a:lnTo>
                  <a:lnTo>
                    <a:pt x="186570" y="93110"/>
                  </a:lnTo>
                  <a:lnTo>
                    <a:pt x="179282" y="129482"/>
                  </a:lnTo>
                  <a:lnTo>
                    <a:pt x="159362" y="159064"/>
                  </a:lnTo>
                  <a:lnTo>
                    <a:pt x="129724" y="178947"/>
                  </a:lnTo>
                  <a:lnTo>
                    <a:pt x="93285" y="186221"/>
                  </a:lnTo>
                  <a:close/>
                </a:path>
                <a:path w="2052320" h="2048510">
                  <a:moveTo>
                    <a:pt x="1026136" y="186221"/>
                  </a:moveTo>
                  <a:lnTo>
                    <a:pt x="989697" y="178947"/>
                  </a:lnTo>
                  <a:lnTo>
                    <a:pt x="960059" y="159064"/>
                  </a:lnTo>
                  <a:lnTo>
                    <a:pt x="940139" y="129482"/>
                  </a:lnTo>
                  <a:lnTo>
                    <a:pt x="932851" y="93110"/>
                  </a:lnTo>
                  <a:lnTo>
                    <a:pt x="940139" y="56739"/>
                  </a:lnTo>
                  <a:lnTo>
                    <a:pt x="960059" y="27157"/>
                  </a:lnTo>
                  <a:lnTo>
                    <a:pt x="989697" y="7274"/>
                  </a:lnTo>
                  <a:lnTo>
                    <a:pt x="1026136" y="0"/>
                  </a:lnTo>
                  <a:lnTo>
                    <a:pt x="1062029" y="7274"/>
                  </a:lnTo>
                  <a:lnTo>
                    <a:pt x="1091727" y="27157"/>
                  </a:lnTo>
                  <a:lnTo>
                    <a:pt x="1111951" y="56739"/>
                  </a:lnTo>
                  <a:lnTo>
                    <a:pt x="1119421" y="93110"/>
                  </a:lnTo>
                  <a:lnTo>
                    <a:pt x="1112133" y="129482"/>
                  </a:lnTo>
                  <a:lnTo>
                    <a:pt x="1092213" y="159064"/>
                  </a:lnTo>
                  <a:lnTo>
                    <a:pt x="1062576" y="178947"/>
                  </a:lnTo>
                  <a:lnTo>
                    <a:pt x="1026136" y="186221"/>
                  </a:lnTo>
                  <a:close/>
                </a:path>
                <a:path w="2052320" h="2048510">
                  <a:moveTo>
                    <a:pt x="1958988" y="1117328"/>
                  </a:moveTo>
                  <a:lnTo>
                    <a:pt x="1922548" y="1110054"/>
                  </a:lnTo>
                  <a:lnTo>
                    <a:pt x="1892911" y="1090171"/>
                  </a:lnTo>
                  <a:lnTo>
                    <a:pt x="1872990" y="1060589"/>
                  </a:lnTo>
                  <a:lnTo>
                    <a:pt x="1865703" y="1024217"/>
                  </a:lnTo>
                  <a:lnTo>
                    <a:pt x="1872990" y="987846"/>
                  </a:lnTo>
                  <a:lnTo>
                    <a:pt x="1892911" y="958264"/>
                  </a:lnTo>
                  <a:lnTo>
                    <a:pt x="1922548" y="938381"/>
                  </a:lnTo>
                  <a:lnTo>
                    <a:pt x="1958988" y="931107"/>
                  </a:lnTo>
                  <a:lnTo>
                    <a:pt x="1995427" y="938381"/>
                  </a:lnTo>
                  <a:lnTo>
                    <a:pt x="2025065" y="958264"/>
                  </a:lnTo>
                  <a:lnTo>
                    <a:pt x="2044985" y="987846"/>
                  </a:lnTo>
                  <a:lnTo>
                    <a:pt x="2052273" y="1024217"/>
                  </a:lnTo>
                  <a:lnTo>
                    <a:pt x="2044985" y="1060589"/>
                  </a:lnTo>
                  <a:lnTo>
                    <a:pt x="2025065" y="1090171"/>
                  </a:lnTo>
                  <a:lnTo>
                    <a:pt x="1995427" y="1110054"/>
                  </a:lnTo>
                  <a:lnTo>
                    <a:pt x="1958988" y="1117328"/>
                  </a:lnTo>
                  <a:close/>
                </a:path>
                <a:path w="2052320" h="2048510">
                  <a:moveTo>
                    <a:pt x="1026136" y="2048435"/>
                  </a:moveTo>
                  <a:lnTo>
                    <a:pt x="989697" y="2041161"/>
                  </a:lnTo>
                  <a:lnTo>
                    <a:pt x="960059" y="2021278"/>
                  </a:lnTo>
                  <a:lnTo>
                    <a:pt x="940139" y="1991696"/>
                  </a:lnTo>
                  <a:lnTo>
                    <a:pt x="932851" y="1955324"/>
                  </a:lnTo>
                  <a:lnTo>
                    <a:pt x="940139" y="1918953"/>
                  </a:lnTo>
                  <a:lnTo>
                    <a:pt x="960059" y="1889371"/>
                  </a:lnTo>
                  <a:lnTo>
                    <a:pt x="989697" y="1869488"/>
                  </a:lnTo>
                  <a:lnTo>
                    <a:pt x="1026136" y="1862214"/>
                  </a:lnTo>
                  <a:lnTo>
                    <a:pt x="1062029" y="1869488"/>
                  </a:lnTo>
                  <a:lnTo>
                    <a:pt x="1091727" y="1889371"/>
                  </a:lnTo>
                  <a:lnTo>
                    <a:pt x="1111951" y="1918953"/>
                  </a:lnTo>
                  <a:lnTo>
                    <a:pt x="1119421" y="1955324"/>
                  </a:lnTo>
                  <a:lnTo>
                    <a:pt x="1112133" y="1991696"/>
                  </a:lnTo>
                  <a:lnTo>
                    <a:pt x="1092213" y="2021278"/>
                  </a:lnTo>
                  <a:lnTo>
                    <a:pt x="1062576" y="2041161"/>
                  </a:lnTo>
                  <a:lnTo>
                    <a:pt x="1026136" y="2048435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7274" y="3211693"/>
              <a:ext cx="2052320" cy="2045970"/>
            </a:xfrm>
            <a:custGeom>
              <a:avLst/>
              <a:gdLst/>
              <a:ahLst/>
              <a:cxnLst/>
              <a:rect l="l" t="t" r="r" b="b"/>
              <a:pathLst>
                <a:path w="2052320" h="2045970">
                  <a:moveTo>
                    <a:pt x="1896798" y="181048"/>
                  </a:moveTo>
                  <a:lnTo>
                    <a:pt x="1869589" y="153891"/>
                  </a:lnTo>
                  <a:lnTo>
                    <a:pt x="1933075" y="90524"/>
                  </a:lnTo>
                  <a:lnTo>
                    <a:pt x="1869589" y="27157"/>
                  </a:lnTo>
                  <a:lnTo>
                    <a:pt x="1896798" y="0"/>
                  </a:lnTo>
                  <a:lnTo>
                    <a:pt x="1958988" y="63366"/>
                  </a:lnTo>
                  <a:lnTo>
                    <a:pt x="2013404" y="63366"/>
                  </a:lnTo>
                  <a:lnTo>
                    <a:pt x="1986196" y="90524"/>
                  </a:lnTo>
                  <a:lnTo>
                    <a:pt x="2013404" y="117681"/>
                  </a:lnTo>
                  <a:lnTo>
                    <a:pt x="1958988" y="117681"/>
                  </a:lnTo>
                  <a:lnTo>
                    <a:pt x="1896798" y="181048"/>
                  </a:lnTo>
                  <a:close/>
                </a:path>
                <a:path w="2052320" h="2045970">
                  <a:moveTo>
                    <a:pt x="2013404" y="63366"/>
                  </a:moveTo>
                  <a:lnTo>
                    <a:pt x="1958988" y="63366"/>
                  </a:lnTo>
                  <a:lnTo>
                    <a:pt x="2022473" y="0"/>
                  </a:lnTo>
                  <a:lnTo>
                    <a:pt x="2049682" y="27157"/>
                  </a:lnTo>
                  <a:lnTo>
                    <a:pt x="2013404" y="63366"/>
                  </a:lnTo>
                  <a:close/>
                </a:path>
                <a:path w="2052320" h="2045970">
                  <a:moveTo>
                    <a:pt x="2022473" y="181048"/>
                  </a:moveTo>
                  <a:lnTo>
                    <a:pt x="1958988" y="117681"/>
                  </a:lnTo>
                  <a:lnTo>
                    <a:pt x="2013404" y="117681"/>
                  </a:lnTo>
                  <a:lnTo>
                    <a:pt x="2049682" y="153891"/>
                  </a:lnTo>
                  <a:lnTo>
                    <a:pt x="2022473" y="181048"/>
                  </a:lnTo>
                  <a:close/>
                </a:path>
                <a:path w="2052320" h="2045970">
                  <a:moveTo>
                    <a:pt x="1958988" y="2045848"/>
                  </a:moveTo>
                  <a:lnTo>
                    <a:pt x="1922548" y="2038574"/>
                  </a:lnTo>
                  <a:lnTo>
                    <a:pt x="1892911" y="2018691"/>
                  </a:lnTo>
                  <a:lnTo>
                    <a:pt x="1872990" y="1989109"/>
                  </a:lnTo>
                  <a:lnTo>
                    <a:pt x="1865703" y="1952738"/>
                  </a:lnTo>
                  <a:lnTo>
                    <a:pt x="1872990" y="1916366"/>
                  </a:lnTo>
                  <a:lnTo>
                    <a:pt x="1892911" y="1886784"/>
                  </a:lnTo>
                  <a:lnTo>
                    <a:pt x="1922548" y="1866901"/>
                  </a:lnTo>
                  <a:lnTo>
                    <a:pt x="1958988" y="1859627"/>
                  </a:lnTo>
                  <a:lnTo>
                    <a:pt x="1995427" y="1866901"/>
                  </a:lnTo>
                  <a:lnTo>
                    <a:pt x="2025065" y="1886784"/>
                  </a:lnTo>
                  <a:lnTo>
                    <a:pt x="2032902" y="1898423"/>
                  </a:lnTo>
                  <a:lnTo>
                    <a:pt x="1958988" y="1898423"/>
                  </a:lnTo>
                  <a:lnTo>
                    <a:pt x="1937913" y="1902727"/>
                  </a:lnTo>
                  <a:lnTo>
                    <a:pt x="1920605" y="1914427"/>
                  </a:lnTo>
                  <a:lnTo>
                    <a:pt x="1908883" y="1931703"/>
                  </a:lnTo>
                  <a:lnTo>
                    <a:pt x="1904571" y="1952738"/>
                  </a:lnTo>
                  <a:lnTo>
                    <a:pt x="1908883" y="1973773"/>
                  </a:lnTo>
                  <a:lnTo>
                    <a:pt x="1920605" y="1991049"/>
                  </a:lnTo>
                  <a:lnTo>
                    <a:pt x="1937913" y="2002748"/>
                  </a:lnTo>
                  <a:lnTo>
                    <a:pt x="1958988" y="2007052"/>
                  </a:lnTo>
                  <a:lnTo>
                    <a:pt x="2032902" y="2007052"/>
                  </a:lnTo>
                  <a:lnTo>
                    <a:pt x="2025065" y="2018691"/>
                  </a:lnTo>
                  <a:lnTo>
                    <a:pt x="1995427" y="2038574"/>
                  </a:lnTo>
                  <a:lnTo>
                    <a:pt x="1958988" y="2045848"/>
                  </a:lnTo>
                  <a:close/>
                </a:path>
                <a:path w="2052320" h="2045970">
                  <a:moveTo>
                    <a:pt x="2032902" y="2007052"/>
                  </a:moveTo>
                  <a:lnTo>
                    <a:pt x="1958988" y="2007052"/>
                  </a:lnTo>
                  <a:lnTo>
                    <a:pt x="1980062" y="2002748"/>
                  </a:lnTo>
                  <a:lnTo>
                    <a:pt x="1997371" y="1991049"/>
                  </a:lnTo>
                  <a:lnTo>
                    <a:pt x="2009092" y="1973773"/>
                  </a:lnTo>
                  <a:lnTo>
                    <a:pt x="2013404" y="1952738"/>
                  </a:lnTo>
                  <a:lnTo>
                    <a:pt x="2009092" y="1931703"/>
                  </a:lnTo>
                  <a:lnTo>
                    <a:pt x="1997371" y="1914427"/>
                  </a:lnTo>
                  <a:lnTo>
                    <a:pt x="1980062" y="1902727"/>
                  </a:lnTo>
                  <a:lnTo>
                    <a:pt x="1958988" y="1898423"/>
                  </a:lnTo>
                  <a:lnTo>
                    <a:pt x="2032902" y="1898423"/>
                  </a:lnTo>
                  <a:lnTo>
                    <a:pt x="2044985" y="1916366"/>
                  </a:lnTo>
                  <a:lnTo>
                    <a:pt x="2052273" y="1952738"/>
                  </a:lnTo>
                  <a:lnTo>
                    <a:pt x="2044985" y="1989109"/>
                  </a:lnTo>
                  <a:lnTo>
                    <a:pt x="2032902" y="2007052"/>
                  </a:lnTo>
                  <a:close/>
                </a:path>
                <a:path w="2052320" h="2045970">
                  <a:moveTo>
                    <a:pt x="962650" y="1112155"/>
                  </a:moveTo>
                  <a:lnTo>
                    <a:pt x="935442" y="1084998"/>
                  </a:lnTo>
                  <a:lnTo>
                    <a:pt x="998928" y="1021631"/>
                  </a:lnTo>
                  <a:lnTo>
                    <a:pt x="935442" y="958264"/>
                  </a:lnTo>
                  <a:lnTo>
                    <a:pt x="962650" y="931106"/>
                  </a:lnTo>
                  <a:lnTo>
                    <a:pt x="1024840" y="994473"/>
                  </a:lnTo>
                  <a:lnTo>
                    <a:pt x="1079257" y="994473"/>
                  </a:lnTo>
                  <a:lnTo>
                    <a:pt x="1052049" y="1021631"/>
                  </a:lnTo>
                  <a:lnTo>
                    <a:pt x="1079257" y="1048788"/>
                  </a:lnTo>
                  <a:lnTo>
                    <a:pt x="1024840" y="1048788"/>
                  </a:lnTo>
                  <a:lnTo>
                    <a:pt x="962650" y="1112155"/>
                  </a:lnTo>
                  <a:close/>
                </a:path>
                <a:path w="2052320" h="2045970">
                  <a:moveTo>
                    <a:pt x="1079257" y="994473"/>
                  </a:moveTo>
                  <a:lnTo>
                    <a:pt x="1024840" y="994473"/>
                  </a:lnTo>
                  <a:lnTo>
                    <a:pt x="1088326" y="931106"/>
                  </a:lnTo>
                  <a:lnTo>
                    <a:pt x="1115534" y="958264"/>
                  </a:lnTo>
                  <a:lnTo>
                    <a:pt x="1079257" y="994473"/>
                  </a:lnTo>
                  <a:close/>
                </a:path>
                <a:path w="2052320" h="2045970">
                  <a:moveTo>
                    <a:pt x="1088326" y="1112155"/>
                  </a:moveTo>
                  <a:lnTo>
                    <a:pt x="1024840" y="1048788"/>
                  </a:lnTo>
                  <a:lnTo>
                    <a:pt x="1079257" y="1048788"/>
                  </a:lnTo>
                  <a:lnTo>
                    <a:pt x="1115534" y="1084998"/>
                  </a:lnTo>
                  <a:lnTo>
                    <a:pt x="1088326" y="1112155"/>
                  </a:lnTo>
                  <a:close/>
                </a:path>
                <a:path w="2052320" h="2045970">
                  <a:moveTo>
                    <a:pt x="93285" y="1114741"/>
                  </a:moveTo>
                  <a:lnTo>
                    <a:pt x="56845" y="1107467"/>
                  </a:lnTo>
                  <a:lnTo>
                    <a:pt x="27208" y="1087584"/>
                  </a:lnTo>
                  <a:lnTo>
                    <a:pt x="7287" y="1058002"/>
                  </a:lnTo>
                  <a:lnTo>
                    <a:pt x="0" y="1021631"/>
                  </a:lnTo>
                  <a:lnTo>
                    <a:pt x="7287" y="985259"/>
                  </a:lnTo>
                  <a:lnTo>
                    <a:pt x="27208" y="955677"/>
                  </a:lnTo>
                  <a:lnTo>
                    <a:pt x="56845" y="935794"/>
                  </a:lnTo>
                  <a:lnTo>
                    <a:pt x="93285" y="928520"/>
                  </a:lnTo>
                  <a:lnTo>
                    <a:pt x="129724" y="935794"/>
                  </a:lnTo>
                  <a:lnTo>
                    <a:pt x="159362" y="955677"/>
                  </a:lnTo>
                  <a:lnTo>
                    <a:pt x="167199" y="967316"/>
                  </a:lnTo>
                  <a:lnTo>
                    <a:pt x="93285" y="967316"/>
                  </a:lnTo>
                  <a:lnTo>
                    <a:pt x="72211" y="971620"/>
                  </a:lnTo>
                  <a:lnTo>
                    <a:pt x="54902" y="983320"/>
                  </a:lnTo>
                  <a:lnTo>
                    <a:pt x="43180" y="1000596"/>
                  </a:lnTo>
                  <a:lnTo>
                    <a:pt x="38868" y="1021631"/>
                  </a:lnTo>
                  <a:lnTo>
                    <a:pt x="43180" y="1042666"/>
                  </a:lnTo>
                  <a:lnTo>
                    <a:pt x="54902" y="1059942"/>
                  </a:lnTo>
                  <a:lnTo>
                    <a:pt x="72211" y="1071641"/>
                  </a:lnTo>
                  <a:lnTo>
                    <a:pt x="93285" y="1075945"/>
                  </a:lnTo>
                  <a:lnTo>
                    <a:pt x="167199" y="1075945"/>
                  </a:lnTo>
                  <a:lnTo>
                    <a:pt x="159362" y="1087584"/>
                  </a:lnTo>
                  <a:lnTo>
                    <a:pt x="129724" y="1107467"/>
                  </a:lnTo>
                  <a:lnTo>
                    <a:pt x="93285" y="1114741"/>
                  </a:lnTo>
                  <a:close/>
                </a:path>
                <a:path w="2052320" h="2045970">
                  <a:moveTo>
                    <a:pt x="167199" y="1075945"/>
                  </a:moveTo>
                  <a:lnTo>
                    <a:pt x="93285" y="1075945"/>
                  </a:lnTo>
                  <a:lnTo>
                    <a:pt x="114359" y="1071641"/>
                  </a:lnTo>
                  <a:lnTo>
                    <a:pt x="131668" y="1059942"/>
                  </a:lnTo>
                  <a:lnTo>
                    <a:pt x="143389" y="1042666"/>
                  </a:lnTo>
                  <a:lnTo>
                    <a:pt x="147701" y="1021631"/>
                  </a:lnTo>
                  <a:lnTo>
                    <a:pt x="143389" y="1000596"/>
                  </a:lnTo>
                  <a:lnTo>
                    <a:pt x="131668" y="983320"/>
                  </a:lnTo>
                  <a:lnTo>
                    <a:pt x="114359" y="971620"/>
                  </a:lnTo>
                  <a:lnTo>
                    <a:pt x="93285" y="967316"/>
                  </a:lnTo>
                  <a:lnTo>
                    <a:pt x="167199" y="967316"/>
                  </a:lnTo>
                  <a:lnTo>
                    <a:pt x="179282" y="985259"/>
                  </a:lnTo>
                  <a:lnTo>
                    <a:pt x="186570" y="1021631"/>
                  </a:lnTo>
                  <a:lnTo>
                    <a:pt x="179282" y="1058002"/>
                  </a:lnTo>
                  <a:lnTo>
                    <a:pt x="167199" y="1075945"/>
                  </a:lnTo>
                  <a:close/>
                </a:path>
                <a:path w="2052320" h="2045970">
                  <a:moveTo>
                    <a:pt x="31095" y="2041969"/>
                  </a:moveTo>
                  <a:lnTo>
                    <a:pt x="3886" y="2014812"/>
                  </a:lnTo>
                  <a:lnTo>
                    <a:pt x="67372" y="1951444"/>
                  </a:lnTo>
                  <a:lnTo>
                    <a:pt x="3886" y="1888077"/>
                  </a:lnTo>
                  <a:lnTo>
                    <a:pt x="31095" y="1860920"/>
                  </a:lnTo>
                  <a:lnTo>
                    <a:pt x="94580" y="1924287"/>
                  </a:lnTo>
                  <a:lnTo>
                    <a:pt x="147701" y="1924287"/>
                  </a:lnTo>
                  <a:lnTo>
                    <a:pt x="120493" y="1951444"/>
                  </a:lnTo>
                  <a:lnTo>
                    <a:pt x="147701" y="1978602"/>
                  </a:lnTo>
                  <a:lnTo>
                    <a:pt x="94580" y="1978602"/>
                  </a:lnTo>
                  <a:lnTo>
                    <a:pt x="31095" y="2041969"/>
                  </a:lnTo>
                  <a:close/>
                </a:path>
                <a:path w="2052320" h="2045970">
                  <a:moveTo>
                    <a:pt x="147701" y="1924287"/>
                  </a:moveTo>
                  <a:lnTo>
                    <a:pt x="94580" y="1924287"/>
                  </a:lnTo>
                  <a:lnTo>
                    <a:pt x="156770" y="1860920"/>
                  </a:lnTo>
                  <a:lnTo>
                    <a:pt x="183979" y="1888077"/>
                  </a:lnTo>
                  <a:lnTo>
                    <a:pt x="147701" y="1924287"/>
                  </a:lnTo>
                  <a:close/>
                </a:path>
                <a:path w="2052320" h="2045970">
                  <a:moveTo>
                    <a:pt x="156770" y="2041969"/>
                  </a:moveTo>
                  <a:lnTo>
                    <a:pt x="94580" y="1978602"/>
                  </a:lnTo>
                  <a:lnTo>
                    <a:pt x="147701" y="1978602"/>
                  </a:lnTo>
                  <a:lnTo>
                    <a:pt x="183979" y="2014812"/>
                  </a:lnTo>
                  <a:lnTo>
                    <a:pt x="156770" y="2041969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567274" y="5858882"/>
              <a:ext cx="2052320" cy="1043940"/>
            </a:xfrm>
            <a:custGeom>
              <a:avLst/>
              <a:gdLst/>
              <a:ahLst/>
              <a:cxnLst/>
              <a:rect l="l" t="t" r="r" b="b"/>
              <a:pathLst>
                <a:path w="2052320" h="1043940">
                  <a:moveTo>
                    <a:pt x="93285" y="186221"/>
                  </a:moveTo>
                  <a:lnTo>
                    <a:pt x="56845" y="178947"/>
                  </a:lnTo>
                  <a:lnTo>
                    <a:pt x="27208" y="159064"/>
                  </a:lnTo>
                  <a:lnTo>
                    <a:pt x="7287" y="129482"/>
                  </a:lnTo>
                  <a:lnTo>
                    <a:pt x="0" y="93110"/>
                  </a:lnTo>
                  <a:lnTo>
                    <a:pt x="7287" y="56739"/>
                  </a:lnTo>
                  <a:lnTo>
                    <a:pt x="27208" y="27157"/>
                  </a:lnTo>
                  <a:lnTo>
                    <a:pt x="56845" y="7274"/>
                  </a:lnTo>
                  <a:lnTo>
                    <a:pt x="93285" y="0"/>
                  </a:lnTo>
                  <a:lnTo>
                    <a:pt x="129724" y="7274"/>
                  </a:lnTo>
                  <a:lnTo>
                    <a:pt x="159362" y="27157"/>
                  </a:lnTo>
                  <a:lnTo>
                    <a:pt x="179282" y="56739"/>
                  </a:lnTo>
                  <a:lnTo>
                    <a:pt x="186570" y="93110"/>
                  </a:lnTo>
                  <a:lnTo>
                    <a:pt x="179282" y="129482"/>
                  </a:lnTo>
                  <a:lnTo>
                    <a:pt x="159362" y="159064"/>
                  </a:lnTo>
                  <a:lnTo>
                    <a:pt x="129724" y="178947"/>
                  </a:lnTo>
                  <a:lnTo>
                    <a:pt x="93285" y="186221"/>
                  </a:lnTo>
                  <a:close/>
                </a:path>
                <a:path w="2052320" h="1043940">
                  <a:moveTo>
                    <a:pt x="1026136" y="186221"/>
                  </a:moveTo>
                  <a:lnTo>
                    <a:pt x="989697" y="178947"/>
                  </a:lnTo>
                  <a:lnTo>
                    <a:pt x="960059" y="159064"/>
                  </a:lnTo>
                  <a:lnTo>
                    <a:pt x="940139" y="129482"/>
                  </a:lnTo>
                  <a:lnTo>
                    <a:pt x="932851" y="93110"/>
                  </a:lnTo>
                  <a:lnTo>
                    <a:pt x="940139" y="56739"/>
                  </a:lnTo>
                  <a:lnTo>
                    <a:pt x="960059" y="27157"/>
                  </a:lnTo>
                  <a:lnTo>
                    <a:pt x="989697" y="7274"/>
                  </a:lnTo>
                  <a:lnTo>
                    <a:pt x="1026136" y="0"/>
                  </a:lnTo>
                  <a:lnTo>
                    <a:pt x="1062029" y="7274"/>
                  </a:lnTo>
                  <a:lnTo>
                    <a:pt x="1091727" y="27157"/>
                  </a:lnTo>
                  <a:lnTo>
                    <a:pt x="1111951" y="56739"/>
                  </a:lnTo>
                  <a:lnTo>
                    <a:pt x="1119421" y="93110"/>
                  </a:lnTo>
                  <a:lnTo>
                    <a:pt x="1112133" y="129482"/>
                  </a:lnTo>
                  <a:lnTo>
                    <a:pt x="1092213" y="159064"/>
                  </a:lnTo>
                  <a:lnTo>
                    <a:pt x="1062576" y="178947"/>
                  </a:lnTo>
                  <a:lnTo>
                    <a:pt x="1026136" y="186221"/>
                  </a:lnTo>
                  <a:close/>
                </a:path>
                <a:path w="2052320" h="1043940">
                  <a:moveTo>
                    <a:pt x="2048396" y="1043567"/>
                  </a:moveTo>
                  <a:lnTo>
                    <a:pt x="1869580" y="1043567"/>
                  </a:lnTo>
                  <a:lnTo>
                    <a:pt x="1865703" y="1024217"/>
                  </a:lnTo>
                  <a:lnTo>
                    <a:pt x="1872990" y="987846"/>
                  </a:lnTo>
                  <a:lnTo>
                    <a:pt x="1892911" y="958264"/>
                  </a:lnTo>
                  <a:lnTo>
                    <a:pt x="1922548" y="938381"/>
                  </a:lnTo>
                  <a:lnTo>
                    <a:pt x="1958988" y="931107"/>
                  </a:lnTo>
                  <a:lnTo>
                    <a:pt x="1995427" y="938381"/>
                  </a:lnTo>
                  <a:lnTo>
                    <a:pt x="2025065" y="958264"/>
                  </a:lnTo>
                  <a:lnTo>
                    <a:pt x="2044985" y="987846"/>
                  </a:lnTo>
                  <a:lnTo>
                    <a:pt x="2052273" y="1024217"/>
                  </a:lnTo>
                  <a:lnTo>
                    <a:pt x="2048396" y="1043567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567274" y="5861469"/>
              <a:ext cx="2049780" cy="1041400"/>
            </a:xfrm>
            <a:custGeom>
              <a:avLst/>
              <a:gdLst/>
              <a:ahLst/>
              <a:cxnLst/>
              <a:rect l="l" t="t" r="r" b="b"/>
              <a:pathLst>
                <a:path w="2049779" h="1041400">
                  <a:moveTo>
                    <a:pt x="1896798" y="181048"/>
                  </a:moveTo>
                  <a:lnTo>
                    <a:pt x="1869589" y="153891"/>
                  </a:lnTo>
                  <a:lnTo>
                    <a:pt x="1933075" y="90524"/>
                  </a:lnTo>
                  <a:lnTo>
                    <a:pt x="1869589" y="27157"/>
                  </a:lnTo>
                  <a:lnTo>
                    <a:pt x="1896798" y="0"/>
                  </a:lnTo>
                  <a:lnTo>
                    <a:pt x="1958988" y="63366"/>
                  </a:lnTo>
                  <a:lnTo>
                    <a:pt x="2013404" y="63366"/>
                  </a:lnTo>
                  <a:lnTo>
                    <a:pt x="1986196" y="90524"/>
                  </a:lnTo>
                  <a:lnTo>
                    <a:pt x="2013404" y="117681"/>
                  </a:lnTo>
                  <a:lnTo>
                    <a:pt x="1958988" y="117681"/>
                  </a:lnTo>
                  <a:lnTo>
                    <a:pt x="1896798" y="181048"/>
                  </a:lnTo>
                  <a:close/>
                </a:path>
                <a:path w="2049779" h="1041400">
                  <a:moveTo>
                    <a:pt x="2013404" y="63366"/>
                  </a:moveTo>
                  <a:lnTo>
                    <a:pt x="1958988" y="63366"/>
                  </a:lnTo>
                  <a:lnTo>
                    <a:pt x="2022473" y="0"/>
                  </a:lnTo>
                  <a:lnTo>
                    <a:pt x="2049682" y="27157"/>
                  </a:lnTo>
                  <a:lnTo>
                    <a:pt x="2013404" y="63366"/>
                  </a:lnTo>
                  <a:close/>
                </a:path>
                <a:path w="2049779" h="1041400">
                  <a:moveTo>
                    <a:pt x="2022473" y="181048"/>
                  </a:moveTo>
                  <a:lnTo>
                    <a:pt x="1958988" y="117681"/>
                  </a:lnTo>
                  <a:lnTo>
                    <a:pt x="2013404" y="117681"/>
                  </a:lnTo>
                  <a:lnTo>
                    <a:pt x="2049682" y="153891"/>
                  </a:lnTo>
                  <a:lnTo>
                    <a:pt x="2022473" y="181048"/>
                  </a:lnTo>
                  <a:close/>
                </a:path>
                <a:path w="2049779" h="1041400">
                  <a:moveTo>
                    <a:pt x="1071435" y="1040980"/>
                  </a:moveTo>
                  <a:lnTo>
                    <a:pt x="979542" y="1040980"/>
                  </a:lnTo>
                  <a:lnTo>
                    <a:pt x="998928" y="1021631"/>
                  </a:lnTo>
                  <a:lnTo>
                    <a:pt x="935442" y="958264"/>
                  </a:lnTo>
                  <a:lnTo>
                    <a:pt x="962650" y="931106"/>
                  </a:lnTo>
                  <a:lnTo>
                    <a:pt x="1024840" y="994473"/>
                  </a:lnTo>
                  <a:lnTo>
                    <a:pt x="1079257" y="994473"/>
                  </a:lnTo>
                  <a:lnTo>
                    <a:pt x="1052049" y="1021631"/>
                  </a:lnTo>
                  <a:lnTo>
                    <a:pt x="1071435" y="1040980"/>
                  </a:lnTo>
                  <a:close/>
                </a:path>
                <a:path w="2049779" h="1041400">
                  <a:moveTo>
                    <a:pt x="1079257" y="994473"/>
                  </a:moveTo>
                  <a:lnTo>
                    <a:pt x="1024840" y="994473"/>
                  </a:lnTo>
                  <a:lnTo>
                    <a:pt x="1088326" y="931106"/>
                  </a:lnTo>
                  <a:lnTo>
                    <a:pt x="1115534" y="958264"/>
                  </a:lnTo>
                  <a:lnTo>
                    <a:pt x="1079257" y="994473"/>
                  </a:lnTo>
                  <a:close/>
                </a:path>
                <a:path w="2049779" h="1041400">
                  <a:moveTo>
                    <a:pt x="42835" y="1040980"/>
                  </a:moveTo>
                  <a:lnTo>
                    <a:pt x="3877" y="1040980"/>
                  </a:lnTo>
                  <a:lnTo>
                    <a:pt x="0" y="1021631"/>
                  </a:lnTo>
                  <a:lnTo>
                    <a:pt x="7287" y="985259"/>
                  </a:lnTo>
                  <a:lnTo>
                    <a:pt x="27208" y="955677"/>
                  </a:lnTo>
                  <a:lnTo>
                    <a:pt x="56845" y="935794"/>
                  </a:lnTo>
                  <a:lnTo>
                    <a:pt x="93285" y="928520"/>
                  </a:lnTo>
                  <a:lnTo>
                    <a:pt x="129724" y="935794"/>
                  </a:lnTo>
                  <a:lnTo>
                    <a:pt x="159362" y="955677"/>
                  </a:lnTo>
                  <a:lnTo>
                    <a:pt x="167199" y="967316"/>
                  </a:lnTo>
                  <a:lnTo>
                    <a:pt x="93285" y="967316"/>
                  </a:lnTo>
                  <a:lnTo>
                    <a:pt x="72211" y="971620"/>
                  </a:lnTo>
                  <a:lnTo>
                    <a:pt x="54902" y="983320"/>
                  </a:lnTo>
                  <a:lnTo>
                    <a:pt x="43180" y="1000596"/>
                  </a:lnTo>
                  <a:lnTo>
                    <a:pt x="38868" y="1021631"/>
                  </a:lnTo>
                  <a:lnTo>
                    <a:pt x="42835" y="1040980"/>
                  </a:lnTo>
                  <a:close/>
                </a:path>
                <a:path w="2049779" h="1041400">
                  <a:moveTo>
                    <a:pt x="182693" y="1040980"/>
                  </a:moveTo>
                  <a:lnTo>
                    <a:pt x="143734" y="1040980"/>
                  </a:lnTo>
                  <a:lnTo>
                    <a:pt x="147701" y="1021631"/>
                  </a:lnTo>
                  <a:lnTo>
                    <a:pt x="143389" y="1000596"/>
                  </a:lnTo>
                  <a:lnTo>
                    <a:pt x="131668" y="983320"/>
                  </a:lnTo>
                  <a:lnTo>
                    <a:pt x="114359" y="971620"/>
                  </a:lnTo>
                  <a:lnTo>
                    <a:pt x="93285" y="967316"/>
                  </a:lnTo>
                  <a:lnTo>
                    <a:pt x="167199" y="967316"/>
                  </a:lnTo>
                  <a:lnTo>
                    <a:pt x="179282" y="985259"/>
                  </a:lnTo>
                  <a:lnTo>
                    <a:pt x="186570" y="1021631"/>
                  </a:lnTo>
                  <a:lnTo>
                    <a:pt x="182693" y="1040980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641330"/>
              <a:ext cx="8253289" cy="51911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016000" y="998677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16</a:t>
            </a:r>
            <a:endParaRPr sz="3000" dirty="0"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22749" y="3548770"/>
            <a:ext cx="8936355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lang="uk-UA" sz="2800" spc="35" dirty="0">
                <a:solidFill>
                  <a:srgbClr val="0F0E0D"/>
                </a:solidFill>
                <a:latin typeface="Trebuchet MS"/>
                <a:cs typeface="Trebuchet MS"/>
              </a:rPr>
              <a:t>Він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5" dirty="0">
                <a:solidFill>
                  <a:srgbClr val="0F0E0D"/>
                </a:solidFill>
                <a:latin typeface="Trebuchet MS"/>
                <a:cs typeface="Trebuchet MS"/>
              </a:rPr>
              <a:t>передбачає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одночасне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соматичної </a:t>
            </a:r>
            <a:r>
              <a:rPr lang="uk-UA" sz="2800" spc="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5" dirty="0">
                <a:solidFill>
                  <a:srgbClr val="0F0E0D"/>
                </a:solidFill>
                <a:latin typeface="Trebuchet MS"/>
                <a:cs typeface="Trebuchet MS"/>
              </a:rPr>
              <a:t>патології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центральної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30" dirty="0">
                <a:solidFill>
                  <a:srgbClr val="0F0E0D"/>
                </a:solidFill>
                <a:latin typeface="Trebuchet MS"/>
                <a:cs typeface="Trebuchet MS"/>
              </a:rPr>
              <a:t>нервової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5" dirty="0">
                <a:solidFill>
                  <a:srgbClr val="0F0E0D"/>
                </a:solidFill>
                <a:latin typeface="Trebuchet MS"/>
                <a:cs typeface="Trebuchet MS"/>
              </a:rPr>
              <a:t>системи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35" dirty="0">
                <a:solidFill>
                  <a:srgbClr val="0F0E0D"/>
                </a:solidFill>
                <a:latin typeface="Trebuchet MS"/>
                <a:cs typeface="Trebuchet MS"/>
              </a:rPr>
              <a:t>та </a:t>
            </a:r>
            <a:r>
              <a:rPr lang="uk-UA" sz="2800" spc="-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0" dirty="0">
                <a:solidFill>
                  <a:srgbClr val="0F0E0D"/>
                </a:solidFill>
                <a:latin typeface="Trebuchet MS"/>
                <a:cs typeface="Trebuchet MS"/>
              </a:rPr>
              <a:t>психогенних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порушень;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55" dirty="0">
                <a:solidFill>
                  <a:srgbClr val="0F0E0D"/>
                </a:solidFill>
                <a:latin typeface="Trebuchet MS"/>
                <a:cs typeface="Trebuchet MS"/>
              </a:rPr>
              <a:t>визнає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0" dirty="0">
                <a:solidFill>
                  <a:srgbClr val="0F0E0D"/>
                </a:solidFill>
                <a:latin typeface="Trebuchet MS"/>
                <a:cs typeface="Trebuchet MS"/>
              </a:rPr>
              <a:t>постійні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0" dirty="0">
                <a:solidFill>
                  <a:srgbClr val="0F0E0D"/>
                </a:solidFill>
                <a:latin typeface="Trebuchet MS"/>
                <a:cs typeface="Trebuchet MS"/>
              </a:rPr>
              <a:t>поради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30" dirty="0">
                <a:solidFill>
                  <a:srgbClr val="0F0E0D"/>
                </a:solidFill>
                <a:latin typeface="Trebuchet MS"/>
                <a:cs typeface="Trebuchet MS"/>
              </a:rPr>
              <a:t>і </a:t>
            </a:r>
            <a:r>
              <a:rPr lang="uk-UA" sz="2800" spc="-1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допомогу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5" dirty="0">
                <a:solidFill>
                  <a:srgbClr val="0F0E0D"/>
                </a:solidFill>
                <a:latin typeface="Trebuchet MS"/>
                <a:cs typeface="Trebuchet MS"/>
              </a:rPr>
              <a:t>терапевта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7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створенні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0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пацієнта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5" dirty="0">
                <a:solidFill>
                  <a:srgbClr val="0F0E0D"/>
                </a:solidFill>
                <a:latin typeface="Trebuchet MS"/>
                <a:cs typeface="Trebuchet MS"/>
              </a:rPr>
              <a:t>індивіду- </a:t>
            </a:r>
            <a:r>
              <a:rPr lang="uk-UA" sz="2800" spc="-8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0" dirty="0">
                <a:solidFill>
                  <a:srgbClr val="0F0E0D"/>
                </a:solidFill>
                <a:latin typeface="Trebuchet MS"/>
                <a:cs typeface="Trebuchet MS"/>
              </a:rPr>
              <a:t>аульного</a:t>
            </a:r>
            <a:r>
              <a:rPr lang="uk-UA" sz="28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щоденного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dirty="0">
                <a:solidFill>
                  <a:srgbClr val="0F0E0D"/>
                </a:solidFill>
                <a:latin typeface="Trebuchet MS"/>
                <a:cs typeface="Trebuchet MS"/>
              </a:rPr>
              <a:t>стереотипу;</a:t>
            </a:r>
            <a:r>
              <a:rPr lang="uk-UA" sz="28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20" dirty="0">
                <a:solidFill>
                  <a:srgbClr val="0F0E0D"/>
                </a:solidFill>
                <a:latin typeface="Trebuchet MS"/>
                <a:cs typeface="Trebuchet MS"/>
              </a:rPr>
              <a:t>комплексне </a:t>
            </a:r>
            <a:r>
              <a:rPr lang="uk-UA" sz="28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35" dirty="0">
                <a:solidFill>
                  <a:srgbClr val="0F0E0D"/>
                </a:solidFill>
                <a:latin typeface="Trebuchet MS"/>
                <a:cs typeface="Trebuchet MS"/>
              </a:rPr>
              <a:t>застосування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психотропних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50" dirty="0">
                <a:solidFill>
                  <a:srgbClr val="0F0E0D"/>
                </a:solidFill>
                <a:latin typeface="Trebuchet MS"/>
                <a:cs typeface="Trebuchet MS"/>
              </a:rPr>
              <a:t>засобів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30" dirty="0">
                <a:solidFill>
                  <a:srgbClr val="0F0E0D"/>
                </a:solidFill>
                <a:latin typeface="Trebuchet MS"/>
                <a:cs typeface="Trebuchet MS"/>
              </a:rPr>
              <a:t>з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45" dirty="0">
                <a:solidFill>
                  <a:srgbClr val="0F0E0D"/>
                </a:solidFill>
                <a:latin typeface="Trebuchet MS"/>
                <a:cs typeface="Trebuchet MS"/>
              </a:rPr>
              <a:t>рідною </a:t>
            </a:r>
            <a:r>
              <a:rPr lang="uk-UA" sz="2800" spc="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спрямованістю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45" dirty="0">
                <a:solidFill>
                  <a:srgbClr val="0F0E0D"/>
                </a:solidFill>
                <a:latin typeface="Trebuchet MS"/>
                <a:cs typeface="Trebuchet MS"/>
              </a:rPr>
              <a:t>основної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35" dirty="0">
                <a:solidFill>
                  <a:srgbClr val="0F0E0D"/>
                </a:solidFill>
                <a:latin typeface="Trebuchet MS"/>
                <a:cs typeface="Trebuchet MS"/>
              </a:rPr>
              <a:t>та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35" dirty="0">
                <a:solidFill>
                  <a:srgbClr val="0F0E0D"/>
                </a:solidFill>
                <a:latin typeface="Trebuchet MS"/>
                <a:cs typeface="Trebuchet MS"/>
              </a:rPr>
              <a:t>побічної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95" dirty="0">
                <a:solidFill>
                  <a:srgbClr val="0F0E0D"/>
                </a:solidFill>
                <a:latin typeface="Trebuchet MS"/>
                <a:cs typeface="Trebuchet MS"/>
              </a:rPr>
              <a:t>дії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00" dirty="0">
                <a:solidFill>
                  <a:srgbClr val="0F0E0D"/>
                </a:solidFill>
                <a:latin typeface="Trebuchet MS"/>
                <a:cs typeface="Trebuchet MS"/>
              </a:rPr>
              <a:t>для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успішної </a:t>
            </a:r>
            <a:r>
              <a:rPr lang="uk-UA" sz="28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5" dirty="0">
                <a:solidFill>
                  <a:srgbClr val="0F0E0D"/>
                </a:solidFill>
                <a:latin typeface="Trebuchet MS"/>
                <a:cs typeface="Trebuchet MS"/>
              </a:rPr>
              <a:t>терапії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45" dirty="0">
                <a:solidFill>
                  <a:srgbClr val="0F0E0D"/>
                </a:solidFill>
                <a:latin typeface="Trebuchet MS"/>
                <a:cs typeface="Trebuchet MS"/>
              </a:rPr>
              <a:t>афективних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0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40" dirty="0">
                <a:solidFill>
                  <a:srgbClr val="0F0E0D"/>
                </a:solidFill>
                <a:latin typeface="Trebuchet MS"/>
                <a:cs typeface="Trebuchet MS"/>
              </a:rPr>
              <a:t>із</a:t>
            </a:r>
            <a:r>
              <a:rPr lang="uk-UA" sz="28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 err="1">
                <a:solidFill>
                  <a:srgbClr val="0F0E0D"/>
                </a:solidFill>
                <a:latin typeface="Trebuchet MS"/>
                <a:cs typeface="Trebuchet MS"/>
              </a:rPr>
              <a:t>вісцеровегетативною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70" dirty="0">
                <a:solidFill>
                  <a:srgbClr val="0F0E0D"/>
                </a:solidFill>
                <a:latin typeface="Trebuchet MS"/>
                <a:cs typeface="Trebuchet MS"/>
              </a:rPr>
              <a:t>(лат. </a:t>
            </a:r>
            <a:r>
              <a:rPr lang="uk-UA" sz="2800" dirty="0" err="1">
                <a:solidFill>
                  <a:srgbClr val="0F0E0D"/>
                </a:solidFill>
                <a:latin typeface="Trebuchet MS"/>
                <a:cs typeface="Trebuchet MS"/>
              </a:rPr>
              <a:t>viscera</a:t>
            </a:r>
            <a:r>
              <a:rPr lang="uk-UA" sz="28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750" dirty="0">
                <a:solidFill>
                  <a:srgbClr val="0F0E0D"/>
                </a:solidFill>
                <a:latin typeface="Trebuchet MS"/>
                <a:cs typeface="Trebuchet MS"/>
              </a:rPr>
              <a:t>— </a:t>
            </a:r>
            <a:r>
              <a:rPr lang="uk-UA" sz="2800" spc="10" dirty="0">
                <a:solidFill>
                  <a:srgbClr val="0F0E0D"/>
                </a:solidFill>
                <a:latin typeface="Trebuchet MS"/>
                <a:cs typeface="Trebuchet MS"/>
              </a:rPr>
              <a:t>нутрощі </a:t>
            </a:r>
            <a:r>
              <a:rPr lang="uk-UA" sz="2800" spc="-130" dirty="0">
                <a:solidFill>
                  <a:srgbClr val="0F0E0D"/>
                </a:solidFill>
                <a:latin typeface="Trebuchet MS"/>
                <a:cs typeface="Trebuchet MS"/>
              </a:rPr>
              <a:t>і </a:t>
            </a:r>
            <a:r>
              <a:rPr lang="uk-UA" sz="2800" spc="-20" dirty="0" err="1">
                <a:solidFill>
                  <a:srgbClr val="0F0E0D"/>
                </a:solidFill>
                <a:latin typeface="Trebuchet MS"/>
                <a:cs typeface="Trebuchet MS"/>
              </a:rPr>
              <a:t>vegeto</a:t>
            </a:r>
            <a:r>
              <a:rPr lang="uk-UA" sz="2800" spc="-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750" dirty="0">
                <a:solidFill>
                  <a:srgbClr val="0F0E0D"/>
                </a:solidFill>
                <a:latin typeface="Trebuchet MS"/>
                <a:cs typeface="Trebuchet MS"/>
              </a:rPr>
              <a:t>— </a:t>
            </a:r>
            <a:r>
              <a:rPr lang="uk-UA" sz="2800" spc="-30" dirty="0">
                <a:solidFill>
                  <a:srgbClr val="0F0E0D"/>
                </a:solidFill>
                <a:latin typeface="Trebuchet MS"/>
                <a:cs typeface="Trebuchet MS"/>
              </a:rPr>
              <a:t>оживлюю) </a:t>
            </a:r>
            <a:r>
              <a:rPr lang="uk-UA" sz="2800" spc="-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0" dirty="0">
                <a:solidFill>
                  <a:srgbClr val="0F0E0D"/>
                </a:solidFill>
                <a:latin typeface="Trebuchet MS"/>
                <a:cs typeface="Trebuchet MS"/>
              </a:rPr>
              <a:t>симптоматикою;</a:t>
            </a:r>
            <a:r>
              <a:rPr lang="uk-UA" sz="28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0" dirty="0">
                <a:solidFill>
                  <a:srgbClr val="0F0E0D"/>
                </a:solidFill>
                <a:latin typeface="Trebuchet MS"/>
                <a:cs typeface="Trebuchet MS"/>
              </a:rPr>
              <a:t>поєднання</a:t>
            </a:r>
            <a:r>
              <a:rPr lang="uk-UA" sz="28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5" dirty="0" err="1">
                <a:solidFill>
                  <a:srgbClr val="0F0E0D"/>
                </a:solidFill>
                <a:latin typeface="Trebuchet MS"/>
                <a:cs typeface="Trebuchet MS"/>
              </a:rPr>
              <a:t>психофармакотерапії</a:t>
            </a:r>
            <a:r>
              <a:rPr lang="uk-UA" sz="2800" spc="7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35" dirty="0">
                <a:solidFill>
                  <a:srgbClr val="0F0E0D"/>
                </a:solidFill>
                <a:latin typeface="Trebuchet MS"/>
                <a:cs typeface="Trebuchet MS"/>
              </a:rPr>
              <a:t>та </a:t>
            </a:r>
            <a:r>
              <a:rPr lang="uk-UA" sz="2800" spc="-83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</a:t>
            </a:r>
            <a:r>
              <a:rPr lang="uk-UA" sz="28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25" dirty="0">
                <a:solidFill>
                  <a:srgbClr val="0F0E0D"/>
                </a:solidFill>
                <a:latin typeface="Trebuchet MS"/>
                <a:cs typeface="Trebuchet MS"/>
              </a:rPr>
              <a:t>патопсихологічному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лікуванні </a:t>
            </a:r>
            <a:r>
              <a:rPr lang="uk-UA" sz="280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10" dirty="0">
                <a:solidFill>
                  <a:srgbClr val="0F0E0D"/>
                </a:solidFill>
                <a:latin typeface="Trebuchet MS"/>
                <a:cs typeface="Trebuchet MS"/>
              </a:rPr>
              <a:t>психогенних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-30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</a:t>
            </a:r>
            <a:r>
              <a:rPr lang="uk-UA" sz="28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800" spc="15" dirty="0">
                <a:solidFill>
                  <a:srgbClr val="0F0E0D"/>
                </a:solidFill>
                <a:latin typeface="Trebuchet MS"/>
                <a:cs typeface="Trebuchet MS"/>
              </a:rPr>
              <a:t>розладів.</a:t>
            </a:r>
            <a:endParaRPr lang="uk-UA"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91298" y="1028700"/>
            <a:ext cx="967740" cy="498475"/>
            <a:chOff x="16291298" y="1028700"/>
            <a:chExt cx="967740" cy="498475"/>
          </a:xfrm>
        </p:grpSpPr>
        <p:sp>
          <p:nvSpPr>
            <p:cNvPr id="3" name="object 3"/>
            <p:cNvSpPr/>
            <p:nvPr/>
          </p:nvSpPr>
          <p:spPr>
            <a:xfrm>
              <a:off x="16292152" y="1028700"/>
              <a:ext cx="956310" cy="498475"/>
            </a:xfrm>
            <a:custGeom>
              <a:avLst/>
              <a:gdLst/>
              <a:ahLst/>
              <a:cxnLst/>
              <a:rect l="l" t="t" r="r" b="b"/>
              <a:pathLst>
                <a:path w="956309" h="498475">
                  <a:moveTo>
                    <a:pt x="714047" y="498181"/>
                  </a:moveTo>
                  <a:lnTo>
                    <a:pt x="243269" y="498181"/>
                  </a:lnTo>
                  <a:lnTo>
                    <a:pt x="204755" y="494735"/>
                  </a:lnTo>
                  <a:lnTo>
                    <a:pt x="162500" y="483153"/>
                  </a:lnTo>
                  <a:lnTo>
                    <a:pt x="123601" y="464713"/>
                  </a:lnTo>
                  <a:lnTo>
                    <a:pt x="88760" y="440124"/>
                  </a:lnTo>
                  <a:lnTo>
                    <a:pt x="58679" y="410091"/>
                  </a:lnTo>
                  <a:lnTo>
                    <a:pt x="34060" y="375321"/>
                  </a:lnTo>
                  <a:lnTo>
                    <a:pt x="15606" y="336522"/>
                  </a:lnTo>
                  <a:lnTo>
                    <a:pt x="4018" y="294400"/>
                  </a:lnTo>
                  <a:lnTo>
                    <a:pt x="0" y="249662"/>
                  </a:lnTo>
                  <a:lnTo>
                    <a:pt x="4018" y="204754"/>
                  </a:lnTo>
                  <a:lnTo>
                    <a:pt x="15606" y="162499"/>
                  </a:lnTo>
                  <a:lnTo>
                    <a:pt x="34060" y="123600"/>
                  </a:lnTo>
                  <a:lnTo>
                    <a:pt x="58679" y="88759"/>
                  </a:lnTo>
                  <a:lnTo>
                    <a:pt x="88760" y="58678"/>
                  </a:lnTo>
                  <a:lnTo>
                    <a:pt x="123601" y="34059"/>
                  </a:lnTo>
                  <a:lnTo>
                    <a:pt x="162500" y="15605"/>
                  </a:lnTo>
                  <a:lnTo>
                    <a:pt x="204755" y="4017"/>
                  </a:lnTo>
                  <a:lnTo>
                    <a:pt x="249657" y="0"/>
                  </a:lnTo>
                  <a:lnTo>
                    <a:pt x="707684" y="0"/>
                  </a:lnTo>
                  <a:lnTo>
                    <a:pt x="752586" y="4017"/>
                  </a:lnTo>
                  <a:lnTo>
                    <a:pt x="794840" y="15605"/>
                  </a:lnTo>
                  <a:lnTo>
                    <a:pt x="833739" y="34059"/>
                  </a:lnTo>
                  <a:lnTo>
                    <a:pt x="868581" y="58678"/>
                  </a:lnTo>
                  <a:lnTo>
                    <a:pt x="898662" y="88759"/>
                  </a:lnTo>
                  <a:lnTo>
                    <a:pt x="923281" y="123600"/>
                  </a:lnTo>
                  <a:lnTo>
                    <a:pt x="941735" y="162499"/>
                  </a:lnTo>
                  <a:lnTo>
                    <a:pt x="953322" y="204754"/>
                  </a:lnTo>
                  <a:lnTo>
                    <a:pt x="956278" y="237784"/>
                  </a:lnTo>
                  <a:lnTo>
                    <a:pt x="956278" y="261016"/>
                  </a:lnTo>
                  <a:lnTo>
                    <a:pt x="941438" y="336522"/>
                  </a:lnTo>
                  <a:lnTo>
                    <a:pt x="922898" y="375321"/>
                  </a:lnTo>
                  <a:lnTo>
                    <a:pt x="898237" y="410091"/>
                  </a:lnTo>
                  <a:lnTo>
                    <a:pt x="868156" y="440124"/>
                  </a:lnTo>
                  <a:lnTo>
                    <a:pt x="833357" y="464713"/>
                  </a:lnTo>
                  <a:lnTo>
                    <a:pt x="794543" y="483153"/>
                  </a:lnTo>
                  <a:lnTo>
                    <a:pt x="752416" y="494735"/>
                  </a:lnTo>
                  <a:lnTo>
                    <a:pt x="714047" y="498181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6291294" y="1028711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80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80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5034" y="5815262"/>
            <a:ext cx="180090" cy="18122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423990" y="5797140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40" h="216535">
                <a:moveTo>
                  <a:pt x="1953786" y="201933"/>
                </a:moveTo>
                <a:lnTo>
                  <a:pt x="1917347" y="194652"/>
                </a:lnTo>
                <a:lnTo>
                  <a:pt x="1887710" y="174750"/>
                </a:lnTo>
                <a:lnTo>
                  <a:pt x="1867789" y="145139"/>
                </a:lnTo>
                <a:lnTo>
                  <a:pt x="1860502" y="108733"/>
                </a:lnTo>
                <a:lnTo>
                  <a:pt x="1867789" y="72327"/>
                </a:lnTo>
                <a:lnTo>
                  <a:pt x="1887710" y="42716"/>
                </a:lnTo>
                <a:lnTo>
                  <a:pt x="1917347" y="22814"/>
                </a:lnTo>
                <a:lnTo>
                  <a:pt x="1953786" y="15533"/>
                </a:lnTo>
                <a:lnTo>
                  <a:pt x="1990225" y="22814"/>
                </a:lnTo>
                <a:lnTo>
                  <a:pt x="2019862" y="42716"/>
                </a:lnTo>
                <a:lnTo>
                  <a:pt x="2027700" y="54366"/>
                </a:lnTo>
                <a:lnTo>
                  <a:pt x="1953786" y="54366"/>
                </a:lnTo>
                <a:lnTo>
                  <a:pt x="1932712" y="58674"/>
                </a:lnTo>
                <a:lnTo>
                  <a:pt x="1915403" y="70385"/>
                </a:lnTo>
                <a:lnTo>
                  <a:pt x="1903682" y="87678"/>
                </a:lnTo>
                <a:lnTo>
                  <a:pt x="1899370" y="108733"/>
                </a:lnTo>
                <a:lnTo>
                  <a:pt x="1903682" y="129788"/>
                </a:lnTo>
                <a:lnTo>
                  <a:pt x="1915403" y="147081"/>
                </a:lnTo>
                <a:lnTo>
                  <a:pt x="1932712" y="158791"/>
                </a:lnTo>
                <a:lnTo>
                  <a:pt x="1953786" y="163100"/>
                </a:lnTo>
                <a:lnTo>
                  <a:pt x="2027700" y="163100"/>
                </a:lnTo>
                <a:lnTo>
                  <a:pt x="2019862" y="174750"/>
                </a:lnTo>
                <a:lnTo>
                  <a:pt x="1990225" y="194652"/>
                </a:lnTo>
                <a:lnTo>
                  <a:pt x="1953786" y="201933"/>
                </a:lnTo>
                <a:close/>
              </a:path>
              <a:path w="2047240" h="216535">
                <a:moveTo>
                  <a:pt x="2027700" y="163100"/>
                </a:moveTo>
                <a:lnTo>
                  <a:pt x="1953786" y="163100"/>
                </a:lnTo>
                <a:lnTo>
                  <a:pt x="1974860" y="158791"/>
                </a:lnTo>
                <a:lnTo>
                  <a:pt x="1992168" y="147081"/>
                </a:lnTo>
                <a:lnTo>
                  <a:pt x="2003890" y="129788"/>
                </a:lnTo>
                <a:lnTo>
                  <a:pt x="2008202" y="108733"/>
                </a:lnTo>
                <a:lnTo>
                  <a:pt x="2003890" y="87678"/>
                </a:lnTo>
                <a:lnTo>
                  <a:pt x="1992168" y="70385"/>
                </a:lnTo>
                <a:lnTo>
                  <a:pt x="1974860" y="58674"/>
                </a:lnTo>
                <a:lnTo>
                  <a:pt x="1953786" y="54366"/>
                </a:lnTo>
                <a:lnTo>
                  <a:pt x="2027700" y="54366"/>
                </a:lnTo>
                <a:lnTo>
                  <a:pt x="2039782" y="72327"/>
                </a:lnTo>
                <a:lnTo>
                  <a:pt x="2047070" y="108733"/>
                </a:lnTo>
                <a:lnTo>
                  <a:pt x="2039782" y="145139"/>
                </a:lnTo>
                <a:lnTo>
                  <a:pt x="2027700" y="163100"/>
                </a:lnTo>
                <a:close/>
              </a:path>
              <a:path w="2047240" h="216535">
                <a:moveTo>
                  <a:pt x="1041673" y="216172"/>
                </a:moveTo>
                <a:lnTo>
                  <a:pt x="1002805" y="216172"/>
                </a:lnTo>
                <a:lnTo>
                  <a:pt x="1002805" y="128150"/>
                </a:lnTo>
                <a:lnTo>
                  <a:pt x="915999" y="128150"/>
                </a:lnTo>
                <a:lnTo>
                  <a:pt x="915999" y="89316"/>
                </a:lnTo>
                <a:lnTo>
                  <a:pt x="1004101" y="89316"/>
                </a:lnTo>
                <a:lnTo>
                  <a:pt x="1004101" y="0"/>
                </a:lnTo>
                <a:lnTo>
                  <a:pt x="1042969" y="0"/>
                </a:lnTo>
                <a:lnTo>
                  <a:pt x="1042969" y="88022"/>
                </a:lnTo>
                <a:lnTo>
                  <a:pt x="1132366" y="88022"/>
                </a:lnTo>
                <a:lnTo>
                  <a:pt x="1132366" y="126855"/>
                </a:lnTo>
                <a:lnTo>
                  <a:pt x="1041673" y="126855"/>
                </a:lnTo>
                <a:lnTo>
                  <a:pt x="1041673" y="216172"/>
                </a:lnTo>
                <a:close/>
              </a:path>
              <a:path w="2047240" h="216535">
                <a:moveTo>
                  <a:pt x="93284" y="201933"/>
                </a:moveTo>
                <a:lnTo>
                  <a:pt x="56845" y="194652"/>
                </a:lnTo>
                <a:lnTo>
                  <a:pt x="27207" y="174750"/>
                </a:lnTo>
                <a:lnTo>
                  <a:pt x="7287" y="145139"/>
                </a:lnTo>
                <a:lnTo>
                  <a:pt x="0" y="108733"/>
                </a:lnTo>
                <a:lnTo>
                  <a:pt x="7470" y="72327"/>
                </a:lnTo>
                <a:lnTo>
                  <a:pt x="27693" y="42716"/>
                </a:lnTo>
                <a:lnTo>
                  <a:pt x="57391" y="22814"/>
                </a:lnTo>
                <a:lnTo>
                  <a:pt x="93284" y="15533"/>
                </a:lnTo>
                <a:lnTo>
                  <a:pt x="129723" y="22814"/>
                </a:lnTo>
                <a:lnTo>
                  <a:pt x="159360" y="42716"/>
                </a:lnTo>
                <a:lnTo>
                  <a:pt x="167197" y="54366"/>
                </a:lnTo>
                <a:lnTo>
                  <a:pt x="93284" y="54366"/>
                </a:lnTo>
                <a:lnTo>
                  <a:pt x="72210" y="58674"/>
                </a:lnTo>
                <a:lnTo>
                  <a:pt x="54901" y="70385"/>
                </a:lnTo>
                <a:lnTo>
                  <a:pt x="43180" y="87678"/>
                </a:lnTo>
                <a:lnTo>
                  <a:pt x="38868" y="108733"/>
                </a:lnTo>
                <a:lnTo>
                  <a:pt x="43180" y="129788"/>
                </a:lnTo>
                <a:lnTo>
                  <a:pt x="54901" y="147081"/>
                </a:lnTo>
                <a:lnTo>
                  <a:pt x="72210" y="158791"/>
                </a:lnTo>
                <a:lnTo>
                  <a:pt x="93284" y="163100"/>
                </a:lnTo>
                <a:lnTo>
                  <a:pt x="167197" y="163100"/>
                </a:lnTo>
                <a:lnTo>
                  <a:pt x="159360" y="174750"/>
                </a:lnTo>
                <a:lnTo>
                  <a:pt x="129723" y="194652"/>
                </a:lnTo>
                <a:lnTo>
                  <a:pt x="93284" y="201933"/>
                </a:lnTo>
                <a:close/>
              </a:path>
              <a:path w="2047240" h="216535">
                <a:moveTo>
                  <a:pt x="167197" y="163100"/>
                </a:moveTo>
                <a:lnTo>
                  <a:pt x="93284" y="163100"/>
                </a:lnTo>
                <a:lnTo>
                  <a:pt x="114358" y="158791"/>
                </a:lnTo>
                <a:lnTo>
                  <a:pt x="131666" y="147081"/>
                </a:lnTo>
                <a:lnTo>
                  <a:pt x="143388" y="129788"/>
                </a:lnTo>
                <a:lnTo>
                  <a:pt x="147699" y="108733"/>
                </a:lnTo>
                <a:lnTo>
                  <a:pt x="143388" y="87678"/>
                </a:lnTo>
                <a:lnTo>
                  <a:pt x="131666" y="70385"/>
                </a:lnTo>
                <a:lnTo>
                  <a:pt x="114358" y="58674"/>
                </a:lnTo>
                <a:lnTo>
                  <a:pt x="93284" y="54366"/>
                </a:lnTo>
                <a:lnTo>
                  <a:pt x="167197" y="54366"/>
                </a:lnTo>
                <a:lnTo>
                  <a:pt x="179280" y="72327"/>
                </a:lnTo>
                <a:lnTo>
                  <a:pt x="186568" y="108733"/>
                </a:lnTo>
                <a:lnTo>
                  <a:pt x="179280" y="145139"/>
                </a:lnTo>
                <a:lnTo>
                  <a:pt x="167197" y="16310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" name="object 7"/>
          <p:cNvGrpSpPr/>
          <p:nvPr/>
        </p:nvGrpSpPr>
        <p:grpSpPr>
          <a:xfrm>
            <a:off x="9474304" y="6743379"/>
            <a:ext cx="216535" cy="2065020"/>
            <a:chOff x="9474304" y="6743379"/>
            <a:chExt cx="216535" cy="20650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1147" y="7675379"/>
              <a:ext cx="186568" cy="1863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74304" y="6743379"/>
              <a:ext cx="216535" cy="2065020"/>
            </a:xfrm>
            <a:custGeom>
              <a:avLst/>
              <a:gdLst/>
              <a:ahLst/>
              <a:cxnLst/>
              <a:rect l="l" t="t" r="r" b="b"/>
              <a:pathLst>
                <a:path w="216534" h="2065020">
                  <a:moveTo>
                    <a:pt x="107535" y="186400"/>
                  </a:moveTo>
                  <a:lnTo>
                    <a:pt x="71096" y="179118"/>
                  </a:lnTo>
                  <a:lnTo>
                    <a:pt x="41459" y="159216"/>
                  </a:lnTo>
                  <a:lnTo>
                    <a:pt x="21539" y="129606"/>
                  </a:lnTo>
                  <a:lnTo>
                    <a:pt x="14251" y="93200"/>
                  </a:lnTo>
                  <a:lnTo>
                    <a:pt x="21539" y="56793"/>
                  </a:lnTo>
                  <a:lnTo>
                    <a:pt x="41459" y="27183"/>
                  </a:lnTo>
                  <a:lnTo>
                    <a:pt x="71096" y="7281"/>
                  </a:lnTo>
                  <a:lnTo>
                    <a:pt x="107535" y="0"/>
                  </a:lnTo>
                  <a:lnTo>
                    <a:pt x="143975" y="7281"/>
                  </a:lnTo>
                  <a:lnTo>
                    <a:pt x="173612" y="27183"/>
                  </a:lnTo>
                  <a:lnTo>
                    <a:pt x="181449" y="38833"/>
                  </a:lnTo>
                  <a:lnTo>
                    <a:pt x="107535" y="38833"/>
                  </a:lnTo>
                  <a:lnTo>
                    <a:pt x="86462" y="43141"/>
                  </a:lnTo>
                  <a:lnTo>
                    <a:pt x="69153" y="54852"/>
                  </a:lnTo>
                  <a:lnTo>
                    <a:pt x="57432" y="72145"/>
                  </a:lnTo>
                  <a:lnTo>
                    <a:pt x="53120" y="93200"/>
                  </a:lnTo>
                  <a:lnTo>
                    <a:pt x="57432" y="114254"/>
                  </a:lnTo>
                  <a:lnTo>
                    <a:pt x="69153" y="131547"/>
                  </a:lnTo>
                  <a:lnTo>
                    <a:pt x="86462" y="143258"/>
                  </a:lnTo>
                  <a:lnTo>
                    <a:pt x="107535" y="147566"/>
                  </a:lnTo>
                  <a:lnTo>
                    <a:pt x="181449" y="147566"/>
                  </a:lnTo>
                  <a:lnTo>
                    <a:pt x="173612" y="159216"/>
                  </a:lnTo>
                  <a:lnTo>
                    <a:pt x="143975" y="179118"/>
                  </a:lnTo>
                  <a:lnTo>
                    <a:pt x="107535" y="186400"/>
                  </a:lnTo>
                  <a:close/>
                </a:path>
                <a:path w="216534" h="2065020">
                  <a:moveTo>
                    <a:pt x="181449" y="147566"/>
                  </a:moveTo>
                  <a:lnTo>
                    <a:pt x="107535" y="147566"/>
                  </a:lnTo>
                  <a:lnTo>
                    <a:pt x="128609" y="143258"/>
                  </a:lnTo>
                  <a:lnTo>
                    <a:pt x="145918" y="131547"/>
                  </a:lnTo>
                  <a:lnTo>
                    <a:pt x="157639" y="114254"/>
                  </a:lnTo>
                  <a:lnTo>
                    <a:pt x="161951" y="93200"/>
                  </a:lnTo>
                  <a:lnTo>
                    <a:pt x="157639" y="72145"/>
                  </a:lnTo>
                  <a:lnTo>
                    <a:pt x="145918" y="54852"/>
                  </a:lnTo>
                  <a:lnTo>
                    <a:pt x="128609" y="43141"/>
                  </a:lnTo>
                  <a:lnTo>
                    <a:pt x="107535" y="38833"/>
                  </a:lnTo>
                  <a:lnTo>
                    <a:pt x="181449" y="38833"/>
                  </a:lnTo>
                  <a:lnTo>
                    <a:pt x="193532" y="56793"/>
                  </a:lnTo>
                  <a:lnTo>
                    <a:pt x="200820" y="93200"/>
                  </a:lnTo>
                  <a:lnTo>
                    <a:pt x="193532" y="129606"/>
                  </a:lnTo>
                  <a:lnTo>
                    <a:pt x="181449" y="147566"/>
                  </a:lnTo>
                  <a:close/>
                </a:path>
                <a:path w="216534" h="2065020">
                  <a:moveTo>
                    <a:pt x="126970" y="2064639"/>
                  </a:moveTo>
                  <a:lnTo>
                    <a:pt x="88101" y="2064639"/>
                  </a:lnTo>
                  <a:lnTo>
                    <a:pt x="88101" y="1976617"/>
                  </a:lnTo>
                  <a:lnTo>
                    <a:pt x="0" y="1976617"/>
                  </a:lnTo>
                  <a:lnTo>
                    <a:pt x="0" y="1937783"/>
                  </a:lnTo>
                  <a:lnTo>
                    <a:pt x="89397" y="1937783"/>
                  </a:lnTo>
                  <a:lnTo>
                    <a:pt x="89397" y="1848466"/>
                  </a:lnTo>
                  <a:lnTo>
                    <a:pt x="128265" y="1848466"/>
                  </a:lnTo>
                  <a:lnTo>
                    <a:pt x="128265" y="1936489"/>
                  </a:lnTo>
                  <a:lnTo>
                    <a:pt x="216367" y="1936489"/>
                  </a:lnTo>
                  <a:lnTo>
                    <a:pt x="216367" y="1975322"/>
                  </a:lnTo>
                  <a:lnTo>
                    <a:pt x="126970" y="1975322"/>
                  </a:lnTo>
                  <a:lnTo>
                    <a:pt x="126970" y="2064639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8556" y="9395696"/>
            <a:ext cx="186568" cy="14476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421398" y="6743379"/>
            <a:ext cx="2052320" cy="2050414"/>
          </a:xfrm>
          <a:custGeom>
            <a:avLst/>
            <a:gdLst/>
            <a:ahLst/>
            <a:cxnLst/>
            <a:rect l="l" t="t" r="r" b="b"/>
            <a:pathLst>
              <a:path w="2052320" h="2050415">
                <a:moveTo>
                  <a:pt x="93284" y="186400"/>
                </a:moveTo>
                <a:lnTo>
                  <a:pt x="56845" y="179118"/>
                </a:lnTo>
                <a:lnTo>
                  <a:pt x="27207" y="159216"/>
                </a:lnTo>
                <a:lnTo>
                  <a:pt x="7287" y="129606"/>
                </a:lnTo>
                <a:lnTo>
                  <a:pt x="0" y="93200"/>
                </a:lnTo>
                <a:lnTo>
                  <a:pt x="7287" y="56793"/>
                </a:lnTo>
                <a:lnTo>
                  <a:pt x="27207" y="27183"/>
                </a:lnTo>
                <a:lnTo>
                  <a:pt x="56845" y="7281"/>
                </a:lnTo>
                <a:lnTo>
                  <a:pt x="93284" y="0"/>
                </a:lnTo>
                <a:lnTo>
                  <a:pt x="129723" y="7281"/>
                </a:lnTo>
                <a:lnTo>
                  <a:pt x="159360" y="27183"/>
                </a:lnTo>
                <a:lnTo>
                  <a:pt x="179280" y="56793"/>
                </a:lnTo>
                <a:lnTo>
                  <a:pt x="186568" y="93200"/>
                </a:lnTo>
                <a:lnTo>
                  <a:pt x="179280" y="129606"/>
                </a:lnTo>
                <a:lnTo>
                  <a:pt x="159360" y="159216"/>
                </a:lnTo>
                <a:lnTo>
                  <a:pt x="129723" y="179118"/>
                </a:lnTo>
                <a:lnTo>
                  <a:pt x="93284" y="186400"/>
                </a:lnTo>
                <a:close/>
              </a:path>
              <a:path w="2052320" h="2050415">
                <a:moveTo>
                  <a:pt x="1026126" y="186400"/>
                </a:moveTo>
                <a:lnTo>
                  <a:pt x="989687" y="179118"/>
                </a:lnTo>
                <a:lnTo>
                  <a:pt x="960050" y="159216"/>
                </a:lnTo>
                <a:lnTo>
                  <a:pt x="940130" y="129606"/>
                </a:lnTo>
                <a:lnTo>
                  <a:pt x="932842" y="93200"/>
                </a:lnTo>
                <a:lnTo>
                  <a:pt x="940130" y="56793"/>
                </a:lnTo>
                <a:lnTo>
                  <a:pt x="960050" y="27183"/>
                </a:lnTo>
                <a:lnTo>
                  <a:pt x="989687" y="7281"/>
                </a:lnTo>
                <a:lnTo>
                  <a:pt x="1026126" y="0"/>
                </a:lnTo>
                <a:lnTo>
                  <a:pt x="1062019" y="7281"/>
                </a:lnTo>
                <a:lnTo>
                  <a:pt x="1091717" y="27183"/>
                </a:lnTo>
                <a:lnTo>
                  <a:pt x="1111940" y="56793"/>
                </a:lnTo>
                <a:lnTo>
                  <a:pt x="1119410" y="93200"/>
                </a:lnTo>
                <a:lnTo>
                  <a:pt x="1112123" y="129606"/>
                </a:lnTo>
                <a:lnTo>
                  <a:pt x="1092202" y="159216"/>
                </a:lnTo>
                <a:lnTo>
                  <a:pt x="1062565" y="179118"/>
                </a:lnTo>
                <a:lnTo>
                  <a:pt x="1026126" y="186400"/>
                </a:lnTo>
                <a:close/>
              </a:path>
              <a:path w="2052320" h="2050415">
                <a:moveTo>
                  <a:pt x="1958968" y="1118400"/>
                </a:moveTo>
                <a:lnTo>
                  <a:pt x="1922529" y="1111118"/>
                </a:lnTo>
                <a:lnTo>
                  <a:pt x="1892892" y="1091216"/>
                </a:lnTo>
                <a:lnTo>
                  <a:pt x="1872972" y="1061606"/>
                </a:lnTo>
                <a:lnTo>
                  <a:pt x="1865684" y="1025200"/>
                </a:lnTo>
                <a:lnTo>
                  <a:pt x="1872972" y="988793"/>
                </a:lnTo>
                <a:lnTo>
                  <a:pt x="1892892" y="959183"/>
                </a:lnTo>
                <a:lnTo>
                  <a:pt x="1922529" y="939281"/>
                </a:lnTo>
                <a:lnTo>
                  <a:pt x="1958968" y="932000"/>
                </a:lnTo>
                <a:lnTo>
                  <a:pt x="1995408" y="939281"/>
                </a:lnTo>
                <a:lnTo>
                  <a:pt x="2025045" y="959183"/>
                </a:lnTo>
                <a:lnTo>
                  <a:pt x="2044965" y="988793"/>
                </a:lnTo>
                <a:lnTo>
                  <a:pt x="2052253" y="1025200"/>
                </a:lnTo>
                <a:lnTo>
                  <a:pt x="2044965" y="1061606"/>
                </a:lnTo>
                <a:lnTo>
                  <a:pt x="2025045" y="1091216"/>
                </a:lnTo>
                <a:lnTo>
                  <a:pt x="1995408" y="1111118"/>
                </a:lnTo>
                <a:lnTo>
                  <a:pt x="1958968" y="1118400"/>
                </a:lnTo>
                <a:close/>
              </a:path>
              <a:path w="2052320" h="2050415">
                <a:moveTo>
                  <a:pt x="1026126" y="2050400"/>
                </a:moveTo>
                <a:lnTo>
                  <a:pt x="989687" y="2043119"/>
                </a:lnTo>
                <a:lnTo>
                  <a:pt x="960050" y="2023217"/>
                </a:lnTo>
                <a:lnTo>
                  <a:pt x="940130" y="1993606"/>
                </a:lnTo>
                <a:lnTo>
                  <a:pt x="932842" y="1957200"/>
                </a:lnTo>
                <a:lnTo>
                  <a:pt x="940130" y="1920794"/>
                </a:lnTo>
                <a:lnTo>
                  <a:pt x="960050" y="1891183"/>
                </a:lnTo>
                <a:lnTo>
                  <a:pt x="989687" y="1871281"/>
                </a:lnTo>
                <a:lnTo>
                  <a:pt x="1026126" y="1864000"/>
                </a:lnTo>
                <a:lnTo>
                  <a:pt x="1062019" y="1871281"/>
                </a:lnTo>
                <a:lnTo>
                  <a:pt x="1091717" y="1891183"/>
                </a:lnTo>
                <a:lnTo>
                  <a:pt x="1111940" y="1920794"/>
                </a:lnTo>
                <a:lnTo>
                  <a:pt x="1119410" y="1957200"/>
                </a:lnTo>
                <a:lnTo>
                  <a:pt x="1112123" y="1993606"/>
                </a:lnTo>
                <a:lnTo>
                  <a:pt x="1092202" y="2023217"/>
                </a:lnTo>
                <a:lnTo>
                  <a:pt x="1062565" y="2043119"/>
                </a:lnTo>
                <a:lnTo>
                  <a:pt x="1026126" y="2050400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0421398" y="9395696"/>
            <a:ext cx="1119505" cy="144780"/>
          </a:xfrm>
          <a:custGeom>
            <a:avLst/>
            <a:gdLst/>
            <a:ahLst/>
            <a:cxnLst/>
            <a:rect l="l" t="t" r="r" b="b"/>
            <a:pathLst>
              <a:path w="1119504" h="144779">
                <a:moveTo>
                  <a:pt x="169080" y="144768"/>
                </a:moveTo>
                <a:lnTo>
                  <a:pt x="17488" y="144768"/>
                </a:lnTo>
                <a:lnTo>
                  <a:pt x="7287" y="129606"/>
                </a:lnTo>
                <a:lnTo>
                  <a:pt x="0" y="93200"/>
                </a:lnTo>
                <a:lnTo>
                  <a:pt x="7287" y="56793"/>
                </a:lnTo>
                <a:lnTo>
                  <a:pt x="27207" y="27183"/>
                </a:lnTo>
                <a:lnTo>
                  <a:pt x="56845" y="7281"/>
                </a:lnTo>
                <a:lnTo>
                  <a:pt x="93284" y="0"/>
                </a:lnTo>
                <a:lnTo>
                  <a:pt x="129723" y="7281"/>
                </a:lnTo>
                <a:lnTo>
                  <a:pt x="159360" y="27183"/>
                </a:lnTo>
                <a:lnTo>
                  <a:pt x="179280" y="56793"/>
                </a:lnTo>
                <a:lnTo>
                  <a:pt x="186568" y="93200"/>
                </a:lnTo>
                <a:lnTo>
                  <a:pt x="179280" y="129606"/>
                </a:lnTo>
                <a:lnTo>
                  <a:pt x="169080" y="144768"/>
                </a:lnTo>
                <a:close/>
              </a:path>
              <a:path w="1119504" h="144779">
                <a:moveTo>
                  <a:pt x="1101922" y="144768"/>
                </a:moveTo>
                <a:lnTo>
                  <a:pt x="950330" y="144768"/>
                </a:lnTo>
                <a:lnTo>
                  <a:pt x="940130" y="129606"/>
                </a:lnTo>
                <a:lnTo>
                  <a:pt x="932842" y="93200"/>
                </a:lnTo>
                <a:lnTo>
                  <a:pt x="940130" y="56793"/>
                </a:lnTo>
                <a:lnTo>
                  <a:pt x="960050" y="27183"/>
                </a:lnTo>
                <a:lnTo>
                  <a:pt x="989687" y="7281"/>
                </a:lnTo>
                <a:lnTo>
                  <a:pt x="1026126" y="0"/>
                </a:lnTo>
                <a:lnTo>
                  <a:pt x="1062019" y="7281"/>
                </a:lnTo>
                <a:lnTo>
                  <a:pt x="1091717" y="27183"/>
                </a:lnTo>
                <a:lnTo>
                  <a:pt x="1111940" y="56793"/>
                </a:lnTo>
                <a:lnTo>
                  <a:pt x="1119410" y="93200"/>
                </a:lnTo>
                <a:lnTo>
                  <a:pt x="1112123" y="129606"/>
                </a:lnTo>
                <a:lnTo>
                  <a:pt x="1101922" y="144768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0421398" y="6745968"/>
            <a:ext cx="2052320" cy="2047875"/>
          </a:xfrm>
          <a:custGeom>
            <a:avLst/>
            <a:gdLst/>
            <a:ahLst/>
            <a:cxnLst/>
            <a:rect l="l" t="t" r="r" b="b"/>
            <a:pathLst>
              <a:path w="2052320" h="2047875">
                <a:moveTo>
                  <a:pt x="1896779" y="181222"/>
                </a:moveTo>
                <a:lnTo>
                  <a:pt x="1869571" y="154038"/>
                </a:lnTo>
                <a:lnTo>
                  <a:pt x="1933056" y="90611"/>
                </a:lnTo>
                <a:lnTo>
                  <a:pt x="1869571" y="27183"/>
                </a:lnTo>
                <a:lnTo>
                  <a:pt x="1896779" y="0"/>
                </a:lnTo>
                <a:lnTo>
                  <a:pt x="1958968" y="63427"/>
                </a:lnTo>
                <a:lnTo>
                  <a:pt x="2013384" y="63427"/>
                </a:lnTo>
                <a:lnTo>
                  <a:pt x="1986176" y="90611"/>
                </a:lnTo>
                <a:lnTo>
                  <a:pt x="2013384" y="117794"/>
                </a:lnTo>
                <a:lnTo>
                  <a:pt x="1958968" y="117794"/>
                </a:lnTo>
                <a:lnTo>
                  <a:pt x="1896779" y="181222"/>
                </a:lnTo>
                <a:close/>
              </a:path>
              <a:path w="2052320" h="2047875">
                <a:moveTo>
                  <a:pt x="2013384" y="63427"/>
                </a:moveTo>
                <a:lnTo>
                  <a:pt x="1958968" y="63427"/>
                </a:lnTo>
                <a:lnTo>
                  <a:pt x="2022454" y="0"/>
                </a:lnTo>
                <a:lnTo>
                  <a:pt x="2049661" y="27183"/>
                </a:lnTo>
                <a:lnTo>
                  <a:pt x="2013384" y="63427"/>
                </a:lnTo>
                <a:close/>
              </a:path>
              <a:path w="2052320" h="2047875">
                <a:moveTo>
                  <a:pt x="2022454" y="181222"/>
                </a:moveTo>
                <a:lnTo>
                  <a:pt x="1958968" y="117794"/>
                </a:lnTo>
                <a:lnTo>
                  <a:pt x="2013384" y="117794"/>
                </a:lnTo>
                <a:lnTo>
                  <a:pt x="2049661" y="154038"/>
                </a:lnTo>
                <a:lnTo>
                  <a:pt x="2022454" y="181222"/>
                </a:lnTo>
                <a:close/>
              </a:path>
              <a:path w="2052320" h="2047875">
                <a:moveTo>
                  <a:pt x="1958968" y="2047811"/>
                </a:moveTo>
                <a:lnTo>
                  <a:pt x="1922529" y="2040530"/>
                </a:lnTo>
                <a:lnTo>
                  <a:pt x="1892892" y="2020628"/>
                </a:lnTo>
                <a:lnTo>
                  <a:pt x="1872972" y="1991017"/>
                </a:lnTo>
                <a:lnTo>
                  <a:pt x="1865684" y="1954611"/>
                </a:lnTo>
                <a:lnTo>
                  <a:pt x="1872972" y="1918205"/>
                </a:lnTo>
                <a:lnTo>
                  <a:pt x="1892892" y="1888594"/>
                </a:lnTo>
                <a:lnTo>
                  <a:pt x="1922529" y="1868692"/>
                </a:lnTo>
                <a:lnTo>
                  <a:pt x="1958968" y="1861411"/>
                </a:lnTo>
                <a:lnTo>
                  <a:pt x="1995408" y="1868692"/>
                </a:lnTo>
                <a:lnTo>
                  <a:pt x="2025045" y="1888594"/>
                </a:lnTo>
                <a:lnTo>
                  <a:pt x="2032882" y="1900244"/>
                </a:lnTo>
                <a:lnTo>
                  <a:pt x="1958968" y="1900244"/>
                </a:lnTo>
                <a:lnTo>
                  <a:pt x="1937895" y="1904552"/>
                </a:lnTo>
                <a:lnTo>
                  <a:pt x="1920586" y="1916263"/>
                </a:lnTo>
                <a:lnTo>
                  <a:pt x="1908865" y="1933556"/>
                </a:lnTo>
                <a:lnTo>
                  <a:pt x="1904553" y="1954611"/>
                </a:lnTo>
                <a:lnTo>
                  <a:pt x="1908865" y="1975666"/>
                </a:lnTo>
                <a:lnTo>
                  <a:pt x="1920586" y="1992959"/>
                </a:lnTo>
                <a:lnTo>
                  <a:pt x="1937895" y="2004670"/>
                </a:lnTo>
                <a:lnTo>
                  <a:pt x="1958968" y="2008978"/>
                </a:lnTo>
                <a:lnTo>
                  <a:pt x="2032882" y="2008978"/>
                </a:lnTo>
                <a:lnTo>
                  <a:pt x="2025045" y="2020628"/>
                </a:lnTo>
                <a:lnTo>
                  <a:pt x="1995408" y="2040530"/>
                </a:lnTo>
                <a:lnTo>
                  <a:pt x="1958968" y="2047811"/>
                </a:lnTo>
                <a:close/>
              </a:path>
              <a:path w="2052320" h="2047875">
                <a:moveTo>
                  <a:pt x="2032882" y="2008978"/>
                </a:moveTo>
                <a:lnTo>
                  <a:pt x="1958968" y="2008978"/>
                </a:lnTo>
                <a:lnTo>
                  <a:pt x="1980042" y="2004670"/>
                </a:lnTo>
                <a:lnTo>
                  <a:pt x="1997351" y="1992959"/>
                </a:lnTo>
                <a:lnTo>
                  <a:pt x="2009072" y="1975666"/>
                </a:lnTo>
                <a:lnTo>
                  <a:pt x="2013384" y="1954611"/>
                </a:lnTo>
                <a:lnTo>
                  <a:pt x="2009072" y="1933556"/>
                </a:lnTo>
                <a:lnTo>
                  <a:pt x="1997351" y="1916263"/>
                </a:lnTo>
                <a:lnTo>
                  <a:pt x="1980042" y="1904552"/>
                </a:lnTo>
                <a:lnTo>
                  <a:pt x="1958968" y="1900244"/>
                </a:lnTo>
                <a:lnTo>
                  <a:pt x="2032882" y="1900244"/>
                </a:lnTo>
                <a:lnTo>
                  <a:pt x="2044965" y="1918205"/>
                </a:lnTo>
                <a:lnTo>
                  <a:pt x="2052253" y="1954611"/>
                </a:lnTo>
                <a:lnTo>
                  <a:pt x="2044965" y="1991017"/>
                </a:lnTo>
                <a:lnTo>
                  <a:pt x="2032882" y="2008978"/>
                </a:lnTo>
                <a:close/>
              </a:path>
              <a:path w="2052320" h="2047875">
                <a:moveTo>
                  <a:pt x="962641" y="1113222"/>
                </a:moveTo>
                <a:lnTo>
                  <a:pt x="935433" y="1086038"/>
                </a:lnTo>
                <a:lnTo>
                  <a:pt x="998918" y="1022611"/>
                </a:lnTo>
                <a:lnTo>
                  <a:pt x="935433" y="959183"/>
                </a:lnTo>
                <a:lnTo>
                  <a:pt x="962641" y="932000"/>
                </a:lnTo>
                <a:lnTo>
                  <a:pt x="1024830" y="995427"/>
                </a:lnTo>
                <a:lnTo>
                  <a:pt x="1079246" y="995427"/>
                </a:lnTo>
                <a:lnTo>
                  <a:pt x="1052038" y="1022611"/>
                </a:lnTo>
                <a:lnTo>
                  <a:pt x="1079246" y="1049794"/>
                </a:lnTo>
                <a:lnTo>
                  <a:pt x="1024830" y="1049794"/>
                </a:lnTo>
                <a:lnTo>
                  <a:pt x="962641" y="1113222"/>
                </a:lnTo>
                <a:close/>
              </a:path>
              <a:path w="2052320" h="2047875">
                <a:moveTo>
                  <a:pt x="1079246" y="995427"/>
                </a:moveTo>
                <a:lnTo>
                  <a:pt x="1024830" y="995427"/>
                </a:lnTo>
                <a:lnTo>
                  <a:pt x="1088316" y="932000"/>
                </a:lnTo>
                <a:lnTo>
                  <a:pt x="1115523" y="959183"/>
                </a:lnTo>
                <a:lnTo>
                  <a:pt x="1079246" y="995427"/>
                </a:lnTo>
                <a:close/>
              </a:path>
              <a:path w="2052320" h="2047875">
                <a:moveTo>
                  <a:pt x="1088316" y="1113222"/>
                </a:moveTo>
                <a:lnTo>
                  <a:pt x="1024830" y="1049794"/>
                </a:lnTo>
                <a:lnTo>
                  <a:pt x="1079246" y="1049794"/>
                </a:lnTo>
                <a:lnTo>
                  <a:pt x="1115523" y="1086038"/>
                </a:lnTo>
                <a:lnTo>
                  <a:pt x="1088316" y="1113222"/>
                </a:lnTo>
                <a:close/>
              </a:path>
              <a:path w="2052320" h="2047875">
                <a:moveTo>
                  <a:pt x="93284" y="1115811"/>
                </a:moveTo>
                <a:lnTo>
                  <a:pt x="56845" y="1108530"/>
                </a:lnTo>
                <a:lnTo>
                  <a:pt x="27207" y="1088627"/>
                </a:lnTo>
                <a:lnTo>
                  <a:pt x="7287" y="1059017"/>
                </a:lnTo>
                <a:lnTo>
                  <a:pt x="0" y="1022611"/>
                </a:lnTo>
                <a:lnTo>
                  <a:pt x="7287" y="986205"/>
                </a:lnTo>
                <a:lnTo>
                  <a:pt x="27207" y="956594"/>
                </a:lnTo>
                <a:lnTo>
                  <a:pt x="56845" y="936692"/>
                </a:lnTo>
                <a:lnTo>
                  <a:pt x="93284" y="929411"/>
                </a:lnTo>
                <a:lnTo>
                  <a:pt x="129723" y="936692"/>
                </a:lnTo>
                <a:lnTo>
                  <a:pt x="159360" y="956594"/>
                </a:lnTo>
                <a:lnTo>
                  <a:pt x="167198" y="968244"/>
                </a:lnTo>
                <a:lnTo>
                  <a:pt x="93284" y="968244"/>
                </a:lnTo>
                <a:lnTo>
                  <a:pt x="72210" y="972552"/>
                </a:lnTo>
                <a:lnTo>
                  <a:pt x="54901" y="984263"/>
                </a:lnTo>
                <a:lnTo>
                  <a:pt x="43180" y="1001556"/>
                </a:lnTo>
                <a:lnTo>
                  <a:pt x="38868" y="1022611"/>
                </a:lnTo>
                <a:lnTo>
                  <a:pt x="43180" y="1043666"/>
                </a:lnTo>
                <a:lnTo>
                  <a:pt x="54901" y="1060959"/>
                </a:lnTo>
                <a:lnTo>
                  <a:pt x="72210" y="1072669"/>
                </a:lnTo>
                <a:lnTo>
                  <a:pt x="93284" y="1076977"/>
                </a:lnTo>
                <a:lnTo>
                  <a:pt x="167198" y="1076977"/>
                </a:lnTo>
                <a:lnTo>
                  <a:pt x="159360" y="1088627"/>
                </a:lnTo>
                <a:lnTo>
                  <a:pt x="129723" y="1108530"/>
                </a:lnTo>
                <a:lnTo>
                  <a:pt x="93284" y="1115811"/>
                </a:lnTo>
                <a:close/>
              </a:path>
              <a:path w="2052320" h="2047875">
                <a:moveTo>
                  <a:pt x="167198" y="1076977"/>
                </a:moveTo>
                <a:lnTo>
                  <a:pt x="93284" y="1076977"/>
                </a:lnTo>
                <a:lnTo>
                  <a:pt x="114358" y="1072669"/>
                </a:lnTo>
                <a:lnTo>
                  <a:pt x="131666" y="1060959"/>
                </a:lnTo>
                <a:lnTo>
                  <a:pt x="143388" y="1043666"/>
                </a:lnTo>
                <a:lnTo>
                  <a:pt x="147700" y="1022611"/>
                </a:lnTo>
                <a:lnTo>
                  <a:pt x="143388" y="1001556"/>
                </a:lnTo>
                <a:lnTo>
                  <a:pt x="131666" y="984263"/>
                </a:lnTo>
                <a:lnTo>
                  <a:pt x="114358" y="972552"/>
                </a:lnTo>
                <a:lnTo>
                  <a:pt x="93284" y="968244"/>
                </a:lnTo>
                <a:lnTo>
                  <a:pt x="167198" y="968244"/>
                </a:lnTo>
                <a:lnTo>
                  <a:pt x="179280" y="986205"/>
                </a:lnTo>
                <a:lnTo>
                  <a:pt x="186568" y="1022611"/>
                </a:lnTo>
                <a:lnTo>
                  <a:pt x="179280" y="1059017"/>
                </a:lnTo>
                <a:lnTo>
                  <a:pt x="167198" y="1076977"/>
                </a:lnTo>
                <a:close/>
              </a:path>
              <a:path w="2052320" h="2047875">
                <a:moveTo>
                  <a:pt x="31094" y="2043928"/>
                </a:moveTo>
                <a:lnTo>
                  <a:pt x="3886" y="2016744"/>
                </a:lnTo>
                <a:lnTo>
                  <a:pt x="67372" y="1953316"/>
                </a:lnTo>
                <a:lnTo>
                  <a:pt x="3886" y="1889889"/>
                </a:lnTo>
                <a:lnTo>
                  <a:pt x="31094" y="1862705"/>
                </a:lnTo>
                <a:lnTo>
                  <a:pt x="94579" y="1926133"/>
                </a:lnTo>
                <a:lnTo>
                  <a:pt x="147699" y="1926133"/>
                </a:lnTo>
                <a:lnTo>
                  <a:pt x="120492" y="1953316"/>
                </a:lnTo>
                <a:lnTo>
                  <a:pt x="147700" y="1980500"/>
                </a:lnTo>
                <a:lnTo>
                  <a:pt x="94579" y="1980500"/>
                </a:lnTo>
                <a:lnTo>
                  <a:pt x="31094" y="2043928"/>
                </a:lnTo>
                <a:close/>
              </a:path>
              <a:path w="2052320" h="2047875">
                <a:moveTo>
                  <a:pt x="147699" y="1926133"/>
                </a:moveTo>
                <a:lnTo>
                  <a:pt x="94579" y="1926133"/>
                </a:lnTo>
                <a:lnTo>
                  <a:pt x="156769" y="1862705"/>
                </a:lnTo>
                <a:lnTo>
                  <a:pt x="183977" y="1889889"/>
                </a:lnTo>
                <a:lnTo>
                  <a:pt x="147699" y="1926133"/>
                </a:lnTo>
                <a:close/>
              </a:path>
              <a:path w="2052320" h="2047875">
                <a:moveTo>
                  <a:pt x="156769" y="2043928"/>
                </a:moveTo>
                <a:lnTo>
                  <a:pt x="94579" y="1980500"/>
                </a:lnTo>
                <a:lnTo>
                  <a:pt x="147700" y="1980500"/>
                </a:lnTo>
                <a:lnTo>
                  <a:pt x="183977" y="2016744"/>
                </a:lnTo>
                <a:lnTo>
                  <a:pt x="156769" y="2043928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90969" y="9398285"/>
            <a:ext cx="180090" cy="14218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95966" y="2711513"/>
            <a:ext cx="180086" cy="18126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624903" y="2693386"/>
            <a:ext cx="2047239" cy="216535"/>
          </a:xfrm>
          <a:custGeom>
            <a:avLst/>
            <a:gdLst/>
            <a:ahLst/>
            <a:cxnLst/>
            <a:rect l="l" t="t" r="r" b="b"/>
            <a:pathLst>
              <a:path w="2047240" h="216535">
                <a:moveTo>
                  <a:pt x="1953749" y="201986"/>
                </a:moveTo>
                <a:lnTo>
                  <a:pt x="1917311" y="194703"/>
                </a:lnTo>
                <a:lnTo>
                  <a:pt x="1887674" y="174795"/>
                </a:lnTo>
                <a:lnTo>
                  <a:pt x="1867754" y="145177"/>
                </a:lnTo>
                <a:lnTo>
                  <a:pt x="1860466" y="108761"/>
                </a:lnTo>
                <a:lnTo>
                  <a:pt x="1867754" y="72346"/>
                </a:lnTo>
                <a:lnTo>
                  <a:pt x="1887674" y="42727"/>
                </a:lnTo>
                <a:lnTo>
                  <a:pt x="1917311" y="22820"/>
                </a:lnTo>
                <a:lnTo>
                  <a:pt x="1953749" y="15537"/>
                </a:lnTo>
                <a:lnTo>
                  <a:pt x="1990187" y="22820"/>
                </a:lnTo>
                <a:lnTo>
                  <a:pt x="2019824" y="42727"/>
                </a:lnTo>
                <a:lnTo>
                  <a:pt x="2027661" y="54380"/>
                </a:lnTo>
                <a:lnTo>
                  <a:pt x="1953749" y="54380"/>
                </a:lnTo>
                <a:lnTo>
                  <a:pt x="1932675" y="58690"/>
                </a:lnTo>
                <a:lnTo>
                  <a:pt x="1915367" y="70403"/>
                </a:lnTo>
                <a:lnTo>
                  <a:pt x="1903646" y="87701"/>
                </a:lnTo>
                <a:lnTo>
                  <a:pt x="1899334" y="108761"/>
                </a:lnTo>
                <a:lnTo>
                  <a:pt x="1903646" y="129822"/>
                </a:lnTo>
                <a:lnTo>
                  <a:pt x="1915367" y="147119"/>
                </a:lnTo>
                <a:lnTo>
                  <a:pt x="1932675" y="158833"/>
                </a:lnTo>
                <a:lnTo>
                  <a:pt x="1953749" y="163142"/>
                </a:lnTo>
                <a:lnTo>
                  <a:pt x="2027661" y="163142"/>
                </a:lnTo>
                <a:lnTo>
                  <a:pt x="2019824" y="174795"/>
                </a:lnTo>
                <a:lnTo>
                  <a:pt x="1990187" y="194703"/>
                </a:lnTo>
                <a:lnTo>
                  <a:pt x="1953749" y="201986"/>
                </a:lnTo>
                <a:close/>
              </a:path>
              <a:path w="2047240" h="216535">
                <a:moveTo>
                  <a:pt x="2027661" y="163142"/>
                </a:moveTo>
                <a:lnTo>
                  <a:pt x="1953749" y="163142"/>
                </a:lnTo>
                <a:lnTo>
                  <a:pt x="1974822" y="158833"/>
                </a:lnTo>
                <a:lnTo>
                  <a:pt x="1992131" y="147119"/>
                </a:lnTo>
                <a:lnTo>
                  <a:pt x="2003852" y="129822"/>
                </a:lnTo>
                <a:lnTo>
                  <a:pt x="2008164" y="108761"/>
                </a:lnTo>
                <a:lnTo>
                  <a:pt x="2003852" y="87701"/>
                </a:lnTo>
                <a:lnTo>
                  <a:pt x="1992131" y="70403"/>
                </a:lnTo>
                <a:lnTo>
                  <a:pt x="1974822" y="58690"/>
                </a:lnTo>
                <a:lnTo>
                  <a:pt x="1953749" y="54380"/>
                </a:lnTo>
                <a:lnTo>
                  <a:pt x="2027661" y="54380"/>
                </a:lnTo>
                <a:lnTo>
                  <a:pt x="2039744" y="72346"/>
                </a:lnTo>
                <a:lnTo>
                  <a:pt x="2047031" y="108761"/>
                </a:lnTo>
                <a:lnTo>
                  <a:pt x="2039744" y="145177"/>
                </a:lnTo>
                <a:lnTo>
                  <a:pt x="2027661" y="163142"/>
                </a:lnTo>
                <a:close/>
              </a:path>
              <a:path w="2047240" h="216535">
                <a:moveTo>
                  <a:pt x="1041654" y="216228"/>
                </a:moveTo>
                <a:lnTo>
                  <a:pt x="1002786" y="216228"/>
                </a:lnTo>
                <a:lnTo>
                  <a:pt x="1002786" y="128183"/>
                </a:lnTo>
                <a:lnTo>
                  <a:pt x="915981" y="128183"/>
                </a:lnTo>
                <a:lnTo>
                  <a:pt x="915981" y="89340"/>
                </a:lnTo>
                <a:lnTo>
                  <a:pt x="1004082" y="89340"/>
                </a:lnTo>
                <a:lnTo>
                  <a:pt x="1004082" y="0"/>
                </a:lnTo>
                <a:lnTo>
                  <a:pt x="1042949" y="0"/>
                </a:lnTo>
                <a:lnTo>
                  <a:pt x="1042949" y="88045"/>
                </a:lnTo>
                <a:lnTo>
                  <a:pt x="1132345" y="88045"/>
                </a:lnTo>
                <a:lnTo>
                  <a:pt x="1132345" y="126888"/>
                </a:lnTo>
                <a:lnTo>
                  <a:pt x="1041654" y="126888"/>
                </a:lnTo>
                <a:lnTo>
                  <a:pt x="1041654" y="216228"/>
                </a:lnTo>
                <a:close/>
              </a:path>
              <a:path w="2047240" h="216535">
                <a:moveTo>
                  <a:pt x="93282" y="201986"/>
                </a:moveTo>
                <a:lnTo>
                  <a:pt x="56843" y="194703"/>
                </a:lnTo>
                <a:lnTo>
                  <a:pt x="27207" y="174795"/>
                </a:lnTo>
                <a:lnTo>
                  <a:pt x="7287" y="145177"/>
                </a:lnTo>
                <a:lnTo>
                  <a:pt x="0" y="108761"/>
                </a:lnTo>
                <a:lnTo>
                  <a:pt x="7469" y="72346"/>
                </a:lnTo>
                <a:lnTo>
                  <a:pt x="27693" y="42727"/>
                </a:lnTo>
                <a:lnTo>
                  <a:pt x="57390" y="22820"/>
                </a:lnTo>
                <a:lnTo>
                  <a:pt x="93282" y="15537"/>
                </a:lnTo>
                <a:lnTo>
                  <a:pt x="129720" y="22820"/>
                </a:lnTo>
                <a:lnTo>
                  <a:pt x="159357" y="42727"/>
                </a:lnTo>
                <a:lnTo>
                  <a:pt x="167194" y="54380"/>
                </a:lnTo>
                <a:lnTo>
                  <a:pt x="93282" y="54380"/>
                </a:lnTo>
                <a:lnTo>
                  <a:pt x="72208" y="58690"/>
                </a:lnTo>
                <a:lnTo>
                  <a:pt x="54900" y="70403"/>
                </a:lnTo>
                <a:lnTo>
                  <a:pt x="43179" y="87701"/>
                </a:lnTo>
                <a:lnTo>
                  <a:pt x="38867" y="108761"/>
                </a:lnTo>
                <a:lnTo>
                  <a:pt x="43179" y="129822"/>
                </a:lnTo>
                <a:lnTo>
                  <a:pt x="54900" y="147119"/>
                </a:lnTo>
                <a:lnTo>
                  <a:pt x="72208" y="158833"/>
                </a:lnTo>
                <a:lnTo>
                  <a:pt x="93282" y="163142"/>
                </a:lnTo>
                <a:lnTo>
                  <a:pt x="167194" y="163142"/>
                </a:lnTo>
                <a:lnTo>
                  <a:pt x="159357" y="174795"/>
                </a:lnTo>
                <a:lnTo>
                  <a:pt x="129720" y="194703"/>
                </a:lnTo>
                <a:lnTo>
                  <a:pt x="93282" y="201986"/>
                </a:lnTo>
                <a:close/>
              </a:path>
              <a:path w="2047240" h="216535">
                <a:moveTo>
                  <a:pt x="167194" y="163142"/>
                </a:moveTo>
                <a:lnTo>
                  <a:pt x="93282" y="163142"/>
                </a:lnTo>
                <a:lnTo>
                  <a:pt x="114356" y="158833"/>
                </a:lnTo>
                <a:lnTo>
                  <a:pt x="131664" y="147119"/>
                </a:lnTo>
                <a:lnTo>
                  <a:pt x="143385" y="129822"/>
                </a:lnTo>
                <a:lnTo>
                  <a:pt x="147697" y="108761"/>
                </a:lnTo>
                <a:lnTo>
                  <a:pt x="143385" y="87701"/>
                </a:lnTo>
                <a:lnTo>
                  <a:pt x="131664" y="70403"/>
                </a:lnTo>
                <a:lnTo>
                  <a:pt x="114356" y="58690"/>
                </a:lnTo>
                <a:lnTo>
                  <a:pt x="93282" y="54380"/>
                </a:lnTo>
                <a:lnTo>
                  <a:pt x="167194" y="54380"/>
                </a:lnTo>
                <a:lnTo>
                  <a:pt x="179277" y="72346"/>
                </a:lnTo>
                <a:lnTo>
                  <a:pt x="186564" y="108761"/>
                </a:lnTo>
                <a:lnTo>
                  <a:pt x="179277" y="145177"/>
                </a:lnTo>
                <a:lnTo>
                  <a:pt x="167194" y="163142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7" name="object 17"/>
          <p:cNvGrpSpPr/>
          <p:nvPr/>
        </p:nvGrpSpPr>
        <p:grpSpPr>
          <a:xfrm>
            <a:off x="14675237" y="3639873"/>
            <a:ext cx="216535" cy="2065655"/>
            <a:chOff x="14675237" y="3639873"/>
            <a:chExt cx="216535" cy="206565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92079" y="4572117"/>
              <a:ext cx="186564" cy="1864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4675237" y="3639873"/>
              <a:ext cx="216535" cy="2065655"/>
            </a:xfrm>
            <a:custGeom>
              <a:avLst/>
              <a:gdLst/>
              <a:ahLst/>
              <a:cxnLst/>
              <a:rect l="l" t="t" r="r" b="b"/>
              <a:pathLst>
                <a:path w="216534" h="2065654">
                  <a:moveTo>
                    <a:pt x="107533" y="186448"/>
                  </a:moveTo>
                  <a:lnTo>
                    <a:pt x="71094" y="179165"/>
                  </a:lnTo>
                  <a:lnTo>
                    <a:pt x="41458" y="159258"/>
                  </a:lnTo>
                  <a:lnTo>
                    <a:pt x="21538" y="129640"/>
                  </a:lnTo>
                  <a:lnTo>
                    <a:pt x="14250" y="93224"/>
                  </a:lnTo>
                  <a:lnTo>
                    <a:pt x="21538" y="56808"/>
                  </a:lnTo>
                  <a:lnTo>
                    <a:pt x="41458" y="27190"/>
                  </a:lnTo>
                  <a:lnTo>
                    <a:pt x="71094" y="7283"/>
                  </a:lnTo>
                  <a:lnTo>
                    <a:pt x="107533" y="0"/>
                  </a:lnTo>
                  <a:lnTo>
                    <a:pt x="143971" y="7283"/>
                  </a:lnTo>
                  <a:lnTo>
                    <a:pt x="173608" y="27190"/>
                  </a:lnTo>
                  <a:lnTo>
                    <a:pt x="181445" y="38843"/>
                  </a:lnTo>
                  <a:lnTo>
                    <a:pt x="107533" y="38843"/>
                  </a:lnTo>
                  <a:lnTo>
                    <a:pt x="86459" y="43152"/>
                  </a:lnTo>
                  <a:lnTo>
                    <a:pt x="69151" y="54866"/>
                  </a:lnTo>
                  <a:lnTo>
                    <a:pt x="57430" y="72163"/>
                  </a:lnTo>
                  <a:lnTo>
                    <a:pt x="53118" y="93224"/>
                  </a:lnTo>
                  <a:lnTo>
                    <a:pt x="57430" y="114284"/>
                  </a:lnTo>
                  <a:lnTo>
                    <a:pt x="69151" y="131582"/>
                  </a:lnTo>
                  <a:lnTo>
                    <a:pt x="86459" y="143296"/>
                  </a:lnTo>
                  <a:lnTo>
                    <a:pt x="107533" y="147605"/>
                  </a:lnTo>
                  <a:lnTo>
                    <a:pt x="181445" y="147605"/>
                  </a:lnTo>
                  <a:lnTo>
                    <a:pt x="173608" y="159258"/>
                  </a:lnTo>
                  <a:lnTo>
                    <a:pt x="143971" y="179165"/>
                  </a:lnTo>
                  <a:lnTo>
                    <a:pt x="107533" y="186448"/>
                  </a:lnTo>
                  <a:close/>
                </a:path>
                <a:path w="216534" h="2065654">
                  <a:moveTo>
                    <a:pt x="181445" y="147605"/>
                  </a:moveTo>
                  <a:lnTo>
                    <a:pt x="107533" y="147605"/>
                  </a:lnTo>
                  <a:lnTo>
                    <a:pt x="128606" y="143296"/>
                  </a:lnTo>
                  <a:lnTo>
                    <a:pt x="145914" y="131582"/>
                  </a:lnTo>
                  <a:lnTo>
                    <a:pt x="157635" y="114284"/>
                  </a:lnTo>
                  <a:lnTo>
                    <a:pt x="161947" y="93224"/>
                  </a:lnTo>
                  <a:lnTo>
                    <a:pt x="157635" y="72163"/>
                  </a:lnTo>
                  <a:lnTo>
                    <a:pt x="145914" y="54866"/>
                  </a:lnTo>
                  <a:lnTo>
                    <a:pt x="128606" y="43152"/>
                  </a:lnTo>
                  <a:lnTo>
                    <a:pt x="107533" y="38843"/>
                  </a:lnTo>
                  <a:lnTo>
                    <a:pt x="181445" y="38843"/>
                  </a:lnTo>
                  <a:lnTo>
                    <a:pt x="193527" y="56808"/>
                  </a:lnTo>
                  <a:lnTo>
                    <a:pt x="200815" y="93224"/>
                  </a:lnTo>
                  <a:lnTo>
                    <a:pt x="193527" y="129640"/>
                  </a:lnTo>
                  <a:lnTo>
                    <a:pt x="181445" y="147605"/>
                  </a:lnTo>
                  <a:close/>
                </a:path>
                <a:path w="216534" h="2065654">
                  <a:moveTo>
                    <a:pt x="126966" y="2065179"/>
                  </a:moveTo>
                  <a:lnTo>
                    <a:pt x="88099" y="2065179"/>
                  </a:lnTo>
                  <a:lnTo>
                    <a:pt x="88099" y="1977134"/>
                  </a:lnTo>
                  <a:lnTo>
                    <a:pt x="0" y="1977134"/>
                  </a:lnTo>
                  <a:lnTo>
                    <a:pt x="0" y="1938290"/>
                  </a:lnTo>
                  <a:lnTo>
                    <a:pt x="89394" y="1938290"/>
                  </a:lnTo>
                  <a:lnTo>
                    <a:pt x="89394" y="1848950"/>
                  </a:lnTo>
                  <a:lnTo>
                    <a:pt x="128262" y="1848950"/>
                  </a:lnTo>
                  <a:lnTo>
                    <a:pt x="128262" y="1936996"/>
                  </a:lnTo>
                  <a:lnTo>
                    <a:pt x="216362" y="1936996"/>
                  </a:lnTo>
                  <a:lnTo>
                    <a:pt x="216362" y="1975839"/>
                  </a:lnTo>
                  <a:lnTo>
                    <a:pt x="126966" y="1975839"/>
                  </a:lnTo>
                  <a:lnTo>
                    <a:pt x="126966" y="2065179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347485" y="3639873"/>
            <a:ext cx="7327265" cy="4900930"/>
            <a:chOff x="10347485" y="3639873"/>
            <a:chExt cx="7327265" cy="4900930"/>
          </a:xfrm>
        </p:grpSpPr>
        <p:sp>
          <p:nvSpPr>
            <p:cNvPr id="21" name="object 21"/>
            <p:cNvSpPr/>
            <p:nvPr/>
          </p:nvSpPr>
          <p:spPr>
            <a:xfrm>
              <a:off x="15622312" y="3639873"/>
              <a:ext cx="2052320" cy="2051050"/>
            </a:xfrm>
            <a:custGeom>
              <a:avLst/>
              <a:gdLst/>
              <a:ahLst/>
              <a:cxnLst/>
              <a:rect l="l" t="t" r="r" b="b"/>
              <a:pathLst>
                <a:path w="2052319" h="2051050">
                  <a:moveTo>
                    <a:pt x="93282" y="186448"/>
                  </a:moveTo>
                  <a:lnTo>
                    <a:pt x="56844" y="179165"/>
                  </a:lnTo>
                  <a:lnTo>
                    <a:pt x="27207" y="159258"/>
                  </a:lnTo>
                  <a:lnTo>
                    <a:pt x="7287" y="129640"/>
                  </a:lnTo>
                  <a:lnTo>
                    <a:pt x="0" y="93224"/>
                  </a:lnTo>
                  <a:lnTo>
                    <a:pt x="7287" y="56808"/>
                  </a:lnTo>
                  <a:lnTo>
                    <a:pt x="27207" y="27190"/>
                  </a:lnTo>
                  <a:lnTo>
                    <a:pt x="56844" y="7283"/>
                  </a:lnTo>
                  <a:lnTo>
                    <a:pt x="93282" y="0"/>
                  </a:lnTo>
                  <a:lnTo>
                    <a:pt x="129720" y="7283"/>
                  </a:lnTo>
                  <a:lnTo>
                    <a:pt x="159357" y="27190"/>
                  </a:lnTo>
                  <a:lnTo>
                    <a:pt x="179277" y="56808"/>
                  </a:lnTo>
                  <a:lnTo>
                    <a:pt x="186564" y="93224"/>
                  </a:lnTo>
                  <a:lnTo>
                    <a:pt x="179277" y="129640"/>
                  </a:lnTo>
                  <a:lnTo>
                    <a:pt x="159357" y="159258"/>
                  </a:lnTo>
                  <a:lnTo>
                    <a:pt x="129720" y="179165"/>
                  </a:lnTo>
                  <a:lnTo>
                    <a:pt x="93282" y="186448"/>
                  </a:lnTo>
                  <a:close/>
                </a:path>
                <a:path w="2052319" h="2051050">
                  <a:moveTo>
                    <a:pt x="1026107" y="186448"/>
                  </a:moveTo>
                  <a:lnTo>
                    <a:pt x="989668" y="179165"/>
                  </a:lnTo>
                  <a:lnTo>
                    <a:pt x="960032" y="159258"/>
                  </a:lnTo>
                  <a:lnTo>
                    <a:pt x="940112" y="129640"/>
                  </a:lnTo>
                  <a:lnTo>
                    <a:pt x="932824" y="93224"/>
                  </a:lnTo>
                  <a:lnTo>
                    <a:pt x="940112" y="56808"/>
                  </a:lnTo>
                  <a:lnTo>
                    <a:pt x="960032" y="27190"/>
                  </a:lnTo>
                  <a:lnTo>
                    <a:pt x="989668" y="7283"/>
                  </a:lnTo>
                  <a:lnTo>
                    <a:pt x="1026107" y="0"/>
                  </a:lnTo>
                  <a:lnTo>
                    <a:pt x="1061999" y="7283"/>
                  </a:lnTo>
                  <a:lnTo>
                    <a:pt x="1091696" y="27190"/>
                  </a:lnTo>
                  <a:lnTo>
                    <a:pt x="1111919" y="56808"/>
                  </a:lnTo>
                  <a:lnTo>
                    <a:pt x="1119389" y="93224"/>
                  </a:lnTo>
                  <a:lnTo>
                    <a:pt x="1112101" y="129640"/>
                  </a:lnTo>
                  <a:lnTo>
                    <a:pt x="1092182" y="159258"/>
                  </a:lnTo>
                  <a:lnTo>
                    <a:pt x="1062545" y="179165"/>
                  </a:lnTo>
                  <a:lnTo>
                    <a:pt x="1026107" y="186448"/>
                  </a:lnTo>
                  <a:close/>
                </a:path>
                <a:path w="2052319" h="2051050">
                  <a:moveTo>
                    <a:pt x="1958931" y="1118692"/>
                  </a:moveTo>
                  <a:lnTo>
                    <a:pt x="1922493" y="1111409"/>
                  </a:lnTo>
                  <a:lnTo>
                    <a:pt x="1892856" y="1091502"/>
                  </a:lnTo>
                  <a:lnTo>
                    <a:pt x="1872937" y="1061884"/>
                  </a:lnTo>
                  <a:lnTo>
                    <a:pt x="1865649" y="1025468"/>
                  </a:lnTo>
                  <a:lnTo>
                    <a:pt x="1872937" y="989052"/>
                  </a:lnTo>
                  <a:lnTo>
                    <a:pt x="1892856" y="959434"/>
                  </a:lnTo>
                  <a:lnTo>
                    <a:pt x="1922493" y="939527"/>
                  </a:lnTo>
                  <a:lnTo>
                    <a:pt x="1958931" y="932244"/>
                  </a:lnTo>
                  <a:lnTo>
                    <a:pt x="1995370" y="939527"/>
                  </a:lnTo>
                  <a:lnTo>
                    <a:pt x="2025006" y="959434"/>
                  </a:lnTo>
                  <a:lnTo>
                    <a:pt x="2044926" y="989052"/>
                  </a:lnTo>
                  <a:lnTo>
                    <a:pt x="2052214" y="1025468"/>
                  </a:lnTo>
                  <a:lnTo>
                    <a:pt x="2044926" y="1061884"/>
                  </a:lnTo>
                  <a:lnTo>
                    <a:pt x="2025006" y="1091502"/>
                  </a:lnTo>
                  <a:lnTo>
                    <a:pt x="1995370" y="1111409"/>
                  </a:lnTo>
                  <a:lnTo>
                    <a:pt x="1958931" y="1118692"/>
                  </a:lnTo>
                  <a:close/>
                </a:path>
                <a:path w="2052319" h="2051050">
                  <a:moveTo>
                    <a:pt x="1026107" y="2050937"/>
                  </a:moveTo>
                  <a:lnTo>
                    <a:pt x="989668" y="2043653"/>
                  </a:lnTo>
                  <a:lnTo>
                    <a:pt x="960032" y="2023746"/>
                  </a:lnTo>
                  <a:lnTo>
                    <a:pt x="940112" y="1994128"/>
                  </a:lnTo>
                  <a:lnTo>
                    <a:pt x="932824" y="1957712"/>
                  </a:lnTo>
                  <a:lnTo>
                    <a:pt x="940112" y="1921296"/>
                  </a:lnTo>
                  <a:lnTo>
                    <a:pt x="960032" y="1891678"/>
                  </a:lnTo>
                  <a:lnTo>
                    <a:pt x="989668" y="1871771"/>
                  </a:lnTo>
                  <a:lnTo>
                    <a:pt x="1026107" y="1864488"/>
                  </a:lnTo>
                  <a:lnTo>
                    <a:pt x="1061999" y="1871771"/>
                  </a:lnTo>
                  <a:lnTo>
                    <a:pt x="1091696" y="1891678"/>
                  </a:lnTo>
                  <a:lnTo>
                    <a:pt x="1111919" y="1921296"/>
                  </a:lnTo>
                  <a:lnTo>
                    <a:pt x="1119389" y="1957712"/>
                  </a:lnTo>
                  <a:lnTo>
                    <a:pt x="1112101" y="1994128"/>
                  </a:lnTo>
                  <a:lnTo>
                    <a:pt x="1092182" y="2023746"/>
                  </a:lnTo>
                  <a:lnTo>
                    <a:pt x="1062545" y="2043653"/>
                  </a:lnTo>
                  <a:lnTo>
                    <a:pt x="1026107" y="2050937"/>
                  </a:lnTo>
                  <a:close/>
                </a:path>
              </a:pathLst>
            </a:custGeom>
            <a:solidFill>
              <a:srgbClr val="B9D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5622312" y="3642462"/>
              <a:ext cx="2052320" cy="2048510"/>
            </a:xfrm>
            <a:custGeom>
              <a:avLst/>
              <a:gdLst/>
              <a:ahLst/>
              <a:cxnLst/>
              <a:rect l="l" t="t" r="r" b="b"/>
              <a:pathLst>
                <a:path w="2052319" h="2048510">
                  <a:moveTo>
                    <a:pt x="1896743" y="181269"/>
                  </a:moveTo>
                  <a:lnTo>
                    <a:pt x="1869536" y="154079"/>
                  </a:lnTo>
                  <a:lnTo>
                    <a:pt x="1933020" y="90634"/>
                  </a:lnTo>
                  <a:lnTo>
                    <a:pt x="1869536" y="27190"/>
                  </a:lnTo>
                  <a:lnTo>
                    <a:pt x="1896743" y="0"/>
                  </a:lnTo>
                  <a:lnTo>
                    <a:pt x="1958931" y="63444"/>
                  </a:lnTo>
                  <a:lnTo>
                    <a:pt x="2013346" y="63444"/>
                  </a:lnTo>
                  <a:lnTo>
                    <a:pt x="1986139" y="90634"/>
                  </a:lnTo>
                  <a:lnTo>
                    <a:pt x="2013346" y="117825"/>
                  </a:lnTo>
                  <a:lnTo>
                    <a:pt x="1958931" y="117825"/>
                  </a:lnTo>
                  <a:lnTo>
                    <a:pt x="1896743" y="181269"/>
                  </a:lnTo>
                  <a:close/>
                </a:path>
                <a:path w="2052319" h="2048510">
                  <a:moveTo>
                    <a:pt x="2013346" y="63444"/>
                  </a:moveTo>
                  <a:lnTo>
                    <a:pt x="1958931" y="63444"/>
                  </a:lnTo>
                  <a:lnTo>
                    <a:pt x="2022415" y="0"/>
                  </a:lnTo>
                  <a:lnTo>
                    <a:pt x="2049623" y="27190"/>
                  </a:lnTo>
                  <a:lnTo>
                    <a:pt x="2013346" y="63444"/>
                  </a:lnTo>
                  <a:close/>
                </a:path>
                <a:path w="2052319" h="2048510">
                  <a:moveTo>
                    <a:pt x="2022415" y="181269"/>
                  </a:moveTo>
                  <a:lnTo>
                    <a:pt x="1958931" y="117825"/>
                  </a:lnTo>
                  <a:lnTo>
                    <a:pt x="2013346" y="117825"/>
                  </a:lnTo>
                  <a:lnTo>
                    <a:pt x="2049623" y="154079"/>
                  </a:lnTo>
                  <a:lnTo>
                    <a:pt x="2022415" y="181269"/>
                  </a:lnTo>
                  <a:close/>
                </a:path>
                <a:path w="2052319" h="2048510">
                  <a:moveTo>
                    <a:pt x="1958931" y="2048347"/>
                  </a:moveTo>
                  <a:lnTo>
                    <a:pt x="1922493" y="2041064"/>
                  </a:lnTo>
                  <a:lnTo>
                    <a:pt x="1892856" y="2021157"/>
                  </a:lnTo>
                  <a:lnTo>
                    <a:pt x="1872937" y="1991538"/>
                  </a:lnTo>
                  <a:lnTo>
                    <a:pt x="1865649" y="1955123"/>
                  </a:lnTo>
                  <a:lnTo>
                    <a:pt x="1872937" y="1918707"/>
                  </a:lnTo>
                  <a:lnTo>
                    <a:pt x="1892856" y="1889089"/>
                  </a:lnTo>
                  <a:lnTo>
                    <a:pt x="1922493" y="1869181"/>
                  </a:lnTo>
                  <a:lnTo>
                    <a:pt x="1958931" y="1861898"/>
                  </a:lnTo>
                  <a:lnTo>
                    <a:pt x="1995370" y="1869181"/>
                  </a:lnTo>
                  <a:lnTo>
                    <a:pt x="2025006" y="1889089"/>
                  </a:lnTo>
                  <a:lnTo>
                    <a:pt x="2032844" y="1900742"/>
                  </a:lnTo>
                  <a:lnTo>
                    <a:pt x="1958931" y="1900742"/>
                  </a:lnTo>
                  <a:lnTo>
                    <a:pt x="1937858" y="1905051"/>
                  </a:lnTo>
                  <a:lnTo>
                    <a:pt x="1920550" y="1916765"/>
                  </a:lnTo>
                  <a:lnTo>
                    <a:pt x="1908829" y="1934062"/>
                  </a:lnTo>
                  <a:lnTo>
                    <a:pt x="1904517" y="1955123"/>
                  </a:lnTo>
                  <a:lnTo>
                    <a:pt x="1908829" y="1976183"/>
                  </a:lnTo>
                  <a:lnTo>
                    <a:pt x="1920550" y="1993481"/>
                  </a:lnTo>
                  <a:lnTo>
                    <a:pt x="1937858" y="2005194"/>
                  </a:lnTo>
                  <a:lnTo>
                    <a:pt x="1958931" y="2009503"/>
                  </a:lnTo>
                  <a:lnTo>
                    <a:pt x="2032844" y="2009503"/>
                  </a:lnTo>
                  <a:lnTo>
                    <a:pt x="2025006" y="2021157"/>
                  </a:lnTo>
                  <a:lnTo>
                    <a:pt x="1995370" y="2041064"/>
                  </a:lnTo>
                  <a:lnTo>
                    <a:pt x="1958931" y="2048347"/>
                  </a:lnTo>
                  <a:close/>
                </a:path>
                <a:path w="2052319" h="2048510">
                  <a:moveTo>
                    <a:pt x="2032844" y="2009503"/>
                  </a:moveTo>
                  <a:lnTo>
                    <a:pt x="1958931" y="2009503"/>
                  </a:lnTo>
                  <a:lnTo>
                    <a:pt x="1980005" y="2005194"/>
                  </a:lnTo>
                  <a:lnTo>
                    <a:pt x="1997313" y="1993481"/>
                  </a:lnTo>
                  <a:lnTo>
                    <a:pt x="2009034" y="1976183"/>
                  </a:lnTo>
                  <a:lnTo>
                    <a:pt x="2013346" y="1955123"/>
                  </a:lnTo>
                  <a:lnTo>
                    <a:pt x="2009034" y="1934062"/>
                  </a:lnTo>
                  <a:lnTo>
                    <a:pt x="1997313" y="1916765"/>
                  </a:lnTo>
                  <a:lnTo>
                    <a:pt x="1980005" y="1905051"/>
                  </a:lnTo>
                  <a:lnTo>
                    <a:pt x="1958931" y="1900742"/>
                  </a:lnTo>
                  <a:lnTo>
                    <a:pt x="2032844" y="1900742"/>
                  </a:lnTo>
                  <a:lnTo>
                    <a:pt x="2044926" y="1918707"/>
                  </a:lnTo>
                  <a:lnTo>
                    <a:pt x="2052214" y="1955123"/>
                  </a:lnTo>
                  <a:lnTo>
                    <a:pt x="2044926" y="1991538"/>
                  </a:lnTo>
                  <a:lnTo>
                    <a:pt x="2032844" y="2009503"/>
                  </a:lnTo>
                  <a:close/>
                </a:path>
                <a:path w="2052319" h="2048510">
                  <a:moveTo>
                    <a:pt x="962623" y="1113513"/>
                  </a:moveTo>
                  <a:lnTo>
                    <a:pt x="935415" y="1086323"/>
                  </a:lnTo>
                  <a:lnTo>
                    <a:pt x="998899" y="1022878"/>
                  </a:lnTo>
                  <a:lnTo>
                    <a:pt x="935415" y="959434"/>
                  </a:lnTo>
                  <a:lnTo>
                    <a:pt x="962623" y="932244"/>
                  </a:lnTo>
                  <a:lnTo>
                    <a:pt x="1024811" y="995688"/>
                  </a:lnTo>
                  <a:lnTo>
                    <a:pt x="1079226" y="995688"/>
                  </a:lnTo>
                  <a:lnTo>
                    <a:pt x="1052019" y="1022878"/>
                  </a:lnTo>
                  <a:lnTo>
                    <a:pt x="1079226" y="1050069"/>
                  </a:lnTo>
                  <a:lnTo>
                    <a:pt x="1024811" y="1050069"/>
                  </a:lnTo>
                  <a:lnTo>
                    <a:pt x="962623" y="1113513"/>
                  </a:lnTo>
                  <a:close/>
                </a:path>
                <a:path w="2052319" h="2048510">
                  <a:moveTo>
                    <a:pt x="1079226" y="995688"/>
                  </a:moveTo>
                  <a:lnTo>
                    <a:pt x="1024811" y="995688"/>
                  </a:lnTo>
                  <a:lnTo>
                    <a:pt x="1088295" y="932244"/>
                  </a:lnTo>
                  <a:lnTo>
                    <a:pt x="1115502" y="959434"/>
                  </a:lnTo>
                  <a:lnTo>
                    <a:pt x="1079226" y="995688"/>
                  </a:lnTo>
                  <a:close/>
                </a:path>
                <a:path w="2052319" h="2048510">
                  <a:moveTo>
                    <a:pt x="1088295" y="1113513"/>
                  </a:moveTo>
                  <a:lnTo>
                    <a:pt x="1024811" y="1050069"/>
                  </a:lnTo>
                  <a:lnTo>
                    <a:pt x="1079226" y="1050069"/>
                  </a:lnTo>
                  <a:lnTo>
                    <a:pt x="1115502" y="1086323"/>
                  </a:lnTo>
                  <a:lnTo>
                    <a:pt x="1088295" y="1113513"/>
                  </a:lnTo>
                  <a:close/>
                </a:path>
                <a:path w="2052319" h="2048510">
                  <a:moveTo>
                    <a:pt x="93282" y="1116103"/>
                  </a:moveTo>
                  <a:lnTo>
                    <a:pt x="56844" y="1108820"/>
                  </a:lnTo>
                  <a:lnTo>
                    <a:pt x="27207" y="1088912"/>
                  </a:lnTo>
                  <a:lnTo>
                    <a:pt x="7287" y="1059294"/>
                  </a:lnTo>
                  <a:lnTo>
                    <a:pt x="0" y="1022878"/>
                  </a:lnTo>
                  <a:lnTo>
                    <a:pt x="7287" y="986463"/>
                  </a:lnTo>
                  <a:lnTo>
                    <a:pt x="27207" y="956845"/>
                  </a:lnTo>
                  <a:lnTo>
                    <a:pt x="56844" y="936937"/>
                  </a:lnTo>
                  <a:lnTo>
                    <a:pt x="93282" y="929654"/>
                  </a:lnTo>
                  <a:lnTo>
                    <a:pt x="129720" y="936937"/>
                  </a:lnTo>
                  <a:lnTo>
                    <a:pt x="159357" y="956845"/>
                  </a:lnTo>
                  <a:lnTo>
                    <a:pt x="167194" y="968498"/>
                  </a:lnTo>
                  <a:lnTo>
                    <a:pt x="93282" y="968498"/>
                  </a:lnTo>
                  <a:lnTo>
                    <a:pt x="72208" y="972807"/>
                  </a:lnTo>
                  <a:lnTo>
                    <a:pt x="54900" y="984521"/>
                  </a:lnTo>
                  <a:lnTo>
                    <a:pt x="43179" y="1001818"/>
                  </a:lnTo>
                  <a:lnTo>
                    <a:pt x="38867" y="1022878"/>
                  </a:lnTo>
                  <a:lnTo>
                    <a:pt x="43179" y="1043939"/>
                  </a:lnTo>
                  <a:lnTo>
                    <a:pt x="54900" y="1061236"/>
                  </a:lnTo>
                  <a:lnTo>
                    <a:pt x="72208" y="1072950"/>
                  </a:lnTo>
                  <a:lnTo>
                    <a:pt x="93282" y="1077259"/>
                  </a:lnTo>
                  <a:lnTo>
                    <a:pt x="167194" y="1077259"/>
                  </a:lnTo>
                  <a:lnTo>
                    <a:pt x="159357" y="1088912"/>
                  </a:lnTo>
                  <a:lnTo>
                    <a:pt x="129720" y="1108820"/>
                  </a:lnTo>
                  <a:lnTo>
                    <a:pt x="93282" y="1116103"/>
                  </a:lnTo>
                  <a:close/>
                </a:path>
                <a:path w="2052319" h="2048510">
                  <a:moveTo>
                    <a:pt x="167194" y="1077259"/>
                  </a:moveTo>
                  <a:lnTo>
                    <a:pt x="93282" y="1077259"/>
                  </a:lnTo>
                  <a:lnTo>
                    <a:pt x="114356" y="1072950"/>
                  </a:lnTo>
                  <a:lnTo>
                    <a:pt x="131664" y="1061236"/>
                  </a:lnTo>
                  <a:lnTo>
                    <a:pt x="143385" y="1043939"/>
                  </a:lnTo>
                  <a:lnTo>
                    <a:pt x="147697" y="1022878"/>
                  </a:lnTo>
                  <a:lnTo>
                    <a:pt x="143385" y="1001818"/>
                  </a:lnTo>
                  <a:lnTo>
                    <a:pt x="131664" y="984521"/>
                  </a:lnTo>
                  <a:lnTo>
                    <a:pt x="114356" y="972807"/>
                  </a:lnTo>
                  <a:lnTo>
                    <a:pt x="93282" y="968498"/>
                  </a:lnTo>
                  <a:lnTo>
                    <a:pt x="167194" y="968498"/>
                  </a:lnTo>
                  <a:lnTo>
                    <a:pt x="179277" y="986463"/>
                  </a:lnTo>
                  <a:lnTo>
                    <a:pt x="186564" y="1022878"/>
                  </a:lnTo>
                  <a:lnTo>
                    <a:pt x="179277" y="1059294"/>
                  </a:lnTo>
                  <a:lnTo>
                    <a:pt x="167194" y="1077259"/>
                  </a:lnTo>
                  <a:close/>
                </a:path>
                <a:path w="2052319" h="2048510">
                  <a:moveTo>
                    <a:pt x="31094" y="2044463"/>
                  </a:moveTo>
                  <a:lnTo>
                    <a:pt x="3886" y="2017272"/>
                  </a:lnTo>
                  <a:lnTo>
                    <a:pt x="67370" y="1953828"/>
                  </a:lnTo>
                  <a:lnTo>
                    <a:pt x="3886" y="1890383"/>
                  </a:lnTo>
                  <a:lnTo>
                    <a:pt x="31094" y="1863193"/>
                  </a:lnTo>
                  <a:lnTo>
                    <a:pt x="94578" y="1926637"/>
                  </a:lnTo>
                  <a:lnTo>
                    <a:pt x="147697" y="1926637"/>
                  </a:lnTo>
                  <a:lnTo>
                    <a:pt x="120489" y="1953828"/>
                  </a:lnTo>
                  <a:lnTo>
                    <a:pt x="147697" y="1981018"/>
                  </a:lnTo>
                  <a:lnTo>
                    <a:pt x="94578" y="1981018"/>
                  </a:lnTo>
                  <a:lnTo>
                    <a:pt x="31094" y="2044463"/>
                  </a:lnTo>
                  <a:close/>
                </a:path>
                <a:path w="2052319" h="2048510">
                  <a:moveTo>
                    <a:pt x="147697" y="1926637"/>
                  </a:moveTo>
                  <a:lnTo>
                    <a:pt x="94578" y="1926637"/>
                  </a:lnTo>
                  <a:lnTo>
                    <a:pt x="156766" y="1863193"/>
                  </a:lnTo>
                  <a:lnTo>
                    <a:pt x="183973" y="1890383"/>
                  </a:lnTo>
                  <a:lnTo>
                    <a:pt x="147697" y="1926637"/>
                  </a:lnTo>
                  <a:close/>
                </a:path>
                <a:path w="2052319" h="2048510">
                  <a:moveTo>
                    <a:pt x="156766" y="2044463"/>
                  </a:moveTo>
                  <a:lnTo>
                    <a:pt x="94578" y="1981018"/>
                  </a:lnTo>
                  <a:lnTo>
                    <a:pt x="147697" y="1981018"/>
                  </a:lnTo>
                  <a:lnTo>
                    <a:pt x="183973" y="2017272"/>
                  </a:lnTo>
                  <a:lnTo>
                    <a:pt x="156766" y="2044463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47485" y="4225350"/>
              <a:ext cx="7191375" cy="431482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75999" y="3825530"/>
            <a:ext cx="8640445" cy="5461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Цей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60" dirty="0">
                <a:solidFill>
                  <a:srgbClr val="0F0E0D"/>
                </a:solidFill>
                <a:latin typeface="Trebuchet MS"/>
                <a:cs typeface="Trebuchet MS"/>
              </a:rPr>
              <a:t>принцип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поширюється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на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" dirty="0">
                <a:solidFill>
                  <a:srgbClr val="0F0E0D"/>
                </a:solidFill>
                <a:latin typeface="Trebuchet MS"/>
                <a:cs typeface="Trebuchet MS"/>
              </a:rPr>
              <a:t>весь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0" dirty="0">
                <a:solidFill>
                  <a:srgbClr val="0F0E0D"/>
                </a:solidFill>
                <a:latin typeface="Trebuchet MS"/>
                <a:cs typeface="Trebuchet MS"/>
              </a:rPr>
              <a:t>процес </a:t>
            </a:r>
            <a:r>
              <a:rPr lang="uk-UA" sz="3000" spc="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5" dirty="0" err="1">
                <a:solidFill>
                  <a:srgbClr val="0F0E0D"/>
                </a:solidFill>
                <a:latin typeface="Trebuchet MS"/>
                <a:cs typeface="Trebuchet MS"/>
              </a:rPr>
              <a:t>соматизованої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5" dirty="0">
                <a:solidFill>
                  <a:srgbClr val="0F0E0D"/>
                </a:solidFill>
                <a:latin typeface="Trebuchet MS"/>
                <a:cs typeface="Trebuchet MS"/>
              </a:rPr>
              <a:t>депресії</a:t>
            </a:r>
            <a:r>
              <a:rPr lang="uk-UA" sz="300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60" dirty="0">
                <a:solidFill>
                  <a:srgbClr val="0F0E0D"/>
                </a:solidFill>
                <a:latin typeface="Trebuchet MS"/>
                <a:cs typeface="Trebuchet MS"/>
              </a:rPr>
              <a:t>й</a:t>
            </a:r>
            <a:r>
              <a:rPr lang="uk-UA" sz="300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охоплює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70" dirty="0">
                <a:solidFill>
                  <a:srgbClr val="0F0E0D"/>
                </a:solidFill>
                <a:latin typeface="Trebuchet MS"/>
                <a:cs typeface="Trebuchet MS"/>
              </a:rPr>
              <a:t>такі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послідовні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dirty="0">
                <a:solidFill>
                  <a:srgbClr val="0F0E0D"/>
                </a:solidFill>
                <a:latin typeface="Trebuchet MS"/>
                <a:cs typeface="Trebuchet MS"/>
              </a:rPr>
              <a:t>етапи: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25" dirty="0">
                <a:solidFill>
                  <a:srgbClr val="0F0E0D"/>
                </a:solidFill>
                <a:latin typeface="Trebuchet MS"/>
                <a:cs typeface="Trebuchet MS"/>
              </a:rPr>
              <a:t>а)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перший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5" dirty="0">
                <a:solidFill>
                  <a:srgbClr val="0F0E0D"/>
                </a:solidFill>
                <a:latin typeface="Trebuchet MS"/>
                <a:cs typeface="Trebuchet MS"/>
              </a:rPr>
              <a:t>контакт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35" dirty="0">
                <a:solidFill>
                  <a:srgbClr val="0F0E0D"/>
                </a:solidFill>
                <a:latin typeface="Trebuchet MS"/>
                <a:cs typeface="Trebuchet MS"/>
              </a:rPr>
              <a:t>з </a:t>
            </a:r>
            <a:r>
              <a:rPr lang="uk-UA" sz="3000" spc="1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пацієнтом;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10" dirty="0">
                <a:solidFill>
                  <a:srgbClr val="0F0E0D"/>
                </a:solidFill>
                <a:latin typeface="Trebuchet MS"/>
                <a:cs typeface="Trebuchet MS"/>
              </a:rPr>
              <a:t>б)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" dirty="0">
                <a:solidFill>
                  <a:srgbClr val="0F0E0D"/>
                </a:solidFill>
                <a:latin typeface="Trebuchet MS"/>
                <a:cs typeface="Trebuchet MS"/>
              </a:rPr>
              <a:t>адаптація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5" dirty="0">
                <a:solidFill>
                  <a:srgbClr val="0F0E0D"/>
                </a:solidFill>
                <a:latin typeface="Trebuchet MS"/>
                <a:cs typeface="Trebuchet MS"/>
              </a:rPr>
              <a:t>до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препаратів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40" dirty="0">
                <a:solidFill>
                  <a:srgbClr val="0F0E0D"/>
                </a:solidFill>
                <a:latin typeface="Trebuchet MS"/>
                <a:cs typeface="Trebuchet MS"/>
              </a:rPr>
              <a:t>і </a:t>
            </a:r>
            <a:r>
              <a:rPr lang="uk-UA" sz="3000" spc="-1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збільшення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40" dirty="0">
                <a:solidFill>
                  <a:srgbClr val="0F0E0D"/>
                </a:solidFill>
                <a:latin typeface="Trebuchet MS"/>
                <a:cs typeface="Trebuchet MS"/>
              </a:rPr>
              <a:t>їх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доз;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5" dirty="0">
                <a:solidFill>
                  <a:srgbClr val="0F0E0D"/>
                </a:solidFill>
                <a:latin typeface="Trebuchet MS"/>
                <a:cs typeface="Trebuchet MS"/>
              </a:rPr>
              <a:t>в)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0" dirty="0">
                <a:solidFill>
                  <a:srgbClr val="0F0E0D"/>
                </a:solidFill>
                <a:latin typeface="Trebuchet MS"/>
                <a:cs typeface="Trebuchet MS"/>
              </a:rPr>
              <a:t>індивідуально- </a:t>
            </a:r>
            <a:r>
              <a:rPr lang="uk-UA" sz="3000" spc="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оптимальний</a:t>
            </a:r>
            <a:r>
              <a:rPr lang="uk-UA" sz="30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терапевтичний</a:t>
            </a:r>
            <a:r>
              <a:rPr lang="uk-UA" sz="300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вплив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0" dirty="0">
                <a:solidFill>
                  <a:srgbClr val="0F0E0D"/>
                </a:solidFill>
                <a:latin typeface="Trebuchet MS"/>
                <a:cs typeface="Trebuchet MS"/>
              </a:rPr>
              <a:t>лікарських </a:t>
            </a:r>
            <a:r>
              <a:rPr lang="uk-UA" sz="3000" spc="-4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речовин; </a:t>
            </a:r>
            <a:r>
              <a:rPr lang="uk-UA" sz="3000" spc="-195" dirty="0">
                <a:solidFill>
                  <a:srgbClr val="0F0E0D"/>
                </a:solidFill>
                <a:latin typeface="Trebuchet MS"/>
                <a:cs typeface="Trebuchet MS"/>
              </a:rPr>
              <a:t>г)</a:t>
            </a:r>
            <a:r>
              <a:rPr lang="uk-UA" sz="3000" spc="-1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dirty="0">
                <a:solidFill>
                  <a:srgbClr val="0F0E0D"/>
                </a:solidFill>
                <a:latin typeface="Trebuchet MS"/>
                <a:cs typeface="Trebuchet MS"/>
              </a:rPr>
              <a:t>скасування </a:t>
            </a:r>
            <a:r>
              <a:rPr lang="uk-UA" sz="3000" spc="25" dirty="0">
                <a:solidFill>
                  <a:srgbClr val="0F0E0D"/>
                </a:solidFill>
                <a:latin typeface="Trebuchet MS"/>
                <a:cs typeface="Trebuchet MS"/>
              </a:rPr>
              <a:t>препаратів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(за </a:t>
            </a:r>
            <a:r>
              <a:rPr lang="uk-UA" sz="30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нормалізації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0" dirty="0">
                <a:solidFill>
                  <a:srgbClr val="0F0E0D"/>
                </a:solidFill>
                <a:latin typeface="Trebuchet MS"/>
                <a:cs typeface="Trebuchet MS"/>
              </a:rPr>
              <a:t>ефективності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40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5" dirty="0">
                <a:solidFill>
                  <a:srgbClr val="0F0E0D"/>
                </a:solidFill>
                <a:latin typeface="Trebuchet MS"/>
                <a:cs typeface="Trebuchet MS"/>
              </a:rPr>
              <a:t>соматичного </a:t>
            </a:r>
            <a:r>
              <a:rPr lang="uk-UA" sz="3000" spc="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статусу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0" dirty="0">
                <a:solidFill>
                  <a:srgbClr val="0F0E0D"/>
                </a:solidFill>
                <a:latin typeface="Trebuchet MS"/>
                <a:cs typeface="Trebuchet MS"/>
              </a:rPr>
              <a:t>хворого).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50" dirty="0">
                <a:solidFill>
                  <a:srgbClr val="0F0E0D"/>
                </a:solidFill>
                <a:latin typeface="Trebuchet MS"/>
                <a:cs typeface="Trebuchet MS"/>
              </a:rPr>
              <a:t>Першу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30" dirty="0">
                <a:solidFill>
                  <a:srgbClr val="0F0E0D"/>
                </a:solidFill>
                <a:latin typeface="Trebuchet MS"/>
                <a:cs typeface="Trebuchet MS"/>
              </a:rPr>
              <a:t>бесіду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20" dirty="0">
                <a:solidFill>
                  <a:srgbClr val="0F0E0D"/>
                </a:solidFill>
                <a:latin typeface="Trebuchet MS"/>
                <a:cs typeface="Trebuchet MS"/>
              </a:rPr>
              <a:t>хворим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125" dirty="0">
                <a:solidFill>
                  <a:srgbClr val="0F0E0D"/>
                </a:solidFill>
                <a:latin typeface="Trebuchet MS"/>
                <a:cs typeface="Trebuchet MS"/>
              </a:rPr>
              <a:t>роз</a:t>
            </a:r>
            <a:r>
              <a:rPr lang="uk-UA" sz="3000" spc="-50" dirty="0">
                <a:solidFill>
                  <a:srgbClr val="0F0E0D"/>
                </a:solidFill>
                <a:latin typeface="Trebuchet MS"/>
                <a:cs typeface="Trebuchet MS"/>
              </a:rPr>
              <a:t>глядають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30" dirty="0">
                <a:solidFill>
                  <a:srgbClr val="0F0E0D"/>
                </a:solidFill>
                <a:latin typeface="Trebuchet MS"/>
                <a:cs typeface="Trebuchet MS"/>
              </a:rPr>
              <a:t>при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45" dirty="0">
                <a:solidFill>
                  <a:srgbClr val="0F0E0D"/>
                </a:solidFill>
                <a:latin typeface="Trebuchet MS"/>
                <a:cs typeface="Trebuchet MS"/>
              </a:rPr>
              <a:t>цьому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165" dirty="0">
                <a:solidFill>
                  <a:srgbClr val="0F0E0D"/>
                </a:solidFill>
                <a:latin typeface="Trebuchet MS"/>
                <a:cs typeface="Trebuchet MS"/>
              </a:rPr>
              <a:t>як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5" dirty="0">
                <a:solidFill>
                  <a:srgbClr val="0F0E0D"/>
                </a:solidFill>
                <a:latin typeface="Trebuchet MS"/>
                <a:cs typeface="Trebuchet MS"/>
              </a:rPr>
              <a:t>окремий</a:t>
            </a:r>
            <a:r>
              <a:rPr lang="uk-UA" sz="300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dirty="0">
                <a:solidFill>
                  <a:srgbClr val="0F0E0D"/>
                </a:solidFill>
                <a:latin typeface="Trebuchet MS"/>
                <a:cs typeface="Trebuchet MS"/>
              </a:rPr>
              <a:t>етап</a:t>
            </a:r>
            <a:r>
              <a:rPr lang="uk-UA" sz="300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3000" spc="-20" dirty="0">
                <a:solidFill>
                  <a:srgbClr val="0F0E0D"/>
                </a:solidFill>
                <a:latin typeface="Trebuchet MS"/>
                <a:cs typeface="Trebuchet MS"/>
              </a:rPr>
              <a:t>лікування.</a:t>
            </a:r>
            <a:endParaRPr lang="uk-UA" sz="30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016000" y="928497"/>
            <a:ext cx="15072994" cy="283923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5080">
              <a:lnSpc>
                <a:spcPts val="7050"/>
              </a:lnSpc>
              <a:spcBef>
                <a:spcPts val="840"/>
              </a:spcBef>
            </a:pPr>
            <a:r>
              <a:rPr lang="uk-UA" sz="6400" b="1" i="1" spc="135" dirty="0">
                <a:latin typeface="Arial"/>
                <a:cs typeface="Arial"/>
              </a:rPr>
              <a:t>3</a:t>
            </a:r>
            <a:r>
              <a:rPr lang="uk-UA" sz="6400" b="1" i="1" spc="265" dirty="0">
                <a:latin typeface="Arial"/>
                <a:cs typeface="Arial"/>
              </a:rPr>
              <a:t>.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20" dirty="0">
                <a:latin typeface="Arial"/>
                <a:cs typeface="Arial"/>
              </a:rPr>
              <a:t>Принцип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-225" dirty="0">
                <a:latin typeface="Arial"/>
                <a:cs typeface="Arial"/>
              </a:rPr>
              <a:t>динамічної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-70" dirty="0">
                <a:latin typeface="Arial"/>
                <a:cs typeface="Arial"/>
              </a:rPr>
              <a:t>к</a:t>
            </a:r>
            <a:r>
              <a:rPr lang="uk-UA" sz="6400" b="1" i="1" spc="-390" dirty="0">
                <a:latin typeface="Arial"/>
                <a:cs typeface="Arial"/>
              </a:rPr>
              <a:t>о</a:t>
            </a:r>
            <a:r>
              <a:rPr lang="uk-UA" sz="6400" b="1" i="1" spc="-310" dirty="0">
                <a:latin typeface="Arial"/>
                <a:cs typeface="Arial"/>
              </a:rPr>
              <a:t>р</a:t>
            </a:r>
            <a:r>
              <a:rPr lang="uk-UA" sz="6400" b="1" i="1" spc="-254" dirty="0">
                <a:latin typeface="Arial"/>
                <a:cs typeface="Arial"/>
              </a:rPr>
              <a:t>е</a:t>
            </a:r>
            <a:r>
              <a:rPr lang="uk-UA" sz="6400" b="1" i="1" spc="-70" dirty="0">
                <a:latin typeface="Arial"/>
                <a:cs typeface="Arial"/>
              </a:rPr>
              <a:t>к</a:t>
            </a:r>
            <a:r>
              <a:rPr lang="uk-UA" sz="6400" b="1" i="1" spc="-290" dirty="0">
                <a:latin typeface="Arial"/>
                <a:cs typeface="Arial"/>
              </a:rPr>
              <a:t>ц</a:t>
            </a:r>
            <a:r>
              <a:rPr lang="uk-UA" sz="6400" b="1" i="1" spc="-155" dirty="0">
                <a:latin typeface="Arial"/>
                <a:cs typeface="Arial"/>
              </a:rPr>
              <a:t>і</a:t>
            </a:r>
            <a:r>
              <a:rPr lang="uk-UA" sz="6400" b="1" i="1" spc="-195" dirty="0">
                <a:latin typeface="Arial"/>
                <a:cs typeface="Arial"/>
              </a:rPr>
              <a:t>ї  </a:t>
            </a:r>
            <a:r>
              <a:rPr lang="uk-UA" sz="6400" b="1" i="1" spc="-200" dirty="0">
                <a:latin typeface="Arial"/>
                <a:cs typeface="Arial"/>
              </a:rPr>
              <a:t>психічного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635" dirty="0">
                <a:latin typeface="Arial"/>
                <a:cs typeface="Arial"/>
              </a:rPr>
              <a:t>та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-1090" dirty="0">
                <a:latin typeface="Arial"/>
                <a:cs typeface="Arial"/>
              </a:rPr>
              <a:t>фізичного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-450" dirty="0">
                <a:latin typeface="Arial"/>
                <a:cs typeface="Arial"/>
              </a:rPr>
              <a:t>станів</a:t>
            </a:r>
            <a:r>
              <a:rPr lang="uk-UA" sz="6400" b="1" i="1" spc="-50" dirty="0">
                <a:latin typeface="Arial"/>
                <a:cs typeface="Arial"/>
              </a:rPr>
              <a:t> </a:t>
            </a:r>
            <a:r>
              <a:rPr lang="uk-UA" sz="6400" b="1" i="1" spc="-430" dirty="0">
                <a:latin typeface="Arial"/>
                <a:cs typeface="Arial"/>
              </a:rPr>
              <a:t>х</a:t>
            </a:r>
            <a:r>
              <a:rPr lang="uk-UA" sz="6400" b="1" i="1" spc="-509" dirty="0">
                <a:latin typeface="Arial"/>
                <a:cs typeface="Arial"/>
              </a:rPr>
              <a:t>в</a:t>
            </a:r>
            <a:r>
              <a:rPr lang="uk-UA" sz="6400" b="1" i="1" spc="-390" dirty="0">
                <a:latin typeface="Arial"/>
                <a:cs typeface="Arial"/>
              </a:rPr>
              <a:t>о</a:t>
            </a:r>
            <a:r>
              <a:rPr lang="uk-UA" sz="6400" b="1" i="1" spc="-310" dirty="0">
                <a:latin typeface="Arial"/>
                <a:cs typeface="Arial"/>
              </a:rPr>
              <a:t>р</a:t>
            </a:r>
            <a:r>
              <a:rPr lang="uk-UA" sz="6400" b="1" i="1" spc="-390" dirty="0">
                <a:latin typeface="Arial"/>
                <a:cs typeface="Arial"/>
              </a:rPr>
              <a:t>о</a:t>
            </a:r>
            <a:r>
              <a:rPr lang="uk-UA" sz="6400" b="1" i="1" spc="-965" dirty="0">
                <a:latin typeface="Arial"/>
                <a:cs typeface="Arial"/>
              </a:rPr>
              <a:t>г</a:t>
            </a:r>
            <a:r>
              <a:rPr lang="uk-UA" sz="6400" b="1" i="1" spc="-390" dirty="0">
                <a:latin typeface="Arial"/>
                <a:cs typeface="Arial"/>
              </a:rPr>
              <a:t>о</a:t>
            </a:r>
            <a:r>
              <a:rPr sz="6400" b="1" i="1" spc="265" dirty="0">
                <a:latin typeface="Arial"/>
                <a:cs typeface="Arial"/>
              </a:rPr>
              <a:t>.</a:t>
            </a:r>
            <a:endParaRPr sz="6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6999"/>
                </a:moveTo>
                <a:lnTo>
                  <a:pt x="9143999" y="10286999"/>
                </a:lnTo>
                <a:lnTo>
                  <a:pt x="914399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9143987" y="11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144000" y="10287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6291293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92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92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90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90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60"/>
                  </a:lnTo>
                  <a:lnTo>
                    <a:pt x="878179" y="58674"/>
                  </a:lnTo>
                  <a:lnTo>
                    <a:pt x="843381" y="34061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61"/>
                  </a:lnTo>
                  <a:lnTo>
                    <a:pt x="88760" y="58674"/>
                  </a:lnTo>
                  <a:lnTo>
                    <a:pt x="58674" y="88760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64306"/>
              <a:ext cx="9143999" cy="62960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215556" y="1690169"/>
            <a:ext cx="9001125" cy="3911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56920" marR="749935" algn="ctr">
              <a:lnSpc>
                <a:spcPct val="108100"/>
              </a:lnSpc>
              <a:spcBef>
                <a:spcPts val="90"/>
              </a:spcBef>
            </a:pPr>
            <a:r>
              <a:rPr lang="uk-UA" spc="10" dirty="0"/>
              <a:t>Здійснення</a:t>
            </a:r>
            <a:r>
              <a:rPr lang="uk-UA" spc="100" dirty="0"/>
              <a:t> </a:t>
            </a:r>
            <a:r>
              <a:rPr lang="uk-UA" spc="10" dirty="0"/>
              <a:t>психотерапії</a:t>
            </a:r>
            <a:r>
              <a:rPr lang="uk-UA" spc="100" dirty="0"/>
              <a:t> </a:t>
            </a:r>
            <a:r>
              <a:rPr lang="uk-UA" spc="15" dirty="0"/>
              <a:t>вимагає</a:t>
            </a:r>
            <a:r>
              <a:rPr lang="uk-UA" spc="105" dirty="0"/>
              <a:t> </a:t>
            </a:r>
            <a:r>
              <a:rPr lang="uk-UA" spc="-15" dirty="0"/>
              <a:t>чіткого </a:t>
            </a:r>
            <a:r>
              <a:rPr lang="uk-UA" spc="-10" dirty="0"/>
              <a:t> </a:t>
            </a:r>
            <a:r>
              <a:rPr lang="uk-UA" spc="30" dirty="0"/>
              <a:t>встановлення</a:t>
            </a:r>
            <a:r>
              <a:rPr lang="uk-UA" spc="85" dirty="0"/>
              <a:t> </a:t>
            </a:r>
            <a:r>
              <a:rPr lang="uk-UA" spc="15" dirty="0"/>
              <a:t>вказівок</a:t>
            </a:r>
            <a:r>
              <a:rPr lang="uk-UA" spc="85" dirty="0"/>
              <a:t> </a:t>
            </a:r>
            <a:r>
              <a:rPr lang="uk-UA" spc="-25" dirty="0"/>
              <a:t>до</a:t>
            </a:r>
            <a:r>
              <a:rPr lang="uk-UA" spc="85" dirty="0"/>
              <a:t> </a:t>
            </a:r>
            <a:r>
              <a:rPr lang="uk-UA" spc="-100" dirty="0"/>
              <a:t>її</a:t>
            </a:r>
            <a:r>
              <a:rPr lang="uk-UA" spc="85" dirty="0"/>
              <a:t> </a:t>
            </a:r>
            <a:r>
              <a:rPr lang="uk-UA" spc="40" dirty="0"/>
              <a:t>застосування.</a:t>
            </a:r>
          </a:p>
          <a:p>
            <a:pPr marL="12700" marR="5080" indent="-635" algn="ctr">
              <a:lnSpc>
                <a:spcPts val="3829"/>
              </a:lnSpc>
              <a:spcBef>
                <a:spcPts val="75"/>
              </a:spcBef>
            </a:pPr>
            <a:r>
              <a:rPr lang="uk-UA" spc="80" dirty="0"/>
              <a:t>Основне</a:t>
            </a:r>
            <a:r>
              <a:rPr lang="uk-UA" spc="85" dirty="0"/>
              <a:t> </a:t>
            </a:r>
            <a:r>
              <a:rPr lang="uk-UA" spc="40" dirty="0"/>
              <a:t>завдання</a:t>
            </a:r>
            <a:r>
              <a:rPr lang="uk-UA" spc="85" dirty="0"/>
              <a:t> </a:t>
            </a:r>
            <a:r>
              <a:rPr lang="uk-UA" spc="25" dirty="0"/>
              <a:t>психотерапевта</a:t>
            </a:r>
            <a:r>
              <a:rPr lang="uk-UA" spc="85" dirty="0"/>
              <a:t> </a:t>
            </a:r>
            <a:r>
              <a:rPr lang="uk-UA" spc="40" dirty="0"/>
              <a:t>при</a:t>
            </a:r>
            <a:r>
              <a:rPr lang="uk-UA" spc="90" dirty="0"/>
              <a:t> </a:t>
            </a:r>
            <a:r>
              <a:rPr lang="uk-UA" spc="55" dirty="0"/>
              <a:t>цьому </a:t>
            </a:r>
            <a:r>
              <a:rPr lang="uk-UA" spc="60" dirty="0"/>
              <a:t> </a:t>
            </a:r>
            <a:r>
              <a:rPr lang="uk-UA" dirty="0"/>
              <a:t>полягає</a:t>
            </a:r>
            <a:r>
              <a:rPr lang="uk-UA" spc="85" dirty="0"/>
              <a:t> </a:t>
            </a:r>
            <a:r>
              <a:rPr lang="uk-UA" spc="-70" dirty="0"/>
              <a:t>у</a:t>
            </a:r>
            <a:r>
              <a:rPr lang="uk-UA" spc="90" dirty="0"/>
              <a:t> </a:t>
            </a:r>
            <a:r>
              <a:rPr lang="uk-UA" spc="10" dirty="0"/>
              <a:t>виявленні</a:t>
            </a:r>
            <a:r>
              <a:rPr lang="uk-UA" spc="90" dirty="0"/>
              <a:t> </a:t>
            </a:r>
            <a:r>
              <a:rPr lang="uk-UA" spc="-20" dirty="0"/>
              <a:t>великої</a:t>
            </a:r>
            <a:r>
              <a:rPr lang="uk-UA" spc="90" dirty="0"/>
              <a:t> </a:t>
            </a:r>
            <a:r>
              <a:rPr lang="uk-UA" spc="5" dirty="0"/>
              <a:t>групи</a:t>
            </a:r>
            <a:r>
              <a:rPr lang="uk-UA" spc="90" dirty="0"/>
              <a:t> </a:t>
            </a:r>
            <a:r>
              <a:rPr lang="uk-UA" spc="-5" dirty="0"/>
              <a:t>хворих</a:t>
            </a:r>
            <a:r>
              <a:rPr lang="uk-UA" spc="90" dirty="0"/>
              <a:t> </a:t>
            </a:r>
            <a:r>
              <a:rPr lang="uk-UA" spc="145" dirty="0"/>
              <a:t>s </a:t>
            </a:r>
            <a:r>
              <a:rPr lang="uk-UA" spc="150" dirty="0"/>
              <a:t> </a:t>
            </a:r>
            <a:r>
              <a:rPr lang="uk-UA" spc="50" dirty="0"/>
              <a:t>різними</a:t>
            </a:r>
            <a:r>
              <a:rPr lang="uk-UA" spc="90" dirty="0"/>
              <a:t> </a:t>
            </a:r>
            <a:r>
              <a:rPr lang="uk-UA" spc="45" dirty="0"/>
              <a:t>соматичними</a:t>
            </a:r>
            <a:r>
              <a:rPr lang="uk-UA" spc="95" dirty="0"/>
              <a:t> </a:t>
            </a:r>
            <a:r>
              <a:rPr lang="uk-UA" spc="-10" dirty="0"/>
              <a:t>скаргами</a:t>
            </a:r>
            <a:r>
              <a:rPr lang="uk-UA" spc="90" dirty="0"/>
              <a:t> </a:t>
            </a:r>
            <a:r>
              <a:rPr lang="uk-UA" spc="95" dirty="0"/>
              <a:t>за </a:t>
            </a:r>
            <a:r>
              <a:rPr lang="uk-UA" spc="40" dirty="0"/>
              <a:t>незначних </a:t>
            </a:r>
            <a:r>
              <a:rPr lang="uk-UA" spc="45" dirty="0"/>
              <a:t> </a:t>
            </a:r>
            <a:r>
              <a:rPr lang="uk-UA" spc="20" dirty="0"/>
              <a:t>емоційних</a:t>
            </a:r>
            <a:r>
              <a:rPr lang="uk-UA" spc="95" dirty="0"/>
              <a:t> </a:t>
            </a:r>
            <a:r>
              <a:rPr lang="uk-UA" spc="25" dirty="0"/>
              <a:t>розладів.</a:t>
            </a:r>
            <a:r>
              <a:rPr lang="uk-UA" spc="95" dirty="0"/>
              <a:t> </a:t>
            </a:r>
            <a:r>
              <a:rPr lang="uk-UA" spc="-45" dirty="0"/>
              <a:t>Такі</a:t>
            </a:r>
            <a:r>
              <a:rPr lang="uk-UA" spc="95" dirty="0"/>
              <a:t> </a:t>
            </a:r>
            <a:r>
              <a:rPr lang="uk-UA" dirty="0"/>
              <a:t>хворі</a:t>
            </a:r>
            <a:r>
              <a:rPr lang="uk-UA" spc="95" dirty="0"/>
              <a:t> </a:t>
            </a:r>
            <a:r>
              <a:rPr lang="uk-UA" spc="-15" dirty="0"/>
              <a:t>більше</a:t>
            </a:r>
            <a:r>
              <a:rPr lang="uk-UA" spc="95" dirty="0"/>
              <a:t> </a:t>
            </a:r>
            <a:r>
              <a:rPr lang="uk-UA" spc="25" dirty="0"/>
              <a:t>потребують </a:t>
            </a:r>
            <a:r>
              <a:rPr lang="uk-UA" spc="-869" dirty="0"/>
              <a:t> </a:t>
            </a:r>
            <a:r>
              <a:rPr lang="uk-UA" spc="-10" dirty="0"/>
              <a:t>підтримки</a:t>
            </a:r>
            <a:r>
              <a:rPr lang="uk-UA" spc="90" dirty="0"/>
              <a:t> </a:t>
            </a:r>
            <a:r>
              <a:rPr lang="uk-UA" spc="-130" dirty="0"/>
              <a:t>і</a:t>
            </a:r>
            <a:r>
              <a:rPr lang="uk-UA" spc="95" dirty="0"/>
              <a:t> </a:t>
            </a:r>
            <a:r>
              <a:rPr lang="uk-UA" spc="-30" dirty="0"/>
              <a:t>корекції</a:t>
            </a:r>
            <a:r>
              <a:rPr lang="uk-UA" spc="90" dirty="0"/>
              <a:t> </a:t>
            </a:r>
            <a:r>
              <a:rPr lang="uk-UA" spc="-10" dirty="0"/>
              <a:t>поведінки,</a:t>
            </a:r>
            <a:r>
              <a:rPr lang="uk-UA" spc="95" dirty="0"/>
              <a:t> </a:t>
            </a:r>
            <a:r>
              <a:rPr lang="uk-UA" spc="-35" dirty="0"/>
              <a:t>ніж</a:t>
            </a:r>
            <a:r>
              <a:rPr lang="uk-UA" spc="95" dirty="0"/>
              <a:t> </a:t>
            </a:r>
            <a:r>
              <a:rPr lang="uk-UA" spc="25" dirty="0"/>
              <a:t>тривалого </a:t>
            </a:r>
            <a:r>
              <a:rPr lang="uk-UA" spc="30" dirty="0"/>
              <a:t> </a:t>
            </a:r>
            <a:r>
              <a:rPr lang="uk-UA" spc="-15" dirty="0"/>
              <a:t>лікування.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76266" y="6062144"/>
            <a:ext cx="9079865" cy="3425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635" algn="ctr">
              <a:lnSpc>
                <a:spcPct val="108100"/>
              </a:lnSpc>
              <a:spcBef>
                <a:spcPts val="90"/>
              </a:spcBef>
            </a:pPr>
            <a:r>
              <a:rPr lang="uk-UA" sz="2950" spc="105" dirty="0">
                <a:solidFill>
                  <a:srgbClr val="0F0E0D"/>
                </a:solidFill>
                <a:latin typeface="Trebuchet MS"/>
                <a:cs typeface="Trebuchet MS"/>
              </a:rPr>
              <a:t>Стосовно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45" dirty="0">
                <a:solidFill>
                  <a:srgbClr val="0F0E0D"/>
                </a:solidFill>
                <a:latin typeface="Trebuchet MS"/>
                <a:cs typeface="Trebuchet MS"/>
              </a:rPr>
              <a:t>людей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50" dirty="0">
                <a:solidFill>
                  <a:srgbClr val="0F0E0D"/>
                </a:solidFill>
                <a:latin typeface="Trebuchet MS"/>
                <a:cs typeface="Trebuchet MS"/>
              </a:rPr>
              <a:t>із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10" dirty="0">
                <a:solidFill>
                  <a:srgbClr val="0F0E0D"/>
                </a:solidFill>
                <a:latin typeface="Trebuchet MS"/>
                <a:cs typeface="Trebuchet MS"/>
              </a:rPr>
              <a:t>сексологічними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30" dirty="0">
                <a:solidFill>
                  <a:srgbClr val="0F0E0D"/>
                </a:solidFill>
                <a:latin typeface="Trebuchet MS"/>
                <a:cs typeface="Trebuchet MS"/>
              </a:rPr>
              <a:t>розладами, </a:t>
            </a:r>
            <a:r>
              <a:rPr lang="uk-UA" sz="2950" spc="3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50" dirty="0">
                <a:solidFill>
                  <a:srgbClr val="0F0E0D"/>
                </a:solidFill>
                <a:latin typeface="Trebuchet MS"/>
                <a:cs typeface="Trebuchet MS"/>
              </a:rPr>
              <a:t>яким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40" dirty="0">
                <a:solidFill>
                  <a:srgbClr val="0F0E0D"/>
                </a:solidFill>
                <a:latin typeface="Trebuchet MS"/>
                <a:cs typeface="Trebuchet MS"/>
              </a:rPr>
              <a:t>потрібна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40" dirty="0">
                <a:solidFill>
                  <a:srgbClr val="0F0E0D"/>
                </a:solidFill>
                <a:latin typeface="Trebuchet MS"/>
                <a:cs typeface="Trebuchet MS"/>
              </a:rPr>
              <a:t>допомога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1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психотерапевта, </a:t>
            </a:r>
            <a:r>
              <a:rPr lang="uk-UA" sz="295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10" dirty="0">
                <a:solidFill>
                  <a:srgbClr val="0F0E0D"/>
                </a:solidFill>
                <a:latin typeface="Trebuchet MS"/>
                <a:cs typeface="Trebuchet MS"/>
              </a:rPr>
              <a:t>необхідно</a:t>
            </a:r>
            <a:r>
              <a:rPr lang="uk-UA" sz="29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25" dirty="0">
                <a:solidFill>
                  <a:srgbClr val="0F0E0D"/>
                </a:solidFill>
                <a:latin typeface="Trebuchet MS"/>
                <a:cs typeface="Trebuchet MS"/>
              </a:rPr>
              <a:t>послуговуватися</a:t>
            </a:r>
            <a:r>
              <a:rPr lang="uk-UA" sz="29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50" dirty="0">
                <a:solidFill>
                  <a:srgbClr val="0F0E0D"/>
                </a:solidFill>
                <a:latin typeface="Trebuchet MS"/>
                <a:cs typeface="Trebuchet MS"/>
              </a:rPr>
              <a:t>правилом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15" dirty="0">
                <a:solidFill>
                  <a:srgbClr val="0F0E0D"/>
                </a:solidFill>
                <a:latin typeface="Trebuchet MS"/>
                <a:cs typeface="Trebuchet MS"/>
              </a:rPr>
              <a:t>«дбайливого </a:t>
            </a:r>
            <a:r>
              <a:rPr lang="uk-UA" sz="2950" spc="-8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5" dirty="0">
                <a:solidFill>
                  <a:srgbClr val="0F0E0D"/>
                </a:solidFill>
                <a:latin typeface="Trebuchet MS"/>
                <a:cs typeface="Trebuchet MS"/>
              </a:rPr>
              <a:t>ставлення».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80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80" dirty="0">
                <a:solidFill>
                  <a:srgbClr val="0F0E0D"/>
                </a:solidFill>
                <a:latin typeface="Trebuchet MS"/>
                <a:cs typeface="Trebuchet MS"/>
              </a:rPr>
              <a:t>ромові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145" dirty="0">
                <a:solidFill>
                  <a:srgbClr val="0F0E0D"/>
                </a:solidFill>
                <a:latin typeface="Trebuchet MS"/>
                <a:cs typeface="Trebuchet MS"/>
              </a:rPr>
              <a:t>з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35" dirty="0">
                <a:solidFill>
                  <a:srgbClr val="0F0E0D"/>
                </a:solidFill>
                <a:latin typeface="Trebuchet MS"/>
                <a:cs typeface="Trebuchet MS"/>
              </a:rPr>
              <a:t>ними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20" dirty="0">
                <a:solidFill>
                  <a:srgbClr val="0F0E0D"/>
                </a:solidFill>
                <a:latin typeface="Trebuchet MS"/>
                <a:cs typeface="Trebuchet MS"/>
              </a:rPr>
              <a:t>не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60" dirty="0">
                <a:solidFill>
                  <a:srgbClr val="0F0E0D"/>
                </a:solidFill>
                <a:latin typeface="Trebuchet MS"/>
                <a:cs typeface="Trebuchet MS"/>
              </a:rPr>
              <a:t>слід </a:t>
            </a:r>
            <a:r>
              <a:rPr lang="uk-UA" sz="2950" spc="-5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55" dirty="0">
                <a:solidFill>
                  <a:srgbClr val="0F0E0D"/>
                </a:solidFill>
                <a:latin typeface="Trebuchet MS"/>
                <a:cs typeface="Trebuchet MS"/>
              </a:rPr>
              <a:t>застосовувати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5" dirty="0">
                <a:solidFill>
                  <a:srgbClr val="0F0E0D"/>
                </a:solidFill>
                <a:latin typeface="Trebuchet MS"/>
                <a:cs typeface="Trebuchet MS"/>
              </a:rPr>
              <a:t>терміни,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120" dirty="0">
                <a:solidFill>
                  <a:srgbClr val="0F0E0D"/>
                </a:solidFill>
                <a:latin typeface="Trebuchet MS"/>
                <a:cs typeface="Trebuchet MS"/>
              </a:rPr>
              <a:t>які</a:t>
            </a:r>
            <a:r>
              <a:rPr lang="uk-UA" sz="29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5" dirty="0">
                <a:solidFill>
                  <a:srgbClr val="0F0E0D"/>
                </a:solidFill>
                <a:latin typeface="Trebuchet MS"/>
                <a:cs typeface="Trebuchet MS"/>
              </a:rPr>
              <a:t>мають</a:t>
            </a:r>
            <a:r>
              <a:rPr lang="uk-UA" sz="29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45" dirty="0">
                <a:solidFill>
                  <a:srgbClr val="0F0E0D"/>
                </a:solidFill>
                <a:latin typeface="Trebuchet MS"/>
                <a:cs typeface="Trebuchet MS"/>
              </a:rPr>
              <a:t>образливий, </a:t>
            </a:r>
            <a:r>
              <a:rPr lang="uk-UA" sz="2950" spc="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40" dirty="0">
                <a:solidFill>
                  <a:srgbClr val="0F0E0D"/>
                </a:solidFill>
                <a:latin typeface="Trebuchet MS"/>
                <a:cs typeface="Trebuchet MS"/>
              </a:rPr>
              <a:t>неважливий</a:t>
            </a:r>
            <a:r>
              <a:rPr lang="uk-UA" sz="29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20" dirty="0">
                <a:solidFill>
                  <a:srgbClr val="0F0E0D"/>
                </a:solidFill>
                <a:latin typeface="Trebuchet MS"/>
                <a:cs typeface="Trebuchet MS"/>
              </a:rPr>
              <a:t>відтінок</a:t>
            </a:r>
            <a:r>
              <a:rPr lang="uk-UA" sz="29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15" dirty="0">
                <a:solidFill>
                  <a:srgbClr val="0F0E0D"/>
                </a:solidFill>
                <a:latin typeface="Trebuchet MS"/>
                <a:cs typeface="Trebuchet MS"/>
              </a:rPr>
              <a:t>(«імпотенція»,</a:t>
            </a:r>
            <a:r>
              <a:rPr lang="uk-UA" sz="29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15" dirty="0">
                <a:solidFill>
                  <a:srgbClr val="0F0E0D"/>
                </a:solidFill>
                <a:latin typeface="Trebuchet MS"/>
                <a:cs typeface="Trebuchet MS"/>
              </a:rPr>
              <a:t>«безсилля»,</a:t>
            </a:r>
            <a:endParaRPr lang="uk-UA" sz="29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lang="uk-UA" sz="2950" spc="15" dirty="0">
                <a:solidFill>
                  <a:srgbClr val="0F0E0D"/>
                </a:solidFill>
                <a:latin typeface="Trebuchet MS"/>
                <a:cs typeface="Trebuchet MS"/>
              </a:rPr>
              <a:t>«нездатний»</a:t>
            </a:r>
            <a:r>
              <a:rPr lang="uk-UA" sz="2950" spc="5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950" spc="-5" dirty="0">
                <a:solidFill>
                  <a:srgbClr val="0F0E0D"/>
                </a:solidFill>
                <a:latin typeface="Trebuchet MS"/>
                <a:cs typeface="Trebuchet MS"/>
              </a:rPr>
              <a:t>тощо).</a:t>
            </a:r>
            <a:endParaRPr lang="uk-UA" sz="295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998679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18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6999"/>
                </a:moveTo>
                <a:lnTo>
                  <a:pt x="9143999" y="10286999"/>
                </a:lnTo>
                <a:lnTo>
                  <a:pt x="914399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B9D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9143987" y="11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6987"/>
                  </a:lnTo>
                  <a:lnTo>
                    <a:pt x="9144000" y="102869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6291293" y="1028712"/>
              <a:ext cx="967740" cy="498475"/>
            </a:xfrm>
            <a:custGeom>
              <a:avLst/>
              <a:gdLst/>
              <a:ahLst/>
              <a:cxnLst/>
              <a:rect l="l" t="t" r="r" b="b"/>
              <a:pathLst>
                <a:path w="967740" h="498475">
                  <a:moveTo>
                    <a:pt x="686714" y="246722"/>
                  </a:moveTo>
                  <a:lnTo>
                    <a:pt x="592937" y="149936"/>
                  </a:lnTo>
                  <a:lnTo>
                    <a:pt x="583539" y="149936"/>
                  </a:lnTo>
                  <a:lnTo>
                    <a:pt x="572109" y="161709"/>
                  </a:lnTo>
                  <a:lnTo>
                    <a:pt x="572109" y="171386"/>
                  </a:lnTo>
                  <a:lnTo>
                    <a:pt x="635127" y="236283"/>
                  </a:lnTo>
                  <a:lnTo>
                    <a:pt x="276402" y="236283"/>
                  </a:lnTo>
                  <a:lnTo>
                    <a:pt x="269773" y="243116"/>
                  </a:lnTo>
                  <a:lnTo>
                    <a:pt x="269773" y="259816"/>
                  </a:lnTo>
                  <a:lnTo>
                    <a:pt x="276402" y="266649"/>
                  </a:lnTo>
                  <a:lnTo>
                    <a:pt x="634936" y="266649"/>
                  </a:lnTo>
                  <a:lnTo>
                    <a:pt x="574687" y="328714"/>
                  </a:lnTo>
                  <a:lnTo>
                    <a:pt x="573405" y="332498"/>
                  </a:lnTo>
                  <a:lnTo>
                    <a:pt x="573405" y="340474"/>
                  </a:lnTo>
                  <a:lnTo>
                    <a:pt x="574878" y="344271"/>
                  </a:lnTo>
                  <a:lnTo>
                    <a:pt x="577646" y="347306"/>
                  </a:lnTo>
                  <a:lnTo>
                    <a:pt x="583539" y="352996"/>
                  </a:lnTo>
                  <a:lnTo>
                    <a:pt x="592937" y="352996"/>
                  </a:lnTo>
                  <a:lnTo>
                    <a:pt x="598639" y="347116"/>
                  </a:lnTo>
                  <a:lnTo>
                    <a:pt x="686714" y="256400"/>
                  </a:lnTo>
                  <a:lnTo>
                    <a:pt x="686714" y="246722"/>
                  </a:lnTo>
                  <a:close/>
                </a:path>
                <a:path w="967740" h="498475">
                  <a:moveTo>
                    <a:pt x="967359" y="249656"/>
                  </a:moveTo>
                  <a:lnTo>
                    <a:pt x="963180" y="204749"/>
                  </a:lnTo>
                  <a:lnTo>
                    <a:pt x="951458" y="162496"/>
                  </a:lnTo>
                  <a:lnTo>
                    <a:pt x="946175" y="151422"/>
                  </a:lnTo>
                  <a:lnTo>
                    <a:pt x="946175" y="249085"/>
                  </a:lnTo>
                  <a:lnTo>
                    <a:pt x="941527" y="295071"/>
                  </a:lnTo>
                  <a:lnTo>
                    <a:pt x="928192" y="337934"/>
                  </a:lnTo>
                  <a:lnTo>
                    <a:pt x="907097" y="376732"/>
                  </a:lnTo>
                  <a:lnTo>
                    <a:pt x="879182" y="410565"/>
                  </a:lnTo>
                  <a:lnTo>
                    <a:pt x="845350" y="438480"/>
                  </a:lnTo>
                  <a:lnTo>
                    <a:pt x="806551" y="459574"/>
                  </a:lnTo>
                  <a:lnTo>
                    <a:pt x="763689" y="472909"/>
                  </a:lnTo>
                  <a:lnTo>
                    <a:pt x="717702" y="477558"/>
                  </a:lnTo>
                  <a:lnTo>
                    <a:pt x="249656" y="477558"/>
                  </a:lnTo>
                  <a:lnTo>
                    <a:pt x="203669" y="472909"/>
                  </a:lnTo>
                  <a:lnTo>
                    <a:pt x="160820" y="459574"/>
                  </a:lnTo>
                  <a:lnTo>
                    <a:pt x="122008" y="438480"/>
                  </a:lnTo>
                  <a:lnTo>
                    <a:pt x="88188" y="410565"/>
                  </a:lnTo>
                  <a:lnTo>
                    <a:pt x="60261" y="376732"/>
                  </a:lnTo>
                  <a:lnTo>
                    <a:pt x="39166" y="337934"/>
                  </a:lnTo>
                  <a:lnTo>
                    <a:pt x="25831" y="295071"/>
                  </a:lnTo>
                  <a:lnTo>
                    <a:pt x="21183" y="249085"/>
                  </a:lnTo>
                  <a:lnTo>
                    <a:pt x="25831" y="203098"/>
                  </a:lnTo>
                  <a:lnTo>
                    <a:pt x="39166" y="160235"/>
                  </a:lnTo>
                  <a:lnTo>
                    <a:pt x="60261" y="121437"/>
                  </a:lnTo>
                  <a:lnTo>
                    <a:pt x="88176" y="87604"/>
                  </a:lnTo>
                  <a:lnTo>
                    <a:pt x="122008" y="59677"/>
                  </a:lnTo>
                  <a:lnTo>
                    <a:pt x="160820" y="38595"/>
                  </a:lnTo>
                  <a:lnTo>
                    <a:pt x="203669" y="25260"/>
                  </a:lnTo>
                  <a:lnTo>
                    <a:pt x="249656" y="20612"/>
                  </a:lnTo>
                  <a:lnTo>
                    <a:pt x="717702" y="20612"/>
                  </a:lnTo>
                  <a:lnTo>
                    <a:pt x="763689" y="25260"/>
                  </a:lnTo>
                  <a:lnTo>
                    <a:pt x="806551" y="38595"/>
                  </a:lnTo>
                  <a:lnTo>
                    <a:pt x="845350" y="59677"/>
                  </a:lnTo>
                  <a:lnTo>
                    <a:pt x="879182" y="87604"/>
                  </a:lnTo>
                  <a:lnTo>
                    <a:pt x="907097" y="121437"/>
                  </a:lnTo>
                  <a:lnTo>
                    <a:pt x="928192" y="160235"/>
                  </a:lnTo>
                  <a:lnTo>
                    <a:pt x="941527" y="203098"/>
                  </a:lnTo>
                  <a:lnTo>
                    <a:pt x="946175" y="249085"/>
                  </a:lnTo>
                  <a:lnTo>
                    <a:pt x="946175" y="151422"/>
                  </a:lnTo>
                  <a:lnTo>
                    <a:pt x="908265" y="88747"/>
                  </a:lnTo>
                  <a:lnTo>
                    <a:pt x="878179" y="58674"/>
                  </a:lnTo>
                  <a:lnTo>
                    <a:pt x="843381" y="34048"/>
                  </a:lnTo>
                  <a:lnTo>
                    <a:pt x="815098" y="20612"/>
                  </a:lnTo>
                  <a:lnTo>
                    <a:pt x="804570" y="15595"/>
                  </a:lnTo>
                  <a:lnTo>
                    <a:pt x="762431" y="4013"/>
                  </a:lnTo>
                  <a:lnTo>
                    <a:pt x="717702" y="0"/>
                  </a:lnTo>
                  <a:lnTo>
                    <a:pt x="249656" y="0"/>
                  </a:lnTo>
                  <a:lnTo>
                    <a:pt x="204749" y="4013"/>
                  </a:lnTo>
                  <a:lnTo>
                    <a:pt x="162496" y="15595"/>
                  </a:lnTo>
                  <a:lnTo>
                    <a:pt x="123596" y="34048"/>
                  </a:lnTo>
                  <a:lnTo>
                    <a:pt x="88760" y="58674"/>
                  </a:lnTo>
                  <a:lnTo>
                    <a:pt x="58674" y="88747"/>
                  </a:lnTo>
                  <a:lnTo>
                    <a:pt x="34061" y="123596"/>
                  </a:lnTo>
                  <a:lnTo>
                    <a:pt x="15608" y="162496"/>
                  </a:lnTo>
                  <a:lnTo>
                    <a:pt x="4013" y="204749"/>
                  </a:lnTo>
                  <a:lnTo>
                    <a:pt x="0" y="249656"/>
                  </a:lnTo>
                  <a:lnTo>
                    <a:pt x="4013" y="294563"/>
                  </a:lnTo>
                  <a:lnTo>
                    <a:pt x="15608" y="336816"/>
                  </a:lnTo>
                  <a:lnTo>
                    <a:pt x="34061" y="375716"/>
                  </a:lnTo>
                  <a:lnTo>
                    <a:pt x="58674" y="410565"/>
                  </a:lnTo>
                  <a:lnTo>
                    <a:pt x="88760" y="440639"/>
                  </a:lnTo>
                  <a:lnTo>
                    <a:pt x="123596" y="465264"/>
                  </a:lnTo>
                  <a:lnTo>
                    <a:pt x="162496" y="483717"/>
                  </a:lnTo>
                  <a:lnTo>
                    <a:pt x="204749" y="495300"/>
                  </a:lnTo>
                  <a:lnTo>
                    <a:pt x="236867" y="498170"/>
                  </a:lnTo>
                  <a:lnTo>
                    <a:pt x="730491" y="498170"/>
                  </a:lnTo>
                  <a:lnTo>
                    <a:pt x="762609" y="495300"/>
                  </a:lnTo>
                  <a:lnTo>
                    <a:pt x="804862" y="483717"/>
                  </a:lnTo>
                  <a:lnTo>
                    <a:pt x="817829" y="477558"/>
                  </a:lnTo>
                  <a:lnTo>
                    <a:pt x="843762" y="465264"/>
                  </a:lnTo>
                  <a:lnTo>
                    <a:pt x="878598" y="440639"/>
                  </a:lnTo>
                  <a:lnTo>
                    <a:pt x="908685" y="410565"/>
                  </a:lnTo>
                  <a:lnTo>
                    <a:pt x="933297" y="375716"/>
                  </a:lnTo>
                  <a:lnTo>
                    <a:pt x="951763" y="336816"/>
                  </a:lnTo>
                  <a:lnTo>
                    <a:pt x="963345" y="294563"/>
                  </a:lnTo>
                  <a:lnTo>
                    <a:pt x="967359" y="24965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758017"/>
              <a:ext cx="9140661" cy="61055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208710" y="1685082"/>
            <a:ext cx="9015730" cy="7797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55575" marR="147955" algn="ctr">
              <a:lnSpc>
                <a:spcPct val="109100"/>
              </a:lnSpc>
              <a:spcBef>
                <a:spcPts val="90"/>
              </a:spcBef>
            </a:pPr>
            <a:r>
              <a:rPr lang="uk-UA" sz="2750" spc="55" dirty="0">
                <a:solidFill>
                  <a:srgbClr val="0F0E0D"/>
                </a:solidFill>
                <a:latin typeface="Trebuchet MS"/>
                <a:cs typeface="Trebuchet MS"/>
              </a:rPr>
              <a:t>За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індивідуальної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25" dirty="0">
                <a:solidFill>
                  <a:srgbClr val="0F0E0D"/>
                </a:solidFill>
                <a:latin typeface="Trebuchet MS"/>
                <a:cs typeface="Trebuchet MS"/>
              </a:rPr>
              <a:t>фахівець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5" dirty="0">
                <a:solidFill>
                  <a:srgbClr val="0F0E0D"/>
                </a:solidFill>
                <a:latin typeface="Trebuchet MS"/>
                <a:cs typeface="Trebuchet MS"/>
              </a:rPr>
              <a:t>повинен </a:t>
            </a:r>
            <a:r>
              <a:rPr lang="uk-UA" sz="275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враховувати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5" dirty="0">
                <a:solidFill>
                  <a:srgbClr val="0F0E0D"/>
                </a:solidFill>
                <a:latin typeface="Trebuchet MS"/>
                <a:cs typeface="Trebuchet MS"/>
              </a:rPr>
              <a:t>механізми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психологічного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захисту,</a:t>
            </a:r>
            <a:r>
              <a:rPr lang="uk-UA" sz="2750" spc="10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20" dirty="0">
                <a:solidFill>
                  <a:srgbClr val="0F0E0D"/>
                </a:solidFill>
                <a:latin typeface="Trebuchet MS"/>
                <a:cs typeface="Trebuchet MS"/>
              </a:rPr>
              <a:t>не </a:t>
            </a:r>
            <a:r>
              <a:rPr lang="uk-UA" sz="2750" spc="-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давати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відразу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коригувальних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настанов,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30" dirty="0">
                <a:solidFill>
                  <a:srgbClr val="0F0E0D"/>
                </a:solidFill>
                <a:latin typeface="Trebuchet MS"/>
                <a:cs typeface="Trebuchet MS"/>
              </a:rPr>
              <a:t>якщо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5" dirty="0">
                <a:solidFill>
                  <a:srgbClr val="0F0E0D"/>
                </a:solidFill>
                <a:latin typeface="Trebuchet MS"/>
                <a:cs typeface="Trebuchet MS"/>
              </a:rPr>
              <a:t>вони </a:t>
            </a:r>
            <a:r>
              <a:rPr lang="uk-UA" sz="2750" spc="6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суперечать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поглядам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0" dirty="0">
                <a:solidFill>
                  <a:srgbClr val="0F0E0D"/>
                </a:solidFill>
                <a:latin typeface="Trebuchet MS"/>
                <a:cs typeface="Trebuchet MS"/>
              </a:rPr>
              <a:t>або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5" dirty="0">
                <a:solidFill>
                  <a:srgbClr val="0F0E0D"/>
                </a:solidFill>
                <a:latin typeface="Trebuchet MS"/>
                <a:cs typeface="Trebuchet MS"/>
              </a:rPr>
              <a:t>несвідомим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установам </a:t>
            </a:r>
            <a:r>
              <a:rPr lang="uk-UA" sz="2750" spc="2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пацієнта. </a:t>
            </a:r>
            <a:r>
              <a:rPr lang="uk-UA" sz="2750" spc="45" dirty="0">
                <a:solidFill>
                  <a:srgbClr val="0F0E0D"/>
                </a:solidFill>
                <a:latin typeface="Trebuchet MS"/>
                <a:cs typeface="Trebuchet MS"/>
              </a:rPr>
              <a:t>Головне </a:t>
            </a:r>
            <a:r>
              <a:rPr lang="uk-UA" sz="2750" spc="40" dirty="0">
                <a:solidFill>
                  <a:srgbClr val="0F0E0D"/>
                </a:solidFill>
                <a:latin typeface="Trebuchet MS"/>
                <a:cs typeface="Trebuchet MS"/>
              </a:rPr>
              <a:t>завдання </a:t>
            </a:r>
            <a:r>
              <a:rPr lang="uk-UA" sz="2750" spc="760" dirty="0">
                <a:solidFill>
                  <a:srgbClr val="0F0E0D"/>
                </a:solidFill>
                <a:latin typeface="Trebuchet MS"/>
                <a:cs typeface="Trebuchet MS"/>
              </a:rPr>
              <a:t>—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перебудувати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установи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пацієнта.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40" dirty="0">
                <a:solidFill>
                  <a:srgbClr val="0F0E0D"/>
                </a:solidFill>
                <a:latin typeface="Trebuchet MS"/>
                <a:cs typeface="Trebuchet MS"/>
              </a:rPr>
              <a:t>Контроль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90" dirty="0">
                <a:solidFill>
                  <a:srgbClr val="0F0E0D"/>
                </a:solidFill>
                <a:latin typeface="Trebuchet MS"/>
                <a:cs typeface="Trebuchet MS"/>
              </a:rPr>
              <a:t>за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формуванням </a:t>
            </a:r>
            <a:r>
              <a:rPr lang="uk-UA" sz="2750" spc="25" dirty="0">
                <a:solidFill>
                  <a:srgbClr val="0F0E0D"/>
                </a:solidFill>
                <a:latin typeface="Trebuchet MS"/>
                <a:cs typeface="Trebuchet MS"/>
              </a:rPr>
              <a:t> установо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65" dirty="0">
                <a:solidFill>
                  <a:srgbClr val="0F0E0D"/>
                </a:solidFill>
                <a:latin typeface="Trebuchet MS"/>
                <a:cs typeface="Trebuchet MS"/>
              </a:rPr>
              <a:t>є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65" dirty="0">
                <a:solidFill>
                  <a:srgbClr val="0F0E0D"/>
                </a:solidFill>
                <a:latin typeface="Trebuchet MS"/>
                <a:cs typeface="Trebuchet MS"/>
              </a:rPr>
              <a:t>основною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0" dirty="0">
                <a:solidFill>
                  <a:srgbClr val="0F0E0D"/>
                </a:solidFill>
                <a:latin typeface="Trebuchet MS"/>
                <a:cs typeface="Trebuchet MS"/>
              </a:rPr>
              <a:t>ознакою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5" dirty="0">
                <a:solidFill>
                  <a:srgbClr val="0F0E0D"/>
                </a:solidFill>
                <a:latin typeface="Trebuchet MS"/>
                <a:cs typeface="Trebuchet MS"/>
              </a:rPr>
              <a:t>раціональної </a:t>
            </a:r>
            <a:r>
              <a:rPr lang="uk-UA" sz="2750" spc="4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психотерапії,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95" dirty="0">
                <a:solidFill>
                  <a:srgbClr val="0F0E0D"/>
                </a:solidFill>
                <a:latin typeface="Trebuchet MS"/>
                <a:cs typeface="Trebuchet MS"/>
              </a:rPr>
              <a:t>її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відмінністю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40" dirty="0">
                <a:solidFill>
                  <a:srgbClr val="0F0E0D"/>
                </a:solidFill>
                <a:latin typeface="Trebuchet MS"/>
                <a:cs typeface="Trebuchet MS"/>
              </a:rPr>
              <a:t>від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5" dirty="0">
                <a:solidFill>
                  <a:srgbClr val="0F0E0D"/>
                </a:solidFill>
                <a:latin typeface="Trebuchet MS"/>
                <a:cs typeface="Trebuchet MS"/>
              </a:rPr>
              <a:t>простої</a:t>
            </a:r>
            <a:r>
              <a:rPr lang="uk-UA" sz="2750" spc="9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рекомендації </a:t>
            </a:r>
            <a:r>
              <a:rPr lang="uk-UA" sz="2750" spc="-8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45" dirty="0">
                <a:solidFill>
                  <a:srgbClr val="0F0E0D"/>
                </a:solidFill>
                <a:latin typeface="Trebuchet MS"/>
                <a:cs typeface="Trebuchet MS"/>
              </a:rPr>
              <a:t>лікаря.</a:t>
            </a:r>
            <a:endParaRPr lang="uk-UA" sz="27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lang="uk-UA" sz="3100" dirty="0">
              <a:latin typeface="Trebuchet MS"/>
              <a:cs typeface="Trebuchet MS"/>
            </a:endParaRPr>
          </a:p>
          <a:p>
            <a:pPr marL="12700" marR="5080" algn="ctr">
              <a:lnSpc>
                <a:spcPct val="109100"/>
              </a:lnSpc>
            </a:pPr>
            <a:r>
              <a:rPr lang="uk-UA" sz="2750" spc="-15" dirty="0">
                <a:solidFill>
                  <a:srgbClr val="0F0E0D"/>
                </a:solidFill>
                <a:latin typeface="Trebuchet MS"/>
                <a:cs typeface="Trebuchet MS"/>
              </a:rPr>
              <a:t>Для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успішного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10" dirty="0">
                <a:solidFill>
                  <a:srgbClr val="0F0E0D"/>
                </a:solidFill>
                <a:latin typeface="Trebuchet MS"/>
                <a:cs typeface="Trebuchet MS"/>
              </a:rPr>
              <a:t>лікування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психогенних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15" dirty="0">
                <a:solidFill>
                  <a:srgbClr val="0F0E0D"/>
                </a:solidFill>
                <a:latin typeface="Trebuchet MS"/>
                <a:cs typeface="Trebuchet MS"/>
              </a:rPr>
              <a:t>сексуальних </a:t>
            </a:r>
            <a:r>
              <a:rPr lang="uk-UA" sz="2750" spc="-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розладів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потрібні</a:t>
            </a:r>
            <a:r>
              <a:rPr lang="uk-UA" sz="27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високий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професіоналізм,</a:t>
            </a:r>
            <a:r>
              <a:rPr lang="uk-UA" sz="2750" spc="9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45" dirty="0">
                <a:solidFill>
                  <a:srgbClr val="0F0E0D"/>
                </a:solidFill>
                <a:latin typeface="Trebuchet MS"/>
                <a:cs typeface="Trebuchet MS"/>
              </a:rPr>
              <a:t>розуміння </a:t>
            </a:r>
            <a:r>
              <a:rPr lang="uk-UA" sz="2750" spc="-8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ролі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65" dirty="0">
                <a:solidFill>
                  <a:srgbClr val="0F0E0D"/>
                </a:solidFill>
                <a:latin typeface="Trebuchet MS"/>
                <a:cs typeface="Trebuchet MS"/>
              </a:rPr>
              <a:t>у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15" dirty="0">
                <a:solidFill>
                  <a:srgbClr val="0F0E0D"/>
                </a:solidFill>
                <a:latin typeface="Trebuchet MS"/>
                <a:cs typeface="Trebuchet MS"/>
              </a:rPr>
              <a:t>структурі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0" dirty="0">
                <a:solidFill>
                  <a:srgbClr val="0F0E0D"/>
                </a:solidFill>
                <a:latin typeface="Trebuchet MS"/>
                <a:cs typeface="Trebuchet MS"/>
              </a:rPr>
              <a:t>кожного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сексуального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5" dirty="0">
                <a:solidFill>
                  <a:srgbClr val="0F0E0D"/>
                </a:solidFill>
                <a:latin typeface="Trebuchet MS"/>
                <a:cs typeface="Trebuchet MS"/>
              </a:rPr>
              <a:t>розладу </a:t>
            </a:r>
            <a:r>
              <a:rPr lang="uk-UA" sz="2750" spc="40" dirty="0">
                <a:solidFill>
                  <a:srgbClr val="0F0E0D"/>
                </a:solidFill>
                <a:latin typeface="Trebuchet MS"/>
                <a:cs typeface="Trebuchet MS"/>
              </a:rPr>
              <a:t> первинної</a:t>
            </a:r>
            <a:r>
              <a:rPr lang="uk-UA" sz="275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0" dirty="0">
                <a:solidFill>
                  <a:srgbClr val="0F0E0D"/>
                </a:solidFill>
                <a:latin typeface="Trebuchet MS"/>
                <a:cs typeface="Trebuchet MS"/>
              </a:rPr>
              <a:t>або</a:t>
            </a:r>
            <a:r>
              <a:rPr lang="uk-UA" sz="275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45" dirty="0">
                <a:solidFill>
                  <a:srgbClr val="0F0E0D"/>
                </a:solidFill>
                <a:latin typeface="Trebuchet MS"/>
                <a:cs typeface="Trebuchet MS"/>
              </a:rPr>
              <a:t>вторинної</a:t>
            </a:r>
            <a:r>
              <a:rPr lang="uk-UA" sz="275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5" dirty="0">
                <a:solidFill>
                  <a:srgbClr val="0F0E0D"/>
                </a:solidFill>
                <a:latin typeface="Trebuchet MS"/>
                <a:cs typeface="Trebuchet MS"/>
              </a:rPr>
              <a:t>деформації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30" dirty="0">
                <a:solidFill>
                  <a:srgbClr val="0F0E0D"/>
                </a:solidFill>
                <a:latin typeface="Trebuchet MS"/>
                <a:cs typeface="Trebuchet MS"/>
              </a:rPr>
              <a:t>особистості.</a:t>
            </a:r>
            <a:r>
              <a:rPr lang="uk-UA" sz="2750" spc="7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00" dirty="0">
                <a:solidFill>
                  <a:srgbClr val="0F0E0D"/>
                </a:solidFill>
                <a:latin typeface="Trebuchet MS"/>
                <a:cs typeface="Trebuchet MS"/>
              </a:rPr>
              <a:t>Без </a:t>
            </a:r>
            <a:r>
              <a:rPr lang="uk-UA" sz="2750" spc="-81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40" dirty="0">
                <a:solidFill>
                  <a:srgbClr val="0F0E0D"/>
                </a:solidFill>
                <a:latin typeface="Trebuchet MS"/>
                <a:cs typeface="Trebuchet MS"/>
              </a:rPr>
              <a:t>цього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в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dirty="0">
                <a:solidFill>
                  <a:srgbClr val="0F0E0D"/>
                </a:solidFill>
                <a:latin typeface="Trebuchet MS"/>
                <a:cs typeface="Trebuchet MS"/>
              </a:rPr>
              <a:t>сексологічній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0" dirty="0">
                <a:solidFill>
                  <a:srgbClr val="0F0E0D"/>
                </a:solidFill>
                <a:latin typeface="Trebuchet MS"/>
                <a:cs typeface="Trebuchet MS"/>
              </a:rPr>
              <a:t>практиці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неможливі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активна </a:t>
            </a:r>
            <a:r>
              <a:rPr lang="uk-UA" sz="2750" spc="1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психотерапія,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20" dirty="0">
                <a:solidFill>
                  <a:srgbClr val="0F0E0D"/>
                </a:solidFill>
                <a:latin typeface="Trebuchet MS"/>
                <a:cs typeface="Trebuchet MS"/>
              </a:rPr>
              <a:t>використання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10" dirty="0">
                <a:solidFill>
                  <a:srgbClr val="0F0E0D"/>
                </a:solidFill>
                <a:latin typeface="Trebuchet MS"/>
                <a:cs typeface="Trebuchet MS"/>
              </a:rPr>
              <a:t>нетрафаретних </a:t>
            </a:r>
            <a:r>
              <a:rPr lang="uk-UA" sz="2750" spc="-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5" dirty="0">
                <a:solidFill>
                  <a:srgbClr val="0F0E0D"/>
                </a:solidFill>
                <a:latin typeface="Trebuchet MS"/>
                <a:cs typeface="Trebuchet MS"/>
              </a:rPr>
              <a:t>діагностичних</a:t>
            </a:r>
            <a:r>
              <a:rPr lang="uk-UA" sz="2750" spc="80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125" dirty="0">
                <a:solidFill>
                  <a:srgbClr val="0F0E0D"/>
                </a:solidFill>
                <a:latin typeface="Trebuchet MS"/>
                <a:cs typeface="Trebuchet MS"/>
              </a:rPr>
              <a:t>і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15" dirty="0">
                <a:solidFill>
                  <a:srgbClr val="0F0E0D"/>
                </a:solidFill>
                <a:latin typeface="Trebuchet MS"/>
                <a:cs typeface="Trebuchet MS"/>
              </a:rPr>
              <a:t>терапевтичних</a:t>
            </a:r>
            <a:r>
              <a:rPr lang="uk-UA" sz="2750" spc="85" dirty="0">
                <a:solidFill>
                  <a:srgbClr val="0F0E0D"/>
                </a:solidFill>
                <a:latin typeface="Trebuchet MS"/>
                <a:cs typeface="Trebuchet MS"/>
              </a:rPr>
              <a:t> </a:t>
            </a:r>
            <a:r>
              <a:rPr lang="uk-UA" sz="2750" spc="-30" dirty="0">
                <a:solidFill>
                  <a:srgbClr val="0F0E0D"/>
                </a:solidFill>
                <a:latin typeface="Trebuchet MS"/>
                <a:cs typeface="Trebuchet MS"/>
              </a:rPr>
              <a:t>схем.</a:t>
            </a:r>
            <a:endParaRPr lang="uk-UA" sz="275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000" y="998676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0F0E0D"/>
                </a:solidFill>
                <a:latin typeface="Consolas"/>
                <a:cs typeface="Consolas"/>
              </a:rPr>
              <a:t>19</a:t>
            </a:r>
            <a:endParaRPr sz="30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8175" y="2609916"/>
            <a:ext cx="13032105" cy="4654550"/>
          </a:xfrm>
          <a:prstGeom prst="rect">
            <a:avLst/>
          </a:prstGeom>
        </p:spPr>
        <p:txBody>
          <a:bodyPr vert="horz" wrap="square" lIns="0" tIns="235585" rIns="0" bIns="0" rtlCol="0">
            <a:spAutoFit/>
          </a:bodyPr>
          <a:lstStyle/>
          <a:p>
            <a:pPr marL="3206750" marR="5080" indent="-3194685">
              <a:lnSpc>
                <a:spcPts val="17400"/>
              </a:lnSpc>
              <a:spcBef>
                <a:spcPts val="1855"/>
              </a:spcBef>
            </a:pPr>
            <a:r>
              <a:rPr sz="15850" b="1" spc="-70" dirty="0">
                <a:latin typeface="Arial"/>
                <a:cs typeface="Arial"/>
              </a:rPr>
              <a:t>ДЯКУЄМО</a:t>
            </a:r>
            <a:r>
              <a:rPr sz="15850" b="1" spc="90" dirty="0">
                <a:latin typeface="Arial"/>
                <a:cs typeface="Arial"/>
              </a:rPr>
              <a:t> </a:t>
            </a:r>
            <a:r>
              <a:rPr sz="15850" b="1" spc="-1055" dirty="0">
                <a:latin typeface="Arial"/>
                <a:cs typeface="Arial"/>
              </a:rPr>
              <a:t>ЗА </a:t>
            </a:r>
            <a:r>
              <a:rPr sz="15850" b="1" spc="-4390" dirty="0">
                <a:latin typeface="Arial"/>
                <a:cs typeface="Arial"/>
              </a:rPr>
              <a:t> </a:t>
            </a:r>
            <a:r>
              <a:rPr sz="15850" b="1" spc="-800" dirty="0">
                <a:latin typeface="Arial"/>
                <a:cs typeface="Arial"/>
              </a:rPr>
              <a:t>УВАГУ!</a:t>
            </a:r>
            <a:endParaRPr sz="158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977903"/>
            <a:ext cx="4419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F0E0D"/>
                </a:solidFill>
                <a:latin typeface="Tahoma"/>
                <a:cs typeface="Tahoma"/>
              </a:rPr>
              <a:t>20</a:t>
            </a:r>
            <a:endParaRPr sz="3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5" ma:contentTypeDescription="Створення нового документа." ma:contentTypeScope="" ma:versionID="ec67e75b3284c182b0108f82692b4b5f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186a5b96f95ac11b81eeec96d70c99b1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60942B-BC61-43BB-9516-3EA7EB503D5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0CFE900-CDC3-454E-B01A-257A2A2A3D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F455FD-5EF9-47E9-9FEF-709F6E054D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1299</Words>
  <Application>Microsoft Office PowerPoint</Application>
  <PresentationFormat>Произвольный</PresentationFormat>
  <Paragraphs>69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Презентация PowerPoint</vt:lpstr>
      <vt:lpstr>Презентация PowerPoint</vt:lpstr>
      <vt:lpstr>Презентация PowerPoint</vt:lpstr>
      <vt:lpstr>04</vt:lpstr>
      <vt:lpstr>Презентация PowerPoint</vt:lpstr>
      <vt:lpstr>Всі методи лікування сексуальних  розладів можна поділити на основні  сім груп:</vt:lpstr>
      <vt:lpstr>1. Медикаментозна терапія. Цей метод  переважає в амбулаторному лікуванні і більш  ефективний при лікуванні сексуальних розладів,  які виникають на органічній основі. </vt:lpstr>
      <vt:lpstr>2. Фізіотерапія. Найбільш часто цей метод  використовується у лікування сексуальних  розладів органічної природи, але має ефект і при  лікуванні функціональних сексуальних розладів.</vt:lpstr>
      <vt:lpstr>Презентация PowerPoint</vt:lpstr>
      <vt:lpstr>Презентация PowerPoint</vt:lpstr>
      <vt:lpstr>5. Психотерапія. Психотерапевтичний вплив у  багатьох випадах є єдиною формою  сексологічного лікування, а при використанні  комплексу методів відіграє серед них  найважливішу роль.</vt:lpstr>
      <vt:lpstr>Презентация PowerPoint</vt:lpstr>
      <vt:lpstr>Презентация PowerPoint</vt:lpstr>
      <vt:lpstr>Презентация PowerPoint</vt:lpstr>
      <vt:lpstr>1. Принцип індивідуальної  терапії.</vt:lpstr>
      <vt:lpstr>2. Принцип комбінованої терапії.</vt:lpstr>
      <vt:lpstr>3. Принцип динамічної корекції  психічного та фізичного станів хворого.</vt:lpstr>
      <vt:lpstr>Здійснення психотерапії вимагає чіткого  встановлення вказівок до її застосування. Основне завдання психотерапевта при цьому  полягає у виявленні великої групи хворих s  різними соматичними скаргами за незначних  емоційних розладів. Такі хворі більше потребують  підтримки і корекції поведінки, ніж тривалого  лікування.</vt:lpstr>
      <vt:lpstr>Презентация PowerPoint</vt:lpstr>
      <vt:lpstr>ДЯКУЄМО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Синий и Белый Иллюстрированная Репетитор Английского Маркетинговая Презентация</dc:title>
  <dc:creator>Кристина Василенко</dc:creator>
  <cp:keywords>DAFZcSkWRg0,BACqyoOe008</cp:keywords>
  <cp:lastModifiedBy>Пользователь</cp:lastModifiedBy>
  <cp:revision>20</cp:revision>
  <dcterms:created xsi:type="dcterms:W3CDTF">2023-02-02T22:20:48Z</dcterms:created>
  <dcterms:modified xsi:type="dcterms:W3CDTF">2024-02-17T12:30:24Z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2023-02-02T00:00:00Z</vt:filetime>
  </property>
  <property fmtid="{D5CDD505-2E9C-101B-9397-08002B2CF9AE}" pid="3" name="Creator">
    <vt:lpwstr>Canva</vt:lpwstr>
  </property>
  <property fmtid="{D5CDD505-2E9C-101B-9397-08002B2CF9AE}" pid="4" name="LastSaved">
    <vt:filetime>2023-02-02T00:00:00Z</vt:filetime>
  </property>
  <property fmtid="{D5CDD505-2E9C-101B-9397-08002B2CF9AE}" pid="5" name="ContentTypeId">
    <vt:lpwstr>0x010100A19722BFB1424E489F3AFBF8A1B4B039</vt:lpwstr>
  </property>
</Properties>
</file>