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3"/>
  </p:sldMasterIdLst>
  <p:notesMasterIdLst>
    <p:notesMasterId r:id="rId33"/>
  </p:notesMasterIdLst>
  <p:sldIdLst>
    <p:sldId id="256" r:id="rId4"/>
    <p:sldId id="312" r:id="rId5"/>
    <p:sldId id="305" r:id="rId6"/>
    <p:sldId id="257" r:id="rId7"/>
    <p:sldId id="259" r:id="rId8"/>
    <p:sldId id="258" r:id="rId9"/>
    <p:sldId id="306" r:id="rId10"/>
    <p:sldId id="260" r:id="rId11"/>
    <p:sldId id="263" r:id="rId12"/>
    <p:sldId id="307" r:id="rId13"/>
    <p:sldId id="261" r:id="rId14"/>
    <p:sldId id="264" r:id="rId15"/>
    <p:sldId id="262" r:id="rId16"/>
    <p:sldId id="265" r:id="rId17"/>
    <p:sldId id="266" r:id="rId18"/>
    <p:sldId id="308" r:id="rId19"/>
    <p:sldId id="309" r:id="rId20"/>
    <p:sldId id="310" r:id="rId21"/>
    <p:sldId id="311" r:id="rId22"/>
    <p:sldId id="313" r:id="rId23"/>
    <p:sldId id="315" r:id="rId24"/>
    <p:sldId id="316" r:id="rId25"/>
    <p:sldId id="268" r:id="rId26"/>
    <p:sldId id="314" r:id="rId27"/>
    <p:sldId id="269" r:id="rId28"/>
    <p:sldId id="267" r:id="rId29"/>
    <p:sldId id="272" r:id="rId30"/>
    <p:sldId id="274" r:id="rId31"/>
    <p:sldId id="283"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F8CC61-D4E1-4CFB-900D-00BB6B2D340C}" v="2" dt="2024-02-17T12:35:51.402"/>
  </p1510:revLst>
</p1510:revInfo>
</file>

<file path=ppt/tableStyles.xml><?xml version="1.0" encoding="utf-8"?>
<a:tblStyleLst xmlns:a="http://schemas.openxmlformats.org/drawingml/2006/main" def="{5A427D50-CFF7-411E-852F-2EC49E4CF89F}">
  <a:tblStyle styleId="{5A427D50-CFF7-411E-852F-2EC49E4CF89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88"/>
    <p:restoredTop sz="94636"/>
  </p:normalViewPr>
  <p:slideViewPr>
    <p:cSldViewPr snapToGrid="0" snapToObjects="1">
      <p:cViewPr>
        <p:scale>
          <a:sx n="113" d="100"/>
          <a:sy n="113" d="100"/>
        </p:scale>
        <p:origin x="1768" y="1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5"/>
        <p:cNvGrpSpPr/>
        <p:nvPr/>
      </p:nvGrpSpPr>
      <p:grpSpPr>
        <a:xfrm>
          <a:off x="0" y="0"/>
          <a:ext cx="0" cy="0"/>
          <a:chOff x="0" y="0"/>
          <a:chExt cx="0" cy="0"/>
        </a:xfrm>
      </p:grpSpPr>
      <p:sp>
        <p:nvSpPr>
          <p:cNvPr id="1916" name="Google Shape;1916;g10893ef53f8_0_6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7" name="Google Shape;1917;g10893ef53f8_0_6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0371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4"/>
        <p:cNvGrpSpPr/>
        <p:nvPr/>
      </p:nvGrpSpPr>
      <p:grpSpPr>
        <a:xfrm>
          <a:off x="0" y="0"/>
          <a:ext cx="0" cy="0"/>
          <a:chOff x="0" y="0"/>
          <a:chExt cx="0" cy="0"/>
        </a:xfrm>
      </p:grpSpPr>
      <p:sp>
        <p:nvSpPr>
          <p:cNvPr id="1235" name="Google Shape;1235;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6" name="Google Shape;1236;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g99f2f57a71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1" name="Google Shape;1281;g99f2f57a7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1088ead8d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1088ead8d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g10893ef53f8_0_50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4" name="Google Shape;1734;g10893ef53f8_0_5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1883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g10893ef53f8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5" name="Google Shape;1385;g10893ef53f8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4" name="Google Shape;1314;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10893ef53f8_0_3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6" name="Google Shape;1416;g10893ef53f8_0_3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bd6c00e73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10893ef53f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6" name="Google Shape;1446;g10893ef53f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g10893ef53f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2" name="Google Shape;1512;g10893ef53f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5"/>
        <p:cNvGrpSpPr/>
        <p:nvPr/>
      </p:nvGrpSpPr>
      <p:grpSpPr>
        <a:xfrm>
          <a:off x="0" y="0"/>
          <a:ext cx="0" cy="0"/>
          <a:chOff x="0" y="0"/>
          <a:chExt cx="0" cy="0"/>
        </a:xfrm>
      </p:grpSpPr>
      <p:sp>
        <p:nvSpPr>
          <p:cNvPr id="1916" name="Google Shape;1916;g10893ef53f8_0_6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7" name="Google Shape;1917;g10893ef53f8_0_6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906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g10893ef53f8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5" name="Google Shape;1595;g10893ef53f8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Google Shape;1690;g99f2f57a71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1" name="Google Shape;1691;g99f2f57a71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8"/>
        <p:cNvGrpSpPr/>
        <p:nvPr/>
      </p:nvGrpSpPr>
      <p:grpSpPr>
        <a:xfrm>
          <a:off x="0" y="0"/>
          <a:ext cx="0" cy="0"/>
          <a:chOff x="0" y="0"/>
          <a:chExt cx="0" cy="0"/>
        </a:xfrm>
      </p:grpSpPr>
      <p:sp>
        <p:nvSpPr>
          <p:cNvPr id="1559" name="Google Shape;1559;g10893ef53f8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0" name="Google Shape;1560;g10893ef53f8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g10893ef53f8_0_50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4" name="Google Shape;1734;g10893ef53f8_0_5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
        <p:cNvGrpSpPr/>
        <p:nvPr/>
      </p:nvGrpSpPr>
      <p:grpSpPr>
        <a:xfrm>
          <a:off x="0" y="0"/>
          <a:ext cx="0" cy="0"/>
          <a:chOff x="0" y="0"/>
          <a:chExt cx="0" cy="0"/>
        </a:xfrm>
      </p:grpSpPr>
      <p:sp>
        <p:nvSpPr>
          <p:cNvPr id="1759" name="Google Shape;1759;g10893ef53f8_0_50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0" name="Google Shape;1760;g10893ef53f8_0_50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10893ef53f8_0_6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6" name="Google Shape;1936;g10893ef53f8_0_6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916304" y="1651848"/>
            <a:ext cx="4382968" cy="25192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694625" y="1067725"/>
            <a:ext cx="3984600" cy="23037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5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694625" y="3658250"/>
            <a:ext cx="3984600" cy="4758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p:nvPr/>
        </p:nvSpPr>
        <p:spPr>
          <a:xfrm>
            <a:off x="7657825" y="3103799"/>
            <a:ext cx="2995303" cy="1721654"/>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915753" y="1077160"/>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783587" y="385331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4411271" y="2840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6;p2"/>
          <p:cNvGrpSpPr/>
          <p:nvPr/>
        </p:nvGrpSpPr>
        <p:grpSpPr>
          <a:xfrm>
            <a:off x="7516598" y="1031800"/>
            <a:ext cx="309000" cy="305294"/>
            <a:chOff x="8360310" y="1124637"/>
            <a:chExt cx="309000" cy="305294"/>
          </a:xfrm>
        </p:grpSpPr>
        <p:sp>
          <p:nvSpPr>
            <p:cNvPr id="17" name="Google Shape;17;p2"/>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8620554" y="294921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26;p2"/>
          <p:cNvGrpSpPr/>
          <p:nvPr/>
        </p:nvGrpSpPr>
        <p:grpSpPr>
          <a:xfrm>
            <a:off x="2935349" y="553799"/>
            <a:ext cx="476564" cy="301542"/>
            <a:chOff x="591136" y="2177236"/>
            <a:chExt cx="476564" cy="301542"/>
          </a:xfrm>
        </p:grpSpPr>
        <p:sp>
          <p:nvSpPr>
            <p:cNvPr id="27" name="Google Shape;27;p2"/>
            <p:cNvSpPr/>
            <p:nvPr/>
          </p:nvSpPr>
          <p:spPr>
            <a:xfrm>
              <a:off x="600471" y="2186525"/>
              <a:ext cx="457895" cy="282964"/>
            </a:xfrm>
            <a:custGeom>
              <a:avLst/>
              <a:gdLst/>
              <a:ahLst/>
              <a:cxnLst/>
              <a:rect l="l" t="t" r="r" b="b"/>
              <a:pathLst>
                <a:path w="10007" h="6184" extrusionOk="0">
                  <a:moveTo>
                    <a:pt x="4719" y="1"/>
                  </a:moveTo>
                  <a:lnTo>
                    <a:pt x="4393" y="41"/>
                  </a:lnTo>
                  <a:lnTo>
                    <a:pt x="4109" y="163"/>
                  </a:lnTo>
                  <a:lnTo>
                    <a:pt x="3824" y="285"/>
                  </a:lnTo>
                  <a:lnTo>
                    <a:pt x="3580" y="448"/>
                  </a:lnTo>
                  <a:lnTo>
                    <a:pt x="3336" y="651"/>
                  </a:lnTo>
                  <a:lnTo>
                    <a:pt x="3132" y="895"/>
                  </a:lnTo>
                  <a:lnTo>
                    <a:pt x="2970" y="1180"/>
                  </a:lnTo>
                  <a:lnTo>
                    <a:pt x="2848" y="1465"/>
                  </a:lnTo>
                  <a:lnTo>
                    <a:pt x="2766" y="1750"/>
                  </a:lnTo>
                  <a:lnTo>
                    <a:pt x="2685" y="2075"/>
                  </a:lnTo>
                  <a:lnTo>
                    <a:pt x="2644" y="2360"/>
                  </a:lnTo>
                  <a:lnTo>
                    <a:pt x="2644" y="2685"/>
                  </a:lnTo>
                  <a:lnTo>
                    <a:pt x="2685" y="3011"/>
                  </a:lnTo>
                  <a:lnTo>
                    <a:pt x="2441" y="2848"/>
                  </a:lnTo>
                  <a:lnTo>
                    <a:pt x="2197" y="2767"/>
                  </a:lnTo>
                  <a:lnTo>
                    <a:pt x="1953" y="2726"/>
                  </a:lnTo>
                  <a:lnTo>
                    <a:pt x="1709" y="2685"/>
                  </a:lnTo>
                  <a:lnTo>
                    <a:pt x="1424" y="2685"/>
                  </a:lnTo>
                  <a:lnTo>
                    <a:pt x="1180" y="2767"/>
                  </a:lnTo>
                  <a:lnTo>
                    <a:pt x="936" y="2848"/>
                  </a:lnTo>
                  <a:lnTo>
                    <a:pt x="692" y="2970"/>
                  </a:lnTo>
                  <a:lnTo>
                    <a:pt x="529" y="3092"/>
                  </a:lnTo>
                  <a:lnTo>
                    <a:pt x="407" y="3255"/>
                  </a:lnTo>
                  <a:lnTo>
                    <a:pt x="204" y="3539"/>
                  </a:lnTo>
                  <a:lnTo>
                    <a:pt x="41" y="3905"/>
                  </a:lnTo>
                  <a:lnTo>
                    <a:pt x="0" y="4312"/>
                  </a:lnTo>
                  <a:lnTo>
                    <a:pt x="0" y="4678"/>
                  </a:lnTo>
                  <a:lnTo>
                    <a:pt x="82" y="5044"/>
                  </a:lnTo>
                  <a:lnTo>
                    <a:pt x="244" y="5410"/>
                  </a:lnTo>
                  <a:lnTo>
                    <a:pt x="366" y="5532"/>
                  </a:lnTo>
                  <a:lnTo>
                    <a:pt x="529" y="5695"/>
                  </a:lnTo>
                  <a:lnTo>
                    <a:pt x="814" y="5899"/>
                  </a:lnTo>
                  <a:lnTo>
                    <a:pt x="1180" y="6021"/>
                  </a:lnTo>
                  <a:lnTo>
                    <a:pt x="1587" y="6102"/>
                  </a:lnTo>
                  <a:lnTo>
                    <a:pt x="1993" y="6183"/>
                  </a:lnTo>
                  <a:lnTo>
                    <a:pt x="3580" y="6183"/>
                  </a:lnTo>
                  <a:lnTo>
                    <a:pt x="4678" y="6143"/>
                  </a:lnTo>
                  <a:lnTo>
                    <a:pt x="5776" y="6102"/>
                  </a:lnTo>
                  <a:lnTo>
                    <a:pt x="6834" y="6021"/>
                  </a:lnTo>
                  <a:lnTo>
                    <a:pt x="7932" y="5939"/>
                  </a:lnTo>
                  <a:lnTo>
                    <a:pt x="8583" y="5817"/>
                  </a:lnTo>
                  <a:lnTo>
                    <a:pt x="8908" y="5736"/>
                  </a:lnTo>
                  <a:lnTo>
                    <a:pt x="9193" y="5614"/>
                  </a:lnTo>
                  <a:lnTo>
                    <a:pt x="9478" y="5451"/>
                  </a:lnTo>
                  <a:lnTo>
                    <a:pt x="9722" y="5288"/>
                  </a:lnTo>
                  <a:lnTo>
                    <a:pt x="9885" y="5044"/>
                  </a:lnTo>
                  <a:lnTo>
                    <a:pt x="9966" y="4760"/>
                  </a:lnTo>
                  <a:lnTo>
                    <a:pt x="10007" y="4556"/>
                  </a:lnTo>
                  <a:lnTo>
                    <a:pt x="10007" y="4353"/>
                  </a:lnTo>
                  <a:lnTo>
                    <a:pt x="9925" y="4150"/>
                  </a:lnTo>
                  <a:lnTo>
                    <a:pt x="9844" y="3987"/>
                  </a:lnTo>
                  <a:lnTo>
                    <a:pt x="9722" y="3783"/>
                  </a:lnTo>
                  <a:lnTo>
                    <a:pt x="9600" y="3661"/>
                  </a:lnTo>
                  <a:lnTo>
                    <a:pt x="9437" y="3539"/>
                  </a:lnTo>
                  <a:lnTo>
                    <a:pt x="9234" y="3417"/>
                  </a:lnTo>
                  <a:lnTo>
                    <a:pt x="9071" y="3377"/>
                  </a:lnTo>
                  <a:lnTo>
                    <a:pt x="8868" y="3336"/>
                  </a:lnTo>
                  <a:lnTo>
                    <a:pt x="8664" y="3295"/>
                  </a:lnTo>
                  <a:lnTo>
                    <a:pt x="8461" y="3336"/>
                  </a:lnTo>
                  <a:lnTo>
                    <a:pt x="8054" y="3417"/>
                  </a:lnTo>
                  <a:lnTo>
                    <a:pt x="7688" y="3621"/>
                  </a:lnTo>
                  <a:lnTo>
                    <a:pt x="7769" y="3458"/>
                  </a:lnTo>
                  <a:lnTo>
                    <a:pt x="7810" y="3336"/>
                  </a:lnTo>
                  <a:lnTo>
                    <a:pt x="7810" y="3011"/>
                  </a:lnTo>
                  <a:lnTo>
                    <a:pt x="7769" y="2726"/>
                  </a:lnTo>
                  <a:lnTo>
                    <a:pt x="7688" y="2563"/>
                  </a:lnTo>
                  <a:lnTo>
                    <a:pt x="7607" y="2441"/>
                  </a:lnTo>
                  <a:lnTo>
                    <a:pt x="7485" y="2360"/>
                  </a:lnTo>
                  <a:lnTo>
                    <a:pt x="7363" y="2278"/>
                  </a:lnTo>
                  <a:lnTo>
                    <a:pt x="7078" y="2156"/>
                  </a:lnTo>
                  <a:lnTo>
                    <a:pt x="6631" y="2156"/>
                  </a:lnTo>
                  <a:lnTo>
                    <a:pt x="6468" y="2197"/>
                  </a:lnTo>
                  <a:lnTo>
                    <a:pt x="6549" y="1912"/>
                  </a:lnTo>
                  <a:lnTo>
                    <a:pt x="6590" y="1628"/>
                  </a:lnTo>
                  <a:lnTo>
                    <a:pt x="6549" y="1302"/>
                  </a:lnTo>
                  <a:lnTo>
                    <a:pt x="6468" y="1017"/>
                  </a:lnTo>
                  <a:lnTo>
                    <a:pt x="6305" y="733"/>
                  </a:lnTo>
                  <a:lnTo>
                    <a:pt x="6102" y="489"/>
                  </a:lnTo>
                  <a:lnTo>
                    <a:pt x="5898" y="285"/>
                  </a:lnTo>
                  <a:lnTo>
                    <a:pt x="5614" y="123"/>
                  </a:lnTo>
                  <a:lnTo>
                    <a:pt x="5329" y="41"/>
                  </a:lnTo>
                  <a:lnTo>
                    <a:pt x="50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91136" y="2177236"/>
              <a:ext cx="476564" cy="301542"/>
            </a:xfrm>
            <a:custGeom>
              <a:avLst/>
              <a:gdLst/>
              <a:ahLst/>
              <a:cxnLst/>
              <a:rect l="l" t="t" r="r" b="b"/>
              <a:pathLst>
                <a:path w="10415" h="6590" extrusionOk="0">
                  <a:moveTo>
                    <a:pt x="5329" y="407"/>
                  </a:moveTo>
                  <a:lnTo>
                    <a:pt x="5533" y="448"/>
                  </a:lnTo>
                  <a:lnTo>
                    <a:pt x="5736" y="529"/>
                  </a:lnTo>
                  <a:lnTo>
                    <a:pt x="5899" y="610"/>
                  </a:lnTo>
                  <a:lnTo>
                    <a:pt x="6062" y="732"/>
                  </a:lnTo>
                  <a:lnTo>
                    <a:pt x="6224" y="854"/>
                  </a:lnTo>
                  <a:lnTo>
                    <a:pt x="6346" y="1017"/>
                  </a:lnTo>
                  <a:lnTo>
                    <a:pt x="6428" y="1180"/>
                  </a:lnTo>
                  <a:lnTo>
                    <a:pt x="6509" y="1383"/>
                  </a:lnTo>
                  <a:lnTo>
                    <a:pt x="6550" y="1546"/>
                  </a:lnTo>
                  <a:lnTo>
                    <a:pt x="6590" y="1749"/>
                  </a:lnTo>
                  <a:lnTo>
                    <a:pt x="6590" y="1953"/>
                  </a:lnTo>
                  <a:lnTo>
                    <a:pt x="6550" y="2115"/>
                  </a:lnTo>
                  <a:lnTo>
                    <a:pt x="6509" y="2319"/>
                  </a:lnTo>
                  <a:lnTo>
                    <a:pt x="6468" y="2441"/>
                  </a:lnTo>
                  <a:lnTo>
                    <a:pt x="6509" y="2522"/>
                  </a:lnTo>
                  <a:lnTo>
                    <a:pt x="6590" y="2603"/>
                  </a:lnTo>
                  <a:lnTo>
                    <a:pt x="6712" y="2603"/>
                  </a:lnTo>
                  <a:lnTo>
                    <a:pt x="6997" y="2563"/>
                  </a:lnTo>
                  <a:lnTo>
                    <a:pt x="7241" y="2563"/>
                  </a:lnTo>
                  <a:lnTo>
                    <a:pt x="7445" y="2644"/>
                  </a:lnTo>
                  <a:lnTo>
                    <a:pt x="7607" y="2807"/>
                  </a:lnTo>
                  <a:lnTo>
                    <a:pt x="7770" y="2970"/>
                  </a:lnTo>
                  <a:lnTo>
                    <a:pt x="7811" y="3214"/>
                  </a:lnTo>
                  <a:lnTo>
                    <a:pt x="7811" y="3458"/>
                  </a:lnTo>
                  <a:lnTo>
                    <a:pt x="7729" y="3702"/>
                  </a:lnTo>
                  <a:lnTo>
                    <a:pt x="7689" y="3783"/>
                  </a:lnTo>
                  <a:lnTo>
                    <a:pt x="7689" y="3824"/>
                  </a:lnTo>
                  <a:lnTo>
                    <a:pt x="7770" y="3946"/>
                  </a:lnTo>
                  <a:lnTo>
                    <a:pt x="7851" y="3986"/>
                  </a:lnTo>
                  <a:lnTo>
                    <a:pt x="7973" y="3986"/>
                  </a:lnTo>
                  <a:lnTo>
                    <a:pt x="8299" y="3824"/>
                  </a:lnTo>
                  <a:lnTo>
                    <a:pt x="8665" y="3742"/>
                  </a:lnTo>
                  <a:lnTo>
                    <a:pt x="9031" y="3702"/>
                  </a:lnTo>
                  <a:lnTo>
                    <a:pt x="9194" y="3742"/>
                  </a:lnTo>
                  <a:lnTo>
                    <a:pt x="9397" y="3824"/>
                  </a:lnTo>
                  <a:lnTo>
                    <a:pt x="9519" y="3905"/>
                  </a:lnTo>
                  <a:lnTo>
                    <a:pt x="9641" y="3986"/>
                  </a:lnTo>
                  <a:lnTo>
                    <a:pt x="9763" y="4108"/>
                  </a:lnTo>
                  <a:lnTo>
                    <a:pt x="9885" y="4271"/>
                  </a:lnTo>
                  <a:lnTo>
                    <a:pt x="9967" y="4393"/>
                  </a:lnTo>
                  <a:lnTo>
                    <a:pt x="10007" y="4556"/>
                  </a:lnTo>
                  <a:lnTo>
                    <a:pt x="10007" y="4719"/>
                  </a:lnTo>
                  <a:lnTo>
                    <a:pt x="10007" y="4922"/>
                  </a:lnTo>
                  <a:lnTo>
                    <a:pt x="9885" y="5166"/>
                  </a:lnTo>
                  <a:lnTo>
                    <a:pt x="9723" y="5369"/>
                  </a:lnTo>
                  <a:lnTo>
                    <a:pt x="9519" y="5573"/>
                  </a:lnTo>
                  <a:lnTo>
                    <a:pt x="9234" y="5695"/>
                  </a:lnTo>
                  <a:lnTo>
                    <a:pt x="8950" y="5776"/>
                  </a:lnTo>
                  <a:lnTo>
                    <a:pt x="8665" y="5858"/>
                  </a:lnTo>
                  <a:lnTo>
                    <a:pt x="8136" y="5939"/>
                  </a:lnTo>
                  <a:lnTo>
                    <a:pt x="6753" y="6061"/>
                  </a:lnTo>
                  <a:lnTo>
                    <a:pt x="5411" y="6142"/>
                  </a:lnTo>
                  <a:lnTo>
                    <a:pt x="4069" y="6183"/>
                  </a:lnTo>
                  <a:lnTo>
                    <a:pt x="2197" y="6183"/>
                  </a:lnTo>
                  <a:lnTo>
                    <a:pt x="1669" y="6102"/>
                  </a:lnTo>
                  <a:lnTo>
                    <a:pt x="1384" y="6020"/>
                  </a:lnTo>
                  <a:lnTo>
                    <a:pt x="1181" y="5939"/>
                  </a:lnTo>
                  <a:lnTo>
                    <a:pt x="936" y="5817"/>
                  </a:lnTo>
                  <a:lnTo>
                    <a:pt x="733" y="5654"/>
                  </a:lnTo>
                  <a:lnTo>
                    <a:pt x="611" y="5451"/>
                  </a:lnTo>
                  <a:lnTo>
                    <a:pt x="489" y="5247"/>
                  </a:lnTo>
                  <a:lnTo>
                    <a:pt x="408" y="5003"/>
                  </a:lnTo>
                  <a:lnTo>
                    <a:pt x="367" y="4800"/>
                  </a:lnTo>
                  <a:lnTo>
                    <a:pt x="367" y="4556"/>
                  </a:lnTo>
                  <a:lnTo>
                    <a:pt x="408" y="4312"/>
                  </a:lnTo>
                  <a:lnTo>
                    <a:pt x="489" y="4068"/>
                  </a:lnTo>
                  <a:lnTo>
                    <a:pt x="570" y="3864"/>
                  </a:lnTo>
                  <a:lnTo>
                    <a:pt x="733" y="3580"/>
                  </a:lnTo>
                  <a:lnTo>
                    <a:pt x="977" y="3376"/>
                  </a:lnTo>
                  <a:lnTo>
                    <a:pt x="1262" y="3214"/>
                  </a:lnTo>
                  <a:lnTo>
                    <a:pt x="1547" y="3132"/>
                  </a:lnTo>
                  <a:lnTo>
                    <a:pt x="1872" y="3092"/>
                  </a:lnTo>
                  <a:lnTo>
                    <a:pt x="2197" y="3132"/>
                  </a:lnTo>
                  <a:lnTo>
                    <a:pt x="2482" y="3214"/>
                  </a:lnTo>
                  <a:lnTo>
                    <a:pt x="2767" y="3376"/>
                  </a:lnTo>
                  <a:lnTo>
                    <a:pt x="2889" y="3417"/>
                  </a:lnTo>
                  <a:lnTo>
                    <a:pt x="2970" y="3376"/>
                  </a:lnTo>
                  <a:lnTo>
                    <a:pt x="3052" y="3295"/>
                  </a:lnTo>
                  <a:lnTo>
                    <a:pt x="3092" y="3214"/>
                  </a:lnTo>
                  <a:lnTo>
                    <a:pt x="3052" y="2766"/>
                  </a:lnTo>
                  <a:lnTo>
                    <a:pt x="3092" y="2319"/>
                  </a:lnTo>
                  <a:lnTo>
                    <a:pt x="3214" y="1871"/>
                  </a:lnTo>
                  <a:lnTo>
                    <a:pt x="3377" y="1465"/>
                  </a:lnTo>
                  <a:lnTo>
                    <a:pt x="3621" y="1098"/>
                  </a:lnTo>
                  <a:lnTo>
                    <a:pt x="3906" y="814"/>
                  </a:lnTo>
                  <a:lnTo>
                    <a:pt x="4109" y="692"/>
                  </a:lnTo>
                  <a:lnTo>
                    <a:pt x="4272" y="570"/>
                  </a:lnTo>
                  <a:lnTo>
                    <a:pt x="4516" y="488"/>
                  </a:lnTo>
                  <a:lnTo>
                    <a:pt x="4719" y="407"/>
                  </a:lnTo>
                  <a:close/>
                  <a:moveTo>
                    <a:pt x="4882" y="0"/>
                  </a:moveTo>
                  <a:lnTo>
                    <a:pt x="4597" y="41"/>
                  </a:lnTo>
                  <a:lnTo>
                    <a:pt x="4353" y="122"/>
                  </a:lnTo>
                  <a:lnTo>
                    <a:pt x="4069" y="244"/>
                  </a:lnTo>
                  <a:lnTo>
                    <a:pt x="3865" y="366"/>
                  </a:lnTo>
                  <a:lnTo>
                    <a:pt x="3621" y="529"/>
                  </a:lnTo>
                  <a:lnTo>
                    <a:pt x="3458" y="692"/>
                  </a:lnTo>
                  <a:lnTo>
                    <a:pt x="3296" y="895"/>
                  </a:lnTo>
                  <a:lnTo>
                    <a:pt x="3133" y="1098"/>
                  </a:lnTo>
                  <a:lnTo>
                    <a:pt x="3011" y="1342"/>
                  </a:lnTo>
                  <a:lnTo>
                    <a:pt x="2889" y="1587"/>
                  </a:lnTo>
                  <a:lnTo>
                    <a:pt x="2726" y="2115"/>
                  </a:lnTo>
                  <a:lnTo>
                    <a:pt x="2645" y="2644"/>
                  </a:lnTo>
                  <a:lnTo>
                    <a:pt x="2662" y="2878"/>
                  </a:lnTo>
                  <a:lnTo>
                    <a:pt x="2662" y="2878"/>
                  </a:lnTo>
                  <a:lnTo>
                    <a:pt x="2401" y="2766"/>
                  </a:lnTo>
                  <a:lnTo>
                    <a:pt x="2075" y="2685"/>
                  </a:lnTo>
                  <a:lnTo>
                    <a:pt x="1750" y="2685"/>
                  </a:lnTo>
                  <a:lnTo>
                    <a:pt x="1465" y="2725"/>
                  </a:lnTo>
                  <a:lnTo>
                    <a:pt x="1140" y="2847"/>
                  </a:lnTo>
                  <a:lnTo>
                    <a:pt x="855" y="2970"/>
                  </a:lnTo>
                  <a:lnTo>
                    <a:pt x="611" y="3173"/>
                  </a:lnTo>
                  <a:lnTo>
                    <a:pt x="408" y="3376"/>
                  </a:lnTo>
                  <a:lnTo>
                    <a:pt x="245" y="3580"/>
                  </a:lnTo>
                  <a:lnTo>
                    <a:pt x="123" y="3824"/>
                  </a:lnTo>
                  <a:lnTo>
                    <a:pt x="42" y="4068"/>
                  </a:lnTo>
                  <a:lnTo>
                    <a:pt x="1" y="4353"/>
                  </a:lnTo>
                  <a:lnTo>
                    <a:pt x="1" y="4637"/>
                  </a:lnTo>
                  <a:lnTo>
                    <a:pt x="1" y="4881"/>
                  </a:lnTo>
                  <a:lnTo>
                    <a:pt x="42" y="5166"/>
                  </a:lnTo>
                  <a:lnTo>
                    <a:pt x="164" y="5451"/>
                  </a:lnTo>
                  <a:lnTo>
                    <a:pt x="286" y="5695"/>
                  </a:lnTo>
                  <a:lnTo>
                    <a:pt x="448" y="5939"/>
                  </a:lnTo>
                  <a:lnTo>
                    <a:pt x="692" y="6102"/>
                  </a:lnTo>
                  <a:lnTo>
                    <a:pt x="896" y="6264"/>
                  </a:lnTo>
                  <a:lnTo>
                    <a:pt x="1181" y="6346"/>
                  </a:lnTo>
                  <a:lnTo>
                    <a:pt x="1425" y="6468"/>
                  </a:lnTo>
                  <a:lnTo>
                    <a:pt x="1709" y="6508"/>
                  </a:lnTo>
                  <a:lnTo>
                    <a:pt x="2319" y="6590"/>
                  </a:lnTo>
                  <a:lnTo>
                    <a:pt x="4109" y="6590"/>
                  </a:lnTo>
                  <a:lnTo>
                    <a:pt x="6102" y="6508"/>
                  </a:lnTo>
                  <a:lnTo>
                    <a:pt x="8136" y="6346"/>
                  </a:lnTo>
                  <a:lnTo>
                    <a:pt x="8502" y="6305"/>
                  </a:lnTo>
                  <a:lnTo>
                    <a:pt x="8868" y="6224"/>
                  </a:lnTo>
                  <a:lnTo>
                    <a:pt x="9234" y="6102"/>
                  </a:lnTo>
                  <a:lnTo>
                    <a:pt x="9600" y="5939"/>
                  </a:lnTo>
                  <a:lnTo>
                    <a:pt x="9926" y="5735"/>
                  </a:lnTo>
                  <a:lnTo>
                    <a:pt x="10048" y="5613"/>
                  </a:lnTo>
                  <a:lnTo>
                    <a:pt x="10170" y="5451"/>
                  </a:lnTo>
                  <a:lnTo>
                    <a:pt x="10292" y="5329"/>
                  </a:lnTo>
                  <a:lnTo>
                    <a:pt x="10333" y="5125"/>
                  </a:lnTo>
                  <a:lnTo>
                    <a:pt x="10414" y="4963"/>
                  </a:lnTo>
                  <a:lnTo>
                    <a:pt x="10414" y="4759"/>
                  </a:lnTo>
                  <a:lnTo>
                    <a:pt x="10414" y="4556"/>
                  </a:lnTo>
                  <a:lnTo>
                    <a:pt x="10333" y="4353"/>
                  </a:lnTo>
                  <a:lnTo>
                    <a:pt x="10292" y="4149"/>
                  </a:lnTo>
                  <a:lnTo>
                    <a:pt x="10170" y="3986"/>
                  </a:lnTo>
                  <a:lnTo>
                    <a:pt x="10048" y="3824"/>
                  </a:lnTo>
                  <a:lnTo>
                    <a:pt x="9885" y="3661"/>
                  </a:lnTo>
                  <a:lnTo>
                    <a:pt x="9723" y="3539"/>
                  </a:lnTo>
                  <a:lnTo>
                    <a:pt x="9560" y="3458"/>
                  </a:lnTo>
                  <a:lnTo>
                    <a:pt x="9356" y="3376"/>
                  </a:lnTo>
                  <a:lnTo>
                    <a:pt x="9112" y="3336"/>
                  </a:lnTo>
                  <a:lnTo>
                    <a:pt x="8868" y="3295"/>
                  </a:lnTo>
                  <a:lnTo>
                    <a:pt x="8665" y="3336"/>
                  </a:lnTo>
                  <a:lnTo>
                    <a:pt x="8421" y="3376"/>
                  </a:lnTo>
                  <a:lnTo>
                    <a:pt x="8218" y="3417"/>
                  </a:lnTo>
                  <a:lnTo>
                    <a:pt x="8209" y="3421"/>
                  </a:lnTo>
                  <a:lnTo>
                    <a:pt x="8218" y="3376"/>
                  </a:lnTo>
                  <a:lnTo>
                    <a:pt x="8218" y="3173"/>
                  </a:lnTo>
                  <a:lnTo>
                    <a:pt x="8177" y="3010"/>
                  </a:lnTo>
                  <a:lnTo>
                    <a:pt x="8136" y="2847"/>
                  </a:lnTo>
                  <a:lnTo>
                    <a:pt x="8055" y="2685"/>
                  </a:lnTo>
                  <a:lnTo>
                    <a:pt x="7933" y="2522"/>
                  </a:lnTo>
                  <a:lnTo>
                    <a:pt x="7811" y="2400"/>
                  </a:lnTo>
                  <a:lnTo>
                    <a:pt x="7648" y="2278"/>
                  </a:lnTo>
                  <a:lnTo>
                    <a:pt x="7485" y="2237"/>
                  </a:lnTo>
                  <a:lnTo>
                    <a:pt x="7323" y="2156"/>
                  </a:lnTo>
                  <a:lnTo>
                    <a:pt x="6940" y="2156"/>
                  </a:lnTo>
                  <a:lnTo>
                    <a:pt x="6957" y="2075"/>
                  </a:lnTo>
                  <a:lnTo>
                    <a:pt x="6997" y="1831"/>
                  </a:lnTo>
                  <a:lnTo>
                    <a:pt x="6957" y="1587"/>
                  </a:lnTo>
                  <a:lnTo>
                    <a:pt x="6916" y="1342"/>
                  </a:lnTo>
                  <a:lnTo>
                    <a:pt x="6835" y="1139"/>
                  </a:lnTo>
                  <a:lnTo>
                    <a:pt x="6753" y="936"/>
                  </a:lnTo>
                  <a:lnTo>
                    <a:pt x="6590" y="732"/>
                  </a:lnTo>
                  <a:lnTo>
                    <a:pt x="6428" y="529"/>
                  </a:lnTo>
                  <a:lnTo>
                    <a:pt x="6265" y="366"/>
                  </a:lnTo>
                  <a:lnTo>
                    <a:pt x="6062" y="244"/>
                  </a:lnTo>
                  <a:lnTo>
                    <a:pt x="5858" y="122"/>
                  </a:lnTo>
                  <a:lnTo>
                    <a:pt x="5614" y="41"/>
                  </a:lnTo>
                  <a:lnTo>
                    <a:pt x="53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29;p2"/>
          <p:cNvGrpSpPr/>
          <p:nvPr/>
        </p:nvGrpSpPr>
        <p:grpSpPr>
          <a:xfrm>
            <a:off x="6254794" y="328409"/>
            <a:ext cx="474643" cy="301588"/>
            <a:chOff x="7593894" y="395296"/>
            <a:chExt cx="474643" cy="301588"/>
          </a:xfrm>
        </p:grpSpPr>
        <p:sp>
          <p:nvSpPr>
            <p:cNvPr id="30" name="Google Shape;30;p2"/>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2"/>
          <p:cNvGrpSpPr/>
          <p:nvPr/>
        </p:nvGrpSpPr>
        <p:grpSpPr>
          <a:xfrm>
            <a:off x="8426093" y="1788930"/>
            <a:ext cx="474643" cy="299712"/>
            <a:chOff x="7729218" y="1694205"/>
            <a:chExt cx="474643" cy="299712"/>
          </a:xfrm>
        </p:grpSpPr>
        <p:sp>
          <p:nvSpPr>
            <p:cNvPr id="33" name="Google Shape;33;p2"/>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2"/>
          <p:cNvSpPr/>
          <p:nvPr/>
        </p:nvSpPr>
        <p:spPr>
          <a:xfrm>
            <a:off x="6755103" y="9021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430937" y="40048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127498" y="45201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942435" y="4470671"/>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520617" y="4619579"/>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2"/>
          <p:cNvGrpSpPr/>
          <p:nvPr/>
        </p:nvGrpSpPr>
        <p:grpSpPr>
          <a:xfrm>
            <a:off x="-421852" y="-181433"/>
            <a:ext cx="1985536" cy="1455081"/>
            <a:chOff x="238125" y="896375"/>
            <a:chExt cx="635575" cy="465775"/>
          </a:xfrm>
        </p:grpSpPr>
        <p:sp>
          <p:nvSpPr>
            <p:cNvPr id="41" name="Google Shape;41;p2"/>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6;p2"/>
          <p:cNvGrpSpPr/>
          <p:nvPr/>
        </p:nvGrpSpPr>
        <p:grpSpPr>
          <a:xfrm>
            <a:off x="8000380" y="-657975"/>
            <a:ext cx="1340699" cy="1721646"/>
            <a:chOff x="2659350" y="1746500"/>
            <a:chExt cx="379350" cy="487125"/>
          </a:xfrm>
        </p:grpSpPr>
        <p:sp>
          <p:nvSpPr>
            <p:cNvPr id="47" name="Google Shape;47;p2"/>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50;p2"/>
          <p:cNvGrpSpPr/>
          <p:nvPr/>
        </p:nvGrpSpPr>
        <p:grpSpPr>
          <a:xfrm>
            <a:off x="1251424" y="4362736"/>
            <a:ext cx="476564" cy="301542"/>
            <a:chOff x="591136" y="2177236"/>
            <a:chExt cx="476564" cy="301542"/>
          </a:xfrm>
        </p:grpSpPr>
        <p:sp>
          <p:nvSpPr>
            <p:cNvPr id="51" name="Google Shape;51;p2"/>
            <p:cNvSpPr/>
            <p:nvPr/>
          </p:nvSpPr>
          <p:spPr>
            <a:xfrm>
              <a:off x="600471" y="2186525"/>
              <a:ext cx="457895" cy="282964"/>
            </a:xfrm>
            <a:custGeom>
              <a:avLst/>
              <a:gdLst/>
              <a:ahLst/>
              <a:cxnLst/>
              <a:rect l="l" t="t" r="r" b="b"/>
              <a:pathLst>
                <a:path w="10007" h="6184" extrusionOk="0">
                  <a:moveTo>
                    <a:pt x="4719" y="1"/>
                  </a:moveTo>
                  <a:lnTo>
                    <a:pt x="4393" y="41"/>
                  </a:lnTo>
                  <a:lnTo>
                    <a:pt x="4109" y="163"/>
                  </a:lnTo>
                  <a:lnTo>
                    <a:pt x="3824" y="285"/>
                  </a:lnTo>
                  <a:lnTo>
                    <a:pt x="3580" y="448"/>
                  </a:lnTo>
                  <a:lnTo>
                    <a:pt x="3336" y="651"/>
                  </a:lnTo>
                  <a:lnTo>
                    <a:pt x="3132" y="895"/>
                  </a:lnTo>
                  <a:lnTo>
                    <a:pt x="2970" y="1180"/>
                  </a:lnTo>
                  <a:lnTo>
                    <a:pt x="2848" y="1465"/>
                  </a:lnTo>
                  <a:lnTo>
                    <a:pt x="2766" y="1750"/>
                  </a:lnTo>
                  <a:lnTo>
                    <a:pt x="2685" y="2075"/>
                  </a:lnTo>
                  <a:lnTo>
                    <a:pt x="2644" y="2360"/>
                  </a:lnTo>
                  <a:lnTo>
                    <a:pt x="2644" y="2685"/>
                  </a:lnTo>
                  <a:lnTo>
                    <a:pt x="2685" y="3011"/>
                  </a:lnTo>
                  <a:lnTo>
                    <a:pt x="2441" y="2848"/>
                  </a:lnTo>
                  <a:lnTo>
                    <a:pt x="2197" y="2767"/>
                  </a:lnTo>
                  <a:lnTo>
                    <a:pt x="1953" y="2726"/>
                  </a:lnTo>
                  <a:lnTo>
                    <a:pt x="1709" y="2685"/>
                  </a:lnTo>
                  <a:lnTo>
                    <a:pt x="1424" y="2685"/>
                  </a:lnTo>
                  <a:lnTo>
                    <a:pt x="1180" y="2767"/>
                  </a:lnTo>
                  <a:lnTo>
                    <a:pt x="936" y="2848"/>
                  </a:lnTo>
                  <a:lnTo>
                    <a:pt x="692" y="2970"/>
                  </a:lnTo>
                  <a:lnTo>
                    <a:pt x="529" y="3092"/>
                  </a:lnTo>
                  <a:lnTo>
                    <a:pt x="407" y="3255"/>
                  </a:lnTo>
                  <a:lnTo>
                    <a:pt x="204" y="3539"/>
                  </a:lnTo>
                  <a:lnTo>
                    <a:pt x="41" y="3905"/>
                  </a:lnTo>
                  <a:lnTo>
                    <a:pt x="0" y="4312"/>
                  </a:lnTo>
                  <a:lnTo>
                    <a:pt x="0" y="4678"/>
                  </a:lnTo>
                  <a:lnTo>
                    <a:pt x="82" y="5044"/>
                  </a:lnTo>
                  <a:lnTo>
                    <a:pt x="244" y="5410"/>
                  </a:lnTo>
                  <a:lnTo>
                    <a:pt x="366" y="5532"/>
                  </a:lnTo>
                  <a:lnTo>
                    <a:pt x="529" y="5695"/>
                  </a:lnTo>
                  <a:lnTo>
                    <a:pt x="814" y="5899"/>
                  </a:lnTo>
                  <a:lnTo>
                    <a:pt x="1180" y="6021"/>
                  </a:lnTo>
                  <a:lnTo>
                    <a:pt x="1587" y="6102"/>
                  </a:lnTo>
                  <a:lnTo>
                    <a:pt x="1993" y="6183"/>
                  </a:lnTo>
                  <a:lnTo>
                    <a:pt x="3580" y="6183"/>
                  </a:lnTo>
                  <a:lnTo>
                    <a:pt x="4678" y="6143"/>
                  </a:lnTo>
                  <a:lnTo>
                    <a:pt x="5776" y="6102"/>
                  </a:lnTo>
                  <a:lnTo>
                    <a:pt x="6834" y="6021"/>
                  </a:lnTo>
                  <a:lnTo>
                    <a:pt x="7932" y="5939"/>
                  </a:lnTo>
                  <a:lnTo>
                    <a:pt x="8583" y="5817"/>
                  </a:lnTo>
                  <a:lnTo>
                    <a:pt x="8908" y="5736"/>
                  </a:lnTo>
                  <a:lnTo>
                    <a:pt x="9193" y="5614"/>
                  </a:lnTo>
                  <a:lnTo>
                    <a:pt x="9478" y="5451"/>
                  </a:lnTo>
                  <a:lnTo>
                    <a:pt x="9722" y="5288"/>
                  </a:lnTo>
                  <a:lnTo>
                    <a:pt x="9885" y="5044"/>
                  </a:lnTo>
                  <a:lnTo>
                    <a:pt x="9966" y="4760"/>
                  </a:lnTo>
                  <a:lnTo>
                    <a:pt x="10007" y="4556"/>
                  </a:lnTo>
                  <a:lnTo>
                    <a:pt x="10007" y="4353"/>
                  </a:lnTo>
                  <a:lnTo>
                    <a:pt x="9925" y="4150"/>
                  </a:lnTo>
                  <a:lnTo>
                    <a:pt x="9844" y="3987"/>
                  </a:lnTo>
                  <a:lnTo>
                    <a:pt x="9722" y="3783"/>
                  </a:lnTo>
                  <a:lnTo>
                    <a:pt x="9600" y="3661"/>
                  </a:lnTo>
                  <a:lnTo>
                    <a:pt x="9437" y="3539"/>
                  </a:lnTo>
                  <a:lnTo>
                    <a:pt x="9234" y="3417"/>
                  </a:lnTo>
                  <a:lnTo>
                    <a:pt x="9071" y="3377"/>
                  </a:lnTo>
                  <a:lnTo>
                    <a:pt x="8868" y="3336"/>
                  </a:lnTo>
                  <a:lnTo>
                    <a:pt x="8664" y="3295"/>
                  </a:lnTo>
                  <a:lnTo>
                    <a:pt x="8461" y="3336"/>
                  </a:lnTo>
                  <a:lnTo>
                    <a:pt x="8054" y="3417"/>
                  </a:lnTo>
                  <a:lnTo>
                    <a:pt x="7688" y="3621"/>
                  </a:lnTo>
                  <a:lnTo>
                    <a:pt x="7769" y="3458"/>
                  </a:lnTo>
                  <a:lnTo>
                    <a:pt x="7810" y="3336"/>
                  </a:lnTo>
                  <a:lnTo>
                    <a:pt x="7810" y="3011"/>
                  </a:lnTo>
                  <a:lnTo>
                    <a:pt x="7769" y="2726"/>
                  </a:lnTo>
                  <a:lnTo>
                    <a:pt x="7688" y="2563"/>
                  </a:lnTo>
                  <a:lnTo>
                    <a:pt x="7607" y="2441"/>
                  </a:lnTo>
                  <a:lnTo>
                    <a:pt x="7485" y="2360"/>
                  </a:lnTo>
                  <a:lnTo>
                    <a:pt x="7363" y="2278"/>
                  </a:lnTo>
                  <a:lnTo>
                    <a:pt x="7078" y="2156"/>
                  </a:lnTo>
                  <a:lnTo>
                    <a:pt x="6631" y="2156"/>
                  </a:lnTo>
                  <a:lnTo>
                    <a:pt x="6468" y="2197"/>
                  </a:lnTo>
                  <a:lnTo>
                    <a:pt x="6549" y="1912"/>
                  </a:lnTo>
                  <a:lnTo>
                    <a:pt x="6590" y="1628"/>
                  </a:lnTo>
                  <a:lnTo>
                    <a:pt x="6549" y="1302"/>
                  </a:lnTo>
                  <a:lnTo>
                    <a:pt x="6468" y="1017"/>
                  </a:lnTo>
                  <a:lnTo>
                    <a:pt x="6305" y="733"/>
                  </a:lnTo>
                  <a:lnTo>
                    <a:pt x="6102" y="489"/>
                  </a:lnTo>
                  <a:lnTo>
                    <a:pt x="5898" y="285"/>
                  </a:lnTo>
                  <a:lnTo>
                    <a:pt x="5614" y="123"/>
                  </a:lnTo>
                  <a:lnTo>
                    <a:pt x="5329" y="41"/>
                  </a:lnTo>
                  <a:lnTo>
                    <a:pt x="50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91136" y="2177236"/>
              <a:ext cx="476564" cy="301542"/>
            </a:xfrm>
            <a:custGeom>
              <a:avLst/>
              <a:gdLst/>
              <a:ahLst/>
              <a:cxnLst/>
              <a:rect l="l" t="t" r="r" b="b"/>
              <a:pathLst>
                <a:path w="10415" h="6590" extrusionOk="0">
                  <a:moveTo>
                    <a:pt x="5329" y="407"/>
                  </a:moveTo>
                  <a:lnTo>
                    <a:pt x="5533" y="448"/>
                  </a:lnTo>
                  <a:lnTo>
                    <a:pt x="5736" y="529"/>
                  </a:lnTo>
                  <a:lnTo>
                    <a:pt x="5899" y="610"/>
                  </a:lnTo>
                  <a:lnTo>
                    <a:pt x="6062" y="732"/>
                  </a:lnTo>
                  <a:lnTo>
                    <a:pt x="6224" y="854"/>
                  </a:lnTo>
                  <a:lnTo>
                    <a:pt x="6346" y="1017"/>
                  </a:lnTo>
                  <a:lnTo>
                    <a:pt x="6428" y="1180"/>
                  </a:lnTo>
                  <a:lnTo>
                    <a:pt x="6509" y="1383"/>
                  </a:lnTo>
                  <a:lnTo>
                    <a:pt x="6550" y="1546"/>
                  </a:lnTo>
                  <a:lnTo>
                    <a:pt x="6590" y="1749"/>
                  </a:lnTo>
                  <a:lnTo>
                    <a:pt x="6590" y="1953"/>
                  </a:lnTo>
                  <a:lnTo>
                    <a:pt x="6550" y="2115"/>
                  </a:lnTo>
                  <a:lnTo>
                    <a:pt x="6509" y="2319"/>
                  </a:lnTo>
                  <a:lnTo>
                    <a:pt x="6468" y="2441"/>
                  </a:lnTo>
                  <a:lnTo>
                    <a:pt x="6509" y="2522"/>
                  </a:lnTo>
                  <a:lnTo>
                    <a:pt x="6590" y="2603"/>
                  </a:lnTo>
                  <a:lnTo>
                    <a:pt x="6712" y="2603"/>
                  </a:lnTo>
                  <a:lnTo>
                    <a:pt x="6997" y="2563"/>
                  </a:lnTo>
                  <a:lnTo>
                    <a:pt x="7241" y="2563"/>
                  </a:lnTo>
                  <a:lnTo>
                    <a:pt x="7445" y="2644"/>
                  </a:lnTo>
                  <a:lnTo>
                    <a:pt x="7607" y="2807"/>
                  </a:lnTo>
                  <a:lnTo>
                    <a:pt x="7770" y="2970"/>
                  </a:lnTo>
                  <a:lnTo>
                    <a:pt x="7811" y="3214"/>
                  </a:lnTo>
                  <a:lnTo>
                    <a:pt x="7811" y="3458"/>
                  </a:lnTo>
                  <a:lnTo>
                    <a:pt x="7729" y="3702"/>
                  </a:lnTo>
                  <a:lnTo>
                    <a:pt x="7689" y="3783"/>
                  </a:lnTo>
                  <a:lnTo>
                    <a:pt x="7689" y="3824"/>
                  </a:lnTo>
                  <a:lnTo>
                    <a:pt x="7770" y="3946"/>
                  </a:lnTo>
                  <a:lnTo>
                    <a:pt x="7851" y="3986"/>
                  </a:lnTo>
                  <a:lnTo>
                    <a:pt x="7973" y="3986"/>
                  </a:lnTo>
                  <a:lnTo>
                    <a:pt x="8299" y="3824"/>
                  </a:lnTo>
                  <a:lnTo>
                    <a:pt x="8665" y="3742"/>
                  </a:lnTo>
                  <a:lnTo>
                    <a:pt x="9031" y="3702"/>
                  </a:lnTo>
                  <a:lnTo>
                    <a:pt x="9194" y="3742"/>
                  </a:lnTo>
                  <a:lnTo>
                    <a:pt x="9397" y="3824"/>
                  </a:lnTo>
                  <a:lnTo>
                    <a:pt x="9519" y="3905"/>
                  </a:lnTo>
                  <a:lnTo>
                    <a:pt x="9641" y="3986"/>
                  </a:lnTo>
                  <a:lnTo>
                    <a:pt x="9763" y="4108"/>
                  </a:lnTo>
                  <a:lnTo>
                    <a:pt x="9885" y="4271"/>
                  </a:lnTo>
                  <a:lnTo>
                    <a:pt x="9967" y="4393"/>
                  </a:lnTo>
                  <a:lnTo>
                    <a:pt x="10007" y="4556"/>
                  </a:lnTo>
                  <a:lnTo>
                    <a:pt x="10007" y="4719"/>
                  </a:lnTo>
                  <a:lnTo>
                    <a:pt x="10007" y="4922"/>
                  </a:lnTo>
                  <a:lnTo>
                    <a:pt x="9885" y="5166"/>
                  </a:lnTo>
                  <a:lnTo>
                    <a:pt x="9723" y="5369"/>
                  </a:lnTo>
                  <a:lnTo>
                    <a:pt x="9519" y="5573"/>
                  </a:lnTo>
                  <a:lnTo>
                    <a:pt x="9234" y="5695"/>
                  </a:lnTo>
                  <a:lnTo>
                    <a:pt x="8950" y="5776"/>
                  </a:lnTo>
                  <a:lnTo>
                    <a:pt x="8665" y="5858"/>
                  </a:lnTo>
                  <a:lnTo>
                    <a:pt x="8136" y="5939"/>
                  </a:lnTo>
                  <a:lnTo>
                    <a:pt x="6753" y="6061"/>
                  </a:lnTo>
                  <a:lnTo>
                    <a:pt x="5411" y="6142"/>
                  </a:lnTo>
                  <a:lnTo>
                    <a:pt x="4069" y="6183"/>
                  </a:lnTo>
                  <a:lnTo>
                    <a:pt x="2197" y="6183"/>
                  </a:lnTo>
                  <a:lnTo>
                    <a:pt x="1669" y="6102"/>
                  </a:lnTo>
                  <a:lnTo>
                    <a:pt x="1384" y="6020"/>
                  </a:lnTo>
                  <a:lnTo>
                    <a:pt x="1181" y="5939"/>
                  </a:lnTo>
                  <a:lnTo>
                    <a:pt x="936" y="5817"/>
                  </a:lnTo>
                  <a:lnTo>
                    <a:pt x="733" y="5654"/>
                  </a:lnTo>
                  <a:lnTo>
                    <a:pt x="611" y="5451"/>
                  </a:lnTo>
                  <a:lnTo>
                    <a:pt x="489" y="5247"/>
                  </a:lnTo>
                  <a:lnTo>
                    <a:pt x="408" y="5003"/>
                  </a:lnTo>
                  <a:lnTo>
                    <a:pt x="367" y="4800"/>
                  </a:lnTo>
                  <a:lnTo>
                    <a:pt x="367" y="4556"/>
                  </a:lnTo>
                  <a:lnTo>
                    <a:pt x="408" y="4312"/>
                  </a:lnTo>
                  <a:lnTo>
                    <a:pt x="489" y="4068"/>
                  </a:lnTo>
                  <a:lnTo>
                    <a:pt x="570" y="3864"/>
                  </a:lnTo>
                  <a:lnTo>
                    <a:pt x="733" y="3580"/>
                  </a:lnTo>
                  <a:lnTo>
                    <a:pt x="977" y="3376"/>
                  </a:lnTo>
                  <a:lnTo>
                    <a:pt x="1262" y="3214"/>
                  </a:lnTo>
                  <a:lnTo>
                    <a:pt x="1547" y="3132"/>
                  </a:lnTo>
                  <a:lnTo>
                    <a:pt x="1872" y="3092"/>
                  </a:lnTo>
                  <a:lnTo>
                    <a:pt x="2197" y="3132"/>
                  </a:lnTo>
                  <a:lnTo>
                    <a:pt x="2482" y="3214"/>
                  </a:lnTo>
                  <a:lnTo>
                    <a:pt x="2767" y="3376"/>
                  </a:lnTo>
                  <a:lnTo>
                    <a:pt x="2889" y="3417"/>
                  </a:lnTo>
                  <a:lnTo>
                    <a:pt x="2970" y="3376"/>
                  </a:lnTo>
                  <a:lnTo>
                    <a:pt x="3052" y="3295"/>
                  </a:lnTo>
                  <a:lnTo>
                    <a:pt x="3092" y="3214"/>
                  </a:lnTo>
                  <a:lnTo>
                    <a:pt x="3052" y="2766"/>
                  </a:lnTo>
                  <a:lnTo>
                    <a:pt x="3092" y="2319"/>
                  </a:lnTo>
                  <a:lnTo>
                    <a:pt x="3214" y="1871"/>
                  </a:lnTo>
                  <a:lnTo>
                    <a:pt x="3377" y="1465"/>
                  </a:lnTo>
                  <a:lnTo>
                    <a:pt x="3621" y="1098"/>
                  </a:lnTo>
                  <a:lnTo>
                    <a:pt x="3906" y="814"/>
                  </a:lnTo>
                  <a:lnTo>
                    <a:pt x="4109" y="692"/>
                  </a:lnTo>
                  <a:lnTo>
                    <a:pt x="4272" y="570"/>
                  </a:lnTo>
                  <a:lnTo>
                    <a:pt x="4516" y="488"/>
                  </a:lnTo>
                  <a:lnTo>
                    <a:pt x="4719" y="407"/>
                  </a:lnTo>
                  <a:close/>
                  <a:moveTo>
                    <a:pt x="4882" y="0"/>
                  </a:moveTo>
                  <a:lnTo>
                    <a:pt x="4597" y="41"/>
                  </a:lnTo>
                  <a:lnTo>
                    <a:pt x="4353" y="122"/>
                  </a:lnTo>
                  <a:lnTo>
                    <a:pt x="4069" y="244"/>
                  </a:lnTo>
                  <a:lnTo>
                    <a:pt x="3865" y="366"/>
                  </a:lnTo>
                  <a:lnTo>
                    <a:pt x="3621" y="529"/>
                  </a:lnTo>
                  <a:lnTo>
                    <a:pt x="3458" y="692"/>
                  </a:lnTo>
                  <a:lnTo>
                    <a:pt x="3296" y="895"/>
                  </a:lnTo>
                  <a:lnTo>
                    <a:pt x="3133" y="1098"/>
                  </a:lnTo>
                  <a:lnTo>
                    <a:pt x="3011" y="1342"/>
                  </a:lnTo>
                  <a:lnTo>
                    <a:pt x="2889" y="1587"/>
                  </a:lnTo>
                  <a:lnTo>
                    <a:pt x="2726" y="2115"/>
                  </a:lnTo>
                  <a:lnTo>
                    <a:pt x="2645" y="2644"/>
                  </a:lnTo>
                  <a:lnTo>
                    <a:pt x="2662" y="2878"/>
                  </a:lnTo>
                  <a:lnTo>
                    <a:pt x="2662" y="2878"/>
                  </a:lnTo>
                  <a:lnTo>
                    <a:pt x="2401" y="2766"/>
                  </a:lnTo>
                  <a:lnTo>
                    <a:pt x="2075" y="2685"/>
                  </a:lnTo>
                  <a:lnTo>
                    <a:pt x="1750" y="2685"/>
                  </a:lnTo>
                  <a:lnTo>
                    <a:pt x="1465" y="2725"/>
                  </a:lnTo>
                  <a:lnTo>
                    <a:pt x="1140" y="2847"/>
                  </a:lnTo>
                  <a:lnTo>
                    <a:pt x="855" y="2970"/>
                  </a:lnTo>
                  <a:lnTo>
                    <a:pt x="611" y="3173"/>
                  </a:lnTo>
                  <a:lnTo>
                    <a:pt x="408" y="3376"/>
                  </a:lnTo>
                  <a:lnTo>
                    <a:pt x="245" y="3580"/>
                  </a:lnTo>
                  <a:lnTo>
                    <a:pt x="123" y="3824"/>
                  </a:lnTo>
                  <a:lnTo>
                    <a:pt x="42" y="4068"/>
                  </a:lnTo>
                  <a:lnTo>
                    <a:pt x="1" y="4353"/>
                  </a:lnTo>
                  <a:lnTo>
                    <a:pt x="1" y="4637"/>
                  </a:lnTo>
                  <a:lnTo>
                    <a:pt x="1" y="4881"/>
                  </a:lnTo>
                  <a:lnTo>
                    <a:pt x="42" y="5166"/>
                  </a:lnTo>
                  <a:lnTo>
                    <a:pt x="164" y="5451"/>
                  </a:lnTo>
                  <a:lnTo>
                    <a:pt x="286" y="5695"/>
                  </a:lnTo>
                  <a:lnTo>
                    <a:pt x="448" y="5939"/>
                  </a:lnTo>
                  <a:lnTo>
                    <a:pt x="692" y="6102"/>
                  </a:lnTo>
                  <a:lnTo>
                    <a:pt x="896" y="6264"/>
                  </a:lnTo>
                  <a:lnTo>
                    <a:pt x="1181" y="6346"/>
                  </a:lnTo>
                  <a:lnTo>
                    <a:pt x="1425" y="6468"/>
                  </a:lnTo>
                  <a:lnTo>
                    <a:pt x="1709" y="6508"/>
                  </a:lnTo>
                  <a:lnTo>
                    <a:pt x="2319" y="6590"/>
                  </a:lnTo>
                  <a:lnTo>
                    <a:pt x="4109" y="6590"/>
                  </a:lnTo>
                  <a:lnTo>
                    <a:pt x="6102" y="6508"/>
                  </a:lnTo>
                  <a:lnTo>
                    <a:pt x="8136" y="6346"/>
                  </a:lnTo>
                  <a:lnTo>
                    <a:pt x="8502" y="6305"/>
                  </a:lnTo>
                  <a:lnTo>
                    <a:pt x="8868" y="6224"/>
                  </a:lnTo>
                  <a:lnTo>
                    <a:pt x="9234" y="6102"/>
                  </a:lnTo>
                  <a:lnTo>
                    <a:pt x="9600" y="5939"/>
                  </a:lnTo>
                  <a:lnTo>
                    <a:pt x="9926" y="5735"/>
                  </a:lnTo>
                  <a:lnTo>
                    <a:pt x="10048" y="5613"/>
                  </a:lnTo>
                  <a:lnTo>
                    <a:pt x="10170" y="5451"/>
                  </a:lnTo>
                  <a:lnTo>
                    <a:pt x="10292" y="5329"/>
                  </a:lnTo>
                  <a:lnTo>
                    <a:pt x="10333" y="5125"/>
                  </a:lnTo>
                  <a:lnTo>
                    <a:pt x="10414" y="4963"/>
                  </a:lnTo>
                  <a:lnTo>
                    <a:pt x="10414" y="4759"/>
                  </a:lnTo>
                  <a:lnTo>
                    <a:pt x="10414" y="4556"/>
                  </a:lnTo>
                  <a:lnTo>
                    <a:pt x="10333" y="4353"/>
                  </a:lnTo>
                  <a:lnTo>
                    <a:pt x="10292" y="4149"/>
                  </a:lnTo>
                  <a:lnTo>
                    <a:pt x="10170" y="3986"/>
                  </a:lnTo>
                  <a:lnTo>
                    <a:pt x="10048" y="3824"/>
                  </a:lnTo>
                  <a:lnTo>
                    <a:pt x="9885" y="3661"/>
                  </a:lnTo>
                  <a:lnTo>
                    <a:pt x="9723" y="3539"/>
                  </a:lnTo>
                  <a:lnTo>
                    <a:pt x="9560" y="3458"/>
                  </a:lnTo>
                  <a:lnTo>
                    <a:pt x="9356" y="3376"/>
                  </a:lnTo>
                  <a:lnTo>
                    <a:pt x="9112" y="3336"/>
                  </a:lnTo>
                  <a:lnTo>
                    <a:pt x="8868" y="3295"/>
                  </a:lnTo>
                  <a:lnTo>
                    <a:pt x="8665" y="3336"/>
                  </a:lnTo>
                  <a:lnTo>
                    <a:pt x="8421" y="3376"/>
                  </a:lnTo>
                  <a:lnTo>
                    <a:pt x="8218" y="3417"/>
                  </a:lnTo>
                  <a:lnTo>
                    <a:pt x="8209" y="3421"/>
                  </a:lnTo>
                  <a:lnTo>
                    <a:pt x="8218" y="3376"/>
                  </a:lnTo>
                  <a:lnTo>
                    <a:pt x="8218" y="3173"/>
                  </a:lnTo>
                  <a:lnTo>
                    <a:pt x="8177" y="3010"/>
                  </a:lnTo>
                  <a:lnTo>
                    <a:pt x="8136" y="2847"/>
                  </a:lnTo>
                  <a:lnTo>
                    <a:pt x="8055" y="2685"/>
                  </a:lnTo>
                  <a:lnTo>
                    <a:pt x="7933" y="2522"/>
                  </a:lnTo>
                  <a:lnTo>
                    <a:pt x="7811" y="2400"/>
                  </a:lnTo>
                  <a:lnTo>
                    <a:pt x="7648" y="2278"/>
                  </a:lnTo>
                  <a:lnTo>
                    <a:pt x="7485" y="2237"/>
                  </a:lnTo>
                  <a:lnTo>
                    <a:pt x="7323" y="2156"/>
                  </a:lnTo>
                  <a:lnTo>
                    <a:pt x="6940" y="2156"/>
                  </a:lnTo>
                  <a:lnTo>
                    <a:pt x="6957" y="2075"/>
                  </a:lnTo>
                  <a:lnTo>
                    <a:pt x="6997" y="1831"/>
                  </a:lnTo>
                  <a:lnTo>
                    <a:pt x="6957" y="1587"/>
                  </a:lnTo>
                  <a:lnTo>
                    <a:pt x="6916" y="1342"/>
                  </a:lnTo>
                  <a:lnTo>
                    <a:pt x="6835" y="1139"/>
                  </a:lnTo>
                  <a:lnTo>
                    <a:pt x="6753" y="936"/>
                  </a:lnTo>
                  <a:lnTo>
                    <a:pt x="6590" y="732"/>
                  </a:lnTo>
                  <a:lnTo>
                    <a:pt x="6428" y="529"/>
                  </a:lnTo>
                  <a:lnTo>
                    <a:pt x="6265" y="366"/>
                  </a:lnTo>
                  <a:lnTo>
                    <a:pt x="6062" y="244"/>
                  </a:lnTo>
                  <a:lnTo>
                    <a:pt x="5858" y="122"/>
                  </a:lnTo>
                  <a:lnTo>
                    <a:pt x="5614" y="41"/>
                  </a:lnTo>
                  <a:lnTo>
                    <a:pt x="53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2"/>
          <p:cNvGrpSpPr/>
          <p:nvPr/>
        </p:nvGrpSpPr>
        <p:grpSpPr>
          <a:xfrm rot="10800000">
            <a:off x="7879939" y="4171104"/>
            <a:ext cx="1566947" cy="1148322"/>
            <a:chOff x="238125" y="896375"/>
            <a:chExt cx="635575" cy="465775"/>
          </a:xfrm>
        </p:grpSpPr>
        <p:sp>
          <p:nvSpPr>
            <p:cNvPr id="54" name="Google Shape;54;p2"/>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2"/>
          <p:cNvSpPr/>
          <p:nvPr/>
        </p:nvSpPr>
        <p:spPr>
          <a:xfrm>
            <a:off x="444778" y="4470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581987" y="4739780"/>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1542479" y="5233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62;p2"/>
          <p:cNvGrpSpPr/>
          <p:nvPr/>
        </p:nvGrpSpPr>
        <p:grpSpPr>
          <a:xfrm>
            <a:off x="4563981" y="3034877"/>
            <a:ext cx="307124" cy="305294"/>
            <a:chOff x="1026043" y="1162815"/>
            <a:chExt cx="307124" cy="305294"/>
          </a:xfrm>
        </p:grpSpPr>
        <p:sp>
          <p:nvSpPr>
            <p:cNvPr id="63" name="Google Shape;63;p2"/>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3"/>
          <p:cNvSpPr/>
          <p:nvPr/>
        </p:nvSpPr>
        <p:spPr>
          <a:xfrm>
            <a:off x="-1801179" y="-32677"/>
            <a:ext cx="4382968" cy="25192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txBox="1">
            <a:spLocks noGrp="1"/>
          </p:cNvSpPr>
          <p:nvPr>
            <p:ph type="title"/>
          </p:nvPr>
        </p:nvSpPr>
        <p:spPr>
          <a:xfrm>
            <a:off x="720000" y="1763625"/>
            <a:ext cx="3739200" cy="19155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4" name="Google Shape;74;p3"/>
          <p:cNvSpPr txBox="1">
            <a:spLocks noGrp="1"/>
          </p:cNvSpPr>
          <p:nvPr>
            <p:ph type="title" idx="2" hasCustomPrompt="1"/>
          </p:nvPr>
        </p:nvSpPr>
        <p:spPr>
          <a:xfrm>
            <a:off x="720000" y="674750"/>
            <a:ext cx="1056900" cy="1061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62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5" name="Google Shape;75;p3"/>
          <p:cNvSpPr txBox="1">
            <a:spLocks noGrp="1"/>
          </p:cNvSpPr>
          <p:nvPr>
            <p:ph type="subTitle" idx="1"/>
          </p:nvPr>
        </p:nvSpPr>
        <p:spPr>
          <a:xfrm>
            <a:off x="720000" y="3679125"/>
            <a:ext cx="30810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6" name="Google Shape;76;p3"/>
          <p:cNvSpPr/>
          <p:nvPr/>
        </p:nvSpPr>
        <p:spPr>
          <a:xfrm>
            <a:off x="4631173"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5109037" y="38455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6649446" y="6299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 name="Google Shape;79;p3"/>
          <p:cNvGrpSpPr/>
          <p:nvPr/>
        </p:nvGrpSpPr>
        <p:grpSpPr>
          <a:xfrm>
            <a:off x="4652169" y="1433409"/>
            <a:ext cx="474643" cy="301588"/>
            <a:chOff x="7593894" y="395296"/>
            <a:chExt cx="474643" cy="301588"/>
          </a:xfrm>
        </p:grpSpPr>
        <p:sp>
          <p:nvSpPr>
            <p:cNvPr id="80" name="Google Shape;80;p3"/>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a:off x="3810806" y="4287417"/>
            <a:ext cx="474643" cy="299712"/>
            <a:chOff x="7729218" y="1694205"/>
            <a:chExt cx="474643" cy="299712"/>
          </a:xfrm>
        </p:grpSpPr>
        <p:sp>
          <p:nvSpPr>
            <p:cNvPr id="83" name="Google Shape;83;p3"/>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 name="Google Shape;85;p3"/>
          <p:cNvSpPr/>
          <p:nvPr/>
        </p:nvSpPr>
        <p:spPr>
          <a:xfrm>
            <a:off x="8071696" y="34734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86;p3"/>
          <p:cNvGrpSpPr/>
          <p:nvPr/>
        </p:nvGrpSpPr>
        <p:grpSpPr>
          <a:xfrm rot="-5400000">
            <a:off x="2853946" y="-1110167"/>
            <a:ext cx="1915490" cy="2459786"/>
            <a:chOff x="2659350" y="1746500"/>
            <a:chExt cx="379350" cy="487125"/>
          </a:xfrm>
        </p:grpSpPr>
        <p:sp>
          <p:nvSpPr>
            <p:cNvPr id="87" name="Google Shape;87;p3"/>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90;p3"/>
          <p:cNvSpPr/>
          <p:nvPr/>
        </p:nvSpPr>
        <p:spPr>
          <a:xfrm>
            <a:off x="1727996" y="4019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444778" y="4470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3"/>
          <p:cNvGrpSpPr/>
          <p:nvPr/>
        </p:nvGrpSpPr>
        <p:grpSpPr>
          <a:xfrm>
            <a:off x="7349044" y="3624409"/>
            <a:ext cx="2408503" cy="2408503"/>
            <a:chOff x="7349044" y="3624409"/>
            <a:chExt cx="2408503" cy="2408503"/>
          </a:xfrm>
        </p:grpSpPr>
        <p:sp>
          <p:nvSpPr>
            <p:cNvPr id="93" name="Google Shape;93;p3"/>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 name="Google Shape;97;p3"/>
          <p:cNvGrpSpPr/>
          <p:nvPr/>
        </p:nvGrpSpPr>
        <p:grpSpPr>
          <a:xfrm>
            <a:off x="4418443" y="3066427"/>
            <a:ext cx="307124" cy="305294"/>
            <a:chOff x="1026043" y="1162815"/>
            <a:chExt cx="307124" cy="305294"/>
          </a:xfrm>
        </p:grpSpPr>
        <p:sp>
          <p:nvSpPr>
            <p:cNvPr id="98" name="Google Shape;98;p3"/>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3"/>
          <p:cNvGrpSpPr/>
          <p:nvPr/>
        </p:nvGrpSpPr>
        <p:grpSpPr>
          <a:xfrm>
            <a:off x="8642073" y="187675"/>
            <a:ext cx="309000" cy="305294"/>
            <a:chOff x="8360310" y="1124637"/>
            <a:chExt cx="309000" cy="305294"/>
          </a:xfrm>
        </p:grpSpPr>
        <p:sp>
          <p:nvSpPr>
            <p:cNvPr id="107" name="Google Shape;107;p3"/>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3"/>
          <p:cNvSpPr/>
          <p:nvPr/>
        </p:nvSpPr>
        <p:spPr>
          <a:xfrm>
            <a:off x="3162073" y="107431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2437897" y="4587121"/>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19" name="Google Shape;119;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00">
                <a:solidFill>
                  <a:srgbClr val="434343"/>
                </a:solidFill>
              </a:defRPr>
            </a:lvl1pPr>
            <a:lvl2pPr marL="914400" lvl="1" indent="-304800" rtl="0">
              <a:lnSpc>
                <a:spcPct val="115000"/>
              </a:lnSpc>
              <a:spcBef>
                <a:spcPts val="1600"/>
              </a:spcBef>
              <a:spcAft>
                <a:spcPts val="0"/>
              </a:spcAft>
              <a:buClr>
                <a:srgbClr val="434343"/>
              </a:buClr>
              <a:buSzPts val="1200"/>
              <a:buFont typeface="Roboto Condensed Light"/>
              <a:buChar char="○"/>
              <a:defRPr>
                <a:solidFill>
                  <a:srgbClr val="434343"/>
                </a:solidFill>
              </a:defRPr>
            </a:lvl2pPr>
            <a:lvl3pPr marL="1371600" lvl="2" indent="-304800" rtl="0">
              <a:lnSpc>
                <a:spcPct val="115000"/>
              </a:lnSpc>
              <a:spcBef>
                <a:spcPts val="1600"/>
              </a:spcBef>
              <a:spcAft>
                <a:spcPts val="0"/>
              </a:spcAft>
              <a:buClr>
                <a:srgbClr val="434343"/>
              </a:buClr>
              <a:buSzPts val="1200"/>
              <a:buFont typeface="Roboto Condensed Light"/>
              <a:buChar char="■"/>
              <a:defRPr>
                <a:solidFill>
                  <a:srgbClr val="434343"/>
                </a:solidFill>
              </a:defRPr>
            </a:lvl3pPr>
            <a:lvl4pPr marL="1828800" lvl="3" indent="-304800" rtl="0">
              <a:lnSpc>
                <a:spcPct val="115000"/>
              </a:lnSpc>
              <a:spcBef>
                <a:spcPts val="1600"/>
              </a:spcBef>
              <a:spcAft>
                <a:spcPts val="0"/>
              </a:spcAft>
              <a:buClr>
                <a:srgbClr val="434343"/>
              </a:buClr>
              <a:buSzPts val="1200"/>
              <a:buFont typeface="Roboto Condensed Light"/>
              <a:buChar char="●"/>
              <a:defRPr>
                <a:solidFill>
                  <a:srgbClr val="434343"/>
                </a:solidFill>
              </a:defRPr>
            </a:lvl4pPr>
            <a:lvl5pPr marL="2286000" lvl="4" indent="-304800" rtl="0">
              <a:lnSpc>
                <a:spcPct val="115000"/>
              </a:lnSpc>
              <a:spcBef>
                <a:spcPts val="1600"/>
              </a:spcBef>
              <a:spcAft>
                <a:spcPts val="0"/>
              </a:spcAft>
              <a:buClr>
                <a:srgbClr val="434343"/>
              </a:buClr>
              <a:buSzPts val="1200"/>
              <a:buFont typeface="Roboto Condensed Light"/>
              <a:buChar char="○"/>
              <a:defRPr>
                <a:solidFill>
                  <a:srgbClr val="434343"/>
                </a:solidFill>
              </a:defRPr>
            </a:lvl5pPr>
            <a:lvl6pPr marL="2743200" lvl="5" indent="-304800" rtl="0">
              <a:lnSpc>
                <a:spcPct val="115000"/>
              </a:lnSpc>
              <a:spcBef>
                <a:spcPts val="1600"/>
              </a:spcBef>
              <a:spcAft>
                <a:spcPts val="0"/>
              </a:spcAft>
              <a:buClr>
                <a:srgbClr val="434343"/>
              </a:buClr>
              <a:buSzPts val="1200"/>
              <a:buFont typeface="Roboto Condensed Light"/>
              <a:buChar char="■"/>
              <a:defRPr>
                <a:solidFill>
                  <a:srgbClr val="434343"/>
                </a:solidFill>
              </a:defRPr>
            </a:lvl6pPr>
            <a:lvl7pPr marL="3200400" lvl="6" indent="-304800" rtl="0">
              <a:lnSpc>
                <a:spcPct val="115000"/>
              </a:lnSpc>
              <a:spcBef>
                <a:spcPts val="1600"/>
              </a:spcBef>
              <a:spcAft>
                <a:spcPts val="0"/>
              </a:spcAft>
              <a:buClr>
                <a:srgbClr val="434343"/>
              </a:buClr>
              <a:buSzPts val="1200"/>
              <a:buFont typeface="Roboto Condensed Light"/>
              <a:buChar char="●"/>
              <a:defRPr>
                <a:solidFill>
                  <a:srgbClr val="434343"/>
                </a:solidFill>
              </a:defRPr>
            </a:lvl7pPr>
            <a:lvl8pPr marL="3657600" lvl="7" indent="-304800" rtl="0">
              <a:lnSpc>
                <a:spcPct val="115000"/>
              </a:lnSpc>
              <a:spcBef>
                <a:spcPts val="1600"/>
              </a:spcBef>
              <a:spcAft>
                <a:spcPts val="0"/>
              </a:spcAft>
              <a:buClr>
                <a:srgbClr val="434343"/>
              </a:buClr>
              <a:buSzPts val="1200"/>
              <a:buFont typeface="Roboto Condensed Light"/>
              <a:buChar char="○"/>
              <a:defRPr>
                <a:solidFill>
                  <a:srgbClr val="434343"/>
                </a:solidFill>
              </a:defRPr>
            </a:lvl8pPr>
            <a:lvl9pPr marL="4114800" lvl="8" indent="-304800" rtl="0">
              <a:lnSpc>
                <a:spcPct val="115000"/>
              </a:lnSpc>
              <a:spcBef>
                <a:spcPts val="1600"/>
              </a:spcBef>
              <a:spcAft>
                <a:spcPts val="1600"/>
              </a:spcAft>
              <a:buClr>
                <a:srgbClr val="434343"/>
              </a:buClr>
              <a:buSzPts val="1200"/>
              <a:buFont typeface="Roboto Condensed Light"/>
              <a:buChar char="■"/>
              <a:defRPr>
                <a:solidFill>
                  <a:srgbClr val="434343"/>
                </a:solidFill>
              </a:defRPr>
            </a:lvl9pPr>
          </a:lstStyle>
          <a:p>
            <a:endParaRPr/>
          </a:p>
        </p:txBody>
      </p:sp>
      <p:sp>
        <p:nvSpPr>
          <p:cNvPr id="120" name="Google Shape;120;p4"/>
          <p:cNvSpPr/>
          <p:nvPr/>
        </p:nvSpPr>
        <p:spPr>
          <a:xfrm>
            <a:off x="7611275" y="-10052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4"/>
          <p:cNvGrpSpPr/>
          <p:nvPr/>
        </p:nvGrpSpPr>
        <p:grpSpPr>
          <a:xfrm rot="-1707809" flipH="1">
            <a:off x="-717545" y="-721343"/>
            <a:ext cx="1340703" cy="1721669"/>
            <a:chOff x="2659350" y="1746500"/>
            <a:chExt cx="379350" cy="487125"/>
          </a:xfrm>
        </p:grpSpPr>
        <p:sp>
          <p:nvSpPr>
            <p:cNvPr id="122" name="Google Shape;122;p4"/>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4"/>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7" name="Google Shape;127;p4"/>
          <p:cNvGrpSpPr/>
          <p:nvPr/>
        </p:nvGrpSpPr>
        <p:grpSpPr>
          <a:xfrm>
            <a:off x="8116881" y="393465"/>
            <a:ext cx="307124" cy="305294"/>
            <a:chOff x="1026043" y="1162815"/>
            <a:chExt cx="307124" cy="305294"/>
          </a:xfrm>
        </p:grpSpPr>
        <p:sp>
          <p:nvSpPr>
            <p:cNvPr id="128" name="Google Shape;128;p4"/>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4"/>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 name="Google Shape;136;p4"/>
          <p:cNvGrpSpPr/>
          <p:nvPr/>
        </p:nvGrpSpPr>
        <p:grpSpPr>
          <a:xfrm>
            <a:off x="886093" y="581517"/>
            <a:ext cx="474643" cy="299712"/>
            <a:chOff x="7729218" y="1694205"/>
            <a:chExt cx="474643" cy="299712"/>
          </a:xfrm>
        </p:grpSpPr>
        <p:sp>
          <p:nvSpPr>
            <p:cNvPr id="137" name="Google Shape;137;p4"/>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4"/>
          <p:cNvSpPr/>
          <p:nvPr/>
        </p:nvSpPr>
        <p:spPr>
          <a:xfrm>
            <a:off x="8772703" y="1409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360072" y="3727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1614825" y="38316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 name="Google Shape;143;p4"/>
          <p:cNvGrpSpPr/>
          <p:nvPr/>
        </p:nvGrpSpPr>
        <p:grpSpPr>
          <a:xfrm>
            <a:off x="6749493" y="4363642"/>
            <a:ext cx="474643" cy="299712"/>
            <a:chOff x="7729218" y="1694205"/>
            <a:chExt cx="474643" cy="299712"/>
          </a:xfrm>
        </p:grpSpPr>
        <p:sp>
          <p:nvSpPr>
            <p:cNvPr id="144" name="Google Shape;144;p4"/>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 name="Google Shape;146;p4"/>
          <p:cNvSpPr/>
          <p:nvPr/>
        </p:nvSpPr>
        <p:spPr>
          <a:xfrm>
            <a:off x="7739087" y="4470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4"/>
          <p:cNvGrpSpPr/>
          <p:nvPr/>
        </p:nvGrpSpPr>
        <p:grpSpPr>
          <a:xfrm rot="10800000">
            <a:off x="7371465" y="3831622"/>
            <a:ext cx="2299701" cy="1685267"/>
            <a:chOff x="238125" y="896375"/>
            <a:chExt cx="635575" cy="465775"/>
          </a:xfrm>
        </p:grpSpPr>
        <p:sp>
          <p:nvSpPr>
            <p:cNvPr id="149" name="Google Shape;149;p4"/>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6" name="Google Shape;156;p5"/>
          <p:cNvSpPr txBox="1">
            <a:spLocks noGrp="1"/>
          </p:cNvSpPr>
          <p:nvPr>
            <p:ph type="title" idx="2"/>
          </p:nvPr>
        </p:nvSpPr>
        <p:spPr>
          <a:xfrm>
            <a:off x="1784025" y="2798625"/>
            <a:ext cx="2585100" cy="476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7" name="Google Shape;157;p5"/>
          <p:cNvSpPr txBox="1">
            <a:spLocks noGrp="1"/>
          </p:cNvSpPr>
          <p:nvPr>
            <p:ph type="title" idx="3"/>
          </p:nvPr>
        </p:nvSpPr>
        <p:spPr>
          <a:xfrm>
            <a:off x="4774325" y="2798625"/>
            <a:ext cx="2585700" cy="476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8" name="Google Shape;158;p5"/>
          <p:cNvSpPr txBox="1">
            <a:spLocks noGrp="1"/>
          </p:cNvSpPr>
          <p:nvPr>
            <p:ph type="subTitle" idx="1"/>
          </p:nvPr>
        </p:nvSpPr>
        <p:spPr>
          <a:xfrm>
            <a:off x="4774332" y="3279049"/>
            <a:ext cx="2585700" cy="104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59" name="Google Shape;159;p5"/>
          <p:cNvSpPr txBox="1">
            <a:spLocks noGrp="1"/>
          </p:cNvSpPr>
          <p:nvPr>
            <p:ph type="subTitle" idx="4"/>
          </p:nvPr>
        </p:nvSpPr>
        <p:spPr>
          <a:xfrm>
            <a:off x="1784200" y="3279049"/>
            <a:ext cx="2585100" cy="104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160" name="Google Shape;160;p5"/>
          <p:cNvGrpSpPr/>
          <p:nvPr/>
        </p:nvGrpSpPr>
        <p:grpSpPr>
          <a:xfrm rot="-1707809" flipH="1">
            <a:off x="-565970" y="-611855"/>
            <a:ext cx="1340703" cy="1721669"/>
            <a:chOff x="2659350" y="1746500"/>
            <a:chExt cx="379350" cy="487125"/>
          </a:xfrm>
        </p:grpSpPr>
        <p:sp>
          <p:nvSpPr>
            <p:cNvPr id="161" name="Google Shape;161;p5"/>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 name="Google Shape;164;p5"/>
          <p:cNvSpPr/>
          <p:nvPr/>
        </p:nvSpPr>
        <p:spPr>
          <a:xfrm>
            <a:off x="7734425" y="-6926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5"/>
          <p:cNvGrpSpPr/>
          <p:nvPr/>
        </p:nvGrpSpPr>
        <p:grpSpPr>
          <a:xfrm>
            <a:off x="8202131" y="525790"/>
            <a:ext cx="307124" cy="305294"/>
            <a:chOff x="1026043" y="1162815"/>
            <a:chExt cx="307124" cy="305294"/>
          </a:xfrm>
        </p:grpSpPr>
        <p:sp>
          <p:nvSpPr>
            <p:cNvPr id="167" name="Google Shape;167;p5"/>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5"/>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 name="Google Shape;175;p5"/>
          <p:cNvSpPr/>
          <p:nvPr/>
        </p:nvSpPr>
        <p:spPr>
          <a:xfrm>
            <a:off x="1600987" y="5871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6" name="Google Shape;176;p5"/>
          <p:cNvGrpSpPr/>
          <p:nvPr/>
        </p:nvGrpSpPr>
        <p:grpSpPr>
          <a:xfrm>
            <a:off x="435493" y="1215742"/>
            <a:ext cx="474643" cy="299712"/>
            <a:chOff x="7729218" y="1694205"/>
            <a:chExt cx="474643" cy="299712"/>
          </a:xfrm>
        </p:grpSpPr>
        <p:sp>
          <p:nvSpPr>
            <p:cNvPr id="177" name="Google Shape;177;p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 name="Google Shape;179;p5"/>
          <p:cNvSpPr/>
          <p:nvPr/>
        </p:nvSpPr>
        <p:spPr>
          <a:xfrm>
            <a:off x="8592129" y="20493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 name="Google Shape;180;p5"/>
          <p:cNvGrpSpPr/>
          <p:nvPr/>
        </p:nvGrpSpPr>
        <p:grpSpPr>
          <a:xfrm>
            <a:off x="8842893" y="3018742"/>
            <a:ext cx="474643" cy="299712"/>
            <a:chOff x="7729218" y="1694205"/>
            <a:chExt cx="474643" cy="299712"/>
          </a:xfrm>
        </p:grpSpPr>
        <p:sp>
          <p:nvSpPr>
            <p:cNvPr id="181" name="Google Shape;181;p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 name="Google Shape;183;p5"/>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521097" y="421008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1922700" y="4267362"/>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 name="Google Shape;186;p5"/>
          <p:cNvGrpSpPr/>
          <p:nvPr/>
        </p:nvGrpSpPr>
        <p:grpSpPr>
          <a:xfrm rot="10800000">
            <a:off x="7371465" y="3831622"/>
            <a:ext cx="2299701" cy="1685267"/>
            <a:chOff x="238125" y="896375"/>
            <a:chExt cx="635575" cy="465775"/>
          </a:xfrm>
        </p:grpSpPr>
        <p:sp>
          <p:nvSpPr>
            <p:cNvPr id="187" name="Google Shape;187;p5"/>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2"/>
        <p:cNvGrpSpPr/>
        <p:nvPr/>
      </p:nvGrpSpPr>
      <p:grpSpPr>
        <a:xfrm>
          <a:off x="0" y="0"/>
          <a:ext cx="0" cy="0"/>
          <a:chOff x="0" y="0"/>
          <a:chExt cx="0" cy="0"/>
        </a:xfrm>
      </p:grpSpPr>
      <p:sp>
        <p:nvSpPr>
          <p:cNvPr id="193" name="Google Shape;193;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94" name="Google Shape;194;p6"/>
          <p:cNvSpPr/>
          <p:nvPr/>
        </p:nvSpPr>
        <p:spPr>
          <a:xfrm flipH="1">
            <a:off x="7851625" y="4251062"/>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6"/>
          <p:cNvSpPr/>
          <p:nvPr/>
        </p:nvSpPr>
        <p:spPr>
          <a:xfrm flipH="1">
            <a:off x="-2479325" y="-1234000"/>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 name="Google Shape;196;p6"/>
          <p:cNvGrpSpPr/>
          <p:nvPr/>
        </p:nvGrpSpPr>
        <p:grpSpPr>
          <a:xfrm rot="-2699931" flipH="1">
            <a:off x="-718506" y="3871142"/>
            <a:ext cx="1340695" cy="1721696"/>
            <a:chOff x="2659350" y="1746500"/>
            <a:chExt cx="379350" cy="487125"/>
          </a:xfrm>
        </p:grpSpPr>
        <p:sp>
          <p:nvSpPr>
            <p:cNvPr id="197" name="Google Shape;197;p6"/>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6"/>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6"/>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 name="Google Shape;200;p6"/>
          <p:cNvSpPr/>
          <p:nvPr/>
        </p:nvSpPr>
        <p:spPr>
          <a:xfrm>
            <a:off x="340385" y="1962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6"/>
          <p:cNvSpPr/>
          <p:nvPr/>
        </p:nvSpPr>
        <p:spPr>
          <a:xfrm flipH="1">
            <a:off x="2376748" y="47317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flipH="1">
            <a:off x="340368" y="17001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 name="Google Shape;203;p6"/>
          <p:cNvGrpSpPr/>
          <p:nvPr/>
        </p:nvGrpSpPr>
        <p:grpSpPr>
          <a:xfrm flipH="1">
            <a:off x="-114098" y="3244642"/>
            <a:ext cx="474643" cy="299712"/>
            <a:chOff x="7729218" y="1694205"/>
            <a:chExt cx="474643" cy="299712"/>
          </a:xfrm>
        </p:grpSpPr>
        <p:sp>
          <p:nvSpPr>
            <p:cNvPr id="204" name="Google Shape;204;p6"/>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6"/>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 name="Google Shape;206;p6"/>
          <p:cNvSpPr/>
          <p:nvPr/>
        </p:nvSpPr>
        <p:spPr>
          <a:xfrm flipH="1">
            <a:off x="8423998" y="15933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6"/>
          <p:cNvSpPr/>
          <p:nvPr/>
        </p:nvSpPr>
        <p:spPr>
          <a:xfrm flipH="1">
            <a:off x="7327631" y="45703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 name="Google Shape;208;p6"/>
          <p:cNvGrpSpPr/>
          <p:nvPr/>
        </p:nvGrpSpPr>
        <p:grpSpPr>
          <a:xfrm>
            <a:off x="8577781" y="246952"/>
            <a:ext cx="307124" cy="305294"/>
            <a:chOff x="1026043" y="1162815"/>
            <a:chExt cx="307124" cy="305294"/>
          </a:xfrm>
        </p:grpSpPr>
        <p:sp>
          <p:nvSpPr>
            <p:cNvPr id="209" name="Google Shape;209;p6"/>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6"/>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6"/>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 name="Google Shape;217;p6"/>
          <p:cNvSpPr/>
          <p:nvPr/>
        </p:nvSpPr>
        <p:spPr>
          <a:xfrm>
            <a:off x="8579623" y="31390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18"/>
        <p:cNvGrpSpPr/>
        <p:nvPr/>
      </p:nvGrpSpPr>
      <p:grpSpPr>
        <a:xfrm>
          <a:off x="0" y="0"/>
          <a:ext cx="0" cy="0"/>
          <a:chOff x="0" y="0"/>
          <a:chExt cx="0" cy="0"/>
        </a:xfrm>
      </p:grpSpPr>
      <p:sp>
        <p:nvSpPr>
          <p:cNvPr id="219" name="Google Shape;219;p7"/>
          <p:cNvSpPr txBox="1">
            <a:spLocks noGrp="1"/>
          </p:cNvSpPr>
          <p:nvPr>
            <p:ph type="title"/>
          </p:nvPr>
        </p:nvSpPr>
        <p:spPr>
          <a:xfrm>
            <a:off x="720000" y="1054625"/>
            <a:ext cx="341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220" name="Google Shape;220;p7"/>
          <p:cNvSpPr txBox="1">
            <a:spLocks noGrp="1"/>
          </p:cNvSpPr>
          <p:nvPr>
            <p:ph type="body" idx="1"/>
          </p:nvPr>
        </p:nvSpPr>
        <p:spPr>
          <a:xfrm>
            <a:off x="720000" y="2282551"/>
            <a:ext cx="4413900" cy="19860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SzPts val="1000"/>
              <a:buChar char="●"/>
              <a:defRPr>
                <a:solidFill>
                  <a:srgbClr val="434343"/>
                </a:solidFill>
              </a:defRPr>
            </a:lvl1pPr>
            <a:lvl2pPr marL="914400" lvl="1" indent="-317500" rtl="0">
              <a:lnSpc>
                <a:spcPct val="115000"/>
              </a:lnSpc>
              <a:spcBef>
                <a:spcPts val="160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221" name="Google Shape;221;p7"/>
          <p:cNvSpPr/>
          <p:nvPr/>
        </p:nvSpPr>
        <p:spPr>
          <a:xfrm>
            <a:off x="6652416"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6154010" y="1035642"/>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7"/>
          <p:cNvSpPr/>
          <p:nvPr/>
        </p:nvSpPr>
        <p:spPr>
          <a:xfrm>
            <a:off x="2005792" y="5564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7"/>
          <p:cNvSpPr/>
          <p:nvPr/>
        </p:nvSpPr>
        <p:spPr>
          <a:xfrm>
            <a:off x="8518014" y="7246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 name="Google Shape;225;p7"/>
          <p:cNvGrpSpPr/>
          <p:nvPr/>
        </p:nvGrpSpPr>
        <p:grpSpPr>
          <a:xfrm>
            <a:off x="4838762" y="1325734"/>
            <a:ext cx="474643" cy="301588"/>
            <a:chOff x="7593894" y="395296"/>
            <a:chExt cx="474643" cy="301588"/>
          </a:xfrm>
        </p:grpSpPr>
        <p:sp>
          <p:nvSpPr>
            <p:cNvPr id="226" name="Google Shape;226;p7"/>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8" name="Google Shape;228;p7"/>
          <p:cNvSpPr/>
          <p:nvPr/>
        </p:nvSpPr>
        <p:spPr>
          <a:xfrm>
            <a:off x="291289" y="4666101"/>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 name="Google Shape;229;p7"/>
          <p:cNvGrpSpPr/>
          <p:nvPr/>
        </p:nvGrpSpPr>
        <p:grpSpPr>
          <a:xfrm rot="-5400000">
            <a:off x="-1004624" y="-1403142"/>
            <a:ext cx="1915490" cy="2459786"/>
            <a:chOff x="2659350" y="1746500"/>
            <a:chExt cx="379350" cy="487125"/>
          </a:xfrm>
        </p:grpSpPr>
        <p:sp>
          <p:nvSpPr>
            <p:cNvPr id="230" name="Google Shape;230;p7"/>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7"/>
          <p:cNvSpPr/>
          <p:nvPr/>
        </p:nvSpPr>
        <p:spPr>
          <a:xfrm>
            <a:off x="3564896" y="46660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4" name="Google Shape;234;p7"/>
          <p:cNvGrpSpPr/>
          <p:nvPr/>
        </p:nvGrpSpPr>
        <p:grpSpPr>
          <a:xfrm>
            <a:off x="7693887" y="3395809"/>
            <a:ext cx="2408503" cy="2408503"/>
            <a:chOff x="7349044" y="3624409"/>
            <a:chExt cx="2408503" cy="2408503"/>
          </a:xfrm>
        </p:grpSpPr>
        <p:sp>
          <p:nvSpPr>
            <p:cNvPr id="235" name="Google Shape;235;p7"/>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7"/>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7"/>
          <p:cNvGrpSpPr/>
          <p:nvPr/>
        </p:nvGrpSpPr>
        <p:grpSpPr>
          <a:xfrm>
            <a:off x="8440811" y="1702902"/>
            <a:ext cx="307124" cy="305294"/>
            <a:chOff x="1026043" y="1162815"/>
            <a:chExt cx="307124" cy="305294"/>
          </a:xfrm>
        </p:grpSpPr>
        <p:sp>
          <p:nvSpPr>
            <p:cNvPr id="240" name="Google Shape;240;p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 name="Google Shape;248;p7"/>
          <p:cNvGrpSpPr/>
          <p:nvPr/>
        </p:nvGrpSpPr>
        <p:grpSpPr>
          <a:xfrm>
            <a:off x="3755816" y="324700"/>
            <a:ext cx="309000" cy="305294"/>
            <a:chOff x="8360310" y="1124637"/>
            <a:chExt cx="309000" cy="305294"/>
          </a:xfrm>
        </p:grpSpPr>
        <p:sp>
          <p:nvSpPr>
            <p:cNvPr id="249" name="Google Shape;249;p7"/>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7"/>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7"/>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7"/>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7"/>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 name="Google Shape;257;p7"/>
          <p:cNvSpPr/>
          <p:nvPr/>
        </p:nvSpPr>
        <p:spPr>
          <a:xfrm>
            <a:off x="5185141" y="2511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5185140" y="44483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p:nvPr/>
        </p:nvSpPr>
        <p:spPr>
          <a:xfrm>
            <a:off x="5588575" y="3765557"/>
            <a:ext cx="58" cy="58"/>
          </a:xfrm>
          <a:custGeom>
            <a:avLst/>
            <a:gdLst/>
            <a:ahLst/>
            <a:cxnLst/>
            <a:rect l="l" t="t" r="r" b="b"/>
            <a:pathLst>
              <a:path w="1" h="1" extrusionOk="0">
                <a:moveTo>
                  <a:pt x="0" y="1"/>
                </a:moveTo>
                <a:lnTo>
                  <a:pt x="0" y="1"/>
                </a:lnTo>
                <a:lnTo>
                  <a:pt x="0" y="1"/>
                </a:lnTo>
                <a:lnTo>
                  <a:pt x="0" y="1"/>
                </a:lnTo>
                <a:lnTo>
                  <a:pt x="0" y="1"/>
                </a:lnTo>
                <a:lnTo>
                  <a:pt x="0" y="1"/>
                </a:lnTo>
                <a:lnTo>
                  <a:pt x="0" y="1"/>
                </a:lnTo>
                <a:lnTo>
                  <a:pt x="0" y="1"/>
                </a:ln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a:off x="215042" y="22825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0"/>
        <p:cNvGrpSpPr/>
        <p:nvPr/>
      </p:nvGrpSpPr>
      <p:grpSpPr>
        <a:xfrm>
          <a:off x="0" y="0"/>
          <a:ext cx="0" cy="0"/>
          <a:chOff x="0" y="0"/>
          <a:chExt cx="0" cy="0"/>
        </a:xfrm>
      </p:grpSpPr>
      <p:sp>
        <p:nvSpPr>
          <p:cNvPr id="301" name="Google Shape;301;p9"/>
          <p:cNvSpPr/>
          <p:nvPr/>
        </p:nvSpPr>
        <p:spPr>
          <a:xfrm flipH="1">
            <a:off x="4980018" y="1257073"/>
            <a:ext cx="6248884" cy="35917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9"/>
          <p:cNvSpPr txBox="1">
            <a:spLocks noGrp="1"/>
          </p:cNvSpPr>
          <p:nvPr>
            <p:ph type="subTitle" idx="1"/>
          </p:nvPr>
        </p:nvSpPr>
        <p:spPr>
          <a:xfrm>
            <a:off x="4353425" y="2391750"/>
            <a:ext cx="4070700" cy="132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900"/>
              <a:buNone/>
              <a:defRPr sz="1500"/>
            </a:lvl1pPr>
            <a:lvl2pPr lvl="1" algn="ctr" rtl="0">
              <a:lnSpc>
                <a:spcPct val="100000"/>
              </a:lnSpc>
              <a:spcBef>
                <a:spcPts val="1600"/>
              </a:spcBef>
              <a:spcAft>
                <a:spcPts val="0"/>
              </a:spcAft>
              <a:buSzPts val="1900"/>
              <a:buNone/>
              <a:defRPr sz="1900"/>
            </a:lvl2pPr>
            <a:lvl3pPr lvl="2" algn="ctr" rtl="0">
              <a:lnSpc>
                <a:spcPct val="100000"/>
              </a:lnSpc>
              <a:spcBef>
                <a:spcPts val="1600"/>
              </a:spcBef>
              <a:spcAft>
                <a:spcPts val="0"/>
              </a:spcAft>
              <a:buSzPts val="1900"/>
              <a:buNone/>
              <a:defRPr sz="1900"/>
            </a:lvl3pPr>
            <a:lvl4pPr lvl="3" algn="ctr" rtl="0">
              <a:lnSpc>
                <a:spcPct val="100000"/>
              </a:lnSpc>
              <a:spcBef>
                <a:spcPts val="1600"/>
              </a:spcBef>
              <a:spcAft>
                <a:spcPts val="0"/>
              </a:spcAft>
              <a:buSzPts val="1900"/>
              <a:buNone/>
              <a:defRPr sz="1900"/>
            </a:lvl4pPr>
            <a:lvl5pPr lvl="4" algn="ctr" rtl="0">
              <a:lnSpc>
                <a:spcPct val="100000"/>
              </a:lnSpc>
              <a:spcBef>
                <a:spcPts val="1600"/>
              </a:spcBef>
              <a:spcAft>
                <a:spcPts val="0"/>
              </a:spcAft>
              <a:buSzPts val="1900"/>
              <a:buNone/>
              <a:defRPr sz="1900"/>
            </a:lvl5pPr>
            <a:lvl6pPr lvl="5" algn="ctr" rtl="0">
              <a:lnSpc>
                <a:spcPct val="100000"/>
              </a:lnSpc>
              <a:spcBef>
                <a:spcPts val="1600"/>
              </a:spcBef>
              <a:spcAft>
                <a:spcPts val="0"/>
              </a:spcAft>
              <a:buSzPts val="1900"/>
              <a:buNone/>
              <a:defRPr sz="1900"/>
            </a:lvl6pPr>
            <a:lvl7pPr lvl="6" algn="ctr" rtl="0">
              <a:lnSpc>
                <a:spcPct val="100000"/>
              </a:lnSpc>
              <a:spcBef>
                <a:spcPts val="1600"/>
              </a:spcBef>
              <a:spcAft>
                <a:spcPts val="0"/>
              </a:spcAft>
              <a:buSzPts val="1900"/>
              <a:buNone/>
              <a:defRPr sz="1900"/>
            </a:lvl7pPr>
            <a:lvl8pPr lvl="7" algn="ctr" rtl="0">
              <a:lnSpc>
                <a:spcPct val="100000"/>
              </a:lnSpc>
              <a:spcBef>
                <a:spcPts val="1600"/>
              </a:spcBef>
              <a:spcAft>
                <a:spcPts val="0"/>
              </a:spcAft>
              <a:buSzPts val="1900"/>
              <a:buNone/>
              <a:defRPr sz="1900"/>
            </a:lvl8pPr>
            <a:lvl9pPr lvl="8" algn="ctr" rtl="0">
              <a:lnSpc>
                <a:spcPct val="100000"/>
              </a:lnSpc>
              <a:spcBef>
                <a:spcPts val="1600"/>
              </a:spcBef>
              <a:spcAft>
                <a:spcPts val="1600"/>
              </a:spcAft>
              <a:buSzPts val="1900"/>
              <a:buNone/>
              <a:defRPr sz="1900"/>
            </a:lvl9pPr>
          </a:lstStyle>
          <a:p>
            <a:endParaRPr/>
          </a:p>
        </p:txBody>
      </p:sp>
      <p:sp>
        <p:nvSpPr>
          <p:cNvPr id="303" name="Google Shape;303;p9"/>
          <p:cNvSpPr txBox="1">
            <a:spLocks noGrp="1"/>
          </p:cNvSpPr>
          <p:nvPr>
            <p:ph type="title"/>
          </p:nvPr>
        </p:nvSpPr>
        <p:spPr>
          <a:xfrm>
            <a:off x="4353450" y="1629175"/>
            <a:ext cx="4070700" cy="62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42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304" name="Google Shape;304;p9"/>
          <p:cNvSpPr/>
          <p:nvPr/>
        </p:nvSpPr>
        <p:spPr>
          <a:xfrm flipH="1">
            <a:off x="-1801179"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9"/>
          <p:cNvSpPr/>
          <p:nvPr/>
        </p:nvSpPr>
        <p:spPr>
          <a:xfrm flipH="1">
            <a:off x="3543498" y="5527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 name="Google Shape;306;p9"/>
          <p:cNvGrpSpPr/>
          <p:nvPr/>
        </p:nvGrpSpPr>
        <p:grpSpPr>
          <a:xfrm flipH="1">
            <a:off x="4505376" y="672834"/>
            <a:ext cx="474643" cy="301588"/>
            <a:chOff x="7593894" y="395296"/>
            <a:chExt cx="474643" cy="301588"/>
          </a:xfrm>
        </p:grpSpPr>
        <p:sp>
          <p:nvSpPr>
            <p:cNvPr id="307" name="Google Shape;307;p9"/>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9"/>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9"/>
          <p:cNvGrpSpPr/>
          <p:nvPr/>
        </p:nvGrpSpPr>
        <p:grpSpPr>
          <a:xfrm flipH="1">
            <a:off x="4295452" y="4470667"/>
            <a:ext cx="474643" cy="299712"/>
            <a:chOff x="7729218" y="1694205"/>
            <a:chExt cx="474643" cy="299712"/>
          </a:xfrm>
        </p:grpSpPr>
        <p:sp>
          <p:nvSpPr>
            <p:cNvPr id="310" name="Google Shape;310;p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9"/>
          <p:cNvSpPr/>
          <p:nvPr/>
        </p:nvSpPr>
        <p:spPr>
          <a:xfrm flipH="1">
            <a:off x="741543" y="5871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9"/>
          <p:cNvSpPr/>
          <p:nvPr/>
        </p:nvSpPr>
        <p:spPr>
          <a:xfrm flipH="1">
            <a:off x="497936" y="16291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4" name="Google Shape;314;p9"/>
          <p:cNvGrpSpPr/>
          <p:nvPr/>
        </p:nvGrpSpPr>
        <p:grpSpPr>
          <a:xfrm rot="5400000" flipH="1">
            <a:off x="7605726" y="-1041792"/>
            <a:ext cx="1915490" cy="2459786"/>
            <a:chOff x="2659350" y="1746500"/>
            <a:chExt cx="379350" cy="487125"/>
          </a:xfrm>
        </p:grpSpPr>
        <p:sp>
          <p:nvSpPr>
            <p:cNvPr id="315" name="Google Shape;315;p9"/>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9"/>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8" name="Google Shape;318;p9"/>
          <p:cNvSpPr/>
          <p:nvPr/>
        </p:nvSpPr>
        <p:spPr>
          <a:xfrm flipH="1">
            <a:off x="8231373" y="17836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 name="Google Shape;319;p9"/>
          <p:cNvGrpSpPr/>
          <p:nvPr/>
        </p:nvGrpSpPr>
        <p:grpSpPr>
          <a:xfrm flipH="1">
            <a:off x="-1340959" y="3558109"/>
            <a:ext cx="2408503" cy="2408503"/>
            <a:chOff x="7349044" y="3624409"/>
            <a:chExt cx="2408503" cy="2408503"/>
          </a:xfrm>
        </p:grpSpPr>
        <p:sp>
          <p:nvSpPr>
            <p:cNvPr id="320" name="Google Shape;320;p9"/>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4" name="Google Shape;324;p9"/>
          <p:cNvSpPr/>
          <p:nvPr/>
        </p:nvSpPr>
        <p:spPr>
          <a:xfrm>
            <a:off x="2548754" y="35676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6077516" y="447066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6" name="Google Shape;326;p9"/>
          <p:cNvGrpSpPr/>
          <p:nvPr/>
        </p:nvGrpSpPr>
        <p:grpSpPr>
          <a:xfrm>
            <a:off x="6412456" y="442427"/>
            <a:ext cx="307124" cy="305294"/>
            <a:chOff x="1026043" y="1162815"/>
            <a:chExt cx="307124" cy="305294"/>
          </a:xfrm>
        </p:grpSpPr>
        <p:sp>
          <p:nvSpPr>
            <p:cNvPr id="327" name="Google Shape;327;p9"/>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9"/>
          <p:cNvGrpSpPr/>
          <p:nvPr/>
        </p:nvGrpSpPr>
        <p:grpSpPr>
          <a:xfrm>
            <a:off x="3712948" y="1762875"/>
            <a:ext cx="309000" cy="305294"/>
            <a:chOff x="8360310" y="1124637"/>
            <a:chExt cx="309000" cy="305294"/>
          </a:xfrm>
        </p:grpSpPr>
        <p:sp>
          <p:nvSpPr>
            <p:cNvPr id="336" name="Google Shape;336;p9"/>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9"/>
          <p:cNvSpPr/>
          <p:nvPr/>
        </p:nvSpPr>
        <p:spPr>
          <a:xfrm>
            <a:off x="8120573" y="40254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318460" y="27314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48"/>
        <p:cNvGrpSpPr/>
        <p:nvPr/>
      </p:nvGrpSpPr>
      <p:grpSpPr>
        <a:xfrm>
          <a:off x="0" y="0"/>
          <a:ext cx="0" cy="0"/>
          <a:chOff x="0" y="0"/>
          <a:chExt cx="0" cy="0"/>
        </a:xfrm>
      </p:grpSpPr>
      <p:sp>
        <p:nvSpPr>
          <p:cNvPr id="349" name="Google Shape;349;p11"/>
          <p:cNvSpPr txBox="1">
            <a:spLocks noGrp="1"/>
          </p:cNvSpPr>
          <p:nvPr>
            <p:ph type="title" hasCustomPrompt="1"/>
          </p:nvPr>
        </p:nvSpPr>
        <p:spPr>
          <a:xfrm>
            <a:off x="1284000" y="1082500"/>
            <a:ext cx="6576000" cy="21003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3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50" name="Google Shape;350;p11"/>
          <p:cNvSpPr txBox="1">
            <a:spLocks noGrp="1"/>
          </p:cNvSpPr>
          <p:nvPr>
            <p:ph type="subTitle" idx="1"/>
          </p:nvPr>
        </p:nvSpPr>
        <p:spPr>
          <a:xfrm>
            <a:off x="1284000" y="34876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
        <p:nvSpPr>
          <p:cNvPr id="351" name="Google Shape;351;p11"/>
          <p:cNvSpPr/>
          <p:nvPr/>
        </p:nvSpPr>
        <p:spPr>
          <a:xfrm>
            <a:off x="-2217921" y="-1766113"/>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1"/>
          <p:cNvSpPr/>
          <p:nvPr/>
        </p:nvSpPr>
        <p:spPr>
          <a:xfrm>
            <a:off x="6652416"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1"/>
          <p:cNvSpPr/>
          <p:nvPr/>
        </p:nvSpPr>
        <p:spPr>
          <a:xfrm>
            <a:off x="2005792" y="5564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1"/>
          <p:cNvSpPr/>
          <p:nvPr/>
        </p:nvSpPr>
        <p:spPr>
          <a:xfrm>
            <a:off x="8423989" y="224811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1"/>
          <p:cNvSpPr/>
          <p:nvPr/>
        </p:nvSpPr>
        <p:spPr>
          <a:xfrm>
            <a:off x="291289" y="4666101"/>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6" name="Google Shape;356;p11"/>
          <p:cNvGrpSpPr/>
          <p:nvPr/>
        </p:nvGrpSpPr>
        <p:grpSpPr>
          <a:xfrm rot="-5400000">
            <a:off x="-1004624" y="-1403142"/>
            <a:ext cx="1915490" cy="2459786"/>
            <a:chOff x="2659350" y="1746500"/>
            <a:chExt cx="379350" cy="487125"/>
          </a:xfrm>
        </p:grpSpPr>
        <p:sp>
          <p:nvSpPr>
            <p:cNvPr id="357" name="Google Shape;357;p11"/>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1"/>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1"/>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11"/>
          <p:cNvSpPr/>
          <p:nvPr/>
        </p:nvSpPr>
        <p:spPr>
          <a:xfrm>
            <a:off x="3733196" y="44278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11"/>
          <p:cNvGrpSpPr/>
          <p:nvPr/>
        </p:nvGrpSpPr>
        <p:grpSpPr>
          <a:xfrm>
            <a:off x="7693887" y="3395809"/>
            <a:ext cx="2408503" cy="2408503"/>
            <a:chOff x="7349044" y="3624409"/>
            <a:chExt cx="2408503" cy="2408503"/>
          </a:xfrm>
        </p:grpSpPr>
        <p:sp>
          <p:nvSpPr>
            <p:cNvPr id="362" name="Google Shape;362;p11"/>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1"/>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1"/>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1"/>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 name="Google Shape;366;p11"/>
          <p:cNvGrpSpPr/>
          <p:nvPr/>
        </p:nvGrpSpPr>
        <p:grpSpPr>
          <a:xfrm>
            <a:off x="7441561" y="724677"/>
            <a:ext cx="307124" cy="305294"/>
            <a:chOff x="1026043" y="1162815"/>
            <a:chExt cx="307124" cy="305294"/>
          </a:xfrm>
        </p:grpSpPr>
        <p:sp>
          <p:nvSpPr>
            <p:cNvPr id="367" name="Google Shape;367;p11"/>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1"/>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1"/>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1"/>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1"/>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1"/>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1"/>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1"/>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11"/>
          <p:cNvGrpSpPr/>
          <p:nvPr/>
        </p:nvGrpSpPr>
        <p:grpSpPr>
          <a:xfrm>
            <a:off x="974991" y="3806300"/>
            <a:ext cx="309000" cy="305294"/>
            <a:chOff x="8360310" y="1124637"/>
            <a:chExt cx="309000" cy="305294"/>
          </a:xfrm>
        </p:grpSpPr>
        <p:sp>
          <p:nvSpPr>
            <p:cNvPr id="376" name="Google Shape;376;p11"/>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1"/>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1"/>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1"/>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1"/>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1"/>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1"/>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1"/>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4" name="Google Shape;384;p11"/>
          <p:cNvSpPr/>
          <p:nvPr/>
        </p:nvSpPr>
        <p:spPr>
          <a:xfrm>
            <a:off x="4490941" y="4773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1"/>
          <p:cNvSpPr/>
          <p:nvPr/>
        </p:nvSpPr>
        <p:spPr>
          <a:xfrm>
            <a:off x="5563790" y="421008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1"/>
          <p:cNvSpPr/>
          <p:nvPr/>
        </p:nvSpPr>
        <p:spPr>
          <a:xfrm>
            <a:off x="215042" y="22825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87"/>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388"/>
        <p:cNvGrpSpPr/>
        <p:nvPr/>
      </p:nvGrpSpPr>
      <p:grpSpPr>
        <a:xfrm>
          <a:off x="0" y="0"/>
          <a:ext cx="0" cy="0"/>
          <a:chOff x="0" y="0"/>
          <a:chExt cx="0" cy="0"/>
        </a:xfrm>
      </p:grpSpPr>
      <p:sp>
        <p:nvSpPr>
          <p:cNvPr id="389" name="Google Shape;389;p13"/>
          <p:cNvSpPr txBox="1">
            <a:spLocks noGrp="1"/>
          </p:cNvSpPr>
          <p:nvPr>
            <p:ph type="title"/>
          </p:nvPr>
        </p:nvSpPr>
        <p:spPr>
          <a:xfrm>
            <a:off x="1927125" y="1442375"/>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0" name="Google Shape;390;p13"/>
          <p:cNvSpPr txBox="1">
            <a:spLocks noGrp="1"/>
          </p:cNvSpPr>
          <p:nvPr>
            <p:ph type="subTitle" idx="1"/>
          </p:nvPr>
        </p:nvSpPr>
        <p:spPr>
          <a:xfrm>
            <a:off x="1927125" y="1970069"/>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1" name="Google Shape;391;p13"/>
          <p:cNvSpPr txBox="1">
            <a:spLocks noGrp="1"/>
          </p:cNvSpPr>
          <p:nvPr>
            <p:ph type="title" idx="2"/>
          </p:nvPr>
        </p:nvSpPr>
        <p:spPr>
          <a:xfrm>
            <a:off x="5780475" y="1442375"/>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2" name="Google Shape;392;p13"/>
          <p:cNvSpPr txBox="1">
            <a:spLocks noGrp="1"/>
          </p:cNvSpPr>
          <p:nvPr>
            <p:ph type="subTitle" idx="3"/>
          </p:nvPr>
        </p:nvSpPr>
        <p:spPr>
          <a:xfrm>
            <a:off x="5780477" y="1970069"/>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3" name="Google Shape;393;p13"/>
          <p:cNvSpPr txBox="1">
            <a:spLocks noGrp="1"/>
          </p:cNvSpPr>
          <p:nvPr>
            <p:ph type="title" idx="4"/>
          </p:nvPr>
        </p:nvSpPr>
        <p:spPr>
          <a:xfrm>
            <a:off x="1927125" y="3074271"/>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4" name="Google Shape;394;p13"/>
          <p:cNvSpPr txBox="1">
            <a:spLocks noGrp="1"/>
          </p:cNvSpPr>
          <p:nvPr>
            <p:ph type="subTitle" idx="5"/>
          </p:nvPr>
        </p:nvSpPr>
        <p:spPr>
          <a:xfrm>
            <a:off x="1927125" y="3601976"/>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5" name="Google Shape;395;p13"/>
          <p:cNvSpPr txBox="1">
            <a:spLocks noGrp="1"/>
          </p:cNvSpPr>
          <p:nvPr>
            <p:ph type="title" idx="6"/>
          </p:nvPr>
        </p:nvSpPr>
        <p:spPr>
          <a:xfrm>
            <a:off x="5780475" y="3074271"/>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6" name="Google Shape;396;p13"/>
          <p:cNvSpPr txBox="1">
            <a:spLocks noGrp="1"/>
          </p:cNvSpPr>
          <p:nvPr>
            <p:ph type="subTitle" idx="7"/>
          </p:nvPr>
        </p:nvSpPr>
        <p:spPr>
          <a:xfrm>
            <a:off x="5780477" y="3601976"/>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7" name="Google Shape;397;p13"/>
          <p:cNvSpPr txBox="1">
            <a:spLocks noGrp="1"/>
          </p:cNvSpPr>
          <p:nvPr>
            <p:ph type="title" idx="8" hasCustomPrompt="1"/>
          </p:nvPr>
        </p:nvSpPr>
        <p:spPr>
          <a:xfrm>
            <a:off x="878925" y="15212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8" name="Google Shape;398;p13"/>
          <p:cNvSpPr txBox="1">
            <a:spLocks noGrp="1"/>
          </p:cNvSpPr>
          <p:nvPr>
            <p:ph type="title" idx="9" hasCustomPrompt="1"/>
          </p:nvPr>
        </p:nvSpPr>
        <p:spPr>
          <a:xfrm>
            <a:off x="878925" y="31531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9" name="Google Shape;399;p13"/>
          <p:cNvSpPr txBox="1">
            <a:spLocks noGrp="1"/>
          </p:cNvSpPr>
          <p:nvPr>
            <p:ph type="title" idx="13" hasCustomPrompt="1"/>
          </p:nvPr>
        </p:nvSpPr>
        <p:spPr>
          <a:xfrm>
            <a:off x="4732275" y="15212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00" name="Google Shape;400;p13"/>
          <p:cNvSpPr txBox="1">
            <a:spLocks noGrp="1"/>
          </p:cNvSpPr>
          <p:nvPr>
            <p:ph type="title" idx="14" hasCustomPrompt="1"/>
          </p:nvPr>
        </p:nvSpPr>
        <p:spPr>
          <a:xfrm>
            <a:off x="4732275" y="31531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01" name="Google Shape;401;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02" name="Google Shape;402;p13"/>
          <p:cNvSpPr/>
          <p:nvPr/>
        </p:nvSpPr>
        <p:spPr>
          <a:xfrm>
            <a:off x="8649796" y="21557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13"/>
          <p:cNvGrpSpPr/>
          <p:nvPr/>
        </p:nvGrpSpPr>
        <p:grpSpPr>
          <a:xfrm>
            <a:off x="353535" y="4510712"/>
            <a:ext cx="309000" cy="305294"/>
            <a:chOff x="8360310" y="1124637"/>
            <a:chExt cx="309000" cy="305294"/>
          </a:xfrm>
        </p:grpSpPr>
        <p:sp>
          <p:nvSpPr>
            <p:cNvPr id="404" name="Google Shape;404;p13"/>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3"/>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3"/>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3"/>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3"/>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3"/>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3"/>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3"/>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 name="Google Shape;412;p13"/>
          <p:cNvGrpSpPr/>
          <p:nvPr/>
        </p:nvGrpSpPr>
        <p:grpSpPr>
          <a:xfrm>
            <a:off x="1272319" y="559784"/>
            <a:ext cx="474643" cy="301588"/>
            <a:chOff x="7593894" y="395296"/>
            <a:chExt cx="474643" cy="301588"/>
          </a:xfrm>
        </p:grpSpPr>
        <p:sp>
          <p:nvSpPr>
            <p:cNvPr id="413" name="Google Shape;413;p13"/>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3"/>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 name="Google Shape;415;p13"/>
          <p:cNvGrpSpPr/>
          <p:nvPr/>
        </p:nvGrpSpPr>
        <p:grpSpPr>
          <a:xfrm>
            <a:off x="8341181" y="4513505"/>
            <a:ext cx="474643" cy="299712"/>
            <a:chOff x="7729218" y="1694205"/>
            <a:chExt cx="474643" cy="299712"/>
          </a:xfrm>
        </p:grpSpPr>
        <p:sp>
          <p:nvSpPr>
            <p:cNvPr id="416" name="Google Shape;416;p13"/>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3"/>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8" name="Google Shape;418;p13"/>
          <p:cNvSpPr/>
          <p:nvPr/>
        </p:nvSpPr>
        <p:spPr>
          <a:xfrm>
            <a:off x="7493953" y="544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13"/>
          <p:cNvGrpSpPr/>
          <p:nvPr/>
        </p:nvGrpSpPr>
        <p:grpSpPr>
          <a:xfrm>
            <a:off x="-421852" y="-181433"/>
            <a:ext cx="1985536" cy="1455081"/>
            <a:chOff x="238125" y="896375"/>
            <a:chExt cx="635575" cy="465775"/>
          </a:xfrm>
        </p:grpSpPr>
        <p:sp>
          <p:nvSpPr>
            <p:cNvPr id="420" name="Google Shape;420;p13"/>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3"/>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3"/>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3"/>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3"/>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 name="Google Shape;425;p13"/>
          <p:cNvGrpSpPr/>
          <p:nvPr/>
        </p:nvGrpSpPr>
        <p:grpSpPr>
          <a:xfrm>
            <a:off x="8151930" y="-741100"/>
            <a:ext cx="1340699" cy="1721646"/>
            <a:chOff x="2659350" y="1746500"/>
            <a:chExt cx="379350" cy="487125"/>
          </a:xfrm>
        </p:grpSpPr>
        <p:sp>
          <p:nvSpPr>
            <p:cNvPr id="426" name="Google Shape;426;p13"/>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3"/>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3"/>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9" name="Google Shape;429;p13"/>
          <p:cNvSpPr/>
          <p:nvPr/>
        </p:nvSpPr>
        <p:spPr>
          <a:xfrm>
            <a:off x="192328" y="17283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3"/>
          <p:cNvSpPr/>
          <p:nvPr/>
        </p:nvSpPr>
        <p:spPr>
          <a:xfrm>
            <a:off x="8779428" y="35748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3"/>
          <p:cNvSpPr/>
          <p:nvPr/>
        </p:nvSpPr>
        <p:spPr>
          <a:xfrm>
            <a:off x="353529" y="38680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3"/>
          <p:cNvSpPr/>
          <p:nvPr/>
        </p:nvSpPr>
        <p:spPr>
          <a:xfrm>
            <a:off x="4349721" y="46176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3"/>
          <p:cNvSpPr/>
          <p:nvPr/>
        </p:nvSpPr>
        <p:spPr>
          <a:xfrm>
            <a:off x="6850353" y="47721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3"/>
          <p:cNvSpPr/>
          <p:nvPr/>
        </p:nvSpPr>
        <p:spPr>
          <a:xfrm>
            <a:off x="2463266" y="47394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35"/>
        <p:cNvGrpSpPr/>
        <p:nvPr/>
      </p:nvGrpSpPr>
      <p:grpSpPr>
        <a:xfrm>
          <a:off x="0" y="0"/>
          <a:ext cx="0" cy="0"/>
          <a:chOff x="0" y="0"/>
          <a:chExt cx="0" cy="0"/>
        </a:xfrm>
      </p:grpSpPr>
      <p:sp>
        <p:nvSpPr>
          <p:cNvPr id="436" name="Google Shape;436;p14"/>
          <p:cNvSpPr txBox="1">
            <a:spLocks noGrp="1"/>
          </p:cNvSpPr>
          <p:nvPr>
            <p:ph type="title"/>
          </p:nvPr>
        </p:nvSpPr>
        <p:spPr>
          <a:xfrm>
            <a:off x="2391900" y="3259013"/>
            <a:ext cx="43602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1"/>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437" name="Google Shape;437;p14"/>
          <p:cNvSpPr txBox="1">
            <a:spLocks noGrp="1"/>
          </p:cNvSpPr>
          <p:nvPr>
            <p:ph type="subTitle" idx="1"/>
          </p:nvPr>
        </p:nvSpPr>
        <p:spPr>
          <a:xfrm>
            <a:off x="1866525" y="1343450"/>
            <a:ext cx="5411100" cy="1836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30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38" name="Google Shape;438;p14"/>
          <p:cNvSpPr/>
          <p:nvPr/>
        </p:nvSpPr>
        <p:spPr>
          <a:xfrm flipH="1">
            <a:off x="7278850" y="441738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4"/>
          <p:cNvSpPr/>
          <p:nvPr/>
        </p:nvSpPr>
        <p:spPr>
          <a:xfrm flipH="1">
            <a:off x="-2842213" y="-431438"/>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0" name="Google Shape;440;p14"/>
          <p:cNvGrpSpPr/>
          <p:nvPr/>
        </p:nvGrpSpPr>
        <p:grpSpPr>
          <a:xfrm flipH="1">
            <a:off x="1477141" y="3821115"/>
            <a:ext cx="307124" cy="305294"/>
            <a:chOff x="1026043" y="1162815"/>
            <a:chExt cx="307124" cy="305294"/>
          </a:xfrm>
        </p:grpSpPr>
        <p:sp>
          <p:nvSpPr>
            <p:cNvPr id="441" name="Google Shape;441;p14"/>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4"/>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4"/>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4"/>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4"/>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4"/>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4"/>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4"/>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9" name="Google Shape;449;p14"/>
          <p:cNvGrpSpPr/>
          <p:nvPr/>
        </p:nvGrpSpPr>
        <p:grpSpPr>
          <a:xfrm flipH="1">
            <a:off x="619460" y="3008242"/>
            <a:ext cx="474643" cy="299712"/>
            <a:chOff x="7729218" y="1694205"/>
            <a:chExt cx="474643" cy="299712"/>
          </a:xfrm>
        </p:grpSpPr>
        <p:sp>
          <p:nvSpPr>
            <p:cNvPr id="450" name="Google Shape;450;p14"/>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4"/>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2" name="Google Shape;452;p14"/>
          <p:cNvSpPr/>
          <p:nvPr/>
        </p:nvSpPr>
        <p:spPr>
          <a:xfrm flipH="1">
            <a:off x="7610581" y="340018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3" name="Google Shape;453;p14"/>
          <p:cNvGrpSpPr/>
          <p:nvPr/>
        </p:nvGrpSpPr>
        <p:grpSpPr>
          <a:xfrm rot="10800000" flipH="1">
            <a:off x="-459595" y="3821122"/>
            <a:ext cx="2299701" cy="1685267"/>
            <a:chOff x="238125" y="896375"/>
            <a:chExt cx="635575" cy="465775"/>
          </a:xfrm>
        </p:grpSpPr>
        <p:sp>
          <p:nvSpPr>
            <p:cNvPr id="454" name="Google Shape;454;p14"/>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4"/>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4"/>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4"/>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4"/>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4"/>
          <p:cNvGrpSpPr/>
          <p:nvPr/>
        </p:nvGrpSpPr>
        <p:grpSpPr>
          <a:xfrm rot="1707809">
            <a:off x="8436837" y="-622355"/>
            <a:ext cx="1340703" cy="1721669"/>
            <a:chOff x="2659350" y="1746500"/>
            <a:chExt cx="379350" cy="487125"/>
          </a:xfrm>
        </p:grpSpPr>
        <p:sp>
          <p:nvSpPr>
            <p:cNvPr id="460" name="Google Shape;460;p14"/>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4"/>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4"/>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3" name="Google Shape;463;p14"/>
          <p:cNvGrpSpPr/>
          <p:nvPr/>
        </p:nvGrpSpPr>
        <p:grpSpPr>
          <a:xfrm flipH="1">
            <a:off x="5387835" y="576667"/>
            <a:ext cx="474643" cy="299712"/>
            <a:chOff x="7729218" y="1694205"/>
            <a:chExt cx="474643" cy="299712"/>
          </a:xfrm>
        </p:grpSpPr>
        <p:sp>
          <p:nvSpPr>
            <p:cNvPr id="464" name="Google Shape;464;p14"/>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4"/>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6" name="Google Shape;466;p14"/>
          <p:cNvSpPr/>
          <p:nvPr/>
        </p:nvSpPr>
        <p:spPr>
          <a:xfrm flipH="1">
            <a:off x="8653657" y="352391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4"/>
          <p:cNvSpPr/>
          <p:nvPr/>
        </p:nvSpPr>
        <p:spPr>
          <a:xfrm flipH="1">
            <a:off x="1754389" y="1956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4"/>
          <p:cNvSpPr/>
          <p:nvPr/>
        </p:nvSpPr>
        <p:spPr>
          <a:xfrm flipH="1">
            <a:off x="7524926" y="576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4"/>
          <p:cNvSpPr/>
          <p:nvPr/>
        </p:nvSpPr>
        <p:spPr>
          <a:xfrm flipH="1">
            <a:off x="533738" y="20388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4"/>
          <p:cNvSpPr/>
          <p:nvPr/>
        </p:nvSpPr>
        <p:spPr>
          <a:xfrm flipH="1">
            <a:off x="4718006" y="4512059"/>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4"/>
          <p:cNvSpPr/>
          <p:nvPr/>
        </p:nvSpPr>
        <p:spPr>
          <a:xfrm flipH="1">
            <a:off x="2839281" y="574821"/>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2" name="Google Shape;472;p14"/>
          <p:cNvGrpSpPr/>
          <p:nvPr/>
        </p:nvGrpSpPr>
        <p:grpSpPr>
          <a:xfrm flipH="1">
            <a:off x="7949360" y="2354292"/>
            <a:ext cx="474643" cy="299712"/>
            <a:chOff x="7729218" y="1694205"/>
            <a:chExt cx="474643" cy="299712"/>
          </a:xfrm>
        </p:grpSpPr>
        <p:sp>
          <p:nvSpPr>
            <p:cNvPr id="473" name="Google Shape;473;p14"/>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4"/>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14"/>
          <p:cNvSpPr/>
          <p:nvPr/>
        </p:nvSpPr>
        <p:spPr>
          <a:xfrm flipH="1">
            <a:off x="6557226" y="433171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4"/>
          <p:cNvSpPr/>
          <p:nvPr/>
        </p:nvSpPr>
        <p:spPr>
          <a:xfrm flipH="1">
            <a:off x="2948126" y="4470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4"/>
          <p:cNvSpPr/>
          <p:nvPr/>
        </p:nvSpPr>
        <p:spPr>
          <a:xfrm flipH="1">
            <a:off x="4126888" y="6299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
  <p:cSld name="ONE_COLUMN_TEXT_1">
    <p:spTree>
      <p:nvGrpSpPr>
        <p:cNvPr id="1" name="Shape 478"/>
        <p:cNvGrpSpPr/>
        <p:nvPr/>
      </p:nvGrpSpPr>
      <p:grpSpPr>
        <a:xfrm>
          <a:off x="0" y="0"/>
          <a:ext cx="0" cy="0"/>
          <a:chOff x="0" y="0"/>
          <a:chExt cx="0" cy="0"/>
        </a:xfrm>
      </p:grpSpPr>
      <p:sp>
        <p:nvSpPr>
          <p:cNvPr id="479" name="Google Shape;479;p15"/>
          <p:cNvSpPr txBox="1">
            <a:spLocks noGrp="1"/>
          </p:cNvSpPr>
          <p:nvPr>
            <p:ph type="title"/>
          </p:nvPr>
        </p:nvSpPr>
        <p:spPr>
          <a:xfrm>
            <a:off x="1991650" y="1223250"/>
            <a:ext cx="5183700" cy="172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400"/>
              <a:buNone/>
              <a:defRPr sz="10000">
                <a:solidFill>
                  <a:schemeClr val="l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80" name="Google Shape;480;p15"/>
          <p:cNvSpPr txBox="1">
            <a:spLocks noGrp="1"/>
          </p:cNvSpPr>
          <p:nvPr>
            <p:ph type="subTitle" idx="1"/>
          </p:nvPr>
        </p:nvSpPr>
        <p:spPr>
          <a:xfrm>
            <a:off x="2009650" y="3187900"/>
            <a:ext cx="5147700" cy="64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81" name="Google Shape;481;p15"/>
          <p:cNvSpPr/>
          <p:nvPr/>
        </p:nvSpPr>
        <p:spPr>
          <a:xfrm>
            <a:off x="-1108350" y="41787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5"/>
          <p:cNvSpPr/>
          <p:nvPr/>
        </p:nvSpPr>
        <p:spPr>
          <a:xfrm>
            <a:off x="7464025" y="-11568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3" name="Google Shape;483;p15"/>
          <p:cNvGrpSpPr/>
          <p:nvPr/>
        </p:nvGrpSpPr>
        <p:grpSpPr>
          <a:xfrm>
            <a:off x="7371481" y="1494790"/>
            <a:ext cx="307124" cy="305294"/>
            <a:chOff x="1026043" y="1162815"/>
            <a:chExt cx="307124" cy="305294"/>
          </a:xfrm>
        </p:grpSpPr>
        <p:sp>
          <p:nvSpPr>
            <p:cNvPr id="484" name="Google Shape;484;p15"/>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5"/>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5"/>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5"/>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5"/>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5"/>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5"/>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5"/>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 name="Google Shape;492;p15"/>
          <p:cNvGrpSpPr/>
          <p:nvPr/>
        </p:nvGrpSpPr>
        <p:grpSpPr>
          <a:xfrm>
            <a:off x="4025218" y="4363642"/>
            <a:ext cx="474643" cy="299712"/>
            <a:chOff x="7729218" y="1694205"/>
            <a:chExt cx="474643" cy="299712"/>
          </a:xfrm>
        </p:grpSpPr>
        <p:sp>
          <p:nvSpPr>
            <p:cNvPr id="493" name="Google Shape;493;p1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5" name="Google Shape;495;p15"/>
          <p:cNvSpPr/>
          <p:nvPr/>
        </p:nvSpPr>
        <p:spPr>
          <a:xfrm>
            <a:off x="833397" y="3727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6" name="Google Shape;496;p15"/>
          <p:cNvGrpSpPr/>
          <p:nvPr/>
        </p:nvGrpSpPr>
        <p:grpSpPr>
          <a:xfrm rot="10800000">
            <a:off x="7371465" y="3831622"/>
            <a:ext cx="2299701" cy="1685267"/>
            <a:chOff x="238125" y="896375"/>
            <a:chExt cx="635575" cy="465775"/>
          </a:xfrm>
        </p:grpSpPr>
        <p:sp>
          <p:nvSpPr>
            <p:cNvPr id="497" name="Google Shape;497;p15"/>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5"/>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5"/>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5"/>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5"/>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2" name="Google Shape;502;p15"/>
          <p:cNvGrpSpPr/>
          <p:nvPr/>
        </p:nvGrpSpPr>
        <p:grpSpPr>
          <a:xfrm rot="-1707809" flipH="1">
            <a:off x="-612370" y="-270768"/>
            <a:ext cx="1340703" cy="1721669"/>
            <a:chOff x="2659350" y="1746500"/>
            <a:chExt cx="379350" cy="487125"/>
          </a:xfrm>
        </p:grpSpPr>
        <p:sp>
          <p:nvSpPr>
            <p:cNvPr id="503" name="Google Shape;503;p15"/>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5"/>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5"/>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 name="Google Shape;506;p15"/>
          <p:cNvGrpSpPr/>
          <p:nvPr/>
        </p:nvGrpSpPr>
        <p:grpSpPr>
          <a:xfrm>
            <a:off x="1320893" y="1409142"/>
            <a:ext cx="474643" cy="299712"/>
            <a:chOff x="7729218" y="1694205"/>
            <a:chExt cx="474643" cy="299712"/>
          </a:xfrm>
        </p:grpSpPr>
        <p:sp>
          <p:nvSpPr>
            <p:cNvPr id="507" name="Google Shape;507;p1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9" name="Google Shape;509;p15"/>
          <p:cNvSpPr/>
          <p:nvPr/>
        </p:nvSpPr>
        <p:spPr>
          <a:xfrm>
            <a:off x="567296" y="28452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5"/>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5"/>
          <p:cNvSpPr/>
          <p:nvPr/>
        </p:nvSpPr>
        <p:spPr>
          <a:xfrm>
            <a:off x="7371487" y="43636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5"/>
          <p:cNvSpPr/>
          <p:nvPr/>
        </p:nvSpPr>
        <p:spPr>
          <a:xfrm>
            <a:off x="8659703" y="18000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5"/>
          <p:cNvSpPr/>
          <p:nvPr/>
        </p:nvSpPr>
        <p:spPr>
          <a:xfrm>
            <a:off x="6814003" y="544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5"/>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5"/>
          <p:cNvSpPr/>
          <p:nvPr/>
        </p:nvSpPr>
        <p:spPr>
          <a:xfrm>
            <a:off x="5461497" y="571609"/>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5"/>
          <p:cNvSpPr/>
          <p:nvPr/>
        </p:nvSpPr>
        <p:spPr>
          <a:xfrm>
            <a:off x="7824747" y="3306409"/>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5"/>
          <p:cNvSpPr/>
          <p:nvPr/>
        </p:nvSpPr>
        <p:spPr>
          <a:xfrm>
            <a:off x="3053403" y="680485"/>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554"/>
        <p:cNvGrpSpPr/>
        <p:nvPr/>
      </p:nvGrpSpPr>
      <p:grpSpPr>
        <a:xfrm>
          <a:off x="0" y="0"/>
          <a:ext cx="0" cy="0"/>
          <a:chOff x="0" y="0"/>
          <a:chExt cx="0" cy="0"/>
        </a:xfrm>
      </p:grpSpPr>
      <p:sp>
        <p:nvSpPr>
          <p:cNvPr id="555" name="Google Shape;555;p17"/>
          <p:cNvSpPr/>
          <p:nvPr/>
        </p:nvSpPr>
        <p:spPr>
          <a:xfrm flipH="1">
            <a:off x="6640724" y="-468227"/>
            <a:ext cx="4382968" cy="25192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7"/>
          <p:cNvSpPr txBox="1">
            <a:spLocks noGrp="1"/>
          </p:cNvSpPr>
          <p:nvPr>
            <p:ph type="title"/>
          </p:nvPr>
        </p:nvSpPr>
        <p:spPr>
          <a:xfrm>
            <a:off x="4477750" y="1763625"/>
            <a:ext cx="3827400" cy="1915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3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557" name="Google Shape;557;p17"/>
          <p:cNvSpPr txBox="1">
            <a:spLocks noGrp="1"/>
          </p:cNvSpPr>
          <p:nvPr>
            <p:ph type="title" idx="2" hasCustomPrompt="1"/>
          </p:nvPr>
        </p:nvSpPr>
        <p:spPr>
          <a:xfrm>
            <a:off x="7119300" y="674750"/>
            <a:ext cx="1185900" cy="10611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6200">
                <a:solidFill>
                  <a:schemeClr val="lt1"/>
                </a:solidFill>
              </a:defRPr>
            </a:lvl1pPr>
            <a:lvl2pPr lvl="1" algn="r" rtl="0">
              <a:spcBef>
                <a:spcPts val="0"/>
              </a:spcBef>
              <a:spcAft>
                <a:spcPts val="0"/>
              </a:spcAft>
              <a:buSzPts val="6000"/>
              <a:buNone/>
              <a:defRPr sz="6000"/>
            </a:lvl2pPr>
            <a:lvl3pPr lvl="2" algn="r" rtl="0">
              <a:spcBef>
                <a:spcPts val="0"/>
              </a:spcBef>
              <a:spcAft>
                <a:spcPts val="0"/>
              </a:spcAft>
              <a:buSzPts val="6000"/>
              <a:buNone/>
              <a:defRPr sz="6000"/>
            </a:lvl3pPr>
            <a:lvl4pPr lvl="3" algn="r" rtl="0">
              <a:spcBef>
                <a:spcPts val="0"/>
              </a:spcBef>
              <a:spcAft>
                <a:spcPts val="0"/>
              </a:spcAft>
              <a:buSzPts val="6000"/>
              <a:buNone/>
              <a:defRPr sz="6000"/>
            </a:lvl4pPr>
            <a:lvl5pPr lvl="4" algn="r" rtl="0">
              <a:spcBef>
                <a:spcPts val="0"/>
              </a:spcBef>
              <a:spcAft>
                <a:spcPts val="0"/>
              </a:spcAft>
              <a:buSzPts val="6000"/>
              <a:buNone/>
              <a:defRPr sz="6000"/>
            </a:lvl5pPr>
            <a:lvl6pPr lvl="5" algn="r" rtl="0">
              <a:spcBef>
                <a:spcPts val="0"/>
              </a:spcBef>
              <a:spcAft>
                <a:spcPts val="0"/>
              </a:spcAft>
              <a:buSzPts val="6000"/>
              <a:buNone/>
              <a:defRPr sz="6000"/>
            </a:lvl6pPr>
            <a:lvl7pPr lvl="6" algn="r" rtl="0">
              <a:spcBef>
                <a:spcPts val="0"/>
              </a:spcBef>
              <a:spcAft>
                <a:spcPts val="0"/>
              </a:spcAft>
              <a:buSzPts val="6000"/>
              <a:buNone/>
              <a:defRPr sz="6000"/>
            </a:lvl7pPr>
            <a:lvl8pPr lvl="7" algn="r" rtl="0">
              <a:spcBef>
                <a:spcPts val="0"/>
              </a:spcBef>
              <a:spcAft>
                <a:spcPts val="0"/>
              </a:spcAft>
              <a:buSzPts val="6000"/>
              <a:buNone/>
              <a:defRPr sz="6000"/>
            </a:lvl8pPr>
            <a:lvl9pPr lvl="8" algn="r" rtl="0">
              <a:spcBef>
                <a:spcPts val="0"/>
              </a:spcBef>
              <a:spcAft>
                <a:spcPts val="0"/>
              </a:spcAft>
              <a:buSzPts val="6000"/>
              <a:buNone/>
              <a:defRPr sz="6000"/>
            </a:lvl9pPr>
          </a:lstStyle>
          <a:p>
            <a:r>
              <a:t>xx%</a:t>
            </a:r>
          </a:p>
        </p:txBody>
      </p:sp>
      <p:sp>
        <p:nvSpPr>
          <p:cNvPr id="558" name="Google Shape;558;p17"/>
          <p:cNvSpPr txBox="1">
            <a:spLocks noGrp="1"/>
          </p:cNvSpPr>
          <p:nvPr>
            <p:ph type="subTitle" idx="1"/>
          </p:nvPr>
        </p:nvSpPr>
        <p:spPr>
          <a:xfrm>
            <a:off x="5224125" y="3679125"/>
            <a:ext cx="3081000" cy="713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600"/>
            </a:lvl1pPr>
            <a:lvl2pPr lvl="1" algn="r" rtl="0">
              <a:lnSpc>
                <a:spcPct val="100000"/>
              </a:lnSpc>
              <a:spcBef>
                <a:spcPts val="160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559" name="Google Shape;559;p17"/>
          <p:cNvSpPr/>
          <p:nvPr/>
        </p:nvSpPr>
        <p:spPr>
          <a:xfrm flipH="1">
            <a:off x="-1801179"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7"/>
          <p:cNvSpPr/>
          <p:nvPr/>
        </p:nvSpPr>
        <p:spPr>
          <a:xfrm flipH="1">
            <a:off x="2361306" y="9021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7"/>
          <p:cNvSpPr/>
          <p:nvPr/>
        </p:nvSpPr>
        <p:spPr>
          <a:xfrm flipH="1">
            <a:off x="1198973" y="6299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2" name="Google Shape;562;p17"/>
          <p:cNvGrpSpPr/>
          <p:nvPr/>
        </p:nvGrpSpPr>
        <p:grpSpPr>
          <a:xfrm flipH="1">
            <a:off x="3334126" y="1507034"/>
            <a:ext cx="474643" cy="301588"/>
            <a:chOff x="7593894" y="395296"/>
            <a:chExt cx="474643" cy="301588"/>
          </a:xfrm>
        </p:grpSpPr>
        <p:sp>
          <p:nvSpPr>
            <p:cNvPr id="563" name="Google Shape;563;p17"/>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7"/>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5" name="Google Shape;565;p17"/>
          <p:cNvGrpSpPr/>
          <p:nvPr/>
        </p:nvGrpSpPr>
        <p:grpSpPr>
          <a:xfrm flipH="1">
            <a:off x="4059714" y="4365267"/>
            <a:ext cx="474643" cy="299712"/>
            <a:chOff x="7729218" y="1694205"/>
            <a:chExt cx="474643" cy="299712"/>
          </a:xfrm>
        </p:grpSpPr>
        <p:sp>
          <p:nvSpPr>
            <p:cNvPr id="566" name="Google Shape;566;p17"/>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7"/>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8" name="Google Shape;568;p17"/>
          <p:cNvSpPr/>
          <p:nvPr/>
        </p:nvSpPr>
        <p:spPr>
          <a:xfrm flipH="1">
            <a:off x="677156" y="26785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7"/>
          <p:cNvSpPr/>
          <p:nvPr/>
        </p:nvSpPr>
        <p:spPr>
          <a:xfrm flipH="1">
            <a:off x="-223277" y="34734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0" name="Google Shape;570;p17"/>
          <p:cNvGrpSpPr/>
          <p:nvPr/>
        </p:nvGrpSpPr>
        <p:grpSpPr>
          <a:xfrm rot="5400000" flipH="1">
            <a:off x="3231676" y="-1110167"/>
            <a:ext cx="1915490" cy="2459786"/>
            <a:chOff x="2659350" y="1746500"/>
            <a:chExt cx="379350" cy="487125"/>
          </a:xfrm>
        </p:grpSpPr>
        <p:sp>
          <p:nvSpPr>
            <p:cNvPr id="571" name="Google Shape;571;p17"/>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7"/>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7"/>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 name="Google Shape;574;p17"/>
          <p:cNvSpPr/>
          <p:nvPr/>
        </p:nvSpPr>
        <p:spPr>
          <a:xfrm flipH="1">
            <a:off x="8423998" y="3177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7"/>
          <p:cNvSpPr/>
          <p:nvPr/>
        </p:nvSpPr>
        <p:spPr>
          <a:xfrm flipH="1">
            <a:off x="5694081" y="4660085"/>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6" name="Google Shape;576;p17"/>
          <p:cNvGrpSpPr/>
          <p:nvPr/>
        </p:nvGrpSpPr>
        <p:grpSpPr>
          <a:xfrm flipH="1">
            <a:off x="-1756434" y="3624409"/>
            <a:ext cx="2408503" cy="2408503"/>
            <a:chOff x="7349044" y="3624409"/>
            <a:chExt cx="2408503" cy="2408503"/>
          </a:xfrm>
        </p:grpSpPr>
        <p:sp>
          <p:nvSpPr>
            <p:cNvPr id="577" name="Google Shape;577;p17"/>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7"/>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7"/>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7"/>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1" name="Google Shape;581;p17"/>
          <p:cNvGrpSpPr/>
          <p:nvPr/>
        </p:nvGrpSpPr>
        <p:grpSpPr>
          <a:xfrm flipH="1">
            <a:off x="3770282" y="3148752"/>
            <a:ext cx="307124" cy="305294"/>
            <a:chOff x="1026043" y="1162815"/>
            <a:chExt cx="307124" cy="305294"/>
          </a:xfrm>
        </p:grpSpPr>
        <p:sp>
          <p:nvSpPr>
            <p:cNvPr id="582" name="Google Shape;582;p1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0" name="Google Shape;590;p17"/>
          <p:cNvSpPr/>
          <p:nvPr/>
        </p:nvSpPr>
        <p:spPr>
          <a:xfrm flipH="1">
            <a:off x="4535621" y="107431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7"/>
          <p:cNvSpPr/>
          <p:nvPr/>
        </p:nvSpPr>
        <p:spPr>
          <a:xfrm flipH="1">
            <a:off x="8534397" y="4551209"/>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2" name="Google Shape;592;p17"/>
          <p:cNvGrpSpPr/>
          <p:nvPr/>
        </p:nvGrpSpPr>
        <p:grpSpPr>
          <a:xfrm flipH="1">
            <a:off x="6114802" y="477350"/>
            <a:ext cx="309000" cy="305294"/>
            <a:chOff x="8360310" y="1124637"/>
            <a:chExt cx="309000" cy="305294"/>
          </a:xfrm>
        </p:grpSpPr>
        <p:sp>
          <p:nvSpPr>
            <p:cNvPr id="593" name="Google Shape;593;p17"/>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7"/>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7"/>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7"/>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7"/>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7"/>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7"/>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7"/>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601"/>
        <p:cNvGrpSpPr/>
        <p:nvPr/>
      </p:nvGrpSpPr>
      <p:grpSpPr>
        <a:xfrm>
          <a:off x="0" y="0"/>
          <a:ext cx="0" cy="0"/>
          <a:chOff x="0" y="0"/>
          <a:chExt cx="0" cy="0"/>
        </a:xfrm>
      </p:grpSpPr>
      <p:sp>
        <p:nvSpPr>
          <p:cNvPr id="602" name="Google Shape;602;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03" name="Google Shape;603;p18"/>
          <p:cNvSpPr txBox="1">
            <a:spLocks noGrp="1"/>
          </p:cNvSpPr>
          <p:nvPr>
            <p:ph type="title" idx="2"/>
          </p:nvPr>
        </p:nvSpPr>
        <p:spPr>
          <a:xfrm>
            <a:off x="2251900" y="151629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4" name="Google Shape;604;p18"/>
          <p:cNvSpPr txBox="1">
            <a:spLocks noGrp="1"/>
          </p:cNvSpPr>
          <p:nvPr>
            <p:ph type="subTitle" idx="1"/>
          </p:nvPr>
        </p:nvSpPr>
        <p:spPr>
          <a:xfrm>
            <a:off x="2251900" y="2021641"/>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5" name="Google Shape;605;p18"/>
          <p:cNvSpPr txBox="1">
            <a:spLocks noGrp="1"/>
          </p:cNvSpPr>
          <p:nvPr>
            <p:ph type="title" idx="3"/>
          </p:nvPr>
        </p:nvSpPr>
        <p:spPr>
          <a:xfrm>
            <a:off x="5931855" y="151629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6" name="Google Shape;606;p18"/>
          <p:cNvSpPr txBox="1">
            <a:spLocks noGrp="1"/>
          </p:cNvSpPr>
          <p:nvPr>
            <p:ph type="subTitle" idx="4"/>
          </p:nvPr>
        </p:nvSpPr>
        <p:spPr>
          <a:xfrm>
            <a:off x="5931850" y="2021641"/>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7" name="Google Shape;607;p18"/>
          <p:cNvSpPr txBox="1">
            <a:spLocks noGrp="1"/>
          </p:cNvSpPr>
          <p:nvPr>
            <p:ph type="title" idx="5"/>
          </p:nvPr>
        </p:nvSpPr>
        <p:spPr>
          <a:xfrm>
            <a:off x="2251900" y="296377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8" name="Google Shape;608;p18"/>
          <p:cNvSpPr txBox="1">
            <a:spLocks noGrp="1"/>
          </p:cNvSpPr>
          <p:nvPr>
            <p:ph type="subTitle" idx="6"/>
          </p:nvPr>
        </p:nvSpPr>
        <p:spPr>
          <a:xfrm>
            <a:off x="2251900" y="3469115"/>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9" name="Google Shape;609;p18"/>
          <p:cNvSpPr txBox="1">
            <a:spLocks noGrp="1"/>
          </p:cNvSpPr>
          <p:nvPr>
            <p:ph type="title" idx="7"/>
          </p:nvPr>
        </p:nvSpPr>
        <p:spPr>
          <a:xfrm>
            <a:off x="5931855" y="296377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0" name="Google Shape;610;p18"/>
          <p:cNvSpPr txBox="1">
            <a:spLocks noGrp="1"/>
          </p:cNvSpPr>
          <p:nvPr>
            <p:ph type="subTitle" idx="8"/>
          </p:nvPr>
        </p:nvSpPr>
        <p:spPr>
          <a:xfrm>
            <a:off x="5931850" y="3469115"/>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11" name="Google Shape;611;p18"/>
          <p:cNvSpPr/>
          <p:nvPr/>
        </p:nvSpPr>
        <p:spPr>
          <a:xfrm>
            <a:off x="8649796" y="21557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2" name="Google Shape;612;p18"/>
          <p:cNvGrpSpPr/>
          <p:nvPr/>
        </p:nvGrpSpPr>
        <p:grpSpPr>
          <a:xfrm>
            <a:off x="7680381" y="1216202"/>
            <a:ext cx="307124" cy="305294"/>
            <a:chOff x="1026043" y="1162815"/>
            <a:chExt cx="307124" cy="305294"/>
          </a:xfrm>
        </p:grpSpPr>
        <p:sp>
          <p:nvSpPr>
            <p:cNvPr id="613" name="Google Shape;613;p18"/>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8"/>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8"/>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8"/>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8"/>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8"/>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8"/>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8"/>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1" name="Google Shape;621;p18"/>
          <p:cNvGrpSpPr/>
          <p:nvPr/>
        </p:nvGrpSpPr>
        <p:grpSpPr>
          <a:xfrm>
            <a:off x="353535" y="4510712"/>
            <a:ext cx="309000" cy="305294"/>
            <a:chOff x="8360310" y="1124637"/>
            <a:chExt cx="309000" cy="305294"/>
          </a:xfrm>
        </p:grpSpPr>
        <p:sp>
          <p:nvSpPr>
            <p:cNvPr id="622" name="Google Shape;622;p18"/>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8"/>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8"/>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8"/>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8"/>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8"/>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8"/>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8"/>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0" name="Google Shape;630;p18"/>
          <p:cNvGrpSpPr/>
          <p:nvPr/>
        </p:nvGrpSpPr>
        <p:grpSpPr>
          <a:xfrm>
            <a:off x="1272319" y="559784"/>
            <a:ext cx="474643" cy="301588"/>
            <a:chOff x="7593894" y="395296"/>
            <a:chExt cx="474643" cy="301588"/>
          </a:xfrm>
        </p:grpSpPr>
        <p:sp>
          <p:nvSpPr>
            <p:cNvPr id="631" name="Google Shape;631;p18"/>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8"/>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3" name="Google Shape;633;p18"/>
          <p:cNvGrpSpPr/>
          <p:nvPr/>
        </p:nvGrpSpPr>
        <p:grpSpPr>
          <a:xfrm>
            <a:off x="8341181" y="4513505"/>
            <a:ext cx="474643" cy="299712"/>
            <a:chOff x="7729218" y="1694205"/>
            <a:chExt cx="474643" cy="299712"/>
          </a:xfrm>
        </p:grpSpPr>
        <p:sp>
          <p:nvSpPr>
            <p:cNvPr id="634" name="Google Shape;634;p18"/>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8"/>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6" name="Google Shape;636;p18"/>
          <p:cNvSpPr/>
          <p:nvPr/>
        </p:nvSpPr>
        <p:spPr>
          <a:xfrm>
            <a:off x="7493953" y="544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8"/>
          <p:cNvSpPr/>
          <p:nvPr/>
        </p:nvSpPr>
        <p:spPr>
          <a:xfrm>
            <a:off x="5524672" y="45116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8" name="Google Shape;638;p18"/>
          <p:cNvGrpSpPr/>
          <p:nvPr/>
        </p:nvGrpSpPr>
        <p:grpSpPr>
          <a:xfrm>
            <a:off x="-421852" y="-181433"/>
            <a:ext cx="1985536" cy="1455081"/>
            <a:chOff x="238125" y="896375"/>
            <a:chExt cx="635575" cy="465775"/>
          </a:xfrm>
        </p:grpSpPr>
        <p:sp>
          <p:nvSpPr>
            <p:cNvPr id="639" name="Google Shape;639;p18"/>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8"/>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8"/>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8"/>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8"/>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4" name="Google Shape;644;p18"/>
          <p:cNvSpPr/>
          <p:nvPr/>
        </p:nvSpPr>
        <p:spPr>
          <a:xfrm>
            <a:off x="4349721" y="46176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8"/>
          <p:cNvSpPr/>
          <p:nvPr/>
        </p:nvSpPr>
        <p:spPr>
          <a:xfrm>
            <a:off x="8779428" y="35748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8"/>
          <p:cNvSpPr/>
          <p:nvPr/>
        </p:nvSpPr>
        <p:spPr>
          <a:xfrm>
            <a:off x="6850353" y="47721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8"/>
          <p:cNvSpPr/>
          <p:nvPr/>
        </p:nvSpPr>
        <p:spPr>
          <a:xfrm>
            <a:off x="2463266" y="47394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8"/>
          <p:cNvSpPr/>
          <p:nvPr/>
        </p:nvSpPr>
        <p:spPr>
          <a:xfrm>
            <a:off x="192328" y="17283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8"/>
          <p:cNvSpPr/>
          <p:nvPr/>
        </p:nvSpPr>
        <p:spPr>
          <a:xfrm>
            <a:off x="353529" y="38680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650"/>
        <p:cNvGrpSpPr/>
        <p:nvPr/>
      </p:nvGrpSpPr>
      <p:grpSpPr>
        <a:xfrm>
          <a:off x="0" y="0"/>
          <a:ext cx="0" cy="0"/>
          <a:chOff x="0" y="0"/>
          <a:chExt cx="0" cy="0"/>
        </a:xfrm>
      </p:grpSpPr>
      <p:sp>
        <p:nvSpPr>
          <p:cNvPr id="651" name="Google Shape;651;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52" name="Google Shape;652;p19"/>
          <p:cNvSpPr txBox="1">
            <a:spLocks noGrp="1"/>
          </p:cNvSpPr>
          <p:nvPr>
            <p:ph type="title" idx="2"/>
          </p:nvPr>
        </p:nvSpPr>
        <p:spPr>
          <a:xfrm>
            <a:off x="2207852" y="1731300"/>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3" name="Google Shape;653;p19"/>
          <p:cNvSpPr txBox="1">
            <a:spLocks noGrp="1"/>
          </p:cNvSpPr>
          <p:nvPr>
            <p:ph type="subTitle" idx="1"/>
          </p:nvPr>
        </p:nvSpPr>
        <p:spPr>
          <a:xfrm>
            <a:off x="2207838" y="2160433"/>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4" name="Google Shape;654;p19"/>
          <p:cNvSpPr txBox="1">
            <a:spLocks noGrp="1"/>
          </p:cNvSpPr>
          <p:nvPr>
            <p:ph type="title" idx="3"/>
          </p:nvPr>
        </p:nvSpPr>
        <p:spPr>
          <a:xfrm flipH="1">
            <a:off x="5888875" y="1731300"/>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5" name="Google Shape;655;p19"/>
          <p:cNvSpPr txBox="1">
            <a:spLocks noGrp="1"/>
          </p:cNvSpPr>
          <p:nvPr>
            <p:ph type="subTitle" idx="4"/>
          </p:nvPr>
        </p:nvSpPr>
        <p:spPr>
          <a:xfrm flipH="1">
            <a:off x="5888878" y="2160433"/>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6" name="Google Shape;656;p19"/>
          <p:cNvSpPr txBox="1">
            <a:spLocks noGrp="1"/>
          </p:cNvSpPr>
          <p:nvPr>
            <p:ph type="title" idx="5"/>
          </p:nvPr>
        </p:nvSpPr>
        <p:spPr>
          <a:xfrm>
            <a:off x="2207852" y="3102575"/>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7" name="Google Shape;657;p19"/>
          <p:cNvSpPr txBox="1">
            <a:spLocks noGrp="1"/>
          </p:cNvSpPr>
          <p:nvPr>
            <p:ph type="subTitle" idx="6"/>
          </p:nvPr>
        </p:nvSpPr>
        <p:spPr>
          <a:xfrm>
            <a:off x="2207838" y="3531708"/>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8" name="Google Shape;658;p19"/>
          <p:cNvSpPr txBox="1">
            <a:spLocks noGrp="1"/>
          </p:cNvSpPr>
          <p:nvPr>
            <p:ph type="title" idx="7"/>
          </p:nvPr>
        </p:nvSpPr>
        <p:spPr>
          <a:xfrm flipH="1">
            <a:off x="5888762" y="3102568"/>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9" name="Google Shape;659;p19"/>
          <p:cNvSpPr txBox="1">
            <a:spLocks noGrp="1"/>
          </p:cNvSpPr>
          <p:nvPr>
            <p:ph type="subTitle" idx="8"/>
          </p:nvPr>
        </p:nvSpPr>
        <p:spPr>
          <a:xfrm flipH="1">
            <a:off x="5888878" y="3531708"/>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0" name="Google Shape;660;p19"/>
          <p:cNvSpPr/>
          <p:nvPr/>
        </p:nvSpPr>
        <p:spPr>
          <a:xfrm>
            <a:off x="-2376825" y="42126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9"/>
          <p:cNvSpPr/>
          <p:nvPr/>
        </p:nvSpPr>
        <p:spPr>
          <a:xfrm>
            <a:off x="8144675" y="-11576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2" name="Google Shape;662;p19"/>
          <p:cNvGrpSpPr/>
          <p:nvPr/>
        </p:nvGrpSpPr>
        <p:grpSpPr>
          <a:xfrm>
            <a:off x="8497881" y="241065"/>
            <a:ext cx="307124" cy="305294"/>
            <a:chOff x="1026043" y="1162815"/>
            <a:chExt cx="307124" cy="305294"/>
          </a:xfrm>
        </p:grpSpPr>
        <p:sp>
          <p:nvSpPr>
            <p:cNvPr id="663" name="Google Shape;663;p19"/>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9"/>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9"/>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9"/>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9"/>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9"/>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9"/>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9"/>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1" name="Google Shape;671;p19"/>
          <p:cNvGrpSpPr/>
          <p:nvPr/>
        </p:nvGrpSpPr>
        <p:grpSpPr>
          <a:xfrm>
            <a:off x="6749493" y="4363642"/>
            <a:ext cx="474643" cy="299712"/>
            <a:chOff x="7729218" y="1694205"/>
            <a:chExt cx="474643" cy="299712"/>
          </a:xfrm>
        </p:grpSpPr>
        <p:sp>
          <p:nvSpPr>
            <p:cNvPr id="672" name="Google Shape;672;p1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4" name="Google Shape;674;p19"/>
          <p:cNvSpPr/>
          <p:nvPr/>
        </p:nvSpPr>
        <p:spPr>
          <a:xfrm>
            <a:off x="436272" y="4489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5" name="Google Shape;675;p19"/>
          <p:cNvGrpSpPr/>
          <p:nvPr/>
        </p:nvGrpSpPr>
        <p:grpSpPr>
          <a:xfrm rot="10800000">
            <a:off x="7371465" y="3831622"/>
            <a:ext cx="2299701" cy="1685267"/>
            <a:chOff x="238125" y="896375"/>
            <a:chExt cx="635575" cy="465775"/>
          </a:xfrm>
        </p:grpSpPr>
        <p:sp>
          <p:nvSpPr>
            <p:cNvPr id="676" name="Google Shape;676;p19"/>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9"/>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9"/>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9"/>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9"/>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1" name="Google Shape;681;p19"/>
          <p:cNvGrpSpPr/>
          <p:nvPr/>
        </p:nvGrpSpPr>
        <p:grpSpPr>
          <a:xfrm rot="-1707809" flipH="1">
            <a:off x="-717545" y="-721343"/>
            <a:ext cx="1340703" cy="1721669"/>
            <a:chOff x="2659350" y="1746500"/>
            <a:chExt cx="379350" cy="487125"/>
          </a:xfrm>
        </p:grpSpPr>
        <p:sp>
          <p:nvSpPr>
            <p:cNvPr id="682" name="Google Shape;682;p19"/>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9"/>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9"/>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19"/>
          <p:cNvGrpSpPr/>
          <p:nvPr/>
        </p:nvGrpSpPr>
        <p:grpSpPr>
          <a:xfrm>
            <a:off x="505093" y="1267317"/>
            <a:ext cx="474643" cy="299712"/>
            <a:chOff x="7729218" y="1694205"/>
            <a:chExt cx="474643" cy="299712"/>
          </a:xfrm>
        </p:grpSpPr>
        <p:sp>
          <p:nvSpPr>
            <p:cNvPr id="686" name="Google Shape;686;p1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8" name="Google Shape;688;p19"/>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9"/>
          <p:cNvSpPr/>
          <p:nvPr/>
        </p:nvSpPr>
        <p:spPr>
          <a:xfrm>
            <a:off x="7739087" y="4470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9"/>
          <p:cNvSpPr/>
          <p:nvPr/>
        </p:nvSpPr>
        <p:spPr>
          <a:xfrm>
            <a:off x="8772703" y="1409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9"/>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9"/>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9"/>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CUSTOM_6_1">
    <p:spTree>
      <p:nvGrpSpPr>
        <p:cNvPr id="1" name="Shape 694"/>
        <p:cNvGrpSpPr/>
        <p:nvPr/>
      </p:nvGrpSpPr>
      <p:grpSpPr>
        <a:xfrm>
          <a:off x="0" y="0"/>
          <a:ext cx="0" cy="0"/>
          <a:chOff x="0" y="0"/>
          <a:chExt cx="0" cy="0"/>
        </a:xfrm>
      </p:grpSpPr>
      <p:sp>
        <p:nvSpPr>
          <p:cNvPr id="695" name="Google Shape;695;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96" name="Google Shape;696;p20"/>
          <p:cNvSpPr txBox="1">
            <a:spLocks noGrp="1"/>
          </p:cNvSpPr>
          <p:nvPr>
            <p:ph type="title" idx="2"/>
          </p:nvPr>
        </p:nvSpPr>
        <p:spPr>
          <a:xfrm>
            <a:off x="1154800" y="2738353"/>
            <a:ext cx="2098800" cy="73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7" name="Google Shape;697;p20"/>
          <p:cNvSpPr txBox="1">
            <a:spLocks noGrp="1"/>
          </p:cNvSpPr>
          <p:nvPr>
            <p:ph type="subTitle" idx="1"/>
          </p:nvPr>
        </p:nvSpPr>
        <p:spPr>
          <a:xfrm>
            <a:off x="1154800" y="3446270"/>
            <a:ext cx="20988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98" name="Google Shape;698;p20"/>
          <p:cNvSpPr txBox="1">
            <a:spLocks noGrp="1"/>
          </p:cNvSpPr>
          <p:nvPr>
            <p:ph type="title" idx="3"/>
          </p:nvPr>
        </p:nvSpPr>
        <p:spPr>
          <a:xfrm>
            <a:off x="3522601" y="2738353"/>
            <a:ext cx="2098800" cy="73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9" name="Google Shape;699;p20"/>
          <p:cNvSpPr txBox="1">
            <a:spLocks noGrp="1"/>
          </p:cNvSpPr>
          <p:nvPr>
            <p:ph type="subTitle" idx="4"/>
          </p:nvPr>
        </p:nvSpPr>
        <p:spPr>
          <a:xfrm>
            <a:off x="3522603" y="3446270"/>
            <a:ext cx="20988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00" name="Google Shape;700;p20"/>
          <p:cNvSpPr txBox="1">
            <a:spLocks noGrp="1"/>
          </p:cNvSpPr>
          <p:nvPr>
            <p:ph type="title" idx="5"/>
          </p:nvPr>
        </p:nvSpPr>
        <p:spPr>
          <a:xfrm>
            <a:off x="5890403" y="2738353"/>
            <a:ext cx="2098800" cy="73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01" name="Google Shape;701;p20"/>
          <p:cNvSpPr txBox="1">
            <a:spLocks noGrp="1"/>
          </p:cNvSpPr>
          <p:nvPr>
            <p:ph type="subTitle" idx="6"/>
          </p:nvPr>
        </p:nvSpPr>
        <p:spPr>
          <a:xfrm>
            <a:off x="5890412" y="3446270"/>
            <a:ext cx="20988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702" name="Google Shape;702;p20"/>
          <p:cNvGrpSpPr/>
          <p:nvPr/>
        </p:nvGrpSpPr>
        <p:grpSpPr>
          <a:xfrm flipH="1">
            <a:off x="3743376" y="4635234"/>
            <a:ext cx="474643" cy="301588"/>
            <a:chOff x="7593894" y="395296"/>
            <a:chExt cx="474643" cy="301588"/>
          </a:xfrm>
        </p:grpSpPr>
        <p:sp>
          <p:nvSpPr>
            <p:cNvPr id="703" name="Google Shape;703;p20"/>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0"/>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5" name="Google Shape;705;p20"/>
          <p:cNvGrpSpPr/>
          <p:nvPr/>
        </p:nvGrpSpPr>
        <p:grpSpPr>
          <a:xfrm flipH="1">
            <a:off x="8410252" y="4623067"/>
            <a:ext cx="474643" cy="299712"/>
            <a:chOff x="7729218" y="1694205"/>
            <a:chExt cx="474643" cy="299712"/>
          </a:xfrm>
        </p:grpSpPr>
        <p:sp>
          <p:nvSpPr>
            <p:cNvPr id="706" name="Google Shape;706;p20"/>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0"/>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8" name="Google Shape;708;p20"/>
          <p:cNvSpPr/>
          <p:nvPr/>
        </p:nvSpPr>
        <p:spPr>
          <a:xfrm flipH="1">
            <a:off x="393823" y="16449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9" name="Google Shape;709;p20"/>
          <p:cNvGrpSpPr/>
          <p:nvPr/>
        </p:nvGrpSpPr>
        <p:grpSpPr>
          <a:xfrm rot="5400000" flipH="1">
            <a:off x="8139126" y="-1346592"/>
            <a:ext cx="1915490" cy="2459786"/>
            <a:chOff x="2659350" y="1746500"/>
            <a:chExt cx="379350" cy="487125"/>
          </a:xfrm>
        </p:grpSpPr>
        <p:sp>
          <p:nvSpPr>
            <p:cNvPr id="710" name="Google Shape;710;p20"/>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0"/>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0"/>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3" name="Google Shape;713;p20"/>
          <p:cNvSpPr/>
          <p:nvPr/>
        </p:nvSpPr>
        <p:spPr>
          <a:xfrm flipH="1">
            <a:off x="7866981" y="47195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4" name="Google Shape;714;p20"/>
          <p:cNvGrpSpPr/>
          <p:nvPr/>
        </p:nvGrpSpPr>
        <p:grpSpPr>
          <a:xfrm flipH="1">
            <a:off x="-1340959" y="3558109"/>
            <a:ext cx="2408503" cy="2408503"/>
            <a:chOff x="7349044" y="3624409"/>
            <a:chExt cx="2408503" cy="2408503"/>
          </a:xfrm>
        </p:grpSpPr>
        <p:sp>
          <p:nvSpPr>
            <p:cNvPr id="715" name="Google Shape;715;p20"/>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0"/>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0"/>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0"/>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9" name="Google Shape;719;p20"/>
          <p:cNvSpPr/>
          <p:nvPr/>
        </p:nvSpPr>
        <p:spPr>
          <a:xfrm>
            <a:off x="5925116" y="469926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0" name="Google Shape;720;p20"/>
          <p:cNvGrpSpPr/>
          <p:nvPr/>
        </p:nvGrpSpPr>
        <p:grpSpPr>
          <a:xfrm>
            <a:off x="621885" y="397150"/>
            <a:ext cx="309000" cy="305294"/>
            <a:chOff x="8360310" y="1124637"/>
            <a:chExt cx="309000" cy="305294"/>
          </a:xfrm>
        </p:grpSpPr>
        <p:sp>
          <p:nvSpPr>
            <p:cNvPr id="721" name="Google Shape;721;p20"/>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0"/>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0"/>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0"/>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0"/>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0"/>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0"/>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0"/>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9" name="Google Shape;729;p20"/>
          <p:cNvSpPr/>
          <p:nvPr/>
        </p:nvSpPr>
        <p:spPr>
          <a:xfrm>
            <a:off x="318460" y="27314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0" name="Google Shape;730;p20"/>
          <p:cNvGrpSpPr/>
          <p:nvPr/>
        </p:nvGrpSpPr>
        <p:grpSpPr>
          <a:xfrm>
            <a:off x="8577781" y="1141552"/>
            <a:ext cx="307124" cy="305294"/>
            <a:chOff x="1026043" y="1162815"/>
            <a:chExt cx="307124" cy="305294"/>
          </a:xfrm>
        </p:grpSpPr>
        <p:sp>
          <p:nvSpPr>
            <p:cNvPr id="731" name="Google Shape;731;p20"/>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0"/>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0"/>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0"/>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0"/>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0"/>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0"/>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0"/>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9" name="Google Shape;739;p20"/>
          <p:cNvSpPr/>
          <p:nvPr/>
        </p:nvSpPr>
        <p:spPr>
          <a:xfrm>
            <a:off x="8579623" y="30846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740"/>
        <p:cNvGrpSpPr/>
        <p:nvPr/>
      </p:nvGrpSpPr>
      <p:grpSpPr>
        <a:xfrm>
          <a:off x="0" y="0"/>
          <a:ext cx="0" cy="0"/>
          <a:chOff x="0" y="0"/>
          <a:chExt cx="0" cy="0"/>
        </a:xfrm>
      </p:grpSpPr>
      <p:sp>
        <p:nvSpPr>
          <p:cNvPr id="741" name="Google Shape;741;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742" name="Google Shape;742;p21"/>
          <p:cNvSpPr txBox="1">
            <a:spLocks noGrp="1"/>
          </p:cNvSpPr>
          <p:nvPr>
            <p:ph type="title" idx="2"/>
          </p:nvPr>
        </p:nvSpPr>
        <p:spPr>
          <a:xfrm>
            <a:off x="1101175" y="1877331"/>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43" name="Google Shape;743;p21"/>
          <p:cNvSpPr txBox="1">
            <a:spLocks noGrp="1"/>
          </p:cNvSpPr>
          <p:nvPr>
            <p:ph type="subTitle" idx="1"/>
          </p:nvPr>
        </p:nvSpPr>
        <p:spPr>
          <a:xfrm>
            <a:off x="1101175" y="2306086"/>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44" name="Google Shape;744;p21"/>
          <p:cNvSpPr txBox="1">
            <a:spLocks noGrp="1"/>
          </p:cNvSpPr>
          <p:nvPr>
            <p:ph type="title" idx="3"/>
          </p:nvPr>
        </p:nvSpPr>
        <p:spPr>
          <a:xfrm>
            <a:off x="3390900" y="1877331"/>
            <a:ext cx="23622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45" name="Google Shape;745;p21"/>
          <p:cNvSpPr txBox="1">
            <a:spLocks noGrp="1"/>
          </p:cNvSpPr>
          <p:nvPr>
            <p:ph type="subTitle" idx="4"/>
          </p:nvPr>
        </p:nvSpPr>
        <p:spPr>
          <a:xfrm>
            <a:off x="3474175" y="2306084"/>
            <a:ext cx="2195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46" name="Google Shape;746;p21"/>
          <p:cNvSpPr txBox="1">
            <a:spLocks noGrp="1"/>
          </p:cNvSpPr>
          <p:nvPr>
            <p:ph type="title" idx="5"/>
          </p:nvPr>
        </p:nvSpPr>
        <p:spPr>
          <a:xfrm>
            <a:off x="1101175" y="3615531"/>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47" name="Google Shape;747;p21"/>
          <p:cNvSpPr txBox="1">
            <a:spLocks noGrp="1"/>
          </p:cNvSpPr>
          <p:nvPr>
            <p:ph type="subTitle" idx="6"/>
          </p:nvPr>
        </p:nvSpPr>
        <p:spPr>
          <a:xfrm>
            <a:off x="1101175" y="4044286"/>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48" name="Google Shape;748;p21"/>
          <p:cNvSpPr txBox="1">
            <a:spLocks noGrp="1"/>
          </p:cNvSpPr>
          <p:nvPr>
            <p:ph type="title" idx="7"/>
          </p:nvPr>
        </p:nvSpPr>
        <p:spPr>
          <a:xfrm>
            <a:off x="3474175" y="3615524"/>
            <a:ext cx="2195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49" name="Google Shape;749;p21"/>
          <p:cNvSpPr txBox="1">
            <a:spLocks noGrp="1"/>
          </p:cNvSpPr>
          <p:nvPr>
            <p:ph type="subTitle" idx="8"/>
          </p:nvPr>
        </p:nvSpPr>
        <p:spPr>
          <a:xfrm>
            <a:off x="3474175" y="4044277"/>
            <a:ext cx="2195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txBox="1">
            <a:spLocks noGrp="1"/>
          </p:cNvSpPr>
          <p:nvPr>
            <p:ph type="title" idx="9"/>
          </p:nvPr>
        </p:nvSpPr>
        <p:spPr>
          <a:xfrm>
            <a:off x="6023950" y="1877331"/>
            <a:ext cx="205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51" name="Google Shape;751;p21"/>
          <p:cNvSpPr txBox="1">
            <a:spLocks noGrp="1"/>
          </p:cNvSpPr>
          <p:nvPr>
            <p:ph type="subTitle" idx="13"/>
          </p:nvPr>
        </p:nvSpPr>
        <p:spPr>
          <a:xfrm>
            <a:off x="6056727" y="2306086"/>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2" name="Google Shape;752;p21"/>
          <p:cNvSpPr txBox="1">
            <a:spLocks noGrp="1"/>
          </p:cNvSpPr>
          <p:nvPr>
            <p:ph type="title" idx="14"/>
          </p:nvPr>
        </p:nvSpPr>
        <p:spPr>
          <a:xfrm>
            <a:off x="6056727" y="3615531"/>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53" name="Google Shape;753;p21"/>
          <p:cNvSpPr txBox="1">
            <a:spLocks noGrp="1"/>
          </p:cNvSpPr>
          <p:nvPr>
            <p:ph type="subTitle" idx="15"/>
          </p:nvPr>
        </p:nvSpPr>
        <p:spPr>
          <a:xfrm>
            <a:off x="6056727" y="4044286"/>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4" name="Google Shape;754;p21"/>
          <p:cNvSpPr/>
          <p:nvPr/>
        </p:nvSpPr>
        <p:spPr>
          <a:xfrm flipH="1">
            <a:off x="7851625" y="4251062"/>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1"/>
          <p:cNvSpPr/>
          <p:nvPr/>
        </p:nvSpPr>
        <p:spPr>
          <a:xfrm flipH="1">
            <a:off x="-2479325" y="-1234000"/>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6" name="Google Shape;756;p21"/>
          <p:cNvGrpSpPr/>
          <p:nvPr/>
        </p:nvGrpSpPr>
        <p:grpSpPr>
          <a:xfrm rot="-2699931" flipH="1">
            <a:off x="-718506" y="3871142"/>
            <a:ext cx="1340695" cy="1721696"/>
            <a:chOff x="2659350" y="1746500"/>
            <a:chExt cx="379350" cy="487125"/>
          </a:xfrm>
        </p:grpSpPr>
        <p:sp>
          <p:nvSpPr>
            <p:cNvPr id="757" name="Google Shape;757;p21"/>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1"/>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1"/>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0" name="Google Shape;760;p21"/>
          <p:cNvSpPr/>
          <p:nvPr/>
        </p:nvSpPr>
        <p:spPr>
          <a:xfrm>
            <a:off x="340385" y="1962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1"/>
          <p:cNvSpPr/>
          <p:nvPr/>
        </p:nvSpPr>
        <p:spPr>
          <a:xfrm flipH="1">
            <a:off x="336948" y="18542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2" name="Google Shape;762;p21"/>
          <p:cNvGrpSpPr/>
          <p:nvPr/>
        </p:nvGrpSpPr>
        <p:grpSpPr>
          <a:xfrm flipH="1">
            <a:off x="254764" y="2898692"/>
            <a:ext cx="474643" cy="299712"/>
            <a:chOff x="7729218" y="1694205"/>
            <a:chExt cx="474643" cy="299712"/>
          </a:xfrm>
        </p:grpSpPr>
        <p:sp>
          <p:nvSpPr>
            <p:cNvPr id="763" name="Google Shape;763;p21"/>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1"/>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5" name="Google Shape;765;p21"/>
          <p:cNvSpPr/>
          <p:nvPr/>
        </p:nvSpPr>
        <p:spPr>
          <a:xfrm flipH="1">
            <a:off x="8423998" y="149441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1"/>
          <p:cNvSpPr/>
          <p:nvPr/>
        </p:nvSpPr>
        <p:spPr>
          <a:xfrm flipH="1">
            <a:off x="8151756" y="4797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7" name="Google Shape;767;p21"/>
          <p:cNvGrpSpPr/>
          <p:nvPr/>
        </p:nvGrpSpPr>
        <p:grpSpPr>
          <a:xfrm>
            <a:off x="8577781" y="246952"/>
            <a:ext cx="307124" cy="305294"/>
            <a:chOff x="1026043" y="1162815"/>
            <a:chExt cx="307124" cy="305294"/>
          </a:xfrm>
        </p:grpSpPr>
        <p:sp>
          <p:nvSpPr>
            <p:cNvPr id="768" name="Google Shape;768;p21"/>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1"/>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1"/>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1"/>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1"/>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1"/>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1"/>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1"/>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6" name="Google Shape;776;p21"/>
          <p:cNvSpPr/>
          <p:nvPr/>
        </p:nvSpPr>
        <p:spPr>
          <a:xfrm>
            <a:off x="8577773" y="30348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1"/>
          <p:cNvSpPr/>
          <p:nvPr/>
        </p:nvSpPr>
        <p:spPr>
          <a:xfrm flipH="1">
            <a:off x="3087173" y="47632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944"/>
        <p:cNvGrpSpPr/>
        <p:nvPr/>
      </p:nvGrpSpPr>
      <p:grpSpPr>
        <a:xfrm>
          <a:off x="0" y="0"/>
          <a:ext cx="0" cy="0"/>
          <a:chOff x="0" y="0"/>
          <a:chExt cx="0" cy="0"/>
        </a:xfrm>
      </p:grpSpPr>
      <p:sp>
        <p:nvSpPr>
          <p:cNvPr id="945" name="Google Shape;945;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946" name="Google Shape;946;p27"/>
          <p:cNvSpPr txBox="1">
            <a:spLocks noGrp="1"/>
          </p:cNvSpPr>
          <p:nvPr>
            <p:ph type="title" idx="2"/>
          </p:nvPr>
        </p:nvSpPr>
        <p:spPr>
          <a:xfrm>
            <a:off x="1792813" y="3147800"/>
            <a:ext cx="2360100" cy="47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947" name="Google Shape;947;p27"/>
          <p:cNvSpPr txBox="1">
            <a:spLocks noGrp="1"/>
          </p:cNvSpPr>
          <p:nvPr>
            <p:ph type="title" idx="3"/>
          </p:nvPr>
        </p:nvSpPr>
        <p:spPr>
          <a:xfrm>
            <a:off x="4990793" y="3147800"/>
            <a:ext cx="2360400" cy="47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948" name="Google Shape;948;p27"/>
          <p:cNvSpPr txBox="1">
            <a:spLocks noGrp="1"/>
          </p:cNvSpPr>
          <p:nvPr>
            <p:ph type="subTitle" idx="1"/>
          </p:nvPr>
        </p:nvSpPr>
        <p:spPr>
          <a:xfrm>
            <a:off x="4990791" y="3632050"/>
            <a:ext cx="2360400" cy="62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49" name="Google Shape;949;p27"/>
          <p:cNvSpPr txBox="1">
            <a:spLocks noGrp="1"/>
          </p:cNvSpPr>
          <p:nvPr>
            <p:ph type="subTitle" idx="4"/>
          </p:nvPr>
        </p:nvSpPr>
        <p:spPr>
          <a:xfrm>
            <a:off x="1792963" y="3632050"/>
            <a:ext cx="2360100" cy="62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50" name="Google Shape;950;p27"/>
          <p:cNvSpPr/>
          <p:nvPr/>
        </p:nvSpPr>
        <p:spPr>
          <a:xfrm rot="10800000" flipH="1">
            <a:off x="-4451109" y="2392682"/>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7"/>
          <p:cNvSpPr/>
          <p:nvPr/>
        </p:nvSpPr>
        <p:spPr>
          <a:xfrm rot="10800000" flipH="1">
            <a:off x="6652416" y="-1393943"/>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7"/>
          <p:cNvSpPr/>
          <p:nvPr/>
        </p:nvSpPr>
        <p:spPr>
          <a:xfrm rot="10800000" flipH="1">
            <a:off x="2026917" y="4578034"/>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7"/>
          <p:cNvSpPr/>
          <p:nvPr/>
        </p:nvSpPr>
        <p:spPr>
          <a:xfrm rot="10800000" flipH="1">
            <a:off x="8518014" y="3627199"/>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7"/>
          <p:cNvSpPr/>
          <p:nvPr/>
        </p:nvSpPr>
        <p:spPr>
          <a:xfrm rot="10800000" flipH="1">
            <a:off x="386339" y="2180561"/>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5" name="Google Shape;955;p27"/>
          <p:cNvGrpSpPr/>
          <p:nvPr/>
        </p:nvGrpSpPr>
        <p:grpSpPr>
          <a:xfrm rot="-5400000" flipH="1">
            <a:off x="-1004624" y="3995190"/>
            <a:ext cx="1915490" cy="2459786"/>
            <a:chOff x="2659350" y="1746500"/>
            <a:chExt cx="379350" cy="487125"/>
          </a:xfrm>
        </p:grpSpPr>
        <p:sp>
          <p:nvSpPr>
            <p:cNvPr id="956" name="Google Shape;956;p27"/>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7"/>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7"/>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9" name="Google Shape;959;p27"/>
          <p:cNvSpPr/>
          <p:nvPr/>
        </p:nvSpPr>
        <p:spPr>
          <a:xfrm rot="10800000" flipH="1">
            <a:off x="7031371" y="258005"/>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0" name="Google Shape;960;p27"/>
          <p:cNvGrpSpPr/>
          <p:nvPr/>
        </p:nvGrpSpPr>
        <p:grpSpPr>
          <a:xfrm rot="10800000" flipH="1">
            <a:off x="7693887" y="-752476"/>
            <a:ext cx="2408503" cy="2408503"/>
            <a:chOff x="7349044" y="3624409"/>
            <a:chExt cx="2408503" cy="2408503"/>
          </a:xfrm>
        </p:grpSpPr>
        <p:sp>
          <p:nvSpPr>
            <p:cNvPr id="961" name="Google Shape;961;p27"/>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7"/>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7"/>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7"/>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5" name="Google Shape;965;p27"/>
          <p:cNvGrpSpPr/>
          <p:nvPr/>
        </p:nvGrpSpPr>
        <p:grpSpPr>
          <a:xfrm rot="10800000" flipH="1">
            <a:off x="8440811" y="1949714"/>
            <a:ext cx="307124" cy="305294"/>
            <a:chOff x="1026043" y="1162815"/>
            <a:chExt cx="307124" cy="305294"/>
          </a:xfrm>
        </p:grpSpPr>
        <p:sp>
          <p:nvSpPr>
            <p:cNvPr id="966" name="Google Shape;966;p2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4" name="Google Shape;974;p27"/>
          <p:cNvSpPr/>
          <p:nvPr/>
        </p:nvSpPr>
        <p:spPr>
          <a:xfrm rot="10800000" flipH="1">
            <a:off x="7693866" y="4513493"/>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7"/>
          <p:cNvSpPr/>
          <p:nvPr/>
        </p:nvSpPr>
        <p:spPr>
          <a:xfrm rot="10800000" flipH="1">
            <a:off x="809465" y="79329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7"/>
          <p:cNvSpPr/>
          <p:nvPr/>
        </p:nvSpPr>
        <p:spPr>
          <a:xfrm rot="10800000" flipH="1">
            <a:off x="453367" y="3409409"/>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7" name="Google Shape;977;p27"/>
          <p:cNvGrpSpPr/>
          <p:nvPr/>
        </p:nvGrpSpPr>
        <p:grpSpPr>
          <a:xfrm rot="10800000" flipH="1">
            <a:off x="4417491" y="4513491"/>
            <a:ext cx="309000" cy="305294"/>
            <a:chOff x="8360310" y="1124637"/>
            <a:chExt cx="309000" cy="305294"/>
          </a:xfrm>
        </p:grpSpPr>
        <p:sp>
          <p:nvSpPr>
            <p:cNvPr id="978" name="Google Shape;978;p27"/>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7"/>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7"/>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7"/>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7"/>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7"/>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7"/>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7"/>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025"/>
        <p:cNvGrpSpPr/>
        <p:nvPr/>
      </p:nvGrpSpPr>
      <p:grpSpPr>
        <a:xfrm>
          <a:off x="0" y="0"/>
          <a:ext cx="0" cy="0"/>
          <a:chOff x="0" y="0"/>
          <a:chExt cx="0" cy="0"/>
        </a:xfrm>
      </p:grpSpPr>
      <p:sp>
        <p:nvSpPr>
          <p:cNvPr id="1026" name="Google Shape;1026;p29"/>
          <p:cNvSpPr/>
          <p:nvPr/>
        </p:nvSpPr>
        <p:spPr>
          <a:xfrm rot="10800000" flipH="1">
            <a:off x="-3335934" y="4390282"/>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9"/>
          <p:cNvSpPr txBox="1">
            <a:spLocks noGrp="1"/>
          </p:cNvSpPr>
          <p:nvPr>
            <p:ph type="title"/>
          </p:nvPr>
        </p:nvSpPr>
        <p:spPr>
          <a:xfrm>
            <a:off x="979600" y="642175"/>
            <a:ext cx="4953900" cy="10044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70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028" name="Google Shape;1028;p29"/>
          <p:cNvSpPr txBox="1">
            <a:spLocks noGrp="1"/>
          </p:cNvSpPr>
          <p:nvPr>
            <p:ph type="subTitle" idx="1"/>
          </p:nvPr>
        </p:nvSpPr>
        <p:spPr>
          <a:xfrm>
            <a:off x="979600" y="1901476"/>
            <a:ext cx="4953900" cy="81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29" name="Google Shape;1029;p29"/>
          <p:cNvSpPr txBox="1"/>
          <p:nvPr/>
        </p:nvSpPr>
        <p:spPr>
          <a:xfrm>
            <a:off x="802375" y="3580498"/>
            <a:ext cx="4959600" cy="512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300"/>
              </a:spcBef>
              <a:spcAft>
                <a:spcPts val="0"/>
              </a:spcAft>
              <a:buNone/>
            </a:pPr>
            <a:r>
              <a:rPr lang="en" sz="1200">
                <a:solidFill>
                  <a:schemeClr val="dk1"/>
                </a:solidFill>
                <a:latin typeface="Hind"/>
                <a:ea typeface="Hind"/>
                <a:cs typeface="Hind"/>
                <a:sym typeface="Hind"/>
              </a:rPr>
              <a:t>CREDITS: This presentation template was created by </a:t>
            </a:r>
            <a:r>
              <a:rPr lang="en" sz="1200" b="1">
                <a:solidFill>
                  <a:schemeClr val="dk1"/>
                </a:solidFill>
                <a:uFill>
                  <a:noFill/>
                </a:uFill>
                <a:latin typeface="Hind"/>
                <a:ea typeface="Hind"/>
                <a:cs typeface="Hind"/>
                <a:sym typeface="Hind"/>
                <a:hlinkClick r:id="rId2">
                  <a:extLst>
                    <a:ext uri="{A12FA001-AC4F-418D-AE19-62706E023703}">
                      <ahyp:hlinkClr xmlns:ahyp="http://schemas.microsoft.com/office/drawing/2018/hyperlinkcolor" val="tx"/>
                    </a:ext>
                  </a:extLst>
                </a:hlinkClick>
              </a:rPr>
              <a:t>Slidesgo</a:t>
            </a:r>
            <a:r>
              <a:rPr lang="en" sz="1200" b="1">
                <a:solidFill>
                  <a:schemeClr val="dk1"/>
                </a:solidFill>
                <a:latin typeface="Hind"/>
                <a:ea typeface="Hind"/>
                <a:cs typeface="Hind"/>
                <a:sym typeface="Hind"/>
              </a:rPr>
              <a:t>,</a:t>
            </a:r>
            <a:r>
              <a:rPr lang="en" sz="1200">
                <a:solidFill>
                  <a:schemeClr val="dk1"/>
                </a:solidFill>
                <a:latin typeface="Hind"/>
                <a:ea typeface="Hind"/>
                <a:cs typeface="Hind"/>
                <a:sym typeface="Hind"/>
              </a:rPr>
              <a:t> including icons by </a:t>
            </a:r>
            <a:r>
              <a:rPr lang="en" sz="1200" b="1">
                <a:solidFill>
                  <a:schemeClr val="dk1"/>
                </a:solidFill>
                <a:uFill>
                  <a:noFill/>
                </a:uFill>
                <a:latin typeface="Hind"/>
                <a:ea typeface="Hind"/>
                <a:cs typeface="Hind"/>
                <a:sym typeface="Hind"/>
                <a:hlinkClick r:id="rId3">
                  <a:extLst>
                    <a:ext uri="{A12FA001-AC4F-418D-AE19-62706E023703}">
                      <ahyp:hlinkClr xmlns:ahyp="http://schemas.microsoft.com/office/drawing/2018/hyperlinkcolor" val="tx"/>
                    </a:ext>
                  </a:extLst>
                </a:hlinkClick>
              </a:rPr>
              <a:t>Flaticon</a:t>
            </a:r>
            <a:r>
              <a:rPr lang="en" sz="1200">
                <a:solidFill>
                  <a:schemeClr val="dk1"/>
                </a:solidFill>
                <a:latin typeface="Hind"/>
                <a:ea typeface="Hind"/>
                <a:cs typeface="Hind"/>
                <a:sym typeface="Hind"/>
              </a:rPr>
              <a:t> and infographics &amp; images by </a:t>
            </a:r>
            <a:r>
              <a:rPr lang="en" sz="1200" b="1">
                <a:solidFill>
                  <a:schemeClr val="dk1"/>
                </a:solidFill>
                <a:uFill>
                  <a:noFill/>
                </a:uFill>
                <a:latin typeface="Hind"/>
                <a:ea typeface="Hind"/>
                <a:cs typeface="Hind"/>
                <a:sym typeface="Hind"/>
                <a:hlinkClick r:id="rId4">
                  <a:extLst>
                    <a:ext uri="{A12FA001-AC4F-418D-AE19-62706E023703}">
                      <ahyp:hlinkClr xmlns:ahyp="http://schemas.microsoft.com/office/drawing/2018/hyperlinkcolor" val="tx"/>
                    </a:ext>
                  </a:extLst>
                </a:hlinkClick>
              </a:rPr>
              <a:t>Freepik</a:t>
            </a:r>
            <a:endParaRPr sz="1200" b="1">
              <a:solidFill>
                <a:schemeClr val="dk1"/>
              </a:solidFill>
              <a:latin typeface="Hind"/>
              <a:ea typeface="Hind"/>
              <a:cs typeface="Hind"/>
              <a:sym typeface="Hind"/>
            </a:endParaRPr>
          </a:p>
        </p:txBody>
      </p:sp>
      <p:grpSp>
        <p:nvGrpSpPr>
          <p:cNvPr id="1030" name="Google Shape;1030;p29"/>
          <p:cNvGrpSpPr/>
          <p:nvPr/>
        </p:nvGrpSpPr>
        <p:grpSpPr>
          <a:xfrm rot="10800000" flipH="1">
            <a:off x="7693887" y="-941801"/>
            <a:ext cx="2408503" cy="2408503"/>
            <a:chOff x="7349044" y="3624409"/>
            <a:chExt cx="2408503" cy="2408503"/>
          </a:xfrm>
        </p:grpSpPr>
        <p:sp>
          <p:nvSpPr>
            <p:cNvPr id="1031" name="Google Shape;1031;p29"/>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9"/>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9"/>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9"/>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5" name="Google Shape;1035;p29"/>
          <p:cNvSpPr/>
          <p:nvPr/>
        </p:nvSpPr>
        <p:spPr>
          <a:xfrm rot="10800000" flipH="1">
            <a:off x="6652416" y="-1583268"/>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9"/>
          <p:cNvSpPr/>
          <p:nvPr/>
        </p:nvSpPr>
        <p:spPr>
          <a:xfrm rot="10800000" flipH="1">
            <a:off x="215042" y="2494309"/>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7" name="Google Shape;1037;p29"/>
          <p:cNvGrpSpPr/>
          <p:nvPr/>
        </p:nvGrpSpPr>
        <p:grpSpPr>
          <a:xfrm flipH="1">
            <a:off x="-1113124" y="-1583272"/>
            <a:ext cx="1915490" cy="2459786"/>
            <a:chOff x="2659350" y="1746500"/>
            <a:chExt cx="379350" cy="487125"/>
          </a:xfrm>
        </p:grpSpPr>
        <p:sp>
          <p:nvSpPr>
            <p:cNvPr id="1038" name="Google Shape;1038;p29"/>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9"/>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9"/>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1" name="Google Shape;1041;p29"/>
          <p:cNvSpPr/>
          <p:nvPr/>
        </p:nvSpPr>
        <p:spPr>
          <a:xfrm rot="10800000" flipH="1">
            <a:off x="2181092" y="4799671"/>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9"/>
          <p:cNvSpPr/>
          <p:nvPr/>
        </p:nvSpPr>
        <p:spPr>
          <a:xfrm rot="10800000" flipH="1">
            <a:off x="7048941" y="33688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9"/>
          <p:cNvSpPr/>
          <p:nvPr/>
        </p:nvSpPr>
        <p:spPr>
          <a:xfrm rot="10800000" flipH="1">
            <a:off x="8643139" y="4513511"/>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4" name="Google Shape;1044;p29"/>
          <p:cNvGrpSpPr/>
          <p:nvPr/>
        </p:nvGrpSpPr>
        <p:grpSpPr>
          <a:xfrm>
            <a:off x="8565936" y="2543477"/>
            <a:ext cx="307124" cy="305294"/>
            <a:chOff x="1026043" y="1162815"/>
            <a:chExt cx="307124" cy="305294"/>
          </a:xfrm>
        </p:grpSpPr>
        <p:sp>
          <p:nvSpPr>
            <p:cNvPr id="1045" name="Google Shape;1045;p29"/>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9"/>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9"/>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9"/>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9"/>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9"/>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9"/>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9"/>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3" name="Google Shape;1053;p29"/>
          <p:cNvSpPr/>
          <p:nvPr/>
        </p:nvSpPr>
        <p:spPr>
          <a:xfrm rot="10800000" flipH="1">
            <a:off x="5104921" y="422330"/>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p:cSld name="CUSTOM_14">
    <p:spTree>
      <p:nvGrpSpPr>
        <p:cNvPr id="1" name="Shape 1054"/>
        <p:cNvGrpSpPr/>
        <p:nvPr/>
      </p:nvGrpSpPr>
      <p:grpSpPr>
        <a:xfrm>
          <a:off x="0" y="0"/>
          <a:ext cx="0" cy="0"/>
          <a:chOff x="0" y="0"/>
          <a:chExt cx="0" cy="0"/>
        </a:xfrm>
      </p:grpSpPr>
      <p:sp>
        <p:nvSpPr>
          <p:cNvPr id="1055" name="Google Shape;1055;p30"/>
          <p:cNvSpPr/>
          <p:nvPr/>
        </p:nvSpPr>
        <p:spPr>
          <a:xfrm>
            <a:off x="-1614825" y="38316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0"/>
          <p:cNvSpPr/>
          <p:nvPr/>
        </p:nvSpPr>
        <p:spPr>
          <a:xfrm>
            <a:off x="7611275" y="-10052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7" name="Google Shape;1057;p30"/>
          <p:cNvGrpSpPr/>
          <p:nvPr/>
        </p:nvGrpSpPr>
        <p:grpSpPr>
          <a:xfrm>
            <a:off x="8116881" y="393465"/>
            <a:ext cx="307124" cy="305294"/>
            <a:chOff x="1026043" y="1162815"/>
            <a:chExt cx="307124" cy="305294"/>
          </a:xfrm>
        </p:grpSpPr>
        <p:sp>
          <p:nvSpPr>
            <p:cNvPr id="1058" name="Google Shape;1058;p30"/>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0"/>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0"/>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0"/>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0"/>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0"/>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0"/>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0"/>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30"/>
          <p:cNvGrpSpPr/>
          <p:nvPr/>
        </p:nvGrpSpPr>
        <p:grpSpPr>
          <a:xfrm>
            <a:off x="6749493" y="4363642"/>
            <a:ext cx="474643" cy="299712"/>
            <a:chOff x="7729218" y="1694205"/>
            <a:chExt cx="474643" cy="299712"/>
          </a:xfrm>
        </p:grpSpPr>
        <p:sp>
          <p:nvSpPr>
            <p:cNvPr id="1067" name="Google Shape;1067;p30"/>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0"/>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9" name="Google Shape;1069;p30"/>
          <p:cNvSpPr/>
          <p:nvPr/>
        </p:nvSpPr>
        <p:spPr>
          <a:xfrm>
            <a:off x="360072" y="3727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0" name="Google Shape;1070;p30"/>
          <p:cNvGrpSpPr/>
          <p:nvPr/>
        </p:nvGrpSpPr>
        <p:grpSpPr>
          <a:xfrm rot="10800000">
            <a:off x="7371465" y="3831622"/>
            <a:ext cx="2299701" cy="1685267"/>
            <a:chOff x="238125" y="896375"/>
            <a:chExt cx="635575" cy="465775"/>
          </a:xfrm>
        </p:grpSpPr>
        <p:sp>
          <p:nvSpPr>
            <p:cNvPr id="1071" name="Google Shape;1071;p30"/>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0"/>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0"/>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0"/>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0"/>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30"/>
          <p:cNvGrpSpPr/>
          <p:nvPr/>
        </p:nvGrpSpPr>
        <p:grpSpPr>
          <a:xfrm rot="-1707809" flipH="1">
            <a:off x="-717545" y="-721343"/>
            <a:ext cx="1340703" cy="1721669"/>
            <a:chOff x="2659350" y="1746500"/>
            <a:chExt cx="379350" cy="487125"/>
          </a:xfrm>
        </p:grpSpPr>
        <p:sp>
          <p:nvSpPr>
            <p:cNvPr id="1077" name="Google Shape;1077;p30"/>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0"/>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0"/>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0" name="Google Shape;1080;p30"/>
          <p:cNvGrpSpPr/>
          <p:nvPr/>
        </p:nvGrpSpPr>
        <p:grpSpPr>
          <a:xfrm>
            <a:off x="886093" y="581517"/>
            <a:ext cx="474643" cy="299712"/>
            <a:chOff x="7729218" y="1694205"/>
            <a:chExt cx="474643" cy="299712"/>
          </a:xfrm>
        </p:grpSpPr>
        <p:sp>
          <p:nvSpPr>
            <p:cNvPr id="1081" name="Google Shape;1081;p30"/>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0"/>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3" name="Google Shape;1083;p30"/>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0"/>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0"/>
          <p:cNvSpPr/>
          <p:nvPr/>
        </p:nvSpPr>
        <p:spPr>
          <a:xfrm>
            <a:off x="7739087" y="4470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0"/>
          <p:cNvSpPr/>
          <p:nvPr/>
        </p:nvSpPr>
        <p:spPr>
          <a:xfrm>
            <a:off x="8772703" y="1409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0"/>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0"/>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1">
  <p:cSld name="CUSTOM_14_1">
    <p:spTree>
      <p:nvGrpSpPr>
        <p:cNvPr id="1" name="Shape 1089"/>
        <p:cNvGrpSpPr/>
        <p:nvPr/>
      </p:nvGrpSpPr>
      <p:grpSpPr>
        <a:xfrm>
          <a:off x="0" y="0"/>
          <a:ext cx="0" cy="0"/>
          <a:chOff x="0" y="0"/>
          <a:chExt cx="0" cy="0"/>
        </a:xfrm>
      </p:grpSpPr>
      <p:sp>
        <p:nvSpPr>
          <p:cNvPr id="1090" name="Google Shape;1090;p31"/>
          <p:cNvSpPr/>
          <p:nvPr/>
        </p:nvSpPr>
        <p:spPr>
          <a:xfrm rot="10800000" flipH="1">
            <a:off x="-3335934" y="4390282"/>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1"/>
          <p:cNvSpPr/>
          <p:nvPr/>
        </p:nvSpPr>
        <p:spPr>
          <a:xfrm rot="10800000" flipH="1">
            <a:off x="6652416" y="-1583268"/>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1"/>
          <p:cNvSpPr/>
          <p:nvPr/>
        </p:nvSpPr>
        <p:spPr>
          <a:xfrm rot="10800000" flipH="1">
            <a:off x="1920142" y="4470671"/>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1"/>
          <p:cNvSpPr/>
          <p:nvPr/>
        </p:nvSpPr>
        <p:spPr>
          <a:xfrm rot="10800000" flipH="1">
            <a:off x="8271314" y="3824986"/>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1"/>
          <p:cNvSpPr/>
          <p:nvPr/>
        </p:nvSpPr>
        <p:spPr>
          <a:xfrm rot="10800000" flipH="1">
            <a:off x="1853114" y="552749"/>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5" name="Google Shape;1095;p31"/>
          <p:cNvGrpSpPr/>
          <p:nvPr/>
        </p:nvGrpSpPr>
        <p:grpSpPr>
          <a:xfrm rot="-5400000" flipH="1">
            <a:off x="-1004624" y="3805865"/>
            <a:ext cx="1915490" cy="2459786"/>
            <a:chOff x="2659350" y="1746500"/>
            <a:chExt cx="379350" cy="487125"/>
          </a:xfrm>
        </p:grpSpPr>
        <p:sp>
          <p:nvSpPr>
            <p:cNvPr id="1096" name="Google Shape;1096;p31"/>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1"/>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1"/>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9" name="Google Shape;1099;p31"/>
          <p:cNvSpPr/>
          <p:nvPr/>
        </p:nvSpPr>
        <p:spPr>
          <a:xfrm rot="10800000" flipH="1">
            <a:off x="7435646" y="1193530"/>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0" name="Google Shape;1100;p31"/>
          <p:cNvGrpSpPr/>
          <p:nvPr/>
        </p:nvGrpSpPr>
        <p:grpSpPr>
          <a:xfrm rot="10800000" flipH="1">
            <a:off x="7693887" y="-941801"/>
            <a:ext cx="2408503" cy="2408503"/>
            <a:chOff x="7349044" y="3624409"/>
            <a:chExt cx="2408503" cy="2408503"/>
          </a:xfrm>
        </p:grpSpPr>
        <p:sp>
          <p:nvSpPr>
            <p:cNvPr id="1101" name="Google Shape;1101;p31"/>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1"/>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1"/>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1"/>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5" name="Google Shape;1105;p31"/>
          <p:cNvGrpSpPr/>
          <p:nvPr/>
        </p:nvGrpSpPr>
        <p:grpSpPr>
          <a:xfrm rot="10800000" flipH="1">
            <a:off x="7964211" y="2127664"/>
            <a:ext cx="307124" cy="305294"/>
            <a:chOff x="1026043" y="1162815"/>
            <a:chExt cx="307124" cy="305294"/>
          </a:xfrm>
        </p:grpSpPr>
        <p:sp>
          <p:nvSpPr>
            <p:cNvPr id="1106" name="Google Shape;1106;p31"/>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1"/>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1"/>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1"/>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1"/>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1"/>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1"/>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1"/>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4" name="Google Shape;1114;p31"/>
          <p:cNvGrpSpPr/>
          <p:nvPr/>
        </p:nvGrpSpPr>
        <p:grpSpPr>
          <a:xfrm rot="10800000" flipH="1">
            <a:off x="1002003" y="1466691"/>
            <a:ext cx="309000" cy="305294"/>
            <a:chOff x="8360310" y="1124637"/>
            <a:chExt cx="309000" cy="305294"/>
          </a:xfrm>
        </p:grpSpPr>
        <p:sp>
          <p:nvSpPr>
            <p:cNvPr id="1115" name="Google Shape;1115;p31"/>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1"/>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1"/>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1"/>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1"/>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1"/>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1"/>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1"/>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3" name="Google Shape;1123;p31"/>
          <p:cNvSpPr/>
          <p:nvPr/>
        </p:nvSpPr>
        <p:spPr>
          <a:xfrm rot="10800000" flipH="1">
            <a:off x="7283516" y="4360855"/>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1"/>
          <p:cNvSpPr/>
          <p:nvPr/>
        </p:nvSpPr>
        <p:spPr>
          <a:xfrm rot="10800000" flipH="1">
            <a:off x="1183015" y="2869633"/>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1"/>
          <p:cNvSpPr/>
          <p:nvPr/>
        </p:nvSpPr>
        <p:spPr>
          <a:xfrm rot="10800000" flipH="1">
            <a:off x="215042" y="2494309"/>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1pPr>
            <a:lvl2pPr lvl="1"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2pPr>
            <a:lvl3pPr lvl="2"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3pPr>
            <a:lvl4pPr lvl="3"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4pPr>
            <a:lvl5pPr lvl="4"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5pPr>
            <a:lvl6pPr lvl="5"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6pPr>
            <a:lvl7pPr lvl="6"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7pPr>
            <a:lvl8pPr lvl="7"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8pPr>
            <a:lvl9pPr lvl="8"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Hind"/>
              <a:buChar char="●"/>
              <a:defRPr>
                <a:solidFill>
                  <a:schemeClr val="dk1"/>
                </a:solidFill>
                <a:latin typeface="Hind"/>
                <a:ea typeface="Hind"/>
                <a:cs typeface="Hind"/>
                <a:sym typeface="Hind"/>
              </a:defRPr>
            </a:lvl1pPr>
            <a:lvl2pPr marL="914400" lvl="1"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2pPr>
            <a:lvl3pPr marL="1371600" lvl="2"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3pPr>
            <a:lvl4pPr marL="1828800" lvl="3"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4pPr>
            <a:lvl5pPr marL="2286000" lvl="4"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5pPr>
            <a:lvl6pPr marL="2743200" lvl="5"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6pPr>
            <a:lvl7pPr marL="3200400" lvl="6"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7pPr>
            <a:lvl8pPr marL="3657600" lvl="7"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8pPr>
            <a:lvl9pPr marL="4114800" lvl="8" indent="-317500">
              <a:lnSpc>
                <a:spcPct val="100000"/>
              </a:lnSpc>
              <a:spcBef>
                <a:spcPts val="1600"/>
              </a:spcBef>
              <a:spcAft>
                <a:spcPts val="1600"/>
              </a:spcAft>
              <a:buClr>
                <a:schemeClr val="dk1"/>
              </a:buClr>
              <a:buSzPts val="1400"/>
              <a:buFont typeface="Hind"/>
              <a:buChar char="■"/>
              <a:defRPr>
                <a:solidFill>
                  <a:schemeClr val="dk1"/>
                </a:solidFill>
                <a:latin typeface="Hind"/>
                <a:ea typeface="Hind"/>
                <a:cs typeface="Hind"/>
                <a:sym typeface="Hi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673" r:id="rId18"/>
    <p:sldLayoutId id="2147483675" r:id="rId19"/>
    <p:sldLayoutId id="2147483676" r:id="rId20"/>
    <p:sldLayoutId id="2147483677"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35"/>
          <p:cNvSpPr txBox="1">
            <a:spLocks noGrp="1"/>
          </p:cNvSpPr>
          <p:nvPr>
            <p:ph type="ctrTitle"/>
          </p:nvPr>
        </p:nvSpPr>
        <p:spPr>
          <a:xfrm>
            <a:off x="66012" y="1474564"/>
            <a:ext cx="5246647" cy="2192257"/>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uk-UA" sz="3200" dirty="0" err="1">
                <a:latin typeface="Arial Rounded MT Bold" charset="0"/>
                <a:ea typeface="Arial Rounded MT Bold" charset="0"/>
                <a:cs typeface="Arial Rounded MT Bold" charset="0"/>
              </a:rPr>
              <a:t>Когнітивно</a:t>
            </a:r>
            <a:r>
              <a:rPr lang="uk-UA" sz="3200" dirty="0">
                <a:latin typeface="Arial Rounded MT Bold" charset="0"/>
                <a:ea typeface="Arial Rounded MT Bold" charset="0"/>
                <a:cs typeface="Arial Rounded MT Bold" charset="0"/>
              </a:rPr>
              <a:t>-поведінкова терапія і </a:t>
            </a:r>
            <a:r>
              <a:rPr lang="uk-UA" sz="3200" dirty="0" err="1">
                <a:latin typeface="Arial Rounded MT Bold" charset="0"/>
                <a:ea typeface="Arial Rounded MT Bold" charset="0"/>
                <a:cs typeface="Arial Rounded MT Bold" charset="0"/>
              </a:rPr>
              <a:t>нейролінгвіністічне</a:t>
            </a:r>
            <a:r>
              <a:rPr lang="uk-UA" sz="3200" dirty="0">
                <a:latin typeface="Arial Rounded MT Bold" charset="0"/>
                <a:ea typeface="Arial Rounded MT Bold" charset="0"/>
                <a:cs typeface="Arial Rounded MT Bold" charset="0"/>
              </a:rPr>
              <a:t> програмування</a:t>
            </a:r>
            <a:endParaRPr sz="3200" dirty="0">
              <a:latin typeface="Arial Rounded MT Bold" charset="0"/>
              <a:ea typeface="Arial Rounded MT Bold" charset="0"/>
              <a:cs typeface="Arial Rounded MT Bold" charset="0"/>
            </a:endParaRPr>
          </a:p>
        </p:txBody>
      </p:sp>
      <p:grpSp>
        <p:nvGrpSpPr>
          <p:cNvPr id="1138" name="Google Shape;1138;p35"/>
          <p:cNvGrpSpPr/>
          <p:nvPr/>
        </p:nvGrpSpPr>
        <p:grpSpPr>
          <a:xfrm>
            <a:off x="4922115" y="556109"/>
            <a:ext cx="3825628" cy="3743803"/>
            <a:chOff x="2859190" y="326184"/>
            <a:chExt cx="4091143" cy="4003639"/>
          </a:xfrm>
        </p:grpSpPr>
        <p:sp>
          <p:nvSpPr>
            <p:cNvPr id="1139" name="Google Shape;1139;p35"/>
            <p:cNvSpPr/>
            <p:nvPr/>
          </p:nvSpPr>
          <p:spPr>
            <a:xfrm>
              <a:off x="3998307" y="981357"/>
              <a:ext cx="320165" cy="1042356"/>
            </a:xfrm>
            <a:custGeom>
              <a:avLst/>
              <a:gdLst/>
              <a:ahLst/>
              <a:cxnLst/>
              <a:rect l="l" t="t" r="r" b="b"/>
              <a:pathLst>
                <a:path w="6997" h="22780" extrusionOk="0">
                  <a:moveTo>
                    <a:pt x="1668" y="1"/>
                  </a:moveTo>
                  <a:lnTo>
                    <a:pt x="1424" y="82"/>
                  </a:lnTo>
                  <a:lnTo>
                    <a:pt x="1221" y="204"/>
                  </a:lnTo>
                  <a:lnTo>
                    <a:pt x="1018" y="367"/>
                  </a:lnTo>
                  <a:lnTo>
                    <a:pt x="814" y="570"/>
                  </a:lnTo>
                  <a:lnTo>
                    <a:pt x="692" y="814"/>
                  </a:lnTo>
                  <a:lnTo>
                    <a:pt x="448" y="1302"/>
                  </a:lnTo>
                  <a:lnTo>
                    <a:pt x="285" y="1831"/>
                  </a:lnTo>
                  <a:lnTo>
                    <a:pt x="123" y="2441"/>
                  </a:lnTo>
                  <a:lnTo>
                    <a:pt x="41" y="3092"/>
                  </a:lnTo>
                  <a:lnTo>
                    <a:pt x="1" y="3377"/>
                  </a:lnTo>
                  <a:lnTo>
                    <a:pt x="41" y="3702"/>
                  </a:lnTo>
                  <a:lnTo>
                    <a:pt x="41" y="4028"/>
                  </a:lnTo>
                  <a:lnTo>
                    <a:pt x="123" y="4353"/>
                  </a:lnTo>
                  <a:lnTo>
                    <a:pt x="204" y="4719"/>
                  </a:lnTo>
                  <a:lnTo>
                    <a:pt x="326" y="5085"/>
                  </a:lnTo>
                  <a:lnTo>
                    <a:pt x="611" y="5817"/>
                  </a:lnTo>
                  <a:lnTo>
                    <a:pt x="895" y="6550"/>
                  </a:lnTo>
                  <a:lnTo>
                    <a:pt x="1140" y="7322"/>
                  </a:lnTo>
                  <a:lnTo>
                    <a:pt x="1221" y="7689"/>
                  </a:lnTo>
                  <a:lnTo>
                    <a:pt x="1302" y="8055"/>
                  </a:lnTo>
                  <a:lnTo>
                    <a:pt x="1343" y="8461"/>
                  </a:lnTo>
                  <a:lnTo>
                    <a:pt x="1343" y="8868"/>
                  </a:lnTo>
                  <a:lnTo>
                    <a:pt x="1343" y="9234"/>
                  </a:lnTo>
                  <a:lnTo>
                    <a:pt x="1262" y="9641"/>
                  </a:lnTo>
                  <a:lnTo>
                    <a:pt x="1099" y="10414"/>
                  </a:lnTo>
                  <a:lnTo>
                    <a:pt x="651" y="11919"/>
                  </a:lnTo>
                  <a:lnTo>
                    <a:pt x="489" y="12610"/>
                  </a:lnTo>
                  <a:lnTo>
                    <a:pt x="367" y="13343"/>
                  </a:lnTo>
                  <a:lnTo>
                    <a:pt x="326" y="13668"/>
                  </a:lnTo>
                  <a:lnTo>
                    <a:pt x="367" y="14034"/>
                  </a:lnTo>
                  <a:lnTo>
                    <a:pt x="407" y="14400"/>
                  </a:lnTo>
                  <a:lnTo>
                    <a:pt x="448" y="14766"/>
                  </a:lnTo>
                  <a:lnTo>
                    <a:pt x="570" y="15092"/>
                  </a:lnTo>
                  <a:lnTo>
                    <a:pt x="733" y="15417"/>
                  </a:lnTo>
                  <a:lnTo>
                    <a:pt x="1099" y="16027"/>
                  </a:lnTo>
                  <a:lnTo>
                    <a:pt x="1465" y="16637"/>
                  </a:lnTo>
                  <a:lnTo>
                    <a:pt x="1628" y="16922"/>
                  </a:lnTo>
                  <a:lnTo>
                    <a:pt x="1750" y="17288"/>
                  </a:lnTo>
                  <a:lnTo>
                    <a:pt x="1790" y="17654"/>
                  </a:lnTo>
                  <a:lnTo>
                    <a:pt x="1831" y="18020"/>
                  </a:lnTo>
                  <a:lnTo>
                    <a:pt x="1790" y="18386"/>
                  </a:lnTo>
                  <a:lnTo>
                    <a:pt x="1750" y="18793"/>
                  </a:lnTo>
                  <a:lnTo>
                    <a:pt x="1628" y="19525"/>
                  </a:lnTo>
                  <a:lnTo>
                    <a:pt x="1546" y="20257"/>
                  </a:lnTo>
                  <a:lnTo>
                    <a:pt x="1506" y="20583"/>
                  </a:lnTo>
                  <a:lnTo>
                    <a:pt x="1546" y="20908"/>
                  </a:lnTo>
                  <a:lnTo>
                    <a:pt x="1587" y="21193"/>
                  </a:lnTo>
                  <a:lnTo>
                    <a:pt x="1668" y="21518"/>
                  </a:lnTo>
                  <a:lnTo>
                    <a:pt x="1750" y="21803"/>
                  </a:lnTo>
                  <a:lnTo>
                    <a:pt x="1912" y="22047"/>
                  </a:lnTo>
                  <a:lnTo>
                    <a:pt x="2116" y="22291"/>
                  </a:lnTo>
                  <a:lnTo>
                    <a:pt x="2360" y="22495"/>
                  </a:lnTo>
                  <a:lnTo>
                    <a:pt x="2563" y="22617"/>
                  </a:lnTo>
                  <a:lnTo>
                    <a:pt x="2807" y="22698"/>
                  </a:lnTo>
                  <a:lnTo>
                    <a:pt x="3051" y="22739"/>
                  </a:lnTo>
                  <a:lnTo>
                    <a:pt x="3295" y="22779"/>
                  </a:lnTo>
                  <a:lnTo>
                    <a:pt x="3580" y="22739"/>
                  </a:lnTo>
                  <a:lnTo>
                    <a:pt x="3784" y="22698"/>
                  </a:lnTo>
                  <a:lnTo>
                    <a:pt x="4028" y="22576"/>
                  </a:lnTo>
                  <a:lnTo>
                    <a:pt x="4190" y="22373"/>
                  </a:lnTo>
                  <a:lnTo>
                    <a:pt x="4394" y="22129"/>
                  </a:lnTo>
                  <a:lnTo>
                    <a:pt x="4516" y="21844"/>
                  </a:lnTo>
                  <a:lnTo>
                    <a:pt x="4556" y="21518"/>
                  </a:lnTo>
                  <a:lnTo>
                    <a:pt x="4597" y="21193"/>
                  </a:lnTo>
                  <a:lnTo>
                    <a:pt x="4597" y="20502"/>
                  </a:lnTo>
                  <a:lnTo>
                    <a:pt x="4597" y="19891"/>
                  </a:lnTo>
                  <a:lnTo>
                    <a:pt x="4638" y="19485"/>
                  </a:lnTo>
                  <a:lnTo>
                    <a:pt x="4719" y="19119"/>
                  </a:lnTo>
                  <a:lnTo>
                    <a:pt x="4963" y="18386"/>
                  </a:lnTo>
                  <a:lnTo>
                    <a:pt x="5289" y="17695"/>
                  </a:lnTo>
                  <a:lnTo>
                    <a:pt x="5655" y="17003"/>
                  </a:lnTo>
                  <a:lnTo>
                    <a:pt x="6061" y="16393"/>
                  </a:lnTo>
                  <a:lnTo>
                    <a:pt x="6468" y="15783"/>
                  </a:lnTo>
                  <a:lnTo>
                    <a:pt x="6631" y="15458"/>
                  </a:lnTo>
                  <a:lnTo>
                    <a:pt x="6753" y="15092"/>
                  </a:lnTo>
                  <a:lnTo>
                    <a:pt x="6875" y="14766"/>
                  </a:lnTo>
                  <a:lnTo>
                    <a:pt x="6956" y="14400"/>
                  </a:lnTo>
                  <a:lnTo>
                    <a:pt x="6997" y="14075"/>
                  </a:lnTo>
                  <a:lnTo>
                    <a:pt x="6956" y="13831"/>
                  </a:lnTo>
                  <a:lnTo>
                    <a:pt x="6916" y="13546"/>
                  </a:lnTo>
                  <a:lnTo>
                    <a:pt x="6875" y="13261"/>
                  </a:lnTo>
                  <a:lnTo>
                    <a:pt x="6753" y="13017"/>
                  </a:lnTo>
                  <a:lnTo>
                    <a:pt x="6631" y="12773"/>
                  </a:lnTo>
                  <a:lnTo>
                    <a:pt x="6468" y="12529"/>
                  </a:lnTo>
                  <a:lnTo>
                    <a:pt x="6305" y="12326"/>
                  </a:lnTo>
                  <a:lnTo>
                    <a:pt x="5939" y="11919"/>
                  </a:lnTo>
                  <a:lnTo>
                    <a:pt x="5573" y="11553"/>
                  </a:lnTo>
                  <a:lnTo>
                    <a:pt x="5207" y="11227"/>
                  </a:lnTo>
                  <a:lnTo>
                    <a:pt x="4841" y="10821"/>
                  </a:lnTo>
                  <a:lnTo>
                    <a:pt x="4678" y="10617"/>
                  </a:lnTo>
                  <a:lnTo>
                    <a:pt x="4516" y="10373"/>
                  </a:lnTo>
                  <a:lnTo>
                    <a:pt x="4394" y="10129"/>
                  </a:lnTo>
                  <a:lnTo>
                    <a:pt x="4312" y="9885"/>
                  </a:lnTo>
                  <a:lnTo>
                    <a:pt x="4272" y="9641"/>
                  </a:lnTo>
                  <a:lnTo>
                    <a:pt x="4272" y="9397"/>
                  </a:lnTo>
                  <a:lnTo>
                    <a:pt x="4312" y="9112"/>
                  </a:lnTo>
                  <a:lnTo>
                    <a:pt x="4353" y="8828"/>
                  </a:lnTo>
                  <a:lnTo>
                    <a:pt x="4556" y="8258"/>
                  </a:lnTo>
                  <a:lnTo>
                    <a:pt x="4760" y="7689"/>
                  </a:lnTo>
                  <a:lnTo>
                    <a:pt x="4841" y="7404"/>
                  </a:lnTo>
                  <a:lnTo>
                    <a:pt x="4922" y="7119"/>
                  </a:lnTo>
                  <a:lnTo>
                    <a:pt x="4922" y="6834"/>
                  </a:lnTo>
                  <a:lnTo>
                    <a:pt x="4922" y="6509"/>
                  </a:lnTo>
                  <a:lnTo>
                    <a:pt x="4841" y="6265"/>
                  </a:lnTo>
                  <a:lnTo>
                    <a:pt x="4719" y="6021"/>
                  </a:lnTo>
                  <a:lnTo>
                    <a:pt x="4597" y="5817"/>
                  </a:lnTo>
                  <a:lnTo>
                    <a:pt x="4434" y="5614"/>
                  </a:lnTo>
                  <a:lnTo>
                    <a:pt x="4028" y="5289"/>
                  </a:lnTo>
                  <a:lnTo>
                    <a:pt x="3621" y="4963"/>
                  </a:lnTo>
                  <a:lnTo>
                    <a:pt x="3173" y="4679"/>
                  </a:lnTo>
                  <a:lnTo>
                    <a:pt x="2970" y="4475"/>
                  </a:lnTo>
                  <a:lnTo>
                    <a:pt x="2807" y="4312"/>
                  </a:lnTo>
                  <a:lnTo>
                    <a:pt x="2726" y="4150"/>
                  </a:lnTo>
                  <a:lnTo>
                    <a:pt x="2645" y="3987"/>
                  </a:lnTo>
                  <a:lnTo>
                    <a:pt x="2563" y="3662"/>
                  </a:lnTo>
                  <a:lnTo>
                    <a:pt x="2523" y="3296"/>
                  </a:lnTo>
                  <a:lnTo>
                    <a:pt x="2563" y="2970"/>
                  </a:lnTo>
                  <a:lnTo>
                    <a:pt x="2685" y="2401"/>
                  </a:lnTo>
                  <a:lnTo>
                    <a:pt x="2767" y="1872"/>
                  </a:lnTo>
                  <a:lnTo>
                    <a:pt x="2807" y="1587"/>
                  </a:lnTo>
                  <a:lnTo>
                    <a:pt x="2807" y="1302"/>
                  </a:lnTo>
                  <a:lnTo>
                    <a:pt x="2767" y="1018"/>
                  </a:lnTo>
                  <a:lnTo>
                    <a:pt x="2685" y="733"/>
                  </a:lnTo>
                  <a:lnTo>
                    <a:pt x="2604" y="570"/>
                  </a:lnTo>
                  <a:lnTo>
                    <a:pt x="2482" y="367"/>
                  </a:lnTo>
                  <a:lnTo>
                    <a:pt x="2360" y="204"/>
                  </a:lnTo>
                  <a:lnTo>
                    <a:pt x="2197" y="123"/>
                  </a:lnTo>
                  <a:lnTo>
                    <a:pt x="2034" y="41"/>
                  </a:lnTo>
                  <a:lnTo>
                    <a:pt x="18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5"/>
            <p:cNvSpPr/>
            <p:nvPr/>
          </p:nvSpPr>
          <p:spPr>
            <a:xfrm>
              <a:off x="3627936" y="689142"/>
              <a:ext cx="240135" cy="141528"/>
            </a:xfrm>
            <a:custGeom>
              <a:avLst/>
              <a:gdLst/>
              <a:ahLst/>
              <a:cxnLst/>
              <a:rect l="l" t="t" r="r" b="b"/>
              <a:pathLst>
                <a:path w="5248" h="3093" extrusionOk="0">
                  <a:moveTo>
                    <a:pt x="1668" y="1"/>
                  </a:moveTo>
                  <a:lnTo>
                    <a:pt x="1342" y="41"/>
                  </a:lnTo>
                  <a:lnTo>
                    <a:pt x="1098" y="82"/>
                  </a:lnTo>
                  <a:lnTo>
                    <a:pt x="854" y="163"/>
                  </a:lnTo>
                  <a:lnTo>
                    <a:pt x="610" y="285"/>
                  </a:lnTo>
                  <a:lnTo>
                    <a:pt x="366" y="448"/>
                  </a:lnTo>
                  <a:lnTo>
                    <a:pt x="203" y="651"/>
                  </a:lnTo>
                  <a:lnTo>
                    <a:pt x="81" y="896"/>
                  </a:lnTo>
                  <a:lnTo>
                    <a:pt x="0" y="1140"/>
                  </a:lnTo>
                  <a:lnTo>
                    <a:pt x="0" y="1424"/>
                  </a:lnTo>
                  <a:lnTo>
                    <a:pt x="81" y="1709"/>
                  </a:lnTo>
                  <a:lnTo>
                    <a:pt x="203" y="1953"/>
                  </a:lnTo>
                  <a:lnTo>
                    <a:pt x="366" y="2197"/>
                  </a:lnTo>
                  <a:lnTo>
                    <a:pt x="610" y="2360"/>
                  </a:lnTo>
                  <a:lnTo>
                    <a:pt x="854" y="2482"/>
                  </a:lnTo>
                  <a:lnTo>
                    <a:pt x="1139" y="2604"/>
                  </a:lnTo>
                  <a:lnTo>
                    <a:pt x="1383" y="2685"/>
                  </a:lnTo>
                  <a:lnTo>
                    <a:pt x="1668" y="2726"/>
                  </a:lnTo>
                  <a:lnTo>
                    <a:pt x="2441" y="2807"/>
                  </a:lnTo>
                  <a:lnTo>
                    <a:pt x="3213" y="2889"/>
                  </a:lnTo>
                  <a:lnTo>
                    <a:pt x="4800" y="2889"/>
                  </a:lnTo>
                  <a:lnTo>
                    <a:pt x="4881" y="3011"/>
                  </a:lnTo>
                  <a:lnTo>
                    <a:pt x="4922" y="3092"/>
                  </a:lnTo>
                  <a:lnTo>
                    <a:pt x="5125" y="3092"/>
                  </a:lnTo>
                  <a:lnTo>
                    <a:pt x="5207" y="3051"/>
                  </a:lnTo>
                  <a:lnTo>
                    <a:pt x="5247" y="2970"/>
                  </a:lnTo>
                  <a:lnTo>
                    <a:pt x="5247" y="2889"/>
                  </a:lnTo>
                  <a:lnTo>
                    <a:pt x="5207" y="2807"/>
                  </a:lnTo>
                  <a:lnTo>
                    <a:pt x="5166" y="2726"/>
                  </a:lnTo>
                  <a:lnTo>
                    <a:pt x="5207" y="2645"/>
                  </a:lnTo>
                  <a:lnTo>
                    <a:pt x="5166" y="2563"/>
                  </a:lnTo>
                  <a:lnTo>
                    <a:pt x="5125" y="2482"/>
                  </a:lnTo>
                  <a:lnTo>
                    <a:pt x="5003" y="2482"/>
                  </a:lnTo>
                  <a:lnTo>
                    <a:pt x="4678" y="1994"/>
                  </a:lnTo>
                  <a:lnTo>
                    <a:pt x="4352" y="1506"/>
                  </a:lnTo>
                  <a:lnTo>
                    <a:pt x="3946" y="1058"/>
                  </a:lnTo>
                  <a:lnTo>
                    <a:pt x="3498" y="692"/>
                  </a:lnTo>
                  <a:lnTo>
                    <a:pt x="3051" y="367"/>
                  </a:lnTo>
                  <a:lnTo>
                    <a:pt x="2766" y="245"/>
                  </a:lnTo>
                  <a:lnTo>
                    <a:pt x="2522" y="123"/>
                  </a:lnTo>
                  <a:lnTo>
                    <a:pt x="2237" y="41"/>
                  </a:lnTo>
                  <a:lnTo>
                    <a:pt x="19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5"/>
            <p:cNvSpPr/>
            <p:nvPr/>
          </p:nvSpPr>
          <p:spPr>
            <a:xfrm>
              <a:off x="3853115" y="596069"/>
              <a:ext cx="169440" cy="167564"/>
            </a:xfrm>
            <a:custGeom>
              <a:avLst/>
              <a:gdLst/>
              <a:ahLst/>
              <a:cxnLst/>
              <a:rect l="l" t="t" r="r" b="b"/>
              <a:pathLst>
                <a:path w="3703" h="3662" extrusionOk="0">
                  <a:moveTo>
                    <a:pt x="2645" y="1"/>
                  </a:moveTo>
                  <a:lnTo>
                    <a:pt x="2401" y="42"/>
                  </a:lnTo>
                  <a:lnTo>
                    <a:pt x="2157" y="164"/>
                  </a:lnTo>
                  <a:lnTo>
                    <a:pt x="1953" y="326"/>
                  </a:lnTo>
                  <a:lnTo>
                    <a:pt x="1750" y="489"/>
                  </a:lnTo>
                  <a:lnTo>
                    <a:pt x="1547" y="692"/>
                  </a:lnTo>
                  <a:lnTo>
                    <a:pt x="1221" y="1058"/>
                  </a:lnTo>
                  <a:lnTo>
                    <a:pt x="855" y="1587"/>
                  </a:lnTo>
                  <a:lnTo>
                    <a:pt x="570" y="2116"/>
                  </a:lnTo>
                  <a:lnTo>
                    <a:pt x="286" y="2645"/>
                  </a:lnTo>
                  <a:lnTo>
                    <a:pt x="82" y="3255"/>
                  </a:lnTo>
                  <a:lnTo>
                    <a:pt x="82" y="3296"/>
                  </a:lnTo>
                  <a:lnTo>
                    <a:pt x="42" y="3336"/>
                  </a:lnTo>
                  <a:lnTo>
                    <a:pt x="1" y="3418"/>
                  </a:lnTo>
                  <a:lnTo>
                    <a:pt x="42" y="3540"/>
                  </a:lnTo>
                  <a:lnTo>
                    <a:pt x="123" y="3621"/>
                  </a:lnTo>
                  <a:lnTo>
                    <a:pt x="164" y="3662"/>
                  </a:lnTo>
                  <a:lnTo>
                    <a:pt x="245" y="3662"/>
                  </a:lnTo>
                  <a:lnTo>
                    <a:pt x="814" y="3499"/>
                  </a:lnTo>
                  <a:lnTo>
                    <a:pt x="1343" y="3336"/>
                  </a:lnTo>
                  <a:lnTo>
                    <a:pt x="1831" y="3092"/>
                  </a:lnTo>
                  <a:lnTo>
                    <a:pt x="2319" y="2807"/>
                  </a:lnTo>
                  <a:lnTo>
                    <a:pt x="2767" y="2523"/>
                  </a:lnTo>
                  <a:lnTo>
                    <a:pt x="3174" y="2197"/>
                  </a:lnTo>
                  <a:lnTo>
                    <a:pt x="3336" y="2035"/>
                  </a:lnTo>
                  <a:lnTo>
                    <a:pt x="3499" y="1831"/>
                  </a:lnTo>
                  <a:lnTo>
                    <a:pt x="3621" y="1587"/>
                  </a:lnTo>
                  <a:lnTo>
                    <a:pt x="3702" y="1343"/>
                  </a:lnTo>
                  <a:lnTo>
                    <a:pt x="3702" y="1140"/>
                  </a:lnTo>
                  <a:lnTo>
                    <a:pt x="3702" y="896"/>
                  </a:lnTo>
                  <a:lnTo>
                    <a:pt x="3662" y="692"/>
                  </a:lnTo>
                  <a:lnTo>
                    <a:pt x="3580" y="489"/>
                  </a:lnTo>
                  <a:lnTo>
                    <a:pt x="3458" y="326"/>
                  </a:lnTo>
                  <a:lnTo>
                    <a:pt x="3296" y="164"/>
                  </a:lnTo>
                  <a:lnTo>
                    <a:pt x="3133" y="82"/>
                  </a:lnTo>
                  <a:lnTo>
                    <a:pt x="288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5"/>
            <p:cNvSpPr/>
            <p:nvPr/>
          </p:nvSpPr>
          <p:spPr>
            <a:xfrm>
              <a:off x="3702386" y="916243"/>
              <a:ext cx="154523" cy="141482"/>
            </a:xfrm>
            <a:custGeom>
              <a:avLst/>
              <a:gdLst/>
              <a:ahLst/>
              <a:cxnLst/>
              <a:rect l="l" t="t" r="r" b="b"/>
              <a:pathLst>
                <a:path w="3377" h="3092" extrusionOk="0">
                  <a:moveTo>
                    <a:pt x="1017" y="0"/>
                  </a:moveTo>
                  <a:lnTo>
                    <a:pt x="854" y="41"/>
                  </a:lnTo>
                  <a:lnTo>
                    <a:pt x="651" y="122"/>
                  </a:lnTo>
                  <a:lnTo>
                    <a:pt x="488" y="244"/>
                  </a:lnTo>
                  <a:lnTo>
                    <a:pt x="326" y="366"/>
                  </a:lnTo>
                  <a:lnTo>
                    <a:pt x="203" y="529"/>
                  </a:lnTo>
                  <a:lnTo>
                    <a:pt x="122" y="692"/>
                  </a:lnTo>
                  <a:lnTo>
                    <a:pt x="41" y="854"/>
                  </a:lnTo>
                  <a:lnTo>
                    <a:pt x="0" y="1058"/>
                  </a:lnTo>
                  <a:lnTo>
                    <a:pt x="0" y="1261"/>
                  </a:lnTo>
                  <a:lnTo>
                    <a:pt x="41" y="1464"/>
                  </a:lnTo>
                  <a:lnTo>
                    <a:pt x="122" y="1627"/>
                  </a:lnTo>
                  <a:lnTo>
                    <a:pt x="244" y="1790"/>
                  </a:lnTo>
                  <a:lnTo>
                    <a:pt x="366" y="1953"/>
                  </a:lnTo>
                  <a:lnTo>
                    <a:pt x="529" y="2075"/>
                  </a:lnTo>
                  <a:lnTo>
                    <a:pt x="895" y="2278"/>
                  </a:lnTo>
                  <a:lnTo>
                    <a:pt x="1424" y="2522"/>
                  </a:lnTo>
                  <a:lnTo>
                    <a:pt x="1993" y="2725"/>
                  </a:lnTo>
                  <a:lnTo>
                    <a:pt x="2563" y="2929"/>
                  </a:lnTo>
                  <a:lnTo>
                    <a:pt x="3132" y="3092"/>
                  </a:lnTo>
                  <a:lnTo>
                    <a:pt x="3214" y="3092"/>
                  </a:lnTo>
                  <a:lnTo>
                    <a:pt x="3295" y="3051"/>
                  </a:lnTo>
                  <a:lnTo>
                    <a:pt x="3336" y="3010"/>
                  </a:lnTo>
                  <a:lnTo>
                    <a:pt x="3376" y="2929"/>
                  </a:lnTo>
                  <a:lnTo>
                    <a:pt x="3376" y="2888"/>
                  </a:lnTo>
                  <a:lnTo>
                    <a:pt x="3376" y="2807"/>
                  </a:lnTo>
                  <a:lnTo>
                    <a:pt x="3336" y="2725"/>
                  </a:lnTo>
                  <a:lnTo>
                    <a:pt x="3254" y="2725"/>
                  </a:lnTo>
                  <a:lnTo>
                    <a:pt x="3173" y="2685"/>
                  </a:lnTo>
                  <a:lnTo>
                    <a:pt x="3254" y="2644"/>
                  </a:lnTo>
                  <a:lnTo>
                    <a:pt x="3295" y="2603"/>
                  </a:lnTo>
                  <a:lnTo>
                    <a:pt x="3336" y="2522"/>
                  </a:lnTo>
                  <a:lnTo>
                    <a:pt x="3336" y="2441"/>
                  </a:lnTo>
                  <a:lnTo>
                    <a:pt x="3173" y="1993"/>
                  </a:lnTo>
                  <a:lnTo>
                    <a:pt x="3051" y="1505"/>
                  </a:lnTo>
                  <a:lnTo>
                    <a:pt x="2807" y="1058"/>
                  </a:lnTo>
                  <a:lnTo>
                    <a:pt x="2563" y="692"/>
                  </a:lnTo>
                  <a:lnTo>
                    <a:pt x="2237" y="366"/>
                  </a:lnTo>
                  <a:lnTo>
                    <a:pt x="2075" y="244"/>
                  </a:lnTo>
                  <a:lnTo>
                    <a:pt x="1871" y="163"/>
                  </a:lnTo>
                  <a:lnTo>
                    <a:pt x="1668" y="81"/>
                  </a:lnTo>
                  <a:lnTo>
                    <a:pt x="14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5"/>
            <p:cNvSpPr/>
            <p:nvPr/>
          </p:nvSpPr>
          <p:spPr>
            <a:xfrm>
              <a:off x="3873615" y="923655"/>
              <a:ext cx="139652" cy="221558"/>
            </a:xfrm>
            <a:custGeom>
              <a:avLst/>
              <a:gdLst/>
              <a:ahLst/>
              <a:cxnLst/>
              <a:rect l="l" t="t" r="r" b="b"/>
              <a:pathLst>
                <a:path w="3052" h="4842" extrusionOk="0">
                  <a:moveTo>
                    <a:pt x="2115" y="1"/>
                  </a:moveTo>
                  <a:lnTo>
                    <a:pt x="1871" y="42"/>
                  </a:lnTo>
                  <a:lnTo>
                    <a:pt x="1627" y="164"/>
                  </a:lnTo>
                  <a:lnTo>
                    <a:pt x="1424" y="326"/>
                  </a:lnTo>
                  <a:lnTo>
                    <a:pt x="1221" y="530"/>
                  </a:lnTo>
                  <a:lnTo>
                    <a:pt x="855" y="977"/>
                  </a:lnTo>
                  <a:lnTo>
                    <a:pt x="570" y="1465"/>
                  </a:lnTo>
                  <a:lnTo>
                    <a:pt x="326" y="1994"/>
                  </a:lnTo>
                  <a:lnTo>
                    <a:pt x="122" y="2604"/>
                  </a:lnTo>
                  <a:lnTo>
                    <a:pt x="41" y="3255"/>
                  </a:lnTo>
                  <a:lnTo>
                    <a:pt x="0" y="3906"/>
                  </a:lnTo>
                  <a:lnTo>
                    <a:pt x="82" y="4557"/>
                  </a:lnTo>
                  <a:lnTo>
                    <a:pt x="82" y="4638"/>
                  </a:lnTo>
                  <a:lnTo>
                    <a:pt x="122" y="4719"/>
                  </a:lnTo>
                  <a:lnTo>
                    <a:pt x="163" y="4801"/>
                  </a:lnTo>
                  <a:lnTo>
                    <a:pt x="285" y="4841"/>
                  </a:lnTo>
                  <a:lnTo>
                    <a:pt x="366" y="4801"/>
                  </a:lnTo>
                  <a:lnTo>
                    <a:pt x="895" y="4435"/>
                  </a:lnTo>
                  <a:lnTo>
                    <a:pt x="1343" y="4028"/>
                  </a:lnTo>
                  <a:lnTo>
                    <a:pt x="1790" y="3621"/>
                  </a:lnTo>
                  <a:lnTo>
                    <a:pt x="2197" y="3133"/>
                  </a:lnTo>
                  <a:lnTo>
                    <a:pt x="2522" y="2645"/>
                  </a:lnTo>
                  <a:lnTo>
                    <a:pt x="2807" y="2116"/>
                  </a:lnTo>
                  <a:lnTo>
                    <a:pt x="2888" y="1831"/>
                  </a:lnTo>
                  <a:lnTo>
                    <a:pt x="2970" y="1547"/>
                  </a:lnTo>
                  <a:lnTo>
                    <a:pt x="3010" y="1221"/>
                  </a:lnTo>
                  <a:lnTo>
                    <a:pt x="3051" y="936"/>
                  </a:lnTo>
                  <a:lnTo>
                    <a:pt x="3010" y="692"/>
                  </a:lnTo>
                  <a:lnTo>
                    <a:pt x="2929" y="448"/>
                  </a:lnTo>
                  <a:lnTo>
                    <a:pt x="2807" y="245"/>
                  </a:lnTo>
                  <a:lnTo>
                    <a:pt x="2604" y="123"/>
                  </a:lnTo>
                  <a:lnTo>
                    <a:pt x="23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5"/>
            <p:cNvSpPr/>
            <p:nvPr/>
          </p:nvSpPr>
          <p:spPr>
            <a:xfrm>
              <a:off x="3761918" y="1163797"/>
              <a:ext cx="175022" cy="145189"/>
            </a:xfrm>
            <a:custGeom>
              <a:avLst/>
              <a:gdLst/>
              <a:ahLst/>
              <a:cxnLst/>
              <a:rect l="l" t="t" r="r" b="b"/>
              <a:pathLst>
                <a:path w="3825" h="3173" extrusionOk="0">
                  <a:moveTo>
                    <a:pt x="692" y="0"/>
                  </a:moveTo>
                  <a:lnTo>
                    <a:pt x="489" y="81"/>
                  </a:lnTo>
                  <a:lnTo>
                    <a:pt x="285" y="203"/>
                  </a:lnTo>
                  <a:lnTo>
                    <a:pt x="163" y="366"/>
                  </a:lnTo>
                  <a:lnTo>
                    <a:pt x="41" y="610"/>
                  </a:lnTo>
                  <a:lnTo>
                    <a:pt x="1" y="814"/>
                  </a:lnTo>
                  <a:lnTo>
                    <a:pt x="41" y="1058"/>
                  </a:lnTo>
                  <a:lnTo>
                    <a:pt x="123" y="1261"/>
                  </a:lnTo>
                  <a:lnTo>
                    <a:pt x="245" y="1505"/>
                  </a:lnTo>
                  <a:lnTo>
                    <a:pt x="367" y="1708"/>
                  </a:lnTo>
                  <a:lnTo>
                    <a:pt x="692" y="2075"/>
                  </a:lnTo>
                  <a:lnTo>
                    <a:pt x="1099" y="2359"/>
                  </a:lnTo>
                  <a:lnTo>
                    <a:pt x="1506" y="2644"/>
                  </a:lnTo>
                  <a:lnTo>
                    <a:pt x="1994" y="2888"/>
                  </a:lnTo>
                  <a:lnTo>
                    <a:pt x="2523" y="3051"/>
                  </a:lnTo>
                  <a:lnTo>
                    <a:pt x="3051" y="3132"/>
                  </a:lnTo>
                  <a:lnTo>
                    <a:pt x="3621" y="3173"/>
                  </a:lnTo>
                  <a:lnTo>
                    <a:pt x="3702" y="3173"/>
                  </a:lnTo>
                  <a:lnTo>
                    <a:pt x="3743" y="3132"/>
                  </a:lnTo>
                  <a:lnTo>
                    <a:pt x="3824" y="3010"/>
                  </a:lnTo>
                  <a:lnTo>
                    <a:pt x="3824" y="2888"/>
                  </a:lnTo>
                  <a:lnTo>
                    <a:pt x="3743" y="2807"/>
                  </a:lnTo>
                  <a:lnTo>
                    <a:pt x="3784" y="2725"/>
                  </a:lnTo>
                  <a:lnTo>
                    <a:pt x="3784" y="2603"/>
                  </a:lnTo>
                  <a:lnTo>
                    <a:pt x="3540" y="2115"/>
                  </a:lnTo>
                  <a:lnTo>
                    <a:pt x="3255" y="1708"/>
                  </a:lnTo>
                  <a:lnTo>
                    <a:pt x="2970" y="1302"/>
                  </a:lnTo>
                  <a:lnTo>
                    <a:pt x="2604" y="895"/>
                  </a:lnTo>
                  <a:lnTo>
                    <a:pt x="2279" y="570"/>
                  </a:lnTo>
                  <a:lnTo>
                    <a:pt x="1831" y="285"/>
                  </a:lnTo>
                  <a:lnTo>
                    <a:pt x="1628" y="122"/>
                  </a:lnTo>
                  <a:lnTo>
                    <a:pt x="1384" y="41"/>
                  </a:lnTo>
                  <a:lnTo>
                    <a:pt x="11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5"/>
            <p:cNvSpPr/>
            <p:nvPr/>
          </p:nvSpPr>
          <p:spPr>
            <a:xfrm>
              <a:off x="3938729" y="1305238"/>
              <a:ext cx="186187" cy="141482"/>
            </a:xfrm>
            <a:custGeom>
              <a:avLst/>
              <a:gdLst/>
              <a:ahLst/>
              <a:cxnLst/>
              <a:rect l="l" t="t" r="r" b="b"/>
              <a:pathLst>
                <a:path w="4069" h="3092" extrusionOk="0">
                  <a:moveTo>
                    <a:pt x="2767" y="0"/>
                  </a:moveTo>
                  <a:lnTo>
                    <a:pt x="2523" y="82"/>
                  </a:lnTo>
                  <a:lnTo>
                    <a:pt x="2279" y="204"/>
                  </a:lnTo>
                  <a:lnTo>
                    <a:pt x="1831" y="489"/>
                  </a:lnTo>
                  <a:lnTo>
                    <a:pt x="1425" y="814"/>
                  </a:lnTo>
                  <a:lnTo>
                    <a:pt x="1059" y="1221"/>
                  </a:lnTo>
                  <a:lnTo>
                    <a:pt x="733" y="1668"/>
                  </a:lnTo>
                  <a:lnTo>
                    <a:pt x="489" y="2116"/>
                  </a:lnTo>
                  <a:lnTo>
                    <a:pt x="286" y="2604"/>
                  </a:lnTo>
                  <a:lnTo>
                    <a:pt x="164" y="2604"/>
                  </a:lnTo>
                  <a:lnTo>
                    <a:pt x="123" y="2644"/>
                  </a:lnTo>
                  <a:lnTo>
                    <a:pt x="42" y="2685"/>
                  </a:lnTo>
                  <a:lnTo>
                    <a:pt x="1" y="2766"/>
                  </a:lnTo>
                  <a:lnTo>
                    <a:pt x="1" y="2848"/>
                  </a:lnTo>
                  <a:lnTo>
                    <a:pt x="42" y="2929"/>
                  </a:lnTo>
                  <a:lnTo>
                    <a:pt x="82" y="2970"/>
                  </a:lnTo>
                  <a:lnTo>
                    <a:pt x="164" y="3010"/>
                  </a:lnTo>
                  <a:lnTo>
                    <a:pt x="733" y="3051"/>
                  </a:lnTo>
                  <a:lnTo>
                    <a:pt x="1343" y="3092"/>
                  </a:lnTo>
                  <a:lnTo>
                    <a:pt x="1953" y="3010"/>
                  </a:lnTo>
                  <a:lnTo>
                    <a:pt x="2238" y="2929"/>
                  </a:lnTo>
                  <a:lnTo>
                    <a:pt x="2523" y="2848"/>
                  </a:lnTo>
                  <a:lnTo>
                    <a:pt x="2930" y="2604"/>
                  </a:lnTo>
                  <a:lnTo>
                    <a:pt x="3336" y="2319"/>
                  </a:lnTo>
                  <a:lnTo>
                    <a:pt x="3499" y="2156"/>
                  </a:lnTo>
                  <a:lnTo>
                    <a:pt x="3662" y="1994"/>
                  </a:lnTo>
                  <a:lnTo>
                    <a:pt x="3784" y="1790"/>
                  </a:lnTo>
                  <a:lnTo>
                    <a:pt x="3906" y="1546"/>
                  </a:lnTo>
                  <a:lnTo>
                    <a:pt x="3987" y="1302"/>
                  </a:lnTo>
                  <a:lnTo>
                    <a:pt x="4069" y="1058"/>
                  </a:lnTo>
                  <a:lnTo>
                    <a:pt x="4069" y="814"/>
                  </a:lnTo>
                  <a:lnTo>
                    <a:pt x="4028" y="570"/>
                  </a:lnTo>
                  <a:lnTo>
                    <a:pt x="3906" y="367"/>
                  </a:lnTo>
                  <a:lnTo>
                    <a:pt x="3743" y="204"/>
                  </a:lnTo>
                  <a:lnTo>
                    <a:pt x="3540" y="82"/>
                  </a:lnTo>
                  <a:lnTo>
                    <a:pt x="32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5"/>
            <p:cNvSpPr/>
            <p:nvPr/>
          </p:nvSpPr>
          <p:spPr>
            <a:xfrm>
              <a:off x="3918275" y="1608618"/>
              <a:ext cx="193600" cy="175022"/>
            </a:xfrm>
            <a:custGeom>
              <a:avLst/>
              <a:gdLst/>
              <a:ahLst/>
              <a:cxnLst/>
              <a:rect l="l" t="t" r="r" b="b"/>
              <a:pathLst>
                <a:path w="4231" h="3825" extrusionOk="0">
                  <a:moveTo>
                    <a:pt x="3173" y="1"/>
                  </a:moveTo>
                  <a:lnTo>
                    <a:pt x="2807" y="41"/>
                  </a:lnTo>
                  <a:lnTo>
                    <a:pt x="2441" y="163"/>
                  </a:lnTo>
                  <a:lnTo>
                    <a:pt x="2075" y="367"/>
                  </a:lnTo>
                  <a:lnTo>
                    <a:pt x="1750" y="611"/>
                  </a:lnTo>
                  <a:lnTo>
                    <a:pt x="1424" y="855"/>
                  </a:lnTo>
                  <a:lnTo>
                    <a:pt x="1180" y="1140"/>
                  </a:lnTo>
                  <a:lnTo>
                    <a:pt x="977" y="1424"/>
                  </a:lnTo>
                  <a:lnTo>
                    <a:pt x="773" y="1709"/>
                  </a:lnTo>
                  <a:lnTo>
                    <a:pt x="570" y="2034"/>
                  </a:lnTo>
                  <a:lnTo>
                    <a:pt x="407" y="2401"/>
                  </a:lnTo>
                  <a:lnTo>
                    <a:pt x="245" y="2767"/>
                  </a:lnTo>
                  <a:lnTo>
                    <a:pt x="1" y="3580"/>
                  </a:lnTo>
                  <a:lnTo>
                    <a:pt x="1" y="3661"/>
                  </a:lnTo>
                  <a:lnTo>
                    <a:pt x="82" y="3784"/>
                  </a:lnTo>
                  <a:lnTo>
                    <a:pt x="163" y="3824"/>
                  </a:lnTo>
                  <a:lnTo>
                    <a:pt x="245" y="3824"/>
                  </a:lnTo>
                  <a:lnTo>
                    <a:pt x="773" y="3702"/>
                  </a:lnTo>
                  <a:lnTo>
                    <a:pt x="1262" y="3580"/>
                  </a:lnTo>
                  <a:lnTo>
                    <a:pt x="1790" y="3417"/>
                  </a:lnTo>
                  <a:lnTo>
                    <a:pt x="2278" y="3214"/>
                  </a:lnTo>
                  <a:lnTo>
                    <a:pt x="2726" y="2970"/>
                  </a:lnTo>
                  <a:lnTo>
                    <a:pt x="3173" y="2685"/>
                  </a:lnTo>
                  <a:lnTo>
                    <a:pt x="3539" y="2319"/>
                  </a:lnTo>
                  <a:lnTo>
                    <a:pt x="3905" y="1912"/>
                  </a:lnTo>
                  <a:lnTo>
                    <a:pt x="4068" y="1587"/>
                  </a:lnTo>
                  <a:lnTo>
                    <a:pt x="4190" y="1221"/>
                  </a:lnTo>
                  <a:lnTo>
                    <a:pt x="4231" y="1058"/>
                  </a:lnTo>
                  <a:lnTo>
                    <a:pt x="4231" y="855"/>
                  </a:lnTo>
                  <a:lnTo>
                    <a:pt x="4190" y="651"/>
                  </a:lnTo>
                  <a:lnTo>
                    <a:pt x="4109" y="489"/>
                  </a:lnTo>
                  <a:lnTo>
                    <a:pt x="3987" y="326"/>
                  </a:lnTo>
                  <a:lnTo>
                    <a:pt x="3865" y="204"/>
                  </a:lnTo>
                  <a:lnTo>
                    <a:pt x="3702" y="123"/>
                  </a:lnTo>
                  <a:lnTo>
                    <a:pt x="3539" y="41"/>
                  </a:lnTo>
                  <a:lnTo>
                    <a:pt x="337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5"/>
            <p:cNvSpPr/>
            <p:nvPr/>
          </p:nvSpPr>
          <p:spPr>
            <a:xfrm>
              <a:off x="4117417" y="882701"/>
              <a:ext cx="482147" cy="1105638"/>
            </a:xfrm>
            <a:custGeom>
              <a:avLst/>
              <a:gdLst/>
              <a:ahLst/>
              <a:cxnLst/>
              <a:rect l="l" t="t" r="r" b="b"/>
              <a:pathLst>
                <a:path w="10537" h="24163" extrusionOk="0">
                  <a:moveTo>
                    <a:pt x="8909" y="1"/>
                  </a:moveTo>
                  <a:lnTo>
                    <a:pt x="8665" y="42"/>
                  </a:lnTo>
                  <a:lnTo>
                    <a:pt x="8421" y="123"/>
                  </a:lnTo>
                  <a:lnTo>
                    <a:pt x="8177" y="245"/>
                  </a:lnTo>
                  <a:lnTo>
                    <a:pt x="7973" y="367"/>
                  </a:lnTo>
                  <a:lnTo>
                    <a:pt x="7689" y="570"/>
                  </a:lnTo>
                  <a:lnTo>
                    <a:pt x="7485" y="814"/>
                  </a:lnTo>
                  <a:lnTo>
                    <a:pt x="7282" y="1059"/>
                  </a:lnTo>
                  <a:lnTo>
                    <a:pt x="7119" y="1303"/>
                  </a:lnTo>
                  <a:lnTo>
                    <a:pt x="6957" y="1547"/>
                  </a:lnTo>
                  <a:lnTo>
                    <a:pt x="6834" y="1872"/>
                  </a:lnTo>
                  <a:lnTo>
                    <a:pt x="6631" y="2482"/>
                  </a:lnTo>
                  <a:lnTo>
                    <a:pt x="6550" y="2848"/>
                  </a:lnTo>
                  <a:lnTo>
                    <a:pt x="6509" y="3255"/>
                  </a:lnTo>
                  <a:lnTo>
                    <a:pt x="6468" y="4028"/>
                  </a:lnTo>
                  <a:lnTo>
                    <a:pt x="6387" y="5655"/>
                  </a:lnTo>
                  <a:lnTo>
                    <a:pt x="6306" y="6468"/>
                  </a:lnTo>
                  <a:lnTo>
                    <a:pt x="6224" y="6835"/>
                  </a:lnTo>
                  <a:lnTo>
                    <a:pt x="6102" y="7201"/>
                  </a:lnTo>
                  <a:lnTo>
                    <a:pt x="5980" y="7567"/>
                  </a:lnTo>
                  <a:lnTo>
                    <a:pt x="5818" y="7933"/>
                  </a:lnTo>
                  <a:lnTo>
                    <a:pt x="5574" y="8258"/>
                  </a:lnTo>
                  <a:lnTo>
                    <a:pt x="5329" y="8584"/>
                  </a:lnTo>
                  <a:lnTo>
                    <a:pt x="4882" y="9031"/>
                  </a:lnTo>
                  <a:lnTo>
                    <a:pt x="4353" y="9438"/>
                  </a:lnTo>
                  <a:lnTo>
                    <a:pt x="3865" y="9845"/>
                  </a:lnTo>
                  <a:lnTo>
                    <a:pt x="3336" y="10251"/>
                  </a:lnTo>
                  <a:lnTo>
                    <a:pt x="2889" y="10699"/>
                  </a:lnTo>
                  <a:lnTo>
                    <a:pt x="2686" y="10943"/>
                  </a:lnTo>
                  <a:lnTo>
                    <a:pt x="2523" y="11187"/>
                  </a:lnTo>
                  <a:lnTo>
                    <a:pt x="2360" y="11472"/>
                  </a:lnTo>
                  <a:lnTo>
                    <a:pt x="2238" y="11756"/>
                  </a:lnTo>
                  <a:lnTo>
                    <a:pt x="2157" y="12082"/>
                  </a:lnTo>
                  <a:lnTo>
                    <a:pt x="2116" y="12407"/>
                  </a:lnTo>
                  <a:lnTo>
                    <a:pt x="2116" y="12855"/>
                  </a:lnTo>
                  <a:lnTo>
                    <a:pt x="2157" y="13261"/>
                  </a:lnTo>
                  <a:lnTo>
                    <a:pt x="2319" y="14075"/>
                  </a:lnTo>
                  <a:lnTo>
                    <a:pt x="2523" y="14848"/>
                  </a:lnTo>
                  <a:lnTo>
                    <a:pt x="2563" y="15254"/>
                  </a:lnTo>
                  <a:lnTo>
                    <a:pt x="2604" y="15661"/>
                  </a:lnTo>
                  <a:lnTo>
                    <a:pt x="2563" y="16027"/>
                  </a:lnTo>
                  <a:lnTo>
                    <a:pt x="2523" y="16393"/>
                  </a:lnTo>
                  <a:lnTo>
                    <a:pt x="2441" y="16719"/>
                  </a:lnTo>
                  <a:lnTo>
                    <a:pt x="2319" y="17044"/>
                  </a:lnTo>
                  <a:lnTo>
                    <a:pt x="2035" y="17654"/>
                  </a:lnTo>
                  <a:lnTo>
                    <a:pt x="1669" y="18265"/>
                  </a:lnTo>
                  <a:lnTo>
                    <a:pt x="936" y="19444"/>
                  </a:lnTo>
                  <a:lnTo>
                    <a:pt x="570" y="20014"/>
                  </a:lnTo>
                  <a:lnTo>
                    <a:pt x="286" y="20664"/>
                  </a:lnTo>
                  <a:lnTo>
                    <a:pt x="164" y="20990"/>
                  </a:lnTo>
                  <a:lnTo>
                    <a:pt x="82" y="21356"/>
                  </a:lnTo>
                  <a:lnTo>
                    <a:pt x="1" y="21722"/>
                  </a:lnTo>
                  <a:lnTo>
                    <a:pt x="1" y="22088"/>
                  </a:lnTo>
                  <a:lnTo>
                    <a:pt x="1" y="22454"/>
                  </a:lnTo>
                  <a:lnTo>
                    <a:pt x="82" y="22820"/>
                  </a:lnTo>
                  <a:lnTo>
                    <a:pt x="204" y="23186"/>
                  </a:lnTo>
                  <a:lnTo>
                    <a:pt x="408" y="23471"/>
                  </a:lnTo>
                  <a:lnTo>
                    <a:pt x="652" y="23756"/>
                  </a:lnTo>
                  <a:lnTo>
                    <a:pt x="936" y="23959"/>
                  </a:lnTo>
                  <a:lnTo>
                    <a:pt x="1262" y="24081"/>
                  </a:lnTo>
                  <a:lnTo>
                    <a:pt x="1587" y="24163"/>
                  </a:lnTo>
                  <a:lnTo>
                    <a:pt x="1913" y="24122"/>
                  </a:lnTo>
                  <a:lnTo>
                    <a:pt x="2238" y="24041"/>
                  </a:lnTo>
                  <a:lnTo>
                    <a:pt x="2523" y="23878"/>
                  </a:lnTo>
                  <a:lnTo>
                    <a:pt x="2808" y="23674"/>
                  </a:lnTo>
                  <a:lnTo>
                    <a:pt x="3092" y="23349"/>
                  </a:lnTo>
                  <a:lnTo>
                    <a:pt x="3296" y="23024"/>
                  </a:lnTo>
                  <a:lnTo>
                    <a:pt x="3458" y="22658"/>
                  </a:lnTo>
                  <a:lnTo>
                    <a:pt x="3580" y="22291"/>
                  </a:lnTo>
                  <a:lnTo>
                    <a:pt x="3865" y="21519"/>
                  </a:lnTo>
                  <a:lnTo>
                    <a:pt x="4028" y="21193"/>
                  </a:lnTo>
                  <a:lnTo>
                    <a:pt x="4231" y="20827"/>
                  </a:lnTo>
                  <a:lnTo>
                    <a:pt x="4475" y="20542"/>
                  </a:lnTo>
                  <a:lnTo>
                    <a:pt x="4719" y="20258"/>
                  </a:lnTo>
                  <a:lnTo>
                    <a:pt x="5004" y="20014"/>
                  </a:lnTo>
                  <a:lnTo>
                    <a:pt x="5289" y="19770"/>
                  </a:lnTo>
                  <a:lnTo>
                    <a:pt x="5899" y="19363"/>
                  </a:lnTo>
                  <a:lnTo>
                    <a:pt x="6550" y="18956"/>
                  </a:lnTo>
                  <a:lnTo>
                    <a:pt x="7160" y="18509"/>
                  </a:lnTo>
                  <a:lnTo>
                    <a:pt x="7770" y="18061"/>
                  </a:lnTo>
                  <a:lnTo>
                    <a:pt x="8055" y="17817"/>
                  </a:lnTo>
                  <a:lnTo>
                    <a:pt x="8299" y="17573"/>
                  </a:lnTo>
                  <a:lnTo>
                    <a:pt x="8543" y="17288"/>
                  </a:lnTo>
                  <a:lnTo>
                    <a:pt x="8787" y="16963"/>
                  </a:lnTo>
                  <a:lnTo>
                    <a:pt x="8990" y="16637"/>
                  </a:lnTo>
                  <a:lnTo>
                    <a:pt x="9112" y="16312"/>
                  </a:lnTo>
                  <a:lnTo>
                    <a:pt x="9194" y="15946"/>
                  </a:lnTo>
                  <a:lnTo>
                    <a:pt x="9275" y="15621"/>
                  </a:lnTo>
                  <a:lnTo>
                    <a:pt x="9275" y="15254"/>
                  </a:lnTo>
                  <a:lnTo>
                    <a:pt x="9234" y="14888"/>
                  </a:lnTo>
                  <a:lnTo>
                    <a:pt x="9153" y="14563"/>
                  </a:lnTo>
                  <a:lnTo>
                    <a:pt x="9031" y="14197"/>
                  </a:lnTo>
                  <a:lnTo>
                    <a:pt x="8746" y="13546"/>
                  </a:lnTo>
                  <a:lnTo>
                    <a:pt x="8421" y="12895"/>
                  </a:lnTo>
                  <a:lnTo>
                    <a:pt x="8299" y="12529"/>
                  </a:lnTo>
                  <a:lnTo>
                    <a:pt x="8217" y="12204"/>
                  </a:lnTo>
                  <a:lnTo>
                    <a:pt x="8177" y="11838"/>
                  </a:lnTo>
                  <a:lnTo>
                    <a:pt x="8217" y="11472"/>
                  </a:lnTo>
                  <a:lnTo>
                    <a:pt x="8340" y="11187"/>
                  </a:lnTo>
                  <a:lnTo>
                    <a:pt x="8462" y="10902"/>
                  </a:lnTo>
                  <a:lnTo>
                    <a:pt x="8624" y="10658"/>
                  </a:lnTo>
                  <a:lnTo>
                    <a:pt x="8828" y="10414"/>
                  </a:lnTo>
                  <a:lnTo>
                    <a:pt x="9275" y="9926"/>
                  </a:lnTo>
                  <a:lnTo>
                    <a:pt x="9722" y="9478"/>
                  </a:lnTo>
                  <a:lnTo>
                    <a:pt x="10089" y="8950"/>
                  </a:lnTo>
                  <a:lnTo>
                    <a:pt x="10251" y="8706"/>
                  </a:lnTo>
                  <a:lnTo>
                    <a:pt x="10373" y="8421"/>
                  </a:lnTo>
                  <a:lnTo>
                    <a:pt x="10455" y="8136"/>
                  </a:lnTo>
                  <a:lnTo>
                    <a:pt x="10536" y="7851"/>
                  </a:lnTo>
                  <a:lnTo>
                    <a:pt x="10536" y="7567"/>
                  </a:lnTo>
                  <a:lnTo>
                    <a:pt x="10536" y="7241"/>
                  </a:lnTo>
                  <a:lnTo>
                    <a:pt x="10455" y="6916"/>
                  </a:lnTo>
                  <a:lnTo>
                    <a:pt x="10373" y="6550"/>
                  </a:lnTo>
                  <a:lnTo>
                    <a:pt x="10170" y="5940"/>
                  </a:lnTo>
                  <a:lnTo>
                    <a:pt x="9885" y="5289"/>
                  </a:lnTo>
                  <a:lnTo>
                    <a:pt x="9641" y="4638"/>
                  </a:lnTo>
                  <a:lnTo>
                    <a:pt x="9519" y="4353"/>
                  </a:lnTo>
                  <a:lnTo>
                    <a:pt x="9438" y="4028"/>
                  </a:lnTo>
                  <a:lnTo>
                    <a:pt x="9356" y="3702"/>
                  </a:lnTo>
                  <a:lnTo>
                    <a:pt x="9356" y="3336"/>
                  </a:lnTo>
                  <a:lnTo>
                    <a:pt x="9397" y="2970"/>
                  </a:lnTo>
                  <a:lnTo>
                    <a:pt x="9519" y="2604"/>
                  </a:lnTo>
                  <a:lnTo>
                    <a:pt x="9804" y="1913"/>
                  </a:lnTo>
                  <a:lnTo>
                    <a:pt x="9926" y="1547"/>
                  </a:lnTo>
                  <a:lnTo>
                    <a:pt x="9967" y="1221"/>
                  </a:lnTo>
                  <a:lnTo>
                    <a:pt x="9967" y="855"/>
                  </a:lnTo>
                  <a:lnTo>
                    <a:pt x="9926" y="692"/>
                  </a:lnTo>
                  <a:lnTo>
                    <a:pt x="9845" y="530"/>
                  </a:lnTo>
                  <a:lnTo>
                    <a:pt x="9845" y="489"/>
                  </a:lnTo>
                  <a:lnTo>
                    <a:pt x="9804" y="448"/>
                  </a:lnTo>
                  <a:lnTo>
                    <a:pt x="9600" y="245"/>
                  </a:lnTo>
                  <a:lnTo>
                    <a:pt x="9397" y="82"/>
                  </a:lnTo>
                  <a:lnTo>
                    <a:pt x="9153" y="42"/>
                  </a:lnTo>
                  <a:lnTo>
                    <a:pt x="890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5"/>
            <p:cNvSpPr/>
            <p:nvPr/>
          </p:nvSpPr>
          <p:spPr>
            <a:xfrm>
              <a:off x="3564652" y="1742645"/>
              <a:ext cx="286671" cy="124735"/>
            </a:xfrm>
            <a:custGeom>
              <a:avLst/>
              <a:gdLst/>
              <a:ahLst/>
              <a:cxnLst/>
              <a:rect l="l" t="t" r="r" b="b"/>
              <a:pathLst>
                <a:path w="6265" h="2726" extrusionOk="0">
                  <a:moveTo>
                    <a:pt x="936" y="0"/>
                  </a:moveTo>
                  <a:lnTo>
                    <a:pt x="651" y="82"/>
                  </a:lnTo>
                  <a:lnTo>
                    <a:pt x="407" y="204"/>
                  </a:lnTo>
                  <a:lnTo>
                    <a:pt x="203" y="366"/>
                  </a:lnTo>
                  <a:lnTo>
                    <a:pt x="81" y="570"/>
                  </a:lnTo>
                  <a:lnTo>
                    <a:pt x="0" y="855"/>
                  </a:lnTo>
                  <a:lnTo>
                    <a:pt x="0" y="1139"/>
                  </a:lnTo>
                  <a:lnTo>
                    <a:pt x="81" y="1424"/>
                  </a:lnTo>
                  <a:lnTo>
                    <a:pt x="244" y="1627"/>
                  </a:lnTo>
                  <a:lnTo>
                    <a:pt x="407" y="1831"/>
                  </a:lnTo>
                  <a:lnTo>
                    <a:pt x="651" y="1993"/>
                  </a:lnTo>
                  <a:lnTo>
                    <a:pt x="936" y="2115"/>
                  </a:lnTo>
                  <a:lnTo>
                    <a:pt x="1180" y="2197"/>
                  </a:lnTo>
                  <a:lnTo>
                    <a:pt x="1424" y="2278"/>
                  </a:lnTo>
                  <a:lnTo>
                    <a:pt x="1871" y="2319"/>
                  </a:lnTo>
                  <a:lnTo>
                    <a:pt x="2278" y="2360"/>
                  </a:lnTo>
                  <a:lnTo>
                    <a:pt x="3783" y="2482"/>
                  </a:lnTo>
                  <a:lnTo>
                    <a:pt x="5247" y="2604"/>
                  </a:lnTo>
                  <a:lnTo>
                    <a:pt x="5776" y="2644"/>
                  </a:lnTo>
                  <a:lnTo>
                    <a:pt x="5898" y="2685"/>
                  </a:lnTo>
                  <a:lnTo>
                    <a:pt x="5979" y="2685"/>
                  </a:lnTo>
                  <a:lnTo>
                    <a:pt x="6061" y="2726"/>
                  </a:lnTo>
                  <a:lnTo>
                    <a:pt x="6142" y="2685"/>
                  </a:lnTo>
                  <a:lnTo>
                    <a:pt x="6224" y="2604"/>
                  </a:lnTo>
                  <a:lnTo>
                    <a:pt x="6264" y="2522"/>
                  </a:lnTo>
                  <a:lnTo>
                    <a:pt x="6264" y="2360"/>
                  </a:lnTo>
                  <a:lnTo>
                    <a:pt x="6224" y="2238"/>
                  </a:lnTo>
                  <a:lnTo>
                    <a:pt x="6142" y="2156"/>
                  </a:lnTo>
                  <a:lnTo>
                    <a:pt x="5898" y="2034"/>
                  </a:lnTo>
                  <a:lnTo>
                    <a:pt x="5654" y="1871"/>
                  </a:lnTo>
                  <a:lnTo>
                    <a:pt x="5207" y="1505"/>
                  </a:lnTo>
                  <a:lnTo>
                    <a:pt x="4759" y="1099"/>
                  </a:lnTo>
                  <a:lnTo>
                    <a:pt x="4515" y="936"/>
                  </a:lnTo>
                  <a:lnTo>
                    <a:pt x="4271" y="773"/>
                  </a:lnTo>
                  <a:lnTo>
                    <a:pt x="3661" y="488"/>
                  </a:lnTo>
                  <a:lnTo>
                    <a:pt x="3051" y="244"/>
                  </a:lnTo>
                  <a:lnTo>
                    <a:pt x="2400" y="122"/>
                  </a:lnTo>
                  <a:lnTo>
                    <a:pt x="17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3745170" y="1428100"/>
              <a:ext cx="113570" cy="336912"/>
            </a:xfrm>
            <a:custGeom>
              <a:avLst/>
              <a:gdLst/>
              <a:ahLst/>
              <a:cxnLst/>
              <a:rect l="l" t="t" r="r" b="b"/>
              <a:pathLst>
                <a:path w="2482" h="7363" extrusionOk="0">
                  <a:moveTo>
                    <a:pt x="814" y="0"/>
                  </a:moveTo>
                  <a:lnTo>
                    <a:pt x="651" y="81"/>
                  </a:lnTo>
                  <a:lnTo>
                    <a:pt x="529" y="163"/>
                  </a:lnTo>
                  <a:lnTo>
                    <a:pt x="407" y="285"/>
                  </a:lnTo>
                  <a:lnTo>
                    <a:pt x="245" y="529"/>
                  </a:lnTo>
                  <a:lnTo>
                    <a:pt x="123" y="854"/>
                  </a:lnTo>
                  <a:lnTo>
                    <a:pt x="82" y="1139"/>
                  </a:lnTo>
                  <a:lnTo>
                    <a:pt x="1" y="1953"/>
                  </a:lnTo>
                  <a:lnTo>
                    <a:pt x="1" y="2725"/>
                  </a:lnTo>
                  <a:lnTo>
                    <a:pt x="41" y="3539"/>
                  </a:lnTo>
                  <a:lnTo>
                    <a:pt x="123" y="4312"/>
                  </a:lnTo>
                  <a:lnTo>
                    <a:pt x="285" y="5125"/>
                  </a:lnTo>
                  <a:lnTo>
                    <a:pt x="489" y="5939"/>
                  </a:lnTo>
                  <a:lnTo>
                    <a:pt x="692" y="6630"/>
                  </a:lnTo>
                  <a:lnTo>
                    <a:pt x="855" y="6956"/>
                  </a:lnTo>
                  <a:lnTo>
                    <a:pt x="936" y="7118"/>
                  </a:lnTo>
                  <a:lnTo>
                    <a:pt x="1058" y="7240"/>
                  </a:lnTo>
                  <a:lnTo>
                    <a:pt x="1180" y="7322"/>
                  </a:lnTo>
                  <a:lnTo>
                    <a:pt x="1262" y="7362"/>
                  </a:lnTo>
                  <a:lnTo>
                    <a:pt x="1343" y="7362"/>
                  </a:lnTo>
                  <a:lnTo>
                    <a:pt x="1384" y="7322"/>
                  </a:lnTo>
                  <a:lnTo>
                    <a:pt x="1506" y="7200"/>
                  </a:lnTo>
                  <a:lnTo>
                    <a:pt x="1628" y="6996"/>
                  </a:lnTo>
                  <a:lnTo>
                    <a:pt x="1750" y="6549"/>
                  </a:lnTo>
                  <a:lnTo>
                    <a:pt x="1790" y="6183"/>
                  </a:lnTo>
                  <a:lnTo>
                    <a:pt x="1953" y="5207"/>
                  </a:lnTo>
                  <a:lnTo>
                    <a:pt x="2157" y="4190"/>
                  </a:lnTo>
                  <a:lnTo>
                    <a:pt x="2401" y="3295"/>
                  </a:lnTo>
                  <a:lnTo>
                    <a:pt x="2441" y="2807"/>
                  </a:lnTo>
                  <a:lnTo>
                    <a:pt x="2482" y="2319"/>
                  </a:lnTo>
                  <a:lnTo>
                    <a:pt x="2482" y="1871"/>
                  </a:lnTo>
                  <a:lnTo>
                    <a:pt x="2401" y="1424"/>
                  </a:lnTo>
                  <a:lnTo>
                    <a:pt x="2238" y="976"/>
                  </a:lnTo>
                  <a:lnTo>
                    <a:pt x="1994" y="570"/>
                  </a:lnTo>
                  <a:lnTo>
                    <a:pt x="1953" y="529"/>
                  </a:lnTo>
                  <a:lnTo>
                    <a:pt x="1709" y="244"/>
                  </a:lnTo>
                  <a:lnTo>
                    <a:pt x="1546" y="122"/>
                  </a:lnTo>
                  <a:lnTo>
                    <a:pt x="1384" y="41"/>
                  </a:lnTo>
                  <a:lnTo>
                    <a:pt x="1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3378506" y="1580705"/>
              <a:ext cx="260635" cy="94947"/>
            </a:xfrm>
            <a:custGeom>
              <a:avLst/>
              <a:gdLst/>
              <a:ahLst/>
              <a:cxnLst/>
              <a:rect l="l" t="t" r="r" b="b"/>
              <a:pathLst>
                <a:path w="5696" h="2075" extrusionOk="0">
                  <a:moveTo>
                    <a:pt x="1139" y="0"/>
                  </a:moveTo>
                  <a:lnTo>
                    <a:pt x="814" y="82"/>
                  </a:lnTo>
                  <a:lnTo>
                    <a:pt x="611" y="163"/>
                  </a:lnTo>
                  <a:lnTo>
                    <a:pt x="407" y="326"/>
                  </a:lnTo>
                  <a:lnTo>
                    <a:pt x="204" y="489"/>
                  </a:lnTo>
                  <a:lnTo>
                    <a:pt x="82" y="692"/>
                  </a:lnTo>
                  <a:lnTo>
                    <a:pt x="41" y="895"/>
                  </a:lnTo>
                  <a:lnTo>
                    <a:pt x="0" y="1139"/>
                  </a:lnTo>
                  <a:lnTo>
                    <a:pt x="82" y="1383"/>
                  </a:lnTo>
                  <a:lnTo>
                    <a:pt x="204" y="1587"/>
                  </a:lnTo>
                  <a:lnTo>
                    <a:pt x="448" y="1790"/>
                  </a:lnTo>
                  <a:lnTo>
                    <a:pt x="692" y="1912"/>
                  </a:lnTo>
                  <a:lnTo>
                    <a:pt x="936" y="1994"/>
                  </a:lnTo>
                  <a:lnTo>
                    <a:pt x="1221" y="2034"/>
                  </a:lnTo>
                  <a:lnTo>
                    <a:pt x="1912" y="2075"/>
                  </a:lnTo>
                  <a:lnTo>
                    <a:pt x="2604" y="2075"/>
                  </a:lnTo>
                  <a:lnTo>
                    <a:pt x="3377" y="1994"/>
                  </a:lnTo>
                  <a:lnTo>
                    <a:pt x="4109" y="1831"/>
                  </a:lnTo>
                  <a:lnTo>
                    <a:pt x="4841" y="1668"/>
                  </a:lnTo>
                  <a:lnTo>
                    <a:pt x="5573" y="1383"/>
                  </a:lnTo>
                  <a:lnTo>
                    <a:pt x="5654" y="1302"/>
                  </a:lnTo>
                  <a:lnTo>
                    <a:pt x="5695" y="1221"/>
                  </a:lnTo>
                  <a:lnTo>
                    <a:pt x="5695" y="1139"/>
                  </a:lnTo>
                  <a:lnTo>
                    <a:pt x="5654" y="1058"/>
                  </a:lnTo>
                  <a:lnTo>
                    <a:pt x="5614" y="936"/>
                  </a:lnTo>
                  <a:lnTo>
                    <a:pt x="5532" y="855"/>
                  </a:lnTo>
                  <a:lnTo>
                    <a:pt x="5044" y="529"/>
                  </a:lnTo>
                  <a:lnTo>
                    <a:pt x="4475" y="326"/>
                  </a:lnTo>
                  <a:lnTo>
                    <a:pt x="3905" y="204"/>
                  </a:lnTo>
                  <a:lnTo>
                    <a:pt x="3336" y="82"/>
                  </a:lnTo>
                  <a:lnTo>
                    <a:pt x="2685" y="41"/>
                  </a:lnTo>
                  <a:lnTo>
                    <a:pt x="207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5"/>
            <p:cNvSpPr/>
            <p:nvPr/>
          </p:nvSpPr>
          <p:spPr>
            <a:xfrm>
              <a:off x="3499492" y="1286614"/>
              <a:ext cx="111694" cy="299712"/>
            </a:xfrm>
            <a:custGeom>
              <a:avLst/>
              <a:gdLst/>
              <a:ahLst/>
              <a:cxnLst/>
              <a:rect l="l" t="t" r="r" b="b"/>
              <a:pathLst>
                <a:path w="2441" h="6550" extrusionOk="0">
                  <a:moveTo>
                    <a:pt x="1221" y="1"/>
                  </a:moveTo>
                  <a:lnTo>
                    <a:pt x="1017" y="82"/>
                  </a:lnTo>
                  <a:lnTo>
                    <a:pt x="855" y="204"/>
                  </a:lnTo>
                  <a:lnTo>
                    <a:pt x="692" y="326"/>
                  </a:lnTo>
                  <a:lnTo>
                    <a:pt x="570" y="489"/>
                  </a:lnTo>
                  <a:lnTo>
                    <a:pt x="448" y="692"/>
                  </a:lnTo>
                  <a:lnTo>
                    <a:pt x="244" y="1140"/>
                  </a:lnTo>
                  <a:lnTo>
                    <a:pt x="82" y="1628"/>
                  </a:lnTo>
                  <a:lnTo>
                    <a:pt x="41" y="2157"/>
                  </a:lnTo>
                  <a:lnTo>
                    <a:pt x="0" y="2645"/>
                  </a:lnTo>
                  <a:lnTo>
                    <a:pt x="41" y="3173"/>
                  </a:lnTo>
                  <a:lnTo>
                    <a:pt x="122" y="3702"/>
                  </a:lnTo>
                  <a:lnTo>
                    <a:pt x="285" y="4678"/>
                  </a:lnTo>
                  <a:lnTo>
                    <a:pt x="448" y="5167"/>
                  </a:lnTo>
                  <a:lnTo>
                    <a:pt x="611" y="5655"/>
                  </a:lnTo>
                  <a:lnTo>
                    <a:pt x="814" y="6102"/>
                  </a:lnTo>
                  <a:lnTo>
                    <a:pt x="936" y="6305"/>
                  </a:lnTo>
                  <a:lnTo>
                    <a:pt x="1099" y="6509"/>
                  </a:lnTo>
                  <a:lnTo>
                    <a:pt x="1221" y="6550"/>
                  </a:lnTo>
                  <a:lnTo>
                    <a:pt x="1302" y="6550"/>
                  </a:lnTo>
                  <a:lnTo>
                    <a:pt x="1424" y="6468"/>
                  </a:lnTo>
                  <a:lnTo>
                    <a:pt x="1465" y="6387"/>
                  </a:lnTo>
                  <a:lnTo>
                    <a:pt x="1465" y="5777"/>
                  </a:lnTo>
                  <a:lnTo>
                    <a:pt x="1546" y="5248"/>
                  </a:lnTo>
                  <a:lnTo>
                    <a:pt x="1668" y="4678"/>
                  </a:lnTo>
                  <a:lnTo>
                    <a:pt x="1831" y="4109"/>
                  </a:lnTo>
                  <a:lnTo>
                    <a:pt x="2156" y="3011"/>
                  </a:lnTo>
                  <a:lnTo>
                    <a:pt x="2319" y="2482"/>
                  </a:lnTo>
                  <a:lnTo>
                    <a:pt x="2400" y="1912"/>
                  </a:lnTo>
                  <a:lnTo>
                    <a:pt x="2400" y="1872"/>
                  </a:lnTo>
                  <a:lnTo>
                    <a:pt x="2441" y="1872"/>
                  </a:lnTo>
                  <a:lnTo>
                    <a:pt x="2441" y="1384"/>
                  </a:lnTo>
                  <a:lnTo>
                    <a:pt x="2441" y="1099"/>
                  </a:lnTo>
                  <a:lnTo>
                    <a:pt x="2400" y="896"/>
                  </a:lnTo>
                  <a:lnTo>
                    <a:pt x="2319" y="651"/>
                  </a:lnTo>
                  <a:lnTo>
                    <a:pt x="2197" y="448"/>
                  </a:lnTo>
                  <a:lnTo>
                    <a:pt x="2075" y="245"/>
                  </a:lnTo>
                  <a:lnTo>
                    <a:pt x="1831" y="123"/>
                  </a:lnTo>
                  <a:lnTo>
                    <a:pt x="16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a:off x="2888979" y="1805929"/>
              <a:ext cx="735232" cy="683114"/>
            </a:xfrm>
            <a:custGeom>
              <a:avLst/>
              <a:gdLst/>
              <a:ahLst/>
              <a:cxnLst/>
              <a:rect l="l" t="t" r="r" b="b"/>
              <a:pathLst>
                <a:path w="16068" h="14929" extrusionOk="0">
                  <a:moveTo>
                    <a:pt x="13098" y="0"/>
                  </a:moveTo>
                  <a:lnTo>
                    <a:pt x="12488" y="41"/>
                  </a:lnTo>
                  <a:lnTo>
                    <a:pt x="11878" y="122"/>
                  </a:lnTo>
                  <a:lnTo>
                    <a:pt x="11268" y="285"/>
                  </a:lnTo>
                  <a:lnTo>
                    <a:pt x="10698" y="488"/>
                  </a:lnTo>
                  <a:lnTo>
                    <a:pt x="10170" y="814"/>
                  </a:lnTo>
                  <a:lnTo>
                    <a:pt x="9682" y="1139"/>
                  </a:lnTo>
                  <a:lnTo>
                    <a:pt x="9234" y="1546"/>
                  </a:lnTo>
                  <a:lnTo>
                    <a:pt x="8827" y="1993"/>
                  </a:lnTo>
                  <a:lnTo>
                    <a:pt x="8461" y="2441"/>
                  </a:lnTo>
                  <a:lnTo>
                    <a:pt x="8095" y="2929"/>
                  </a:lnTo>
                  <a:lnTo>
                    <a:pt x="7444" y="3946"/>
                  </a:lnTo>
                  <a:lnTo>
                    <a:pt x="6834" y="4963"/>
                  </a:lnTo>
                  <a:lnTo>
                    <a:pt x="6183" y="5939"/>
                  </a:lnTo>
                  <a:lnTo>
                    <a:pt x="5736" y="6508"/>
                  </a:lnTo>
                  <a:lnTo>
                    <a:pt x="5289" y="6997"/>
                  </a:lnTo>
                  <a:lnTo>
                    <a:pt x="4760" y="7444"/>
                  </a:lnTo>
                  <a:lnTo>
                    <a:pt x="4231" y="7891"/>
                  </a:lnTo>
                  <a:lnTo>
                    <a:pt x="3173" y="8786"/>
                  </a:lnTo>
                  <a:lnTo>
                    <a:pt x="2645" y="9193"/>
                  </a:lnTo>
                  <a:lnTo>
                    <a:pt x="2116" y="9641"/>
                  </a:lnTo>
                  <a:lnTo>
                    <a:pt x="1587" y="10169"/>
                  </a:lnTo>
                  <a:lnTo>
                    <a:pt x="1140" y="10739"/>
                  </a:lnTo>
                  <a:lnTo>
                    <a:pt x="733" y="11308"/>
                  </a:lnTo>
                  <a:lnTo>
                    <a:pt x="367" y="11959"/>
                  </a:lnTo>
                  <a:lnTo>
                    <a:pt x="245" y="12284"/>
                  </a:lnTo>
                  <a:lnTo>
                    <a:pt x="123" y="12651"/>
                  </a:lnTo>
                  <a:lnTo>
                    <a:pt x="41" y="12976"/>
                  </a:lnTo>
                  <a:lnTo>
                    <a:pt x="1" y="13342"/>
                  </a:lnTo>
                  <a:lnTo>
                    <a:pt x="1" y="13708"/>
                  </a:lnTo>
                  <a:lnTo>
                    <a:pt x="1" y="14034"/>
                  </a:lnTo>
                  <a:lnTo>
                    <a:pt x="41" y="14400"/>
                  </a:lnTo>
                  <a:lnTo>
                    <a:pt x="123" y="14766"/>
                  </a:lnTo>
                  <a:lnTo>
                    <a:pt x="204" y="14888"/>
                  </a:lnTo>
                  <a:lnTo>
                    <a:pt x="326" y="14928"/>
                  </a:lnTo>
                  <a:lnTo>
                    <a:pt x="448" y="14888"/>
                  </a:lnTo>
                  <a:lnTo>
                    <a:pt x="529" y="14766"/>
                  </a:lnTo>
                  <a:lnTo>
                    <a:pt x="651" y="14522"/>
                  </a:lnTo>
                  <a:lnTo>
                    <a:pt x="814" y="14278"/>
                  </a:lnTo>
                  <a:lnTo>
                    <a:pt x="977" y="14074"/>
                  </a:lnTo>
                  <a:lnTo>
                    <a:pt x="1180" y="13871"/>
                  </a:lnTo>
                  <a:lnTo>
                    <a:pt x="1424" y="13749"/>
                  </a:lnTo>
                  <a:lnTo>
                    <a:pt x="1668" y="13586"/>
                  </a:lnTo>
                  <a:lnTo>
                    <a:pt x="2197" y="13383"/>
                  </a:lnTo>
                  <a:lnTo>
                    <a:pt x="2767" y="13261"/>
                  </a:lnTo>
                  <a:lnTo>
                    <a:pt x="3377" y="13179"/>
                  </a:lnTo>
                  <a:lnTo>
                    <a:pt x="3946" y="13139"/>
                  </a:lnTo>
                  <a:lnTo>
                    <a:pt x="4475" y="13098"/>
                  </a:lnTo>
                  <a:lnTo>
                    <a:pt x="5126" y="13098"/>
                  </a:lnTo>
                  <a:lnTo>
                    <a:pt x="5817" y="13057"/>
                  </a:lnTo>
                  <a:lnTo>
                    <a:pt x="6468" y="12976"/>
                  </a:lnTo>
                  <a:lnTo>
                    <a:pt x="6753" y="12895"/>
                  </a:lnTo>
                  <a:lnTo>
                    <a:pt x="7078" y="12773"/>
                  </a:lnTo>
                  <a:lnTo>
                    <a:pt x="7363" y="12691"/>
                  </a:lnTo>
                  <a:lnTo>
                    <a:pt x="7648" y="12529"/>
                  </a:lnTo>
                  <a:lnTo>
                    <a:pt x="7892" y="12366"/>
                  </a:lnTo>
                  <a:lnTo>
                    <a:pt x="8095" y="12203"/>
                  </a:lnTo>
                  <a:lnTo>
                    <a:pt x="8543" y="11796"/>
                  </a:lnTo>
                  <a:lnTo>
                    <a:pt x="8909" y="11349"/>
                  </a:lnTo>
                  <a:lnTo>
                    <a:pt x="9234" y="10739"/>
                  </a:lnTo>
                  <a:lnTo>
                    <a:pt x="9519" y="10088"/>
                  </a:lnTo>
                  <a:lnTo>
                    <a:pt x="9763" y="9437"/>
                  </a:lnTo>
                  <a:lnTo>
                    <a:pt x="9966" y="8786"/>
                  </a:lnTo>
                  <a:lnTo>
                    <a:pt x="10170" y="8013"/>
                  </a:lnTo>
                  <a:lnTo>
                    <a:pt x="10373" y="7241"/>
                  </a:lnTo>
                  <a:lnTo>
                    <a:pt x="10495" y="6875"/>
                  </a:lnTo>
                  <a:lnTo>
                    <a:pt x="10658" y="6468"/>
                  </a:lnTo>
                  <a:lnTo>
                    <a:pt x="10902" y="6142"/>
                  </a:lnTo>
                  <a:lnTo>
                    <a:pt x="11024" y="5980"/>
                  </a:lnTo>
                  <a:lnTo>
                    <a:pt x="11187" y="5858"/>
                  </a:lnTo>
                  <a:lnTo>
                    <a:pt x="11390" y="5776"/>
                  </a:lnTo>
                  <a:lnTo>
                    <a:pt x="11593" y="5695"/>
                  </a:lnTo>
                  <a:lnTo>
                    <a:pt x="12041" y="5614"/>
                  </a:lnTo>
                  <a:lnTo>
                    <a:pt x="12488" y="5573"/>
                  </a:lnTo>
                  <a:lnTo>
                    <a:pt x="12936" y="5532"/>
                  </a:lnTo>
                  <a:lnTo>
                    <a:pt x="13180" y="5451"/>
                  </a:lnTo>
                  <a:lnTo>
                    <a:pt x="13424" y="5370"/>
                  </a:lnTo>
                  <a:lnTo>
                    <a:pt x="13627" y="5248"/>
                  </a:lnTo>
                  <a:lnTo>
                    <a:pt x="13790" y="5085"/>
                  </a:lnTo>
                  <a:lnTo>
                    <a:pt x="13953" y="4922"/>
                  </a:lnTo>
                  <a:lnTo>
                    <a:pt x="14115" y="4759"/>
                  </a:lnTo>
                  <a:lnTo>
                    <a:pt x="14237" y="4556"/>
                  </a:lnTo>
                  <a:lnTo>
                    <a:pt x="14319" y="4312"/>
                  </a:lnTo>
                  <a:lnTo>
                    <a:pt x="14563" y="3702"/>
                  </a:lnTo>
                  <a:lnTo>
                    <a:pt x="14644" y="3376"/>
                  </a:lnTo>
                  <a:lnTo>
                    <a:pt x="14807" y="3051"/>
                  </a:lnTo>
                  <a:lnTo>
                    <a:pt x="14969" y="2807"/>
                  </a:lnTo>
                  <a:lnTo>
                    <a:pt x="15214" y="2563"/>
                  </a:lnTo>
                  <a:lnTo>
                    <a:pt x="15376" y="2482"/>
                  </a:lnTo>
                  <a:lnTo>
                    <a:pt x="15498" y="2441"/>
                  </a:lnTo>
                  <a:lnTo>
                    <a:pt x="15661" y="2400"/>
                  </a:lnTo>
                  <a:lnTo>
                    <a:pt x="15824" y="2441"/>
                  </a:lnTo>
                  <a:lnTo>
                    <a:pt x="15905" y="2441"/>
                  </a:lnTo>
                  <a:lnTo>
                    <a:pt x="15986" y="2400"/>
                  </a:lnTo>
                  <a:lnTo>
                    <a:pt x="16068" y="2319"/>
                  </a:lnTo>
                  <a:lnTo>
                    <a:pt x="16068" y="2197"/>
                  </a:lnTo>
                  <a:lnTo>
                    <a:pt x="16068" y="2115"/>
                  </a:lnTo>
                  <a:lnTo>
                    <a:pt x="15986" y="2075"/>
                  </a:lnTo>
                  <a:lnTo>
                    <a:pt x="15905" y="1993"/>
                  </a:lnTo>
                  <a:lnTo>
                    <a:pt x="15824" y="1831"/>
                  </a:lnTo>
                  <a:lnTo>
                    <a:pt x="15661" y="1546"/>
                  </a:lnTo>
                  <a:lnTo>
                    <a:pt x="15458" y="1221"/>
                  </a:lnTo>
                  <a:lnTo>
                    <a:pt x="15254" y="936"/>
                  </a:lnTo>
                  <a:lnTo>
                    <a:pt x="15010" y="732"/>
                  </a:lnTo>
                  <a:lnTo>
                    <a:pt x="14807" y="570"/>
                  </a:lnTo>
                  <a:lnTo>
                    <a:pt x="14522" y="407"/>
                  </a:lnTo>
                  <a:lnTo>
                    <a:pt x="14278" y="285"/>
                  </a:lnTo>
                  <a:lnTo>
                    <a:pt x="13993" y="163"/>
                  </a:lnTo>
                  <a:lnTo>
                    <a:pt x="13668" y="82"/>
                  </a:lnTo>
                  <a:lnTo>
                    <a:pt x="13383" y="41"/>
                  </a:lnTo>
                  <a:lnTo>
                    <a:pt x="130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5"/>
            <p:cNvSpPr/>
            <p:nvPr/>
          </p:nvSpPr>
          <p:spPr>
            <a:xfrm>
              <a:off x="3525528" y="329936"/>
              <a:ext cx="253176" cy="219636"/>
            </a:xfrm>
            <a:custGeom>
              <a:avLst/>
              <a:gdLst/>
              <a:ahLst/>
              <a:cxnLst/>
              <a:rect l="l" t="t" r="r" b="b"/>
              <a:pathLst>
                <a:path w="5533" h="4800" extrusionOk="0">
                  <a:moveTo>
                    <a:pt x="3865" y="0"/>
                  </a:moveTo>
                  <a:lnTo>
                    <a:pt x="3418" y="122"/>
                  </a:lnTo>
                  <a:lnTo>
                    <a:pt x="2930" y="285"/>
                  </a:lnTo>
                  <a:lnTo>
                    <a:pt x="2482" y="488"/>
                  </a:lnTo>
                  <a:lnTo>
                    <a:pt x="2075" y="773"/>
                  </a:lnTo>
                  <a:lnTo>
                    <a:pt x="1669" y="1058"/>
                  </a:lnTo>
                  <a:lnTo>
                    <a:pt x="1303" y="1424"/>
                  </a:lnTo>
                  <a:lnTo>
                    <a:pt x="936" y="1790"/>
                  </a:lnTo>
                  <a:lnTo>
                    <a:pt x="611" y="2197"/>
                  </a:lnTo>
                  <a:lnTo>
                    <a:pt x="326" y="2603"/>
                  </a:lnTo>
                  <a:lnTo>
                    <a:pt x="123" y="3010"/>
                  </a:lnTo>
                  <a:lnTo>
                    <a:pt x="1" y="3417"/>
                  </a:lnTo>
                  <a:lnTo>
                    <a:pt x="1" y="3661"/>
                  </a:lnTo>
                  <a:lnTo>
                    <a:pt x="1" y="3864"/>
                  </a:lnTo>
                  <a:lnTo>
                    <a:pt x="42" y="4068"/>
                  </a:lnTo>
                  <a:lnTo>
                    <a:pt x="123" y="4271"/>
                  </a:lnTo>
                  <a:lnTo>
                    <a:pt x="286" y="4515"/>
                  </a:lnTo>
                  <a:lnTo>
                    <a:pt x="489" y="4678"/>
                  </a:lnTo>
                  <a:lnTo>
                    <a:pt x="774" y="4759"/>
                  </a:lnTo>
                  <a:lnTo>
                    <a:pt x="1018" y="4800"/>
                  </a:lnTo>
                  <a:lnTo>
                    <a:pt x="1343" y="4800"/>
                  </a:lnTo>
                  <a:lnTo>
                    <a:pt x="1628" y="4759"/>
                  </a:lnTo>
                  <a:lnTo>
                    <a:pt x="2157" y="4637"/>
                  </a:lnTo>
                  <a:lnTo>
                    <a:pt x="2686" y="4434"/>
                  </a:lnTo>
                  <a:lnTo>
                    <a:pt x="3255" y="4149"/>
                  </a:lnTo>
                  <a:lnTo>
                    <a:pt x="3784" y="3864"/>
                  </a:lnTo>
                  <a:lnTo>
                    <a:pt x="4028" y="3661"/>
                  </a:lnTo>
                  <a:lnTo>
                    <a:pt x="4231" y="3458"/>
                  </a:lnTo>
                  <a:lnTo>
                    <a:pt x="4516" y="3173"/>
                  </a:lnTo>
                  <a:lnTo>
                    <a:pt x="4801" y="2807"/>
                  </a:lnTo>
                  <a:lnTo>
                    <a:pt x="5085" y="2441"/>
                  </a:lnTo>
                  <a:lnTo>
                    <a:pt x="5289" y="2034"/>
                  </a:lnTo>
                  <a:lnTo>
                    <a:pt x="5451" y="1587"/>
                  </a:lnTo>
                  <a:lnTo>
                    <a:pt x="5492" y="1383"/>
                  </a:lnTo>
                  <a:lnTo>
                    <a:pt x="5533" y="1180"/>
                  </a:lnTo>
                  <a:lnTo>
                    <a:pt x="5492" y="976"/>
                  </a:lnTo>
                  <a:lnTo>
                    <a:pt x="5451" y="773"/>
                  </a:lnTo>
                  <a:lnTo>
                    <a:pt x="5329" y="570"/>
                  </a:lnTo>
                  <a:lnTo>
                    <a:pt x="5207" y="366"/>
                  </a:lnTo>
                  <a:lnTo>
                    <a:pt x="5167" y="326"/>
                  </a:lnTo>
                  <a:lnTo>
                    <a:pt x="5126" y="285"/>
                  </a:lnTo>
                  <a:lnTo>
                    <a:pt x="4963" y="163"/>
                  </a:lnTo>
                  <a:lnTo>
                    <a:pt x="4760" y="82"/>
                  </a:lnTo>
                  <a:lnTo>
                    <a:pt x="45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5"/>
            <p:cNvSpPr/>
            <p:nvPr/>
          </p:nvSpPr>
          <p:spPr>
            <a:xfrm>
              <a:off x="3804748" y="1431806"/>
              <a:ext cx="132193" cy="186187"/>
            </a:xfrm>
            <a:custGeom>
              <a:avLst/>
              <a:gdLst/>
              <a:ahLst/>
              <a:cxnLst/>
              <a:rect l="l" t="t" r="r" b="b"/>
              <a:pathLst>
                <a:path w="2889" h="4069" extrusionOk="0">
                  <a:moveTo>
                    <a:pt x="936" y="0"/>
                  </a:moveTo>
                  <a:lnTo>
                    <a:pt x="692" y="41"/>
                  </a:lnTo>
                  <a:lnTo>
                    <a:pt x="488" y="204"/>
                  </a:lnTo>
                  <a:lnTo>
                    <a:pt x="326" y="366"/>
                  </a:lnTo>
                  <a:lnTo>
                    <a:pt x="204" y="570"/>
                  </a:lnTo>
                  <a:lnTo>
                    <a:pt x="82" y="814"/>
                  </a:lnTo>
                  <a:lnTo>
                    <a:pt x="0" y="1058"/>
                  </a:lnTo>
                  <a:lnTo>
                    <a:pt x="0" y="1302"/>
                  </a:lnTo>
                  <a:lnTo>
                    <a:pt x="0" y="1546"/>
                  </a:lnTo>
                  <a:lnTo>
                    <a:pt x="41" y="1790"/>
                  </a:lnTo>
                  <a:lnTo>
                    <a:pt x="163" y="2238"/>
                  </a:lnTo>
                  <a:lnTo>
                    <a:pt x="366" y="2685"/>
                  </a:lnTo>
                  <a:lnTo>
                    <a:pt x="651" y="3051"/>
                  </a:lnTo>
                  <a:lnTo>
                    <a:pt x="814" y="3254"/>
                  </a:lnTo>
                  <a:lnTo>
                    <a:pt x="1017" y="3458"/>
                  </a:lnTo>
                  <a:lnTo>
                    <a:pt x="1261" y="3621"/>
                  </a:lnTo>
                  <a:lnTo>
                    <a:pt x="1465" y="3743"/>
                  </a:lnTo>
                  <a:lnTo>
                    <a:pt x="1709" y="3865"/>
                  </a:lnTo>
                  <a:lnTo>
                    <a:pt x="1953" y="3946"/>
                  </a:lnTo>
                  <a:lnTo>
                    <a:pt x="2237" y="4027"/>
                  </a:lnTo>
                  <a:lnTo>
                    <a:pt x="2482" y="4068"/>
                  </a:lnTo>
                  <a:lnTo>
                    <a:pt x="2563" y="4068"/>
                  </a:lnTo>
                  <a:lnTo>
                    <a:pt x="2644" y="4027"/>
                  </a:lnTo>
                  <a:lnTo>
                    <a:pt x="2807" y="4027"/>
                  </a:lnTo>
                  <a:lnTo>
                    <a:pt x="2888" y="3946"/>
                  </a:lnTo>
                  <a:lnTo>
                    <a:pt x="2888" y="3865"/>
                  </a:lnTo>
                  <a:lnTo>
                    <a:pt x="2848" y="3214"/>
                  </a:lnTo>
                  <a:lnTo>
                    <a:pt x="2726" y="2604"/>
                  </a:lnTo>
                  <a:lnTo>
                    <a:pt x="2604" y="2034"/>
                  </a:lnTo>
                  <a:lnTo>
                    <a:pt x="2400" y="1424"/>
                  </a:lnTo>
                  <a:lnTo>
                    <a:pt x="2237" y="977"/>
                  </a:lnTo>
                  <a:lnTo>
                    <a:pt x="2115" y="733"/>
                  </a:lnTo>
                  <a:lnTo>
                    <a:pt x="1993" y="529"/>
                  </a:lnTo>
                  <a:lnTo>
                    <a:pt x="1831" y="326"/>
                  </a:lnTo>
                  <a:lnTo>
                    <a:pt x="1668" y="163"/>
                  </a:lnTo>
                  <a:lnTo>
                    <a:pt x="1465" y="41"/>
                  </a:lnTo>
                  <a:lnTo>
                    <a:pt x="1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4171412" y="996275"/>
              <a:ext cx="333206" cy="945533"/>
            </a:xfrm>
            <a:custGeom>
              <a:avLst/>
              <a:gdLst/>
              <a:ahLst/>
              <a:cxnLst/>
              <a:rect l="l" t="t" r="r" b="b"/>
              <a:pathLst>
                <a:path w="7282" h="20664" extrusionOk="0">
                  <a:moveTo>
                    <a:pt x="6549" y="0"/>
                  </a:moveTo>
                  <a:lnTo>
                    <a:pt x="6468" y="41"/>
                  </a:lnTo>
                  <a:lnTo>
                    <a:pt x="6427" y="82"/>
                  </a:lnTo>
                  <a:lnTo>
                    <a:pt x="6427" y="163"/>
                  </a:lnTo>
                  <a:lnTo>
                    <a:pt x="6427" y="244"/>
                  </a:lnTo>
                  <a:lnTo>
                    <a:pt x="6590" y="773"/>
                  </a:lnTo>
                  <a:lnTo>
                    <a:pt x="6712" y="1302"/>
                  </a:lnTo>
                  <a:lnTo>
                    <a:pt x="6793" y="1831"/>
                  </a:lnTo>
                  <a:lnTo>
                    <a:pt x="6875" y="2359"/>
                  </a:lnTo>
                  <a:lnTo>
                    <a:pt x="6875" y="2929"/>
                  </a:lnTo>
                  <a:lnTo>
                    <a:pt x="6834" y="3458"/>
                  </a:lnTo>
                  <a:lnTo>
                    <a:pt x="6793" y="3986"/>
                  </a:lnTo>
                  <a:lnTo>
                    <a:pt x="6671" y="4556"/>
                  </a:lnTo>
                  <a:lnTo>
                    <a:pt x="6549" y="5085"/>
                  </a:lnTo>
                  <a:lnTo>
                    <a:pt x="6346" y="5573"/>
                  </a:lnTo>
                  <a:lnTo>
                    <a:pt x="6143" y="6102"/>
                  </a:lnTo>
                  <a:lnTo>
                    <a:pt x="5899" y="6549"/>
                  </a:lnTo>
                  <a:lnTo>
                    <a:pt x="5614" y="7037"/>
                  </a:lnTo>
                  <a:lnTo>
                    <a:pt x="5288" y="7485"/>
                  </a:lnTo>
                  <a:lnTo>
                    <a:pt x="4963" y="7891"/>
                  </a:lnTo>
                  <a:lnTo>
                    <a:pt x="4597" y="8298"/>
                  </a:lnTo>
                  <a:lnTo>
                    <a:pt x="4272" y="8664"/>
                  </a:lnTo>
                  <a:lnTo>
                    <a:pt x="3905" y="9071"/>
                  </a:lnTo>
                  <a:lnTo>
                    <a:pt x="3621" y="9478"/>
                  </a:lnTo>
                  <a:lnTo>
                    <a:pt x="3377" y="9925"/>
                  </a:lnTo>
                  <a:lnTo>
                    <a:pt x="3255" y="10169"/>
                  </a:lnTo>
                  <a:lnTo>
                    <a:pt x="3214" y="10454"/>
                  </a:lnTo>
                  <a:lnTo>
                    <a:pt x="3173" y="10698"/>
                  </a:lnTo>
                  <a:lnTo>
                    <a:pt x="3133" y="10983"/>
                  </a:lnTo>
                  <a:lnTo>
                    <a:pt x="3173" y="11512"/>
                  </a:lnTo>
                  <a:lnTo>
                    <a:pt x="3295" y="12040"/>
                  </a:lnTo>
                  <a:lnTo>
                    <a:pt x="3458" y="12650"/>
                  </a:lnTo>
                  <a:lnTo>
                    <a:pt x="3499" y="12976"/>
                  </a:lnTo>
                  <a:lnTo>
                    <a:pt x="3499" y="13301"/>
                  </a:lnTo>
                  <a:lnTo>
                    <a:pt x="3499" y="13545"/>
                  </a:lnTo>
                  <a:lnTo>
                    <a:pt x="3458" y="13830"/>
                  </a:lnTo>
                  <a:lnTo>
                    <a:pt x="3377" y="14074"/>
                  </a:lnTo>
                  <a:lnTo>
                    <a:pt x="3295" y="14359"/>
                  </a:lnTo>
                  <a:lnTo>
                    <a:pt x="3011" y="14847"/>
                  </a:lnTo>
                  <a:lnTo>
                    <a:pt x="2726" y="15294"/>
                  </a:lnTo>
                  <a:lnTo>
                    <a:pt x="2360" y="15742"/>
                  </a:lnTo>
                  <a:lnTo>
                    <a:pt x="1994" y="16149"/>
                  </a:lnTo>
                  <a:lnTo>
                    <a:pt x="1180" y="17084"/>
                  </a:lnTo>
                  <a:lnTo>
                    <a:pt x="773" y="17572"/>
                  </a:lnTo>
                  <a:lnTo>
                    <a:pt x="448" y="18142"/>
                  </a:lnTo>
                  <a:lnTo>
                    <a:pt x="204" y="18671"/>
                  </a:lnTo>
                  <a:lnTo>
                    <a:pt x="82" y="18996"/>
                  </a:lnTo>
                  <a:lnTo>
                    <a:pt x="41" y="19281"/>
                  </a:lnTo>
                  <a:lnTo>
                    <a:pt x="1" y="19565"/>
                  </a:lnTo>
                  <a:lnTo>
                    <a:pt x="1" y="19891"/>
                  </a:lnTo>
                  <a:lnTo>
                    <a:pt x="41" y="20216"/>
                  </a:lnTo>
                  <a:lnTo>
                    <a:pt x="123" y="20501"/>
                  </a:lnTo>
                  <a:lnTo>
                    <a:pt x="163" y="20582"/>
                  </a:lnTo>
                  <a:lnTo>
                    <a:pt x="245" y="20623"/>
                  </a:lnTo>
                  <a:lnTo>
                    <a:pt x="326" y="20664"/>
                  </a:lnTo>
                  <a:lnTo>
                    <a:pt x="407" y="20664"/>
                  </a:lnTo>
                  <a:lnTo>
                    <a:pt x="448" y="20623"/>
                  </a:lnTo>
                  <a:lnTo>
                    <a:pt x="529" y="20582"/>
                  </a:lnTo>
                  <a:lnTo>
                    <a:pt x="529" y="20501"/>
                  </a:lnTo>
                  <a:lnTo>
                    <a:pt x="529" y="20420"/>
                  </a:lnTo>
                  <a:lnTo>
                    <a:pt x="448" y="20135"/>
                  </a:lnTo>
                  <a:lnTo>
                    <a:pt x="407" y="19809"/>
                  </a:lnTo>
                  <a:lnTo>
                    <a:pt x="407" y="19525"/>
                  </a:lnTo>
                  <a:lnTo>
                    <a:pt x="448" y="19281"/>
                  </a:lnTo>
                  <a:lnTo>
                    <a:pt x="489" y="18996"/>
                  </a:lnTo>
                  <a:lnTo>
                    <a:pt x="611" y="18711"/>
                  </a:lnTo>
                  <a:lnTo>
                    <a:pt x="855" y="18182"/>
                  </a:lnTo>
                  <a:lnTo>
                    <a:pt x="1180" y="17694"/>
                  </a:lnTo>
                  <a:lnTo>
                    <a:pt x="1546" y="17206"/>
                  </a:lnTo>
                  <a:lnTo>
                    <a:pt x="2319" y="16352"/>
                  </a:lnTo>
                  <a:lnTo>
                    <a:pt x="2685" y="15945"/>
                  </a:lnTo>
                  <a:lnTo>
                    <a:pt x="3011" y="15538"/>
                  </a:lnTo>
                  <a:lnTo>
                    <a:pt x="3336" y="15091"/>
                  </a:lnTo>
                  <a:lnTo>
                    <a:pt x="3580" y="14603"/>
                  </a:lnTo>
                  <a:lnTo>
                    <a:pt x="3783" y="14115"/>
                  </a:lnTo>
                  <a:lnTo>
                    <a:pt x="3865" y="13586"/>
                  </a:lnTo>
                  <a:lnTo>
                    <a:pt x="3905" y="13057"/>
                  </a:lnTo>
                  <a:lnTo>
                    <a:pt x="3824" y="12528"/>
                  </a:lnTo>
                  <a:lnTo>
                    <a:pt x="3702" y="11959"/>
                  </a:lnTo>
                  <a:lnTo>
                    <a:pt x="3580" y="11390"/>
                  </a:lnTo>
                  <a:lnTo>
                    <a:pt x="3539" y="11105"/>
                  </a:lnTo>
                  <a:lnTo>
                    <a:pt x="3539" y="10779"/>
                  </a:lnTo>
                  <a:lnTo>
                    <a:pt x="3580" y="10495"/>
                  </a:lnTo>
                  <a:lnTo>
                    <a:pt x="3661" y="10210"/>
                  </a:lnTo>
                  <a:lnTo>
                    <a:pt x="3783" y="9966"/>
                  </a:lnTo>
                  <a:lnTo>
                    <a:pt x="3905" y="9722"/>
                  </a:lnTo>
                  <a:lnTo>
                    <a:pt x="4231" y="9315"/>
                  </a:lnTo>
                  <a:lnTo>
                    <a:pt x="4556" y="8908"/>
                  </a:lnTo>
                  <a:lnTo>
                    <a:pt x="4922" y="8502"/>
                  </a:lnTo>
                  <a:lnTo>
                    <a:pt x="5288" y="8095"/>
                  </a:lnTo>
                  <a:lnTo>
                    <a:pt x="5614" y="7688"/>
                  </a:lnTo>
                  <a:lnTo>
                    <a:pt x="5939" y="7281"/>
                  </a:lnTo>
                  <a:lnTo>
                    <a:pt x="6183" y="6834"/>
                  </a:lnTo>
                  <a:lnTo>
                    <a:pt x="6427" y="6346"/>
                  </a:lnTo>
                  <a:lnTo>
                    <a:pt x="6671" y="5898"/>
                  </a:lnTo>
                  <a:lnTo>
                    <a:pt x="6834" y="5369"/>
                  </a:lnTo>
                  <a:lnTo>
                    <a:pt x="6997" y="4881"/>
                  </a:lnTo>
                  <a:lnTo>
                    <a:pt x="7119" y="4271"/>
                  </a:lnTo>
                  <a:lnTo>
                    <a:pt x="7241" y="3702"/>
                  </a:lnTo>
                  <a:lnTo>
                    <a:pt x="7282" y="3092"/>
                  </a:lnTo>
                  <a:lnTo>
                    <a:pt x="7282" y="2481"/>
                  </a:lnTo>
                  <a:lnTo>
                    <a:pt x="7200" y="1871"/>
                  </a:lnTo>
                  <a:lnTo>
                    <a:pt x="7119" y="1302"/>
                  </a:lnTo>
                  <a:lnTo>
                    <a:pt x="6997" y="732"/>
                  </a:lnTo>
                  <a:lnTo>
                    <a:pt x="6793" y="122"/>
                  </a:lnTo>
                  <a:lnTo>
                    <a:pt x="6753" y="82"/>
                  </a:lnTo>
                  <a:lnTo>
                    <a:pt x="6712" y="41"/>
                  </a:ln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2859190" y="1753810"/>
              <a:ext cx="738984" cy="288547"/>
            </a:xfrm>
            <a:custGeom>
              <a:avLst/>
              <a:gdLst/>
              <a:ahLst/>
              <a:cxnLst/>
              <a:rect l="l" t="t" r="r" b="b"/>
              <a:pathLst>
                <a:path w="16150" h="6306" extrusionOk="0">
                  <a:moveTo>
                    <a:pt x="12895" y="0"/>
                  </a:moveTo>
                  <a:lnTo>
                    <a:pt x="12407" y="41"/>
                  </a:lnTo>
                  <a:lnTo>
                    <a:pt x="11919" y="82"/>
                  </a:lnTo>
                  <a:lnTo>
                    <a:pt x="10943" y="326"/>
                  </a:lnTo>
                  <a:lnTo>
                    <a:pt x="9966" y="570"/>
                  </a:lnTo>
                  <a:lnTo>
                    <a:pt x="9438" y="651"/>
                  </a:lnTo>
                  <a:lnTo>
                    <a:pt x="8950" y="651"/>
                  </a:lnTo>
                  <a:lnTo>
                    <a:pt x="8421" y="611"/>
                  </a:lnTo>
                  <a:lnTo>
                    <a:pt x="7851" y="529"/>
                  </a:lnTo>
                  <a:lnTo>
                    <a:pt x="7323" y="488"/>
                  </a:lnTo>
                  <a:lnTo>
                    <a:pt x="6794" y="448"/>
                  </a:lnTo>
                  <a:lnTo>
                    <a:pt x="6346" y="488"/>
                  </a:lnTo>
                  <a:lnTo>
                    <a:pt x="5899" y="611"/>
                  </a:lnTo>
                  <a:lnTo>
                    <a:pt x="5492" y="773"/>
                  </a:lnTo>
                  <a:lnTo>
                    <a:pt x="5085" y="977"/>
                  </a:lnTo>
                  <a:lnTo>
                    <a:pt x="4719" y="1221"/>
                  </a:lnTo>
                  <a:lnTo>
                    <a:pt x="4353" y="1505"/>
                  </a:lnTo>
                  <a:lnTo>
                    <a:pt x="3702" y="2116"/>
                  </a:lnTo>
                  <a:lnTo>
                    <a:pt x="2970" y="2888"/>
                  </a:lnTo>
                  <a:lnTo>
                    <a:pt x="2563" y="3254"/>
                  </a:lnTo>
                  <a:lnTo>
                    <a:pt x="2157" y="3580"/>
                  </a:lnTo>
                  <a:lnTo>
                    <a:pt x="1709" y="3865"/>
                  </a:lnTo>
                  <a:lnTo>
                    <a:pt x="1262" y="4109"/>
                  </a:lnTo>
                  <a:lnTo>
                    <a:pt x="1018" y="4190"/>
                  </a:lnTo>
                  <a:lnTo>
                    <a:pt x="774" y="4231"/>
                  </a:lnTo>
                  <a:lnTo>
                    <a:pt x="489" y="4271"/>
                  </a:lnTo>
                  <a:lnTo>
                    <a:pt x="204" y="4271"/>
                  </a:lnTo>
                  <a:lnTo>
                    <a:pt x="123" y="4312"/>
                  </a:lnTo>
                  <a:lnTo>
                    <a:pt x="41" y="4353"/>
                  </a:lnTo>
                  <a:lnTo>
                    <a:pt x="1" y="4434"/>
                  </a:lnTo>
                  <a:lnTo>
                    <a:pt x="41" y="4556"/>
                  </a:lnTo>
                  <a:lnTo>
                    <a:pt x="164" y="4841"/>
                  </a:lnTo>
                  <a:lnTo>
                    <a:pt x="326" y="5085"/>
                  </a:lnTo>
                  <a:lnTo>
                    <a:pt x="530" y="5329"/>
                  </a:lnTo>
                  <a:lnTo>
                    <a:pt x="733" y="5573"/>
                  </a:lnTo>
                  <a:lnTo>
                    <a:pt x="977" y="5736"/>
                  </a:lnTo>
                  <a:lnTo>
                    <a:pt x="1221" y="5898"/>
                  </a:lnTo>
                  <a:lnTo>
                    <a:pt x="1506" y="6020"/>
                  </a:lnTo>
                  <a:lnTo>
                    <a:pt x="1791" y="6142"/>
                  </a:lnTo>
                  <a:lnTo>
                    <a:pt x="2075" y="6224"/>
                  </a:lnTo>
                  <a:lnTo>
                    <a:pt x="2360" y="6264"/>
                  </a:lnTo>
                  <a:lnTo>
                    <a:pt x="2685" y="6305"/>
                  </a:lnTo>
                  <a:lnTo>
                    <a:pt x="3296" y="6305"/>
                  </a:lnTo>
                  <a:lnTo>
                    <a:pt x="3580" y="6224"/>
                  </a:lnTo>
                  <a:lnTo>
                    <a:pt x="3906" y="6183"/>
                  </a:lnTo>
                  <a:lnTo>
                    <a:pt x="4190" y="6102"/>
                  </a:lnTo>
                  <a:lnTo>
                    <a:pt x="4516" y="5939"/>
                  </a:lnTo>
                  <a:lnTo>
                    <a:pt x="4841" y="5817"/>
                  </a:lnTo>
                  <a:lnTo>
                    <a:pt x="5411" y="5451"/>
                  </a:lnTo>
                  <a:lnTo>
                    <a:pt x="5940" y="5044"/>
                  </a:lnTo>
                  <a:lnTo>
                    <a:pt x="6468" y="4637"/>
                  </a:lnTo>
                  <a:lnTo>
                    <a:pt x="6997" y="4231"/>
                  </a:lnTo>
                  <a:lnTo>
                    <a:pt x="7282" y="4068"/>
                  </a:lnTo>
                  <a:lnTo>
                    <a:pt x="7567" y="3946"/>
                  </a:lnTo>
                  <a:lnTo>
                    <a:pt x="7892" y="3824"/>
                  </a:lnTo>
                  <a:lnTo>
                    <a:pt x="8177" y="3783"/>
                  </a:lnTo>
                  <a:lnTo>
                    <a:pt x="8502" y="3824"/>
                  </a:lnTo>
                  <a:lnTo>
                    <a:pt x="8828" y="3905"/>
                  </a:lnTo>
                  <a:lnTo>
                    <a:pt x="9153" y="4027"/>
                  </a:lnTo>
                  <a:lnTo>
                    <a:pt x="9438" y="4190"/>
                  </a:lnTo>
                  <a:lnTo>
                    <a:pt x="9966" y="4556"/>
                  </a:lnTo>
                  <a:lnTo>
                    <a:pt x="10251" y="4719"/>
                  </a:lnTo>
                  <a:lnTo>
                    <a:pt x="10536" y="4882"/>
                  </a:lnTo>
                  <a:lnTo>
                    <a:pt x="10861" y="4963"/>
                  </a:lnTo>
                  <a:lnTo>
                    <a:pt x="11187" y="5044"/>
                  </a:lnTo>
                  <a:lnTo>
                    <a:pt x="11227" y="5044"/>
                  </a:lnTo>
                  <a:lnTo>
                    <a:pt x="11431" y="5004"/>
                  </a:lnTo>
                  <a:lnTo>
                    <a:pt x="11634" y="5004"/>
                  </a:lnTo>
                  <a:lnTo>
                    <a:pt x="12000" y="4841"/>
                  </a:lnTo>
                  <a:lnTo>
                    <a:pt x="12366" y="4678"/>
                  </a:lnTo>
                  <a:lnTo>
                    <a:pt x="12732" y="4434"/>
                  </a:lnTo>
                  <a:lnTo>
                    <a:pt x="13261" y="4109"/>
                  </a:lnTo>
                  <a:lnTo>
                    <a:pt x="13546" y="3946"/>
                  </a:lnTo>
                  <a:lnTo>
                    <a:pt x="13790" y="3865"/>
                  </a:lnTo>
                  <a:lnTo>
                    <a:pt x="14400" y="3702"/>
                  </a:lnTo>
                  <a:lnTo>
                    <a:pt x="14970" y="3539"/>
                  </a:lnTo>
                  <a:lnTo>
                    <a:pt x="15254" y="3499"/>
                  </a:lnTo>
                  <a:lnTo>
                    <a:pt x="15783" y="3499"/>
                  </a:lnTo>
                  <a:lnTo>
                    <a:pt x="15824" y="3539"/>
                  </a:lnTo>
                  <a:lnTo>
                    <a:pt x="15905" y="3580"/>
                  </a:lnTo>
                  <a:lnTo>
                    <a:pt x="16027" y="3580"/>
                  </a:lnTo>
                  <a:lnTo>
                    <a:pt x="16109" y="3499"/>
                  </a:lnTo>
                  <a:lnTo>
                    <a:pt x="16149" y="3417"/>
                  </a:lnTo>
                  <a:lnTo>
                    <a:pt x="16149" y="3336"/>
                  </a:lnTo>
                  <a:lnTo>
                    <a:pt x="15987" y="2522"/>
                  </a:lnTo>
                  <a:lnTo>
                    <a:pt x="15905" y="2156"/>
                  </a:lnTo>
                  <a:lnTo>
                    <a:pt x="15783" y="1749"/>
                  </a:lnTo>
                  <a:lnTo>
                    <a:pt x="15539" y="1383"/>
                  </a:lnTo>
                  <a:lnTo>
                    <a:pt x="15254" y="1058"/>
                  </a:lnTo>
                  <a:lnTo>
                    <a:pt x="14929" y="773"/>
                  </a:lnTo>
                  <a:lnTo>
                    <a:pt x="14563" y="529"/>
                  </a:lnTo>
                  <a:lnTo>
                    <a:pt x="14197" y="326"/>
                  </a:lnTo>
                  <a:lnTo>
                    <a:pt x="13749" y="163"/>
                  </a:lnTo>
                  <a:lnTo>
                    <a:pt x="13343" y="41"/>
                  </a:lnTo>
                  <a:lnTo>
                    <a:pt x="12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5"/>
            <p:cNvSpPr/>
            <p:nvPr/>
          </p:nvSpPr>
          <p:spPr>
            <a:xfrm>
              <a:off x="6728819" y="3784445"/>
              <a:ext cx="212223" cy="307170"/>
            </a:xfrm>
            <a:custGeom>
              <a:avLst/>
              <a:gdLst/>
              <a:ahLst/>
              <a:cxnLst/>
              <a:rect l="l" t="t" r="r" b="b"/>
              <a:pathLst>
                <a:path w="4638" h="6713" extrusionOk="0">
                  <a:moveTo>
                    <a:pt x="1424" y="1"/>
                  </a:moveTo>
                  <a:lnTo>
                    <a:pt x="692" y="1709"/>
                  </a:lnTo>
                  <a:lnTo>
                    <a:pt x="204" y="2686"/>
                  </a:lnTo>
                  <a:lnTo>
                    <a:pt x="1" y="3133"/>
                  </a:lnTo>
                  <a:lnTo>
                    <a:pt x="2075" y="3540"/>
                  </a:lnTo>
                  <a:lnTo>
                    <a:pt x="2360" y="3621"/>
                  </a:lnTo>
                  <a:lnTo>
                    <a:pt x="2482" y="3662"/>
                  </a:lnTo>
                  <a:lnTo>
                    <a:pt x="2604" y="3784"/>
                  </a:lnTo>
                  <a:lnTo>
                    <a:pt x="2726" y="3947"/>
                  </a:lnTo>
                  <a:lnTo>
                    <a:pt x="2767" y="4109"/>
                  </a:lnTo>
                  <a:lnTo>
                    <a:pt x="2767" y="4516"/>
                  </a:lnTo>
                  <a:lnTo>
                    <a:pt x="2807" y="5330"/>
                  </a:lnTo>
                  <a:lnTo>
                    <a:pt x="2929" y="6143"/>
                  </a:lnTo>
                  <a:lnTo>
                    <a:pt x="2970" y="6346"/>
                  </a:lnTo>
                  <a:lnTo>
                    <a:pt x="3051" y="6509"/>
                  </a:lnTo>
                  <a:lnTo>
                    <a:pt x="3173" y="6631"/>
                  </a:lnTo>
                  <a:lnTo>
                    <a:pt x="3214" y="6672"/>
                  </a:lnTo>
                  <a:lnTo>
                    <a:pt x="3336" y="6713"/>
                  </a:lnTo>
                  <a:lnTo>
                    <a:pt x="3417" y="6713"/>
                  </a:lnTo>
                  <a:lnTo>
                    <a:pt x="3539" y="6672"/>
                  </a:lnTo>
                  <a:lnTo>
                    <a:pt x="3621" y="6631"/>
                  </a:lnTo>
                  <a:lnTo>
                    <a:pt x="3702" y="6550"/>
                  </a:lnTo>
                  <a:lnTo>
                    <a:pt x="3824" y="6346"/>
                  </a:lnTo>
                  <a:lnTo>
                    <a:pt x="3905" y="6102"/>
                  </a:lnTo>
                  <a:lnTo>
                    <a:pt x="3987" y="5614"/>
                  </a:lnTo>
                  <a:lnTo>
                    <a:pt x="4068" y="5167"/>
                  </a:lnTo>
                  <a:lnTo>
                    <a:pt x="4190" y="4557"/>
                  </a:lnTo>
                  <a:lnTo>
                    <a:pt x="4312" y="3947"/>
                  </a:lnTo>
                  <a:lnTo>
                    <a:pt x="4475" y="3336"/>
                  </a:lnTo>
                  <a:lnTo>
                    <a:pt x="4597" y="2726"/>
                  </a:lnTo>
                  <a:lnTo>
                    <a:pt x="4597" y="2686"/>
                  </a:lnTo>
                  <a:lnTo>
                    <a:pt x="4638" y="2360"/>
                  </a:lnTo>
                  <a:lnTo>
                    <a:pt x="4638" y="2035"/>
                  </a:lnTo>
                  <a:lnTo>
                    <a:pt x="4597" y="1750"/>
                  </a:lnTo>
                  <a:lnTo>
                    <a:pt x="4516" y="1587"/>
                  </a:lnTo>
                  <a:lnTo>
                    <a:pt x="4475" y="1465"/>
                  </a:lnTo>
                  <a:lnTo>
                    <a:pt x="4312" y="1303"/>
                  </a:lnTo>
                  <a:lnTo>
                    <a:pt x="4109" y="1140"/>
                  </a:lnTo>
                  <a:lnTo>
                    <a:pt x="3661" y="937"/>
                  </a:lnTo>
                  <a:lnTo>
                    <a:pt x="2563" y="448"/>
                  </a:lnTo>
                  <a:lnTo>
                    <a:pt x="142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5"/>
            <p:cNvSpPr/>
            <p:nvPr/>
          </p:nvSpPr>
          <p:spPr>
            <a:xfrm>
              <a:off x="6719530" y="3775156"/>
              <a:ext cx="230801" cy="325748"/>
            </a:xfrm>
            <a:custGeom>
              <a:avLst/>
              <a:gdLst/>
              <a:ahLst/>
              <a:cxnLst/>
              <a:rect l="l" t="t" r="r" b="b"/>
              <a:pathLst>
                <a:path w="5044" h="7119" extrusionOk="0">
                  <a:moveTo>
                    <a:pt x="1760" y="478"/>
                  </a:moveTo>
                  <a:lnTo>
                    <a:pt x="2685" y="855"/>
                  </a:lnTo>
                  <a:lnTo>
                    <a:pt x="3783" y="1302"/>
                  </a:lnTo>
                  <a:lnTo>
                    <a:pt x="4027" y="1424"/>
                  </a:lnTo>
                  <a:lnTo>
                    <a:pt x="4230" y="1546"/>
                  </a:lnTo>
                  <a:lnTo>
                    <a:pt x="4393" y="1668"/>
                  </a:lnTo>
                  <a:lnTo>
                    <a:pt x="4556" y="1872"/>
                  </a:lnTo>
                  <a:lnTo>
                    <a:pt x="4637" y="2116"/>
                  </a:lnTo>
                  <a:lnTo>
                    <a:pt x="4637" y="2360"/>
                  </a:lnTo>
                  <a:lnTo>
                    <a:pt x="4597" y="2848"/>
                  </a:lnTo>
                  <a:lnTo>
                    <a:pt x="4475" y="3458"/>
                  </a:lnTo>
                  <a:lnTo>
                    <a:pt x="4353" y="4028"/>
                  </a:lnTo>
                  <a:lnTo>
                    <a:pt x="4190" y="4597"/>
                  </a:lnTo>
                  <a:lnTo>
                    <a:pt x="4068" y="5207"/>
                  </a:lnTo>
                  <a:lnTo>
                    <a:pt x="4027" y="5817"/>
                  </a:lnTo>
                  <a:lnTo>
                    <a:pt x="3946" y="6143"/>
                  </a:lnTo>
                  <a:lnTo>
                    <a:pt x="3864" y="6468"/>
                  </a:lnTo>
                  <a:lnTo>
                    <a:pt x="3783" y="6590"/>
                  </a:lnTo>
                  <a:lnTo>
                    <a:pt x="3702" y="6671"/>
                  </a:lnTo>
                  <a:lnTo>
                    <a:pt x="3580" y="6712"/>
                  </a:lnTo>
                  <a:lnTo>
                    <a:pt x="3539" y="6712"/>
                  </a:lnTo>
                  <a:lnTo>
                    <a:pt x="3458" y="6671"/>
                  </a:lnTo>
                  <a:lnTo>
                    <a:pt x="3376" y="6590"/>
                  </a:lnTo>
                  <a:lnTo>
                    <a:pt x="3336" y="6468"/>
                  </a:lnTo>
                  <a:lnTo>
                    <a:pt x="3295" y="6265"/>
                  </a:lnTo>
                  <a:lnTo>
                    <a:pt x="3214" y="5573"/>
                  </a:lnTo>
                  <a:lnTo>
                    <a:pt x="3173" y="5004"/>
                  </a:lnTo>
                  <a:lnTo>
                    <a:pt x="3173" y="4434"/>
                  </a:lnTo>
                  <a:lnTo>
                    <a:pt x="3132" y="4231"/>
                  </a:lnTo>
                  <a:lnTo>
                    <a:pt x="3092" y="4028"/>
                  </a:lnTo>
                  <a:lnTo>
                    <a:pt x="2970" y="3865"/>
                  </a:lnTo>
                  <a:lnTo>
                    <a:pt x="2848" y="3743"/>
                  </a:lnTo>
                  <a:lnTo>
                    <a:pt x="2563" y="3580"/>
                  </a:lnTo>
                  <a:lnTo>
                    <a:pt x="2278" y="3539"/>
                  </a:lnTo>
                  <a:lnTo>
                    <a:pt x="1668" y="3417"/>
                  </a:lnTo>
                  <a:lnTo>
                    <a:pt x="512" y="3186"/>
                  </a:lnTo>
                  <a:lnTo>
                    <a:pt x="570" y="3051"/>
                  </a:lnTo>
                  <a:lnTo>
                    <a:pt x="1058" y="2034"/>
                  </a:lnTo>
                  <a:lnTo>
                    <a:pt x="1465" y="1180"/>
                  </a:lnTo>
                  <a:lnTo>
                    <a:pt x="1668" y="733"/>
                  </a:lnTo>
                  <a:lnTo>
                    <a:pt x="1760" y="478"/>
                  </a:lnTo>
                  <a:close/>
                  <a:moveTo>
                    <a:pt x="1627" y="1"/>
                  </a:moveTo>
                  <a:lnTo>
                    <a:pt x="1546" y="41"/>
                  </a:lnTo>
                  <a:lnTo>
                    <a:pt x="1505" y="82"/>
                  </a:lnTo>
                  <a:lnTo>
                    <a:pt x="1465" y="163"/>
                  </a:lnTo>
                  <a:lnTo>
                    <a:pt x="1098" y="977"/>
                  </a:lnTo>
                  <a:lnTo>
                    <a:pt x="732" y="1790"/>
                  </a:lnTo>
                  <a:lnTo>
                    <a:pt x="285" y="2767"/>
                  </a:lnTo>
                  <a:lnTo>
                    <a:pt x="122" y="3092"/>
                  </a:lnTo>
                  <a:lnTo>
                    <a:pt x="41" y="3173"/>
                  </a:lnTo>
                  <a:lnTo>
                    <a:pt x="41" y="3214"/>
                  </a:lnTo>
                  <a:lnTo>
                    <a:pt x="0" y="3336"/>
                  </a:lnTo>
                  <a:lnTo>
                    <a:pt x="41" y="3458"/>
                  </a:lnTo>
                  <a:lnTo>
                    <a:pt x="82" y="3499"/>
                  </a:lnTo>
                  <a:lnTo>
                    <a:pt x="122" y="3539"/>
                  </a:lnTo>
                  <a:lnTo>
                    <a:pt x="1465" y="3783"/>
                  </a:lnTo>
                  <a:lnTo>
                    <a:pt x="2115" y="3906"/>
                  </a:lnTo>
                  <a:lnTo>
                    <a:pt x="2400" y="3987"/>
                  </a:lnTo>
                  <a:lnTo>
                    <a:pt x="2563" y="4028"/>
                  </a:lnTo>
                  <a:lnTo>
                    <a:pt x="2685" y="4109"/>
                  </a:lnTo>
                  <a:lnTo>
                    <a:pt x="2766" y="4231"/>
                  </a:lnTo>
                  <a:lnTo>
                    <a:pt x="2766" y="4353"/>
                  </a:lnTo>
                  <a:lnTo>
                    <a:pt x="2766" y="4638"/>
                  </a:lnTo>
                  <a:lnTo>
                    <a:pt x="2807" y="5288"/>
                  </a:lnTo>
                  <a:lnTo>
                    <a:pt x="2848" y="5939"/>
                  </a:lnTo>
                  <a:lnTo>
                    <a:pt x="2888" y="6224"/>
                  </a:lnTo>
                  <a:lnTo>
                    <a:pt x="2970" y="6549"/>
                  </a:lnTo>
                  <a:lnTo>
                    <a:pt x="3010" y="6712"/>
                  </a:lnTo>
                  <a:lnTo>
                    <a:pt x="3132" y="6916"/>
                  </a:lnTo>
                  <a:lnTo>
                    <a:pt x="3295" y="7038"/>
                  </a:lnTo>
                  <a:lnTo>
                    <a:pt x="3458" y="7119"/>
                  </a:lnTo>
                  <a:lnTo>
                    <a:pt x="3620" y="7119"/>
                  </a:lnTo>
                  <a:lnTo>
                    <a:pt x="3783" y="7078"/>
                  </a:lnTo>
                  <a:lnTo>
                    <a:pt x="3905" y="6997"/>
                  </a:lnTo>
                  <a:lnTo>
                    <a:pt x="4027" y="6916"/>
                  </a:lnTo>
                  <a:lnTo>
                    <a:pt x="4149" y="6753"/>
                  </a:lnTo>
                  <a:lnTo>
                    <a:pt x="4230" y="6631"/>
                  </a:lnTo>
                  <a:lnTo>
                    <a:pt x="4312" y="6305"/>
                  </a:lnTo>
                  <a:lnTo>
                    <a:pt x="4393" y="5939"/>
                  </a:lnTo>
                  <a:lnTo>
                    <a:pt x="4434" y="5614"/>
                  </a:lnTo>
                  <a:lnTo>
                    <a:pt x="4515" y="4922"/>
                  </a:lnTo>
                  <a:lnTo>
                    <a:pt x="4678" y="4272"/>
                  </a:lnTo>
                  <a:lnTo>
                    <a:pt x="4841" y="3621"/>
                  </a:lnTo>
                  <a:lnTo>
                    <a:pt x="5003" y="2970"/>
                  </a:lnTo>
                  <a:lnTo>
                    <a:pt x="5044" y="2441"/>
                  </a:lnTo>
                  <a:lnTo>
                    <a:pt x="5044" y="2156"/>
                  </a:lnTo>
                  <a:lnTo>
                    <a:pt x="4963" y="1912"/>
                  </a:lnTo>
                  <a:lnTo>
                    <a:pt x="4881" y="1628"/>
                  </a:lnTo>
                  <a:lnTo>
                    <a:pt x="4719" y="1424"/>
                  </a:lnTo>
                  <a:lnTo>
                    <a:pt x="4515" y="1262"/>
                  </a:lnTo>
                  <a:lnTo>
                    <a:pt x="4271" y="1099"/>
                  </a:lnTo>
                  <a:lnTo>
                    <a:pt x="3661" y="814"/>
                  </a:lnTo>
                  <a:lnTo>
                    <a:pt x="3010" y="529"/>
                  </a:lnTo>
                  <a:lnTo>
                    <a:pt x="1709" y="41"/>
                  </a:lnTo>
                  <a:lnTo>
                    <a:pt x="16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5"/>
            <p:cNvSpPr/>
            <p:nvPr/>
          </p:nvSpPr>
          <p:spPr>
            <a:xfrm>
              <a:off x="6073646" y="3339625"/>
              <a:ext cx="759437" cy="779891"/>
            </a:xfrm>
            <a:custGeom>
              <a:avLst/>
              <a:gdLst/>
              <a:ahLst/>
              <a:cxnLst/>
              <a:rect l="l" t="t" r="r" b="b"/>
              <a:pathLst>
                <a:path w="16597" h="17044" extrusionOk="0">
                  <a:moveTo>
                    <a:pt x="11390" y="0"/>
                  </a:moveTo>
                  <a:lnTo>
                    <a:pt x="204" y="570"/>
                  </a:lnTo>
                  <a:lnTo>
                    <a:pt x="123" y="570"/>
                  </a:lnTo>
                  <a:lnTo>
                    <a:pt x="41" y="651"/>
                  </a:lnTo>
                  <a:lnTo>
                    <a:pt x="1" y="733"/>
                  </a:lnTo>
                  <a:lnTo>
                    <a:pt x="1" y="814"/>
                  </a:lnTo>
                  <a:lnTo>
                    <a:pt x="163" y="2075"/>
                  </a:lnTo>
                  <a:lnTo>
                    <a:pt x="245" y="3377"/>
                  </a:lnTo>
                  <a:lnTo>
                    <a:pt x="285" y="4637"/>
                  </a:lnTo>
                  <a:lnTo>
                    <a:pt x="367" y="5939"/>
                  </a:lnTo>
                  <a:lnTo>
                    <a:pt x="489" y="7159"/>
                  </a:lnTo>
                  <a:lnTo>
                    <a:pt x="611" y="8380"/>
                  </a:lnTo>
                  <a:lnTo>
                    <a:pt x="814" y="9641"/>
                  </a:lnTo>
                  <a:lnTo>
                    <a:pt x="1017" y="10861"/>
                  </a:lnTo>
                  <a:lnTo>
                    <a:pt x="1262" y="12081"/>
                  </a:lnTo>
                  <a:lnTo>
                    <a:pt x="1546" y="13301"/>
                  </a:lnTo>
                  <a:lnTo>
                    <a:pt x="1872" y="14522"/>
                  </a:lnTo>
                  <a:lnTo>
                    <a:pt x="2278" y="15701"/>
                  </a:lnTo>
                  <a:lnTo>
                    <a:pt x="2441" y="16230"/>
                  </a:lnTo>
                  <a:lnTo>
                    <a:pt x="2522" y="16556"/>
                  </a:lnTo>
                  <a:lnTo>
                    <a:pt x="2644" y="16840"/>
                  </a:lnTo>
                  <a:lnTo>
                    <a:pt x="2767" y="16962"/>
                  </a:lnTo>
                  <a:lnTo>
                    <a:pt x="2889" y="17003"/>
                  </a:lnTo>
                  <a:lnTo>
                    <a:pt x="3133" y="17044"/>
                  </a:lnTo>
                  <a:lnTo>
                    <a:pt x="3377" y="17044"/>
                  </a:lnTo>
                  <a:lnTo>
                    <a:pt x="3865" y="17003"/>
                  </a:lnTo>
                  <a:lnTo>
                    <a:pt x="5085" y="16881"/>
                  </a:lnTo>
                  <a:lnTo>
                    <a:pt x="6346" y="16759"/>
                  </a:lnTo>
                  <a:lnTo>
                    <a:pt x="6427" y="16718"/>
                  </a:lnTo>
                  <a:lnTo>
                    <a:pt x="6509" y="16637"/>
                  </a:lnTo>
                  <a:lnTo>
                    <a:pt x="6509" y="16556"/>
                  </a:lnTo>
                  <a:lnTo>
                    <a:pt x="6509" y="16474"/>
                  </a:lnTo>
                  <a:lnTo>
                    <a:pt x="6509" y="16434"/>
                  </a:lnTo>
                  <a:lnTo>
                    <a:pt x="6468" y="16149"/>
                  </a:lnTo>
                  <a:lnTo>
                    <a:pt x="6468" y="15254"/>
                  </a:lnTo>
                  <a:lnTo>
                    <a:pt x="6468" y="12447"/>
                  </a:lnTo>
                  <a:lnTo>
                    <a:pt x="6509" y="9153"/>
                  </a:lnTo>
                  <a:lnTo>
                    <a:pt x="6590" y="5858"/>
                  </a:lnTo>
                  <a:lnTo>
                    <a:pt x="6590" y="4760"/>
                  </a:lnTo>
                  <a:lnTo>
                    <a:pt x="7526" y="6997"/>
                  </a:lnTo>
                  <a:lnTo>
                    <a:pt x="8095" y="8461"/>
                  </a:lnTo>
                  <a:lnTo>
                    <a:pt x="8380" y="9153"/>
                  </a:lnTo>
                  <a:lnTo>
                    <a:pt x="8705" y="9885"/>
                  </a:lnTo>
                  <a:lnTo>
                    <a:pt x="9031" y="10454"/>
                  </a:lnTo>
                  <a:lnTo>
                    <a:pt x="9356" y="10942"/>
                  </a:lnTo>
                  <a:lnTo>
                    <a:pt x="9559" y="11186"/>
                  </a:lnTo>
                  <a:lnTo>
                    <a:pt x="9803" y="11390"/>
                  </a:lnTo>
                  <a:lnTo>
                    <a:pt x="10048" y="11593"/>
                  </a:lnTo>
                  <a:lnTo>
                    <a:pt x="10292" y="11796"/>
                  </a:lnTo>
                  <a:lnTo>
                    <a:pt x="10780" y="12041"/>
                  </a:lnTo>
                  <a:lnTo>
                    <a:pt x="11309" y="12244"/>
                  </a:lnTo>
                  <a:lnTo>
                    <a:pt x="11837" y="12407"/>
                  </a:lnTo>
                  <a:lnTo>
                    <a:pt x="12407" y="12529"/>
                  </a:lnTo>
                  <a:lnTo>
                    <a:pt x="13668" y="12773"/>
                  </a:lnTo>
                  <a:lnTo>
                    <a:pt x="14319" y="12895"/>
                  </a:lnTo>
                  <a:lnTo>
                    <a:pt x="14929" y="13098"/>
                  </a:lnTo>
                  <a:lnTo>
                    <a:pt x="15051" y="13098"/>
                  </a:lnTo>
                  <a:lnTo>
                    <a:pt x="15173" y="13017"/>
                  </a:lnTo>
                  <a:lnTo>
                    <a:pt x="15620" y="12285"/>
                  </a:lnTo>
                  <a:lnTo>
                    <a:pt x="15986" y="11552"/>
                  </a:lnTo>
                  <a:lnTo>
                    <a:pt x="16312" y="10820"/>
                  </a:lnTo>
                  <a:lnTo>
                    <a:pt x="16596" y="10047"/>
                  </a:lnTo>
                  <a:lnTo>
                    <a:pt x="16596" y="9885"/>
                  </a:lnTo>
                  <a:lnTo>
                    <a:pt x="16556" y="9844"/>
                  </a:lnTo>
                  <a:lnTo>
                    <a:pt x="16515" y="9803"/>
                  </a:lnTo>
                  <a:lnTo>
                    <a:pt x="15824" y="9478"/>
                  </a:lnTo>
                  <a:lnTo>
                    <a:pt x="15173" y="9153"/>
                  </a:lnTo>
                  <a:lnTo>
                    <a:pt x="14522" y="8786"/>
                  </a:lnTo>
                  <a:lnTo>
                    <a:pt x="13912" y="8339"/>
                  </a:lnTo>
                  <a:lnTo>
                    <a:pt x="13668" y="8095"/>
                  </a:lnTo>
                  <a:lnTo>
                    <a:pt x="13424" y="7810"/>
                  </a:lnTo>
                  <a:lnTo>
                    <a:pt x="13180" y="7525"/>
                  </a:lnTo>
                  <a:lnTo>
                    <a:pt x="13017" y="7241"/>
                  </a:lnTo>
                  <a:lnTo>
                    <a:pt x="12814" y="6834"/>
                  </a:lnTo>
                  <a:lnTo>
                    <a:pt x="12692" y="6387"/>
                  </a:lnTo>
                  <a:lnTo>
                    <a:pt x="12488" y="5492"/>
                  </a:lnTo>
                  <a:lnTo>
                    <a:pt x="12041" y="3254"/>
                  </a:lnTo>
                  <a:lnTo>
                    <a:pt x="11837" y="2116"/>
                  </a:lnTo>
                  <a:lnTo>
                    <a:pt x="11634" y="936"/>
                  </a:lnTo>
                  <a:lnTo>
                    <a:pt x="11593" y="489"/>
                  </a:lnTo>
                  <a:lnTo>
                    <a:pt x="11593" y="326"/>
                  </a:lnTo>
                  <a:lnTo>
                    <a:pt x="11593" y="285"/>
                  </a:lnTo>
                  <a:lnTo>
                    <a:pt x="11593" y="163"/>
                  </a:lnTo>
                  <a:lnTo>
                    <a:pt x="11593" y="82"/>
                  </a:lnTo>
                  <a:lnTo>
                    <a:pt x="11512" y="41"/>
                  </a:lnTo>
                  <a:lnTo>
                    <a:pt x="113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6110894" y="4084119"/>
              <a:ext cx="262465" cy="236429"/>
            </a:xfrm>
            <a:custGeom>
              <a:avLst/>
              <a:gdLst/>
              <a:ahLst/>
              <a:cxnLst/>
              <a:rect l="l" t="t" r="r" b="b"/>
              <a:pathLst>
                <a:path w="5736" h="5167" extrusionOk="0">
                  <a:moveTo>
                    <a:pt x="5654" y="1"/>
                  </a:moveTo>
                  <a:lnTo>
                    <a:pt x="4800" y="164"/>
                  </a:lnTo>
                  <a:lnTo>
                    <a:pt x="3946" y="245"/>
                  </a:lnTo>
                  <a:lnTo>
                    <a:pt x="3091" y="326"/>
                  </a:lnTo>
                  <a:lnTo>
                    <a:pt x="2237" y="326"/>
                  </a:lnTo>
                  <a:lnTo>
                    <a:pt x="2197" y="489"/>
                  </a:lnTo>
                  <a:lnTo>
                    <a:pt x="2197" y="652"/>
                  </a:lnTo>
                  <a:lnTo>
                    <a:pt x="2237" y="977"/>
                  </a:lnTo>
                  <a:lnTo>
                    <a:pt x="2359" y="1302"/>
                  </a:lnTo>
                  <a:lnTo>
                    <a:pt x="2441" y="1628"/>
                  </a:lnTo>
                  <a:lnTo>
                    <a:pt x="2563" y="1953"/>
                  </a:lnTo>
                  <a:lnTo>
                    <a:pt x="2603" y="2279"/>
                  </a:lnTo>
                  <a:lnTo>
                    <a:pt x="2603" y="2604"/>
                  </a:lnTo>
                  <a:lnTo>
                    <a:pt x="2563" y="2726"/>
                  </a:lnTo>
                  <a:lnTo>
                    <a:pt x="2481" y="2889"/>
                  </a:lnTo>
                  <a:lnTo>
                    <a:pt x="2319" y="3052"/>
                  </a:lnTo>
                  <a:lnTo>
                    <a:pt x="2115" y="3214"/>
                  </a:lnTo>
                  <a:lnTo>
                    <a:pt x="1627" y="3540"/>
                  </a:lnTo>
                  <a:lnTo>
                    <a:pt x="1180" y="3784"/>
                  </a:lnTo>
                  <a:lnTo>
                    <a:pt x="732" y="4109"/>
                  </a:lnTo>
                  <a:lnTo>
                    <a:pt x="325" y="4435"/>
                  </a:lnTo>
                  <a:lnTo>
                    <a:pt x="203" y="4597"/>
                  </a:lnTo>
                  <a:lnTo>
                    <a:pt x="81" y="4760"/>
                  </a:lnTo>
                  <a:lnTo>
                    <a:pt x="0" y="4882"/>
                  </a:lnTo>
                  <a:lnTo>
                    <a:pt x="41" y="5004"/>
                  </a:lnTo>
                  <a:lnTo>
                    <a:pt x="122" y="5085"/>
                  </a:lnTo>
                  <a:lnTo>
                    <a:pt x="244" y="5126"/>
                  </a:lnTo>
                  <a:lnTo>
                    <a:pt x="448" y="5167"/>
                  </a:lnTo>
                  <a:lnTo>
                    <a:pt x="651" y="5126"/>
                  </a:lnTo>
                  <a:lnTo>
                    <a:pt x="1505" y="4923"/>
                  </a:lnTo>
                  <a:lnTo>
                    <a:pt x="2400" y="4760"/>
                  </a:lnTo>
                  <a:lnTo>
                    <a:pt x="3295" y="4597"/>
                  </a:lnTo>
                  <a:lnTo>
                    <a:pt x="4149" y="4353"/>
                  </a:lnTo>
                  <a:lnTo>
                    <a:pt x="4474" y="4231"/>
                  </a:lnTo>
                  <a:lnTo>
                    <a:pt x="4800" y="4109"/>
                  </a:lnTo>
                  <a:lnTo>
                    <a:pt x="5085" y="3906"/>
                  </a:lnTo>
                  <a:lnTo>
                    <a:pt x="5329" y="3702"/>
                  </a:lnTo>
                  <a:lnTo>
                    <a:pt x="5451" y="3540"/>
                  </a:lnTo>
                  <a:lnTo>
                    <a:pt x="5532" y="3336"/>
                  </a:lnTo>
                  <a:lnTo>
                    <a:pt x="5654" y="2930"/>
                  </a:lnTo>
                  <a:lnTo>
                    <a:pt x="5735" y="2441"/>
                  </a:lnTo>
                  <a:lnTo>
                    <a:pt x="5735" y="1913"/>
                  </a:lnTo>
                  <a:lnTo>
                    <a:pt x="5735" y="1384"/>
                  </a:lnTo>
                  <a:lnTo>
                    <a:pt x="5695" y="896"/>
                  </a:lnTo>
                  <a:lnTo>
                    <a:pt x="56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5"/>
            <p:cNvSpPr/>
            <p:nvPr/>
          </p:nvSpPr>
          <p:spPr>
            <a:xfrm>
              <a:off x="6103435" y="4076706"/>
              <a:ext cx="279212" cy="251300"/>
            </a:xfrm>
            <a:custGeom>
              <a:avLst/>
              <a:gdLst/>
              <a:ahLst/>
              <a:cxnLst/>
              <a:rect l="l" t="t" r="r" b="b"/>
              <a:pathLst>
                <a:path w="6102" h="5492" extrusionOk="0">
                  <a:moveTo>
                    <a:pt x="5624" y="400"/>
                  </a:moveTo>
                  <a:lnTo>
                    <a:pt x="5654" y="1058"/>
                  </a:lnTo>
                  <a:lnTo>
                    <a:pt x="5736" y="1993"/>
                  </a:lnTo>
                  <a:lnTo>
                    <a:pt x="5695" y="2441"/>
                  </a:lnTo>
                  <a:lnTo>
                    <a:pt x="5654" y="2888"/>
                  </a:lnTo>
                  <a:lnTo>
                    <a:pt x="5614" y="3092"/>
                  </a:lnTo>
                  <a:lnTo>
                    <a:pt x="5573" y="3336"/>
                  </a:lnTo>
                  <a:lnTo>
                    <a:pt x="5451" y="3539"/>
                  </a:lnTo>
                  <a:lnTo>
                    <a:pt x="5329" y="3702"/>
                  </a:lnTo>
                  <a:lnTo>
                    <a:pt x="5044" y="3986"/>
                  </a:lnTo>
                  <a:lnTo>
                    <a:pt x="4719" y="4149"/>
                  </a:lnTo>
                  <a:lnTo>
                    <a:pt x="4353" y="4312"/>
                  </a:lnTo>
                  <a:lnTo>
                    <a:pt x="3987" y="4393"/>
                  </a:lnTo>
                  <a:lnTo>
                    <a:pt x="3132" y="4637"/>
                  </a:lnTo>
                  <a:lnTo>
                    <a:pt x="2278" y="4800"/>
                  </a:lnTo>
                  <a:lnTo>
                    <a:pt x="1505" y="4922"/>
                  </a:lnTo>
                  <a:lnTo>
                    <a:pt x="1058" y="5044"/>
                  </a:lnTo>
                  <a:lnTo>
                    <a:pt x="814" y="5085"/>
                  </a:lnTo>
                  <a:lnTo>
                    <a:pt x="570" y="5125"/>
                  </a:lnTo>
                  <a:lnTo>
                    <a:pt x="407" y="5085"/>
                  </a:lnTo>
                  <a:lnTo>
                    <a:pt x="366" y="5085"/>
                  </a:lnTo>
                  <a:lnTo>
                    <a:pt x="407" y="5003"/>
                  </a:lnTo>
                  <a:lnTo>
                    <a:pt x="611" y="4759"/>
                  </a:lnTo>
                  <a:lnTo>
                    <a:pt x="895" y="4515"/>
                  </a:lnTo>
                  <a:lnTo>
                    <a:pt x="1505" y="4108"/>
                  </a:lnTo>
                  <a:lnTo>
                    <a:pt x="1953" y="3824"/>
                  </a:lnTo>
                  <a:lnTo>
                    <a:pt x="2441" y="3498"/>
                  </a:lnTo>
                  <a:lnTo>
                    <a:pt x="2685" y="3295"/>
                  </a:lnTo>
                  <a:lnTo>
                    <a:pt x="2807" y="3132"/>
                  </a:lnTo>
                  <a:lnTo>
                    <a:pt x="2888" y="3010"/>
                  </a:lnTo>
                  <a:lnTo>
                    <a:pt x="2929" y="2847"/>
                  </a:lnTo>
                  <a:lnTo>
                    <a:pt x="2970" y="2685"/>
                  </a:lnTo>
                  <a:lnTo>
                    <a:pt x="2970" y="2319"/>
                  </a:lnTo>
                  <a:lnTo>
                    <a:pt x="2929" y="2075"/>
                  </a:lnTo>
                  <a:lnTo>
                    <a:pt x="2848" y="1871"/>
                  </a:lnTo>
                  <a:lnTo>
                    <a:pt x="2685" y="1424"/>
                  </a:lnTo>
                  <a:lnTo>
                    <a:pt x="2563" y="1017"/>
                  </a:lnTo>
                  <a:lnTo>
                    <a:pt x="2563" y="773"/>
                  </a:lnTo>
                  <a:lnTo>
                    <a:pt x="2579" y="692"/>
                  </a:lnTo>
                  <a:lnTo>
                    <a:pt x="3254" y="692"/>
                  </a:lnTo>
                  <a:lnTo>
                    <a:pt x="4149" y="610"/>
                  </a:lnTo>
                  <a:lnTo>
                    <a:pt x="5004" y="488"/>
                  </a:lnTo>
                  <a:lnTo>
                    <a:pt x="5624" y="400"/>
                  </a:lnTo>
                  <a:close/>
                  <a:moveTo>
                    <a:pt x="5776" y="0"/>
                  </a:moveTo>
                  <a:lnTo>
                    <a:pt x="4922" y="122"/>
                  </a:lnTo>
                  <a:lnTo>
                    <a:pt x="4068" y="204"/>
                  </a:lnTo>
                  <a:lnTo>
                    <a:pt x="3254" y="285"/>
                  </a:lnTo>
                  <a:lnTo>
                    <a:pt x="2400" y="326"/>
                  </a:lnTo>
                  <a:lnTo>
                    <a:pt x="2278" y="366"/>
                  </a:lnTo>
                  <a:lnTo>
                    <a:pt x="2238" y="407"/>
                  </a:lnTo>
                  <a:lnTo>
                    <a:pt x="2197" y="448"/>
                  </a:lnTo>
                  <a:lnTo>
                    <a:pt x="2156" y="651"/>
                  </a:lnTo>
                  <a:lnTo>
                    <a:pt x="2156" y="854"/>
                  </a:lnTo>
                  <a:lnTo>
                    <a:pt x="2238" y="1261"/>
                  </a:lnTo>
                  <a:lnTo>
                    <a:pt x="2522" y="2075"/>
                  </a:lnTo>
                  <a:lnTo>
                    <a:pt x="2563" y="2237"/>
                  </a:lnTo>
                  <a:lnTo>
                    <a:pt x="2604" y="2481"/>
                  </a:lnTo>
                  <a:lnTo>
                    <a:pt x="2563" y="2685"/>
                  </a:lnTo>
                  <a:lnTo>
                    <a:pt x="2522" y="2888"/>
                  </a:lnTo>
                  <a:lnTo>
                    <a:pt x="2441" y="2969"/>
                  </a:lnTo>
                  <a:lnTo>
                    <a:pt x="2360" y="3092"/>
                  </a:lnTo>
                  <a:lnTo>
                    <a:pt x="2156" y="3214"/>
                  </a:lnTo>
                  <a:lnTo>
                    <a:pt x="1546" y="3620"/>
                  </a:lnTo>
                  <a:lnTo>
                    <a:pt x="977" y="3986"/>
                  </a:lnTo>
                  <a:lnTo>
                    <a:pt x="692" y="4190"/>
                  </a:lnTo>
                  <a:lnTo>
                    <a:pt x="366" y="4434"/>
                  </a:lnTo>
                  <a:lnTo>
                    <a:pt x="244" y="4597"/>
                  </a:lnTo>
                  <a:lnTo>
                    <a:pt x="122" y="4719"/>
                  </a:lnTo>
                  <a:lnTo>
                    <a:pt x="41" y="4881"/>
                  </a:lnTo>
                  <a:lnTo>
                    <a:pt x="0" y="5044"/>
                  </a:lnTo>
                  <a:lnTo>
                    <a:pt x="0" y="5207"/>
                  </a:lnTo>
                  <a:lnTo>
                    <a:pt x="41" y="5329"/>
                  </a:lnTo>
                  <a:lnTo>
                    <a:pt x="163" y="5410"/>
                  </a:lnTo>
                  <a:lnTo>
                    <a:pt x="285" y="5491"/>
                  </a:lnTo>
                  <a:lnTo>
                    <a:pt x="611" y="5491"/>
                  </a:lnTo>
                  <a:lnTo>
                    <a:pt x="936" y="5451"/>
                  </a:lnTo>
                  <a:lnTo>
                    <a:pt x="1993" y="5247"/>
                  </a:lnTo>
                  <a:lnTo>
                    <a:pt x="3010" y="5044"/>
                  </a:lnTo>
                  <a:lnTo>
                    <a:pt x="4027" y="4841"/>
                  </a:lnTo>
                  <a:lnTo>
                    <a:pt x="4475" y="4678"/>
                  </a:lnTo>
                  <a:lnTo>
                    <a:pt x="4882" y="4515"/>
                  </a:lnTo>
                  <a:lnTo>
                    <a:pt x="5288" y="4312"/>
                  </a:lnTo>
                  <a:lnTo>
                    <a:pt x="5451" y="4149"/>
                  </a:lnTo>
                  <a:lnTo>
                    <a:pt x="5532" y="4068"/>
                  </a:lnTo>
                  <a:lnTo>
                    <a:pt x="5573" y="4068"/>
                  </a:lnTo>
                  <a:lnTo>
                    <a:pt x="5614" y="3986"/>
                  </a:lnTo>
                  <a:lnTo>
                    <a:pt x="5776" y="3783"/>
                  </a:lnTo>
                  <a:lnTo>
                    <a:pt x="5858" y="3580"/>
                  </a:lnTo>
                  <a:lnTo>
                    <a:pt x="6020" y="3132"/>
                  </a:lnTo>
                  <a:lnTo>
                    <a:pt x="6102" y="2644"/>
                  </a:lnTo>
                  <a:lnTo>
                    <a:pt x="6102" y="2197"/>
                  </a:lnTo>
                  <a:lnTo>
                    <a:pt x="6102" y="1668"/>
                  </a:lnTo>
                  <a:lnTo>
                    <a:pt x="6061" y="1180"/>
                  </a:lnTo>
                  <a:lnTo>
                    <a:pt x="6020" y="163"/>
                  </a:lnTo>
                  <a:lnTo>
                    <a:pt x="5980" y="81"/>
                  </a:lnTo>
                  <a:lnTo>
                    <a:pt x="59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6151802" y="2502057"/>
              <a:ext cx="403947" cy="493266"/>
            </a:xfrm>
            <a:custGeom>
              <a:avLst/>
              <a:gdLst/>
              <a:ahLst/>
              <a:cxnLst/>
              <a:rect l="l" t="t" r="r" b="b"/>
              <a:pathLst>
                <a:path w="8828" h="10780" extrusionOk="0">
                  <a:moveTo>
                    <a:pt x="4313" y="0"/>
                  </a:moveTo>
                  <a:lnTo>
                    <a:pt x="4150" y="41"/>
                  </a:lnTo>
                  <a:lnTo>
                    <a:pt x="3987" y="82"/>
                  </a:lnTo>
                  <a:lnTo>
                    <a:pt x="3621" y="244"/>
                  </a:lnTo>
                  <a:lnTo>
                    <a:pt x="3296" y="407"/>
                  </a:lnTo>
                  <a:lnTo>
                    <a:pt x="1750" y="1058"/>
                  </a:lnTo>
                  <a:lnTo>
                    <a:pt x="1018" y="1424"/>
                  </a:lnTo>
                  <a:lnTo>
                    <a:pt x="611" y="1587"/>
                  </a:lnTo>
                  <a:lnTo>
                    <a:pt x="448" y="1668"/>
                  </a:lnTo>
                  <a:lnTo>
                    <a:pt x="286" y="1790"/>
                  </a:lnTo>
                  <a:lnTo>
                    <a:pt x="164" y="1871"/>
                  </a:lnTo>
                  <a:lnTo>
                    <a:pt x="82" y="1953"/>
                  </a:lnTo>
                  <a:lnTo>
                    <a:pt x="1" y="2156"/>
                  </a:lnTo>
                  <a:lnTo>
                    <a:pt x="1" y="2400"/>
                  </a:lnTo>
                  <a:lnTo>
                    <a:pt x="82" y="2644"/>
                  </a:lnTo>
                  <a:lnTo>
                    <a:pt x="164" y="2847"/>
                  </a:lnTo>
                  <a:lnTo>
                    <a:pt x="286" y="3092"/>
                  </a:lnTo>
                  <a:lnTo>
                    <a:pt x="570" y="3498"/>
                  </a:lnTo>
                  <a:lnTo>
                    <a:pt x="733" y="3824"/>
                  </a:lnTo>
                  <a:lnTo>
                    <a:pt x="855" y="4149"/>
                  </a:lnTo>
                  <a:lnTo>
                    <a:pt x="1099" y="4800"/>
                  </a:lnTo>
                  <a:lnTo>
                    <a:pt x="1750" y="6305"/>
                  </a:lnTo>
                  <a:lnTo>
                    <a:pt x="2482" y="7729"/>
                  </a:lnTo>
                  <a:lnTo>
                    <a:pt x="3296" y="9152"/>
                  </a:lnTo>
                  <a:lnTo>
                    <a:pt x="3580" y="9681"/>
                  </a:lnTo>
                  <a:lnTo>
                    <a:pt x="3743" y="9925"/>
                  </a:lnTo>
                  <a:lnTo>
                    <a:pt x="3947" y="10169"/>
                  </a:lnTo>
                  <a:lnTo>
                    <a:pt x="4150" y="10373"/>
                  </a:lnTo>
                  <a:lnTo>
                    <a:pt x="4353" y="10576"/>
                  </a:lnTo>
                  <a:lnTo>
                    <a:pt x="4638" y="10698"/>
                  </a:lnTo>
                  <a:lnTo>
                    <a:pt x="4923" y="10779"/>
                  </a:lnTo>
                  <a:lnTo>
                    <a:pt x="5330" y="10779"/>
                  </a:lnTo>
                  <a:lnTo>
                    <a:pt x="5696" y="10739"/>
                  </a:lnTo>
                  <a:lnTo>
                    <a:pt x="6672" y="10698"/>
                  </a:lnTo>
                  <a:lnTo>
                    <a:pt x="8624" y="10576"/>
                  </a:lnTo>
                  <a:lnTo>
                    <a:pt x="8706" y="10535"/>
                  </a:lnTo>
                  <a:lnTo>
                    <a:pt x="8746" y="10495"/>
                  </a:lnTo>
                  <a:lnTo>
                    <a:pt x="8787" y="10454"/>
                  </a:lnTo>
                  <a:lnTo>
                    <a:pt x="8828" y="10373"/>
                  </a:lnTo>
                  <a:lnTo>
                    <a:pt x="8828" y="9762"/>
                  </a:lnTo>
                  <a:lnTo>
                    <a:pt x="8746" y="8949"/>
                  </a:lnTo>
                  <a:lnTo>
                    <a:pt x="8665" y="8176"/>
                  </a:lnTo>
                  <a:lnTo>
                    <a:pt x="8462" y="7444"/>
                  </a:lnTo>
                  <a:lnTo>
                    <a:pt x="8258" y="6712"/>
                  </a:lnTo>
                  <a:lnTo>
                    <a:pt x="8014" y="5980"/>
                  </a:lnTo>
                  <a:lnTo>
                    <a:pt x="7689" y="5247"/>
                  </a:lnTo>
                  <a:lnTo>
                    <a:pt x="7363" y="4556"/>
                  </a:lnTo>
                  <a:lnTo>
                    <a:pt x="6997" y="3864"/>
                  </a:lnTo>
                  <a:lnTo>
                    <a:pt x="6184" y="2481"/>
                  </a:lnTo>
                  <a:lnTo>
                    <a:pt x="5777" y="1790"/>
                  </a:lnTo>
                  <a:lnTo>
                    <a:pt x="5370" y="1058"/>
                  </a:lnTo>
                  <a:lnTo>
                    <a:pt x="5085" y="488"/>
                  </a:lnTo>
                  <a:lnTo>
                    <a:pt x="4923" y="244"/>
                  </a:lnTo>
                  <a:lnTo>
                    <a:pt x="4801" y="122"/>
                  </a:lnTo>
                  <a:lnTo>
                    <a:pt x="4679" y="41"/>
                  </a:lnTo>
                  <a:lnTo>
                    <a:pt x="45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p:nvPr/>
          </p:nvSpPr>
          <p:spPr>
            <a:xfrm>
              <a:off x="5900541" y="1811512"/>
              <a:ext cx="469106" cy="815261"/>
            </a:xfrm>
            <a:custGeom>
              <a:avLst/>
              <a:gdLst/>
              <a:ahLst/>
              <a:cxnLst/>
              <a:rect l="l" t="t" r="r" b="b"/>
              <a:pathLst>
                <a:path w="10252" h="17817" extrusionOk="0">
                  <a:moveTo>
                    <a:pt x="2401" y="0"/>
                  </a:moveTo>
                  <a:lnTo>
                    <a:pt x="2319" y="82"/>
                  </a:lnTo>
                  <a:lnTo>
                    <a:pt x="2279" y="163"/>
                  </a:lnTo>
                  <a:lnTo>
                    <a:pt x="2279" y="326"/>
                  </a:lnTo>
                  <a:lnTo>
                    <a:pt x="2319" y="651"/>
                  </a:lnTo>
                  <a:lnTo>
                    <a:pt x="2441" y="1058"/>
                  </a:lnTo>
                  <a:lnTo>
                    <a:pt x="2563" y="1424"/>
                  </a:lnTo>
                  <a:lnTo>
                    <a:pt x="2726" y="1790"/>
                  </a:lnTo>
                  <a:lnTo>
                    <a:pt x="2929" y="2115"/>
                  </a:lnTo>
                  <a:lnTo>
                    <a:pt x="2360" y="1302"/>
                  </a:lnTo>
                  <a:lnTo>
                    <a:pt x="2238" y="1139"/>
                  </a:lnTo>
                  <a:lnTo>
                    <a:pt x="2116" y="1017"/>
                  </a:lnTo>
                  <a:lnTo>
                    <a:pt x="1953" y="977"/>
                  </a:lnTo>
                  <a:lnTo>
                    <a:pt x="1831" y="977"/>
                  </a:lnTo>
                  <a:lnTo>
                    <a:pt x="1750" y="1017"/>
                  </a:lnTo>
                  <a:lnTo>
                    <a:pt x="1668" y="1099"/>
                  </a:lnTo>
                  <a:lnTo>
                    <a:pt x="1628" y="1261"/>
                  </a:lnTo>
                  <a:lnTo>
                    <a:pt x="1628" y="1383"/>
                  </a:lnTo>
                  <a:lnTo>
                    <a:pt x="1628" y="1627"/>
                  </a:lnTo>
                  <a:lnTo>
                    <a:pt x="1750" y="1993"/>
                  </a:lnTo>
                  <a:lnTo>
                    <a:pt x="1857" y="2278"/>
                  </a:lnTo>
                  <a:lnTo>
                    <a:pt x="1831" y="2238"/>
                  </a:lnTo>
                  <a:lnTo>
                    <a:pt x="1628" y="1912"/>
                  </a:lnTo>
                  <a:lnTo>
                    <a:pt x="1343" y="1627"/>
                  </a:lnTo>
                  <a:lnTo>
                    <a:pt x="1221" y="1546"/>
                  </a:lnTo>
                  <a:lnTo>
                    <a:pt x="1140" y="1505"/>
                  </a:lnTo>
                  <a:lnTo>
                    <a:pt x="1058" y="1505"/>
                  </a:lnTo>
                  <a:lnTo>
                    <a:pt x="977" y="1546"/>
                  </a:lnTo>
                  <a:lnTo>
                    <a:pt x="936" y="1668"/>
                  </a:lnTo>
                  <a:lnTo>
                    <a:pt x="936" y="1871"/>
                  </a:lnTo>
                  <a:lnTo>
                    <a:pt x="977" y="2360"/>
                  </a:lnTo>
                  <a:lnTo>
                    <a:pt x="1058" y="2848"/>
                  </a:lnTo>
                  <a:lnTo>
                    <a:pt x="977" y="2726"/>
                  </a:lnTo>
                  <a:lnTo>
                    <a:pt x="855" y="2563"/>
                  </a:lnTo>
                  <a:lnTo>
                    <a:pt x="733" y="2441"/>
                  </a:lnTo>
                  <a:lnTo>
                    <a:pt x="529" y="2319"/>
                  </a:lnTo>
                  <a:lnTo>
                    <a:pt x="367" y="2238"/>
                  </a:lnTo>
                  <a:lnTo>
                    <a:pt x="204" y="2238"/>
                  </a:lnTo>
                  <a:lnTo>
                    <a:pt x="123" y="2278"/>
                  </a:lnTo>
                  <a:lnTo>
                    <a:pt x="82" y="2319"/>
                  </a:lnTo>
                  <a:lnTo>
                    <a:pt x="41" y="2360"/>
                  </a:lnTo>
                  <a:lnTo>
                    <a:pt x="1" y="2482"/>
                  </a:lnTo>
                  <a:lnTo>
                    <a:pt x="41" y="2726"/>
                  </a:lnTo>
                  <a:lnTo>
                    <a:pt x="123" y="3295"/>
                  </a:lnTo>
                  <a:lnTo>
                    <a:pt x="245" y="3865"/>
                  </a:lnTo>
                  <a:lnTo>
                    <a:pt x="570" y="5003"/>
                  </a:lnTo>
                  <a:lnTo>
                    <a:pt x="936" y="6102"/>
                  </a:lnTo>
                  <a:lnTo>
                    <a:pt x="1343" y="7159"/>
                  </a:lnTo>
                  <a:lnTo>
                    <a:pt x="1953" y="8705"/>
                  </a:lnTo>
                  <a:lnTo>
                    <a:pt x="2970" y="11390"/>
                  </a:lnTo>
                  <a:lnTo>
                    <a:pt x="3662" y="13057"/>
                  </a:lnTo>
                  <a:lnTo>
                    <a:pt x="4028" y="13871"/>
                  </a:lnTo>
                  <a:lnTo>
                    <a:pt x="4434" y="14684"/>
                  </a:lnTo>
                  <a:lnTo>
                    <a:pt x="4882" y="15498"/>
                  </a:lnTo>
                  <a:lnTo>
                    <a:pt x="5329" y="16271"/>
                  </a:lnTo>
                  <a:lnTo>
                    <a:pt x="5777" y="17044"/>
                  </a:lnTo>
                  <a:lnTo>
                    <a:pt x="6305" y="17816"/>
                  </a:lnTo>
                  <a:lnTo>
                    <a:pt x="6468" y="17816"/>
                  </a:lnTo>
                  <a:lnTo>
                    <a:pt x="6916" y="17694"/>
                  </a:lnTo>
                  <a:lnTo>
                    <a:pt x="8217" y="17166"/>
                  </a:lnTo>
                  <a:lnTo>
                    <a:pt x="10251" y="16271"/>
                  </a:lnTo>
                  <a:lnTo>
                    <a:pt x="6590" y="7159"/>
                  </a:lnTo>
                  <a:lnTo>
                    <a:pt x="5858" y="5329"/>
                  </a:lnTo>
                  <a:lnTo>
                    <a:pt x="5492" y="4393"/>
                  </a:lnTo>
                  <a:lnTo>
                    <a:pt x="5085" y="3458"/>
                  </a:lnTo>
                  <a:lnTo>
                    <a:pt x="4638" y="2563"/>
                  </a:lnTo>
                  <a:lnTo>
                    <a:pt x="4394" y="2115"/>
                  </a:lnTo>
                  <a:lnTo>
                    <a:pt x="4109" y="1709"/>
                  </a:lnTo>
                  <a:lnTo>
                    <a:pt x="3824" y="1302"/>
                  </a:lnTo>
                  <a:lnTo>
                    <a:pt x="3499" y="895"/>
                  </a:lnTo>
                  <a:lnTo>
                    <a:pt x="3173" y="570"/>
                  </a:lnTo>
                  <a:lnTo>
                    <a:pt x="2807" y="204"/>
                  </a:lnTo>
                  <a:lnTo>
                    <a:pt x="2645" y="82"/>
                  </a:lnTo>
                  <a:lnTo>
                    <a:pt x="248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5"/>
            <p:cNvSpPr/>
            <p:nvPr/>
          </p:nvSpPr>
          <p:spPr>
            <a:xfrm>
              <a:off x="5891252" y="1802177"/>
              <a:ext cx="487683" cy="833885"/>
            </a:xfrm>
            <a:custGeom>
              <a:avLst/>
              <a:gdLst/>
              <a:ahLst/>
              <a:cxnLst/>
              <a:rect l="l" t="t" r="r" b="b"/>
              <a:pathLst>
                <a:path w="10658" h="18224" extrusionOk="0">
                  <a:moveTo>
                    <a:pt x="2685" y="421"/>
                  </a:moveTo>
                  <a:lnTo>
                    <a:pt x="2766" y="448"/>
                  </a:lnTo>
                  <a:lnTo>
                    <a:pt x="2929" y="611"/>
                  </a:lnTo>
                  <a:lnTo>
                    <a:pt x="3092" y="774"/>
                  </a:lnTo>
                  <a:lnTo>
                    <a:pt x="3417" y="1059"/>
                  </a:lnTo>
                  <a:lnTo>
                    <a:pt x="3702" y="1425"/>
                  </a:lnTo>
                  <a:lnTo>
                    <a:pt x="4231" y="2116"/>
                  </a:lnTo>
                  <a:lnTo>
                    <a:pt x="4678" y="2848"/>
                  </a:lnTo>
                  <a:lnTo>
                    <a:pt x="5044" y="3621"/>
                  </a:lnTo>
                  <a:lnTo>
                    <a:pt x="5410" y="4394"/>
                  </a:lnTo>
                  <a:lnTo>
                    <a:pt x="6061" y="5980"/>
                  </a:lnTo>
                  <a:lnTo>
                    <a:pt x="6671" y="7607"/>
                  </a:lnTo>
                  <a:lnTo>
                    <a:pt x="8380" y="11838"/>
                  </a:lnTo>
                  <a:lnTo>
                    <a:pt x="10234" y="16375"/>
                  </a:lnTo>
                  <a:lnTo>
                    <a:pt x="8746" y="17044"/>
                  </a:lnTo>
                  <a:lnTo>
                    <a:pt x="7932" y="17370"/>
                  </a:lnTo>
                  <a:lnTo>
                    <a:pt x="7119" y="17695"/>
                  </a:lnTo>
                  <a:lnTo>
                    <a:pt x="6793" y="17776"/>
                  </a:lnTo>
                  <a:lnTo>
                    <a:pt x="6610" y="17837"/>
                  </a:lnTo>
                  <a:lnTo>
                    <a:pt x="6610" y="17837"/>
                  </a:lnTo>
                  <a:lnTo>
                    <a:pt x="6590" y="17817"/>
                  </a:lnTo>
                  <a:lnTo>
                    <a:pt x="6468" y="17614"/>
                  </a:lnTo>
                  <a:lnTo>
                    <a:pt x="6346" y="17410"/>
                  </a:lnTo>
                  <a:lnTo>
                    <a:pt x="5776" y="16515"/>
                  </a:lnTo>
                  <a:lnTo>
                    <a:pt x="5288" y="15702"/>
                  </a:lnTo>
                  <a:lnTo>
                    <a:pt x="4841" y="14848"/>
                  </a:lnTo>
                  <a:lnTo>
                    <a:pt x="4393" y="13994"/>
                  </a:lnTo>
                  <a:lnTo>
                    <a:pt x="3987" y="13099"/>
                  </a:lnTo>
                  <a:lnTo>
                    <a:pt x="3539" y="12041"/>
                  </a:lnTo>
                  <a:lnTo>
                    <a:pt x="3132" y="10983"/>
                  </a:lnTo>
                  <a:lnTo>
                    <a:pt x="2354" y="8920"/>
                  </a:lnTo>
                  <a:lnTo>
                    <a:pt x="2359" y="8909"/>
                  </a:lnTo>
                  <a:lnTo>
                    <a:pt x="2319" y="8828"/>
                  </a:lnTo>
                  <a:lnTo>
                    <a:pt x="2319" y="8828"/>
                  </a:lnTo>
                  <a:lnTo>
                    <a:pt x="2319" y="8828"/>
                  </a:lnTo>
                  <a:lnTo>
                    <a:pt x="1424" y="6550"/>
                  </a:lnTo>
                  <a:lnTo>
                    <a:pt x="1017" y="5370"/>
                  </a:lnTo>
                  <a:lnTo>
                    <a:pt x="692" y="4191"/>
                  </a:lnTo>
                  <a:lnTo>
                    <a:pt x="529" y="3621"/>
                  </a:lnTo>
                  <a:lnTo>
                    <a:pt x="448" y="3011"/>
                  </a:lnTo>
                  <a:lnTo>
                    <a:pt x="407" y="2767"/>
                  </a:lnTo>
                  <a:lnTo>
                    <a:pt x="448" y="2645"/>
                  </a:lnTo>
                  <a:lnTo>
                    <a:pt x="570" y="2645"/>
                  </a:lnTo>
                  <a:lnTo>
                    <a:pt x="732" y="2726"/>
                  </a:lnTo>
                  <a:lnTo>
                    <a:pt x="895" y="2889"/>
                  </a:lnTo>
                  <a:lnTo>
                    <a:pt x="1017" y="3011"/>
                  </a:lnTo>
                  <a:lnTo>
                    <a:pt x="1085" y="3124"/>
                  </a:lnTo>
                  <a:lnTo>
                    <a:pt x="1180" y="3377"/>
                  </a:lnTo>
                  <a:lnTo>
                    <a:pt x="1424" y="4069"/>
                  </a:lnTo>
                  <a:lnTo>
                    <a:pt x="1465" y="4109"/>
                  </a:lnTo>
                  <a:lnTo>
                    <a:pt x="1546" y="4150"/>
                  </a:lnTo>
                  <a:lnTo>
                    <a:pt x="1668" y="4150"/>
                  </a:lnTo>
                  <a:lnTo>
                    <a:pt x="1790" y="4069"/>
                  </a:lnTo>
                  <a:lnTo>
                    <a:pt x="1790" y="3987"/>
                  </a:lnTo>
                  <a:lnTo>
                    <a:pt x="1790" y="3906"/>
                  </a:lnTo>
                  <a:lnTo>
                    <a:pt x="1779" y="3870"/>
                  </a:lnTo>
                  <a:lnTo>
                    <a:pt x="1779" y="3870"/>
                  </a:lnTo>
                  <a:lnTo>
                    <a:pt x="1790" y="3865"/>
                  </a:lnTo>
                  <a:lnTo>
                    <a:pt x="1754" y="3786"/>
                  </a:lnTo>
                  <a:lnTo>
                    <a:pt x="1668" y="3499"/>
                  </a:lnTo>
                  <a:lnTo>
                    <a:pt x="1505" y="3133"/>
                  </a:lnTo>
                  <a:lnTo>
                    <a:pt x="1496" y="3117"/>
                  </a:lnTo>
                  <a:lnTo>
                    <a:pt x="1496" y="3117"/>
                  </a:lnTo>
                  <a:lnTo>
                    <a:pt x="1465" y="3011"/>
                  </a:lnTo>
                  <a:lnTo>
                    <a:pt x="1343" y="2523"/>
                  </a:lnTo>
                  <a:lnTo>
                    <a:pt x="1302" y="2075"/>
                  </a:lnTo>
                  <a:lnTo>
                    <a:pt x="1302" y="1994"/>
                  </a:lnTo>
                  <a:lnTo>
                    <a:pt x="1343" y="1953"/>
                  </a:lnTo>
                  <a:lnTo>
                    <a:pt x="1383" y="1953"/>
                  </a:lnTo>
                  <a:lnTo>
                    <a:pt x="1424" y="1994"/>
                  </a:lnTo>
                  <a:lnTo>
                    <a:pt x="1505" y="2075"/>
                  </a:lnTo>
                  <a:lnTo>
                    <a:pt x="1790" y="2401"/>
                  </a:lnTo>
                  <a:lnTo>
                    <a:pt x="1993" y="2767"/>
                  </a:lnTo>
                  <a:lnTo>
                    <a:pt x="2197" y="3174"/>
                  </a:lnTo>
                  <a:lnTo>
                    <a:pt x="2237" y="3255"/>
                  </a:lnTo>
                  <a:lnTo>
                    <a:pt x="2319" y="3296"/>
                  </a:lnTo>
                  <a:lnTo>
                    <a:pt x="2441" y="3296"/>
                  </a:lnTo>
                  <a:lnTo>
                    <a:pt x="2522" y="3255"/>
                  </a:lnTo>
                  <a:lnTo>
                    <a:pt x="2563" y="3214"/>
                  </a:lnTo>
                  <a:lnTo>
                    <a:pt x="2604" y="3133"/>
                  </a:lnTo>
                  <a:lnTo>
                    <a:pt x="2563" y="3052"/>
                  </a:lnTo>
                  <a:lnTo>
                    <a:pt x="2441" y="2767"/>
                  </a:lnTo>
                  <a:lnTo>
                    <a:pt x="2319" y="2482"/>
                  </a:lnTo>
                  <a:lnTo>
                    <a:pt x="2183" y="2279"/>
                  </a:lnTo>
                  <a:lnTo>
                    <a:pt x="2075" y="1953"/>
                  </a:lnTo>
                  <a:lnTo>
                    <a:pt x="2034" y="1750"/>
                  </a:lnTo>
                  <a:lnTo>
                    <a:pt x="2034" y="1547"/>
                  </a:lnTo>
                  <a:lnTo>
                    <a:pt x="2034" y="1465"/>
                  </a:lnTo>
                  <a:lnTo>
                    <a:pt x="2075" y="1343"/>
                  </a:lnTo>
                  <a:lnTo>
                    <a:pt x="2156" y="1384"/>
                  </a:lnTo>
                  <a:lnTo>
                    <a:pt x="2237" y="1425"/>
                  </a:lnTo>
                  <a:lnTo>
                    <a:pt x="2359" y="1547"/>
                  </a:lnTo>
                  <a:lnTo>
                    <a:pt x="2685" y="1994"/>
                  </a:lnTo>
                  <a:lnTo>
                    <a:pt x="2970" y="2442"/>
                  </a:lnTo>
                  <a:lnTo>
                    <a:pt x="3051" y="2482"/>
                  </a:lnTo>
                  <a:lnTo>
                    <a:pt x="3132" y="2523"/>
                  </a:lnTo>
                  <a:lnTo>
                    <a:pt x="3173" y="2523"/>
                  </a:lnTo>
                  <a:lnTo>
                    <a:pt x="3254" y="2482"/>
                  </a:lnTo>
                  <a:lnTo>
                    <a:pt x="3336" y="2442"/>
                  </a:lnTo>
                  <a:lnTo>
                    <a:pt x="3336" y="2360"/>
                  </a:lnTo>
                  <a:lnTo>
                    <a:pt x="3376" y="2319"/>
                  </a:lnTo>
                  <a:lnTo>
                    <a:pt x="3336" y="2238"/>
                  </a:lnTo>
                  <a:lnTo>
                    <a:pt x="3051" y="1791"/>
                  </a:lnTo>
                  <a:lnTo>
                    <a:pt x="2888" y="1343"/>
                  </a:lnTo>
                  <a:lnTo>
                    <a:pt x="2766" y="896"/>
                  </a:lnTo>
                  <a:lnTo>
                    <a:pt x="2685" y="448"/>
                  </a:lnTo>
                  <a:lnTo>
                    <a:pt x="2685" y="421"/>
                  </a:lnTo>
                  <a:close/>
                  <a:moveTo>
                    <a:pt x="2685" y="1"/>
                  </a:moveTo>
                  <a:lnTo>
                    <a:pt x="2522" y="42"/>
                  </a:lnTo>
                  <a:lnTo>
                    <a:pt x="2400" y="82"/>
                  </a:lnTo>
                  <a:lnTo>
                    <a:pt x="2319" y="204"/>
                  </a:lnTo>
                  <a:lnTo>
                    <a:pt x="2278" y="367"/>
                  </a:lnTo>
                  <a:lnTo>
                    <a:pt x="2278" y="570"/>
                  </a:lnTo>
                  <a:lnTo>
                    <a:pt x="2319" y="814"/>
                  </a:lnTo>
                  <a:lnTo>
                    <a:pt x="2376" y="1042"/>
                  </a:lnTo>
                  <a:lnTo>
                    <a:pt x="2278" y="977"/>
                  </a:lnTo>
                  <a:lnTo>
                    <a:pt x="2156" y="937"/>
                  </a:lnTo>
                  <a:lnTo>
                    <a:pt x="2034" y="937"/>
                  </a:lnTo>
                  <a:lnTo>
                    <a:pt x="1953" y="977"/>
                  </a:lnTo>
                  <a:lnTo>
                    <a:pt x="1831" y="1059"/>
                  </a:lnTo>
                  <a:lnTo>
                    <a:pt x="1749" y="1181"/>
                  </a:lnTo>
                  <a:lnTo>
                    <a:pt x="1627" y="1425"/>
                  </a:lnTo>
                  <a:lnTo>
                    <a:pt x="1627" y="1655"/>
                  </a:lnTo>
                  <a:lnTo>
                    <a:pt x="1546" y="1587"/>
                  </a:lnTo>
                  <a:lnTo>
                    <a:pt x="1424" y="1547"/>
                  </a:lnTo>
                  <a:lnTo>
                    <a:pt x="1302" y="1506"/>
                  </a:lnTo>
                  <a:lnTo>
                    <a:pt x="1180" y="1547"/>
                  </a:lnTo>
                  <a:lnTo>
                    <a:pt x="1058" y="1628"/>
                  </a:lnTo>
                  <a:lnTo>
                    <a:pt x="977" y="1709"/>
                  </a:lnTo>
                  <a:lnTo>
                    <a:pt x="936" y="1872"/>
                  </a:lnTo>
                  <a:lnTo>
                    <a:pt x="895" y="2157"/>
                  </a:lnTo>
                  <a:lnTo>
                    <a:pt x="932" y="2414"/>
                  </a:lnTo>
                  <a:lnTo>
                    <a:pt x="814" y="2319"/>
                  </a:lnTo>
                  <a:lnTo>
                    <a:pt x="570" y="2238"/>
                  </a:lnTo>
                  <a:lnTo>
                    <a:pt x="448" y="2238"/>
                  </a:lnTo>
                  <a:lnTo>
                    <a:pt x="326" y="2279"/>
                  </a:lnTo>
                  <a:lnTo>
                    <a:pt x="204" y="2319"/>
                  </a:lnTo>
                  <a:lnTo>
                    <a:pt x="122" y="2401"/>
                  </a:lnTo>
                  <a:lnTo>
                    <a:pt x="41" y="2564"/>
                  </a:lnTo>
                  <a:lnTo>
                    <a:pt x="0" y="2726"/>
                  </a:lnTo>
                  <a:lnTo>
                    <a:pt x="41" y="3052"/>
                  </a:lnTo>
                  <a:lnTo>
                    <a:pt x="122" y="3621"/>
                  </a:lnTo>
                  <a:lnTo>
                    <a:pt x="285" y="4231"/>
                  </a:lnTo>
                  <a:lnTo>
                    <a:pt x="610" y="5330"/>
                  </a:lnTo>
                  <a:lnTo>
                    <a:pt x="977" y="6428"/>
                  </a:lnTo>
                  <a:lnTo>
                    <a:pt x="1953" y="8950"/>
                  </a:lnTo>
                  <a:lnTo>
                    <a:pt x="2685" y="10943"/>
                  </a:lnTo>
                  <a:lnTo>
                    <a:pt x="3092" y="11960"/>
                  </a:lnTo>
                  <a:lnTo>
                    <a:pt x="3498" y="12936"/>
                  </a:lnTo>
                  <a:lnTo>
                    <a:pt x="3905" y="13872"/>
                  </a:lnTo>
                  <a:lnTo>
                    <a:pt x="4393" y="14807"/>
                  </a:lnTo>
                  <a:lnTo>
                    <a:pt x="4881" y="15743"/>
                  </a:lnTo>
                  <a:lnTo>
                    <a:pt x="5410" y="16637"/>
                  </a:lnTo>
                  <a:lnTo>
                    <a:pt x="5898" y="17451"/>
                  </a:lnTo>
                  <a:lnTo>
                    <a:pt x="6183" y="17898"/>
                  </a:lnTo>
                  <a:lnTo>
                    <a:pt x="6264" y="18020"/>
                  </a:lnTo>
                  <a:lnTo>
                    <a:pt x="6346" y="18183"/>
                  </a:lnTo>
                  <a:lnTo>
                    <a:pt x="6468" y="18224"/>
                  </a:lnTo>
                  <a:lnTo>
                    <a:pt x="6630" y="18224"/>
                  </a:lnTo>
                  <a:lnTo>
                    <a:pt x="6915" y="18183"/>
                  </a:lnTo>
                  <a:lnTo>
                    <a:pt x="7403" y="18020"/>
                  </a:lnTo>
                  <a:lnTo>
                    <a:pt x="7891" y="17817"/>
                  </a:lnTo>
                  <a:lnTo>
                    <a:pt x="8827" y="17410"/>
                  </a:lnTo>
                  <a:lnTo>
                    <a:pt x="10576" y="16637"/>
                  </a:lnTo>
                  <a:lnTo>
                    <a:pt x="10617" y="16597"/>
                  </a:lnTo>
                  <a:lnTo>
                    <a:pt x="10657" y="16556"/>
                  </a:lnTo>
                  <a:lnTo>
                    <a:pt x="10657" y="16475"/>
                  </a:lnTo>
                  <a:lnTo>
                    <a:pt x="10657" y="16434"/>
                  </a:lnTo>
                  <a:lnTo>
                    <a:pt x="6915" y="7201"/>
                  </a:lnTo>
                  <a:lnTo>
                    <a:pt x="6264" y="5411"/>
                  </a:lnTo>
                  <a:lnTo>
                    <a:pt x="5898" y="4516"/>
                  </a:lnTo>
                  <a:lnTo>
                    <a:pt x="5532" y="3662"/>
                  </a:lnTo>
                  <a:lnTo>
                    <a:pt x="5125" y="2808"/>
                  </a:lnTo>
                  <a:lnTo>
                    <a:pt x="4637" y="1994"/>
                  </a:lnTo>
                  <a:lnTo>
                    <a:pt x="4353" y="1587"/>
                  </a:lnTo>
                  <a:lnTo>
                    <a:pt x="4068" y="1221"/>
                  </a:lnTo>
                  <a:lnTo>
                    <a:pt x="3783" y="855"/>
                  </a:lnTo>
                  <a:lnTo>
                    <a:pt x="3417" y="530"/>
                  </a:lnTo>
                  <a:lnTo>
                    <a:pt x="3092" y="204"/>
                  </a:lnTo>
                  <a:lnTo>
                    <a:pt x="2888" y="82"/>
                  </a:lnTo>
                  <a:lnTo>
                    <a:pt x="26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5"/>
            <p:cNvSpPr/>
            <p:nvPr/>
          </p:nvSpPr>
          <p:spPr>
            <a:xfrm>
              <a:off x="6149972" y="2416442"/>
              <a:ext cx="448607" cy="539801"/>
            </a:xfrm>
            <a:custGeom>
              <a:avLst/>
              <a:gdLst/>
              <a:ahLst/>
              <a:cxnLst/>
              <a:rect l="l" t="t" r="r" b="b"/>
              <a:pathLst>
                <a:path w="9804" h="11797" extrusionOk="0">
                  <a:moveTo>
                    <a:pt x="5288" y="0"/>
                  </a:moveTo>
                  <a:lnTo>
                    <a:pt x="4922" y="81"/>
                  </a:lnTo>
                  <a:lnTo>
                    <a:pt x="4597" y="203"/>
                  </a:lnTo>
                  <a:lnTo>
                    <a:pt x="4271" y="366"/>
                  </a:lnTo>
                  <a:lnTo>
                    <a:pt x="3946" y="570"/>
                  </a:lnTo>
                  <a:lnTo>
                    <a:pt x="3661" y="814"/>
                  </a:lnTo>
                  <a:lnTo>
                    <a:pt x="3376" y="1058"/>
                  </a:lnTo>
                  <a:lnTo>
                    <a:pt x="2848" y="1586"/>
                  </a:lnTo>
                  <a:lnTo>
                    <a:pt x="1790" y="2847"/>
                  </a:lnTo>
                  <a:lnTo>
                    <a:pt x="773" y="4108"/>
                  </a:lnTo>
                  <a:lnTo>
                    <a:pt x="488" y="4515"/>
                  </a:lnTo>
                  <a:lnTo>
                    <a:pt x="244" y="4922"/>
                  </a:lnTo>
                  <a:lnTo>
                    <a:pt x="82" y="5369"/>
                  </a:lnTo>
                  <a:lnTo>
                    <a:pt x="41" y="5573"/>
                  </a:lnTo>
                  <a:lnTo>
                    <a:pt x="0" y="5817"/>
                  </a:lnTo>
                  <a:lnTo>
                    <a:pt x="41" y="6224"/>
                  </a:lnTo>
                  <a:lnTo>
                    <a:pt x="204" y="6630"/>
                  </a:lnTo>
                  <a:lnTo>
                    <a:pt x="407" y="7037"/>
                  </a:lnTo>
                  <a:lnTo>
                    <a:pt x="692" y="7362"/>
                  </a:lnTo>
                  <a:lnTo>
                    <a:pt x="1017" y="7688"/>
                  </a:lnTo>
                  <a:lnTo>
                    <a:pt x="1343" y="7932"/>
                  </a:lnTo>
                  <a:lnTo>
                    <a:pt x="1749" y="8135"/>
                  </a:lnTo>
                  <a:lnTo>
                    <a:pt x="2115" y="8257"/>
                  </a:lnTo>
                  <a:lnTo>
                    <a:pt x="1993" y="9071"/>
                  </a:lnTo>
                  <a:lnTo>
                    <a:pt x="1912" y="9925"/>
                  </a:lnTo>
                  <a:lnTo>
                    <a:pt x="1871" y="10739"/>
                  </a:lnTo>
                  <a:lnTo>
                    <a:pt x="1871" y="11593"/>
                  </a:lnTo>
                  <a:lnTo>
                    <a:pt x="2848" y="11674"/>
                  </a:lnTo>
                  <a:lnTo>
                    <a:pt x="4515" y="11755"/>
                  </a:lnTo>
                  <a:lnTo>
                    <a:pt x="6142" y="11796"/>
                  </a:lnTo>
                  <a:lnTo>
                    <a:pt x="6671" y="11796"/>
                  </a:lnTo>
                  <a:lnTo>
                    <a:pt x="6834" y="11755"/>
                  </a:lnTo>
                  <a:lnTo>
                    <a:pt x="6875" y="11715"/>
                  </a:lnTo>
                  <a:lnTo>
                    <a:pt x="6793" y="10861"/>
                  </a:lnTo>
                  <a:lnTo>
                    <a:pt x="6793" y="10454"/>
                  </a:lnTo>
                  <a:lnTo>
                    <a:pt x="6834" y="10006"/>
                  </a:lnTo>
                  <a:lnTo>
                    <a:pt x="6956" y="9600"/>
                  </a:lnTo>
                  <a:lnTo>
                    <a:pt x="7119" y="9234"/>
                  </a:lnTo>
                  <a:lnTo>
                    <a:pt x="7363" y="8867"/>
                  </a:lnTo>
                  <a:lnTo>
                    <a:pt x="7525" y="8745"/>
                  </a:lnTo>
                  <a:lnTo>
                    <a:pt x="7688" y="8583"/>
                  </a:lnTo>
                  <a:lnTo>
                    <a:pt x="7891" y="8705"/>
                  </a:lnTo>
                  <a:lnTo>
                    <a:pt x="8135" y="8745"/>
                  </a:lnTo>
                  <a:lnTo>
                    <a:pt x="8339" y="8786"/>
                  </a:lnTo>
                  <a:lnTo>
                    <a:pt x="8583" y="8786"/>
                  </a:lnTo>
                  <a:lnTo>
                    <a:pt x="8786" y="8745"/>
                  </a:lnTo>
                  <a:lnTo>
                    <a:pt x="9030" y="8664"/>
                  </a:lnTo>
                  <a:lnTo>
                    <a:pt x="9234" y="8583"/>
                  </a:lnTo>
                  <a:lnTo>
                    <a:pt x="9437" y="8501"/>
                  </a:lnTo>
                  <a:lnTo>
                    <a:pt x="9600" y="8339"/>
                  </a:lnTo>
                  <a:lnTo>
                    <a:pt x="9763" y="8135"/>
                  </a:lnTo>
                  <a:lnTo>
                    <a:pt x="9803" y="7932"/>
                  </a:lnTo>
                  <a:lnTo>
                    <a:pt x="9803" y="7810"/>
                  </a:lnTo>
                  <a:lnTo>
                    <a:pt x="9763" y="7729"/>
                  </a:lnTo>
                  <a:lnTo>
                    <a:pt x="9681" y="7566"/>
                  </a:lnTo>
                  <a:lnTo>
                    <a:pt x="9518" y="7484"/>
                  </a:lnTo>
                  <a:lnTo>
                    <a:pt x="9315" y="7403"/>
                  </a:lnTo>
                  <a:lnTo>
                    <a:pt x="8542" y="7403"/>
                  </a:lnTo>
                  <a:lnTo>
                    <a:pt x="8339" y="7322"/>
                  </a:lnTo>
                  <a:lnTo>
                    <a:pt x="8746" y="6752"/>
                  </a:lnTo>
                  <a:lnTo>
                    <a:pt x="9152" y="6061"/>
                  </a:lnTo>
                  <a:lnTo>
                    <a:pt x="9315" y="5735"/>
                  </a:lnTo>
                  <a:lnTo>
                    <a:pt x="9478" y="5369"/>
                  </a:lnTo>
                  <a:lnTo>
                    <a:pt x="9559" y="5044"/>
                  </a:lnTo>
                  <a:lnTo>
                    <a:pt x="9600" y="4678"/>
                  </a:lnTo>
                  <a:lnTo>
                    <a:pt x="9559" y="4434"/>
                  </a:lnTo>
                  <a:lnTo>
                    <a:pt x="9518" y="4190"/>
                  </a:lnTo>
                  <a:lnTo>
                    <a:pt x="9396" y="3661"/>
                  </a:lnTo>
                  <a:lnTo>
                    <a:pt x="9152" y="3132"/>
                  </a:lnTo>
                  <a:lnTo>
                    <a:pt x="8868" y="2644"/>
                  </a:lnTo>
                  <a:lnTo>
                    <a:pt x="8502" y="2156"/>
                  </a:lnTo>
                  <a:lnTo>
                    <a:pt x="8176" y="1708"/>
                  </a:lnTo>
                  <a:lnTo>
                    <a:pt x="7810" y="1302"/>
                  </a:lnTo>
                  <a:lnTo>
                    <a:pt x="7444" y="936"/>
                  </a:lnTo>
                  <a:lnTo>
                    <a:pt x="7241" y="732"/>
                  </a:lnTo>
                  <a:lnTo>
                    <a:pt x="6997" y="529"/>
                  </a:lnTo>
                  <a:lnTo>
                    <a:pt x="6712" y="366"/>
                  </a:lnTo>
                  <a:lnTo>
                    <a:pt x="6468" y="244"/>
                  </a:lnTo>
                  <a:lnTo>
                    <a:pt x="6183" y="122"/>
                  </a:lnTo>
                  <a:lnTo>
                    <a:pt x="5898" y="41"/>
                  </a:lnTo>
                  <a:lnTo>
                    <a:pt x="55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5"/>
            <p:cNvSpPr/>
            <p:nvPr/>
          </p:nvSpPr>
          <p:spPr>
            <a:xfrm>
              <a:off x="6142513" y="2407108"/>
              <a:ext cx="465354" cy="558425"/>
            </a:xfrm>
            <a:custGeom>
              <a:avLst/>
              <a:gdLst/>
              <a:ahLst/>
              <a:cxnLst/>
              <a:rect l="l" t="t" r="r" b="b"/>
              <a:pathLst>
                <a:path w="10170" h="12204" extrusionOk="0">
                  <a:moveTo>
                    <a:pt x="5492" y="407"/>
                  </a:moveTo>
                  <a:lnTo>
                    <a:pt x="5858" y="448"/>
                  </a:lnTo>
                  <a:lnTo>
                    <a:pt x="6224" y="489"/>
                  </a:lnTo>
                  <a:lnTo>
                    <a:pt x="6549" y="652"/>
                  </a:lnTo>
                  <a:lnTo>
                    <a:pt x="6875" y="814"/>
                  </a:lnTo>
                  <a:lnTo>
                    <a:pt x="7200" y="1018"/>
                  </a:lnTo>
                  <a:lnTo>
                    <a:pt x="7485" y="1262"/>
                  </a:lnTo>
                  <a:lnTo>
                    <a:pt x="8054" y="1912"/>
                  </a:lnTo>
                  <a:lnTo>
                    <a:pt x="8624" y="2563"/>
                  </a:lnTo>
                  <a:lnTo>
                    <a:pt x="8868" y="2929"/>
                  </a:lnTo>
                  <a:lnTo>
                    <a:pt x="9071" y="3295"/>
                  </a:lnTo>
                  <a:lnTo>
                    <a:pt x="9275" y="3702"/>
                  </a:lnTo>
                  <a:lnTo>
                    <a:pt x="9397" y="4068"/>
                  </a:lnTo>
                  <a:lnTo>
                    <a:pt x="9519" y="4516"/>
                  </a:lnTo>
                  <a:lnTo>
                    <a:pt x="9519" y="4922"/>
                  </a:lnTo>
                  <a:lnTo>
                    <a:pt x="9478" y="5329"/>
                  </a:lnTo>
                  <a:lnTo>
                    <a:pt x="9356" y="5736"/>
                  </a:lnTo>
                  <a:lnTo>
                    <a:pt x="9153" y="6183"/>
                  </a:lnTo>
                  <a:lnTo>
                    <a:pt x="8868" y="6631"/>
                  </a:lnTo>
                  <a:lnTo>
                    <a:pt x="8339" y="7444"/>
                  </a:lnTo>
                  <a:lnTo>
                    <a:pt x="8298" y="7526"/>
                  </a:lnTo>
                  <a:lnTo>
                    <a:pt x="8339" y="7607"/>
                  </a:lnTo>
                  <a:lnTo>
                    <a:pt x="8380" y="7688"/>
                  </a:lnTo>
                  <a:lnTo>
                    <a:pt x="8461" y="7729"/>
                  </a:lnTo>
                  <a:lnTo>
                    <a:pt x="8665" y="7770"/>
                  </a:lnTo>
                  <a:lnTo>
                    <a:pt x="8909" y="7810"/>
                  </a:lnTo>
                  <a:lnTo>
                    <a:pt x="9356" y="7810"/>
                  </a:lnTo>
                  <a:lnTo>
                    <a:pt x="9559" y="7851"/>
                  </a:lnTo>
                  <a:lnTo>
                    <a:pt x="9641" y="7892"/>
                  </a:lnTo>
                  <a:lnTo>
                    <a:pt x="9722" y="7973"/>
                  </a:lnTo>
                  <a:lnTo>
                    <a:pt x="9763" y="8055"/>
                  </a:lnTo>
                  <a:lnTo>
                    <a:pt x="9763" y="8136"/>
                  </a:lnTo>
                  <a:lnTo>
                    <a:pt x="9722" y="8258"/>
                  </a:lnTo>
                  <a:lnTo>
                    <a:pt x="9681" y="8339"/>
                  </a:lnTo>
                  <a:lnTo>
                    <a:pt x="9519" y="8502"/>
                  </a:lnTo>
                  <a:lnTo>
                    <a:pt x="9315" y="8624"/>
                  </a:lnTo>
                  <a:lnTo>
                    <a:pt x="9112" y="8705"/>
                  </a:lnTo>
                  <a:lnTo>
                    <a:pt x="8909" y="8746"/>
                  </a:lnTo>
                  <a:lnTo>
                    <a:pt x="8705" y="8787"/>
                  </a:lnTo>
                  <a:lnTo>
                    <a:pt x="8461" y="8787"/>
                  </a:lnTo>
                  <a:lnTo>
                    <a:pt x="8258" y="8746"/>
                  </a:lnTo>
                  <a:lnTo>
                    <a:pt x="8054" y="8665"/>
                  </a:lnTo>
                  <a:lnTo>
                    <a:pt x="7851" y="8624"/>
                  </a:lnTo>
                  <a:lnTo>
                    <a:pt x="7770" y="8624"/>
                  </a:lnTo>
                  <a:lnTo>
                    <a:pt x="7688" y="8665"/>
                  </a:lnTo>
                  <a:lnTo>
                    <a:pt x="7444" y="8909"/>
                  </a:lnTo>
                  <a:lnTo>
                    <a:pt x="7200" y="9193"/>
                  </a:lnTo>
                  <a:lnTo>
                    <a:pt x="6997" y="9560"/>
                  </a:lnTo>
                  <a:lnTo>
                    <a:pt x="6834" y="10007"/>
                  </a:lnTo>
                  <a:lnTo>
                    <a:pt x="6793" y="10454"/>
                  </a:lnTo>
                  <a:lnTo>
                    <a:pt x="6753" y="10902"/>
                  </a:lnTo>
                  <a:lnTo>
                    <a:pt x="6793" y="11349"/>
                  </a:lnTo>
                  <a:lnTo>
                    <a:pt x="6793" y="11634"/>
                  </a:lnTo>
                  <a:lnTo>
                    <a:pt x="6834" y="11756"/>
                  </a:lnTo>
                  <a:lnTo>
                    <a:pt x="6834" y="11797"/>
                  </a:lnTo>
                  <a:lnTo>
                    <a:pt x="5939" y="11797"/>
                  </a:lnTo>
                  <a:lnTo>
                    <a:pt x="4841" y="11756"/>
                  </a:lnTo>
                  <a:lnTo>
                    <a:pt x="3743" y="11715"/>
                  </a:lnTo>
                  <a:lnTo>
                    <a:pt x="2645" y="11634"/>
                  </a:lnTo>
                  <a:lnTo>
                    <a:pt x="2278" y="11593"/>
                  </a:lnTo>
                  <a:lnTo>
                    <a:pt x="2238" y="11593"/>
                  </a:lnTo>
                  <a:lnTo>
                    <a:pt x="2238" y="10943"/>
                  </a:lnTo>
                  <a:lnTo>
                    <a:pt x="2278" y="10129"/>
                  </a:lnTo>
                  <a:lnTo>
                    <a:pt x="2360" y="9316"/>
                  </a:lnTo>
                  <a:lnTo>
                    <a:pt x="2482" y="8502"/>
                  </a:lnTo>
                  <a:lnTo>
                    <a:pt x="2482" y="8421"/>
                  </a:lnTo>
                  <a:lnTo>
                    <a:pt x="2482" y="8380"/>
                  </a:lnTo>
                  <a:lnTo>
                    <a:pt x="2400" y="8299"/>
                  </a:lnTo>
                  <a:lnTo>
                    <a:pt x="2360" y="8258"/>
                  </a:lnTo>
                  <a:lnTo>
                    <a:pt x="2075" y="8177"/>
                  </a:lnTo>
                  <a:lnTo>
                    <a:pt x="1790" y="8095"/>
                  </a:lnTo>
                  <a:lnTo>
                    <a:pt x="1546" y="7933"/>
                  </a:lnTo>
                  <a:lnTo>
                    <a:pt x="1302" y="7770"/>
                  </a:lnTo>
                  <a:lnTo>
                    <a:pt x="1099" y="7566"/>
                  </a:lnTo>
                  <a:lnTo>
                    <a:pt x="895" y="7363"/>
                  </a:lnTo>
                  <a:lnTo>
                    <a:pt x="733" y="7119"/>
                  </a:lnTo>
                  <a:lnTo>
                    <a:pt x="570" y="6875"/>
                  </a:lnTo>
                  <a:lnTo>
                    <a:pt x="448" y="6590"/>
                  </a:lnTo>
                  <a:lnTo>
                    <a:pt x="407" y="6305"/>
                  </a:lnTo>
                  <a:lnTo>
                    <a:pt x="367" y="5980"/>
                  </a:lnTo>
                  <a:lnTo>
                    <a:pt x="407" y="5655"/>
                  </a:lnTo>
                  <a:lnTo>
                    <a:pt x="529" y="5370"/>
                  </a:lnTo>
                  <a:lnTo>
                    <a:pt x="651" y="5085"/>
                  </a:lnTo>
                  <a:lnTo>
                    <a:pt x="1058" y="4516"/>
                  </a:lnTo>
                  <a:lnTo>
                    <a:pt x="1953" y="3377"/>
                  </a:lnTo>
                  <a:lnTo>
                    <a:pt x="2889" y="2238"/>
                  </a:lnTo>
                  <a:lnTo>
                    <a:pt x="3295" y="1790"/>
                  </a:lnTo>
                  <a:lnTo>
                    <a:pt x="3743" y="1343"/>
                  </a:lnTo>
                  <a:lnTo>
                    <a:pt x="4231" y="936"/>
                  </a:lnTo>
                  <a:lnTo>
                    <a:pt x="4475" y="733"/>
                  </a:lnTo>
                  <a:lnTo>
                    <a:pt x="4760" y="611"/>
                  </a:lnTo>
                  <a:lnTo>
                    <a:pt x="5126" y="489"/>
                  </a:lnTo>
                  <a:lnTo>
                    <a:pt x="5492" y="407"/>
                  </a:lnTo>
                  <a:close/>
                  <a:moveTo>
                    <a:pt x="5533" y="1"/>
                  </a:moveTo>
                  <a:lnTo>
                    <a:pt x="5166" y="41"/>
                  </a:lnTo>
                  <a:lnTo>
                    <a:pt x="4841" y="163"/>
                  </a:lnTo>
                  <a:lnTo>
                    <a:pt x="4516" y="285"/>
                  </a:lnTo>
                  <a:lnTo>
                    <a:pt x="4190" y="448"/>
                  </a:lnTo>
                  <a:lnTo>
                    <a:pt x="3905" y="652"/>
                  </a:lnTo>
                  <a:lnTo>
                    <a:pt x="3377" y="1140"/>
                  </a:lnTo>
                  <a:lnTo>
                    <a:pt x="2889" y="1628"/>
                  </a:lnTo>
                  <a:lnTo>
                    <a:pt x="1790" y="2889"/>
                  </a:lnTo>
                  <a:lnTo>
                    <a:pt x="773" y="4231"/>
                  </a:lnTo>
                  <a:lnTo>
                    <a:pt x="367" y="4800"/>
                  </a:lnTo>
                  <a:lnTo>
                    <a:pt x="204" y="5126"/>
                  </a:lnTo>
                  <a:lnTo>
                    <a:pt x="82" y="5451"/>
                  </a:lnTo>
                  <a:lnTo>
                    <a:pt x="1" y="5777"/>
                  </a:lnTo>
                  <a:lnTo>
                    <a:pt x="1" y="6102"/>
                  </a:lnTo>
                  <a:lnTo>
                    <a:pt x="1" y="6428"/>
                  </a:lnTo>
                  <a:lnTo>
                    <a:pt x="123" y="6794"/>
                  </a:lnTo>
                  <a:lnTo>
                    <a:pt x="285" y="7119"/>
                  </a:lnTo>
                  <a:lnTo>
                    <a:pt x="448" y="7444"/>
                  </a:lnTo>
                  <a:lnTo>
                    <a:pt x="692" y="7729"/>
                  </a:lnTo>
                  <a:lnTo>
                    <a:pt x="936" y="7973"/>
                  </a:lnTo>
                  <a:lnTo>
                    <a:pt x="1262" y="8217"/>
                  </a:lnTo>
                  <a:lnTo>
                    <a:pt x="1546" y="8421"/>
                  </a:lnTo>
                  <a:lnTo>
                    <a:pt x="1872" y="8543"/>
                  </a:lnTo>
                  <a:lnTo>
                    <a:pt x="2078" y="8611"/>
                  </a:lnTo>
                  <a:lnTo>
                    <a:pt x="2078" y="8611"/>
                  </a:lnTo>
                  <a:lnTo>
                    <a:pt x="1953" y="9234"/>
                  </a:lnTo>
                  <a:lnTo>
                    <a:pt x="1872" y="10088"/>
                  </a:lnTo>
                  <a:lnTo>
                    <a:pt x="1831" y="10943"/>
                  </a:lnTo>
                  <a:lnTo>
                    <a:pt x="1831" y="11797"/>
                  </a:lnTo>
                  <a:lnTo>
                    <a:pt x="1872" y="11919"/>
                  </a:lnTo>
                  <a:lnTo>
                    <a:pt x="1953" y="11959"/>
                  </a:lnTo>
                  <a:lnTo>
                    <a:pt x="1994" y="11959"/>
                  </a:lnTo>
                  <a:lnTo>
                    <a:pt x="2685" y="12041"/>
                  </a:lnTo>
                  <a:lnTo>
                    <a:pt x="3377" y="12122"/>
                  </a:lnTo>
                  <a:lnTo>
                    <a:pt x="4760" y="12163"/>
                  </a:lnTo>
                  <a:lnTo>
                    <a:pt x="5573" y="12204"/>
                  </a:lnTo>
                  <a:lnTo>
                    <a:pt x="6834" y="12204"/>
                  </a:lnTo>
                  <a:lnTo>
                    <a:pt x="7038" y="12163"/>
                  </a:lnTo>
                  <a:lnTo>
                    <a:pt x="7160" y="12122"/>
                  </a:lnTo>
                  <a:lnTo>
                    <a:pt x="7200" y="12041"/>
                  </a:lnTo>
                  <a:lnTo>
                    <a:pt x="7241" y="11919"/>
                  </a:lnTo>
                  <a:lnTo>
                    <a:pt x="7200" y="11797"/>
                  </a:lnTo>
                  <a:lnTo>
                    <a:pt x="7160" y="11309"/>
                  </a:lnTo>
                  <a:lnTo>
                    <a:pt x="7160" y="10821"/>
                  </a:lnTo>
                  <a:lnTo>
                    <a:pt x="7200" y="10332"/>
                  </a:lnTo>
                  <a:lnTo>
                    <a:pt x="7282" y="9966"/>
                  </a:lnTo>
                  <a:lnTo>
                    <a:pt x="7444" y="9560"/>
                  </a:lnTo>
                  <a:lnTo>
                    <a:pt x="7648" y="9234"/>
                  </a:lnTo>
                  <a:lnTo>
                    <a:pt x="7810" y="9112"/>
                  </a:lnTo>
                  <a:lnTo>
                    <a:pt x="7917" y="9032"/>
                  </a:lnTo>
                  <a:lnTo>
                    <a:pt x="7917" y="9032"/>
                  </a:lnTo>
                  <a:lnTo>
                    <a:pt x="8054" y="9071"/>
                  </a:lnTo>
                  <a:lnTo>
                    <a:pt x="8339" y="9153"/>
                  </a:lnTo>
                  <a:lnTo>
                    <a:pt x="8990" y="9153"/>
                  </a:lnTo>
                  <a:lnTo>
                    <a:pt x="9315" y="9071"/>
                  </a:lnTo>
                  <a:lnTo>
                    <a:pt x="9600" y="8949"/>
                  </a:lnTo>
                  <a:lnTo>
                    <a:pt x="9844" y="8746"/>
                  </a:lnTo>
                  <a:lnTo>
                    <a:pt x="10048" y="8502"/>
                  </a:lnTo>
                  <a:lnTo>
                    <a:pt x="10170" y="8258"/>
                  </a:lnTo>
                  <a:lnTo>
                    <a:pt x="10170" y="8014"/>
                  </a:lnTo>
                  <a:lnTo>
                    <a:pt x="10129" y="7892"/>
                  </a:lnTo>
                  <a:lnTo>
                    <a:pt x="10088" y="7770"/>
                  </a:lnTo>
                  <a:lnTo>
                    <a:pt x="10007" y="7648"/>
                  </a:lnTo>
                  <a:lnTo>
                    <a:pt x="9885" y="7566"/>
                  </a:lnTo>
                  <a:lnTo>
                    <a:pt x="9722" y="7485"/>
                  </a:lnTo>
                  <a:lnTo>
                    <a:pt x="9559" y="7444"/>
                  </a:lnTo>
                  <a:lnTo>
                    <a:pt x="9234" y="7404"/>
                  </a:lnTo>
                  <a:lnTo>
                    <a:pt x="8835" y="7404"/>
                  </a:lnTo>
                  <a:lnTo>
                    <a:pt x="9234" y="6834"/>
                  </a:lnTo>
                  <a:lnTo>
                    <a:pt x="9478" y="6387"/>
                  </a:lnTo>
                  <a:lnTo>
                    <a:pt x="9681" y="5939"/>
                  </a:lnTo>
                  <a:lnTo>
                    <a:pt x="9844" y="5492"/>
                  </a:lnTo>
                  <a:lnTo>
                    <a:pt x="9926" y="5045"/>
                  </a:lnTo>
                  <a:lnTo>
                    <a:pt x="9926" y="4556"/>
                  </a:lnTo>
                  <a:lnTo>
                    <a:pt x="9885" y="4312"/>
                  </a:lnTo>
                  <a:lnTo>
                    <a:pt x="9804" y="4068"/>
                  </a:lnTo>
                  <a:lnTo>
                    <a:pt x="9681" y="3621"/>
                  </a:lnTo>
                  <a:lnTo>
                    <a:pt x="9478" y="3214"/>
                  </a:lnTo>
                  <a:lnTo>
                    <a:pt x="9234" y="2807"/>
                  </a:lnTo>
                  <a:lnTo>
                    <a:pt x="8990" y="2401"/>
                  </a:lnTo>
                  <a:lnTo>
                    <a:pt x="8380" y="1668"/>
                  </a:lnTo>
                  <a:lnTo>
                    <a:pt x="7770" y="977"/>
                  </a:lnTo>
                  <a:lnTo>
                    <a:pt x="7485" y="733"/>
                  </a:lnTo>
                  <a:lnTo>
                    <a:pt x="7200" y="529"/>
                  </a:lnTo>
                  <a:lnTo>
                    <a:pt x="6875" y="367"/>
                  </a:lnTo>
                  <a:lnTo>
                    <a:pt x="6590" y="204"/>
                  </a:lnTo>
                  <a:lnTo>
                    <a:pt x="6224" y="82"/>
                  </a:lnTo>
                  <a:lnTo>
                    <a:pt x="5899" y="41"/>
                  </a:lnTo>
                  <a:lnTo>
                    <a:pt x="55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5"/>
            <p:cNvSpPr/>
            <p:nvPr/>
          </p:nvSpPr>
          <p:spPr>
            <a:xfrm>
              <a:off x="6216962" y="2548594"/>
              <a:ext cx="102405" cy="91240"/>
            </a:xfrm>
            <a:custGeom>
              <a:avLst/>
              <a:gdLst/>
              <a:ahLst/>
              <a:cxnLst/>
              <a:rect l="l" t="t" r="r" b="b"/>
              <a:pathLst>
                <a:path w="2238" h="1994" extrusionOk="0">
                  <a:moveTo>
                    <a:pt x="1994" y="0"/>
                  </a:moveTo>
                  <a:lnTo>
                    <a:pt x="1912" y="41"/>
                  </a:lnTo>
                  <a:lnTo>
                    <a:pt x="1099" y="407"/>
                  </a:lnTo>
                  <a:lnTo>
                    <a:pt x="733" y="610"/>
                  </a:lnTo>
                  <a:lnTo>
                    <a:pt x="367" y="814"/>
                  </a:lnTo>
                  <a:lnTo>
                    <a:pt x="204" y="936"/>
                  </a:lnTo>
                  <a:lnTo>
                    <a:pt x="82" y="1098"/>
                  </a:lnTo>
                  <a:lnTo>
                    <a:pt x="41" y="1261"/>
                  </a:lnTo>
                  <a:lnTo>
                    <a:pt x="1" y="1464"/>
                  </a:lnTo>
                  <a:lnTo>
                    <a:pt x="82" y="1668"/>
                  </a:lnTo>
                  <a:lnTo>
                    <a:pt x="163" y="1830"/>
                  </a:lnTo>
                  <a:lnTo>
                    <a:pt x="326" y="1912"/>
                  </a:lnTo>
                  <a:lnTo>
                    <a:pt x="529" y="1993"/>
                  </a:lnTo>
                  <a:lnTo>
                    <a:pt x="773" y="1993"/>
                  </a:lnTo>
                  <a:lnTo>
                    <a:pt x="1018" y="1912"/>
                  </a:lnTo>
                  <a:lnTo>
                    <a:pt x="1506" y="1790"/>
                  </a:lnTo>
                  <a:lnTo>
                    <a:pt x="1587" y="1749"/>
                  </a:lnTo>
                  <a:lnTo>
                    <a:pt x="1628" y="1668"/>
                  </a:lnTo>
                  <a:lnTo>
                    <a:pt x="1628" y="1586"/>
                  </a:lnTo>
                  <a:lnTo>
                    <a:pt x="1628" y="1546"/>
                  </a:lnTo>
                  <a:lnTo>
                    <a:pt x="1587" y="1464"/>
                  </a:lnTo>
                  <a:lnTo>
                    <a:pt x="1546" y="1424"/>
                  </a:lnTo>
                  <a:lnTo>
                    <a:pt x="1465" y="1383"/>
                  </a:lnTo>
                  <a:lnTo>
                    <a:pt x="1384" y="1383"/>
                  </a:lnTo>
                  <a:lnTo>
                    <a:pt x="936" y="1546"/>
                  </a:lnTo>
                  <a:lnTo>
                    <a:pt x="733" y="1586"/>
                  </a:lnTo>
                  <a:lnTo>
                    <a:pt x="570" y="1586"/>
                  </a:lnTo>
                  <a:lnTo>
                    <a:pt x="448" y="1546"/>
                  </a:lnTo>
                  <a:lnTo>
                    <a:pt x="407" y="1464"/>
                  </a:lnTo>
                  <a:lnTo>
                    <a:pt x="407" y="1383"/>
                  </a:lnTo>
                  <a:lnTo>
                    <a:pt x="448" y="1302"/>
                  </a:lnTo>
                  <a:lnTo>
                    <a:pt x="529" y="1180"/>
                  </a:lnTo>
                  <a:lnTo>
                    <a:pt x="651" y="1098"/>
                  </a:lnTo>
                  <a:lnTo>
                    <a:pt x="814" y="1017"/>
                  </a:lnTo>
                  <a:lnTo>
                    <a:pt x="1221" y="814"/>
                  </a:lnTo>
                  <a:lnTo>
                    <a:pt x="2116" y="366"/>
                  </a:lnTo>
                  <a:lnTo>
                    <a:pt x="2197" y="325"/>
                  </a:lnTo>
                  <a:lnTo>
                    <a:pt x="2238" y="244"/>
                  </a:lnTo>
                  <a:lnTo>
                    <a:pt x="2238" y="163"/>
                  </a:lnTo>
                  <a:lnTo>
                    <a:pt x="2197" y="81"/>
                  </a:lnTo>
                  <a:lnTo>
                    <a:pt x="2156" y="41"/>
                  </a:lnTo>
                  <a:lnTo>
                    <a:pt x="20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5"/>
            <p:cNvSpPr/>
            <p:nvPr/>
          </p:nvSpPr>
          <p:spPr>
            <a:xfrm>
              <a:off x="6373320" y="2591378"/>
              <a:ext cx="24251" cy="24251"/>
            </a:xfrm>
            <a:custGeom>
              <a:avLst/>
              <a:gdLst/>
              <a:ahLst/>
              <a:cxnLst/>
              <a:rect l="l" t="t" r="r" b="b"/>
              <a:pathLst>
                <a:path w="530" h="530" extrusionOk="0">
                  <a:moveTo>
                    <a:pt x="244" y="1"/>
                  </a:moveTo>
                  <a:lnTo>
                    <a:pt x="122" y="41"/>
                  </a:lnTo>
                  <a:lnTo>
                    <a:pt x="41" y="82"/>
                  </a:lnTo>
                  <a:lnTo>
                    <a:pt x="0" y="163"/>
                  </a:lnTo>
                  <a:lnTo>
                    <a:pt x="0" y="285"/>
                  </a:lnTo>
                  <a:lnTo>
                    <a:pt x="0" y="367"/>
                  </a:lnTo>
                  <a:lnTo>
                    <a:pt x="41" y="448"/>
                  </a:lnTo>
                  <a:lnTo>
                    <a:pt x="122" y="489"/>
                  </a:lnTo>
                  <a:lnTo>
                    <a:pt x="244" y="529"/>
                  </a:lnTo>
                  <a:lnTo>
                    <a:pt x="366" y="489"/>
                  </a:lnTo>
                  <a:lnTo>
                    <a:pt x="448" y="448"/>
                  </a:lnTo>
                  <a:lnTo>
                    <a:pt x="489" y="367"/>
                  </a:lnTo>
                  <a:lnTo>
                    <a:pt x="529" y="285"/>
                  </a:lnTo>
                  <a:lnTo>
                    <a:pt x="489" y="163"/>
                  </a:lnTo>
                  <a:lnTo>
                    <a:pt x="448" y="82"/>
                  </a:lnTo>
                  <a:lnTo>
                    <a:pt x="366" y="41"/>
                  </a:lnTo>
                  <a:lnTo>
                    <a:pt x="2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5"/>
            <p:cNvSpPr/>
            <p:nvPr/>
          </p:nvSpPr>
          <p:spPr>
            <a:xfrm>
              <a:off x="6276540" y="2511346"/>
              <a:ext cx="22375" cy="24251"/>
            </a:xfrm>
            <a:custGeom>
              <a:avLst/>
              <a:gdLst/>
              <a:ahLst/>
              <a:cxnLst/>
              <a:rect l="l" t="t" r="r" b="b"/>
              <a:pathLst>
                <a:path w="489" h="530" extrusionOk="0">
                  <a:moveTo>
                    <a:pt x="122" y="1"/>
                  </a:moveTo>
                  <a:lnTo>
                    <a:pt x="41" y="82"/>
                  </a:lnTo>
                  <a:lnTo>
                    <a:pt x="0" y="163"/>
                  </a:lnTo>
                  <a:lnTo>
                    <a:pt x="0" y="245"/>
                  </a:lnTo>
                  <a:lnTo>
                    <a:pt x="0" y="367"/>
                  </a:lnTo>
                  <a:lnTo>
                    <a:pt x="41" y="448"/>
                  </a:lnTo>
                  <a:lnTo>
                    <a:pt x="122" y="489"/>
                  </a:lnTo>
                  <a:lnTo>
                    <a:pt x="244" y="529"/>
                  </a:lnTo>
                  <a:lnTo>
                    <a:pt x="366" y="489"/>
                  </a:lnTo>
                  <a:lnTo>
                    <a:pt x="448" y="448"/>
                  </a:lnTo>
                  <a:lnTo>
                    <a:pt x="488" y="367"/>
                  </a:lnTo>
                  <a:lnTo>
                    <a:pt x="488" y="245"/>
                  </a:lnTo>
                  <a:lnTo>
                    <a:pt x="488" y="163"/>
                  </a:lnTo>
                  <a:lnTo>
                    <a:pt x="448" y="82"/>
                  </a:lnTo>
                  <a:lnTo>
                    <a:pt x="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5"/>
            <p:cNvSpPr/>
            <p:nvPr/>
          </p:nvSpPr>
          <p:spPr>
            <a:xfrm>
              <a:off x="6211380" y="2658369"/>
              <a:ext cx="76369" cy="52164"/>
            </a:xfrm>
            <a:custGeom>
              <a:avLst/>
              <a:gdLst/>
              <a:ahLst/>
              <a:cxnLst/>
              <a:rect l="l" t="t" r="r" b="b"/>
              <a:pathLst>
                <a:path w="1669" h="1140" extrusionOk="0">
                  <a:moveTo>
                    <a:pt x="163" y="1"/>
                  </a:moveTo>
                  <a:lnTo>
                    <a:pt x="82" y="42"/>
                  </a:lnTo>
                  <a:lnTo>
                    <a:pt x="41" y="82"/>
                  </a:lnTo>
                  <a:lnTo>
                    <a:pt x="1" y="164"/>
                  </a:lnTo>
                  <a:lnTo>
                    <a:pt x="1" y="245"/>
                  </a:lnTo>
                  <a:lnTo>
                    <a:pt x="41" y="326"/>
                  </a:lnTo>
                  <a:lnTo>
                    <a:pt x="163" y="489"/>
                  </a:lnTo>
                  <a:lnTo>
                    <a:pt x="326" y="652"/>
                  </a:lnTo>
                  <a:lnTo>
                    <a:pt x="489" y="774"/>
                  </a:lnTo>
                  <a:lnTo>
                    <a:pt x="651" y="896"/>
                  </a:lnTo>
                  <a:lnTo>
                    <a:pt x="855" y="977"/>
                  </a:lnTo>
                  <a:lnTo>
                    <a:pt x="1058" y="1059"/>
                  </a:lnTo>
                  <a:lnTo>
                    <a:pt x="1262" y="1099"/>
                  </a:lnTo>
                  <a:lnTo>
                    <a:pt x="1465" y="1140"/>
                  </a:lnTo>
                  <a:lnTo>
                    <a:pt x="1546" y="1099"/>
                  </a:lnTo>
                  <a:lnTo>
                    <a:pt x="1587" y="1059"/>
                  </a:lnTo>
                  <a:lnTo>
                    <a:pt x="1668" y="1018"/>
                  </a:lnTo>
                  <a:lnTo>
                    <a:pt x="1668" y="937"/>
                  </a:lnTo>
                  <a:lnTo>
                    <a:pt x="1668" y="855"/>
                  </a:lnTo>
                  <a:lnTo>
                    <a:pt x="1587" y="774"/>
                  </a:lnTo>
                  <a:lnTo>
                    <a:pt x="1546" y="733"/>
                  </a:lnTo>
                  <a:lnTo>
                    <a:pt x="1384" y="733"/>
                  </a:lnTo>
                  <a:lnTo>
                    <a:pt x="1343" y="692"/>
                  </a:lnTo>
                  <a:lnTo>
                    <a:pt x="1140" y="652"/>
                  </a:lnTo>
                  <a:lnTo>
                    <a:pt x="1058" y="652"/>
                  </a:lnTo>
                  <a:lnTo>
                    <a:pt x="1017" y="611"/>
                  </a:lnTo>
                  <a:lnTo>
                    <a:pt x="977" y="611"/>
                  </a:lnTo>
                  <a:lnTo>
                    <a:pt x="936" y="570"/>
                  </a:lnTo>
                  <a:lnTo>
                    <a:pt x="855" y="530"/>
                  </a:lnTo>
                  <a:lnTo>
                    <a:pt x="692" y="448"/>
                  </a:lnTo>
                  <a:lnTo>
                    <a:pt x="692" y="408"/>
                  </a:lnTo>
                  <a:lnTo>
                    <a:pt x="651" y="408"/>
                  </a:lnTo>
                  <a:lnTo>
                    <a:pt x="611" y="367"/>
                  </a:lnTo>
                  <a:lnTo>
                    <a:pt x="448" y="245"/>
                  </a:lnTo>
                  <a:lnTo>
                    <a:pt x="448" y="204"/>
                  </a:lnTo>
                  <a:lnTo>
                    <a:pt x="367" y="123"/>
                  </a:lnTo>
                  <a:lnTo>
                    <a:pt x="326" y="42"/>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5"/>
            <p:cNvSpPr/>
            <p:nvPr/>
          </p:nvSpPr>
          <p:spPr>
            <a:xfrm>
              <a:off x="6323077" y="2328952"/>
              <a:ext cx="303418" cy="431859"/>
            </a:xfrm>
            <a:custGeom>
              <a:avLst/>
              <a:gdLst/>
              <a:ahLst/>
              <a:cxnLst/>
              <a:rect l="l" t="t" r="r" b="b"/>
              <a:pathLst>
                <a:path w="6631" h="9438" extrusionOk="0">
                  <a:moveTo>
                    <a:pt x="1261" y="0"/>
                  </a:moveTo>
                  <a:lnTo>
                    <a:pt x="936" y="41"/>
                  </a:lnTo>
                  <a:lnTo>
                    <a:pt x="651" y="163"/>
                  </a:lnTo>
                  <a:lnTo>
                    <a:pt x="366" y="326"/>
                  </a:lnTo>
                  <a:lnTo>
                    <a:pt x="244" y="407"/>
                  </a:lnTo>
                  <a:lnTo>
                    <a:pt x="163" y="529"/>
                  </a:lnTo>
                  <a:lnTo>
                    <a:pt x="82" y="651"/>
                  </a:lnTo>
                  <a:lnTo>
                    <a:pt x="41" y="814"/>
                  </a:lnTo>
                  <a:lnTo>
                    <a:pt x="0" y="1099"/>
                  </a:lnTo>
                  <a:lnTo>
                    <a:pt x="41" y="1424"/>
                  </a:lnTo>
                  <a:lnTo>
                    <a:pt x="41" y="1465"/>
                  </a:lnTo>
                  <a:lnTo>
                    <a:pt x="82" y="1505"/>
                  </a:lnTo>
                  <a:lnTo>
                    <a:pt x="244" y="1749"/>
                  </a:lnTo>
                  <a:lnTo>
                    <a:pt x="448" y="1993"/>
                  </a:lnTo>
                  <a:lnTo>
                    <a:pt x="692" y="2115"/>
                  </a:lnTo>
                  <a:lnTo>
                    <a:pt x="976" y="2197"/>
                  </a:lnTo>
                  <a:lnTo>
                    <a:pt x="895" y="2563"/>
                  </a:lnTo>
                  <a:lnTo>
                    <a:pt x="895" y="2929"/>
                  </a:lnTo>
                  <a:lnTo>
                    <a:pt x="1017" y="3295"/>
                  </a:lnTo>
                  <a:lnTo>
                    <a:pt x="1098" y="3458"/>
                  </a:lnTo>
                  <a:lnTo>
                    <a:pt x="1220" y="3620"/>
                  </a:lnTo>
                  <a:lnTo>
                    <a:pt x="1464" y="3905"/>
                  </a:lnTo>
                  <a:lnTo>
                    <a:pt x="1790" y="4109"/>
                  </a:lnTo>
                  <a:lnTo>
                    <a:pt x="2115" y="4231"/>
                  </a:lnTo>
                  <a:lnTo>
                    <a:pt x="2481" y="4271"/>
                  </a:lnTo>
                  <a:lnTo>
                    <a:pt x="2481" y="4678"/>
                  </a:lnTo>
                  <a:lnTo>
                    <a:pt x="2563" y="5044"/>
                  </a:lnTo>
                  <a:lnTo>
                    <a:pt x="2685" y="5410"/>
                  </a:lnTo>
                  <a:lnTo>
                    <a:pt x="2929" y="5736"/>
                  </a:lnTo>
                  <a:lnTo>
                    <a:pt x="3214" y="6020"/>
                  </a:lnTo>
                  <a:lnTo>
                    <a:pt x="3539" y="6224"/>
                  </a:lnTo>
                  <a:lnTo>
                    <a:pt x="3905" y="6386"/>
                  </a:lnTo>
                  <a:lnTo>
                    <a:pt x="4312" y="6427"/>
                  </a:lnTo>
                  <a:lnTo>
                    <a:pt x="4108" y="7078"/>
                  </a:lnTo>
                  <a:lnTo>
                    <a:pt x="3986" y="7769"/>
                  </a:lnTo>
                  <a:lnTo>
                    <a:pt x="3905" y="8461"/>
                  </a:lnTo>
                  <a:lnTo>
                    <a:pt x="3946" y="9152"/>
                  </a:lnTo>
                  <a:lnTo>
                    <a:pt x="3986" y="9274"/>
                  </a:lnTo>
                  <a:lnTo>
                    <a:pt x="4068" y="9356"/>
                  </a:lnTo>
                  <a:lnTo>
                    <a:pt x="4475" y="9437"/>
                  </a:lnTo>
                  <a:lnTo>
                    <a:pt x="4841" y="9437"/>
                  </a:lnTo>
                  <a:lnTo>
                    <a:pt x="5207" y="9315"/>
                  </a:lnTo>
                  <a:lnTo>
                    <a:pt x="5532" y="9152"/>
                  </a:lnTo>
                  <a:lnTo>
                    <a:pt x="5817" y="8949"/>
                  </a:lnTo>
                  <a:lnTo>
                    <a:pt x="6102" y="8705"/>
                  </a:lnTo>
                  <a:lnTo>
                    <a:pt x="6305" y="8380"/>
                  </a:lnTo>
                  <a:lnTo>
                    <a:pt x="6468" y="8054"/>
                  </a:lnTo>
                  <a:lnTo>
                    <a:pt x="6590" y="7607"/>
                  </a:lnTo>
                  <a:lnTo>
                    <a:pt x="6630" y="7200"/>
                  </a:lnTo>
                  <a:lnTo>
                    <a:pt x="6630" y="6753"/>
                  </a:lnTo>
                  <a:lnTo>
                    <a:pt x="6590" y="6346"/>
                  </a:lnTo>
                  <a:lnTo>
                    <a:pt x="6468" y="5898"/>
                  </a:lnTo>
                  <a:lnTo>
                    <a:pt x="6305" y="5492"/>
                  </a:lnTo>
                  <a:lnTo>
                    <a:pt x="6142" y="5125"/>
                  </a:lnTo>
                  <a:lnTo>
                    <a:pt x="5939" y="4719"/>
                  </a:lnTo>
                  <a:lnTo>
                    <a:pt x="5451" y="3905"/>
                  </a:lnTo>
                  <a:lnTo>
                    <a:pt x="4922" y="3132"/>
                  </a:lnTo>
                  <a:lnTo>
                    <a:pt x="4352" y="2360"/>
                  </a:lnTo>
                  <a:lnTo>
                    <a:pt x="3742" y="1627"/>
                  </a:lnTo>
                  <a:lnTo>
                    <a:pt x="3295" y="1058"/>
                  </a:lnTo>
                  <a:lnTo>
                    <a:pt x="3051" y="773"/>
                  </a:lnTo>
                  <a:lnTo>
                    <a:pt x="2807" y="529"/>
                  </a:lnTo>
                  <a:lnTo>
                    <a:pt x="2563" y="326"/>
                  </a:lnTo>
                  <a:lnTo>
                    <a:pt x="2278" y="163"/>
                  </a:lnTo>
                  <a:lnTo>
                    <a:pt x="1912" y="41"/>
                  </a:lnTo>
                  <a:lnTo>
                    <a:pt x="15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5"/>
            <p:cNvSpPr/>
            <p:nvPr/>
          </p:nvSpPr>
          <p:spPr>
            <a:xfrm>
              <a:off x="5552501" y="2230296"/>
              <a:ext cx="374159" cy="800390"/>
            </a:xfrm>
            <a:custGeom>
              <a:avLst/>
              <a:gdLst/>
              <a:ahLst/>
              <a:cxnLst/>
              <a:rect l="l" t="t" r="r" b="b"/>
              <a:pathLst>
                <a:path w="8177" h="17492" extrusionOk="0">
                  <a:moveTo>
                    <a:pt x="2685" y="0"/>
                  </a:moveTo>
                  <a:lnTo>
                    <a:pt x="2481" y="41"/>
                  </a:lnTo>
                  <a:lnTo>
                    <a:pt x="2359" y="163"/>
                  </a:lnTo>
                  <a:lnTo>
                    <a:pt x="2237" y="326"/>
                  </a:lnTo>
                  <a:lnTo>
                    <a:pt x="2156" y="489"/>
                  </a:lnTo>
                  <a:lnTo>
                    <a:pt x="2156" y="651"/>
                  </a:lnTo>
                  <a:lnTo>
                    <a:pt x="2115" y="855"/>
                  </a:lnTo>
                  <a:lnTo>
                    <a:pt x="2156" y="1221"/>
                  </a:lnTo>
                  <a:lnTo>
                    <a:pt x="2115" y="1587"/>
                  </a:lnTo>
                  <a:lnTo>
                    <a:pt x="2075" y="1465"/>
                  </a:lnTo>
                  <a:lnTo>
                    <a:pt x="2075" y="1302"/>
                  </a:lnTo>
                  <a:lnTo>
                    <a:pt x="2075" y="1017"/>
                  </a:lnTo>
                  <a:lnTo>
                    <a:pt x="2075" y="733"/>
                  </a:lnTo>
                  <a:lnTo>
                    <a:pt x="2034" y="611"/>
                  </a:lnTo>
                  <a:lnTo>
                    <a:pt x="1953" y="489"/>
                  </a:lnTo>
                  <a:lnTo>
                    <a:pt x="1831" y="407"/>
                  </a:lnTo>
                  <a:lnTo>
                    <a:pt x="1709" y="367"/>
                  </a:lnTo>
                  <a:lnTo>
                    <a:pt x="1587" y="367"/>
                  </a:lnTo>
                  <a:lnTo>
                    <a:pt x="1465" y="407"/>
                  </a:lnTo>
                  <a:lnTo>
                    <a:pt x="1343" y="448"/>
                  </a:lnTo>
                  <a:lnTo>
                    <a:pt x="1261" y="529"/>
                  </a:lnTo>
                  <a:lnTo>
                    <a:pt x="1139" y="651"/>
                  </a:lnTo>
                  <a:lnTo>
                    <a:pt x="1098" y="773"/>
                  </a:lnTo>
                  <a:lnTo>
                    <a:pt x="1017" y="1017"/>
                  </a:lnTo>
                  <a:lnTo>
                    <a:pt x="1017" y="1261"/>
                  </a:lnTo>
                  <a:lnTo>
                    <a:pt x="936" y="1139"/>
                  </a:lnTo>
                  <a:lnTo>
                    <a:pt x="854" y="1058"/>
                  </a:lnTo>
                  <a:lnTo>
                    <a:pt x="732" y="977"/>
                  </a:lnTo>
                  <a:lnTo>
                    <a:pt x="570" y="977"/>
                  </a:lnTo>
                  <a:lnTo>
                    <a:pt x="488" y="1017"/>
                  </a:lnTo>
                  <a:lnTo>
                    <a:pt x="407" y="1058"/>
                  </a:lnTo>
                  <a:lnTo>
                    <a:pt x="244" y="1221"/>
                  </a:lnTo>
                  <a:lnTo>
                    <a:pt x="163" y="1465"/>
                  </a:lnTo>
                  <a:lnTo>
                    <a:pt x="122" y="1668"/>
                  </a:lnTo>
                  <a:lnTo>
                    <a:pt x="82" y="2441"/>
                  </a:lnTo>
                  <a:lnTo>
                    <a:pt x="41" y="3255"/>
                  </a:lnTo>
                  <a:lnTo>
                    <a:pt x="0" y="4800"/>
                  </a:lnTo>
                  <a:lnTo>
                    <a:pt x="41" y="6346"/>
                  </a:lnTo>
                  <a:lnTo>
                    <a:pt x="122" y="7892"/>
                  </a:lnTo>
                  <a:lnTo>
                    <a:pt x="163" y="8583"/>
                  </a:lnTo>
                  <a:lnTo>
                    <a:pt x="244" y="9275"/>
                  </a:lnTo>
                  <a:lnTo>
                    <a:pt x="448" y="10658"/>
                  </a:lnTo>
                  <a:lnTo>
                    <a:pt x="651" y="12041"/>
                  </a:lnTo>
                  <a:lnTo>
                    <a:pt x="732" y="12732"/>
                  </a:lnTo>
                  <a:lnTo>
                    <a:pt x="895" y="13383"/>
                  </a:lnTo>
                  <a:lnTo>
                    <a:pt x="1098" y="13993"/>
                  </a:lnTo>
                  <a:lnTo>
                    <a:pt x="1343" y="14603"/>
                  </a:lnTo>
                  <a:lnTo>
                    <a:pt x="1709" y="15132"/>
                  </a:lnTo>
                  <a:lnTo>
                    <a:pt x="1912" y="15376"/>
                  </a:lnTo>
                  <a:lnTo>
                    <a:pt x="2115" y="15620"/>
                  </a:lnTo>
                  <a:lnTo>
                    <a:pt x="2400" y="15905"/>
                  </a:lnTo>
                  <a:lnTo>
                    <a:pt x="2766" y="16108"/>
                  </a:lnTo>
                  <a:lnTo>
                    <a:pt x="3132" y="16352"/>
                  </a:lnTo>
                  <a:lnTo>
                    <a:pt x="3498" y="16515"/>
                  </a:lnTo>
                  <a:lnTo>
                    <a:pt x="3864" y="16718"/>
                  </a:lnTo>
                  <a:lnTo>
                    <a:pt x="4271" y="16840"/>
                  </a:lnTo>
                  <a:lnTo>
                    <a:pt x="5044" y="17044"/>
                  </a:lnTo>
                  <a:lnTo>
                    <a:pt x="6061" y="17288"/>
                  </a:lnTo>
                  <a:lnTo>
                    <a:pt x="6671" y="17450"/>
                  </a:lnTo>
                  <a:lnTo>
                    <a:pt x="6915" y="17491"/>
                  </a:lnTo>
                  <a:lnTo>
                    <a:pt x="7607" y="15417"/>
                  </a:lnTo>
                  <a:lnTo>
                    <a:pt x="8176" y="13342"/>
                  </a:lnTo>
                  <a:lnTo>
                    <a:pt x="7485" y="12976"/>
                  </a:lnTo>
                  <a:lnTo>
                    <a:pt x="6793" y="12610"/>
                  </a:lnTo>
                  <a:lnTo>
                    <a:pt x="6508" y="12407"/>
                  </a:lnTo>
                  <a:lnTo>
                    <a:pt x="6183" y="12163"/>
                  </a:lnTo>
                  <a:lnTo>
                    <a:pt x="5898" y="11878"/>
                  </a:lnTo>
                  <a:lnTo>
                    <a:pt x="5654" y="11552"/>
                  </a:lnTo>
                  <a:lnTo>
                    <a:pt x="5288" y="10942"/>
                  </a:lnTo>
                  <a:lnTo>
                    <a:pt x="5003" y="10292"/>
                  </a:lnTo>
                  <a:lnTo>
                    <a:pt x="4800" y="9641"/>
                  </a:lnTo>
                  <a:lnTo>
                    <a:pt x="4637" y="8949"/>
                  </a:lnTo>
                  <a:lnTo>
                    <a:pt x="4434" y="7932"/>
                  </a:lnTo>
                  <a:lnTo>
                    <a:pt x="4312" y="6875"/>
                  </a:lnTo>
                  <a:lnTo>
                    <a:pt x="4271" y="5858"/>
                  </a:lnTo>
                  <a:lnTo>
                    <a:pt x="4231" y="4800"/>
                  </a:lnTo>
                  <a:lnTo>
                    <a:pt x="4190" y="2726"/>
                  </a:lnTo>
                  <a:lnTo>
                    <a:pt x="4149" y="1668"/>
                  </a:lnTo>
                  <a:lnTo>
                    <a:pt x="4068" y="611"/>
                  </a:lnTo>
                  <a:lnTo>
                    <a:pt x="4027" y="489"/>
                  </a:lnTo>
                  <a:lnTo>
                    <a:pt x="3986" y="367"/>
                  </a:lnTo>
                  <a:lnTo>
                    <a:pt x="3905" y="285"/>
                  </a:lnTo>
                  <a:lnTo>
                    <a:pt x="3824" y="204"/>
                  </a:lnTo>
                  <a:lnTo>
                    <a:pt x="3702" y="245"/>
                  </a:lnTo>
                  <a:lnTo>
                    <a:pt x="3580" y="326"/>
                  </a:lnTo>
                  <a:lnTo>
                    <a:pt x="3498" y="448"/>
                  </a:lnTo>
                  <a:lnTo>
                    <a:pt x="3458" y="570"/>
                  </a:lnTo>
                  <a:lnTo>
                    <a:pt x="3336" y="936"/>
                  </a:lnTo>
                  <a:lnTo>
                    <a:pt x="3254" y="1343"/>
                  </a:lnTo>
                  <a:lnTo>
                    <a:pt x="3254" y="1709"/>
                  </a:lnTo>
                  <a:lnTo>
                    <a:pt x="3254" y="2116"/>
                  </a:lnTo>
                  <a:lnTo>
                    <a:pt x="3173" y="611"/>
                  </a:lnTo>
                  <a:lnTo>
                    <a:pt x="3132" y="326"/>
                  </a:lnTo>
                  <a:lnTo>
                    <a:pt x="3092" y="204"/>
                  </a:lnTo>
                  <a:lnTo>
                    <a:pt x="3010" y="82"/>
                  </a:lnTo>
                  <a:lnTo>
                    <a:pt x="284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5"/>
            <p:cNvSpPr/>
            <p:nvPr/>
          </p:nvSpPr>
          <p:spPr>
            <a:xfrm>
              <a:off x="5543166" y="2221007"/>
              <a:ext cx="392782" cy="818968"/>
            </a:xfrm>
            <a:custGeom>
              <a:avLst/>
              <a:gdLst/>
              <a:ahLst/>
              <a:cxnLst/>
              <a:rect l="l" t="t" r="r" b="b"/>
              <a:pathLst>
                <a:path w="8584" h="17898" extrusionOk="0">
                  <a:moveTo>
                    <a:pt x="2970" y="366"/>
                  </a:moveTo>
                  <a:lnTo>
                    <a:pt x="3052" y="448"/>
                  </a:lnTo>
                  <a:lnTo>
                    <a:pt x="3133" y="488"/>
                  </a:lnTo>
                  <a:lnTo>
                    <a:pt x="3174" y="610"/>
                  </a:lnTo>
                  <a:lnTo>
                    <a:pt x="3174" y="814"/>
                  </a:lnTo>
                  <a:lnTo>
                    <a:pt x="3174" y="1261"/>
                  </a:lnTo>
                  <a:lnTo>
                    <a:pt x="3255" y="2319"/>
                  </a:lnTo>
                  <a:lnTo>
                    <a:pt x="3255" y="2400"/>
                  </a:lnTo>
                  <a:lnTo>
                    <a:pt x="3336" y="2481"/>
                  </a:lnTo>
                  <a:lnTo>
                    <a:pt x="3377" y="2481"/>
                  </a:lnTo>
                  <a:lnTo>
                    <a:pt x="3458" y="2522"/>
                  </a:lnTo>
                  <a:lnTo>
                    <a:pt x="3540" y="2481"/>
                  </a:lnTo>
                  <a:lnTo>
                    <a:pt x="3580" y="2481"/>
                  </a:lnTo>
                  <a:lnTo>
                    <a:pt x="3621" y="2400"/>
                  </a:lnTo>
                  <a:lnTo>
                    <a:pt x="3662" y="2319"/>
                  </a:lnTo>
                  <a:lnTo>
                    <a:pt x="3632" y="1759"/>
                  </a:lnTo>
                  <a:lnTo>
                    <a:pt x="3662" y="1464"/>
                  </a:lnTo>
                  <a:lnTo>
                    <a:pt x="3743" y="1098"/>
                  </a:lnTo>
                  <a:lnTo>
                    <a:pt x="3824" y="854"/>
                  </a:lnTo>
                  <a:lnTo>
                    <a:pt x="3865" y="732"/>
                  </a:lnTo>
                  <a:lnTo>
                    <a:pt x="3906" y="651"/>
                  </a:lnTo>
                  <a:lnTo>
                    <a:pt x="3987" y="651"/>
                  </a:lnTo>
                  <a:lnTo>
                    <a:pt x="4028" y="692"/>
                  </a:lnTo>
                  <a:lnTo>
                    <a:pt x="4068" y="854"/>
                  </a:lnTo>
                  <a:lnTo>
                    <a:pt x="4109" y="1220"/>
                  </a:lnTo>
                  <a:lnTo>
                    <a:pt x="4150" y="2115"/>
                  </a:lnTo>
                  <a:lnTo>
                    <a:pt x="4231" y="3864"/>
                  </a:lnTo>
                  <a:lnTo>
                    <a:pt x="4272" y="5613"/>
                  </a:lnTo>
                  <a:lnTo>
                    <a:pt x="4272" y="6508"/>
                  </a:lnTo>
                  <a:lnTo>
                    <a:pt x="4353" y="7362"/>
                  </a:lnTo>
                  <a:lnTo>
                    <a:pt x="4475" y="8217"/>
                  </a:lnTo>
                  <a:lnTo>
                    <a:pt x="4597" y="9071"/>
                  </a:lnTo>
                  <a:lnTo>
                    <a:pt x="4801" y="9844"/>
                  </a:lnTo>
                  <a:lnTo>
                    <a:pt x="5045" y="10617"/>
                  </a:lnTo>
                  <a:lnTo>
                    <a:pt x="5207" y="10983"/>
                  </a:lnTo>
                  <a:lnTo>
                    <a:pt x="5370" y="11308"/>
                  </a:lnTo>
                  <a:lnTo>
                    <a:pt x="5573" y="11674"/>
                  </a:lnTo>
                  <a:lnTo>
                    <a:pt x="5777" y="12000"/>
                  </a:lnTo>
                  <a:lnTo>
                    <a:pt x="6062" y="12284"/>
                  </a:lnTo>
                  <a:lnTo>
                    <a:pt x="6306" y="12569"/>
                  </a:lnTo>
                  <a:lnTo>
                    <a:pt x="6631" y="12772"/>
                  </a:lnTo>
                  <a:lnTo>
                    <a:pt x="6956" y="13016"/>
                  </a:lnTo>
                  <a:lnTo>
                    <a:pt x="7607" y="13383"/>
                  </a:lnTo>
                  <a:lnTo>
                    <a:pt x="8175" y="13650"/>
                  </a:lnTo>
                  <a:lnTo>
                    <a:pt x="8175" y="13650"/>
                  </a:lnTo>
                  <a:lnTo>
                    <a:pt x="7607" y="15579"/>
                  </a:lnTo>
                  <a:lnTo>
                    <a:pt x="7009" y="17485"/>
                  </a:lnTo>
                  <a:lnTo>
                    <a:pt x="7009" y="17485"/>
                  </a:lnTo>
                  <a:lnTo>
                    <a:pt x="6834" y="17450"/>
                  </a:lnTo>
                  <a:lnTo>
                    <a:pt x="6265" y="17328"/>
                  </a:lnTo>
                  <a:lnTo>
                    <a:pt x="5370" y="17084"/>
                  </a:lnTo>
                  <a:lnTo>
                    <a:pt x="4516" y="16840"/>
                  </a:lnTo>
                  <a:lnTo>
                    <a:pt x="4068" y="16677"/>
                  </a:lnTo>
                  <a:lnTo>
                    <a:pt x="3662" y="16515"/>
                  </a:lnTo>
                  <a:lnTo>
                    <a:pt x="3255" y="16311"/>
                  </a:lnTo>
                  <a:lnTo>
                    <a:pt x="2889" y="16067"/>
                  </a:lnTo>
                  <a:lnTo>
                    <a:pt x="2563" y="15782"/>
                  </a:lnTo>
                  <a:lnTo>
                    <a:pt x="2238" y="15457"/>
                  </a:lnTo>
                  <a:lnTo>
                    <a:pt x="1913" y="15050"/>
                  </a:lnTo>
                  <a:lnTo>
                    <a:pt x="1669" y="14603"/>
                  </a:lnTo>
                  <a:lnTo>
                    <a:pt x="1465" y="14115"/>
                  </a:lnTo>
                  <a:lnTo>
                    <a:pt x="1302" y="13627"/>
                  </a:lnTo>
                  <a:lnTo>
                    <a:pt x="1180" y="13138"/>
                  </a:lnTo>
                  <a:lnTo>
                    <a:pt x="1099" y="12610"/>
                  </a:lnTo>
                  <a:lnTo>
                    <a:pt x="977" y="11593"/>
                  </a:lnTo>
                  <a:lnTo>
                    <a:pt x="774" y="10454"/>
                  </a:lnTo>
                  <a:lnTo>
                    <a:pt x="611" y="9356"/>
                  </a:lnTo>
                  <a:lnTo>
                    <a:pt x="530" y="8217"/>
                  </a:lnTo>
                  <a:lnTo>
                    <a:pt x="448" y="7078"/>
                  </a:lnTo>
                  <a:lnTo>
                    <a:pt x="408" y="5776"/>
                  </a:lnTo>
                  <a:lnTo>
                    <a:pt x="408" y="4474"/>
                  </a:lnTo>
                  <a:lnTo>
                    <a:pt x="448" y="3173"/>
                  </a:lnTo>
                  <a:lnTo>
                    <a:pt x="524" y="1958"/>
                  </a:lnTo>
                  <a:lnTo>
                    <a:pt x="530" y="1953"/>
                  </a:lnTo>
                  <a:lnTo>
                    <a:pt x="530" y="1871"/>
                  </a:lnTo>
                  <a:lnTo>
                    <a:pt x="611" y="1586"/>
                  </a:lnTo>
                  <a:lnTo>
                    <a:pt x="652" y="1464"/>
                  </a:lnTo>
                  <a:lnTo>
                    <a:pt x="733" y="1424"/>
                  </a:lnTo>
                  <a:lnTo>
                    <a:pt x="774" y="1383"/>
                  </a:lnTo>
                  <a:lnTo>
                    <a:pt x="896" y="1383"/>
                  </a:lnTo>
                  <a:lnTo>
                    <a:pt x="977" y="1424"/>
                  </a:lnTo>
                  <a:lnTo>
                    <a:pt x="1018" y="1505"/>
                  </a:lnTo>
                  <a:lnTo>
                    <a:pt x="1058" y="1586"/>
                  </a:lnTo>
                  <a:lnTo>
                    <a:pt x="1099" y="1830"/>
                  </a:lnTo>
                  <a:lnTo>
                    <a:pt x="1099" y="1993"/>
                  </a:lnTo>
                  <a:lnTo>
                    <a:pt x="1127" y="1990"/>
                  </a:lnTo>
                  <a:lnTo>
                    <a:pt x="1127" y="1990"/>
                  </a:lnTo>
                  <a:lnTo>
                    <a:pt x="1140" y="2075"/>
                  </a:lnTo>
                  <a:lnTo>
                    <a:pt x="1140" y="2115"/>
                  </a:lnTo>
                  <a:lnTo>
                    <a:pt x="1221" y="2156"/>
                  </a:lnTo>
                  <a:lnTo>
                    <a:pt x="1343" y="2197"/>
                  </a:lnTo>
                  <a:lnTo>
                    <a:pt x="1465" y="2156"/>
                  </a:lnTo>
                  <a:lnTo>
                    <a:pt x="1506" y="2075"/>
                  </a:lnTo>
                  <a:lnTo>
                    <a:pt x="1506" y="1993"/>
                  </a:lnTo>
                  <a:lnTo>
                    <a:pt x="1501" y="1953"/>
                  </a:lnTo>
                  <a:lnTo>
                    <a:pt x="1501" y="1953"/>
                  </a:lnTo>
                  <a:lnTo>
                    <a:pt x="1506" y="1953"/>
                  </a:lnTo>
                  <a:lnTo>
                    <a:pt x="1496" y="1912"/>
                  </a:lnTo>
                  <a:lnTo>
                    <a:pt x="1465" y="1668"/>
                  </a:lnTo>
                  <a:lnTo>
                    <a:pt x="1425" y="1464"/>
                  </a:lnTo>
                  <a:lnTo>
                    <a:pt x="1425" y="1424"/>
                  </a:lnTo>
                  <a:lnTo>
                    <a:pt x="1425" y="1220"/>
                  </a:lnTo>
                  <a:lnTo>
                    <a:pt x="1465" y="1058"/>
                  </a:lnTo>
                  <a:lnTo>
                    <a:pt x="1547" y="936"/>
                  </a:lnTo>
                  <a:lnTo>
                    <a:pt x="1669" y="814"/>
                  </a:lnTo>
                  <a:lnTo>
                    <a:pt x="1831" y="773"/>
                  </a:lnTo>
                  <a:lnTo>
                    <a:pt x="1913" y="773"/>
                  </a:lnTo>
                  <a:lnTo>
                    <a:pt x="1994" y="814"/>
                  </a:lnTo>
                  <a:lnTo>
                    <a:pt x="2075" y="936"/>
                  </a:lnTo>
                  <a:lnTo>
                    <a:pt x="2075" y="1058"/>
                  </a:lnTo>
                  <a:lnTo>
                    <a:pt x="2075" y="1220"/>
                  </a:lnTo>
                  <a:lnTo>
                    <a:pt x="2075" y="1546"/>
                  </a:lnTo>
                  <a:lnTo>
                    <a:pt x="2116" y="1830"/>
                  </a:lnTo>
                  <a:lnTo>
                    <a:pt x="2157" y="1912"/>
                  </a:lnTo>
                  <a:lnTo>
                    <a:pt x="2238" y="1953"/>
                  </a:lnTo>
                  <a:lnTo>
                    <a:pt x="2360" y="1993"/>
                  </a:lnTo>
                  <a:lnTo>
                    <a:pt x="2441" y="1912"/>
                  </a:lnTo>
                  <a:lnTo>
                    <a:pt x="2523" y="1871"/>
                  </a:lnTo>
                  <a:lnTo>
                    <a:pt x="2523" y="1790"/>
                  </a:lnTo>
                  <a:lnTo>
                    <a:pt x="2523" y="1546"/>
                  </a:lnTo>
                  <a:lnTo>
                    <a:pt x="2523" y="1342"/>
                  </a:lnTo>
                  <a:lnTo>
                    <a:pt x="2523" y="1098"/>
                  </a:lnTo>
                  <a:lnTo>
                    <a:pt x="2563" y="854"/>
                  </a:lnTo>
                  <a:lnTo>
                    <a:pt x="2604" y="692"/>
                  </a:lnTo>
                  <a:lnTo>
                    <a:pt x="2726" y="488"/>
                  </a:lnTo>
                  <a:lnTo>
                    <a:pt x="2807" y="407"/>
                  </a:lnTo>
                  <a:lnTo>
                    <a:pt x="2889" y="366"/>
                  </a:lnTo>
                  <a:close/>
                  <a:moveTo>
                    <a:pt x="2807" y="0"/>
                  </a:moveTo>
                  <a:lnTo>
                    <a:pt x="2563" y="81"/>
                  </a:lnTo>
                  <a:lnTo>
                    <a:pt x="2401" y="244"/>
                  </a:lnTo>
                  <a:lnTo>
                    <a:pt x="2238" y="448"/>
                  </a:lnTo>
                  <a:lnTo>
                    <a:pt x="2225" y="499"/>
                  </a:lnTo>
                  <a:lnTo>
                    <a:pt x="2157" y="448"/>
                  </a:lnTo>
                  <a:lnTo>
                    <a:pt x="1953" y="407"/>
                  </a:lnTo>
                  <a:lnTo>
                    <a:pt x="1750" y="407"/>
                  </a:lnTo>
                  <a:lnTo>
                    <a:pt x="1465" y="488"/>
                  </a:lnTo>
                  <a:lnTo>
                    <a:pt x="1262" y="610"/>
                  </a:lnTo>
                  <a:lnTo>
                    <a:pt x="1140" y="814"/>
                  </a:lnTo>
                  <a:lnTo>
                    <a:pt x="1070" y="1023"/>
                  </a:lnTo>
                  <a:lnTo>
                    <a:pt x="1070" y="1023"/>
                  </a:lnTo>
                  <a:lnTo>
                    <a:pt x="977" y="976"/>
                  </a:lnTo>
                  <a:lnTo>
                    <a:pt x="774" y="976"/>
                  </a:lnTo>
                  <a:lnTo>
                    <a:pt x="611" y="1017"/>
                  </a:lnTo>
                  <a:lnTo>
                    <a:pt x="489" y="1098"/>
                  </a:lnTo>
                  <a:lnTo>
                    <a:pt x="408" y="1180"/>
                  </a:lnTo>
                  <a:lnTo>
                    <a:pt x="326" y="1302"/>
                  </a:lnTo>
                  <a:lnTo>
                    <a:pt x="204" y="1586"/>
                  </a:lnTo>
                  <a:lnTo>
                    <a:pt x="123" y="1871"/>
                  </a:lnTo>
                  <a:lnTo>
                    <a:pt x="42" y="3336"/>
                  </a:lnTo>
                  <a:lnTo>
                    <a:pt x="1" y="4800"/>
                  </a:lnTo>
                  <a:lnTo>
                    <a:pt x="42" y="6264"/>
                  </a:lnTo>
                  <a:lnTo>
                    <a:pt x="82" y="7729"/>
                  </a:lnTo>
                  <a:lnTo>
                    <a:pt x="204" y="9152"/>
                  </a:lnTo>
                  <a:lnTo>
                    <a:pt x="408" y="10535"/>
                  </a:lnTo>
                  <a:lnTo>
                    <a:pt x="570" y="11959"/>
                  </a:lnTo>
                  <a:lnTo>
                    <a:pt x="692" y="12650"/>
                  </a:lnTo>
                  <a:lnTo>
                    <a:pt x="814" y="13342"/>
                  </a:lnTo>
                  <a:lnTo>
                    <a:pt x="977" y="13911"/>
                  </a:lnTo>
                  <a:lnTo>
                    <a:pt x="1180" y="14481"/>
                  </a:lnTo>
                  <a:lnTo>
                    <a:pt x="1465" y="15010"/>
                  </a:lnTo>
                  <a:lnTo>
                    <a:pt x="1791" y="15498"/>
                  </a:lnTo>
                  <a:lnTo>
                    <a:pt x="2157" y="15945"/>
                  </a:lnTo>
                  <a:lnTo>
                    <a:pt x="2604" y="16311"/>
                  </a:lnTo>
                  <a:lnTo>
                    <a:pt x="3092" y="16637"/>
                  </a:lnTo>
                  <a:lnTo>
                    <a:pt x="3580" y="16921"/>
                  </a:lnTo>
                  <a:lnTo>
                    <a:pt x="4353" y="17206"/>
                  </a:lnTo>
                  <a:lnTo>
                    <a:pt x="5126" y="17450"/>
                  </a:lnTo>
                  <a:lnTo>
                    <a:pt x="5899" y="17653"/>
                  </a:lnTo>
                  <a:lnTo>
                    <a:pt x="6712" y="17816"/>
                  </a:lnTo>
                  <a:lnTo>
                    <a:pt x="6956" y="17898"/>
                  </a:lnTo>
                  <a:lnTo>
                    <a:pt x="7201" y="17898"/>
                  </a:lnTo>
                  <a:lnTo>
                    <a:pt x="7282" y="17816"/>
                  </a:lnTo>
                  <a:lnTo>
                    <a:pt x="7363" y="17735"/>
                  </a:lnTo>
                  <a:lnTo>
                    <a:pt x="7404" y="17491"/>
                  </a:lnTo>
                  <a:lnTo>
                    <a:pt x="7689" y="16718"/>
                  </a:lnTo>
                  <a:lnTo>
                    <a:pt x="8136" y="15172"/>
                  </a:lnTo>
                  <a:lnTo>
                    <a:pt x="8584" y="13586"/>
                  </a:lnTo>
                  <a:lnTo>
                    <a:pt x="8584" y="13464"/>
                  </a:lnTo>
                  <a:lnTo>
                    <a:pt x="8543" y="13423"/>
                  </a:lnTo>
                  <a:lnTo>
                    <a:pt x="8502" y="13383"/>
                  </a:lnTo>
                  <a:lnTo>
                    <a:pt x="7811" y="13016"/>
                  </a:lnTo>
                  <a:lnTo>
                    <a:pt x="7119" y="12650"/>
                  </a:lnTo>
                  <a:lnTo>
                    <a:pt x="6794" y="12447"/>
                  </a:lnTo>
                  <a:lnTo>
                    <a:pt x="6509" y="12162"/>
                  </a:lnTo>
                  <a:lnTo>
                    <a:pt x="6224" y="11918"/>
                  </a:lnTo>
                  <a:lnTo>
                    <a:pt x="5980" y="11593"/>
                  </a:lnTo>
                  <a:lnTo>
                    <a:pt x="5777" y="11227"/>
                  </a:lnTo>
                  <a:lnTo>
                    <a:pt x="5573" y="10820"/>
                  </a:lnTo>
                  <a:lnTo>
                    <a:pt x="5411" y="10413"/>
                  </a:lnTo>
                  <a:lnTo>
                    <a:pt x="5248" y="9966"/>
                  </a:lnTo>
                  <a:lnTo>
                    <a:pt x="5004" y="9112"/>
                  </a:lnTo>
                  <a:lnTo>
                    <a:pt x="4882" y="8257"/>
                  </a:lnTo>
                  <a:lnTo>
                    <a:pt x="4760" y="7281"/>
                  </a:lnTo>
                  <a:lnTo>
                    <a:pt x="4679" y="6305"/>
                  </a:lnTo>
                  <a:lnTo>
                    <a:pt x="4638" y="4393"/>
                  </a:lnTo>
                  <a:lnTo>
                    <a:pt x="4597" y="2522"/>
                  </a:lnTo>
                  <a:lnTo>
                    <a:pt x="4557" y="1627"/>
                  </a:lnTo>
                  <a:lnTo>
                    <a:pt x="4516" y="1180"/>
                  </a:lnTo>
                  <a:lnTo>
                    <a:pt x="4435" y="732"/>
                  </a:lnTo>
                  <a:lnTo>
                    <a:pt x="4394" y="570"/>
                  </a:lnTo>
                  <a:lnTo>
                    <a:pt x="4313" y="448"/>
                  </a:lnTo>
                  <a:lnTo>
                    <a:pt x="4231" y="325"/>
                  </a:lnTo>
                  <a:lnTo>
                    <a:pt x="4109" y="244"/>
                  </a:lnTo>
                  <a:lnTo>
                    <a:pt x="3865" y="244"/>
                  </a:lnTo>
                  <a:lnTo>
                    <a:pt x="3702" y="325"/>
                  </a:lnTo>
                  <a:lnTo>
                    <a:pt x="3580" y="448"/>
                  </a:lnTo>
                  <a:lnTo>
                    <a:pt x="3542" y="543"/>
                  </a:lnTo>
                  <a:lnTo>
                    <a:pt x="3540" y="529"/>
                  </a:lnTo>
                  <a:lnTo>
                    <a:pt x="3418" y="285"/>
                  </a:lnTo>
                  <a:lnTo>
                    <a:pt x="3377" y="163"/>
                  </a:lnTo>
                  <a:lnTo>
                    <a:pt x="3296" y="81"/>
                  </a:lnTo>
                  <a:lnTo>
                    <a:pt x="3174" y="41"/>
                  </a:lnTo>
                  <a:lnTo>
                    <a:pt x="30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5"/>
            <p:cNvSpPr/>
            <p:nvPr/>
          </p:nvSpPr>
          <p:spPr>
            <a:xfrm>
              <a:off x="5803762" y="3030662"/>
              <a:ext cx="46" cy="46"/>
            </a:xfrm>
            <a:custGeom>
              <a:avLst/>
              <a:gdLst/>
              <a:ahLst/>
              <a:cxnLst/>
              <a:rect l="l" t="t" r="r" b="b"/>
              <a:pathLst>
                <a:path w="1" h="1" extrusionOk="0">
                  <a:moveTo>
                    <a:pt x="1" y="0"/>
                  </a:moveTo>
                  <a:lnTo>
                    <a:pt x="1" y="0"/>
                  </a:ln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5"/>
            <p:cNvSpPr/>
            <p:nvPr/>
          </p:nvSpPr>
          <p:spPr>
            <a:xfrm>
              <a:off x="5790720" y="2796103"/>
              <a:ext cx="817137" cy="599377"/>
            </a:xfrm>
            <a:custGeom>
              <a:avLst/>
              <a:gdLst/>
              <a:ahLst/>
              <a:cxnLst/>
              <a:rect l="l" t="t" r="r" b="b"/>
              <a:pathLst>
                <a:path w="17858" h="13099" extrusionOk="0">
                  <a:moveTo>
                    <a:pt x="1506" y="1"/>
                  </a:moveTo>
                  <a:lnTo>
                    <a:pt x="1424" y="82"/>
                  </a:lnTo>
                  <a:lnTo>
                    <a:pt x="1343" y="164"/>
                  </a:lnTo>
                  <a:lnTo>
                    <a:pt x="1221" y="367"/>
                  </a:lnTo>
                  <a:lnTo>
                    <a:pt x="1058" y="733"/>
                  </a:lnTo>
                  <a:lnTo>
                    <a:pt x="936" y="1059"/>
                  </a:lnTo>
                  <a:lnTo>
                    <a:pt x="652" y="1994"/>
                  </a:lnTo>
                  <a:lnTo>
                    <a:pt x="408" y="2970"/>
                  </a:lnTo>
                  <a:lnTo>
                    <a:pt x="204" y="3906"/>
                  </a:lnTo>
                  <a:lnTo>
                    <a:pt x="1" y="4882"/>
                  </a:lnTo>
                  <a:lnTo>
                    <a:pt x="41" y="4963"/>
                  </a:lnTo>
                  <a:lnTo>
                    <a:pt x="82" y="5085"/>
                  </a:lnTo>
                  <a:lnTo>
                    <a:pt x="163" y="5126"/>
                  </a:lnTo>
                  <a:lnTo>
                    <a:pt x="367" y="5126"/>
                  </a:lnTo>
                  <a:lnTo>
                    <a:pt x="733" y="5208"/>
                  </a:lnTo>
                  <a:lnTo>
                    <a:pt x="1872" y="5492"/>
                  </a:lnTo>
                  <a:lnTo>
                    <a:pt x="3174" y="5777"/>
                  </a:lnTo>
                  <a:lnTo>
                    <a:pt x="4475" y="6062"/>
                  </a:lnTo>
                  <a:lnTo>
                    <a:pt x="4801" y="6143"/>
                  </a:lnTo>
                  <a:lnTo>
                    <a:pt x="5167" y="6184"/>
                  </a:lnTo>
                  <a:lnTo>
                    <a:pt x="5207" y="7038"/>
                  </a:lnTo>
                  <a:lnTo>
                    <a:pt x="5289" y="7892"/>
                  </a:lnTo>
                  <a:lnTo>
                    <a:pt x="5533" y="9601"/>
                  </a:lnTo>
                  <a:lnTo>
                    <a:pt x="5817" y="11268"/>
                  </a:lnTo>
                  <a:lnTo>
                    <a:pt x="6143" y="12977"/>
                  </a:lnTo>
                  <a:lnTo>
                    <a:pt x="6184" y="13017"/>
                  </a:lnTo>
                  <a:lnTo>
                    <a:pt x="6224" y="13058"/>
                  </a:lnTo>
                  <a:lnTo>
                    <a:pt x="6346" y="13099"/>
                  </a:lnTo>
                  <a:lnTo>
                    <a:pt x="7729" y="13099"/>
                  </a:lnTo>
                  <a:lnTo>
                    <a:pt x="9153" y="13058"/>
                  </a:lnTo>
                  <a:lnTo>
                    <a:pt x="11919" y="13058"/>
                  </a:lnTo>
                  <a:lnTo>
                    <a:pt x="13261" y="13017"/>
                  </a:lnTo>
                  <a:lnTo>
                    <a:pt x="14604" y="12977"/>
                  </a:lnTo>
                  <a:lnTo>
                    <a:pt x="15946" y="12855"/>
                  </a:lnTo>
                  <a:lnTo>
                    <a:pt x="16597" y="12773"/>
                  </a:lnTo>
                  <a:lnTo>
                    <a:pt x="17247" y="12651"/>
                  </a:lnTo>
                  <a:lnTo>
                    <a:pt x="17695" y="12570"/>
                  </a:lnTo>
                  <a:lnTo>
                    <a:pt x="17817" y="12489"/>
                  </a:lnTo>
                  <a:lnTo>
                    <a:pt x="17858" y="12448"/>
                  </a:lnTo>
                  <a:lnTo>
                    <a:pt x="17858" y="12367"/>
                  </a:lnTo>
                  <a:lnTo>
                    <a:pt x="17654" y="10455"/>
                  </a:lnTo>
                  <a:lnTo>
                    <a:pt x="17492" y="8543"/>
                  </a:lnTo>
                  <a:lnTo>
                    <a:pt x="17329" y="6672"/>
                  </a:lnTo>
                  <a:lnTo>
                    <a:pt x="17207" y="5696"/>
                  </a:lnTo>
                  <a:lnTo>
                    <a:pt x="17044" y="4760"/>
                  </a:lnTo>
                  <a:lnTo>
                    <a:pt x="16881" y="3825"/>
                  </a:lnTo>
                  <a:lnTo>
                    <a:pt x="16637" y="2930"/>
                  </a:lnTo>
                  <a:lnTo>
                    <a:pt x="16556" y="2645"/>
                  </a:lnTo>
                  <a:lnTo>
                    <a:pt x="16393" y="2401"/>
                  </a:lnTo>
                  <a:lnTo>
                    <a:pt x="16190" y="2197"/>
                  </a:lnTo>
                  <a:lnTo>
                    <a:pt x="15946" y="1994"/>
                  </a:lnTo>
                  <a:lnTo>
                    <a:pt x="15620" y="1831"/>
                  </a:lnTo>
                  <a:lnTo>
                    <a:pt x="15254" y="1709"/>
                  </a:lnTo>
                  <a:lnTo>
                    <a:pt x="14929" y="1587"/>
                  </a:lnTo>
                  <a:lnTo>
                    <a:pt x="14563" y="1506"/>
                  </a:lnTo>
                  <a:lnTo>
                    <a:pt x="13790" y="1425"/>
                  </a:lnTo>
                  <a:lnTo>
                    <a:pt x="13058" y="1343"/>
                  </a:lnTo>
                  <a:lnTo>
                    <a:pt x="12041" y="1262"/>
                  </a:lnTo>
                  <a:lnTo>
                    <a:pt x="11024" y="1221"/>
                  </a:lnTo>
                  <a:lnTo>
                    <a:pt x="8990" y="1099"/>
                  </a:lnTo>
                  <a:lnTo>
                    <a:pt x="6956" y="977"/>
                  </a:lnTo>
                  <a:lnTo>
                    <a:pt x="5939" y="896"/>
                  </a:lnTo>
                  <a:lnTo>
                    <a:pt x="4923" y="733"/>
                  </a:lnTo>
                  <a:lnTo>
                    <a:pt x="3946" y="570"/>
                  </a:lnTo>
                  <a:lnTo>
                    <a:pt x="2970" y="367"/>
                  </a:lnTo>
                  <a:lnTo>
                    <a:pt x="2035" y="123"/>
                  </a:lnTo>
                  <a:lnTo>
                    <a:pt x="1791" y="42"/>
                  </a:lnTo>
                  <a:lnTo>
                    <a:pt x="16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5"/>
            <p:cNvSpPr/>
            <p:nvPr/>
          </p:nvSpPr>
          <p:spPr>
            <a:xfrm>
              <a:off x="6367737" y="3501565"/>
              <a:ext cx="115446" cy="61452"/>
            </a:xfrm>
            <a:custGeom>
              <a:avLst/>
              <a:gdLst/>
              <a:ahLst/>
              <a:cxnLst/>
              <a:rect l="l" t="t" r="r" b="b"/>
              <a:pathLst>
                <a:path w="2523" h="1343" extrusionOk="0">
                  <a:moveTo>
                    <a:pt x="2238" y="0"/>
                  </a:moveTo>
                  <a:lnTo>
                    <a:pt x="122" y="976"/>
                  </a:lnTo>
                  <a:lnTo>
                    <a:pt x="41" y="1058"/>
                  </a:lnTo>
                  <a:lnTo>
                    <a:pt x="0" y="1098"/>
                  </a:lnTo>
                  <a:lnTo>
                    <a:pt x="0" y="1180"/>
                  </a:lnTo>
                  <a:lnTo>
                    <a:pt x="41" y="1261"/>
                  </a:lnTo>
                  <a:lnTo>
                    <a:pt x="82" y="1343"/>
                  </a:lnTo>
                  <a:lnTo>
                    <a:pt x="326" y="1343"/>
                  </a:lnTo>
                  <a:lnTo>
                    <a:pt x="2441" y="366"/>
                  </a:lnTo>
                  <a:lnTo>
                    <a:pt x="2482" y="326"/>
                  </a:lnTo>
                  <a:lnTo>
                    <a:pt x="2522" y="244"/>
                  </a:lnTo>
                  <a:lnTo>
                    <a:pt x="2522" y="163"/>
                  </a:lnTo>
                  <a:lnTo>
                    <a:pt x="2522" y="82"/>
                  </a:lnTo>
                  <a:lnTo>
                    <a:pt x="2441" y="41"/>
                  </a:lnTo>
                  <a:lnTo>
                    <a:pt x="240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5"/>
            <p:cNvSpPr/>
            <p:nvPr/>
          </p:nvSpPr>
          <p:spPr>
            <a:xfrm>
              <a:off x="6425439" y="3570432"/>
              <a:ext cx="48411" cy="27958"/>
            </a:xfrm>
            <a:custGeom>
              <a:avLst/>
              <a:gdLst/>
              <a:ahLst/>
              <a:cxnLst/>
              <a:rect l="l" t="t" r="r" b="b"/>
              <a:pathLst>
                <a:path w="1058" h="611" extrusionOk="0">
                  <a:moveTo>
                    <a:pt x="82" y="0"/>
                  </a:moveTo>
                  <a:lnTo>
                    <a:pt x="41" y="82"/>
                  </a:lnTo>
                  <a:lnTo>
                    <a:pt x="0" y="122"/>
                  </a:lnTo>
                  <a:lnTo>
                    <a:pt x="0" y="204"/>
                  </a:lnTo>
                  <a:lnTo>
                    <a:pt x="41" y="285"/>
                  </a:lnTo>
                  <a:lnTo>
                    <a:pt x="82" y="326"/>
                  </a:lnTo>
                  <a:lnTo>
                    <a:pt x="122" y="366"/>
                  </a:lnTo>
                  <a:lnTo>
                    <a:pt x="773" y="610"/>
                  </a:lnTo>
                  <a:lnTo>
                    <a:pt x="855" y="610"/>
                  </a:lnTo>
                  <a:lnTo>
                    <a:pt x="936" y="570"/>
                  </a:lnTo>
                  <a:lnTo>
                    <a:pt x="1017" y="529"/>
                  </a:lnTo>
                  <a:lnTo>
                    <a:pt x="1058" y="448"/>
                  </a:lnTo>
                  <a:lnTo>
                    <a:pt x="1058" y="366"/>
                  </a:lnTo>
                  <a:lnTo>
                    <a:pt x="1017" y="326"/>
                  </a:lnTo>
                  <a:lnTo>
                    <a:pt x="977" y="244"/>
                  </a:lnTo>
                  <a:lnTo>
                    <a:pt x="895" y="204"/>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5"/>
            <p:cNvSpPr/>
            <p:nvPr/>
          </p:nvSpPr>
          <p:spPr>
            <a:xfrm>
              <a:off x="6367737" y="2377319"/>
              <a:ext cx="57746" cy="24251"/>
            </a:xfrm>
            <a:custGeom>
              <a:avLst/>
              <a:gdLst/>
              <a:ahLst/>
              <a:cxnLst/>
              <a:rect l="l" t="t" r="r" b="b"/>
              <a:pathLst>
                <a:path w="1262" h="530" extrusionOk="0">
                  <a:moveTo>
                    <a:pt x="1058" y="1"/>
                  </a:moveTo>
                  <a:lnTo>
                    <a:pt x="204" y="123"/>
                  </a:lnTo>
                  <a:lnTo>
                    <a:pt x="122" y="123"/>
                  </a:lnTo>
                  <a:lnTo>
                    <a:pt x="82" y="164"/>
                  </a:lnTo>
                  <a:lnTo>
                    <a:pt x="0" y="245"/>
                  </a:lnTo>
                  <a:lnTo>
                    <a:pt x="0" y="326"/>
                  </a:lnTo>
                  <a:lnTo>
                    <a:pt x="41" y="408"/>
                  </a:lnTo>
                  <a:lnTo>
                    <a:pt x="82" y="448"/>
                  </a:lnTo>
                  <a:lnTo>
                    <a:pt x="122" y="530"/>
                  </a:lnTo>
                  <a:lnTo>
                    <a:pt x="204" y="530"/>
                  </a:lnTo>
                  <a:lnTo>
                    <a:pt x="1058" y="408"/>
                  </a:lnTo>
                  <a:lnTo>
                    <a:pt x="1139" y="408"/>
                  </a:lnTo>
                  <a:lnTo>
                    <a:pt x="1221" y="367"/>
                  </a:lnTo>
                  <a:lnTo>
                    <a:pt x="1261" y="286"/>
                  </a:lnTo>
                  <a:lnTo>
                    <a:pt x="1261" y="204"/>
                  </a:lnTo>
                  <a:lnTo>
                    <a:pt x="1261" y="123"/>
                  </a:lnTo>
                  <a:lnTo>
                    <a:pt x="1221" y="82"/>
                  </a:lnTo>
                  <a:lnTo>
                    <a:pt x="1139" y="42"/>
                  </a:lnTo>
                  <a:lnTo>
                    <a:pt x="10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5"/>
            <p:cNvSpPr/>
            <p:nvPr/>
          </p:nvSpPr>
          <p:spPr>
            <a:xfrm>
              <a:off x="6404939" y="2427608"/>
              <a:ext cx="48457" cy="20499"/>
            </a:xfrm>
            <a:custGeom>
              <a:avLst/>
              <a:gdLst/>
              <a:ahLst/>
              <a:cxnLst/>
              <a:rect l="l" t="t" r="r" b="b"/>
              <a:pathLst>
                <a:path w="1059" h="448" extrusionOk="0">
                  <a:moveTo>
                    <a:pt x="855" y="0"/>
                  </a:moveTo>
                  <a:lnTo>
                    <a:pt x="204" y="41"/>
                  </a:lnTo>
                  <a:lnTo>
                    <a:pt x="123" y="41"/>
                  </a:lnTo>
                  <a:lnTo>
                    <a:pt x="82" y="81"/>
                  </a:lnTo>
                  <a:lnTo>
                    <a:pt x="42" y="163"/>
                  </a:lnTo>
                  <a:lnTo>
                    <a:pt x="1" y="244"/>
                  </a:lnTo>
                  <a:lnTo>
                    <a:pt x="42" y="326"/>
                  </a:lnTo>
                  <a:lnTo>
                    <a:pt x="82" y="366"/>
                  </a:lnTo>
                  <a:lnTo>
                    <a:pt x="123" y="407"/>
                  </a:lnTo>
                  <a:lnTo>
                    <a:pt x="204" y="448"/>
                  </a:lnTo>
                  <a:lnTo>
                    <a:pt x="855" y="407"/>
                  </a:lnTo>
                  <a:lnTo>
                    <a:pt x="936" y="407"/>
                  </a:lnTo>
                  <a:lnTo>
                    <a:pt x="1018" y="366"/>
                  </a:lnTo>
                  <a:lnTo>
                    <a:pt x="1058" y="285"/>
                  </a:lnTo>
                  <a:lnTo>
                    <a:pt x="1058" y="204"/>
                  </a:lnTo>
                  <a:lnTo>
                    <a:pt x="1058" y="122"/>
                  </a:lnTo>
                  <a:lnTo>
                    <a:pt x="1018" y="81"/>
                  </a:lnTo>
                  <a:lnTo>
                    <a:pt x="936" y="41"/>
                  </a:lnTo>
                  <a:lnTo>
                    <a:pt x="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5"/>
            <p:cNvSpPr/>
            <p:nvPr/>
          </p:nvSpPr>
          <p:spPr>
            <a:xfrm>
              <a:off x="6455228" y="2487140"/>
              <a:ext cx="42829" cy="20545"/>
            </a:xfrm>
            <a:custGeom>
              <a:avLst/>
              <a:gdLst/>
              <a:ahLst/>
              <a:cxnLst/>
              <a:rect l="l" t="t" r="r" b="b"/>
              <a:pathLst>
                <a:path w="936" h="449" extrusionOk="0">
                  <a:moveTo>
                    <a:pt x="732" y="1"/>
                  </a:moveTo>
                  <a:lnTo>
                    <a:pt x="204" y="41"/>
                  </a:lnTo>
                  <a:lnTo>
                    <a:pt x="122" y="82"/>
                  </a:lnTo>
                  <a:lnTo>
                    <a:pt x="41" y="123"/>
                  </a:lnTo>
                  <a:lnTo>
                    <a:pt x="0" y="163"/>
                  </a:lnTo>
                  <a:lnTo>
                    <a:pt x="0" y="245"/>
                  </a:lnTo>
                  <a:lnTo>
                    <a:pt x="0" y="326"/>
                  </a:lnTo>
                  <a:lnTo>
                    <a:pt x="41" y="408"/>
                  </a:lnTo>
                  <a:lnTo>
                    <a:pt x="122" y="448"/>
                  </a:lnTo>
                  <a:lnTo>
                    <a:pt x="204" y="448"/>
                  </a:lnTo>
                  <a:lnTo>
                    <a:pt x="732" y="408"/>
                  </a:lnTo>
                  <a:lnTo>
                    <a:pt x="814" y="408"/>
                  </a:lnTo>
                  <a:lnTo>
                    <a:pt x="895" y="326"/>
                  </a:lnTo>
                  <a:lnTo>
                    <a:pt x="936" y="285"/>
                  </a:lnTo>
                  <a:lnTo>
                    <a:pt x="936" y="204"/>
                  </a:lnTo>
                  <a:lnTo>
                    <a:pt x="936" y="123"/>
                  </a:lnTo>
                  <a:lnTo>
                    <a:pt x="895" y="82"/>
                  </a:lnTo>
                  <a:lnTo>
                    <a:pt x="8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5"/>
            <p:cNvSpPr/>
            <p:nvPr/>
          </p:nvSpPr>
          <p:spPr>
            <a:xfrm>
              <a:off x="6492430" y="2537429"/>
              <a:ext cx="33540" cy="20499"/>
            </a:xfrm>
            <a:custGeom>
              <a:avLst/>
              <a:gdLst/>
              <a:ahLst/>
              <a:cxnLst/>
              <a:rect l="l" t="t" r="r" b="b"/>
              <a:pathLst>
                <a:path w="733" h="448" extrusionOk="0">
                  <a:moveTo>
                    <a:pt x="489" y="0"/>
                  </a:moveTo>
                  <a:lnTo>
                    <a:pt x="163" y="41"/>
                  </a:lnTo>
                  <a:lnTo>
                    <a:pt x="82" y="81"/>
                  </a:lnTo>
                  <a:lnTo>
                    <a:pt x="41" y="163"/>
                  </a:lnTo>
                  <a:lnTo>
                    <a:pt x="1" y="203"/>
                  </a:lnTo>
                  <a:lnTo>
                    <a:pt x="1" y="285"/>
                  </a:lnTo>
                  <a:lnTo>
                    <a:pt x="41" y="366"/>
                  </a:lnTo>
                  <a:lnTo>
                    <a:pt x="82" y="407"/>
                  </a:lnTo>
                  <a:lnTo>
                    <a:pt x="163" y="447"/>
                  </a:lnTo>
                  <a:lnTo>
                    <a:pt x="245" y="447"/>
                  </a:lnTo>
                  <a:lnTo>
                    <a:pt x="570" y="366"/>
                  </a:lnTo>
                  <a:lnTo>
                    <a:pt x="651" y="366"/>
                  </a:lnTo>
                  <a:lnTo>
                    <a:pt x="692" y="285"/>
                  </a:lnTo>
                  <a:lnTo>
                    <a:pt x="733" y="203"/>
                  </a:lnTo>
                  <a:lnTo>
                    <a:pt x="733" y="122"/>
                  </a:lnTo>
                  <a:lnTo>
                    <a:pt x="692" y="81"/>
                  </a:lnTo>
                  <a:lnTo>
                    <a:pt x="611" y="41"/>
                  </a:lnTo>
                  <a:lnTo>
                    <a:pt x="5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5"/>
            <p:cNvSpPr/>
            <p:nvPr/>
          </p:nvSpPr>
          <p:spPr>
            <a:xfrm>
              <a:off x="6546425" y="2595084"/>
              <a:ext cx="33540" cy="16839"/>
            </a:xfrm>
            <a:custGeom>
              <a:avLst/>
              <a:gdLst/>
              <a:ahLst/>
              <a:cxnLst/>
              <a:rect l="l" t="t" r="r" b="b"/>
              <a:pathLst>
                <a:path w="733" h="368" extrusionOk="0">
                  <a:moveTo>
                    <a:pt x="122" y="1"/>
                  </a:moveTo>
                  <a:lnTo>
                    <a:pt x="82" y="42"/>
                  </a:lnTo>
                  <a:lnTo>
                    <a:pt x="41" y="123"/>
                  </a:lnTo>
                  <a:lnTo>
                    <a:pt x="0" y="204"/>
                  </a:lnTo>
                  <a:lnTo>
                    <a:pt x="41" y="245"/>
                  </a:lnTo>
                  <a:lnTo>
                    <a:pt x="82" y="326"/>
                  </a:lnTo>
                  <a:lnTo>
                    <a:pt x="122" y="367"/>
                  </a:lnTo>
                  <a:lnTo>
                    <a:pt x="610" y="367"/>
                  </a:lnTo>
                  <a:lnTo>
                    <a:pt x="692" y="326"/>
                  </a:lnTo>
                  <a:lnTo>
                    <a:pt x="732" y="245"/>
                  </a:lnTo>
                  <a:lnTo>
                    <a:pt x="732" y="204"/>
                  </a:lnTo>
                  <a:lnTo>
                    <a:pt x="732" y="123"/>
                  </a:lnTo>
                  <a:lnTo>
                    <a:pt x="692" y="42"/>
                  </a:lnTo>
                  <a:lnTo>
                    <a:pt x="6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5"/>
            <p:cNvSpPr/>
            <p:nvPr/>
          </p:nvSpPr>
          <p:spPr>
            <a:xfrm>
              <a:off x="6101559" y="4166027"/>
              <a:ext cx="286671" cy="161982"/>
            </a:xfrm>
            <a:custGeom>
              <a:avLst/>
              <a:gdLst/>
              <a:ahLst/>
              <a:cxnLst/>
              <a:rect l="l" t="t" r="r" b="b"/>
              <a:pathLst>
                <a:path w="6265" h="3540" extrusionOk="0">
                  <a:moveTo>
                    <a:pt x="2726" y="1"/>
                  </a:moveTo>
                  <a:lnTo>
                    <a:pt x="2645" y="41"/>
                  </a:lnTo>
                  <a:lnTo>
                    <a:pt x="2604" y="123"/>
                  </a:lnTo>
                  <a:lnTo>
                    <a:pt x="2604" y="245"/>
                  </a:lnTo>
                  <a:lnTo>
                    <a:pt x="2604" y="448"/>
                  </a:lnTo>
                  <a:lnTo>
                    <a:pt x="2645" y="611"/>
                  </a:lnTo>
                  <a:lnTo>
                    <a:pt x="2604" y="814"/>
                  </a:lnTo>
                  <a:lnTo>
                    <a:pt x="2523" y="977"/>
                  </a:lnTo>
                  <a:lnTo>
                    <a:pt x="2360" y="1140"/>
                  </a:lnTo>
                  <a:lnTo>
                    <a:pt x="2197" y="1262"/>
                  </a:lnTo>
                  <a:lnTo>
                    <a:pt x="1790" y="1506"/>
                  </a:lnTo>
                  <a:lnTo>
                    <a:pt x="1140" y="1953"/>
                  </a:lnTo>
                  <a:lnTo>
                    <a:pt x="529" y="2400"/>
                  </a:lnTo>
                  <a:lnTo>
                    <a:pt x="326" y="2604"/>
                  </a:lnTo>
                  <a:lnTo>
                    <a:pt x="123" y="2848"/>
                  </a:lnTo>
                  <a:lnTo>
                    <a:pt x="41" y="2970"/>
                  </a:lnTo>
                  <a:lnTo>
                    <a:pt x="1" y="3133"/>
                  </a:lnTo>
                  <a:lnTo>
                    <a:pt x="41" y="3255"/>
                  </a:lnTo>
                  <a:lnTo>
                    <a:pt x="123" y="3377"/>
                  </a:lnTo>
                  <a:lnTo>
                    <a:pt x="204" y="3458"/>
                  </a:lnTo>
                  <a:lnTo>
                    <a:pt x="285" y="3499"/>
                  </a:lnTo>
                  <a:lnTo>
                    <a:pt x="489" y="3539"/>
                  </a:lnTo>
                  <a:lnTo>
                    <a:pt x="692" y="3539"/>
                  </a:lnTo>
                  <a:lnTo>
                    <a:pt x="896" y="3499"/>
                  </a:lnTo>
                  <a:lnTo>
                    <a:pt x="2604" y="3173"/>
                  </a:lnTo>
                  <a:lnTo>
                    <a:pt x="3540" y="3011"/>
                  </a:lnTo>
                  <a:lnTo>
                    <a:pt x="4434" y="2807"/>
                  </a:lnTo>
                  <a:lnTo>
                    <a:pt x="5329" y="2563"/>
                  </a:lnTo>
                  <a:lnTo>
                    <a:pt x="5736" y="2400"/>
                  </a:lnTo>
                  <a:lnTo>
                    <a:pt x="6143" y="2238"/>
                  </a:lnTo>
                  <a:lnTo>
                    <a:pt x="6224" y="2156"/>
                  </a:lnTo>
                  <a:lnTo>
                    <a:pt x="6265" y="2075"/>
                  </a:lnTo>
                  <a:lnTo>
                    <a:pt x="6224" y="1262"/>
                  </a:lnTo>
                  <a:lnTo>
                    <a:pt x="6224" y="855"/>
                  </a:lnTo>
                  <a:lnTo>
                    <a:pt x="6183" y="448"/>
                  </a:lnTo>
                  <a:lnTo>
                    <a:pt x="6143" y="367"/>
                  </a:lnTo>
                  <a:lnTo>
                    <a:pt x="6061" y="326"/>
                  </a:lnTo>
                  <a:lnTo>
                    <a:pt x="6021" y="285"/>
                  </a:lnTo>
                  <a:lnTo>
                    <a:pt x="5939" y="285"/>
                  </a:lnTo>
                  <a:lnTo>
                    <a:pt x="4923" y="611"/>
                  </a:lnTo>
                  <a:lnTo>
                    <a:pt x="4231" y="773"/>
                  </a:lnTo>
                  <a:lnTo>
                    <a:pt x="3499" y="895"/>
                  </a:lnTo>
                  <a:lnTo>
                    <a:pt x="3417" y="611"/>
                  </a:lnTo>
                  <a:lnTo>
                    <a:pt x="3295" y="326"/>
                  </a:lnTo>
                  <a:lnTo>
                    <a:pt x="3214" y="204"/>
                  </a:lnTo>
                  <a:lnTo>
                    <a:pt x="3133" y="123"/>
                  </a:lnTo>
                  <a:lnTo>
                    <a:pt x="3011" y="41"/>
                  </a:lnTo>
                  <a:lnTo>
                    <a:pt x="28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5"/>
            <p:cNvSpPr/>
            <p:nvPr/>
          </p:nvSpPr>
          <p:spPr>
            <a:xfrm>
              <a:off x="6885176" y="3829152"/>
              <a:ext cx="46" cy="46"/>
            </a:xfrm>
            <a:custGeom>
              <a:avLst/>
              <a:gdLst/>
              <a:ahLst/>
              <a:cxnLst/>
              <a:rect l="l" t="t" r="r" b="b"/>
              <a:pathLst>
                <a:path w="1" h="1" extrusionOk="0">
                  <a:moveTo>
                    <a:pt x="0" y="0"/>
                  </a:moveTo>
                  <a:lnTo>
                    <a:pt x="0" y="0"/>
                  </a:lnTo>
                  <a:lnTo>
                    <a:pt x="0" y="0"/>
                  </a:lnTo>
                  <a:lnTo>
                    <a:pt x="0"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5"/>
            <p:cNvSpPr/>
            <p:nvPr/>
          </p:nvSpPr>
          <p:spPr>
            <a:xfrm>
              <a:off x="6823768" y="3816110"/>
              <a:ext cx="126565" cy="284795"/>
            </a:xfrm>
            <a:custGeom>
              <a:avLst/>
              <a:gdLst/>
              <a:ahLst/>
              <a:cxnLst/>
              <a:rect l="l" t="t" r="r" b="b"/>
              <a:pathLst>
                <a:path w="2766" h="6224" extrusionOk="0">
                  <a:moveTo>
                    <a:pt x="1505" y="0"/>
                  </a:moveTo>
                  <a:lnTo>
                    <a:pt x="1383" y="82"/>
                  </a:lnTo>
                  <a:lnTo>
                    <a:pt x="1342" y="163"/>
                  </a:lnTo>
                  <a:lnTo>
                    <a:pt x="1342" y="285"/>
                  </a:lnTo>
                  <a:lnTo>
                    <a:pt x="1342" y="407"/>
                  </a:lnTo>
                  <a:lnTo>
                    <a:pt x="1342" y="692"/>
                  </a:lnTo>
                  <a:lnTo>
                    <a:pt x="1261" y="1383"/>
                  </a:lnTo>
                  <a:lnTo>
                    <a:pt x="1180" y="2075"/>
                  </a:lnTo>
                  <a:lnTo>
                    <a:pt x="1098" y="2034"/>
                  </a:lnTo>
                  <a:lnTo>
                    <a:pt x="976" y="1994"/>
                  </a:lnTo>
                  <a:lnTo>
                    <a:pt x="814" y="1994"/>
                  </a:lnTo>
                  <a:lnTo>
                    <a:pt x="692" y="2034"/>
                  </a:lnTo>
                  <a:lnTo>
                    <a:pt x="488" y="2156"/>
                  </a:lnTo>
                  <a:lnTo>
                    <a:pt x="285" y="2319"/>
                  </a:lnTo>
                  <a:lnTo>
                    <a:pt x="122" y="2563"/>
                  </a:lnTo>
                  <a:lnTo>
                    <a:pt x="41" y="2766"/>
                  </a:lnTo>
                  <a:lnTo>
                    <a:pt x="0" y="2888"/>
                  </a:lnTo>
                  <a:lnTo>
                    <a:pt x="0" y="2970"/>
                  </a:lnTo>
                  <a:lnTo>
                    <a:pt x="41" y="3011"/>
                  </a:lnTo>
                  <a:lnTo>
                    <a:pt x="122" y="3092"/>
                  </a:lnTo>
                  <a:lnTo>
                    <a:pt x="285" y="3133"/>
                  </a:lnTo>
                  <a:lnTo>
                    <a:pt x="407" y="3255"/>
                  </a:lnTo>
                  <a:lnTo>
                    <a:pt x="488" y="3377"/>
                  </a:lnTo>
                  <a:lnTo>
                    <a:pt x="488" y="3539"/>
                  </a:lnTo>
                  <a:lnTo>
                    <a:pt x="488" y="3824"/>
                  </a:lnTo>
                  <a:lnTo>
                    <a:pt x="488" y="4109"/>
                  </a:lnTo>
                  <a:lnTo>
                    <a:pt x="529" y="4800"/>
                  </a:lnTo>
                  <a:lnTo>
                    <a:pt x="651" y="5492"/>
                  </a:lnTo>
                  <a:lnTo>
                    <a:pt x="692" y="5736"/>
                  </a:lnTo>
                  <a:lnTo>
                    <a:pt x="814" y="5939"/>
                  </a:lnTo>
                  <a:lnTo>
                    <a:pt x="936" y="6102"/>
                  </a:lnTo>
                  <a:lnTo>
                    <a:pt x="1017" y="6143"/>
                  </a:lnTo>
                  <a:lnTo>
                    <a:pt x="1139" y="6183"/>
                  </a:lnTo>
                  <a:lnTo>
                    <a:pt x="1302" y="6224"/>
                  </a:lnTo>
                  <a:lnTo>
                    <a:pt x="1464" y="6183"/>
                  </a:lnTo>
                  <a:lnTo>
                    <a:pt x="1627" y="6102"/>
                  </a:lnTo>
                  <a:lnTo>
                    <a:pt x="1790" y="5980"/>
                  </a:lnTo>
                  <a:lnTo>
                    <a:pt x="1871" y="5858"/>
                  </a:lnTo>
                  <a:lnTo>
                    <a:pt x="1952" y="5695"/>
                  </a:lnTo>
                  <a:lnTo>
                    <a:pt x="2075" y="5329"/>
                  </a:lnTo>
                  <a:lnTo>
                    <a:pt x="2115" y="4963"/>
                  </a:lnTo>
                  <a:lnTo>
                    <a:pt x="2156" y="4597"/>
                  </a:lnTo>
                  <a:lnTo>
                    <a:pt x="2278" y="3946"/>
                  </a:lnTo>
                  <a:lnTo>
                    <a:pt x="2441" y="3336"/>
                  </a:lnTo>
                  <a:lnTo>
                    <a:pt x="2603" y="2685"/>
                  </a:lnTo>
                  <a:lnTo>
                    <a:pt x="2725" y="2034"/>
                  </a:lnTo>
                  <a:lnTo>
                    <a:pt x="2766" y="1709"/>
                  </a:lnTo>
                  <a:lnTo>
                    <a:pt x="2766" y="1383"/>
                  </a:lnTo>
                  <a:lnTo>
                    <a:pt x="2725" y="1058"/>
                  </a:lnTo>
                  <a:lnTo>
                    <a:pt x="2603" y="733"/>
                  </a:lnTo>
                  <a:lnTo>
                    <a:pt x="2400" y="489"/>
                  </a:lnTo>
                  <a:lnTo>
                    <a:pt x="2156" y="285"/>
                  </a:lnTo>
                  <a:lnTo>
                    <a:pt x="1871" y="163"/>
                  </a:lnTo>
                  <a:lnTo>
                    <a:pt x="15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5"/>
            <p:cNvSpPr/>
            <p:nvPr/>
          </p:nvSpPr>
          <p:spPr>
            <a:xfrm>
              <a:off x="5211873" y="1569540"/>
              <a:ext cx="804097" cy="426277"/>
            </a:xfrm>
            <a:custGeom>
              <a:avLst/>
              <a:gdLst/>
              <a:ahLst/>
              <a:cxnLst/>
              <a:rect l="l" t="t" r="r" b="b"/>
              <a:pathLst>
                <a:path w="17573" h="9316" extrusionOk="0">
                  <a:moveTo>
                    <a:pt x="16352" y="0"/>
                  </a:moveTo>
                  <a:lnTo>
                    <a:pt x="16190" y="41"/>
                  </a:lnTo>
                  <a:lnTo>
                    <a:pt x="16068" y="82"/>
                  </a:lnTo>
                  <a:lnTo>
                    <a:pt x="15132" y="489"/>
                  </a:lnTo>
                  <a:lnTo>
                    <a:pt x="14196" y="977"/>
                  </a:lnTo>
                  <a:lnTo>
                    <a:pt x="12366" y="1994"/>
                  </a:lnTo>
                  <a:lnTo>
                    <a:pt x="11430" y="2482"/>
                  </a:lnTo>
                  <a:lnTo>
                    <a:pt x="10495" y="2929"/>
                  </a:lnTo>
                  <a:lnTo>
                    <a:pt x="9559" y="3336"/>
                  </a:lnTo>
                  <a:lnTo>
                    <a:pt x="8542" y="3702"/>
                  </a:lnTo>
                  <a:lnTo>
                    <a:pt x="7892" y="3865"/>
                  </a:lnTo>
                  <a:lnTo>
                    <a:pt x="7200" y="4027"/>
                  </a:lnTo>
                  <a:lnTo>
                    <a:pt x="6468" y="4109"/>
                  </a:lnTo>
                  <a:lnTo>
                    <a:pt x="5776" y="4068"/>
                  </a:lnTo>
                  <a:lnTo>
                    <a:pt x="5370" y="4027"/>
                  </a:lnTo>
                  <a:lnTo>
                    <a:pt x="5004" y="3905"/>
                  </a:lnTo>
                  <a:lnTo>
                    <a:pt x="4638" y="3783"/>
                  </a:lnTo>
                  <a:lnTo>
                    <a:pt x="4312" y="3621"/>
                  </a:lnTo>
                  <a:lnTo>
                    <a:pt x="3621" y="3214"/>
                  </a:lnTo>
                  <a:lnTo>
                    <a:pt x="2970" y="2766"/>
                  </a:lnTo>
                  <a:lnTo>
                    <a:pt x="1465" y="4312"/>
                  </a:lnTo>
                  <a:lnTo>
                    <a:pt x="0" y="5939"/>
                  </a:lnTo>
                  <a:lnTo>
                    <a:pt x="163" y="6143"/>
                  </a:lnTo>
                  <a:lnTo>
                    <a:pt x="611" y="6590"/>
                  </a:lnTo>
                  <a:lnTo>
                    <a:pt x="1302" y="7322"/>
                  </a:lnTo>
                  <a:lnTo>
                    <a:pt x="1872" y="7892"/>
                  </a:lnTo>
                  <a:lnTo>
                    <a:pt x="2197" y="8176"/>
                  </a:lnTo>
                  <a:lnTo>
                    <a:pt x="2522" y="8420"/>
                  </a:lnTo>
                  <a:lnTo>
                    <a:pt x="2888" y="8664"/>
                  </a:lnTo>
                  <a:lnTo>
                    <a:pt x="3255" y="8868"/>
                  </a:lnTo>
                  <a:lnTo>
                    <a:pt x="3621" y="9031"/>
                  </a:lnTo>
                  <a:lnTo>
                    <a:pt x="3987" y="9193"/>
                  </a:lnTo>
                  <a:lnTo>
                    <a:pt x="4312" y="9234"/>
                  </a:lnTo>
                  <a:lnTo>
                    <a:pt x="4638" y="9315"/>
                  </a:lnTo>
                  <a:lnTo>
                    <a:pt x="5288" y="9315"/>
                  </a:lnTo>
                  <a:lnTo>
                    <a:pt x="5899" y="9275"/>
                  </a:lnTo>
                  <a:lnTo>
                    <a:pt x="6549" y="9153"/>
                  </a:lnTo>
                  <a:lnTo>
                    <a:pt x="7200" y="8949"/>
                  </a:lnTo>
                  <a:lnTo>
                    <a:pt x="7851" y="8705"/>
                  </a:lnTo>
                  <a:lnTo>
                    <a:pt x="9112" y="8176"/>
                  </a:lnTo>
                  <a:lnTo>
                    <a:pt x="10454" y="7688"/>
                  </a:lnTo>
                  <a:lnTo>
                    <a:pt x="11105" y="7403"/>
                  </a:lnTo>
                  <a:lnTo>
                    <a:pt x="11715" y="7078"/>
                  </a:lnTo>
                  <a:lnTo>
                    <a:pt x="13098" y="6387"/>
                  </a:lnTo>
                  <a:lnTo>
                    <a:pt x="14481" y="5654"/>
                  </a:lnTo>
                  <a:lnTo>
                    <a:pt x="15824" y="4882"/>
                  </a:lnTo>
                  <a:lnTo>
                    <a:pt x="16474" y="4434"/>
                  </a:lnTo>
                  <a:lnTo>
                    <a:pt x="17084" y="3987"/>
                  </a:lnTo>
                  <a:lnTo>
                    <a:pt x="17288" y="3865"/>
                  </a:lnTo>
                  <a:lnTo>
                    <a:pt x="17451" y="3661"/>
                  </a:lnTo>
                  <a:lnTo>
                    <a:pt x="17532" y="3458"/>
                  </a:lnTo>
                  <a:lnTo>
                    <a:pt x="17532" y="3377"/>
                  </a:lnTo>
                  <a:lnTo>
                    <a:pt x="17491" y="3255"/>
                  </a:lnTo>
                  <a:lnTo>
                    <a:pt x="17410" y="3173"/>
                  </a:lnTo>
                  <a:lnTo>
                    <a:pt x="17288" y="3092"/>
                  </a:lnTo>
                  <a:lnTo>
                    <a:pt x="17166" y="3051"/>
                  </a:lnTo>
                  <a:lnTo>
                    <a:pt x="17057" y="3015"/>
                  </a:lnTo>
                  <a:lnTo>
                    <a:pt x="17247" y="2888"/>
                  </a:lnTo>
                  <a:lnTo>
                    <a:pt x="17451" y="2726"/>
                  </a:lnTo>
                  <a:lnTo>
                    <a:pt x="17491" y="2604"/>
                  </a:lnTo>
                  <a:lnTo>
                    <a:pt x="17532" y="2482"/>
                  </a:lnTo>
                  <a:lnTo>
                    <a:pt x="17573" y="2360"/>
                  </a:lnTo>
                  <a:lnTo>
                    <a:pt x="17532" y="2197"/>
                  </a:lnTo>
                  <a:lnTo>
                    <a:pt x="17491" y="2075"/>
                  </a:lnTo>
                  <a:lnTo>
                    <a:pt x="17451" y="1994"/>
                  </a:lnTo>
                  <a:lnTo>
                    <a:pt x="17369" y="1912"/>
                  </a:lnTo>
                  <a:lnTo>
                    <a:pt x="17247" y="1831"/>
                  </a:lnTo>
                  <a:lnTo>
                    <a:pt x="17084" y="1831"/>
                  </a:lnTo>
                  <a:lnTo>
                    <a:pt x="16962" y="1872"/>
                  </a:lnTo>
                  <a:lnTo>
                    <a:pt x="16718" y="1953"/>
                  </a:lnTo>
                  <a:lnTo>
                    <a:pt x="16474" y="2116"/>
                  </a:lnTo>
                  <a:lnTo>
                    <a:pt x="16312" y="2197"/>
                  </a:lnTo>
                  <a:lnTo>
                    <a:pt x="16190" y="2238"/>
                  </a:lnTo>
                  <a:lnTo>
                    <a:pt x="16190" y="2238"/>
                  </a:lnTo>
                  <a:lnTo>
                    <a:pt x="16515" y="2034"/>
                  </a:lnTo>
                  <a:lnTo>
                    <a:pt x="16840" y="1872"/>
                  </a:lnTo>
                  <a:lnTo>
                    <a:pt x="17003" y="1750"/>
                  </a:lnTo>
                  <a:lnTo>
                    <a:pt x="17125" y="1627"/>
                  </a:lnTo>
                  <a:lnTo>
                    <a:pt x="17247" y="1505"/>
                  </a:lnTo>
                  <a:lnTo>
                    <a:pt x="17329" y="1343"/>
                  </a:lnTo>
                  <a:lnTo>
                    <a:pt x="17369" y="1139"/>
                  </a:lnTo>
                  <a:lnTo>
                    <a:pt x="17329" y="977"/>
                  </a:lnTo>
                  <a:lnTo>
                    <a:pt x="17206" y="814"/>
                  </a:lnTo>
                  <a:lnTo>
                    <a:pt x="17084" y="733"/>
                  </a:lnTo>
                  <a:lnTo>
                    <a:pt x="16922" y="692"/>
                  </a:lnTo>
                  <a:lnTo>
                    <a:pt x="16800" y="733"/>
                  </a:lnTo>
                  <a:lnTo>
                    <a:pt x="16556" y="855"/>
                  </a:lnTo>
                  <a:lnTo>
                    <a:pt x="15573" y="1317"/>
                  </a:lnTo>
                  <a:lnTo>
                    <a:pt x="15864" y="1099"/>
                  </a:lnTo>
                  <a:lnTo>
                    <a:pt x="16149" y="855"/>
                  </a:lnTo>
                  <a:lnTo>
                    <a:pt x="16434" y="570"/>
                  </a:lnTo>
                  <a:lnTo>
                    <a:pt x="16515" y="448"/>
                  </a:lnTo>
                  <a:lnTo>
                    <a:pt x="16596" y="326"/>
                  </a:lnTo>
                  <a:lnTo>
                    <a:pt x="16596" y="204"/>
                  </a:lnTo>
                  <a:lnTo>
                    <a:pt x="16556" y="82"/>
                  </a:lnTo>
                  <a:lnTo>
                    <a:pt x="16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5"/>
            <p:cNvSpPr/>
            <p:nvPr/>
          </p:nvSpPr>
          <p:spPr>
            <a:xfrm>
              <a:off x="5202584" y="1560251"/>
              <a:ext cx="822674" cy="444854"/>
            </a:xfrm>
            <a:custGeom>
              <a:avLst/>
              <a:gdLst/>
              <a:ahLst/>
              <a:cxnLst/>
              <a:rect l="l" t="t" r="r" b="b"/>
              <a:pathLst>
                <a:path w="17979" h="9722" extrusionOk="0">
                  <a:moveTo>
                    <a:pt x="16515" y="407"/>
                  </a:moveTo>
                  <a:lnTo>
                    <a:pt x="16555" y="447"/>
                  </a:lnTo>
                  <a:lnTo>
                    <a:pt x="16596" y="447"/>
                  </a:lnTo>
                  <a:lnTo>
                    <a:pt x="16555" y="570"/>
                  </a:lnTo>
                  <a:lnTo>
                    <a:pt x="16393" y="773"/>
                  </a:lnTo>
                  <a:lnTo>
                    <a:pt x="16067" y="1058"/>
                  </a:lnTo>
                  <a:lnTo>
                    <a:pt x="15701" y="1302"/>
                  </a:lnTo>
                  <a:lnTo>
                    <a:pt x="15294" y="1546"/>
                  </a:lnTo>
                  <a:lnTo>
                    <a:pt x="15213" y="1586"/>
                  </a:lnTo>
                  <a:lnTo>
                    <a:pt x="15172" y="1668"/>
                  </a:lnTo>
                  <a:lnTo>
                    <a:pt x="15172" y="1749"/>
                  </a:lnTo>
                  <a:lnTo>
                    <a:pt x="15213" y="1790"/>
                  </a:lnTo>
                  <a:lnTo>
                    <a:pt x="15254" y="1871"/>
                  </a:lnTo>
                  <a:lnTo>
                    <a:pt x="15335" y="1912"/>
                  </a:lnTo>
                  <a:lnTo>
                    <a:pt x="15416" y="1912"/>
                  </a:lnTo>
                  <a:lnTo>
                    <a:pt x="15498" y="1871"/>
                  </a:lnTo>
                  <a:lnTo>
                    <a:pt x="15864" y="1708"/>
                  </a:lnTo>
                  <a:lnTo>
                    <a:pt x="15881" y="1697"/>
                  </a:lnTo>
                  <a:lnTo>
                    <a:pt x="16393" y="1464"/>
                  </a:lnTo>
                  <a:lnTo>
                    <a:pt x="16840" y="1220"/>
                  </a:lnTo>
                  <a:lnTo>
                    <a:pt x="17084" y="1098"/>
                  </a:lnTo>
                  <a:lnTo>
                    <a:pt x="17206" y="1098"/>
                  </a:lnTo>
                  <a:lnTo>
                    <a:pt x="17287" y="1139"/>
                  </a:lnTo>
                  <a:lnTo>
                    <a:pt x="17369" y="1220"/>
                  </a:lnTo>
                  <a:lnTo>
                    <a:pt x="17369" y="1342"/>
                  </a:lnTo>
                  <a:lnTo>
                    <a:pt x="17369" y="1424"/>
                  </a:lnTo>
                  <a:lnTo>
                    <a:pt x="17328" y="1505"/>
                  </a:lnTo>
                  <a:lnTo>
                    <a:pt x="17206" y="1668"/>
                  </a:lnTo>
                  <a:lnTo>
                    <a:pt x="17043" y="1830"/>
                  </a:lnTo>
                  <a:lnTo>
                    <a:pt x="16677" y="2034"/>
                  </a:lnTo>
                  <a:lnTo>
                    <a:pt x="16393" y="2224"/>
                  </a:lnTo>
                  <a:lnTo>
                    <a:pt x="16352" y="2237"/>
                  </a:lnTo>
                  <a:lnTo>
                    <a:pt x="16357" y="2248"/>
                  </a:lnTo>
                  <a:lnTo>
                    <a:pt x="16311" y="2278"/>
                  </a:lnTo>
                  <a:lnTo>
                    <a:pt x="16230" y="2319"/>
                  </a:lnTo>
                  <a:lnTo>
                    <a:pt x="16230" y="2400"/>
                  </a:lnTo>
                  <a:lnTo>
                    <a:pt x="16230" y="2522"/>
                  </a:lnTo>
                  <a:lnTo>
                    <a:pt x="16311" y="2603"/>
                  </a:lnTo>
                  <a:lnTo>
                    <a:pt x="16352" y="2644"/>
                  </a:lnTo>
                  <a:lnTo>
                    <a:pt x="16433" y="2644"/>
                  </a:lnTo>
                  <a:lnTo>
                    <a:pt x="16759" y="2522"/>
                  </a:lnTo>
                  <a:lnTo>
                    <a:pt x="17003" y="2359"/>
                  </a:lnTo>
                  <a:lnTo>
                    <a:pt x="17165" y="2278"/>
                  </a:lnTo>
                  <a:lnTo>
                    <a:pt x="17287" y="2237"/>
                  </a:lnTo>
                  <a:lnTo>
                    <a:pt x="17450" y="2278"/>
                  </a:lnTo>
                  <a:lnTo>
                    <a:pt x="17491" y="2319"/>
                  </a:lnTo>
                  <a:lnTo>
                    <a:pt x="17532" y="2400"/>
                  </a:lnTo>
                  <a:lnTo>
                    <a:pt x="17572" y="2563"/>
                  </a:lnTo>
                  <a:lnTo>
                    <a:pt x="17532" y="2725"/>
                  </a:lnTo>
                  <a:lnTo>
                    <a:pt x="17450" y="2847"/>
                  </a:lnTo>
                  <a:lnTo>
                    <a:pt x="17287" y="2969"/>
                  </a:lnTo>
                  <a:lnTo>
                    <a:pt x="17003" y="3112"/>
                  </a:lnTo>
                  <a:lnTo>
                    <a:pt x="17003" y="3112"/>
                  </a:lnTo>
                  <a:lnTo>
                    <a:pt x="16921" y="3132"/>
                  </a:lnTo>
                  <a:lnTo>
                    <a:pt x="16840" y="3167"/>
                  </a:lnTo>
                  <a:lnTo>
                    <a:pt x="16840" y="3167"/>
                  </a:lnTo>
                  <a:lnTo>
                    <a:pt x="16677" y="3213"/>
                  </a:lnTo>
                  <a:lnTo>
                    <a:pt x="16684" y="3234"/>
                  </a:lnTo>
                  <a:lnTo>
                    <a:pt x="16684" y="3234"/>
                  </a:lnTo>
                  <a:lnTo>
                    <a:pt x="16637" y="3254"/>
                  </a:lnTo>
                  <a:lnTo>
                    <a:pt x="16555" y="3295"/>
                  </a:lnTo>
                  <a:lnTo>
                    <a:pt x="16515" y="3376"/>
                  </a:lnTo>
                  <a:lnTo>
                    <a:pt x="16555" y="3498"/>
                  </a:lnTo>
                  <a:lnTo>
                    <a:pt x="16637" y="3580"/>
                  </a:lnTo>
                  <a:lnTo>
                    <a:pt x="16677" y="3620"/>
                  </a:lnTo>
                  <a:lnTo>
                    <a:pt x="16759" y="3620"/>
                  </a:lnTo>
                  <a:lnTo>
                    <a:pt x="17247" y="3458"/>
                  </a:lnTo>
                  <a:lnTo>
                    <a:pt x="17307" y="3422"/>
                  </a:lnTo>
                  <a:lnTo>
                    <a:pt x="17307" y="3422"/>
                  </a:lnTo>
                  <a:lnTo>
                    <a:pt x="17450" y="3458"/>
                  </a:lnTo>
                  <a:lnTo>
                    <a:pt x="17491" y="3539"/>
                  </a:lnTo>
                  <a:lnTo>
                    <a:pt x="17532" y="3620"/>
                  </a:lnTo>
                  <a:lnTo>
                    <a:pt x="17491" y="3702"/>
                  </a:lnTo>
                  <a:lnTo>
                    <a:pt x="17450" y="3783"/>
                  </a:lnTo>
                  <a:lnTo>
                    <a:pt x="17328" y="3905"/>
                  </a:lnTo>
                  <a:lnTo>
                    <a:pt x="17206" y="4027"/>
                  </a:lnTo>
                  <a:lnTo>
                    <a:pt x="16311" y="4637"/>
                  </a:lnTo>
                  <a:lnTo>
                    <a:pt x="15376" y="5207"/>
                  </a:lnTo>
                  <a:lnTo>
                    <a:pt x="14440" y="5776"/>
                  </a:lnTo>
                  <a:lnTo>
                    <a:pt x="13464" y="6264"/>
                  </a:lnTo>
                  <a:lnTo>
                    <a:pt x="12528" y="6793"/>
                  </a:lnTo>
                  <a:lnTo>
                    <a:pt x="11552" y="7240"/>
                  </a:lnTo>
                  <a:lnTo>
                    <a:pt x="10535" y="7688"/>
                  </a:lnTo>
                  <a:lnTo>
                    <a:pt x="9559" y="8095"/>
                  </a:lnTo>
                  <a:lnTo>
                    <a:pt x="8542" y="8501"/>
                  </a:lnTo>
                  <a:lnTo>
                    <a:pt x="7525" y="8908"/>
                  </a:lnTo>
                  <a:lnTo>
                    <a:pt x="6996" y="9071"/>
                  </a:lnTo>
                  <a:lnTo>
                    <a:pt x="6468" y="9193"/>
                  </a:lnTo>
                  <a:lnTo>
                    <a:pt x="5939" y="9315"/>
                  </a:lnTo>
                  <a:lnTo>
                    <a:pt x="4841" y="9315"/>
                  </a:lnTo>
                  <a:lnTo>
                    <a:pt x="4352" y="9193"/>
                  </a:lnTo>
                  <a:lnTo>
                    <a:pt x="3864" y="9030"/>
                  </a:lnTo>
                  <a:lnTo>
                    <a:pt x="3417" y="8827"/>
                  </a:lnTo>
                  <a:lnTo>
                    <a:pt x="2969" y="8583"/>
                  </a:lnTo>
                  <a:lnTo>
                    <a:pt x="2563" y="8257"/>
                  </a:lnTo>
                  <a:lnTo>
                    <a:pt x="2197" y="7932"/>
                  </a:lnTo>
                  <a:lnTo>
                    <a:pt x="1790" y="7566"/>
                  </a:lnTo>
                  <a:lnTo>
                    <a:pt x="1058" y="6793"/>
                  </a:lnTo>
                  <a:lnTo>
                    <a:pt x="610" y="6305"/>
                  </a:lnTo>
                  <a:lnTo>
                    <a:pt x="461" y="6118"/>
                  </a:lnTo>
                  <a:lnTo>
                    <a:pt x="461" y="6118"/>
                  </a:lnTo>
                  <a:lnTo>
                    <a:pt x="1790" y="4678"/>
                  </a:lnTo>
                  <a:lnTo>
                    <a:pt x="3232" y="3235"/>
                  </a:lnTo>
                  <a:lnTo>
                    <a:pt x="3702" y="3580"/>
                  </a:lnTo>
                  <a:lnTo>
                    <a:pt x="4352" y="3946"/>
                  </a:lnTo>
                  <a:lnTo>
                    <a:pt x="4678" y="4108"/>
                  </a:lnTo>
                  <a:lnTo>
                    <a:pt x="5044" y="4271"/>
                  </a:lnTo>
                  <a:lnTo>
                    <a:pt x="5369" y="4393"/>
                  </a:lnTo>
                  <a:lnTo>
                    <a:pt x="5776" y="4474"/>
                  </a:lnTo>
                  <a:lnTo>
                    <a:pt x="6183" y="4515"/>
                  </a:lnTo>
                  <a:lnTo>
                    <a:pt x="6590" y="4515"/>
                  </a:lnTo>
                  <a:lnTo>
                    <a:pt x="6996" y="4474"/>
                  </a:lnTo>
                  <a:lnTo>
                    <a:pt x="7444" y="4434"/>
                  </a:lnTo>
                  <a:lnTo>
                    <a:pt x="8257" y="4271"/>
                  </a:lnTo>
                  <a:lnTo>
                    <a:pt x="9071" y="4027"/>
                  </a:lnTo>
                  <a:lnTo>
                    <a:pt x="9803" y="3742"/>
                  </a:lnTo>
                  <a:lnTo>
                    <a:pt x="10576" y="3417"/>
                  </a:lnTo>
                  <a:lnTo>
                    <a:pt x="11308" y="3091"/>
                  </a:lnTo>
                  <a:lnTo>
                    <a:pt x="12000" y="2725"/>
                  </a:lnTo>
                  <a:lnTo>
                    <a:pt x="13423" y="1953"/>
                  </a:lnTo>
                  <a:lnTo>
                    <a:pt x="14847" y="1180"/>
                  </a:lnTo>
                  <a:lnTo>
                    <a:pt x="15660" y="773"/>
                  </a:lnTo>
                  <a:lnTo>
                    <a:pt x="16067" y="570"/>
                  </a:lnTo>
                  <a:lnTo>
                    <a:pt x="16271" y="488"/>
                  </a:lnTo>
                  <a:lnTo>
                    <a:pt x="16393" y="447"/>
                  </a:lnTo>
                  <a:lnTo>
                    <a:pt x="16515" y="407"/>
                  </a:lnTo>
                  <a:close/>
                  <a:moveTo>
                    <a:pt x="16555" y="0"/>
                  </a:moveTo>
                  <a:lnTo>
                    <a:pt x="16352" y="41"/>
                  </a:lnTo>
                  <a:lnTo>
                    <a:pt x="16189" y="81"/>
                  </a:lnTo>
                  <a:lnTo>
                    <a:pt x="15864" y="244"/>
                  </a:lnTo>
                  <a:lnTo>
                    <a:pt x="15091" y="610"/>
                  </a:lnTo>
                  <a:lnTo>
                    <a:pt x="13505" y="1464"/>
                  </a:lnTo>
                  <a:lnTo>
                    <a:pt x="11959" y="2278"/>
                  </a:lnTo>
                  <a:lnTo>
                    <a:pt x="11227" y="2685"/>
                  </a:lnTo>
                  <a:lnTo>
                    <a:pt x="10454" y="3051"/>
                  </a:lnTo>
                  <a:lnTo>
                    <a:pt x="9559" y="3417"/>
                  </a:lnTo>
                  <a:lnTo>
                    <a:pt x="8664" y="3742"/>
                  </a:lnTo>
                  <a:lnTo>
                    <a:pt x="8217" y="3864"/>
                  </a:lnTo>
                  <a:lnTo>
                    <a:pt x="7769" y="3946"/>
                  </a:lnTo>
                  <a:lnTo>
                    <a:pt x="7281" y="4027"/>
                  </a:lnTo>
                  <a:lnTo>
                    <a:pt x="6834" y="4108"/>
                  </a:lnTo>
                  <a:lnTo>
                    <a:pt x="6305" y="4108"/>
                  </a:lnTo>
                  <a:lnTo>
                    <a:pt x="5817" y="4068"/>
                  </a:lnTo>
                  <a:lnTo>
                    <a:pt x="5329" y="3946"/>
                  </a:lnTo>
                  <a:lnTo>
                    <a:pt x="4841" y="3783"/>
                  </a:lnTo>
                  <a:lnTo>
                    <a:pt x="4434" y="3580"/>
                  </a:lnTo>
                  <a:lnTo>
                    <a:pt x="4027" y="3335"/>
                  </a:lnTo>
                  <a:lnTo>
                    <a:pt x="3295" y="2807"/>
                  </a:lnTo>
                  <a:lnTo>
                    <a:pt x="3214" y="2766"/>
                  </a:lnTo>
                  <a:lnTo>
                    <a:pt x="3173" y="2766"/>
                  </a:lnTo>
                  <a:lnTo>
                    <a:pt x="3051" y="2847"/>
                  </a:lnTo>
                  <a:lnTo>
                    <a:pt x="2034" y="3824"/>
                  </a:lnTo>
                  <a:lnTo>
                    <a:pt x="1058" y="4881"/>
                  </a:lnTo>
                  <a:lnTo>
                    <a:pt x="163" y="5857"/>
                  </a:lnTo>
                  <a:lnTo>
                    <a:pt x="41" y="6020"/>
                  </a:lnTo>
                  <a:lnTo>
                    <a:pt x="0" y="6101"/>
                  </a:lnTo>
                  <a:lnTo>
                    <a:pt x="41" y="6224"/>
                  </a:lnTo>
                  <a:lnTo>
                    <a:pt x="122" y="6346"/>
                  </a:lnTo>
                  <a:lnTo>
                    <a:pt x="570" y="6834"/>
                  </a:lnTo>
                  <a:lnTo>
                    <a:pt x="1017" y="7322"/>
                  </a:lnTo>
                  <a:lnTo>
                    <a:pt x="1586" y="7891"/>
                  </a:lnTo>
                  <a:lnTo>
                    <a:pt x="2197" y="8461"/>
                  </a:lnTo>
                  <a:lnTo>
                    <a:pt x="2685" y="8827"/>
                  </a:lnTo>
                  <a:lnTo>
                    <a:pt x="3173" y="9152"/>
                  </a:lnTo>
                  <a:lnTo>
                    <a:pt x="3742" y="9437"/>
                  </a:lnTo>
                  <a:lnTo>
                    <a:pt x="4027" y="9518"/>
                  </a:lnTo>
                  <a:lnTo>
                    <a:pt x="4312" y="9600"/>
                  </a:lnTo>
                  <a:lnTo>
                    <a:pt x="4637" y="9681"/>
                  </a:lnTo>
                  <a:lnTo>
                    <a:pt x="5003" y="9722"/>
                  </a:lnTo>
                  <a:lnTo>
                    <a:pt x="5654" y="9722"/>
                  </a:lnTo>
                  <a:lnTo>
                    <a:pt x="6346" y="9640"/>
                  </a:lnTo>
                  <a:lnTo>
                    <a:pt x="6996" y="9478"/>
                  </a:lnTo>
                  <a:lnTo>
                    <a:pt x="7607" y="9274"/>
                  </a:lnTo>
                  <a:lnTo>
                    <a:pt x="8257" y="9030"/>
                  </a:lnTo>
                  <a:lnTo>
                    <a:pt x="9518" y="8501"/>
                  </a:lnTo>
                  <a:lnTo>
                    <a:pt x="10779" y="8013"/>
                  </a:lnTo>
                  <a:lnTo>
                    <a:pt x="11430" y="7769"/>
                  </a:lnTo>
                  <a:lnTo>
                    <a:pt x="12040" y="7484"/>
                  </a:lnTo>
                  <a:lnTo>
                    <a:pt x="13423" y="6752"/>
                  </a:lnTo>
                  <a:lnTo>
                    <a:pt x="14766" y="6020"/>
                  </a:lnTo>
                  <a:lnTo>
                    <a:pt x="16108" y="5247"/>
                  </a:lnTo>
                  <a:lnTo>
                    <a:pt x="17409" y="4393"/>
                  </a:lnTo>
                  <a:lnTo>
                    <a:pt x="17654" y="4149"/>
                  </a:lnTo>
                  <a:lnTo>
                    <a:pt x="17735" y="4027"/>
                  </a:lnTo>
                  <a:lnTo>
                    <a:pt x="17857" y="3905"/>
                  </a:lnTo>
                  <a:lnTo>
                    <a:pt x="17898" y="3742"/>
                  </a:lnTo>
                  <a:lnTo>
                    <a:pt x="17938" y="3620"/>
                  </a:lnTo>
                  <a:lnTo>
                    <a:pt x="17898" y="3458"/>
                  </a:lnTo>
                  <a:lnTo>
                    <a:pt x="17816" y="3295"/>
                  </a:lnTo>
                  <a:lnTo>
                    <a:pt x="17694" y="3173"/>
                  </a:lnTo>
                  <a:lnTo>
                    <a:pt x="17670" y="3157"/>
                  </a:lnTo>
                  <a:lnTo>
                    <a:pt x="17670" y="3157"/>
                  </a:lnTo>
                  <a:lnTo>
                    <a:pt x="17816" y="3010"/>
                  </a:lnTo>
                  <a:lnTo>
                    <a:pt x="17938" y="2807"/>
                  </a:lnTo>
                  <a:lnTo>
                    <a:pt x="17979" y="2563"/>
                  </a:lnTo>
                  <a:lnTo>
                    <a:pt x="17938" y="2278"/>
                  </a:lnTo>
                  <a:lnTo>
                    <a:pt x="17816" y="2115"/>
                  </a:lnTo>
                  <a:lnTo>
                    <a:pt x="17694" y="1953"/>
                  </a:lnTo>
                  <a:lnTo>
                    <a:pt x="17552" y="1881"/>
                  </a:lnTo>
                  <a:lnTo>
                    <a:pt x="17694" y="1668"/>
                  </a:lnTo>
                  <a:lnTo>
                    <a:pt x="17735" y="1424"/>
                  </a:lnTo>
                  <a:lnTo>
                    <a:pt x="17735" y="1180"/>
                  </a:lnTo>
                  <a:lnTo>
                    <a:pt x="17694" y="1058"/>
                  </a:lnTo>
                  <a:lnTo>
                    <a:pt x="17654" y="976"/>
                  </a:lnTo>
                  <a:lnTo>
                    <a:pt x="17532" y="854"/>
                  </a:lnTo>
                  <a:lnTo>
                    <a:pt x="17450" y="773"/>
                  </a:lnTo>
                  <a:lnTo>
                    <a:pt x="17328" y="732"/>
                  </a:lnTo>
                  <a:lnTo>
                    <a:pt x="16962" y="732"/>
                  </a:lnTo>
                  <a:lnTo>
                    <a:pt x="16910" y="750"/>
                  </a:lnTo>
                  <a:lnTo>
                    <a:pt x="16921" y="732"/>
                  </a:lnTo>
                  <a:lnTo>
                    <a:pt x="16962" y="610"/>
                  </a:lnTo>
                  <a:lnTo>
                    <a:pt x="17003" y="447"/>
                  </a:lnTo>
                  <a:lnTo>
                    <a:pt x="16962" y="325"/>
                  </a:lnTo>
                  <a:lnTo>
                    <a:pt x="16921" y="203"/>
                  </a:lnTo>
                  <a:lnTo>
                    <a:pt x="16840" y="81"/>
                  </a:lnTo>
                  <a:lnTo>
                    <a:pt x="16718" y="41"/>
                  </a:lnTo>
                  <a:lnTo>
                    <a:pt x="165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5"/>
            <p:cNvSpPr/>
            <p:nvPr/>
          </p:nvSpPr>
          <p:spPr>
            <a:xfrm>
              <a:off x="4495292" y="1385270"/>
              <a:ext cx="887833" cy="677531"/>
            </a:xfrm>
            <a:custGeom>
              <a:avLst/>
              <a:gdLst/>
              <a:ahLst/>
              <a:cxnLst/>
              <a:rect l="l" t="t" r="r" b="b"/>
              <a:pathLst>
                <a:path w="19403" h="14807" extrusionOk="0">
                  <a:moveTo>
                    <a:pt x="9925" y="1"/>
                  </a:moveTo>
                  <a:lnTo>
                    <a:pt x="9152" y="41"/>
                  </a:lnTo>
                  <a:lnTo>
                    <a:pt x="8379" y="82"/>
                  </a:lnTo>
                  <a:lnTo>
                    <a:pt x="7647" y="204"/>
                  </a:lnTo>
                  <a:lnTo>
                    <a:pt x="6874" y="407"/>
                  </a:lnTo>
                  <a:lnTo>
                    <a:pt x="6142" y="611"/>
                  </a:lnTo>
                  <a:lnTo>
                    <a:pt x="5491" y="814"/>
                  </a:lnTo>
                  <a:lnTo>
                    <a:pt x="4881" y="1058"/>
                  </a:lnTo>
                  <a:lnTo>
                    <a:pt x="4597" y="1221"/>
                  </a:lnTo>
                  <a:lnTo>
                    <a:pt x="4312" y="1424"/>
                  </a:lnTo>
                  <a:lnTo>
                    <a:pt x="4068" y="1668"/>
                  </a:lnTo>
                  <a:lnTo>
                    <a:pt x="3824" y="1912"/>
                  </a:lnTo>
                  <a:lnTo>
                    <a:pt x="3417" y="2441"/>
                  </a:lnTo>
                  <a:lnTo>
                    <a:pt x="3092" y="3011"/>
                  </a:lnTo>
                  <a:lnTo>
                    <a:pt x="2847" y="3621"/>
                  </a:lnTo>
                  <a:lnTo>
                    <a:pt x="2603" y="4231"/>
                  </a:lnTo>
                  <a:lnTo>
                    <a:pt x="2115" y="5777"/>
                  </a:lnTo>
                  <a:lnTo>
                    <a:pt x="1668" y="7282"/>
                  </a:lnTo>
                  <a:lnTo>
                    <a:pt x="1220" y="9112"/>
                  </a:lnTo>
                  <a:lnTo>
                    <a:pt x="773" y="10902"/>
                  </a:lnTo>
                  <a:lnTo>
                    <a:pt x="0" y="14563"/>
                  </a:lnTo>
                  <a:lnTo>
                    <a:pt x="0" y="14644"/>
                  </a:lnTo>
                  <a:lnTo>
                    <a:pt x="41" y="14725"/>
                  </a:lnTo>
                  <a:lnTo>
                    <a:pt x="122" y="14807"/>
                  </a:lnTo>
                  <a:lnTo>
                    <a:pt x="2807" y="14807"/>
                  </a:lnTo>
                  <a:lnTo>
                    <a:pt x="5369" y="14725"/>
                  </a:lnTo>
                  <a:lnTo>
                    <a:pt x="7973" y="14685"/>
                  </a:lnTo>
                  <a:lnTo>
                    <a:pt x="10535" y="14603"/>
                  </a:lnTo>
                  <a:lnTo>
                    <a:pt x="13505" y="14481"/>
                  </a:lnTo>
                  <a:lnTo>
                    <a:pt x="13627" y="14441"/>
                  </a:lnTo>
                  <a:lnTo>
                    <a:pt x="13708" y="14359"/>
                  </a:lnTo>
                  <a:lnTo>
                    <a:pt x="13911" y="13627"/>
                  </a:lnTo>
                  <a:lnTo>
                    <a:pt x="14359" y="11878"/>
                  </a:lnTo>
                  <a:lnTo>
                    <a:pt x="14603" y="11024"/>
                  </a:lnTo>
                  <a:lnTo>
                    <a:pt x="14847" y="10170"/>
                  </a:lnTo>
                  <a:lnTo>
                    <a:pt x="15457" y="10414"/>
                  </a:lnTo>
                  <a:lnTo>
                    <a:pt x="15783" y="10576"/>
                  </a:lnTo>
                  <a:lnTo>
                    <a:pt x="16149" y="10698"/>
                  </a:lnTo>
                  <a:lnTo>
                    <a:pt x="16433" y="10698"/>
                  </a:lnTo>
                  <a:lnTo>
                    <a:pt x="16555" y="10617"/>
                  </a:lnTo>
                  <a:lnTo>
                    <a:pt x="16718" y="10536"/>
                  </a:lnTo>
                  <a:lnTo>
                    <a:pt x="16962" y="10292"/>
                  </a:lnTo>
                  <a:lnTo>
                    <a:pt x="17165" y="10088"/>
                  </a:lnTo>
                  <a:lnTo>
                    <a:pt x="17776" y="9437"/>
                  </a:lnTo>
                  <a:lnTo>
                    <a:pt x="18345" y="8787"/>
                  </a:lnTo>
                  <a:lnTo>
                    <a:pt x="18874" y="8095"/>
                  </a:lnTo>
                  <a:lnTo>
                    <a:pt x="19362" y="7363"/>
                  </a:lnTo>
                  <a:lnTo>
                    <a:pt x="19403" y="7241"/>
                  </a:lnTo>
                  <a:lnTo>
                    <a:pt x="19321" y="7119"/>
                  </a:lnTo>
                  <a:lnTo>
                    <a:pt x="14440" y="2197"/>
                  </a:lnTo>
                  <a:lnTo>
                    <a:pt x="13952" y="1709"/>
                  </a:lnTo>
                  <a:lnTo>
                    <a:pt x="13423" y="1180"/>
                  </a:lnTo>
                  <a:lnTo>
                    <a:pt x="12854" y="733"/>
                  </a:lnTo>
                  <a:lnTo>
                    <a:pt x="12528" y="529"/>
                  </a:lnTo>
                  <a:lnTo>
                    <a:pt x="12203" y="367"/>
                  </a:lnTo>
                  <a:lnTo>
                    <a:pt x="11837" y="245"/>
                  </a:lnTo>
                  <a:lnTo>
                    <a:pt x="11471" y="123"/>
                  </a:lnTo>
                  <a:lnTo>
                    <a:pt x="11105" y="82"/>
                  </a:lnTo>
                  <a:lnTo>
                    <a:pt x="10698" y="41"/>
                  </a:lnTo>
                  <a:lnTo>
                    <a:pt x="99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5"/>
            <p:cNvSpPr/>
            <p:nvPr/>
          </p:nvSpPr>
          <p:spPr>
            <a:xfrm>
              <a:off x="3099332" y="1846884"/>
              <a:ext cx="2414028" cy="2473605"/>
            </a:xfrm>
            <a:custGeom>
              <a:avLst/>
              <a:gdLst/>
              <a:ahLst/>
              <a:cxnLst/>
              <a:rect l="l" t="t" r="r" b="b"/>
              <a:pathLst>
                <a:path w="52757" h="54059" extrusionOk="0">
                  <a:moveTo>
                    <a:pt x="49584" y="0"/>
                  </a:moveTo>
                  <a:lnTo>
                    <a:pt x="44418" y="82"/>
                  </a:lnTo>
                  <a:lnTo>
                    <a:pt x="39253" y="163"/>
                  </a:lnTo>
                  <a:lnTo>
                    <a:pt x="34087" y="285"/>
                  </a:lnTo>
                  <a:lnTo>
                    <a:pt x="28921" y="448"/>
                  </a:lnTo>
                  <a:lnTo>
                    <a:pt x="23755" y="651"/>
                  </a:lnTo>
                  <a:lnTo>
                    <a:pt x="18589" y="895"/>
                  </a:lnTo>
                  <a:lnTo>
                    <a:pt x="13423" y="1180"/>
                  </a:lnTo>
                  <a:lnTo>
                    <a:pt x="8257" y="1505"/>
                  </a:lnTo>
                  <a:lnTo>
                    <a:pt x="7810" y="2278"/>
                  </a:lnTo>
                  <a:lnTo>
                    <a:pt x="7484" y="3132"/>
                  </a:lnTo>
                  <a:lnTo>
                    <a:pt x="7322" y="3539"/>
                  </a:lnTo>
                  <a:lnTo>
                    <a:pt x="7200" y="3986"/>
                  </a:lnTo>
                  <a:lnTo>
                    <a:pt x="7118" y="4434"/>
                  </a:lnTo>
                  <a:lnTo>
                    <a:pt x="7037" y="4881"/>
                  </a:lnTo>
                  <a:lnTo>
                    <a:pt x="6915" y="6305"/>
                  </a:lnTo>
                  <a:lnTo>
                    <a:pt x="6793" y="7688"/>
                  </a:lnTo>
                  <a:lnTo>
                    <a:pt x="6590" y="10535"/>
                  </a:lnTo>
                  <a:lnTo>
                    <a:pt x="6427" y="13342"/>
                  </a:lnTo>
                  <a:lnTo>
                    <a:pt x="6264" y="16189"/>
                  </a:lnTo>
                  <a:lnTo>
                    <a:pt x="6101" y="17938"/>
                  </a:lnTo>
                  <a:lnTo>
                    <a:pt x="6020" y="18793"/>
                  </a:lnTo>
                  <a:lnTo>
                    <a:pt x="5857" y="19687"/>
                  </a:lnTo>
                  <a:lnTo>
                    <a:pt x="5695" y="20542"/>
                  </a:lnTo>
                  <a:lnTo>
                    <a:pt x="5491" y="21396"/>
                  </a:lnTo>
                  <a:lnTo>
                    <a:pt x="5247" y="22250"/>
                  </a:lnTo>
                  <a:lnTo>
                    <a:pt x="4963" y="23064"/>
                  </a:lnTo>
                  <a:lnTo>
                    <a:pt x="4678" y="23877"/>
                  </a:lnTo>
                  <a:lnTo>
                    <a:pt x="4312" y="24650"/>
                  </a:lnTo>
                  <a:lnTo>
                    <a:pt x="3905" y="25423"/>
                  </a:lnTo>
                  <a:lnTo>
                    <a:pt x="3458" y="26155"/>
                  </a:lnTo>
                  <a:lnTo>
                    <a:pt x="2969" y="26846"/>
                  </a:lnTo>
                  <a:lnTo>
                    <a:pt x="2441" y="27457"/>
                  </a:lnTo>
                  <a:lnTo>
                    <a:pt x="1830" y="28067"/>
                  </a:lnTo>
                  <a:lnTo>
                    <a:pt x="1180" y="28636"/>
                  </a:lnTo>
                  <a:lnTo>
                    <a:pt x="895" y="28840"/>
                  </a:lnTo>
                  <a:lnTo>
                    <a:pt x="651" y="29124"/>
                  </a:lnTo>
                  <a:lnTo>
                    <a:pt x="407" y="29368"/>
                  </a:lnTo>
                  <a:lnTo>
                    <a:pt x="203" y="29653"/>
                  </a:lnTo>
                  <a:lnTo>
                    <a:pt x="41" y="29978"/>
                  </a:lnTo>
                  <a:lnTo>
                    <a:pt x="0" y="30263"/>
                  </a:lnTo>
                  <a:lnTo>
                    <a:pt x="0" y="30385"/>
                  </a:lnTo>
                  <a:lnTo>
                    <a:pt x="41" y="30548"/>
                  </a:lnTo>
                  <a:lnTo>
                    <a:pt x="81" y="30670"/>
                  </a:lnTo>
                  <a:lnTo>
                    <a:pt x="163" y="30792"/>
                  </a:lnTo>
                  <a:lnTo>
                    <a:pt x="285" y="30914"/>
                  </a:lnTo>
                  <a:lnTo>
                    <a:pt x="407" y="30995"/>
                  </a:lnTo>
                  <a:lnTo>
                    <a:pt x="732" y="31077"/>
                  </a:lnTo>
                  <a:lnTo>
                    <a:pt x="1058" y="31117"/>
                  </a:lnTo>
                  <a:lnTo>
                    <a:pt x="1342" y="31117"/>
                  </a:lnTo>
                  <a:lnTo>
                    <a:pt x="2400" y="31077"/>
                  </a:lnTo>
                  <a:lnTo>
                    <a:pt x="3458" y="31036"/>
                  </a:lnTo>
                  <a:lnTo>
                    <a:pt x="4515" y="30914"/>
                  </a:lnTo>
                  <a:lnTo>
                    <a:pt x="5532" y="30751"/>
                  </a:lnTo>
                  <a:lnTo>
                    <a:pt x="5532" y="31524"/>
                  </a:lnTo>
                  <a:lnTo>
                    <a:pt x="5532" y="33233"/>
                  </a:lnTo>
                  <a:lnTo>
                    <a:pt x="5451" y="36161"/>
                  </a:lnTo>
                  <a:lnTo>
                    <a:pt x="5491" y="36893"/>
                  </a:lnTo>
                  <a:lnTo>
                    <a:pt x="5573" y="37626"/>
                  </a:lnTo>
                  <a:lnTo>
                    <a:pt x="5695" y="38317"/>
                  </a:lnTo>
                  <a:lnTo>
                    <a:pt x="5939" y="39049"/>
                  </a:lnTo>
                  <a:lnTo>
                    <a:pt x="6223" y="39700"/>
                  </a:lnTo>
                  <a:lnTo>
                    <a:pt x="6590" y="40351"/>
                  </a:lnTo>
                  <a:lnTo>
                    <a:pt x="6996" y="40961"/>
                  </a:lnTo>
                  <a:lnTo>
                    <a:pt x="7484" y="41530"/>
                  </a:lnTo>
                  <a:lnTo>
                    <a:pt x="8135" y="42100"/>
                  </a:lnTo>
                  <a:lnTo>
                    <a:pt x="8827" y="42629"/>
                  </a:lnTo>
                  <a:lnTo>
                    <a:pt x="9559" y="43076"/>
                  </a:lnTo>
                  <a:lnTo>
                    <a:pt x="10332" y="43483"/>
                  </a:lnTo>
                  <a:lnTo>
                    <a:pt x="11105" y="43768"/>
                  </a:lnTo>
                  <a:lnTo>
                    <a:pt x="11959" y="44052"/>
                  </a:lnTo>
                  <a:lnTo>
                    <a:pt x="12813" y="44256"/>
                  </a:lnTo>
                  <a:lnTo>
                    <a:pt x="13667" y="44418"/>
                  </a:lnTo>
                  <a:lnTo>
                    <a:pt x="14521" y="44500"/>
                  </a:lnTo>
                  <a:lnTo>
                    <a:pt x="15376" y="44581"/>
                  </a:lnTo>
                  <a:lnTo>
                    <a:pt x="16230" y="44622"/>
                  </a:lnTo>
                  <a:lnTo>
                    <a:pt x="17125" y="44622"/>
                  </a:lnTo>
                  <a:lnTo>
                    <a:pt x="18833" y="44540"/>
                  </a:lnTo>
                  <a:lnTo>
                    <a:pt x="20582" y="44418"/>
                  </a:lnTo>
                  <a:lnTo>
                    <a:pt x="20582" y="44418"/>
                  </a:lnTo>
                  <a:lnTo>
                    <a:pt x="20501" y="44459"/>
                  </a:lnTo>
                  <a:lnTo>
                    <a:pt x="20460" y="44540"/>
                  </a:lnTo>
                  <a:lnTo>
                    <a:pt x="20379" y="44825"/>
                  </a:lnTo>
                  <a:lnTo>
                    <a:pt x="20297" y="45273"/>
                  </a:lnTo>
                  <a:lnTo>
                    <a:pt x="20257" y="45842"/>
                  </a:lnTo>
                  <a:lnTo>
                    <a:pt x="20216" y="47306"/>
                  </a:lnTo>
                  <a:lnTo>
                    <a:pt x="20216" y="49015"/>
                  </a:lnTo>
                  <a:lnTo>
                    <a:pt x="20297" y="52269"/>
                  </a:lnTo>
                  <a:lnTo>
                    <a:pt x="20379" y="54059"/>
                  </a:lnTo>
                  <a:lnTo>
                    <a:pt x="48079" y="52920"/>
                  </a:lnTo>
                  <a:lnTo>
                    <a:pt x="47998" y="51252"/>
                  </a:lnTo>
                  <a:lnTo>
                    <a:pt x="47998" y="49584"/>
                  </a:lnTo>
                  <a:lnTo>
                    <a:pt x="47998" y="47917"/>
                  </a:lnTo>
                  <a:lnTo>
                    <a:pt x="48039" y="46249"/>
                  </a:lnTo>
                  <a:lnTo>
                    <a:pt x="48079" y="44540"/>
                  </a:lnTo>
                  <a:lnTo>
                    <a:pt x="48161" y="42873"/>
                  </a:lnTo>
                  <a:lnTo>
                    <a:pt x="48283" y="41205"/>
                  </a:lnTo>
                  <a:lnTo>
                    <a:pt x="48445" y="39537"/>
                  </a:lnTo>
                  <a:lnTo>
                    <a:pt x="48730" y="36243"/>
                  </a:lnTo>
                  <a:lnTo>
                    <a:pt x="48893" y="34575"/>
                  </a:lnTo>
                  <a:lnTo>
                    <a:pt x="49137" y="32866"/>
                  </a:lnTo>
                  <a:lnTo>
                    <a:pt x="49381" y="31199"/>
                  </a:lnTo>
                  <a:lnTo>
                    <a:pt x="49666" y="29531"/>
                  </a:lnTo>
                  <a:lnTo>
                    <a:pt x="50072" y="27904"/>
                  </a:lnTo>
                  <a:lnTo>
                    <a:pt x="50276" y="27090"/>
                  </a:lnTo>
                  <a:lnTo>
                    <a:pt x="50520" y="26318"/>
                  </a:lnTo>
                  <a:lnTo>
                    <a:pt x="50967" y="24935"/>
                  </a:lnTo>
                  <a:lnTo>
                    <a:pt x="51374" y="23592"/>
                  </a:lnTo>
                  <a:lnTo>
                    <a:pt x="51740" y="22250"/>
                  </a:lnTo>
                  <a:lnTo>
                    <a:pt x="52066" y="20908"/>
                  </a:lnTo>
                  <a:lnTo>
                    <a:pt x="52350" y="19525"/>
                  </a:lnTo>
                  <a:lnTo>
                    <a:pt x="52554" y="18142"/>
                  </a:lnTo>
                  <a:lnTo>
                    <a:pt x="52676" y="16718"/>
                  </a:lnTo>
                  <a:lnTo>
                    <a:pt x="52757" y="15254"/>
                  </a:lnTo>
                  <a:lnTo>
                    <a:pt x="52716" y="13749"/>
                  </a:lnTo>
                  <a:lnTo>
                    <a:pt x="52676" y="12203"/>
                  </a:lnTo>
                  <a:lnTo>
                    <a:pt x="52554" y="10739"/>
                  </a:lnTo>
                  <a:lnTo>
                    <a:pt x="52350" y="9234"/>
                  </a:lnTo>
                  <a:lnTo>
                    <a:pt x="52106" y="7729"/>
                  </a:lnTo>
                  <a:lnTo>
                    <a:pt x="51781" y="6264"/>
                  </a:lnTo>
                  <a:lnTo>
                    <a:pt x="51415" y="4800"/>
                  </a:lnTo>
                  <a:lnTo>
                    <a:pt x="51008" y="3336"/>
                  </a:lnTo>
                  <a:lnTo>
                    <a:pt x="50683" y="2481"/>
                  </a:lnTo>
                  <a:lnTo>
                    <a:pt x="50357" y="1627"/>
                  </a:lnTo>
                  <a:lnTo>
                    <a:pt x="49991" y="814"/>
                  </a:lnTo>
                  <a:lnTo>
                    <a:pt x="4958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5"/>
            <p:cNvSpPr/>
            <p:nvPr/>
          </p:nvSpPr>
          <p:spPr>
            <a:xfrm>
              <a:off x="3089997" y="1837549"/>
              <a:ext cx="2430821" cy="2492274"/>
            </a:xfrm>
            <a:custGeom>
              <a:avLst/>
              <a:gdLst/>
              <a:ahLst/>
              <a:cxnLst/>
              <a:rect l="l" t="t" r="r" b="b"/>
              <a:pathLst>
                <a:path w="53124" h="54467" extrusionOk="0">
                  <a:moveTo>
                    <a:pt x="49667" y="410"/>
                  </a:moveTo>
                  <a:lnTo>
                    <a:pt x="49910" y="896"/>
                  </a:lnTo>
                  <a:lnTo>
                    <a:pt x="50195" y="1465"/>
                  </a:lnTo>
                  <a:lnTo>
                    <a:pt x="50480" y="2075"/>
                  </a:lnTo>
                  <a:lnTo>
                    <a:pt x="50683" y="2685"/>
                  </a:lnTo>
                  <a:lnTo>
                    <a:pt x="51090" y="3906"/>
                  </a:lnTo>
                  <a:lnTo>
                    <a:pt x="51456" y="5167"/>
                  </a:lnTo>
                  <a:lnTo>
                    <a:pt x="51781" y="6468"/>
                  </a:lnTo>
                  <a:lnTo>
                    <a:pt x="52066" y="7770"/>
                  </a:lnTo>
                  <a:lnTo>
                    <a:pt x="52310" y="9112"/>
                  </a:lnTo>
                  <a:lnTo>
                    <a:pt x="52473" y="10455"/>
                  </a:lnTo>
                  <a:lnTo>
                    <a:pt x="52636" y="11756"/>
                  </a:lnTo>
                  <a:lnTo>
                    <a:pt x="52717" y="13058"/>
                  </a:lnTo>
                  <a:lnTo>
                    <a:pt x="52758" y="14359"/>
                  </a:lnTo>
                  <a:lnTo>
                    <a:pt x="52758" y="15661"/>
                  </a:lnTo>
                  <a:lnTo>
                    <a:pt x="52676" y="16963"/>
                  </a:lnTo>
                  <a:lnTo>
                    <a:pt x="52554" y="18264"/>
                  </a:lnTo>
                  <a:lnTo>
                    <a:pt x="52392" y="19566"/>
                  </a:lnTo>
                  <a:lnTo>
                    <a:pt x="52147" y="20868"/>
                  </a:lnTo>
                  <a:lnTo>
                    <a:pt x="51863" y="22088"/>
                  </a:lnTo>
                  <a:lnTo>
                    <a:pt x="51537" y="23308"/>
                  </a:lnTo>
                  <a:lnTo>
                    <a:pt x="51171" y="24488"/>
                  </a:lnTo>
                  <a:lnTo>
                    <a:pt x="50805" y="25667"/>
                  </a:lnTo>
                  <a:lnTo>
                    <a:pt x="50439" y="26888"/>
                  </a:lnTo>
                  <a:lnTo>
                    <a:pt x="50073" y="28067"/>
                  </a:lnTo>
                  <a:lnTo>
                    <a:pt x="49788" y="29288"/>
                  </a:lnTo>
                  <a:lnTo>
                    <a:pt x="49544" y="30508"/>
                  </a:lnTo>
                  <a:lnTo>
                    <a:pt x="49300" y="31769"/>
                  </a:lnTo>
                  <a:lnTo>
                    <a:pt x="49137" y="33030"/>
                  </a:lnTo>
                  <a:lnTo>
                    <a:pt x="48812" y="35552"/>
                  </a:lnTo>
                  <a:lnTo>
                    <a:pt x="48568" y="38074"/>
                  </a:lnTo>
                  <a:lnTo>
                    <a:pt x="48365" y="40596"/>
                  </a:lnTo>
                  <a:lnTo>
                    <a:pt x="48161" y="43402"/>
                  </a:lnTo>
                  <a:lnTo>
                    <a:pt x="48039" y="46168"/>
                  </a:lnTo>
                  <a:lnTo>
                    <a:pt x="47999" y="48934"/>
                  </a:lnTo>
                  <a:lnTo>
                    <a:pt x="48039" y="51741"/>
                  </a:lnTo>
                  <a:lnTo>
                    <a:pt x="48074" y="52929"/>
                  </a:lnTo>
                  <a:lnTo>
                    <a:pt x="48074" y="52929"/>
                  </a:lnTo>
                  <a:lnTo>
                    <a:pt x="37504" y="53368"/>
                  </a:lnTo>
                  <a:lnTo>
                    <a:pt x="26684" y="53815"/>
                  </a:lnTo>
                  <a:lnTo>
                    <a:pt x="20778" y="54052"/>
                  </a:lnTo>
                  <a:lnTo>
                    <a:pt x="20778" y="54052"/>
                  </a:lnTo>
                  <a:lnTo>
                    <a:pt x="20623" y="50073"/>
                  </a:lnTo>
                  <a:lnTo>
                    <a:pt x="20583" y="47999"/>
                  </a:lnTo>
                  <a:lnTo>
                    <a:pt x="20583" y="46941"/>
                  </a:lnTo>
                  <a:lnTo>
                    <a:pt x="20664" y="45924"/>
                  </a:lnTo>
                  <a:lnTo>
                    <a:pt x="20705" y="45517"/>
                  </a:lnTo>
                  <a:lnTo>
                    <a:pt x="20745" y="45111"/>
                  </a:lnTo>
                  <a:lnTo>
                    <a:pt x="20827" y="44826"/>
                  </a:lnTo>
                  <a:lnTo>
                    <a:pt x="20827" y="44785"/>
                  </a:lnTo>
                  <a:lnTo>
                    <a:pt x="20868" y="44785"/>
                  </a:lnTo>
                  <a:lnTo>
                    <a:pt x="20908" y="44744"/>
                  </a:lnTo>
                  <a:lnTo>
                    <a:pt x="20949" y="44663"/>
                  </a:lnTo>
                  <a:lnTo>
                    <a:pt x="20949" y="44582"/>
                  </a:lnTo>
                  <a:lnTo>
                    <a:pt x="20949" y="44541"/>
                  </a:lnTo>
                  <a:lnTo>
                    <a:pt x="20908" y="44460"/>
                  </a:lnTo>
                  <a:lnTo>
                    <a:pt x="20868" y="44419"/>
                  </a:lnTo>
                  <a:lnTo>
                    <a:pt x="20786" y="44419"/>
                  </a:lnTo>
                  <a:lnTo>
                    <a:pt x="18874" y="44541"/>
                  </a:lnTo>
                  <a:lnTo>
                    <a:pt x="17939" y="44582"/>
                  </a:lnTo>
                  <a:lnTo>
                    <a:pt x="17003" y="44622"/>
                  </a:lnTo>
                  <a:lnTo>
                    <a:pt x="16027" y="44622"/>
                  </a:lnTo>
                  <a:lnTo>
                    <a:pt x="15092" y="44541"/>
                  </a:lnTo>
                  <a:lnTo>
                    <a:pt x="14156" y="44460"/>
                  </a:lnTo>
                  <a:lnTo>
                    <a:pt x="13220" y="44297"/>
                  </a:lnTo>
                  <a:lnTo>
                    <a:pt x="12407" y="44134"/>
                  </a:lnTo>
                  <a:lnTo>
                    <a:pt x="11634" y="43890"/>
                  </a:lnTo>
                  <a:lnTo>
                    <a:pt x="10861" y="43606"/>
                  </a:lnTo>
                  <a:lnTo>
                    <a:pt x="10129" y="43280"/>
                  </a:lnTo>
                  <a:lnTo>
                    <a:pt x="9438" y="42873"/>
                  </a:lnTo>
                  <a:lnTo>
                    <a:pt x="8746" y="42385"/>
                  </a:lnTo>
                  <a:lnTo>
                    <a:pt x="8136" y="41856"/>
                  </a:lnTo>
                  <a:lnTo>
                    <a:pt x="7566" y="41287"/>
                  </a:lnTo>
                  <a:lnTo>
                    <a:pt x="7322" y="40962"/>
                  </a:lnTo>
                  <a:lnTo>
                    <a:pt x="7078" y="40636"/>
                  </a:lnTo>
                  <a:lnTo>
                    <a:pt x="6672" y="39904"/>
                  </a:lnTo>
                  <a:lnTo>
                    <a:pt x="6346" y="39172"/>
                  </a:lnTo>
                  <a:lnTo>
                    <a:pt x="6061" y="38399"/>
                  </a:lnTo>
                  <a:lnTo>
                    <a:pt x="5980" y="37830"/>
                  </a:lnTo>
                  <a:lnTo>
                    <a:pt x="5899" y="37219"/>
                  </a:lnTo>
                  <a:lnTo>
                    <a:pt x="5858" y="36650"/>
                  </a:lnTo>
                  <a:lnTo>
                    <a:pt x="5858" y="36040"/>
                  </a:lnTo>
                  <a:lnTo>
                    <a:pt x="5939" y="32379"/>
                  </a:lnTo>
                  <a:lnTo>
                    <a:pt x="5939" y="31728"/>
                  </a:lnTo>
                  <a:lnTo>
                    <a:pt x="5939" y="31077"/>
                  </a:lnTo>
                  <a:lnTo>
                    <a:pt x="5939" y="30955"/>
                  </a:lnTo>
                  <a:lnTo>
                    <a:pt x="5899" y="30833"/>
                  </a:lnTo>
                  <a:lnTo>
                    <a:pt x="5817" y="30793"/>
                  </a:lnTo>
                  <a:lnTo>
                    <a:pt x="5451" y="30793"/>
                  </a:lnTo>
                  <a:lnTo>
                    <a:pt x="5207" y="30833"/>
                  </a:lnTo>
                  <a:lnTo>
                    <a:pt x="4719" y="30915"/>
                  </a:lnTo>
                  <a:lnTo>
                    <a:pt x="3702" y="31037"/>
                  </a:lnTo>
                  <a:lnTo>
                    <a:pt x="2726" y="31077"/>
                  </a:lnTo>
                  <a:lnTo>
                    <a:pt x="1790" y="31118"/>
                  </a:lnTo>
                  <a:lnTo>
                    <a:pt x="977" y="31118"/>
                  </a:lnTo>
                  <a:lnTo>
                    <a:pt x="814" y="31037"/>
                  </a:lnTo>
                  <a:lnTo>
                    <a:pt x="611" y="30955"/>
                  </a:lnTo>
                  <a:lnTo>
                    <a:pt x="489" y="30833"/>
                  </a:lnTo>
                  <a:lnTo>
                    <a:pt x="407" y="30671"/>
                  </a:lnTo>
                  <a:lnTo>
                    <a:pt x="367" y="30467"/>
                  </a:lnTo>
                  <a:lnTo>
                    <a:pt x="407" y="30304"/>
                  </a:lnTo>
                  <a:lnTo>
                    <a:pt x="448" y="30142"/>
                  </a:lnTo>
                  <a:lnTo>
                    <a:pt x="529" y="29979"/>
                  </a:lnTo>
                  <a:lnTo>
                    <a:pt x="774" y="29654"/>
                  </a:lnTo>
                  <a:lnTo>
                    <a:pt x="1018" y="29410"/>
                  </a:lnTo>
                  <a:lnTo>
                    <a:pt x="1262" y="29166"/>
                  </a:lnTo>
                  <a:lnTo>
                    <a:pt x="1546" y="28921"/>
                  </a:lnTo>
                  <a:lnTo>
                    <a:pt x="2116" y="28474"/>
                  </a:lnTo>
                  <a:lnTo>
                    <a:pt x="2645" y="27945"/>
                  </a:lnTo>
                  <a:lnTo>
                    <a:pt x="3133" y="27416"/>
                  </a:lnTo>
                  <a:lnTo>
                    <a:pt x="3580" y="26847"/>
                  </a:lnTo>
                  <a:lnTo>
                    <a:pt x="3987" y="26237"/>
                  </a:lnTo>
                  <a:lnTo>
                    <a:pt x="4353" y="25627"/>
                  </a:lnTo>
                  <a:lnTo>
                    <a:pt x="4678" y="24976"/>
                  </a:lnTo>
                  <a:lnTo>
                    <a:pt x="5004" y="24325"/>
                  </a:lnTo>
                  <a:lnTo>
                    <a:pt x="5248" y="23674"/>
                  </a:lnTo>
                  <a:lnTo>
                    <a:pt x="5492" y="22983"/>
                  </a:lnTo>
                  <a:lnTo>
                    <a:pt x="5736" y="22251"/>
                  </a:lnTo>
                  <a:lnTo>
                    <a:pt x="5899" y="21559"/>
                  </a:lnTo>
                  <a:lnTo>
                    <a:pt x="6061" y="20868"/>
                  </a:lnTo>
                  <a:lnTo>
                    <a:pt x="6346" y="19403"/>
                  </a:lnTo>
                  <a:lnTo>
                    <a:pt x="6550" y="17980"/>
                  </a:lnTo>
                  <a:lnTo>
                    <a:pt x="6712" y="16190"/>
                  </a:lnTo>
                  <a:lnTo>
                    <a:pt x="6794" y="14400"/>
                  </a:lnTo>
                  <a:lnTo>
                    <a:pt x="6997" y="10780"/>
                  </a:lnTo>
                  <a:lnTo>
                    <a:pt x="7119" y="8868"/>
                  </a:lnTo>
                  <a:lnTo>
                    <a:pt x="7282" y="6916"/>
                  </a:lnTo>
                  <a:lnTo>
                    <a:pt x="7363" y="6021"/>
                  </a:lnTo>
                  <a:lnTo>
                    <a:pt x="7444" y="5126"/>
                  </a:lnTo>
                  <a:lnTo>
                    <a:pt x="7607" y="4231"/>
                  </a:lnTo>
                  <a:lnTo>
                    <a:pt x="7729" y="3784"/>
                  </a:lnTo>
                  <a:lnTo>
                    <a:pt x="7892" y="3336"/>
                  </a:lnTo>
                  <a:lnTo>
                    <a:pt x="8217" y="2563"/>
                  </a:lnTo>
                  <a:lnTo>
                    <a:pt x="8600" y="1903"/>
                  </a:lnTo>
                  <a:lnTo>
                    <a:pt x="8600" y="1903"/>
                  </a:lnTo>
                  <a:lnTo>
                    <a:pt x="12488" y="1628"/>
                  </a:lnTo>
                  <a:lnTo>
                    <a:pt x="16515" y="1424"/>
                  </a:lnTo>
                  <a:lnTo>
                    <a:pt x="20542" y="1221"/>
                  </a:lnTo>
                  <a:lnTo>
                    <a:pt x="24569" y="1018"/>
                  </a:lnTo>
                  <a:lnTo>
                    <a:pt x="32623" y="733"/>
                  </a:lnTo>
                  <a:lnTo>
                    <a:pt x="40717" y="570"/>
                  </a:lnTo>
                  <a:lnTo>
                    <a:pt x="49667" y="410"/>
                  </a:lnTo>
                  <a:close/>
                  <a:moveTo>
                    <a:pt x="49788" y="1"/>
                  </a:moveTo>
                  <a:lnTo>
                    <a:pt x="41287" y="123"/>
                  </a:lnTo>
                  <a:lnTo>
                    <a:pt x="32826" y="326"/>
                  </a:lnTo>
                  <a:lnTo>
                    <a:pt x="28596" y="489"/>
                  </a:lnTo>
                  <a:lnTo>
                    <a:pt x="24366" y="652"/>
                  </a:lnTo>
                  <a:lnTo>
                    <a:pt x="20095" y="814"/>
                  </a:lnTo>
                  <a:lnTo>
                    <a:pt x="15864" y="1058"/>
                  </a:lnTo>
                  <a:lnTo>
                    <a:pt x="11634" y="1302"/>
                  </a:lnTo>
                  <a:lnTo>
                    <a:pt x="9560" y="1424"/>
                  </a:lnTo>
                  <a:lnTo>
                    <a:pt x="9031" y="1465"/>
                  </a:lnTo>
                  <a:lnTo>
                    <a:pt x="8746" y="1465"/>
                  </a:lnTo>
                  <a:lnTo>
                    <a:pt x="8461" y="1506"/>
                  </a:lnTo>
                  <a:lnTo>
                    <a:pt x="8339" y="1587"/>
                  </a:lnTo>
                  <a:lnTo>
                    <a:pt x="8217" y="1750"/>
                  </a:lnTo>
                  <a:lnTo>
                    <a:pt x="8014" y="2075"/>
                  </a:lnTo>
                  <a:lnTo>
                    <a:pt x="7810" y="2482"/>
                  </a:lnTo>
                  <a:lnTo>
                    <a:pt x="7648" y="2889"/>
                  </a:lnTo>
                  <a:lnTo>
                    <a:pt x="7322" y="3743"/>
                  </a:lnTo>
                  <a:lnTo>
                    <a:pt x="7119" y="4597"/>
                  </a:lnTo>
                  <a:lnTo>
                    <a:pt x="6997" y="5492"/>
                  </a:lnTo>
                  <a:lnTo>
                    <a:pt x="6794" y="7607"/>
                  </a:lnTo>
                  <a:lnTo>
                    <a:pt x="6672" y="9722"/>
                  </a:lnTo>
                  <a:lnTo>
                    <a:pt x="6468" y="13709"/>
                  </a:lnTo>
                  <a:lnTo>
                    <a:pt x="6346" y="15702"/>
                  </a:lnTo>
                  <a:lnTo>
                    <a:pt x="6183" y="17654"/>
                  </a:lnTo>
                  <a:lnTo>
                    <a:pt x="5980" y="19281"/>
                  </a:lnTo>
                  <a:lnTo>
                    <a:pt x="5817" y="20054"/>
                  </a:lnTo>
                  <a:lnTo>
                    <a:pt x="5655" y="20868"/>
                  </a:lnTo>
                  <a:lnTo>
                    <a:pt x="5492" y="21640"/>
                  </a:lnTo>
                  <a:lnTo>
                    <a:pt x="5248" y="22413"/>
                  </a:lnTo>
                  <a:lnTo>
                    <a:pt x="5004" y="23186"/>
                  </a:lnTo>
                  <a:lnTo>
                    <a:pt x="4719" y="23918"/>
                  </a:lnTo>
                  <a:lnTo>
                    <a:pt x="4394" y="24651"/>
                  </a:lnTo>
                  <a:lnTo>
                    <a:pt x="4068" y="25342"/>
                  </a:lnTo>
                  <a:lnTo>
                    <a:pt x="3662" y="25993"/>
                  </a:lnTo>
                  <a:lnTo>
                    <a:pt x="3214" y="26644"/>
                  </a:lnTo>
                  <a:lnTo>
                    <a:pt x="2726" y="27254"/>
                  </a:lnTo>
                  <a:lnTo>
                    <a:pt x="2197" y="27864"/>
                  </a:lnTo>
                  <a:lnTo>
                    <a:pt x="1587" y="28393"/>
                  </a:lnTo>
                  <a:lnTo>
                    <a:pt x="977" y="28881"/>
                  </a:lnTo>
                  <a:lnTo>
                    <a:pt x="774" y="29125"/>
                  </a:lnTo>
                  <a:lnTo>
                    <a:pt x="529" y="29369"/>
                  </a:lnTo>
                  <a:lnTo>
                    <a:pt x="285" y="29654"/>
                  </a:lnTo>
                  <a:lnTo>
                    <a:pt x="123" y="29938"/>
                  </a:lnTo>
                  <a:lnTo>
                    <a:pt x="1" y="30264"/>
                  </a:lnTo>
                  <a:lnTo>
                    <a:pt x="1" y="30427"/>
                  </a:lnTo>
                  <a:lnTo>
                    <a:pt x="1" y="30589"/>
                  </a:lnTo>
                  <a:lnTo>
                    <a:pt x="1" y="30752"/>
                  </a:lnTo>
                  <a:lnTo>
                    <a:pt x="82" y="30915"/>
                  </a:lnTo>
                  <a:lnTo>
                    <a:pt x="163" y="31037"/>
                  </a:lnTo>
                  <a:lnTo>
                    <a:pt x="285" y="31199"/>
                  </a:lnTo>
                  <a:lnTo>
                    <a:pt x="448" y="31321"/>
                  </a:lnTo>
                  <a:lnTo>
                    <a:pt x="611" y="31403"/>
                  </a:lnTo>
                  <a:lnTo>
                    <a:pt x="814" y="31484"/>
                  </a:lnTo>
                  <a:lnTo>
                    <a:pt x="977" y="31484"/>
                  </a:lnTo>
                  <a:lnTo>
                    <a:pt x="1384" y="31525"/>
                  </a:lnTo>
                  <a:lnTo>
                    <a:pt x="1790" y="31525"/>
                  </a:lnTo>
                  <a:lnTo>
                    <a:pt x="2807" y="31484"/>
                  </a:lnTo>
                  <a:lnTo>
                    <a:pt x="3824" y="31403"/>
                  </a:lnTo>
                  <a:lnTo>
                    <a:pt x="4800" y="31321"/>
                  </a:lnTo>
                  <a:lnTo>
                    <a:pt x="5565" y="31199"/>
                  </a:lnTo>
                  <a:lnTo>
                    <a:pt x="5565" y="31199"/>
                  </a:lnTo>
                  <a:lnTo>
                    <a:pt x="5573" y="31240"/>
                  </a:lnTo>
                  <a:lnTo>
                    <a:pt x="5573" y="31850"/>
                  </a:lnTo>
                  <a:lnTo>
                    <a:pt x="5533" y="33640"/>
                  </a:lnTo>
                  <a:lnTo>
                    <a:pt x="5492" y="35186"/>
                  </a:lnTo>
                  <a:lnTo>
                    <a:pt x="5451" y="36731"/>
                  </a:lnTo>
                  <a:lnTo>
                    <a:pt x="5492" y="37504"/>
                  </a:lnTo>
                  <a:lnTo>
                    <a:pt x="5614" y="38236"/>
                  </a:lnTo>
                  <a:lnTo>
                    <a:pt x="5817" y="38928"/>
                  </a:lnTo>
                  <a:lnTo>
                    <a:pt x="6061" y="39619"/>
                  </a:lnTo>
                  <a:lnTo>
                    <a:pt x="6387" y="40270"/>
                  </a:lnTo>
                  <a:lnTo>
                    <a:pt x="6794" y="40921"/>
                  </a:lnTo>
                  <a:lnTo>
                    <a:pt x="7241" y="41490"/>
                  </a:lnTo>
                  <a:lnTo>
                    <a:pt x="7729" y="42060"/>
                  </a:lnTo>
                  <a:lnTo>
                    <a:pt x="8299" y="42548"/>
                  </a:lnTo>
                  <a:lnTo>
                    <a:pt x="8868" y="42995"/>
                  </a:lnTo>
                  <a:lnTo>
                    <a:pt x="9519" y="43362"/>
                  </a:lnTo>
                  <a:lnTo>
                    <a:pt x="10170" y="43728"/>
                  </a:lnTo>
                  <a:lnTo>
                    <a:pt x="10821" y="44012"/>
                  </a:lnTo>
                  <a:lnTo>
                    <a:pt x="11512" y="44256"/>
                  </a:lnTo>
                  <a:lnTo>
                    <a:pt x="12204" y="44500"/>
                  </a:lnTo>
                  <a:lnTo>
                    <a:pt x="12936" y="44663"/>
                  </a:lnTo>
                  <a:lnTo>
                    <a:pt x="13912" y="44826"/>
                  </a:lnTo>
                  <a:lnTo>
                    <a:pt x="14888" y="44948"/>
                  </a:lnTo>
                  <a:lnTo>
                    <a:pt x="15864" y="44989"/>
                  </a:lnTo>
                  <a:lnTo>
                    <a:pt x="16841" y="45029"/>
                  </a:lnTo>
                  <a:lnTo>
                    <a:pt x="17817" y="44989"/>
                  </a:lnTo>
                  <a:lnTo>
                    <a:pt x="18834" y="44948"/>
                  </a:lnTo>
                  <a:lnTo>
                    <a:pt x="20404" y="44850"/>
                  </a:lnTo>
                  <a:lnTo>
                    <a:pt x="20404" y="44850"/>
                  </a:lnTo>
                  <a:lnTo>
                    <a:pt x="20339" y="45111"/>
                  </a:lnTo>
                  <a:lnTo>
                    <a:pt x="20298" y="45395"/>
                  </a:lnTo>
                  <a:lnTo>
                    <a:pt x="20257" y="45924"/>
                  </a:lnTo>
                  <a:lnTo>
                    <a:pt x="20217" y="46453"/>
                  </a:lnTo>
                  <a:lnTo>
                    <a:pt x="20217" y="47551"/>
                  </a:lnTo>
                  <a:lnTo>
                    <a:pt x="20217" y="50154"/>
                  </a:lnTo>
                  <a:lnTo>
                    <a:pt x="20298" y="52758"/>
                  </a:lnTo>
                  <a:lnTo>
                    <a:pt x="20379" y="54263"/>
                  </a:lnTo>
                  <a:lnTo>
                    <a:pt x="20420" y="54344"/>
                  </a:lnTo>
                  <a:lnTo>
                    <a:pt x="20461" y="54385"/>
                  </a:lnTo>
                  <a:lnTo>
                    <a:pt x="20501" y="54425"/>
                  </a:lnTo>
                  <a:lnTo>
                    <a:pt x="20583" y="54466"/>
                  </a:lnTo>
                  <a:lnTo>
                    <a:pt x="31362" y="54019"/>
                  </a:lnTo>
                  <a:lnTo>
                    <a:pt x="42182" y="53571"/>
                  </a:lnTo>
                  <a:lnTo>
                    <a:pt x="48283" y="53327"/>
                  </a:lnTo>
                  <a:lnTo>
                    <a:pt x="48365" y="53327"/>
                  </a:lnTo>
                  <a:lnTo>
                    <a:pt x="48405" y="53286"/>
                  </a:lnTo>
                  <a:lnTo>
                    <a:pt x="48446" y="53205"/>
                  </a:lnTo>
                  <a:lnTo>
                    <a:pt x="48487" y="53124"/>
                  </a:lnTo>
                  <a:lnTo>
                    <a:pt x="48405" y="50317"/>
                  </a:lnTo>
                  <a:lnTo>
                    <a:pt x="48405" y="47510"/>
                  </a:lnTo>
                  <a:lnTo>
                    <a:pt x="48487" y="44704"/>
                  </a:lnTo>
                  <a:lnTo>
                    <a:pt x="48649" y="41897"/>
                  </a:lnTo>
                  <a:lnTo>
                    <a:pt x="48853" y="39294"/>
                  </a:lnTo>
                  <a:lnTo>
                    <a:pt x="49097" y="36691"/>
                  </a:lnTo>
                  <a:lnTo>
                    <a:pt x="49382" y="34087"/>
                  </a:lnTo>
                  <a:lnTo>
                    <a:pt x="49544" y="32826"/>
                  </a:lnTo>
                  <a:lnTo>
                    <a:pt x="49748" y="31525"/>
                  </a:lnTo>
                  <a:lnTo>
                    <a:pt x="49992" y="30304"/>
                  </a:lnTo>
                  <a:lnTo>
                    <a:pt x="50236" y="29044"/>
                  </a:lnTo>
                  <a:lnTo>
                    <a:pt x="50561" y="27823"/>
                  </a:lnTo>
                  <a:lnTo>
                    <a:pt x="50927" y="26644"/>
                  </a:lnTo>
                  <a:lnTo>
                    <a:pt x="51700" y="24203"/>
                  </a:lnTo>
                  <a:lnTo>
                    <a:pt x="52025" y="22983"/>
                  </a:lnTo>
                  <a:lnTo>
                    <a:pt x="52351" y="21763"/>
                  </a:lnTo>
                  <a:lnTo>
                    <a:pt x="52595" y="20502"/>
                  </a:lnTo>
                  <a:lnTo>
                    <a:pt x="52839" y="19200"/>
                  </a:lnTo>
                  <a:lnTo>
                    <a:pt x="53002" y="17939"/>
                  </a:lnTo>
                  <a:lnTo>
                    <a:pt x="53083" y="16637"/>
                  </a:lnTo>
                  <a:lnTo>
                    <a:pt x="53124" y="15336"/>
                  </a:lnTo>
                  <a:lnTo>
                    <a:pt x="53124" y="14034"/>
                  </a:lnTo>
                  <a:lnTo>
                    <a:pt x="53083" y="12773"/>
                  </a:lnTo>
                  <a:lnTo>
                    <a:pt x="53002" y="11471"/>
                  </a:lnTo>
                  <a:lnTo>
                    <a:pt x="52839" y="10129"/>
                  </a:lnTo>
                  <a:lnTo>
                    <a:pt x="52676" y="8828"/>
                  </a:lnTo>
                  <a:lnTo>
                    <a:pt x="52432" y="7526"/>
                  </a:lnTo>
                  <a:lnTo>
                    <a:pt x="52147" y="6224"/>
                  </a:lnTo>
                  <a:lnTo>
                    <a:pt x="51822" y="4963"/>
                  </a:lnTo>
                  <a:lnTo>
                    <a:pt x="51456" y="3702"/>
                  </a:lnTo>
                  <a:lnTo>
                    <a:pt x="51049" y="2441"/>
                  </a:lnTo>
                  <a:lnTo>
                    <a:pt x="50520" y="1262"/>
                  </a:lnTo>
                  <a:lnTo>
                    <a:pt x="50276" y="652"/>
                  </a:lnTo>
                  <a:lnTo>
                    <a:pt x="49992" y="189"/>
                  </a:lnTo>
                  <a:lnTo>
                    <a:pt x="49992" y="123"/>
                  </a:lnTo>
                  <a:lnTo>
                    <a:pt x="49951" y="82"/>
                  </a:lnTo>
                  <a:lnTo>
                    <a:pt x="49924" y="69"/>
                  </a:lnTo>
                  <a:lnTo>
                    <a:pt x="49910" y="41"/>
                  </a:lnTo>
                  <a:lnTo>
                    <a:pt x="498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5"/>
            <p:cNvSpPr/>
            <p:nvPr/>
          </p:nvSpPr>
          <p:spPr>
            <a:xfrm>
              <a:off x="4891745" y="1063265"/>
              <a:ext cx="454189" cy="517472"/>
            </a:xfrm>
            <a:custGeom>
              <a:avLst/>
              <a:gdLst/>
              <a:ahLst/>
              <a:cxnLst/>
              <a:rect l="l" t="t" r="r" b="b"/>
              <a:pathLst>
                <a:path w="9926" h="11309" extrusionOk="0">
                  <a:moveTo>
                    <a:pt x="5410" y="1"/>
                  </a:moveTo>
                  <a:lnTo>
                    <a:pt x="4841" y="41"/>
                  </a:lnTo>
                  <a:lnTo>
                    <a:pt x="4271" y="123"/>
                  </a:lnTo>
                  <a:lnTo>
                    <a:pt x="3783" y="285"/>
                  </a:lnTo>
                  <a:lnTo>
                    <a:pt x="3539" y="407"/>
                  </a:lnTo>
                  <a:lnTo>
                    <a:pt x="3336" y="529"/>
                  </a:lnTo>
                  <a:lnTo>
                    <a:pt x="3214" y="651"/>
                  </a:lnTo>
                  <a:lnTo>
                    <a:pt x="3092" y="773"/>
                  </a:lnTo>
                  <a:lnTo>
                    <a:pt x="2848" y="1099"/>
                  </a:lnTo>
                  <a:lnTo>
                    <a:pt x="2522" y="1790"/>
                  </a:lnTo>
                  <a:lnTo>
                    <a:pt x="2115" y="2604"/>
                  </a:lnTo>
                  <a:lnTo>
                    <a:pt x="1790" y="3417"/>
                  </a:lnTo>
                  <a:lnTo>
                    <a:pt x="1668" y="3295"/>
                  </a:lnTo>
                  <a:lnTo>
                    <a:pt x="1505" y="3173"/>
                  </a:lnTo>
                  <a:lnTo>
                    <a:pt x="1342" y="3092"/>
                  </a:lnTo>
                  <a:lnTo>
                    <a:pt x="1180" y="3051"/>
                  </a:lnTo>
                  <a:lnTo>
                    <a:pt x="1017" y="3011"/>
                  </a:lnTo>
                  <a:lnTo>
                    <a:pt x="854" y="3051"/>
                  </a:lnTo>
                  <a:lnTo>
                    <a:pt x="651" y="3051"/>
                  </a:lnTo>
                  <a:lnTo>
                    <a:pt x="488" y="3133"/>
                  </a:lnTo>
                  <a:lnTo>
                    <a:pt x="366" y="3255"/>
                  </a:lnTo>
                  <a:lnTo>
                    <a:pt x="244" y="3377"/>
                  </a:lnTo>
                  <a:lnTo>
                    <a:pt x="122" y="3499"/>
                  </a:lnTo>
                  <a:lnTo>
                    <a:pt x="41" y="3661"/>
                  </a:lnTo>
                  <a:lnTo>
                    <a:pt x="0" y="3824"/>
                  </a:lnTo>
                  <a:lnTo>
                    <a:pt x="0" y="4027"/>
                  </a:lnTo>
                  <a:lnTo>
                    <a:pt x="0" y="4190"/>
                  </a:lnTo>
                  <a:lnTo>
                    <a:pt x="41" y="4353"/>
                  </a:lnTo>
                  <a:lnTo>
                    <a:pt x="122" y="4516"/>
                  </a:lnTo>
                  <a:lnTo>
                    <a:pt x="244" y="4678"/>
                  </a:lnTo>
                  <a:lnTo>
                    <a:pt x="366" y="4800"/>
                  </a:lnTo>
                  <a:lnTo>
                    <a:pt x="529" y="4882"/>
                  </a:lnTo>
                  <a:lnTo>
                    <a:pt x="692" y="4963"/>
                  </a:lnTo>
                  <a:lnTo>
                    <a:pt x="854" y="5004"/>
                  </a:lnTo>
                  <a:lnTo>
                    <a:pt x="1017" y="5004"/>
                  </a:lnTo>
                  <a:lnTo>
                    <a:pt x="1180" y="4963"/>
                  </a:lnTo>
                  <a:lnTo>
                    <a:pt x="1139" y="5004"/>
                  </a:lnTo>
                  <a:lnTo>
                    <a:pt x="1098" y="5126"/>
                  </a:lnTo>
                  <a:lnTo>
                    <a:pt x="976" y="5410"/>
                  </a:lnTo>
                  <a:lnTo>
                    <a:pt x="773" y="5899"/>
                  </a:lnTo>
                  <a:lnTo>
                    <a:pt x="610" y="6305"/>
                  </a:lnTo>
                  <a:lnTo>
                    <a:pt x="448" y="6753"/>
                  </a:lnTo>
                  <a:lnTo>
                    <a:pt x="285" y="7282"/>
                  </a:lnTo>
                  <a:lnTo>
                    <a:pt x="163" y="7770"/>
                  </a:lnTo>
                  <a:lnTo>
                    <a:pt x="41" y="8298"/>
                  </a:lnTo>
                  <a:lnTo>
                    <a:pt x="41" y="8827"/>
                  </a:lnTo>
                  <a:lnTo>
                    <a:pt x="41" y="9153"/>
                  </a:lnTo>
                  <a:lnTo>
                    <a:pt x="122" y="9437"/>
                  </a:lnTo>
                  <a:lnTo>
                    <a:pt x="204" y="9722"/>
                  </a:lnTo>
                  <a:lnTo>
                    <a:pt x="285" y="10007"/>
                  </a:lnTo>
                  <a:lnTo>
                    <a:pt x="448" y="10251"/>
                  </a:lnTo>
                  <a:lnTo>
                    <a:pt x="570" y="10495"/>
                  </a:lnTo>
                  <a:lnTo>
                    <a:pt x="773" y="10698"/>
                  </a:lnTo>
                  <a:lnTo>
                    <a:pt x="976" y="10902"/>
                  </a:lnTo>
                  <a:lnTo>
                    <a:pt x="1261" y="11064"/>
                  </a:lnTo>
                  <a:lnTo>
                    <a:pt x="1505" y="11186"/>
                  </a:lnTo>
                  <a:lnTo>
                    <a:pt x="1790" y="11268"/>
                  </a:lnTo>
                  <a:lnTo>
                    <a:pt x="2075" y="11308"/>
                  </a:lnTo>
                  <a:lnTo>
                    <a:pt x="2359" y="11308"/>
                  </a:lnTo>
                  <a:lnTo>
                    <a:pt x="2644" y="11268"/>
                  </a:lnTo>
                  <a:lnTo>
                    <a:pt x="2929" y="11186"/>
                  </a:lnTo>
                  <a:lnTo>
                    <a:pt x="3173" y="11024"/>
                  </a:lnTo>
                  <a:lnTo>
                    <a:pt x="3458" y="10780"/>
                  </a:lnTo>
                  <a:lnTo>
                    <a:pt x="3661" y="10495"/>
                  </a:lnTo>
                  <a:lnTo>
                    <a:pt x="3824" y="10210"/>
                  </a:lnTo>
                  <a:lnTo>
                    <a:pt x="3986" y="9844"/>
                  </a:lnTo>
                  <a:lnTo>
                    <a:pt x="4190" y="9153"/>
                  </a:lnTo>
                  <a:lnTo>
                    <a:pt x="4312" y="8827"/>
                  </a:lnTo>
                  <a:lnTo>
                    <a:pt x="4475" y="8502"/>
                  </a:lnTo>
                  <a:lnTo>
                    <a:pt x="4515" y="8583"/>
                  </a:lnTo>
                  <a:lnTo>
                    <a:pt x="4678" y="8665"/>
                  </a:lnTo>
                  <a:lnTo>
                    <a:pt x="5207" y="8949"/>
                  </a:lnTo>
                  <a:lnTo>
                    <a:pt x="6061" y="9315"/>
                  </a:lnTo>
                  <a:lnTo>
                    <a:pt x="6508" y="9397"/>
                  </a:lnTo>
                  <a:lnTo>
                    <a:pt x="6956" y="9397"/>
                  </a:lnTo>
                  <a:lnTo>
                    <a:pt x="7200" y="9356"/>
                  </a:lnTo>
                  <a:lnTo>
                    <a:pt x="7403" y="9275"/>
                  </a:lnTo>
                  <a:lnTo>
                    <a:pt x="7607" y="9193"/>
                  </a:lnTo>
                  <a:lnTo>
                    <a:pt x="7810" y="9071"/>
                  </a:lnTo>
                  <a:lnTo>
                    <a:pt x="7973" y="8949"/>
                  </a:lnTo>
                  <a:lnTo>
                    <a:pt x="8135" y="8787"/>
                  </a:lnTo>
                  <a:lnTo>
                    <a:pt x="8420" y="8380"/>
                  </a:lnTo>
                  <a:lnTo>
                    <a:pt x="8624" y="7932"/>
                  </a:lnTo>
                  <a:lnTo>
                    <a:pt x="8786" y="7485"/>
                  </a:lnTo>
                  <a:lnTo>
                    <a:pt x="9274" y="5939"/>
                  </a:lnTo>
                  <a:lnTo>
                    <a:pt x="9681" y="4353"/>
                  </a:lnTo>
                  <a:lnTo>
                    <a:pt x="9844" y="3621"/>
                  </a:lnTo>
                  <a:lnTo>
                    <a:pt x="9884" y="3255"/>
                  </a:lnTo>
                  <a:lnTo>
                    <a:pt x="9925" y="2848"/>
                  </a:lnTo>
                  <a:lnTo>
                    <a:pt x="9884" y="2482"/>
                  </a:lnTo>
                  <a:lnTo>
                    <a:pt x="9844" y="2156"/>
                  </a:lnTo>
                  <a:lnTo>
                    <a:pt x="9762" y="1790"/>
                  </a:lnTo>
                  <a:lnTo>
                    <a:pt x="9600" y="1465"/>
                  </a:lnTo>
                  <a:lnTo>
                    <a:pt x="9437" y="1221"/>
                  </a:lnTo>
                  <a:lnTo>
                    <a:pt x="9234" y="977"/>
                  </a:lnTo>
                  <a:lnTo>
                    <a:pt x="9030" y="773"/>
                  </a:lnTo>
                  <a:lnTo>
                    <a:pt x="8746" y="611"/>
                  </a:lnTo>
                  <a:lnTo>
                    <a:pt x="8501" y="448"/>
                  </a:lnTo>
                  <a:lnTo>
                    <a:pt x="8217" y="326"/>
                  </a:lnTo>
                  <a:lnTo>
                    <a:pt x="7932" y="245"/>
                  </a:lnTo>
                  <a:lnTo>
                    <a:pt x="7607" y="163"/>
                  </a:lnTo>
                  <a:lnTo>
                    <a:pt x="7119" y="82"/>
                  </a:lnTo>
                  <a:lnTo>
                    <a:pt x="6590" y="41"/>
                  </a:lnTo>
                  <a:lnTo>
                    <a:pt x="60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5"/>
            <p:cNvSpPr/>
            <p:nvPr/>
          </p:nvSpPr>
          <p:spPr>
            <a:xfrm>
              <a:off x="4882410" y="1052100"/>
              <a:ext cx="472812" cy="537925"/>
            </a:xfrm>
            <a:custGeom>
              <a:avLst/>
              <a:gdLst/>
              <a:ahLst/>
              <a:cxnLst/>
              <a:rect l="l" t="t" r="r" b="b"/>
              <a:pathLst>
                <a:path w="10333" h="11756" extrusionOk="0">
                  <a:moveTo>
                    <a:pt x="6021" y="407"/>
                  </a:moveTo>
                  <a:lnTo>
                    <a:pt x="6916" y="489"/>
                  </a:lnTo>
                  <a:lnTo>
                    <a:pt x="7770" y="611"/>
                  </a:lnTo>
                  <a:lnTo>
                    <a:pt x="8136" y="692"/>
                  </a:lnTo>
                  <a:lnTo>
                    <a:pt x="8461" y="814"/>
                  </a:lnTo>
                  <a:lnTo>
                    <a:pt x="8787" y="977"/>
                  </a:lnTo>
                  <a:lnTo>
                    <a:pt x="9072" y="1180"/>
                  </a:lnTo>
                  <a:lnTo>
                    <a:pt x="9316" y="1383"/>
                  </a:lnTo>
                  <a:lnTo>
                    <a:pt x="9560" y="1668"/>
                  </a:lnTo>
                  <a:lnTo>
                    <a:pt x="9722" y="1953"/>
                  </a:lnTo>
                  <a:lnTo>
                    <a:pt x="9844" y="2319"/>
                  </a:lnTo>
                  <a:lnTo>
                    <a:pt x="9926" y="2685"/>
                  </a:lnTo>
                  <a:lnTo>
                    <a:pt x="9926" y="3092"/>
                  </a:lnTo>
                  <a:lnTo>
                    <a:pt x="9885" y="3499"/>
                  </a:lnTo>
                  <a:lnTo>
                    <a:pt x="9844" y="3905"/>
                  </a:lnTo>
                  <a:lnTo>
                    <a:pt x="9682" y="4678"/>
                  </a:lnTo>
                  <a:lnTo>
                    <a:pt x="9478" y="5410"/>
                  </a:lnTo>
                  <a:lnTo>
                    <a:pt x="8950" y="7119"/>
                  </a:lnTo>
                  <a:lnTo>
                    <a:pt x="8705" y="7851"/>
                  </a:lnTo>
                  <a:lnTo>
                    <a:pt x="8583" y="8217"/>
                  </a:lnTo>
                  <a:lnTo>
                    <a:pt x="8421" y="8542"/>
                  </a:lnTo>
                  <a:lnTo>
                    <a:pt x="8217" y="8868"/>
                  </a:lnTo>
                  <a:lnTo>
                    <a:pt x="7973" y="9112"/>
                  </a:lnTo>
                  <a:lnTo>
                    <a:pt x="7648" y="9275"/>
                  </a:lnTo>
                  <a:lnTo>
                    <a:pt x="7323" y="9397"/>
                  </a:lnTo>
                  <a:lnTo>
                    <a:pt x="7038" y="9437"/>
                  </a:lnTo>
                  <a:lnTo>
                    <a:pt x="6753" y="9437"/>
                  </a:lnTo>
                  <a:lnTo>
                    <a:pt x="6509" y="9397"/>
                  </a:lnTo>
                  <a:lnTo>
                    <a:pt x="6224" y="9315"/>
                  </a:lnTo>
                  <a:lnTo>
                    <a:pt x="5451" y="8990"/>
                  </a:lnTo>
                  <a:lnTo>
                    <a:pt x="5004" y="8746"/>
                  </a:lnTo>
                  <a:lnTo>
                    <a:pt x="4882" y="8664"/>
                  </a:lnTo>
                  <a:lnTo>
                    <a:pt x="4841" y="8624"/>
                  </a:lnTo>
                  <a:lnTo>
                    <a:pt x="4841" y="8624"/>
                  </a:lnTo>
                  <a:lnTo>
                    <a:pt x="4841" y="8624"/>
                  </a:lnTo>
                  <a:lnTo>
                    <a:pt x="4719" y="8583"/>
                  </a:lnTo>
                  <a:lnTo>
                    <a:pt x="4557" y="8583"/>
                  </a:lnTo>
                  <a:lnTo>
                    <a:pt x="4516" y="8664"/>
                  </a:lnTo>
                  <a:lnTo>
                    <a:pt x="4478" y="8747"/>
                  </a:lnTo>
                  <a:lnTo>
                    <a:pt x="4475" y="8746"/>
                  </a:lnTo>
                  <a:lnTo>
                    <a:pt x="4475" y="8754"/>
                  </a:lnTo>
                  <a:lnTo>
                    <a:pt x="4312" y="9112"/>
                  </a:lnTo>
                  <a:lnTo>
                    <a:pt x="4150" y="9600"/>
                  </a:lnTo>
                  <a:lnTo>
                    <a:pt x="3987" y="10047"/>
                  </a:lnTo>
                  <a:lnTo>
                    <a:pt x="3784" y="10495"/>
                  </a:lnTo>
                  <a:lnTo>
                    <a:pt x="3621" y="10739"/>
                  </a:lnTo>
                  <a:lnTo>
                    <a:pt x="3458" y="10942"/>
                  </a:lnTo>
                  <a:lnTo>
                    <a:pt x="3255" y="11105"/>
                  </a:lnTo>
                  <a:lnTo>
                    <a:pt x="3011" y="11227"/>
                  </a:lnTo>
                  <a:lnTo>
                    <a:pt x="2767" y="11308"/>
                  </a:lnTo>
                  <a:lnTo>
                    <a:pt x="2523" y="11349"/>
                  </a:lnTo>
                  <a:lnTo>
                    <a:pt x="2238" y="11349"/>
                  </a:lnTo>
                  <a:lnTo>
                    <a:pt x="1994" y="11308"/>
                  </a:lnTo>
                  <a:lnTo>
                    <a:pt x="1709" y="11227"/>
                  </a:lnTo>
                  <a:lnTo>
                    <a:pt x="1465" y="11064"/>
                  </a:lnTo>
                  <a:lnTo>
                    <a:pt x="1221" y="10902"/>
                  </a:lnTo>
                  <a:lnTo>
                    <a:pt x="1058" y="10698"/>
                  </a:lnTo>
                  <a:lnTo>
                    <a:pt x="855" y="10495"/>
                  </a:lnTo>
                  <a:lnTo>
                    <a:pt x="733" y="10251"/>
                  </a:lnTo>
                  <a:lnTo>
                    <a:pt x="611" y="9966"/>
                  </a:lnTo>
                  <a:lnTo>
                    <a:pt x="530" y="9722"/>
                  </a:lnTo>
                  <a:lnTo>
                    <a:pt x="448" y="9397"/>
                  </a:lnTo>
                  <a:lnTo>
                    <a:pt x="448" y="9071"/>
                  </a:lnTo>
                  <a:lnTo>
                    <a:pt x="448" y="8746"/>
                  </a:lnTo>
                  <a:lnTo>
                    <a:pt x="489" y="8461"/>
                  </a:lnTo>
                  <a:lnTo>
                    <a:pt x="611" y="7851"/>
                  </a:lnTo>
                  <a:lnTo>
                    <a:pt x="814" y="7200"/>
                  </a:lnTo>
                  <a:lnTo>
                    <a:pt x="1018" y="6631"/>
                  </a:lnTo>
                  <a:lnTo>
                    <a:pt x="1221" y="6061"/>
                  </a:lnTo>
                  <a:lnTo>
                    <a:pt x="1343" y="5695"/>
                  </a:lnTo>
                  <a:lnTo>
                    <a:pt x="1424" y="5492"/>
                  </a:lnTo>
                  <a:lnTo>
                    <a:pt x="1506" y="5410"/>
                  </a:lnTo>
                  <a:lnTo>
                    <a:pt x="1587" y="5329"/>
                  </a:lnTo>
                  <a:lnTo>
                    <a:pt x="1587" y="5288"/>
                  </a:lnTo>
                  <a:lnTo>
                    <a:pt x="1587" y="5207"/>
                  </a:lnTo>
                  <a:lnTo>
                    <a:pt x="1587" y="5166"/>
                  </a:lnTo>
                  <a:lnTo>
                    <a:pt x="1506" y="5044"/>
                  </a:lnTo>
                  <a:lnTo>
                    <a:pt x="1140" y="5044"/>
                  </a:lnTo>
                  <a:lnTo>
                    <a:pt x="936" y="5004"/>
                  </a:lnTo>
                  <a:lnTo>
                    <a:pt x="733" y="4882"/>
                  </a:lnTo>
                  <a:lnTo>
                    <a:pt x="570" y="4760"/>
                  </a:lnTo>
                  <a:lnTo>
                    <a:pt x="489" y="4597"/>
                  </a:lnTo>
                  <a:lnTo>
                    <a:pt x="408" y="4394"/>
                  </a:lnTo>
                  <a:lnTo>
                    <a:pt x="408" y="4190"/>
                  </a:lnTo>
                  <a:lnTo>
                    <a:pt x="448" y="3946"/>
                  </a:lnTo>
                  <a:lnTo>
                    <a:pt x="570" y="3743"/>
                  </a:lnTo>
                  <a:lnTo>
                    <a:pt x="733" y="3621"/>
                  </a:lnTo>
                  <a:lnTo>
                    <a:pt x="896" y="3539"/>
                  </a:lnTo>
                  <a:lnTo>
                    <a:pt x="1099" y="3499"/>
                  </a:lnTo>
                  <a:lnTo>
                    <a:pt x="1302" y="3499"/>
                  </a:lnTo>
                  <a:lnTo>
                    <a:pt x="1506" y="3539"/>
                  </a:lnTo>
                  <a:lnTo>
                    <a:pt x="1669" y="3661"/>
                  </a:lnTo>
                  <a:lnTo>
                    <a:pt x="1831" y="3824"/>
                  </a:lnTo>
                  <a:lnTo>
                    <a:pt x="1913" y="3865"/>
                  </a:lnTo>
                  <a:lnTo>
                    <a:pt x="2035" y="3865"/>
                  </a:lnTo>
                  <a:lnTo>
                    <a:pt x="2116" y="3824"/>
                  </a:lnTo>
                  <a:lnTo>
                    <a:pt x="2157" y="3743"/>
                  </a:lnTo>
                  <a:lnTo>
                    <a:pt x="2360" y="3214"/>
                  </a:lnTo>
                  <a:lnTo>
                    <a:pt x="2604" y="2726"/>
                  </a:lnTo>
                  <a:lnTo>
                    <a:pt x="3092" y="1750"/>
                  </a:lnTo>
                  <a:lnTo>
                    <a:pt x="3296" y="1343"/>
                  </a:lnTo>
                  <a:lnTo>
                    <a:pt x="3418" y="1180"/>
                  </a:lnTo>
                  <a:lnTo>
                    <a:pt x="3580" y="1017"/>
                  </a:lnTo>
                  <a:lnTo>
                    <a:pt x="3743" y="895"/>
                  </a:lnTo>
                  <a:lnTo>
                    <a:pt x="3906" y="773"/>
                  </a:lnTo>
                  <a:lnTo>
                    <a:pt x="4312" y="651"/>
                  </a:lnTo>
                  <a:lnTo>
                    <a:pt x="4719" y="529"/>
                  </a:lnTo>
                  <a:lnTo>
                    <a:pt x="5167" y="448"/>
                  </a:lnTo>
                  <a:lnTo>
                    <a:pt x="5614" y="407"/>
                  </a:lnTo>
                  <a:close/>
                  <a:moveTo>
                    <a:pt x="5980" y="0"/>
                  </a:moveTo>
                  <a:lnTo>
                    <a:pt x="5492" y="41"/>
                  </a:lnTo>
                  <a:lnTo>
                    <a:pt x="5004" y="82"/>
                  </a:lnTo>
                  <a:lnTo>
                    <a:pt x="4516" y="163"/>
                  </a:lnTo>
                  <a:lnTo>
                    <a:pt x="4068" y="285"/>
                  </a:lnTo>
                  <a:lnTo>
                    <a:pt x="3702" y="448"/>
                  </a:lnTo>
                  <a:lnTo>
                    <a:pt x="3499" y="570"/>
                  </a:lnTo>
                  <a:lnTo>
                    <a:pt x="3336" y="692"/>
                  </a:lnTo>
                  <a:lnTo>
                    <a:pt x="3174" y="855"/>
                  </a:lnTo>
                  <a:lnTo>
                    <a:pt x="3052" y="1017"/>
                  </a:lnTo>
                  <a:lnTo>
                    <a:pt x="2807" y="1465"/>
                  </a:lnTo>
                  <a:lnTo>
                    <a:pt x="2238" y="2522"/>
                  </a:lnTo>
                  <a:lnTo>
                    <a:pt x="1994" y="3051"/>
                  </a:lnTo>
                  <a:lnTo>
                    <a:pt x="1898" y="3321"/>
                  </a:lnTo>
                  <a:lnTo>
                    <a:pt x="1872" y="3295"/>
                  </a:lnTo>
                  <a:lnTo>
                    <a:pt x="1587" y="3133"/>
                  </a:lnTo>
                  <a:lnTo>
                    <a:pt x="1302" y="3092"/>
                  </a:lnTo>
                  <a:lnTo>
                    <a:pt x="977" y="3092"/>
                  </a:lnTo>
                  <a:lnTo>
                    <a:pt x="692" y="3173"/>
                  </a:lnTo>
                  <a:lnTo>
                    <a:pt x="448" y="3336"/>
                  </a:lnTo>
                  <a:lnTo>
                    <a:pt x="204" y="3580"/>
                  </a:lnTo>
                  <a:lnTo>
                    <a:pt x="82" y="3865"/>
                  </a:lnTo>
                  <a:lnTo>
                    <a:pt x="1" y="4027"/>
                  </a:lnTo>
                  <a:lnTo>
                    <a:pt x="1" y="4190"/>
                  </a:lnTo>
                  <a:lnTo>
                    <a:pt x="1" y="4516"/>
                  </a:lnTo>
                  <a:lnTo>
                    <a:pt x="123" y="4800"/>
                  </a:lnTo>
                  <a:lnTo>
                    <a:pt x="286" y="5044"/>
                  </a:lnTo>
                  <a:lnTo>
                    <a:pt x="530" y="5248"/>
                  </a:lnTo>
                  <a:lnTo>
                    <a:pt x="814" y="5370"/>
                  </a:lnTo>
                  <a:lnTo>
                    <a:pt x="1027" y="5423"/>
                  </a:lnTo>
                  <a:lnTo>
                    <a:pt x="1027" y="5423"/>
                  </a:lnTo>
                  <a:lnTo>
                    <a:pt x="936" y="5695"/>
                  </a:lnTo>
                  <a:lnTo>
                    <a:pt x="733" y="6224"/>
                  </a:lnTo>
                  <a:lnTo>
                    <a:pt x="530" y="6712"/>
                  </a:lnTo>
                  <a:lnTo>
                    <a:pt x="326" y="7404"/>
                  </a:lnTo>
                  <a:lnTo>
                    <a:pt x="123" y="8136"/>
                  </a:lnTo>
                  <a:lnTo>
                    <a:pt x="82" y="8502"/>
                  </a:lnTo>
                  <a:lnTo>
                    <a:pt x="41" y="8868"/>
                  </a:lnTo>
                  <a:lnTo>
                    <a:pt x="41" y="9234"/>
                  </a:lnTo>
                  <a:lnTo>
                    <a:pt x="82" y="9600"/>
                  </a:lnTo>
                  <a:lnTo>
                    <a:pt x="164" y="9885"/>
                  </a:lnTo>
                  <a:lnTo>
                    <a:pt x="286" y="10210"/>
                  </a:lnTo>
                  <a:lnTo>
                    <a:pt x="408" y="10495"/>
                  </a:lnTo>
                  <a:lnTo>
                    <a:pt x="570" y="10739"/>
                  </a:lnTo>
                  <a:lnTo>
                    <a:pt x="774" y="11024"/>
                  </a:lnTo>
                  <a:lnTo>
                    <a:pt x="977" y="11227"/>
                  </a:lnTo>
                  <a:lnTo>
                    <a:pt x="1221" y="11430"/>
                  </a:lnTo>
                  <a:lnTo>
                    <a:pt x="1506" y="11552"/>
                  </a:lnTo>
                  <a:lnTo>
                    <a:pt x="1791" y="11675"/>
                  </a:lnTo>
                  <a:lnTo>
                    <a:pt x="2075" y="11756"/>
                  </a:lnTo>
                  <a:lnTo>
                    <a:pt x="2685" y="11756"/>
                  </a:lnTo>
                  <a:lnTo>
                    <a:pt x="2970" y="11675"/>
                  </a:lnTo>
                  <a:lnTo>
                    <a:pt x="3255" y="11593"/>
                  </a:lnTo>
                  <a:lnTo>
                    <a:pt x="3499" y="11430"/>
                  </a:lnTo>
                  <a:lnTo>
                    <a:pt x="3743" y="11227"/>
                  </a:lnTo>
                  <a:lnTo>
                    <a:pt x="3946" y="10983"/>
                  </a:lnTo>
                  <a:lnTo>
                    <a:pt x="4109" y="10698"/>
                  </a:lnTo>
                  <a:lnTo>
                    <a:pt x="4272" y="10414"/>
                  </a:lnTo>
                  <a:lnTo>
                    <a:pt x="4394" y="10088"/>
                  </a:lnTo>
                  <a:lnTo>
                    <a:pt x="4597" y="9478"/>
                  </a:lnTo>
                  <a:lnTo>
                    <a:pt x="4760" y="9071"/>
                  </a:lnTo>
                  <a:lnTo>
                    <a:pt x="4760" y="9071"/>
                  </a:lnTo>
                  <a:lnTo>
                    <a:pt x="5004" y="9193"/>
                  </a:lnTo>
                  <a:lnTo>
                    <a:pt x="5899" y="9600"/>
                  </a:lnTo>
                  <a:lnTo>
                    <a:pt x="6184" y="9722"/>
                  </a:lnTo>
                  <a:lnTo>
                    <a:pt x="6509" y="9803"/>
                  </a:lnTo>
                  <a:lnTo>
                    <a:pt x="6834" y="9844"/>
                  </a:lnTo>
                  <a:lnTo>
                    <a:pt x="7119" y="9844"/>
                  </a:lnTo>
                  <a:lnTo>
                    <a:pt x="7445" y="9803"/>
                  </a:lnTo>
                  <a:lnTo>
                    <a:pt x="7729" y="9681"/>
                  </a:lnTo>
                  <a:lnTo>
                    <a:pt x="8014" y="9559"/>
                  </a:lnTo>
                  <a:lnTo>
                    <a:pt x="8299" y="9356"/>
                  </a:lnTo>
                  <a:lnTo>
                    <a:pt x="8543" y="9071"/>
                  </a:lnTo>
                  <a:lnTo>
                    <a:pt x="8787" y="8746"/>
                  </a:lnTo>
                  <a:lnTo>
                    <a:pt x="8950" y="8380"/>
                  </a:lnTo>
                  <a:lnTo>
                    <a:pt x="9072" y="8014"/>
                  </a:lnTo>
                  <a:lnTo>
                    <a:pt x="9397" y="7078"/>
                  </a:lnTo>
                  <a:lnTo>
                    <a:pt x="9682" y="6143"/>
                  </a:lnTo>
                  <a:lnTo>
                    <a:pt x="9926" y="5166"/>
                  </a:lnTo>
                  <a:lnTo>
                    <a:pt x="10170" y="4190"/>
                  </a:lnTo>
                  <a:lnTo>
                    <a:pt x="10251" y="3783"/>
                  </a:lnTo>
                  <a:lnTo>
                    <a:pt x="10292" y="3336"/>
                  </a:lnTo>
                  <a:lnTo>
                    <a:pt x="10333" y="2929"/>
                  </a:lnTo>
                  <a:lnTo>
                    <a:pt x="10292" y="2482"/>
                  </a:lnTo>
                  <a:lnTo>
                    <a:pt x="10170" y="2034"/>
                  </a:lnTo>
                  <a:lnTo>
                    <a:pt x="10007" y="1628"/>
                  </a:lnTo>
                  <a:lnTo>
                    <a:pt x="9763" y="1302"/>
                  </a:lnTo>
                  <a:lnTo>
                    <a:pt x="9438" y="977"/>
                  </a:lnTo>
                  <a:lnTo>
                    <a:pt x="9112" y="733"/>
                  </a:lnTo>
                  <a:lnTo>
                    <a:pt x="8746" y="489"/>
                  </a:lnTo>
                  <a:lnTo>
                    <a:pt x="8299" y="326"/>
                  </a:lnTo>
                  <a:lnTo>
                    <a:pt x="7982" y="263"/>
                  </a:lnTo>
                  <a:lnTo>
                    <a:pt x="7982" y="263"/>
                  </a:lnTo>
                  <a:lnTo>
                    <a:pt x="7973" y="245"/>
                  </a:lnTo>
                  <a:lnTo>
                    <a:pt x="7892" y="245"/>
                  </a:lnTo>
                  <a:lnTo>
                    <a:pt x="6956" y="82"/>
                  </a:lnTo>
                  <a:lnTo>
                    <a:pt x="6468" y="41"/>
                  </a:lnTo>
                  <a:lnTo>
                    <a:pt x="59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5"/>
            <p:cNvSpPr/>
            <p:nvPr/>
          </p:nvSpPr>
          <p:spPr>
            <a:xfrm>
              <a:off x="5247244" y="1383393"/>
              <a:ext cx="986486" cy="837637"/>
            </a:xfrm>
            <a:custGeom>
              <a:avLst/>
              <a:gdLst/>
              <a:ahLst/>
              <a:cxnLst/>
              <a:rect l="l" t="t" r="r" b="b"/>
              <a:pathLst>
                <a:path w="21559" h="18306" extrusionOk="0">
                  <a:moveTo>
                    <a:pt x="7973" y="1"/>
                  </a:moveTo>
                  <a:lnTo>
                    <a:pt x="7729" y="42"/>
                  </a:lnTo>
                  <a:lnTo>
                    <a:pt x="7485" y="123"/>
                  </a:lnTo>
                  <a:lnTo>
                    <a:pt x="7281" y="204"/>
                  </a:lnTo>
                  <a:lnTo>
                    <a:pt x="7037" y="326"/>
                  </a:lnTo>
                  <a:lnTo>
                    <a:pt x="6834" y="489"/>
                  </a:lnTo>
                  <a:lnTo>
                    <a:pt x="6671" y="652"/>
                  </a:lnTo>
                  <a:lnTo>
                    <a:pt x="6509" y="855"/>
                  </a:lnTo>
                  <a:lnTo>
                    <a:pt x="6386" y="1058"/>
                  </a:lnTo>
                  <a:lnTo>
                    <a:pt x="6264" y="1302"/>
                  </a:lnTo>
                  <a:lnTo>
                    <a:pt x="6061" y="1750"/>
                  </a:lnTo>
                  <a:lnTo>
                    <a:pt x="5980" y="2075"/>
                  </a:lnTo>
                  <a:lnTo>
                    <a:pt x="5939" y="2441"/>
                  </a:lnTo>
                  <a:lnTo>
                    <a:pt x="5939" y="2767"/>
                  </a:lnTo>
                  <a:lnTo>
                    <a:pt x="5980" y="3092"/>
                  </a:lnTo>
                  <a:lnTo>
                    <a:pt x="6061" y="3743"/>
                  </a:lnTo>
                  <a:lnTo>
                    <a:pt x="6183" y="4394"/>
                  </a:lnTo>
                  <a:lnTo>
                    <a:pt x="5248" y="4557"/>
                  </a:lnTo>
                  <a:lnTo>
                    <a:pt x="4271" y="4801"/>
                  </a:lnTo>
                  <a:lnTo>
                    <a:pt x="3376" y="5085"/>
                  </a:lnTo>
                  <a:lnTo>
                    <a:pt x="2441" y="5411"/>
                  </a:lnTo>
                  <a:lnTo>
                    <a:pt x="2360" y="5533"/>
                  </a:lnTo>
                  <a:lnTo>
                    <a:pt x="2319" y="5573"/>
                  </a:lnTo>
                  <a:lnTo>
                    <a:pt x="2319" y="5655"/>
                  </a:lnTo>
                  <a:lnTo>
                    <a:pt x="2604" y="6672"/>
                  </a:lnTo>
                  <a:lnTo>
                    <a:pt x="2807" y="7689"/>
                  </a:lnTo>
                  <a:lnTo>
                    <a:pt x="3010" y="8706"/>
                  </a:lnTo>
                  <a:lnTo>
                    <a:pt x="3173" y="9722"/>
                  </a:lnTo>
                  <a:lnTo>
                    <a:pt x="3173" y="9722"/>
                  </a:lnTo>
                  <a:lnTo>
                    <a:pt x="2807" y="9600"/>
                  </a:lnTo>
                  <a:lnTo>
                    <a:pt x="2441" y="9560"/>
                  </a:lnTo>
                  <a:lnTo>
                    <a:pt x="2034" y="9600"/>
                  </a:lnTo>
                  <a:lnTo>
                    <a:pt x="1668" y="9722"/>
                  </a:lnTo>
                  <a:lnTo>
                    <a:pt x="1424" y="9844"/>
                  </a:lnTo>
                  <a:lnTo>
                    <a:pt x="1180" y="9966"/>
                  </a:lnTo>
                  <a:lnTo>
                    <a:pt x="977" y="10170"/>
                  </a:lnTo>
                  <a:lnTo>
                    <a:pt x="814" y="10333"/>
                  </a:lnTo>
                  <a:lnTo>
                    <a:pt x="651" y="10577"/>
                  </a:lnTo>
                  <a:lnTo>
                    <a:pt x="488" y="10780"/>
                  </a:lnTo>
                  <a:lnTo>
                    <a:pt x="244" y="11268"/>
                  </a:lnTo>
                  <a:lnTo>
                    <a:pt x="82" y="11797"/>
                  </a:lnTo>
                  <a:lnTo>
                    <a:pt x="0" y="12326"/>
                  </a:lnTo>
                  <a:lnTo>
                    <a:pt x="0" y="12854"/>
                  </a:lnTo>
                  <a:lnTo>
                    <a:pt x="41" y="13099"/>
                  </a:lnTo>
                  <a:lnTo>
                    <a:pt x="122" y="13343"/>
                  </a:lnTo>
                  <a:lnTo>
                    <a:pt x="204" y="13587"/>
                  </a:lnTo>
                  <a:lnTo>
                    <a:pt x="326" y="13831"/>
                  </a:lnTo>
                  <a:lnTo>
                    <a:pt x="448" y="14034"/>
                  </a:lnTo>
                  <a:lnTo>
                    <a:pt x="610" y="14237"/>
                  </a:lnTo>
                  <a:lnTo>
                    <a:pt x="814" y="14400"/>
                  </a:lnTo>
                  <a:lnTo>
                    <a:pt x="1017" y="14522"/>
                  </a:lnTo>
                  <a:lnTo>
                    <a:pt x="1302" y="14644"/>
                  </a:lnTo>
                  <a:lnTo>
                    <a:pt x="1587" y="14726"/>
                  </a:lnTo>
                  <a:lnTo>
                    <a:pt x="1912" y="14766"/>
                  </a:lnTo>
                  <a:lnTo>
                    <a:pt x="2197" y="14766"/>
                  </a:lnTo>
                  <a:lnTo>
                    <a:pt x="2522" y="14726"/>
                  </a:lnTo>
                  <a:lnTo>
                    <a:pt x="2848" y="14685"/>
                  </a:lnTo>
                  <a:lnTo>
                    <a:pt x="3417" y="14482"/>
                  </a:lnTo>
                  <a:lnTo>
                    <a:pt x="4027" y="14278"/>
                  </a:lnTo>
                  <a:lnTo>
                    <a:pt x="4312" y="15254"/>
                  </a:lnTo>
                  <a:lnTo>
                    <a:pt x="4597" y="16231"/>
                  </a:lnTo>
                  <a:lnTo>
                    <a:pt x="4922" y="17207"/>
                  </a:lnTo>
                  <a:lnTo>
                    <a:pt x="5288" y="18142"/>
                  </a:lnTo>
                  <a:lnTo>
                    <a:pt x="5329" y="18224"/>
                  </a:lnTo>
                  <a:lnTo>
                    <a:pt x="5410" y="18264"/>
                  </a:lnTo>
                  <a:lnTo>
                    <a:pt x="5451" y="18305"/>
                  </a:lnTo>
                  <a:lnTo>
                    <a:pt x="5532" y="18305"/>
                  </a:lnTo>
                  <a:lnTo>
                    <a:pt x="10780" y="17003"/>
                  </a:lnTo>
                  <a:lnTo>
                    <a:pt x="10861" y="16963"/>
                  </a:lnTo>
                  <a:lnTo>
                    <a:pt x="10942" y="16881"/>
                  </a:lnTo>
                  <a:lnTo>
                    <a:pt x="10942" y="16800"/>
                  </a:lnTo>
                  <a:lnTo>
                    <a:pt x="10902" y="16719"/>
                  </a:lnTo>
                  <a:lnTo>
                    <a:pt x="10617" y="16190"/>
                  </a:lnTo>
                  <a:lnTo>
                    <a:pt x="10332" y="15661"/>
                  </a:lnTo>
                  <a:lnTo>
                    <a:pt x="10088" y="15132"/>
                  </a:lnTo>
                  <a:lnTo>
                    <a:pt x="10007" y="14848"/>
                  </a:lnTo>
                  <a:lnTo>
                    <a:pt x="9925" y="14563"/>
                  </a:lnTo>
                  <a:lnTo>
                    <a:pt x="9885" y="14319"/>
                  </a:lnTo>
                  <a:lnTo>
                    <a:pt x="9885" y="14075"/>
                  </a:lnTo>
                  <a:lnTo>
                    <a:pt x="9885" y="13790"/>
                  </a:lnTo>
                  <a:lnTo>
                    <a:pt x="9966" y="13546"/>
                  </a:lnTo>
                  <a:lnTo>
                    <a:pt x="10007" y="13302"/>
                  </a:lnTo>
                  <a:lnTo>
                    <a:pt x="10129" y="13099"/>
                  </a:lnTo>
                  <a:lnTo>
                    <a:pt x="10251" y="12854"/>
                  </a:lnTo>
                  <a:lnTo>
                    <a:pt x="10454" y="12692"/>
                  </a:lnTo>
                  <a:lnTo>
                    <a:pt x="10617" y="12529"/>
                  </a:lnTo>
                  <a:lnTo>
                    <a:pt x="10820" y="12448"/>
                  </a:lnTo>
                  <a:lnTo>
                    <a:pt x="11024" y="12366"/>
                  </a:lnTo>
                  <a:lnTo>
                    <a:pt x="11227" y="12326"/>
                  </a:lnTo>
                  <a:lnTo>
                    <a:pt x="11674" y="12326"/>
                  </a:lnTo>
                  <a:lnTo>
                    <a:pt x="12122" y="12448"/>
                  </a:lnTo>
                  <a:lnTo>
                    <a:pt x="12325" y="12529"/>
                  </a:lnTo>
                  <a:lnTo>
                    <a:pt x="12529" y="12651"/>
                  </a:lnTo>
                  <a:lnTo>
                    <a:pt x="12732" y="12773"/>
                  </a:lnTo>
                  <a:lnTo>
                    <a:pt x="12895" y="12936"/>
                  </a:lnTo>
                  <a:lnTo>
                    <a:pt x="13220" y="13302"/>
                  </a:lnTo>
                  <a:lnTo>
                    <a:pt x="13464" y="13709"/>
                  </a:lnTo>
                  <a:lnTo>
                    <a:pt x="13545" y="13993"/>
                  </a:lnTo>
                  <a:lnTo>
                    <a:pt x="13627" y="14319"/>
                  </a:lnTo>
                  <a:lnTo>
                    <a:pt x="13708" y="14888"/>
                  </a:lnTo>
                  <a:lnTo>
                    <a:pt x="13708" y="15498"/>
                  </a:lnTo>
                  <a:lnTo>
                    <a:pt x="13627" y="16109"/>
                  </a:lnTo>
                  <a:lnTo>
                    <a:pt x="13586" y="16149"/>
                  </a:lnTo>
                  <a:lnTo>
                    <a:pt x="13505" y="16190"/>
                  </a:lnTo>
                  <a:lnTo>
                    <a:pt x="13505" y="16271"/>
                  </a:lnTo>
                  <a:lnTo>
                    <a:pt x="13505" y="16353"/>
                  </a:lnTo>
                  <a:lnTo>
                    <a:pt x="13545" y="16434"/>
                  </a:lnTo>
                  <a:lnTo>
                    <a:pt x="13586" y="16475"/>
                  </a:lnTo>
                  <a:lnTo>
                    <a:pt x="13668" y="16515"/>
                  </a:lnTo>
                  <a:lnTo>
                    <a:pt x="13749" y="16515"/>
                  </a:lnTo>
                  <a:lnTo>
                    <a:pt x="15091" y="16271"/>
                  </a:lnTo>
                  <a:lnTo>
                    <a:pt x="16433" y="15946"/>
                  </a:lnTo>
                  <a:lnTo>
                    <a:pt x="19077" y="15336"/>
                  </a:lnTo>
                  <a:lnTo>
                    <a:pt x="19159" y="15295"/>
                  </a:lnTo>
                  <a:lnTo>
                    <a:pt x="19199" y="15254"/>
                  </a:lnTo>
                  <a:lnTo>
                    <a:pt x="19240" y="15173"/>
                  </a:lnTo>
                  <a:lnTo>
                    <a:pt x="19240" y="15092"/>
                  </a:lnTo>
                  <a:lnTo>
                    <a:pt x="18223" y="10902"/>
                  </a:lnTo>
                  <a:lnTo>
                    <a:pt x="18793" y="10780"/>
                  </a:lnTo>
                  <a:lnTo>
                    <a:pt x="19322" y="10617"/>
                  </a:lnTo>
                  <a:lnTo>
                    <a:pt x="19850" y="10414"/>
                  </a:lnTo>
                  <a:lnTo>
                    <a:pt x="20338" y="10170"/>
                  </a:lnTo>
                  <a:lnTo>
                    <a:pt x="20745" y="9844"/>
                  </a:lnTo>
                  <a:lnTo>
                    <a:pt x="20949" y="9641"/>
                  </a:lnTo>
                  <a:lnTo>
                    <a:pt x="21111" y="9438"/>
                  </a:lnTo>
                  <a:lnTo>
                    <a:pt x="21274" y="9194"/>
                  </a:lnTo>
                  <a:lnTo>
                    <a:pt x="21396" y="8950"/>
                  </a:lnTo>
                  <a:lnTo>
                    <a:pt x="21477" y="8706"/>
                  </a:lnTo>
                  <a:lnTo>
                    <a:pt x="21518" y="8421"/>
                  </a:lnTo>
                  <a:lnTo>
                    <a:pt x="21559" y="8136"/>
                  </a:lnTo>
                  <a:lnTo>
                    <a:pt x="21518" y="7851"/>
                  </a:lnTo>
                  <a:lnTo>
                    <a:pt x="21477" y="7607"/>
                  </a:lnTo>
                  <a:lnTo>
                    <a:pt x="21396" y="7363"/>
                  </a:lnTo>
                  <a:lnTo>
                    <a:pt x="21274" y="7119"/>
                  </a:lnTo>
                  <a:lnTo>
                    <a:pt x="21152" y="6916"/>
                  </a:lnTo>
                  <a:lnTo>
                    <a:pt x="20989" y="6712"/>
                  </a:lnTo>
                  <a:lnTo>
                    <a:pt x="20786" y="6509"/>
                  </a:lnTo>
                  <a:lnTo>
                    <a:pt x="20582" y="6346"/>
                  </a:lnTo>
                  <a:lnTo>
                    <a:pt x="20379" y="6184"/>
                  </a:lnTo>
                  <a:lnTo>
                    <a:pt x="19891" y="5940"/>
                  </a:lnTo>
                  <a:lnTo>
                    <a:pt x="19403" y="5818"/>
                  </a:lnTo>
                  <a:lnTo>
                    <a:pt x="19118" y="5777"/>
                  </a:lnTo>
                  <a:lnTo>
                    <a:pt x="18874" y="5736"/>
                  </a:lnTo>
                  <a:lnTo>
                    <a:pt x="18345" y="5777"/>
                  </a:lnTo>
                  <a:lnTo>
                    <a:pt x="17857" y="5899"/>
                  </a:lnTo>
                  <a:lnTo>
                    <a:pt x="17410" y="6102"/>
                  </a:lnTo>
                  <a:lnTo>
                    <a:pt x="16962" y="6387"/>
                  </a:lnTo>
                  <a:lnTo>
                    <a:pt x="16474" y="3987"/>
                  </a:lnTo>
                  <a:lnTo>
                    <a:pt x="16393" y="3377"/>
                  </a:lnTo>
                  <a:lnTo>
                    <a:pt x="16311" y="3052"/>
                  </a:lnTo>
                  <a:lnTo>
                    <a:pt x="16230" y="2767"/>
                  </a:lnTo>
                  <a:lnTo>
                    <a:pt x="16067" y="2563"/>
                  </a:lnTo>
                  <a:lnTo>
                    <a:pt x="15905" y="2482"/>
                  </a:lnTo>
                  <a:lnTo>
                    <a:pt x="15701" y="2441"/>
                  </a:lnTo>
                  <a:lnTo>
                    <a:pt x="15457" y="2441"/>
                  </a:lnTo>
                  <a:lnTo>
                    <a:pt x="14156" y="2726"/>
                  </a:lnTo>
                  <a:lnTo>
                    <a:pt x="12854" y="3052"/>
                  </a:lnTo>
                  <a:lnTo>
                    <a:pt x="12163" y="3174"/>
                  </a:lnTo>
                  <a:lnTo>
                    <a:pt x="11512" y="3255"/>
                  </a:lnTo>
                  <a:lnTo>
                    <a:pt x="10576" y="3377"/>
                  </a:lnTo>
                  <a:lnTo>
                    <a:pt x="10657" y="2889"/>
                  </a:lnTo>
                  <a:lnTo>
                    <a:pt x="10657" y="2401"/>
                  </a:lnTo>
                  <a:lnTo>
                    <a:pt x="10576" y="1953"/>
                  </a:lnTo>
                  <a:lnTo>
                    <a:pt x="10413" y="1506"/>
                  </a:lnTo>
                  <a:lnTo>
                    <a:pt x="10210" y="1099"/>
                  </a:lnTo>
                  <a:lnTo>
                    <a:pt x="9925" y="733"/>
                  </a:lnTo>
                  <a:lnTo>
                    <a:pt x="9600" y="448"/>
                  </a:lnTo>
                  <a:lnTo>
                    <a:pt x="9397" y="326"/>
                  </a:lnTo>
                  <a:lnTo>
                    <a:pt x="9152" y="204"/>
                  </a:lnTo>
                  <a:lnTo>
                    <a:pt x="8705" y="42"/>
                  </a:lnTo>
                  <a:lnTo>
                    <a:pt x="846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5"/>
            <p:cNvSpPr/>
            <p:nvPr/>
          </p:nvSpPr>
          <p:spPr>
            <a:xfrm>
              <a:off x="5215579" y="1267990"/>
              <a:ext cx="65204" cy="121029"/>
            </a:xfrm>
            <a:custGeom>
              <a:avLst/>
              <a:gdLst/>
              <a:ahLst/>
              <a:cxnLst/>
              <a:rect l="l" t="t" r="r" b="b"/>
              <a:pathLst>
                <a:path w="1425" h="2645" extrusionOk="0">
                  <a:moveTo>
                    <a:pt x="936" y="1"/>
                  </a:moveTo>
                  <a:lnTo>
                    <a:pt x="896" y="42"/>
                  </a:lnTo>
                  <a:lnTo>
                    <a:pt x="814" y="82"/>
                  </a:lnTo>
                  <a:lnTo>
                    <a:pt x="814" y="164"/>
                  </a:lnTo>
                  <a:lnTo>
                    <a:pt x="814" y="245"/>
                  </a:lnTo>
                  <a:lnTo>
                    <a:pt x="936" y="1181"/>
                  </a:lnTo>
                  <a:lnTo>
                    <a:pt x="1018" y="1628"/>
                  </a:lnTo>
                  <a:lnTo>
                    <a:pt x="1058" y="1831"/>
                  </a:lnTo>
                  <a:lnTo>
                    <a:pt x="1058" y="1994"/>
                  </a:lnTo>
                  <a:lnTo>
                    <a:pt x="977" y="2157"/>
                  </a:lnTo>
                  <a:lnTo>
                    <a:pt x="896" y="2238"/>
                  </a:lnTo>
                  <a:lnTo>
                    <a:pt x="774" y="2238"/>
                  </a:lnTo>
                  <a:lnTo>
                    <a:pt x="692" y="2157"/>
                  </a:lnTo>
                  <a:lnTo>
                    <a:pt x="570" y="1994"/>
                  </a:lnTo>
                  <a:lnTo>
                    <a:pt x="530" y="1831"/>
                  </a:lnTo>
                  <a:lnTo>
                    <a:pt x="367" y="1425"/>
                  </a:lnTo>
                  <a:lnTo>
                    <a:pt x="326" y="1343"/>
                  </a:lnTo>
                  <a:lnTo>
                    <a:pt x="286" y="1303"/>
                  </a:lnTo>
                  <a:lnTo>
                    <a:pt x="204" y="1262"/>
                  </a:lnTo>
                  <a:lnTo>
                    <a:pt x="123" y="1262"/>
                  </a:lnTo>
                  <a:lnTo>
                    <a:pt x="82" y="1303"/>
                  </a:lnTo>
                  <a:lnTo>
                    <a:pt x="1" y="1343"/>
                  </a:lnTo>
                  <a:lnTo>
                    <a:pt x="1" y="1425"/>
                  </a:lnTo>
                  <a:lnTo>
                    <a:pt x="1" y="1506"/>
                  </a:lnTo>
                  <a:lnTo>
                    <a:pt x="164" y="2035"/>
                  </a:lnTo>
                  <a:lnTo>
                    <a:pt x="286" y="2279"/>
                  </a:lnTo>
                  <a:lnTo>
                    <a:pt x="448" y="2482"/>
                  </a:lnTo>
                  <a:lnTo>
                    <a:pt x="530" y="2564"/>
                  </a:lnTo>
                  <a:lnTo>
                    <a:pt x="652" y="2604"/>
                  </a:lnTo>
                  <a:lnTo>
                    <a:pt x="774" y="2645"/>
                  </a:lnTo>
                  <a:lnTo>
                    <a:pt x="896" y="2645"/>
                  </a:lnTo>
                  <a:lnTo>
                    <a:pt x="1018" y="2604"/>
                  </a:lnTo>
                  <a:lnTo>
                    <a:pt x="1140" y="2564"/>
                  </a:lnTo>
                  <a:lnTo>
                    <a:pt x="1221" y="2482"/>
                  </a:lnTo>
                  <a:lnTo>
                    <a:pt x="1302" y="2360"/>
                  </a:lnTo>
                  <a:lnTo>
                    <a:pt x="1384" y="2279"/>
                  </a:lnTo>
                  <a:lnTo>
                    <a:pt x="1424" y="2116"/>
                  </a:lnTo>
                  <a:lnTo>
                    <a:pt x="1424" y="1872"/>
                  </a:lnTo>
                  <a:lnTo>
                    <a:pt x="1424" y="1587"/>
                  </a:lnTo>
                  <a:lnTo>
                    <a:pt x="1384" y="1303"/>
                  </a:lnTo>
                  <a:lnTo>
                    <a:pt x="1180" y="164"/>
                  </a:lnTo>
                  <a:lnTo>
                    <a:pt x="1180" y="82"/>
                  </a:lnTo>
                  <a:lnTo>
                    <a:pt x="1099" y="42"/>
                  </a:lnTo>
                  <a:lnTo>
                    <a:pt x="10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5"/>
            <p:cNvSpPr/>
            <p:nvPr/>
          </p:nvSpPr>
          <p:spPr>
            <a:xfrm>
              <a:off x="5169043" y="1228912"/>
              <a:ext cx="24251" cy="24251"/>
            </a:xfrm>
            <a:custGeom>
              <a:avLst/>
              <a:gdLst/>
              <a:ahLst/>
              <a:cxnLst/>
              <a:rect l="l" t="t" r="r" b="b"/>
              <a:pathLst>
                <a:path w="530" h="530" extrusionOk="0">
                  <a:moveTo>
                    <a:pt x="164" y="1"/>
                  </a:moveTo>
                  <a:lnTo>
                    <a:pt x="82" y="82"/>
                  </a:lnTo>
                  <a:lnTo>
                    <a:pt x="42" y="163"/>
                  </a:lnTo>
                  <a:lnTo>
                    <a:pt x="1" y="245"/>
                  </a:lnTo>
                  <a:lnTo>
                    <a:pt x="42" y="367"/>
                  </a:lnTo>
                  <a:lnTo>
                    <a:pt x="82" y="448"/>
                  </a:lnTo>
                  <a:lnTo>
                    <a:pt x="164" y="489"/>
                  </a:lnTo>
                  <a:lnTo>
                    <a:pt x="286" y="530"/>
                  </a:lnTo>
                  <a:lnTo>
                    <a:pt x="367" y="489"/>
                  </a:lnTo>
                  <a:lnTo>
                    <a:pt x="448" y="448"/>
                  </a:lnTo>
                  <a:lnTo>
                    <a:pt x="530" y="367"/>
                  </a:lnTo>
                  <a:lnTo>
                    <a:pt x="530" y="245"/>
                  </a:lnTo>
                  <a:lnTo>
                    <a:pt x="530" y="163"/>
                  </a:lnTo>
                  <a:lnTo>
                    <a:pt x="448" y="82"/>
                  </a:lnTo>
                  <a:lnTo>
                    <a:pt x="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5"/>
            <p:cNvSpPr/>
            <p:nvPr/>
          </p:nvSpPr>
          <p:spPr>
            <a:xfrm>
              <a:off x="5290029" y="1264283"/>
              <a:ext cx="24251" cy="24251"/>
            </a:xfrm>
            <a:custGeom>
              <a:avLst/>
              <a:gdLst/>
              <a:ahLst/>
              <a:cxnLst/>
              <a:rect l="l" t="t" r="r" b="b"/>
              <a:pathLst>
                <a:path w="530" h="530" extrusionOk="0">
                  <a:moveTo>
                    <a:pt x="164" y="1"/>
                  </a:moveTo>
                  <a:lnTo>
                    <a:pt x="82" y="82"/>
                  </a:lnTo>
                  <a:lnTo>
                    <a:pt x="42" y="163"/>
                  </a:lnTo>
                  <a:lnTo>
                    <a:pt x="1" y="245"/>
                  </a:lnTo>
                  <a:lnTo>
                    <a:pt x="42" y="367"/>
                  </a:lnTo>
                  <a:lnTo>
                    <a:pt x="82" y="448"/>
                  </a:lnTo>
                  <a:lnTo>
                    <a:pt x="164" y="489"/>
                  </a:lnTo>
                  <a:lnTo>
                    <a:pt x="286" y="529"/>
                  </a:lnTo>
                  <a:lnTo>
                    <a:pt x="367" y="489"/>
                  </a:lnTo>
                  <a:lnTo>
                    <a:pt x="448" y="448"/>
                  </a:lnTo>
                  <a:lnTo>
                    <a:pt x="530" y="367"/>
                  </a:lnTo>
                  <a:lnTo>
                    <a:pt x="530" y="245"/>
                  </a:lnTo>
                  <a:lnTo>
                    <a:pt x="530" y="163"/>
                  </a:lnTo>
                  <a:lnTo>
                    <a:pt x="448" y="82"/>
                  </a:lnTo>
                  <a:lnTo>
                    <a:pt x="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5"/>
            <p:cNvSpPr/>
            <p:nvPr/>
          </p:nvSpPr>
          <p:spPr>
            <a:xfrm>
              <a:off x="5152295" y="1374104"/>
              <a:ext cx="78245" cy="48457"/>
            </a:xfrm>
            <a:custGeom>
              <a:avLst/>
              <a:gdLst/>
              <a:ahLst/>
              <a:cxnLst/>
              <a:rect l="l" t="t" r="r" b="b"/>
              <a:pathLst>
                <a:path w="1710" h="1059" extrusionOk="0">
                  <a:moveTo>
                    <a:pt x="164" y="0"/>
                  </a:moveTo>
                  <a:lnTo>
                    <a:pt x="82" y="41"/>
                  </a:lnTo>
                  <a:lnTo>
                    <a:pt x="42" y="82"/>
                  </a:lnTo>
                  <a:lnTo>
                    <a:pt x="1" y="163"/>
                  </a:lnTo>
                  <a:lnTo>
                    <a:pt x="1" y="245"/>
                  </a:lnTo>
                  <a:lnTo>
                    <a:pt x="42" y="326"/>
                  </a:lnTo>
                  <a:lnTo>
                    <a:pt x="326" y="611"/>
                  </a:lnTo>
                  <a:lnTo>
                    <a:pt x="692" y="855"/>
                  </a:lnTo>
                  <a:lnTo>
                    <a:pt x="855" y="936"/>
                  </a:lnTo>
                  <a:lnTo>
                    <a:pt x="1058" y="977"/>
                  </a:lnTo>
                  <a:lnTo>
                    <a:pt x="1302" y="1017"/>
                  </a:lnTo>
                  <a:lnTo>
                    <a:pt x="1506" y="1058"/>
                  </a:lnTo>
                  <a:lnTo>
                    <a:pt x="1587" y="1017"/>
                  </a:lnTo>
                  <a:lnTo>
                    <a:pt x="1628" y="977"/>
                  </a:lnTo>
                  <a:lnTo>
                    <a:pt x="1709" y="936"/>
                  </a:lnTo>
                  <a:lnTo>
                    <a:pt x="1709" y="855"/>
                  </a:lnTo>
                  <a:lnTo>
                    <a:pt x="1669" y="773"/>
                  </a:lnTo>
                  <a:lnTo>
                    <a:pt x="1628" y="692"/>
                  </a:lnTo>
                  <a:lnTo>
                    <a:pt x="1587" y="651"/>
                  </a:lnTo>
                  <a:lnTo>
                    <a:pt x="1262" y="651"/>
                  </a:lnTo>
                  <a:lnTo>
                    <a:pt x="1180" y="611"/>
                  </a:lnTo>
                  <a:lnTo>
                    <a:pt x="1018" y="570"/>
                  </a:lnTo>
                  <a:lnTo>
                    <a:pt x="936" y="529"/>
                  </a:lnTo>
                  <a:lnTo>
                    <a:pt x="896" y="489"/>
                  </a:lnTo>
                  <a:lnTo>
                    <a:pt x="733" y="407"/>
                  </a:lnTo>
                  <a:lnTo>
                    <a:pt x="652" y="367"/>
                  </a:lnTo>
                  <a:lnTo>
                    <a:pt x="611" y="367"/>
                  </a:lnTo>
                  <a:lnTo>
                    <a:pt x="611" y="326"/>
                  </a:lnTo>
                  <a:lnTo>
                    <a:pt x="489" y="204"/>
                  </a:lnTo>
                  <a:lnTo>
                    <a:pt x="408" y="163"/>
                  </a:lnTo>
                  <a:lnTo>
                    <a:pt x="367" y="122"/>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5"/>
            <p:cNvSpPr/>
            <p:nvPr/>
          </p:nvSpPr>
          <p:spPr>
            <a:xfrm>
              <a:off x="4945695" y="992522"/>
              <a:ext cx="508183" cy="245764"/>
            </a:xfrm>
            <a:custGeom>
              <a:avLst/>
              <a:gdLst/>
              <a:ahLst/>
              <a:cxnLst/>
              <a:rect l="l" t="t" r="r" b="b"/>
              <a:pathLst>
                <a:path w="11106" h="5371" extrusionOk="0">
                  <a:moveTo>
                    <a:pt x="5492" y="1"/>
                  </a:moveTo>
                  <a:lnTo>
                    <a:pt x="5167" y="42"/>
                  </a:lnTo>
                  <a:lnTo>
                    <a:pt x="4841" y="123"/>
                  </a:lnTo>
                  <a:lnTo>
                    <a:pt x="4516" y="245"/>
                  </a:lnTo>
                  <a:lnTo>
                    <a:pt x="4272" y="408"/>
                  </a:lnTo>
                  <a:lnTo>
                    <a:pt x="4068" y="570"/>
                  </a:lnTo>
                  <a:lnTo>
                    <a:pt x="3865" y="774"/>
                  </a:lnTo>
                  <a:lnTo>
                    <a:pt x="3824" y="814"/>
                  </a:lnTo>
                  <a:lnTo>
                    <a:pt x="3662" y="814"/>
                  </a:lnTo>
                  <a:lnTo>
                    <a:pt x="3458" y="855"/>
                  </a:lnTo>
                  <a:lnTo>
                    <a:pt x="3051" y="855"/>
                  </a:lnTo>
                  <a:lnTo>
                    <a:pt x="2767" y="896"/>
                  </a:lnTo>
                  <a:lnTo>
                    <a:pt x="2441" y="936"/>
                  </a:lnTo>
                  <a:lnTo>
                    <a:pt x="2157" y="1058"/>
                  </a:lnTo>
                  <a:lnTo>
                    <a:pt x="1872" y="1180"/>
                  </a:lnTo>
                  <a:lnTo>
                    <a:pt x="1587" y="1343"/>
                  </a:lnTo>
                  <a:lnTo>
                    <a:pt x="1343" y="1506"/>
                  </a:lnTo>
                  <a:lnTo>
                    <a:pt x="1140" y="1709"/>
                  </a:lnTo>
                  <a:lnTo>
                    <a:pt x="936" y="1953"/>
                  </a:lnTo>
                  <a:lnTo>
                    <a:pt x="733" y="2238"/>
                  </a:lnTo>
                  <a:lnTo>
                    <a:pt x="570" y="2523"/>
                  </a:lnTo>
                  <a:lnTo>
                    <a:pt x="286" y="3174"/>
                  </a:lnTo>
                  <a:lnTo>
                    <a:pt x="82" y="3865"/>
                  </a:lnTo>
                  <a:lnTo>
                    <a:pt x="41" y="4190"/>
                  </a:lnTo>
                  <a:lnTo>
                    <a:pt x="1" y="4557"/>
                  </a:lnTo>
                  <a:lnTo>
                    <a:pt x="41" y="4841"/>
                  </a:lnTo>
                  <a:lnTo>
                    <a:pt x="163" y="5085"/>
                  </a:lnTo>
                  <a:lnTo>
                    <a:pt x="245" y="5207"/>
                  </a:lnTo>
                  <a:lnTo>
                    <a:pt x="367" y="5289"/>
                  </a:lnTo>
                  <a:lnTo>
                    <a:pt x="489" y="5370"/>
                  </a:lnTo>
                  <a:lnTo>
                    <a:pt x="652" y="5370"/>
                  </a:lnTo>
                  <a:lnTo>
                    <a:pt x="855" y="5329"/>
                  </a:lnTo>
                  <a:lnTo>
                    <a:pt x="1018" y="5289"/>
                  </a:lnTo>
                  <a:lnTo>
                    <a:pt x="1343" y="5045"/>
                  </a:lnTo>
                  <a:lnTo>
                    <a:pt x="1994" y="4516"/>
                  </a:lnTo>
                  <a:lnTo>
                    <a:pt x="2563" y="3987"/>
                  </a:lnTo>
                  <a:lnTo>
                    <a:pt x="3092" y="3377"/>
                  </a:lnTo>
                  <a:lnTo>
                    <a:pt x="4190" y="2197"/>
                  </a:lnTo>
                  <a:lnTo>
                    <a:pt x="4679" y="2645"/>
                  </a:lnTo>
                  <a:lnTo>
                    <a:pt x="5248" y="3092"/>
                  </a:lnTo>
                  <a:lnTo>
                    <a:pt x="5817" y="3458"/>
                  </a:lnTo>
                  <a:lnTo>
                    <a:pt x="6387" y="3824"/>
                  </a:lnTo>
                  <a:lnTo>
                    <a:pt x="7078" y="4150"/>
                  </a:lnTo>
                  <a:lnTo>
                    <a:pt x="7729" y="4435"/>
                  </a:lnTo>
                  <a:lnTo>
                    <a:pt x="8461" y="4679"/>
                  </a:lnTo>
                  <a:lnTo>
                    <a:pt x="9153" y="4882"/>
                  </a:lnTo>
                  <a:lnTo>
                    <a:pt x="9478" y="4963"/>
                  </a:lnTo>
                  <a:lnTo>
                    <a:pt x="9844" y="5045"/>
                  </a:lnTo>
                  <a:lnTo>
                    <a:pt x="10170" y="5045"/>
                  </a:lnTo>
                  <a:lnTo>
                    <a:pt x="10333" y="5004"/>
                  </a:lnTo>
                  <a:lnTo>
                    <a:pt x="10536" y="4923"/>
                  </a:lnTo>
                  <a:lnTo>
                    <a:pt x="10780" y="4801"/>
                  </a:lnTo>
                  <a:lnTo>
                    <a:pt x="10943" y="4557"/>
                  </a:lnTo>
                  <a:lnTo>
                    <a:pt x="11024" y="4435"/>
                  </a:lnTo>
                  <a:lnTo>
                    <a:pt x="11065" y="4313"/>
                  </a:lnTo>
                  <a:lnTo>
                    <a:pt x="11105" y="4190"/>
                  </a:lnTo>
                  <a:lnTo>
                    <a:pt x="11065" y="4028"/>
                  </a:lnTo>
                  <a:lnTo>
                    <a:pt x="11065" y="3865"/>
                  </a:lnTo>
                  <a:lnTo>
                    <a:pt x="10983" y="3702"/>
                  </a:lnTo>
                  <a:lnTo>
                    <a:pt x="10821" y="3418"/>
                  </a:lnTo>
                  <a:lnTo>
                    <a:pt x="10617" y="3174"/>
                  </a:lnTo>
                  <a:lnTo>
                    <a:pt x="10414" y="2930"/>
                  </a:lnTo>
                  <a:lnTo>
                    <a:pt x="9885" y="2401"/>
                  </a:lnTo>
                  <a:lnTo>
                    <a:pt x="9356" y="1953"/>
                  </a:lnTo>
                  <a:lnTo>
                    <a:pt x="8868" y="1547"/>
                  </a:lnTo>
                  <a:lnTo>
                    <a:pt x="8339" y="1140"/>
                  </a:lnTo>
                  <a:lnTo>
                    <a:pt x="7729" y="733"/>
                  </a:lnTo>
                  <a:lnTo>
                    <a:pt x="7119" y="408"/>
                  </a:lnTo>
                  <a:lnTo>
                    <a:pt x="6794" y="286"/>
                  </a:lnTo>
                  <a:lnTo>
                    <a:pt x="6468" y="164"/>
                  </a:lnTo>
                  <a:lnTo>
                    <a:pt x="6143" y="82"/>
                  </a:lnTo>
                  <a:lnTo>
                    <a:pt x="5817" y="42"/>
                  </a:lnTo>
                  <a:lnTo>
                    <a:pt x="54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5"/>
            <p:cNvSpPr/>
            <p:nvPr/>
          </p:nvSpPr>
          <p:spPr>
            <a:xfrm>
              <a:off x="4739094" y="1835718"/>
              <a:ext cx="817137" cy="340619"/>
            </a:xfrm>
            <a:custGeom>
              <a:avLst/>
              <a:gdLst/>
              <a:ahLst/>
              <a:cxnLst/>
              <a:rect l="l" t="t" r="r" b="b"/>
              <a:pathLst>
                <a:path w="17858" h="7444" extrusionOk="0">
                  <a:moveTo>
                    <a:pt x="3987" y="0"/>
                  </a:moveTo>
                  <a:lnTo>
                    <a:pt x="1994" y="814"/>
                  </a:lnTo>
                  <a:lnTo>
                    <a:pt x="1" y="1709"/>
                  </a:lnTo>
                  <a:lnTo>
                    <a:pt x="82" y="1993"/>
                  </a:lnTo>
                  <a:lnTo>
                    <a:pt x="285" y="2563"/>
                  </a:lnTo>
                  <a:lnTo>
                    <a:pt x="652" y="3539"/>
                  </a:lnTo>
                  <a:lnTo>
                    <a:pt x="936" y="4271"/>
                  </a:lnTo>
                  <a:lnTo>
                    <a:pt x="1140" y="4678"/>
                  </a:lnTo>
                  <a:lnTo>
                    <a:pt x="1343" y="5044"/>
                  </a:lnTo>
                  <a:lnTo>
                    <a:pt x="1587" y="5369"/>
                  </a:lnTo>
                  <a:lnTo>
                    <a:pt x="1831" y="5735"/>
                  </a:lnTo>
                  <a:lnTo>
                    <a:pt x="2116" y="6020"/>
                  </a:lnTo>
                  <a:lnTo>
                    <a:pt x="2401" y="6305"/>
                  </a:lnTo>
                  <a:lnTo>
                    <a:pt x="2645" y="6468"/>
                  </a:lnTo>
                  <a:lnTo>
                    <a:pt x="2929" y="6630"/>
                  </a:lnTo>
                  <a:lnTo>
                    <a:pt x="3499" y="6915"/>
                  </a:lnTo>
                  <a:lnTo>
                    <a:pt x="4109" y="7118"/>
                  </a:lnTo>
                  <a:lnTo>
                    <a:pt x="4760" y="7281"/>
                  </a:lnTo>
                  <a:lnTo>
                    <a:pt x="5451" y="7322"/>
                  </a:lnTo>
                  <a:lnTo>
                    <a:pt x="6143" y="7362"/>
                  </a:lnTo>
                  <a:lnTo>
                    <a:pt x="7526" y="7403"/>
                  </a:lnTo>
                  <a:lnTo>
                    <a:pt x="8909" y="7444"/>
                  </a:lnTo>
                  <a:lnTo>
                    <a:pt x="9641" y="7444"/>
                  </a:lnTo>
                  <a:lnTo>
                    <a:pt x="10332" y="7403"/>
                  </a:lnTo>
                  <a:lnTo>
                    <a:pt x="11878" y="7322"/>
                  </a:lnTo>
                  <a:lnTo>
                    <a:pt x="13424" y="7159"/>
                  </a:lnTo>
                  <a:lnTo>
                    <a:pt x="14970" y="6956"/>
                  </a:lnTo>
                  <a:lnTo>
                    <a:pt x="15702" y="6834"/>
                  </a:lnTo>
                  <a:lnTo>
                    <a:pt x="16475" y="6671"/>
                  </a:lnTo>
                  <a:lnTo>
                    <a:pt x="16719" y="6630"/>
                  </a:lnTo>
                  <a:lnTo>
                    <a:pt x="16922" y="6508"/>
                  </a:lnTo>
                  <a:lnTo>
                    <a:pt x="17085" y="6346"/>
                  </a:lnTo>
                  <a:lnTo>
                    <a:pt x="17125" y="6264"/>
                  </a:lnTo>
                  <a:lnTo>
                    <a:pt x="17125" y="6183"/>
                  </a:lnTo>
                  <a:lnTo>
                    <a:pt x="17085" y="6020"/>
                  </a:lnTo>
                  <a:lnTo>
                    <a:pt x="17044" y="5939"/>
                  </a:lnTo>
                  <a:lnTo>
                    <a:pt x="16922" y="5817"/>
                  </a:lnTo>
                  <a:lnTo>
                    <a:pt x="16800" y="5776"/>
                  </a:lnTo>
                  <a:lnTo>
                    <a:pt x="17044" y="5735"/>
                  </a:lnTo>
                  <a:lnTo>
                    <a:pt x="17288" y="5654"/>
                  </a:lnTo>
                  <a:lnTo>
                    <a:pt x="17410" y="5573"/>
                  </a:lnTo>
                  <a:lnTo>
                    <a:pt x="17491" y="5451"/>
                  </a:lnTo>
                  <a:lnTo>
                    <a:pt x="17532" y="5329"/>
                  </a:lnTo>
                  <a:lnTo>
                    <a:pt x="17614" y="5207"/>
                  </a:lnTo>
                  <a:lnTo>
                    <a:pt x="17614" y="5085"/>
                  </a:lnTo>
                  <a:lnTo>
                    <a:pt x="17573" y="4963"/>
                  </a:lnTo>
                  <a:lnTo>
                    <a:pt x="17532" y="4841"/>
                  </a:lnTo>
                  <a:lnTo>
                    <a:pt x="17451" y="4759"/>
                  </a:lnTo>
                  <a:lnTo>
                    <a:pt x="17329" y="4678"/>
                  </a:lnTo>
                  <a:lnTo>
                    <a:pt x="16922" y="4678"/>
                  </a:lnTo>
                  <a:lnTo>
                    <a:pt x="16637" y="4719"/>
                  </a:lnTo>
                  <a:lnTo>
                    <a:pt x="16353" y="4719"/>
                  </a:lnTo>
                  <a:lnTo>
                    <a:pt x="16719" y="4637"/>
                  </a:lnTo>
                  <a:lnTo>
                    <a:pt x="17085" y="4597"/>
                  </a:lnTo>
                  <a:lnTo>
                    <a:pt x="17247" y="4597"/>
                  </a:lnTo>
                  <a:lnTo>
                    <a:pt x="17451" y="4515"/>
                  </a:lnTo>
                  <a:lnTo>
                    <a:pt x="17614" y="4434"/>
                  </a:lnTo>
                  <a:lnTo>
                    <a:pt x="17736" y="4312"/>
                  </a:lnTo>
                  <a:lnTo>
                    <a:pt x="17858" y="4149"/>
                  </a:lnTo>
                  <a:lnTo>
                    <a:pt x="17858" y="3986"/>
                  </a:lnTo>
                  <a:lnTo>
                    <a:pt x="17858" y="3783"/>
                  </a:lnTo>
                  <a:lnTo>
                    <a:pt x="17736" y="3661"/>
                  </a:lnTo>
                  <a:lnTo>
                    <a:pt x="17614" y="3580"/>
                  </a:lnTo>
                  <a:lnTo>
                    <a:pt x="17491" y="3580"/>
                  </a:lnTo>
                  <a:lnTo>
                    <a:pt x="17207" y="3539"/>
                  </a:lnTo>
                  <a:lnTo>
                    <a:pt x="15702" y="3661"/>
                  </a:lnTo>
                  <a:lnTo>
                    <a:pt x="15702" y="3661"/>
                  </a:lnTo>
                  <a:lnTo>
                    <a:pt x="16108" y="3620"/>
                  </a:lnTo>
                  <a:lnTo>
                    <a:pt x="16475" y="3539"/>
                  </a:lnTo>
                  <a:lnTo>
                    <a:pt x="16841" y="3417"/>
                  </a:lnTo>
                  <a:lnTo>
                    <a:pt x="17207" y="3295"/>
                  </a:lnTo>
                  <a:lnTo>
                    <a:pt x="17329" y="3214"/>
                  </a:lnTo>
                  <a:lnTo>
                    <a:pt x="17451" y="3092"/>
                  </a:lnTo>
                  <a:lnTo>
                    <a:pt x="17532" y="3010"/>
                  </a:lnTo>
                  <a:lnTo>
                    <a:pt x="17532" y="2888"/>
                  </a:lnTo>
                  <a:lnTo>
                    <a:pt x="17451" y="2766"/>
                  </a:lnTo>
                  <a:lnTo>
                    <a:pt x="17369" y="2725"/>
                  </a:lnTo>
                  <a:lnTo>
                    <a:pt x="17207" y="2685"/>
                  </a:lnTo>
                  <a:lnTo>
                    <a:pt x="16027" y="2685"/>
                  </a:lnTo>
                  <a:lnTo>
                    <a:pt x="15010" y="2766"/>
                  </a:lnTo>
                  <a:lnTo>
                    <a:pt x="12936" y="2969"/>
                  </a:lnTo>
                  <a:lnTo>
                    <a:pt x="11878" y="3051"/>
                  </a:lnTo>
                  <a:lnTo>
                    <a:pt x="10821" y="3092"/>
                  </a:lnTo>
                  <a:lnTo>
                    <a:pt x="9804" y="3132"/>
                  </a:lnTo>
                  <a:lnTo>
                    <a:pt x="8746" y="3051"/>
                  </a:lnTo>
                  <a:lnTo>
                    <a:pt x="8055" y="2929"/>
                  </a:lnTo>
                  <a:lnTo>
                    <a:pt x="7363" y="2807"/>
                  </a:lnTo>
                  <a:lnTo>
                    <a:pt x="6672" y="2603"/>
                  </a:lnTo>
                  <a:lnTo>
                    <a:pt x="6061" y="2319"/>
                  </a:lnTo>
                  <a:lnTo>
                    <a:pt x="5695" y="2075"/>
                  </a:lnTo>
                  <a:lnTo>
                    <a:pt x="5370" y="1831"/>
                  </a:lnTo>
                  <a:lnTo>
                    <a:pt x="5126" y="1586"/>
                  </a:lnTo>
                  <a:lnTo>
                    <a:pt x="4841" y="1302"/>
                  </a:lnTo>
                  <a:lnTo>
                    <a:pt x="4434" y="692"/>
                  </a:lnTo>
                  <a:lnTo>
                    <a:pt x="39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5"/>
            <p:cNvSpPr/>
            <p:nvPr/>
          </p:nvSpPr>
          <p:spPr>
            <a:xfrm>
              <a:off x="4729805" y="1826384"/>
              <a:ext cx="835715" cy="359288"/>
            </a:xfrm>
            <a:custGeom>
              <a:avLst/>
              <a:gdLst/>
              <a:ahLst/>
              <a:cxnLst/>
              <a:rect l="l" t="t" r="r" b="b"/>
              <a:pathLst>
                <a:path w="18264" h="7852" extrusionOk="0">
                  <a:moveTo>
                    <a:pt x="4126" y="449"/>
                  </a:moveTo>
                  <a:lnTo>
                    <a:pt x="4393" y="896"/>
                  </a:lnTo>
                  <a:lnTo>
                    <a:pt x="4759" y="1465"/>
                  </a:lnTo>
                  <a:lnTo>
                    <a:pt x="5207" y="1953"/>
                  </a:lnTo>
                  <a:lnTo>
                    <a:pt x="5451" y="2197"/>
                  </a:lnTo>
                  <a:lnTo>
                    <a:pt x="5736" y="2441"/>
                  </a:lnTo>
                  <a:lnTo>
                    <a:pt x="6061" y="2645"/>
                  </a:lnTo>
                  <a:lnTo>
                    <a:pt x="6427" y="2807"/>
                  </a:lnTo>
                  <a:lnTo>
                    <a:pt x="6793" y="2970"/>
                  </a:lnTo>
                  <a:lnTo>
                    <a:pt x="7159" y="3092"/>
                  </a:lnTo>
                  <a:lnTo>
                    <a:pt x="7932" y="3296"/>
                  </a:lnTo>
                  <a:lnTo>
                    <a:pt x="8664" y="3418"/>
                  </a:lnTo>
                  <a:lnTo>
                    <a:pt x="9559" y="3499"/>
                  </a:lnTo>
                  <a:lnTo>
                    <a:pt x="10413" y="3540"/>
                  </a:lnTo>
                  <a:lnTo>
                    <a:pt x="11268" y="3499"/>
                  </a:lnTo>
                  <a:lnTo>
                    <a:pt x="12122" y="3458"/>
                  </a:lnTo>
                  <a:lnTo>
                    <a:pt x="13871" y="3296"/>
                  </a:lnTo>
                  <a:lnTo>
                    <a:pt x="15579" y="3133"/>
                  </a:lnTo>
                  <a:lnTo>
                    <a:pt x="16596" y="3092"/>
                  </a:lnTo>
                  <a:lnTo>
                    <a:pt x="17084" y="3092"/>
                  </a:lnTo>
                  <a:lnTo>
                    <a:pt x="17288" y="3051"/>
                  </a:lnTo>
                  <a:lnTo>
                    <a:pt x="17369" y="3051"/>
                  </a:lnTo>
                  <a:lnTo>
                    <a:pt x="17491" y="3092"/>
                  </a:lnTo>
                  <a:lnTo>
                    <a:pt x="17532" y="3173"/>
                  </a:lnTo>
                  <a:lnTo>
                    <a:pt x="17491" y="3214"/>
                  </a:lnTo>
                  <a:lnTo>
                    <a:pt x="17328" y="3296"/>
                  </a:lnTo>
                  <a:lnTo>
                    <a:pt x="16881" y="3458"/>
                  </a:lnTo>
                  <a:lnTo>
                    <a:pt x="16393" y="3580"/>
                  </a:lnTo>
                  <a:lnTo>
                    <a:pt x="15905" y="3662"/>
                  </a:lnTo>
                  <a:lnTo>
                    <a:pt x="15823" y="3662"/>
                  </a:lnTo>
                  <a:lnTo>
                    <a:pt x="15742" y="3702"/>
                  </a:lnTo>
                  <a:lnTo>
                    <a:pt x="15701" y="3784"/>
                  </a:lnTo>
                  <a:lnTo>
                    <a:pt x="15701" y="3865"/>
                  </a:lnTo>
                  <a:lnTo>
                    <a:pt x="15701" y="3946"/>
                  </a:lnTo>
                  <a:lnTo>
                    <a:pt x="15742" y="3987"/>
                  </a:lnTo>
                  <a:lnTo>
                    <a:pt x="15823" y="4028"/>
                  </a:lnTo>
                  <a:lnTo>
                    <a:pt x="15905" y="4068"/>
                  </a:lnTo>
                  <a:lnTo>
                    <a:pt x="16962" y="3987"/>
                  </a:lnTo>
                  <a:lnTo>
                    <a:pt x="17410" y="3946"/>
                  </a:lnTo>
                  <a:lnTo>
                    <a:pt x="17654" y="3946"/>
                  </a:lnTo>
                  <a:lnTo>
                    <a:pt x="17735" y="3987"/>
                  </a:lnTo>
                  <a:lnTo>
                    <a:pt x="17817" y="4028"/>
                  </a:lnTo>
                  <a:lnTo>
                    <a:pt x="17898" y="4109"/>
                  </a:lnTo>
                  <a:lnTo>
                    <a:pt x="17898" y="4190"/>
                  </a:lnTo>
                  <a:lnTo>
                    <a:pt x="17857" y="4312"/>
                  </a:lnTo>
                  <a:lnTo>
                    <a:pt x="17817" y="4394"/>
                  </a:lnTo>
                  <a:lnTo>
                    <a:pt x="17613" y="4516"/>
                  </a:lnTo>
                  <a:lnTo>
                    <a:pt x="17450" y="4597"/>
                  </a:lnTo>
                  <a:lnTo>
                    <a:pt x="17206" y="4638"/>
                  </a:lnTo>
                  <a:lnTo>
                    <a:pt x="16962" y="4638"/>
                  </a:lnTo>
                  <a:lnTo>
                    <a:pt x="16718" y="4678"/>
                  </a:lnTo>
                  <a:lnTo>
                    <a:pt x="16474" y="4719"/>
                  </a:lnTo>
                  <a:lnTo>
                    <a:pt x="16434" y="4760"/>
                  </a:lnTo>
                  <a:lnTo>
                    <a:pt x="16393" y="4801"/>
                  </a:lnTo>
                  <a:lnTo>
                    <a:pt x="16352" y="4923"/>
                  </a:lnTo>
                  <a:lnTo>
                    <a:pt x="16393" y="5045"/>
                  </a:lnTo>
                  <a:lnTo>
                    <a:pt x="16434" y="5085"/>
                  </a:lnTo>
                  <a:lnTo>
                    <a:pt x="16474" y="5085"/>
                  </a:lnTo>
                  <a:lnTo>
                    <a:pt x="16800" y="5126"/>
                  </a:lnTo>
                  <a:lnTo>
                    <a:pt x="17125" y="5085"/>
                  </a:lnTo>
                  <a:lnTo>
                    <a:pt x="17288" y="5045"/>
                  </a:lnTo>
                  <a:lnTo>
                    <a:pt x="17450" y="5085"/>
                  </a:lnTo>
                  <a:lnTo>
                    <a:pt x="17491" y="5085"/>
                  </a:lnTo>
                  <a:lnTo>
                    <a:pt x="17572" y="5126"/>
                  </a:lnTo>
                  <a:lnTo>
                    <a:pt x="17613" y="5207"/>
                  </a:lnTo>
                  <a:lnTo>
                    <a:pt x="17613" y="5289"/>
                  </a:lnTo>
                  <a:lnTo>
                    <a:pt x="17572" y="5492"/>
                  </a:lnTo>
                  <a:lnTo>
                    <a:pt x="17491" y="5614"/>
                  </a:lnTo>
                  <a:lnTo>
                    <a:pt x="17328" y="5695"/>
                  </a:lnTo>
                  <a:lnTo>
                    <a:pt x="17166" y="5736"/>
                  </a:lnTo>
                  <a:lnTo>
                    <a:pt x="16912" y="5764"/>
                  </a:lnTo>
                  <a:lnTo>
                    <a:pt x="16800" y="5736"/>
                  </a:lnTo>
                  <a:lnTo>
                    <a:pt x="16474" y="5736"/>
                  </a:lnTo>
                  <a:lnTo>
                    <a:pt x="16352" y="5777"/>
                  </a:lnTo>
                  <a:lnTo>
                    <a:pt x="16311" y="5817"/>
                  </a:lnTo>
                  <a:lnTo>
                    <a:pt x="16271" y="5858"/>
                  </a:lnTo>
                  <a:lnTo>
                    <a:pt x="16271" y="5939"/>
                  </a:lnTo>
                  <a:lnTo>
                    <a:pt x="16271" y="6021"/>
                  </a:lnTo>
                  <a:lnTo>
                    <a:pt x="16311" y="6061"/>
                  </a:lnTo>
                  <a:lnTo>
                    <a:pt x="16352" y="6102"/>
                  </a:lnTo>
                  <a:lnTo>
                    <a:pt x="16474" y="6143"/>
                  </a:lnTo>
                  <a:lnTo>
                    <a:pt x="16881" y="6143"/>
                  </a:lnTo>
                  <a:lnTo>
                    <a:pt x="17003" y="6184"/>
                  </a:lnTo>
                  <a:lnTo>
                    <a:pt x="17084" y="6224"/>
                  </a:lnTo>
                  <a:lnTo>
                    <a:pt x="17125" y="6306"/>
                  </a:lnTo>
                  <a:lnTo>
                    <a:pt x="17125" y="6387"/>
                  </a:lnTo>
                  <a:lnTo>
                    <a:pt x="17125" y="6468"/>
                  </a:lnTo>
                  <a:lnTo>
                    <a:pt x="17044" y="6509"/>
                  </a:lnTo>
                  <a:lnTo>
                    <a:pt x="16922" y="6590"/>
                  </a:lnTo>
                  <a:lnTo>
                    <a:pt x="16637" y="6712"/>
                  </a:lnTo>
                  <a:lnTo>
                    <a:pt x="16556" y="6712"/>
                  </a:lnTo>
                  <a:lnTo>
                    <a:pt x="16547" y="6729"/>
                  </a:lnTo>
                  <a:lnTo>
                    <a:pt x="16547" y="6729"/>
                  </a:lnTo>
                  <a:lnTo>
                    <a:pt x="15295" y="6956"/>
                  </a:lnTo>
                  <a:lnTo>
                    <a:pt x="13993" y="7119"/>
                  </a:lnTo>
                  <a:lnTo>
                    <a:pt x="12651" y="7282"/>
                  </a:lnTo>
                  <a:lnTo>
                    <a:pt x="11308" y="7363"/>
                  </a:lnTo>
                  <a:lnTo>
                    <a:pt x="9966" y="7444"/>
                  </a:lnTo>
                  <a:lnTo>
                    <a:pt x="8583" y="7444"/>
                  </a:lnTo>
                  <a:lnTo>
                    <a:pt x="5939" y="7363"/>
                  </a:lnTo>
                  <a:lnTo>
                    <a:pt x="5329" y="7322"/>
                  </a:lnTo>
                  <a:lnTo>
                    <a:pt x="4719" y="7241"/>
                  </a:lnTo>
                  <a:lnTo>
                    <a:pt x="4109" y="7078"/>
                  </a:lnTo>
                  <a:lnTo>
                    <a:pt x="3539" y="6834"/>
                  </a:lnTo>
                  <a:lnTo>
                    <a:pt x="3051" y="6550"/>
                  </a:lnTo>
                  <a:lnTo>
                    <a:pt x="2604" y="6224"/>
                  </a:lnTo>
                  <a:lnTo>
                    <a:pt x="2238" y="5817"/>
                  </a:lnTo>
                  <a:lnTo>
                    <a:pt x="1871" y="5370"/>
                  </a:lnTo>
                  <a:lnTo>
                    <a:pt x="1668" y="5045"/>
                  </a:lnTo>
                  <a:lnTo>
                    <a:pt x="1465" y="4678"/>
                  </a:lnTo>
                  <a:lnTo>
                    <a:pt x="1139" y="3987"/>
                  </a:lnTo>
                  <a:lnTo>
                    <a:pt x="855" y="3214"/>
                  </a:lnTo>
                  <a:lnTo>
                    <a:pt x="610" y="2482"/>
                  </a:lnTo>
                  <a:lnTo>
                    <a:pt x="529" y="2197"/>
                  </a:lnTo>
                  <a:lnTo>
                    <a:pt x="456" y="2051"/>
                  </a:lnTo>
                  <a:lnTo>
                    <a:pt x="570" y="1994"/>
                  </a:lnTo>
                  <a:lnTo>
                    <a:pt x="733" y="1913"/>
                  </a:lnTo>
                  <a:lnTo>
                    <a:pt x="1383" y="1587"/>
                  </a:lnTo>
                  <a:lnTo>
                    <a:pt x="2807" y="977"/>
                  </a:lnTo>
                  <a:lnTo>
                    <a:pt x="4126" y="449"/>
                  </a:lnTo>
                  <a:close/>
                  <a:moveTo>
                    <a:pt x="4149" y="1"/>
                  </a:moveTo>
                  <a:lnTo>
                    <a:pt x="2807" y="530"/>
                  </a:lnTo>
                  <a:lnTo>
                    <a:pt x="1505" y="1099"/>
                  </a:lnTo>
                  <a:lnTo>
                    <a:pt x="244" y="1709"/>
                  </a:lnTo>
                  <a:lnTo>
                    <a:pt x="122" y="1750"/>
                  </a:lnTo>
                  <a:lnTo>
                    <a:pt x="41" y="1872"/>
                  </a:lnTo>
                  <a:lnTo>
                    <a:pt x="0" y="1953"/>
                  </a:lnTo>
                  <a:lnTo>
                    <a:pt x="41" y="2116"/>
                  </a:lnTo>
                  <a:lnTo>
                    <a:pt x="244" y="2726"/>
                  </a:lnTo>
                  <a:lnTo>
                    <a:pt x="488" y="3377"/>
                  </a:lnTo>
                  <a:lnTo>
                    <a:pt x="773" y="4109"/>
                  </a:lnTo>
                  <a:lnTo>
                    <a:pt x="1099" y="4841"/>
                  </a:lnTo>
                  <a:lnTo>
                    <a:pt x="1383" y="5329"/>
                  </a:lnTo>
                  <a:lnTo>
                    <a:pt x="1709" y="5817"/>
                  </a:lnTo>
                  <a:lnTo>
                    <a:pt x="2075" y="6306"/>
                  </a:lnTo>
                  <a:lnTo>
                    <a:pt x="2522" y="6672"/>
                  </a:lnTo>
                  <a:lnTo>
                    <a:pt x="3010" y="7038"/>
                  </a:lnTo>
                  <a:lnTo>
                    <a:pt x="3539" y="7282"/>
                  </a:lnTo>
                  <a:lnTo>
                    <a:pt x="4109" y="7485"/>
                  </a:lnTo>
                  <a:lnTo>
                    <a:pt x="4719" y="7607"/>
                  </a:lnTo>
                  <a:lnTo>
                    <a:pt x="5370" y="7729"/>
                  </a:lnTo>
                  <a:lnTo>
                    <a:pt x="6061" y="7770"/>
                  </a:lnTo>
                  <a:lnTo>
                    <a:pt x="7444" y="7770"/>
                  </a:lnTo>
                  <a:lnTo>
                    <a:pt x="8868" y="7851"/>
                  </a:lnTo>
                  <a:lnTo>
                    <a:pt x="10332" y="7851"/>
                  </a:lnTo>
                  <a:lnTo>
                    <a:pt x="11959" y="7729"/>
                  </a:lnTo>
                  <a:lnTo>
                    <a:pt x="13546" y="7607"/>
                  </a:lnTo>
                  <a:lnTo>
                    <a:pt x="15132" y="7363"/>
                  </a:lnTo>
                  <a:lnTo>
                    <a:pt x="16718" y="7078"/>
                  </a:lnTo>
                  <a:lnTo>
                    <a:pt x="17003" y="6997"/>
                  </a:lnTo>
                  <a:lnTo>
                    <a:pt x="17288" y="6834"/>
                  </a:lnTo>
                  <a:lnTo>
                    <a:pt x="17369" y="6753"/>
                  </a:lnTo>
                  <a:lnTo>
                    <a:pt x="17450" y="6631"/>
                  </a:lnTo>
                  <a:lnTo>
                    <a:pt x="17532" y="6509"/>
                  </a:lnTo>
                  <a:lnTo>
                    <a:pt x="17532" y="6346"/>
                  </a:lnTo>
                  <a:lnTo>
                    <a:pt x="17491" y="6143"/>
                  </a:lnTo>
                  <a:lnTo>
                    <a:pt x="17439" y="6065"/>
                  </a:lnTo>
                  <a:lnTo>
                    <a:pt x="17450" y="6061"/>
                  </a:lnTo>
                  <a:lnTo>
                    <a:pt x="17654" y="5980"/>
                  </a:lnTo>
                  <a:lnTo>
                    <a:pt x="17817" y="5817"/>
                  </a:lnTo>
                  <a:lnTo>
                    <a:pt x="17939" y="5614"/>
                  </a:lnTo>
                  <a:lnTo>
                    <a:pt x="18020" y="5370"/>
                  </a:lnTo>
                  <a:lnTo>
                    <a:pt x="17979" y="5167"/>
                  </a:lnTo>
                  <a:lnTo>
                    <a:pt x="17939" y="4963"/>
                  </a:lnTo>
                  <a:lnTo>
                    <a:pt x="17844" y="4868"/>
                  </a:lnTo>
                  <a:lnTo>
                    <a:pt x="17898" y="4841"/>
                  </a:lnTo>
                  <a:lnTo>
                    <a:pt x="18061" y="4678"/>
                  </a:lnTo>
                  <a:lnTo>
                    <a:pt x="18223" y="4475"/>
                  </a:lnTo>
                  <a:lnTo>
                    <a:pt x="18264" y="4231"/>
                  </a:lnTo>
                  <a:lnTo>
                    <a:pt x="18264" y="4109"/>
                  </a:lnTo>
                  <a:lnTo>
                    <a:pt x="18264" y="3987"/>
                  </a:lnTo>
                  <a:lnTo>
                    <a:pt x="18183" y="3865"/>
                  </a:lnTo>
                  <a:lnTo>
                    <a:pt x="18142" y="3784"/>
                  </a:lnTo>
                  <a:lnTo>
                    <a:pt x="18020" y="3702"/>
                  </a:lnTo>
                  <a:lnTo>
                    <a:pt x="17939" y="3621"/>
                  </a:lnTo>
                  <a:lnTo>
                    <a:pt x="17694" y="3580"/>
                  </a:lnTo>
                  <a:lnTo>
                    <a:pt x="17660" y="3574"/>
                  </a:lnTo>
                  <a:lnTo>
                    <a:pt x="17660" y="3574"/>
                  </a:lnTo>
                  <a:lnTo>
                    <a:pt x="17776" y="3458"/>
                  </a:lnTo>
                  <a:lnTo>
                    <a:pt x="17857" y="3336"/>
                  </a:lnTo>
                  <a:lnTo>
                    <a:pt x="17898" y="3214"/>
                  </a:lnTo>
                  <a:lnTo>
                    <a:pt x="17939" y="3092"/>
                  </a:lnTo>
                  <a:lnTo>
                    <a:pt x="17898" y="2970"/>
                  </a:lnTo>
                  <a:lnTo>
                    <a:pt x="17817" y="2848"/>
                  </a:lnTo>
                  <a:lnTo>
                    <a:pt x="17694" y="2767"/>
                  </a:lnTo>
                  <a:lnTo>
                    <a:pt x="17532" y="2685"/>
                  </a:lnTo>
                  <a:lnTo>
                    <a:pt x="17044" y="2685"/>
                  </a:lnTo>
                  <a:lnTo>
                    <a:pt x="16067" y="2726"/>
                  </a:lnTo>
                  <a:lnTo>
                    <a:pt x="15091" y="2767"/>
                  </a:lnTo>
                  <a:lnTo>
                    <a:pt x="14156" y="2848"/>
                  </a:lnTo>
                  <a:lnTo>
                    <a:pt x="12325" y="3051"/>
                  </a:lnTo>
                  <a:lnTo>
                    <a:pt x="11390" y="3092"/>
                  </a:lnTo>
                  <a:lnTo>
                    <a:pt x="10454" y="3133"/>
                  </a:lnTo>
                  <a:lnTo>
                    <a:pt x="9559" y="3092"/>
                  </a:lnTo>
                  <a:lnTo>
                    <a:pt x="8624" y="3011"/>
                  </a:lnTo>
                  <a:lnTo>
                    <a:pt x="8176" y="2929"/>
                  </a:lnTo>
                  <a:lnTo>
                    <a:pt x="7729" y="2848"/>
                  </a:lnTo>
                  <a:lnTo>
                    <a:pt x="7281" y="2726"/>
                  </a:lnTo>
                  <a:lnTo>
                    <a:pt x="6875" y="2563"/>
                  </a:lnTo>
                  <a:lnTo>
                    <a:pt x="6427" y="2401"/>
                  </a:lnTo>
                  <a:lnTo>
                    <a:pt x="6061" y="2157"/>
                  </a:lnTo>
                  <a:lnTo>
                    <a:pt x="5695" y="1872"/>
                  </a:lnTo>
                  <a:lnTo>
                    <a:pt x="5370" y="1546"/>
                  </a:lnTo>
                  <a:lnTo>
                    <a:pt x="5085" y="1221"/>
                  </a:lnTo>
                  <a:lnTo>
                    <a:pt x="4841" y="855"/>
                  </a:lnTo>
                  <a:lnTo>
                    <a:pt x="4353" y="82"/>
                  </a:lnTo>
                  <a:lnTo>
                    <a:pt x="42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5"/>
            <p:cNvSpPr/>
            <p:nvPr/>
          </p:nvSpPr>
          <p:spPr>
            <a:xfrm>
              <a:off x="4655356" y="1565833"/>
              <a:ext cx="279212" cy="357366"/>
            </a:xfrm>
            <a:custGeom>
              <a:avLst/>
              <a:gdLst/>
              <a:ahLst/>
              <a:cxnLst/>
              <a:rect l="l" t="t" r="r" b="b"/>
              <a:pathLst>
                <a:path w="6102" h="7810" extrusionOk="0">
                  <a:moveTo>
                    <a:pt x="3946" y="0"/>
                  </a:moveTo>
                  <a:lnTo>
                    <a:pt x="0" y="2278"/>
                  </a:lnTo>
                  <a:lnTo>
                    <a:pt x="407" y="3783"/>
                  </a:lnTo>
                  <a:lnTo>
                    <a:pt x="895" y="5288"/>
                  </a:lnTo>
                  <a:lnTo>
                    <a:pt x="1261" y="6549"/>
                  </a:lnTo>
                  <a:lnTo>
                    <a:pt x="1465" y="7200"/>
                  </a:lnTo>
                  <a:lnTo>
                    <a:pt x="1668" y="7810"/>
                  </a:lnTo>
                  <a:lnTo>
                    <a:pt x="2807" y="7484"/>
                  </a:lnTo>
                  <a:lnTo>
                    <a:pt x="3946" y="7118"/>
                  </a:lnTo>
                  <a:lnTo>
                    <a:pt x="5044" y="6712"/>
                  </a:lnTo>
                  <a:lnTo>
                    <a:pt x="6102" y="6224"/>
                  </a:lnTo>
                  <a:lnTo>
                    <a:pt x="6061" y="5979"/>
                  </a:lnTo>
                  <a:lnTo>
                    <a:pt x="5817" y="5329"/>
                  </a:lnTo>
                  <a:lnTo>
                    <a:pt x="5126" y="3295"/>
                  </a:lnTo>
                  <a:lnTo>
                    <a:pt x="39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5"/>
            <p:cNvSpPr/>
            <p:nvPr/>
          </p:nvSpPr>
          <p:spPr>
            <a:xfrm>
              <a:off x="4655356" y="1565833"/>
              <a:ext cx="279212" cy="357366"/>
            </a:xfrm>
            <a:custGeom>
              <a:avLst/>
              <a:gdLst/>
              <a:ahLst/>
              <a:cxnLst/>
              <a:rect l="l" t="t" r="r" b="b"/>
              <a:pathLst>
                <a:path w="6102" h="7810" fill="none" extrusionOk="0">
                  <a:moveTo>
                    <a:pt x="0" y="2278"/>
                  </a:moveTo>
                  <a:lnTo>
                    <a:pt x="0" y="2278"/>
                  </a:lnTo>
                  <a:lnTo>
                    <a:pt x="407" y="3783"/>
                  </a:lnTo>
                  <a:lnTo>
                    <a:pt x="895" y="5288"/>
                  </a:lnTo>
                  <a:lnTo>
                    <a:pt x="895" y="5288"/>
                  </a:lnTo>
                  <a:lnTo>
                    <a:pt x="1261" y="6549"/>
                  </a:lnTo>
                  <a:lnTo>
                    <a:pt x="1465" y="7200"/>
                  </a:lnTo>
                  <a:lnTo>
                    <a:pt x="1668" y="7810"/>
                  </a:lnTo>
                  <a:lnTo>
                    <a:pt x="1668" y="7810"/>
                  </a:lnTo>
                  <a:lnTo>
                    <a:pt x="2807" y="7484"/>
                  </a:lnTo>
                  <a:lnTo>
                    <a:pt x="3946" y="7118"/>
                  </a:lnTo>
                  <a:lnTo>
                    <a:pt x="5044" y="6712"/>
                  </a:lnTo>
                  <a:lnTo>
                    <a:pt x="6102" y="6224"/>
                  </a:lnTo>
                  <a:lnTo>
                    <a:pt x="6102" y="6224"/>
                  </a:lnTo>
                  <a:lnTo>
                    <a:pt x="6061" y="5979"/>
                  </a:lnTo>
                  <a:lnTo>
                    <a:pt x="5817" y="5329"/>
                  </a:lnTo>
                  <a:lnTo>
                    <a:pt x="5126" y="3295"/>
                  </a:lnTo>
                  <a:lnTo>
                    <a:pt x="394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5"/>
            <p:cNvSpPr/>
            <p:nvPr/>
          </p:nvSpPr>
          <p:spPr>
            <a:xfrm>
              <a:off x="4646021" y="1556499"/>
              <a:ext cx="297881" cy="376035"/>
            </a:xfrm>
            <a:custGeom>
              <a:avLst/>
              <a:gdLst/>
              <a:ahLst/>
              <a:cxnLst/>
              <a:rect l="l" t="t" r="r" b="b"/>
              <a:pathLst>
                <a:path w="6510" h="8218" extrusionOk="0">
                  <a:moveTo>
                    <a:pt x="6143" y="6306"/>
                  </a:moveTo>
                  <a:lnTo>
                    <a:pt x="6102" y="6316"/>
                  </a:lnTo>
                  <a:lnTo>
                    <a:pt x="6102" y="6306"/>
                  </a:lnTo>
                  <a:close/>
                  <a:moveTo>
                    <a:pt x="4069" y="1"/>
                  </a:moveTo>
                  <a:lnTo>
                    <a:pt x="4028" y="41"/>
                  </a:lnTo>
                  <a:lnTo>
                    <a:pt x="3987" y="82"/>
                  </a:lnTo>
                  <a:lnTo>
                    <a:pt x="3947" y="163"/>
                  </a:lnTo>
                  <a:lnTo>
                    <a:pt x="3947" y="245"/>
                  </a:lnTo>
                  <a:lnTo>
                    <a:pt x="5126" y="3499"/>
                  </a:lnTo>
                  <a:lnTo>
                    <a:pt x="5818" y="5492"/>
                  </a:lnTo>
                  <a:lnTo>
                    <a:pt x="6021" y="6143"/>
                  </a:lnTo>
                  <a:lnTo>
                    <a:pt x="6080" y="6321"/>
                  </a:lnTo>
                  <a:lnTo>
                    <a:pt x="6080" y="6321"/>
                  </a:lnTo>
                  <a:lnTo>
                    <a:pt x="5980" y="6346"/>
                  </a:lnTo>
                  <a:lnTo>
                    <a:pt x="5655" y="6509"/>
                  </a:lnTo>
                  <a:lnTo>
                    <a:pt x="5085" y="6753"/>
                  </a:lnTo>
                  <a:lnTo>
                    <a:pt x="4028" y="7160"/>
                  </a:lnTo>
                  <a:lnTo>
                    <a:pt x="2930" y="7526"/>
                  </a:lnTo>
                  <a:lnTo>
                    <a:pt x="2002" y="7766"/>
                  </a:lnTo>
                  <a:lnTo>
                    <a:pt x="1831" y="7282"/>
                  </a:lnTo>
                  <a:lnTo>
                    <a:pt x="1628" y="6590"/>
                  </a:lnTo>
                  <a:lnTo>
                    <a:pt x="1221" y="5248"/>
                  </a:lnTo>
                  <a:lnTo>
                    <a:pt x="774" y="3824"/>
                  </a:lnTo>
                  <a:lnTo>
                    <a:pt x="367" y="2401"/>
                  </a:lnTo>
                  <a:lnTo>
                    <a:pt x="326" y="2319"/>
                  </a:lnTo>
                  <a:lnTo>
                    <a:pt x="286" y="2279"/>
                  </a:lnTo>
                  <a:lnTo>
                    <a:pt x="123" y="2279"/>
                  </a:lnTo>
                  <a:lnTo>
                    <a:pt x="82" y="2319"/>
                  </a:lnTo>
                  <a:lnTo>
                    <a:pt x="1" y="2360"/>
                  </a:lnTo>
                  <a:lnTo>
                    <a:pt x="1" y="2441"/>
                  </a:lnTo>
                  <a:lnTo>
                    <a:pt x="1" y="2523"/>
                  </a:lnTo>
                  <a:lnTo>
                    <a:pt x="408" y="3946"/>
                  </a:lnTo>
                  <a:lnTo>
                    <a:pt x="855" y="5329"/>
                  </a:lnTo>
                  <a:lnTo>
                    <a:pt x="1262" y="6712"/>
                  </a:lnTo>
                  <a:lnTo>
                    <a:pt x="1465" y="7404"/>
                  </a:lnTo>
                  <a:lnTo>
                    <a:pt x="1709" y="8055"/>
                  </a:lnTo>
                  <a:lnTo>
                    <a:pt x="1750" y="8136"/>
                  </a:lnTo>
                  <a:lnTo>
                    <a:pt x="1791" y="8177"/>
                  </a:lnTo>
                  <a:lnTo>
                    <a:pt x="1872" y="8217"/>
                  </a:lnTo>
                  <a:lnTo>
                    <a:pt x="1953" y="8217"/>
                  </a:lnTo>
                  <a:lnTo>
                    <a:pt x="2970" y="7933"/>
                  </a:lnTo>
                  <a:lnTo>
                    <a:pt x="3947" y="7607"/>
                  </a:lnTo>
                  <a:lnTo>
                    <a:pt x="4963" y="7241"/>
                  </a:lnTo>
                  <a:lnTo>
                    <a:pt x="5899" y="6834"/>
                  </a:lnTo>
                  <a:lnTo>
                    <a:pt x="6143" y="6753"/>
                  </a:lnTo>
                  <a:lnTo>
                    <a:pt x="6346" y="6672"/>
                  </a:lnTo>
                  <a:lnTo>
                    <a:pt x="6428" y="6590"/>
                  </a:lnTo>
                  <a:lnTo>
                    <a:pt x="6468" y="6509"/>
                  </a:lnTo>
                  <a:lnTo>
                    <a:pt x="6509" y="6428"/>
                  </a:lnTo>
                  <a:lnTo>
                    <a:pt x="6509" y="6306"/>
                  </a:lnTo>
                  <a:lnTo>
                    <a:pt x="6346" y="5777"/>
                  </a:lnTo>
                  <a:lnTo>
                    <a:pt x="5614" y="3702"/>
                  </a:lnTo>
                  <a:lnTo>
                    <a:pt x="4882" y="1628"/>
                  </a:lnTo>
                  <a:lnTo>
                    <a:pt x="4353" y="163"/>
                  </a:lnTo>
                  <a:lnTo>
                    <a:pt x="4313" y="82"/>
                  </a:lnTo>
                  <a:lnTo>
                    <a:pt x="4231" y="41"/>
                  </a:lnTo>
                  <a:lnTo>
                    <a:pt x="41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5"/>
            <p:cNvSpPr/>
            <p:nvPr/>
          </p:nvSpPr>
          <p:spPr>
            <a:xfrm>
              <a:off x="4649773" y="1792888"/>
              <a:ext cx="68911" cy="57746"/>
            </a:xfrm>
            <a:custGeom>
              <a:avLst/>
              <a:gdLst/>
              <a:ahLst/>
              <a:cxnLst/>
              <a:rect l="l" t="t" r="r" b="b"/>
              <a:pathLst>
                <a:path w="1506" h="1262" extrusionOk="0">
                  <a:moveTo>
                    <a:pt x="122" y="1"/>
                  </a:moveTo>
                  <a:lnTo>
                    <a:pt x="82" y="41"/>
                  </a:lnTo>
                  <a:lnTo>
                    <a:pt x="0" y="82"/>
                  </a:lnTo>
                  <a:lnTo>
                    <a:pt x="0" y="163"/>
                  </a:lnTo>
                  <a:lnTo>
                    <a:pt x="0" y="245"/>
                  </a:lnTo>
                  <a:lnTo>
                    <a:pt x="41" y="326"/>
                  </a:lnTo>
                  <a:lnTo>
                    <a:pt x="82" y="367"/>
                  </a:lnTo>
                  <a:lnTo>
                    <a:pt x="366" y="570"/>
                  </a:lnTo>
                  <a:lnTo>
                    <a:pt x="529" y="651"/>
                  </a:lnTo>
                  <a:lnTo>
                    <a:pt x="570" y="692"/>
                  </a:lnTo>
                  <a:lnTo>
                    <a:pt x="610" y="733"/>
                  </a:lnTo>
                  <a:lnTo>
                    <a:pt x="651" y="733"/>
                  </a:lnTo>
                  <a:lnTo>
                    <a:pt x="1139" y="1180"/>
                  </a:lnTo>
                  <a:lnTo>
                    <a:pt x="1221" y="1221"/>
                  </a:lnTo>
                  <a:lnTo>
                    <a:pt x="1302" y="1262"/>
                  </a:lnTo>
                  <a:lnTo>
                    <a:pt x="1383" y="1221"/>
                  </a:lnTo>
                  <a:lnTo>
                    <a:pt x="1424" y="1180"/>
                  </a:lnTo>
                  <a:lnTo>
                    <a:pt x="1465" y="1140"/>
                  </a:lnTo>
                  <a:lnTo>
                    <a:pt x="1505" y="1058"/>
                  </a:lnTo>
                  <a:lnTo>
                    <a:pt x="1465" y="977"/>
                  </a:lnTo>
                  <a:lnTo>
                    <a:pt x="1424" y="895"/>
                  </a:lnTo>
                  <a:lnTo>
                    <a:pt x="895" y="448"/>
                  </a:lnTo>
                  <a:lnTo>
                    <a:pt x="285" y="41"/>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5"/>
            <p:cNvSpPr/>
            <p:nvPr/>
          </p:nvSpPr>
          <p:spPr>
            <a:xfrm>
              <a:off x="4863832" y="1876627"/>
              <a:ext cx="70741" cy="44751"/>
            </a:xfrm>
            <a:custGeom>
              <a:avLst/>
              <a:gdLst/>
              <a:ahLst/>
              <a:cxnLst/>
              <a:rect l="l" t="t" r="r" b="b"/>
              <a:pathLst>
                <a:path w="1546" h="978" extrusionOk="0">
                  <a:moveTo>
                    <a:pt x="1261" y="1"/>
                  </a:moveTo>
                  <a:lnTo>
                    <a:pt x="1220" y="42"/>
                  </a:lnTo>
                  <a:lnTo>
                    <a:pt x="1180" y="123"/>
                  </a:lnTo>
                  <a:lnTo>
                    <a:pt x="1139" y="204"/>
                  </a:lnTo>
                  <a:lnTo>
                    <a:pt x="1139" y="245"/>
                  </a:lnTo>
                  <a:lnTo>
                    <a:pt x="1139" y="367"/>
                  </a:lnTo>
                  <a:lnTo>
                    <a:pt x="1098" y="367"/>
                  </a:lnTo>
                  <a:lnTo>
                    <a:pt x="1098" y="408"/>
                  </a:lnTo>
                  <a:lnTo>
                    <a:pt x="1058" y="448"/>
                  </a:lnTo>
                  <a:lnTo>
                    <a:pt x="976" y="530"/>
                  </a:lnTo>
                  <a:lnTo>
                    <a:pt x="936" y="570"/>
                  </a:lnTo>
                  <a:lnTo>
                    <a:pt x="895" y="570"/>
                  </a:lnTo>
                  <a:lnTo>
                    <a:pt x="814" y="611"/>
                  </a:lnTo>
                  <a:lnTo>
                    <a:pt x="692" y="611"/>
                  </a:lnTo>
                  <a:lnTo>
                    <a:pt x="651" y="570"/>
                  </a:lnTo>
                  <a:lnTo>
                    <a:pt x="610" y="570"/>
                  </a:lnTo>
                  <a:lnTo>
                    <a:pt x="570" y="530"/>
                  </a:lnTo>
                  <a:lnTo>
                    <a:pt x="529" y="530"/>
                  </a:lnTo>
                  <a:lnTo>
                    <a:pt x="529" y="489"/>
                  </a:lnTo>
                  <a:lnTo>
                    <a:pt x="488" y="448"/>
                  </a:lnTo>
                  <a:lnTo>
                    <a:pt x="447" y="448"/>
                  </a:lnTo>
                  <a:lnTo>
                    <a:pt x="447" y="408"/>
                  </a:lnTo>
                  <a:lnTo>
                    <a:pt x="407" y="367"/>
                  </a:lnTo>
                  <a:lnTo>
                    <a:pt x="366" y="245"/>
                  </a:lnTo>
                  <a:lnTo>
                    <a:pt x="366" y="164"/>
                  </a:lnTo>
                  <a:lnTo>
                    <a:pt x="285" y="123"/>
                  </a:lnTo>
                  <a:lnTo>
                    <a:pt x="122" y="123"/>
                  </a:lnTo>
                  <a:lnTo>
                    <a:pt x="81" y="164"/>
                  </a:lnTo>
                  <a:lnTo>
                    <a:pt x="41" y="204"/>
                  </a:lnTo>
                  <a:lnTo>
                    <a:pt x="0" y="286"/>
                  </a:lnTo>
                  <a:lnTo>
                    <a:pt x="0" y="367"/>
                  </a:lnTo>
                  <a:lnTo>
                    <a:pt x="41" y="489"/>
                  </a:lnTo>
                  <a:lnTo>
                    <a:pt x="122" y="611"/>
                  </a:lnTo>
                  <a:lnTo>
                    <a:pt x="203" y="733"/>
                  </a:lnTo>
                  <a:lnTo>
                    <a:pt x="285" y="815"/>
                  </a:lnTo>
                  <a:lnTo>
                    <a:pt x="407" y="896"/>
                  </a:lnTo>
                  <a:lnTo>
                    <a:pt x="529" y="977"/>
                  </a:lnTo>
                  <a:lnTo>
                    <a:pt x="976" y="977"/>
                  </a:lnTo>
                  <a:lnTo>
                    <a:pt x="1098" y="896"/>
                  </a:lnTo>
                  <a:lnTo>
                    <a:pt x="1220" y="815"/>
                  </a:lnTo>
                  <a:lnTo>
                    <a:pt x="1342" y="733"/>
                  </a:lnTo>
                  <a:lnTo>
                    <a:pt x="1424" y="611"/>
                  </a:lnTo>
                  <a:lnTo>
                    <a:pt x="1505" y="489"/>
                  </a:lnTo>
                  <a:lnTo>
                    <a:pt x="1546" y="367"/>
                  </a:lnTo>
                  <a:lnTo>
                    <a:pt x="1546" y="204"/>
                  </a:lnTo>
                  <a:lnTo>
                    <a:pt x="1546" y="123"/>
                  </a:lnTo>
                  <a:lnTo>
                    <a:pt x="1505" y="42"/>
                  </a:lnTo>
                  <a:lnTo>
                    <a:pt x="14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5"/>
            <p:cNvSpPr/>
            <p:nvPr/>
          </p:nvSpPr>
          <p:spPr>
            <a:xfrm>
              <a:off x="5156047" y="1694232"/>
              <a:ext cx="50287" cy="195476"/>
            </a:xfrm>
            <a:custGeom>
              <a:avLst/>
              <a:gdLst/>
              <a:ahLst/>
              <a:cxnLst/>
              <a:rect l="l" t="t" r="r" b="b"/>
              <a:pathLst>
                <a:path w="1099" h="4272" extrusionOk="0">
                  <a:moveTo>
                    <a:pt x="895" y="1"/>
                  </a:moveTo>
                  <a:lnTo>
                    <a:pt x="814" y="41"/>
                  </a:lnTo>
                  <a:lnTo>
                    <a:pt x="773" y="82"/>
                  </a:lnTo>
                  <a:lnTo>
                    <a:pt x="692" y="123"/>
                  </a:lnTo>
                  <a:lnTo>
                    <a:pt x="692" y="204"/>
                  </a:lnTo>
                  <a:lnTo>
                    <a:pt x="570" y="1180"/>
                  </a:lnTo>
                  <a:lnTo>
                    <a:pt x="448" y="2157"/>
                  </a:lnTo>
                  <a:lnTo>
                    <a:pt x="244" y="3092"/>
                  </a:lnTo>
                  <a:lnTo>
                    <a:pt x="0" y="4028"/>
                  </a:lnTo>
                  <a:lnTo>
                    <a:pt x="0" y="4109"/>
                  </a:lnTo>
                  <a:lnTo>
                    <a:pt x="0" y="4190"/>
                  </a:lnTo>
                  <a:lnTo>
                    <a:pt x="41" y="4231"/>
                  </a:lnTo>
                  <a:lnTo>
                    <a:pt x="122" y="4272"/>
                  </a:lnTo>
                  <a:lnTo>
                    <a:pt x="285" y="4272"/>
                  </a:lnTo>
                  <a:lnTo>
                    <a:pt x="326" y="4231"/>
                  </a:lnTo>
                  <a:lnTo>
                    <a:pt x="366" y="4150"/>
                  </a:lnTo>
                  <a:lnTo>
                    <a:pt x="610" y="3173"/>
                  </a:lnTo>
                  <a:lnTo>
                    <a:pt x="854" y="2197"/>
                  </a:lnTo>
                  <a:lnTo>
                    <a:pt x="976" y="1221"/>
                  </a:lnTo>
                  <a:lnTo>
                    <a:pt x="1098" y="204"/>
                  </a:lnTo>
                  <a:lnTo>
                    <a:pt x="1058" y="123"/>
                  </a:lnTo>
                  <a:lnTo>
                    <a:pt x="1017" y="82"/>
                  </a:lnTo>
                  <a:lnTo>
                    <a:pt x="976" y="41"/>
                  </a:lnTo>
                  <a:lnTo>
                    <a:pt x="89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5"/>
            <p:cNvSpPr/>
            <p:nvPr/>
          </p:nvSpPr>
          <p:spPr>
            <a:xfrm>
              <a:off x="3598147" y="2611878"/>
              <a:ext cx="286671" cy="184265"/>
            </a:xfrm>
            <a:custGeom>
              <a:avLst/>
              <a:gdLst/>
              <a:ahLst/>
              <a:cxnLst/>
              <a:rect l="l" t="t" r="r" b="b"/>
              <a:pathLst>
                <a:path w="6265" h="4027" extrusionOk="0">
                  <a:moveTo>
                    <a:pt x="854" y="0"/>
                  </a:moveTo>
                  <a:lnTo>
                    <a:pt x="773" y="41"/>
                  </a:lnTo>
                  <a:lnTo>
                    <a:pt x="610" y="244"/>
                  </a:lnTo>
                  <a:lnTo>
                    <a:pt x="448" y="447"/>
                  </a:lnTo>
                  <a:lnTo>
                    <a:pt x="326" y="651"/>
                  </a:lnTo>
                  <a:lnTo>
                    <a:pt x="204" y="895"/>
                  </a:lnTo>
                  <a:lnTo>
                    <a:pt x="122" y="1139"/>
                  </a:lnTo>
                  <a:lnTo>
                    <a:pt x="82" y="1383"/>
                  </a:lnTo>
                  <a:lnTo>
                    <a:pt x="41" y="1627"/>
                  </a:lnTo>
                  <a:lnTo>
                    <a:pt x="0" y="1912"/>
                  </a:lnTo>
                  <a:lnTo>
                    <a:pt x="41" y="2156"/>
                  </a:lnTo>
                  <a:lnTo>
                    <a:pt x="82" y="2400"/>
                  </a:lnTo>
                  <a:lnTo>
                    <a:pt x="122" y="2644"/>
                  </a:lnTo>
                  <a:lnTo>
                    <a:pt x="244" y="2888"/>
                  </a:lnTo>
                  <a:lnTo>
                    <a:pt x="366" y="3091"/>
                  </a:lnTo>
                  <a:lnTo>
                    <a:pt x="488" y="3295"/>
                  </a:lnTo>
                  <a:lnTo>
                    <a:pt x="692" y="3498"/>
                  </a:lnTo>
                  <a:lnTo>
                    <a:pt x="895" y="3661"/>
                  </a:lnTo>
                  <a:lnTo>
                    <a:pt x="1099" y="3783"/>
                  </a:lnTo>
                  <a:lnTo>
                    <a:pt x="1261" y="3864"/>
                  </a:lnTo>
                  <a:lnTo>
                    <a:pt x="1709" y="3986"/>
                  </a:lnTo>
                  <a:lnTo>
                    <a:pt x="2115" y="4027"/>
                  </a:lnTo>
                  <a:lnTo>
                    <a:pt x="2563" y="4027"/>
                  </a:lnTo>
                  <a:lnTo>
                    <a:pt x="3010" y="3946"/>
                  </a:lnTo>
                  <a:lnTo>
                    <a:pt x="3417" y="3783"/>
                  </a:lnTo>
                  <a:lnTo>
                    <a:pt x="3824" y="3620"/>
                  </a:lnTo>
                  <a:lnTo>
                    <a:pt x="4190" y="3417"/>
                  </a:lnTo>
                  <a:lnTo>
                    <a:pt x="4515" y="3213"/>
                  </a:lnTo>
                  <a:lnTo>
                    <a:pt x="4800" y="2969"/>
                  </a:lnTo>
                  <a:lnTo>
                    <a:pt x="5288" y="2481"/>
                  </a:lnTo>
                  <a:lnTo>
                    <a:pt x="5776" y="1953"/>
                  </a:lnTo>
                  <a:lnTo>
                    <a:pt x="6224" y="1383"/>
                  </a:lnTo>
                  <a:lnTo>
                    <a:pt x="6264" y="1302"/>
                  </a:lnTo>
                  <a:lnTo>
                    <a:pt x="6264" y="1220"/>
                  </a:lnTo>
                  <a:lnTo>
                    <a:pt x="6224" y="1139"/>
                  </a:lnTo>
                  <a:lnTo>
                    <a:pt x="6183" y="1098"/>
                  </a:lnTo>
                  <a:lnTo>
                    <a:pt x="5939" y="1098"/>
                  </a:lnTo>
                  <a:lnTo>
                    <a:pt x="5898" y="1180"/>
                  </a:lnTo>
                  <a:lnTo>
                    <a:pt x="5247" y="1953"/>
                  </a:lnTo>
                  <a:lnTo>
                    <a:pt x="4922" y="2319"/>
                  </a:lnTo>
                  <a:lnTo>
                    <a:pt x="4556" y="2644"/>
                  </a:lnTo>
                  <a:lnTo>
                    <a:pt x="4190" y="2929"/>
                  </a:lnTo>
                  <a:lnTo>
                    <a:pt x="3742" y="3213"/>
                  </a:lnTo>
                  <a:lnTo>
                    <a:pt x="3295" y="3417"/>
                  </a:lnTo>
                  <a:lnTo>
                    <a:pt x="2848" y="3580"/>
                  </a:lnTo>
                  <a:lnTo>
                    <a:pt x="2481" y="3620"/>
                  </a:lnTo>
                  <a:lnTo>
                    <a:pt x="2115" y="3620"/>
                  </a:lnTo>
                  <a:lnTo>
                    <a:pt x="1749" y="3580"/>
                  </a:lnTo>
                  <a:lnTo>
                    <a:pt x="1424" y="3498"/>
                  </a:lnTo>
                  <a:lnTo>
                    <a:pt x="1099" y="3335"/>
                  </a:lnTo>
                  <a:lnTo>
                    <a:pt x="854" y="3091"/>
                  </a:lnTo>
                  <a:lnTo>
                    <a:pt x="651" y="2807"/>
                  </a:lnTo>
                  <a:lnTo>
                    <a:pt x="488" y="2441"/>
                  </a:lnTo>
                  <a:lnTo>
                    <a:pt x="448" y="2156"/>
                  </a:lnTo>
                  <a:lnTo>
                    <a:pt x="407" y="1871"/>
                  </a:lnTo>
                  <a:lnTo>
                    <a:pt x="448" y="1586"/>
                  </a:lnTo>
                  <a:lnTo>
                    <a:pt x="488" y="1302"/>
                  </a:lnTo>
                  <a:lnTo>
                    <a:pt x="570" y="1017"/>
                  </a:lnTo>
                  <a:lnTo>
                    <a:pt x="692" y="773"/>
                  </a:lnTo>
                  <a:lnTo>
                    <a:pt x="854" y="529"/>
                  </a:lnTo>
                  <a:lnTo>
                    <a:pt x="1058" y="325"/>
                  </a:lnTo>
                  <a:lnTo>
                    <a:pt x="1099" y="244"/>
                  </a:lnTo>
                  <a:lnTo>
                    <a:pt x="1139" y="163"/>
                  </a:lnTo>
                  <a:lnTo>
                    <a:pt x="1099" y="122"/>
                  </a:lnTo>
                  <a:lnTo>
                    <a:pt x="1058" y="41"/>
                  </a:lnTo>
                  <a:lnTo>
                    <a:pt x="10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5"/>
            <p:cNvSpPr/>
            <p:nvPr/>
          </p:nvSpPr>
          <p:spPr>
            <a:xfrm>
              <a:off x="4670227" y="1718439"/>
              <a:ext cx="87534" cy="243887"/>
            </a:xfrm>
            <a:custGeom>
              <a:avLst/>
              <a:gdLst/>
              <a:ahLst/>
              <a:cxnLst/>
              <a:rect l="l" t="t" r="r" b="b"/>
              <a:pathLst>
                <a:path w="1913" h="5330" extrusionOk="0">
                  <a:moveTo>
                    <a:pt x="163" y="1"/>
                  </a:moveTo>
                  <a:lnTo>
                    <a:pt x="82" y="41"/>
                  </a:lnTo>
                  <a:lnTo>
                    <a:pt x="41" y="82"/>
                  </a:lnTo>
                  <a:lnTo>
                    <a:pt x="1" y="163"/>
                  </a:lnTo>
                  <a:lnTo>
                    <a:pt x="1" y="245"/>
                  </a:lnTo>
                  <a:lnTo>
                    <a:pt x="1506" y="5207"/>
                  </a:lnTo>
                  <a:lnTo>
                    <a:pt x="1546" y="5288"/>
                  </a:lnTo>
                  <a:lnTo>
                    <a:pt x="1587" y="5329"/>
                  </a:lnTo>
                  <a:lnTo>
                    <a:pt x="1831" y="5329"/>
                  </a:lnTo>
                  <a:lnTo>
                    <a:pt x="1872" y="5248"/>
                  </a:lnTo>
                  <a:lnTo>
                    <a:pt x="1912" y="5207"/>
                  </a:lnTo>
                  <a:lnTo>
                    <a:pt x="1872" y="5085"/>
                  </a:lnTo>
                  <a:lnTo>
                    <a:pt x="407" y="163"/>
                  </a:lnTo>
                  <a:lnTo>
                    <a:pt x="367" y="82"/>
                  </a:lnTo>
                  <a:lnTo>
                    <a:pt x="285" y="41"/>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5"/>
            <p:cNvSpPr/>
            <p:nvPr/>
          </p:nvSpPr>
          <p:spPr>
            <a:xfrm>
              <a:off x="4865663" y="1642113"/>
              <a:ext cx="94993" cy="240181"/>
            </a:xfrm>
            <a:custGeom>
              <a:avLst/>
              <a:gdLst/>
              <a:ahLst/>
              <a:cxnLst/>
              <a:rect l="l" t="t" r="r" b="b"/>
              <a:pathLst>
                <a:path w="2076" h="5249" extrusionOk="0">
                  <a:moveTo>
                    <a:pt x="123" y="1"/>
                  </a:moveTo>
                  <a:lnTo>
                    <a:pt x="82" y="41"/>
                  </a:lnTo>
                  <a:lnTo>
                    <a:pt x="1" y="82"/>
                  </a:lnTo>
                  <a:lnTo>
                    <a:pt x="1" y="164"/>
                  </a:lnTo>
                  <a:lnTo>
                    <a:pt x="1" y="245"/>
                  </a:lnTo>
                  <a:lnTo>
                    <a:pt x="367" y="1465"/>
                  </a:lnTo>
                  <a:lnTo>
                    <a:pt x="774" y="2726"/>
                  </a:lnTo>
                  <a:lnTo>
                    <a:pt x="1221" y="3946"/>
                  </a:lnTo>
                  <a:lnTo>
                    <a:pt x="1709" y="5126"/>
                  </a:lnTo>
                  <a:lnTo>
                    <a:pt x="1750" y="5207"/>
                  </a:lnTo>
                  <a:lnTo>
                    <a:pt x="1831" y="5248"/>
                  </a:lnTo>
                  <a:lnTo>
                    <a:pt x="1912" y="5248"/>
                  </a:lnTo>
                  <a:lnTo>
                    <a:pt x="1953" y="5207"/>
                  </a:lnTo>
                  <a:lnTo>
                    <a:pt x="2035" y="5167"/>
                  </a:lnTo>
                  <a:lnTo>
                    <a:pt x="2075" y="5085"/>
                  </a:lnTo>
                  <a:lnTo>
                    <a:pt x="2075" y="5004"/>
                  </a:lnTo>
                  <a:lnTo>
                    <a:pt x="2075" y="4923"/>
                  </a:lnTo>
                  <a:lnTo>
                    <a:pt x="1546" y="3743"/>
                  </a:lnTo>
                  <a:lnTo>
                    <a:pt x="1140" y="2563"/>
                  </a:lnTo>
                  <a:lnTo>
                    <a:pt x="733" y="1343"/>
                  </a:lnTo>
                  <a:lnTo>
                    <a:pt x="367" y="123"/>
                  </a:lnTo>
                  <a:lnTo>
                    <a:pt x="326" y="41"/>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5"/>
            <p:cNvSpPr/>
            <p:nvPr/>
          </p:nvSpPr>
          <p:spPr>
            <a:xfrm>
              <a:off x="5366354" y="1158215"/>
              <a:ext cx="54040" cy="29788"/>
            </a:xfrm>
            <a:custGeom>
              <a:avLst/>
              <a:gdLst/>
              <a:ahLst/>
              <a:cxnLst/>
              <a:rect l="l" t="t" r="r" b="b"/>
              <a:pathLst>
                <a:path w="1181" h="651" extrusionOk="0">
                  <a:moveTo>
                    <a:pt x="895" y="0"/>
                  </a:moveTo>
                  <a:lnTo>
                    <a:pt x="855" y="41"/>
                  </a:lnTo>
                  <a:lnTo>
                    <a:pt x="773" y="122"/>
                  </a:lnTo>
                  <a:lnTo>
                    <a:pt x="773" y="81"/>
                  </a:lnTo>
                  <a:lnTo>
                    <a:pt x="733" y="122"/>
                  </a:lnTo>
                  <a:lnTo>
                    <a:pt x="692" y="163"/>
                  </a:lnTo>
                  <a:lnTo>
                    <a:pt x="611" y="203"/>
                  </a:lnTo>
                  <a:lnTo>
                    <a:pt x="570" y="203"/>
                  </a:lnTo>
                  <a:lnTo>
                    <a:pt x="489" y="244"/>
                  </a:lnTo>
                  <a:lnTo>
                    <a:pt x="123" y="244"/>
                  </a:lnTo>
                  <a:lnTo>
                    <a:pt x="82" y="285"/>
                  </a:lnTo>
                  <a:lnTo>
                    <a:pt x="41" y="366"/>
                  </a:lnTo>
                  <a:lnTo>
                    <a:pt x="1" y="447"/>
                  </a:lnTo>
                  <a:lnTo>
                    <a:pt x="41" y="529"/>
                  </a:lnTo>
                  <a:lnTo>
                    <a:pt x="82" y="569"/>
                  </a:lnTo>
                  <a:lnTo>
                    <a:pt x="123" y="610"/>
                  </a:lnTo>
                  <a:lnTo>
                    <a:pt x="204" y="651"/>
                  </a:lnTo>
                  <a:lnTo>
                    <a:pt x="448" y="651"/>
                  </a:lnTo>
                  <a:lnTo>
                    <a:pt x="692" y="569"/>
                  </a:lnTo>
                  <a:lnTo>
                    <a:pt x="936" y="488"/>
                  </a:lnTo>
                  <a:lnTo>
                    <a:pt x="1099" y="325"/>
                  </a:lnTo>
                  <a:lnTo>
                    <a:pt x="1180" y="244"/>
                  </a:lnTo>
                  <a:lnTo>
                    <a:pt x="1180" y="203"/>
                  </a:lnTo>
                  <a:lnTo>
                    <a:pt x="1180" y="122"/>
                  </a:lnTo>
                  <a:lnTo>
                    <a:pt x="1099" y="41"/>
                  </a:lnTo>
                  <a:lnTo>
                    <a:pt x="10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5"/>
            <p:cNvSpPr/>
            <p:nvPr/>
          </p:nvSpPr>
          <p:spPr>
            <a:xfrm>
              <a:off x="5308653" y="1135839"/>
              <a:ext cx="65204" cy="24251"/>
            </a:xfrm>
            <a:custGeom>
              <a:avLst/>
              <a:gdLst/>
              <a:ahLst/>
              <a:cxnLst/>
              <a:rect l="l" t="t" r="r" b="b"/>
              <a:pathLst>
                <a:path w="1425" h="530" extrusionOk="0">
                  <a:moveTo>
                    <a:pt x="1180" y="1"/>
                  </a:moveTo>
                  <a:lnTo>
                    <a:pt x="163" y="123"/>
                  </a:lnTo>
                  <a:lnTo>
                    <a:pt x="82" y="164"/>
                  </a:lnTo>
                  <a:lnTo>
                    <a:pt x="41" y="204"/>
                  </a:lnTo>
                  <a:lnTo>
                    <a:pt x="1" y="286"/>
                  </a:lnTo>
                  <a:lnTo>
                    <a:pt x="1" y="367"/>
                  </a:lnTo>
                  <a:lnTo>
                    <a:pt x="41" y="448"/>
                  </a:lnTo>
                  <a:lnTo>
                    <a:pt x="123" y="489"/>
                  </a:lnTo>
                  <a:lnTo>
                    <a:pt x="163" y="530"/>
                  </a:lnTo>
                  <a:lnTo>
                    <a:pt x="245" y="530"/>
                  </a:lnTo>
                  <a:lnTo>
                    <a:pt x="1262" y="367"/>
                  </a:lnTo>
                  <a:lnTo>
                    <a:pt x="1343" y="326"/>
                  </a:lnTo>
                  <a:lnTo>
                    <a:pt x="1384" y="286"/>
                  </a:lnTo>
                  <a:lnTo>
                    <a:pt x="1424" y="204"/>
                  </a:lnTo>
                  <a:lnTo>
                    <a:pt x="1424" y="123"/>
                  </a:lnTo>
                  <a:lnTo>
                    <a:pt x="1384" y="42"/>
                  </a:lnTo>
                  <a:lnTo>
                    <a:pt x="13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5"/>
            <p:cNvSpPr/>
            <p:nvPr/>
          </p:nvSpPr>
          <p:spPr>
            <a:xfrm>
              <a:off x="5265868" y="1100513"/>
              <a:ext cx="52164" cy="20499"/>
            </a:xfrm>
            <a:custGeom>
              <a:avLst/>
              <a:gdLst/>
              <a:ahLst/>
              <a:cxnLst/>
              <a:rect l="l" t="t" r="r" b="b"/>
              <a:pathLst>
                <a:path w="1140" h="448" extrusionOk="0">
                  <a:moveTo>
                    <a:pt x="936" y="0"/>
                  </a:moveTo>
                  <a:lnTo>
                    <a:pt x="203" y="41"/>
                  </a:lnTo>
                  <a:lnTo>
                    <a:pt x="122" y="81"/>
                  </a:lnTo>
                  <a:lnTo>
                    <a:pt x="41" y="122"/>
                  </a:lnTo>
                  <a:lnTo>
                    <a:pt x="0" y="163"/>
                  </a:lnTo>
                  <a:lnTo>
                    <a:pt x="0" y="244"/>
                  </a:lnTo>
                  <a:lnTo>
                    <a:pt x="0" y="325"/>
                  </a:lnTo>
                  <a:lnTo>
                    <a:pt x="41" y="407"/>
                  </a:lnTo>
                  <a:lnTo>
                    <a:pt x="122" y="448"/>
                  </a:lnTo>
                  <a:lnTo>
                    <a:pt x="203" y="448"/>
                  </a:lnTo>
                  <a:lnTo>
                    <a:pt x="936" y="407"/>
                  </a:lnTo>
                  <a:lnTo>
                    <a:pt x="1017" y="407"/>
                  </a:lnTo>
                  <a:lnTo>
                    <a:pt x="1058" y="366"/>
                  </a:lnTo>
                  <a:lnTo>
                    <a:pt x="1098" y="285"/>
                  </a:lnTo>
                  <a:lnTo>
                    <a:pt x="1139" y="203"/>
                  </a:lnTo>
                  <a:lnTo>
                    <a:pt x="1098" y="122"/>
                  </a:lnTo>
                  <a:lnTo>
                    <a:pt x="1058" y="81"/>
                  </a:lnTo>
                  <a:lnTo>
                    <a:pt x="1017" y="41"/>
                  </a:lnTo>
                  <a:lnTo>
                    <a:pt x="9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5"/>
            <p:cNvSpPr/>
            <p:nvPr/>
          </p:nvSpPr>
          <p:spPr>
            <a:xfrm>
              <a:off x="5211873" y="1068848"/>
              <a:ext cx="61452" cy="18669"/>
            </a:xfrm>
            <a:custGeom>
              <a:avLst/>
              <a:gdLst/>
              <a:ahLst/>
              <a:cxnLst/>
              <a:rect l="l" t="t" r="r" b="b"/>
              <a:pathLst>
                <a:path w="1343" h="408" extrusionOk="0">
                  <a:moveTo>
                    <a:pt x="163" y="1"/>
                  </a:moveTo>
                  <a:lnTo>
                    <a:pt x="82" y="41"/>
                  </a:lnTo>
                  <a:lnTo>
                    <a:pt x="41" y="123"/>
                  </a:lnTo>
                  <a:lnTo>
                    <a:pt x="0" y="204"/>
                  </a:lnTo>
                  <a:lnTo>
                    <a:pt x="41" y="285"/>
                  </a:lnTo>
                  <a:lnTo>
                    <a:pt x="82" y="326"/>
                  </a:lnTo>
                  <a:lnTo>
                    <a:pt x="123" y="367"/>
                  </a:lnTo>
                  <a:lnTo>
                    <a:pt x="204" y="407"/>
                  </a:lnTo>
                  <a:lnTo>
                    <a:pt x="1221" y="407"/>
                  </a:lnTo>
                  <a:lnTo>
                    <a:pt x="1261" y="367"/>
                  </a:lnTo>
                  <a:lnTo>
                    <a:pt x="1302" y="285"/>
                  </a:lnTo>
                  <a:lnTo>
                    <a:pt x="1343" y="245"/>
                  </a:lnTo>
                  <a:lnTo>
                    <a:pt x="1302" y="163"/>
                  </a:lnTo>
                  <a:lnTo>
                    <a:pt x="1261" y="82"/>
                  </a:lnTo>
                  <a:lnTo>
                    <a:pt x="1221" y="41"/>
                  </a:lnTo>
                  <a:lnTo>
                    <a:pt x="1139" y="41"/>
                  </a:lnTo>
                  <a:lnTo>
                    <a:pt x="2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5"/>
            <p:cNvSpPr/>
            <p:nvPr/>
          </p:nvSpPr>
          <p:spPr>
            <a:xfrm>
              <a:off x="5183960" y="1040935"/>
              <a:ext cx="29834" cy="24251"/>
            </a:xfrm>
            <a:custGeom>
              <a:avLst/>
              <a:gdLst/>
              <a:ahLst/>
              <a:cxnLst/>
              <a:rect l="l" t="t" r="r" b="b"/>
              <a:pathLst>
                <a:path w="652" h="530" extrusionOk="0">
                  <a:moveTo>
                    <a:pt x="163" y="0"/>
                  </a:moveTo>
                  <a:lnTo>
                    <a:pt x="82" y="41"/>
                  </a:lnTo>
                  <a:lnTo>
                    <a:pt x="41" y="122"/>
                  </a:lnTo>
                  <a:lnTo>
                    <a:pt x="0" y="204"/>
                  </a:lnTo>
                  <a:lnTo>
                    <a:pt x="41" y="285"/>
                  </a:lnTo>
                  <a:lnTo>
                    <a:pt x="41" y="326"/>
                  </a:lnTo>
                  <a:lnTo>
                    <a:pt x="122" y="367"/>
                  </a:lnTo>
                  <a:lnTo>
                    <a:pt x="366" y="489"/>
                  </a:lnTo>
                  <a:lnTo>
                    <a:pt x="448" y="529"/>
                  </a:lnTo>
                  <a:lnTo>
                    <a:pt x="529" y="529"/>
                  </a:lnTo>
                  <a:lnTo>
                    <a:pt x="570" y="489"/>
                  </a:lnTo>
                  <a:lnTo>
                    <a:pt x="651" y="407"/>
                  </a:lnTo>
                  <a:lnTo>
                    <a:pt x="651" y="367"/>
                  </a:lnTo>
                  <a:lnTo>
                    <a:pt x="651" y="285"/>
                  </a:lnTo>
                  <a:lnTo>
                    <a:pt x="651" y="204"/>
                  </a:lnTo>
                  <a:lnTo>
                    <a:pt x="570" y="163"/>
                  </a:lnTo>
                  <a:lnTo>
                    <a:pt x="326" y="41"/>
                  </a:lnTo>
                  <a:lnTo>
                    <a:pt x="2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5"/>
            <p:cNvSpPr/>
            <p:nvPr/>
          </p:nvSpPr>
          <p:spPr>
            <a:xfrm>
              <a:off x="3367341" y="1383393"/>
              <a:ext cx="496972" cy="523054"/>
            </a:xfrm>
            <a:custGeom>
              <a:avLst/>
              <a:gdLst/>
              <a:ahLst/>
              <a:cxnLst/>
              <a:rect l="l" t="t" r="r" b="b"/>
              <a:pathLst>
                <a:path w="10861" h="11431" extrusionOk="0">
                  <a:moveTo>
                    <a:pt x="122" y="1"/>
                  </a:moveTo>
                  <a:lnTo>
                    <a:pt x="41" y="42"/>
                  </a:lnTo>
                  <a:lnTo>
                    <a:pt x="0" y="82"/>
                  </a:lnTo>
                  <a:lnTo>
                    <a:pt x="0" y="164"/>
                  </a:lnTo>
                  <a:lnTo>
                    <a:pt x="0" y="245"/>
                  </a:lnTo>
                  <a:lnTo>
                    <a:pt x="163" y="611"/>
                  </a:lnTo>
                  <a:lnTo>
                    <a:pt x="366" y="936"/>
                  </a:lnTo>
                  <a:lnTo>
                    <a:pt x="773" y="1628"/>
                  </a:lnTo>
                  <a:lnTo>
                    <a:pt x="1261" y="2197"/>
                  </a:lnTo>
                  <a:lnTo>
                    <a:pt x="1790" y="2726"/>
                  </a:lnTo>
                  <a:lnTo>
                    <a:pt x="2360" y="3214"/>
                  </a:lnTo>
                  <a:lnTo>
                    <a:pt x="2970" y="3702"/>
                  </a:lnTo>
                  <a:lnTo>
                    <a:pt x="3580" y="4109"/>
                  </a:lnTo>
                  <a:lnTo>
                    <a:pt x="4271" y="4557"/>
                  </a:lnTo>
                  <a:lnTo>
                    <a:pt x="5573" y="5329"/>
                  </a:lnTo>
                  <a:lnTo>
                    <a:pt x="6915" y="6184"/>
                  </a:lnTo>
                  <a:lnTo>
                    <a:pt x="7525" y="6631"/>
                  </a:lnTo>
                  <a:lnTo>
                    <a:pt x="8136" y="7119"/>
                  </a:lnTo>
                  <a:lnTo>
                    <a:pt x="8664" y="7648"/>
                  </a:lnTo>
                  <a:lnTo>
                    <a:pt x="9193" y="8217"/>
                  </a:lnTo>
                  <a:lnTo>
                    <a:pt x="9437" y="8543"/>
                  </a:lnTo>
                  <a:lnTo>
                    <a:pt x="9681" y="8868"/>
                  </a:lnTo>
                  <a:lnTo>
                    <a:pt x="9885" y="9234"/>
                  </a:lnTo>
                  <a:lnTo>
                    <a:pt x="10047" y="9641"/>
                  </a:lnTo>
                  <a:lnTo>
                    <a:pt x="10210" y="10007"/>
                  </a:lnTo>
                  <a:lnTo>
                    <a:pt x="10332" y="10414"/>
                  </a:lnTo>
                  <a:lnTo>
                    <a:pt x="10414" y="10821"/>
                  </a:lnTo>
                  <a:lnTo>
                    <a:pt x="10454" y="11227"/>
                  </a:lnTo>
                  <a:lnTo>
                    <a:pt x="10495" y="11309"/>
                  </a:lnTo>
                  <a:lnTo>
                    <a:pt x="10536" y="11390"/>
                  </a:lnTo>
                  <a:lnTo>
                    <a:pt x="10617" y="11431"/>
                  </a:lnTo>
                  <a:lnTo>
                    <a:pt x="10739" y="11431"/>
                  </a:lnTo>
                  <a:lnTo>
                    <a:pt x="10820" y="11390"/>
                  </a:lnTo>
                  <a:lnTo>
                    <a:pt x="10861" y="11309"/>
                  </a:lnTo>
                  <a:lnTo>
                    <a:pt x="10861" y="11227"/>
                  </a:lnTo>
                  <a:lnTo>
                    <a:pt x="10820" y="10861"/>
                  </a:lnTo>
                  <a:lnTo>
                    <a:pt x="10780" y="10495"/>
                  </a:lnTo>
                  <a:lnTo>
                    <a:pt x="10698" y="10170"/>
                  </a:lnTo>
                  <a:lnTo>
                    <a:pt x="10576" y="9804"/>
                  </a:lnTo>
                  <a:lnTo>
                    <a:pt x="10291" y="9153"/>
                  </a:lnTo>
                  <a:lnTo>
                    <a:pt x="9925" y="8543"/>
                  </a:lnTo>
                  <a:lnTo>
                    <a:pt x="9478" y="7973"/>
                  </a:lnTo>
                  <a:lnTo>
                    <a:pt x="8990" y="7404"/>
                  </a:lnTo>
                  <a:lnTo>
                    <a:pt x="8502" y="6916"/>
                  </a:lnTo>
                  <a:lnTo>
                    <a:pt x="7932" y="6428"/>
                  </a:lnTo>
                  <a:lnTo>
                    <a:pt x="7281" y="5940"/>
                  </a:lnTo>
                  <a:lnTo>
                    <a:pt x="6590" y="5492"/>
                  </a:lnTo>
                  <a:lnTo>
                    <a:pt x="5166" y="4638"/>
                  </a:lnTo>
                  <a:lnTo>
                    <a:pt x="3783" y="3784"/>
                  </a:lnTo>
                  <a:lnTo>
                    <a:pt x="3092" y="3336"/>
                  </a:lnTo>
                  <a:lnTo>
                    <a:pt x="2482" y="2807"/>
                  </a:lnTo>
                  <a:lnTo>
                    <a:pt x="1831" y="2238"/>
                  </a:lnTo>
                  <a:lnTo>
                    <a:pt x="1261" y="1587"/>
                  </a:lnTo>
                  <a:lnTo>
                    <a:pt x="1017" y="1262"/>
                  </a:lnTo>
                  <a:lnTo>
                    <a:pt x="773" y="896"/>
                  </a:lnTo>
                  <a:lnTo>
                    <a:pt x="570" y="530"/>
                  </a:lnTo>
                  <a:lnTo>
                    <a:pt x="407" y="123"/>
                  </a:lnTo>
                  <a:lnTo>
                    <a:pt x="326" y="42"/>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5"/>
            <p:cNvSpPr/>
            <p:nvPr/>
          </p:nvSpPr>
          <p:spPr>
            <a:xfrm>
              <a:off x="3279850" y="1107926"/>
              <a:ext cx="106157" cy="152693"/>
            </a:xfrm>
            <a:custGeom>
              <a:avLst/>
              <a:gdLst/>
              <a:ahLst/>
              <a:cxnLst/>
              <a:rect l="l" t="t" r="r" b="b"/>
              <a:pathLst>
                <a:path w="2320" h="3337" extrusionOk="0">
                  <a:moveTo>
                    <a:pt x="936" y="1"/>
                  </a:moveTo>
                  <a:lnTo>
                    <a:pt x="814" y="41"/>
                  </a:lnTo>
                  <a:lnTo>
                    <a:pt x="692" y="82"/>
                  </a:lnTo>
                  <a:lnTo>
                    <a:pt x="570" y="123"/>
                  </a:lnTo>
                  <a:lnTo>
                    <a:pt x="489" y="245"/>
                  </a:lnTo>
                  <a:lnTo>
                    <a:pt x="367" y="448"/>
                  </a:lnTo>
                  <a:lnTo>
                    <a:pt x="204" y="936"/>
                  </a:lnTo>
                  <a:lnTo>
                    <a:pt x="82" y="1465"/>
                  </a:lnTo>
                  <a:lnTo>
                    <a:pt x="1" y="1913"/>
                  </a:lnTo>
                  <a:lnTo>
                    <a:pt x="1" y="2116"/>
                  </a:lnTo>
                  <a:lnTo>
                    <a:pt x="41" y="2360"/>
                  </a:lnTo>
                  <a:lnTo>
                    <a:pt x="82" y="2563"/>
                  </a:lnTo>
                  <a:lnTo>
                    <a:pt x="163" y="2807"/>
                  </a:lnTo>
                  <a:lnTo>
                    <a:pt x="285" y="2970"/>
                  </a:lnTo>
                  <a:lnTo>
                    <a:pt x="448" y="3133"/>
                  </a:lnTo>
                  <a:lnTo>
                    <a:pt x="570" y="3214"/>
                  </a:lnTo>
                  <a:lnTo>
                    <a:pt x="733" y="3296"/>
                  </a:lnTo>
                  <a:lnTo>
                    <a:pt x="855" y="3336"/>
                  </a:lnTo>
                  <a:lnTo>
                    <a:pt x="1018" y="3336"/>
                  </a:lnTo>
                  <a:lnTo>
                    <a:pt x="1343" y="3296"/>
                  </a:lnTo>
                  <a:lnTo>
                    <a:pt x="1628" y="3174"/>
                  </a:lnTo>
                  <a:lnTo>
                    <a:pt x="1790" y="3051"/>
                  </a:lnTo>
                  <a:lnTo>
                    <a:pt x="1912" y="2889"/>
                  </a:lnTo>
                  <a:lnTo>
                    <a:pt x="2034" y="2767"/>
                  </a:lnTo>
                  <a:lnTo>
                    <a:pt x="2156" y="2563"/>
                  </a:lnTo>
                  <a:lnTo>
                    <a:pt x="2238" y="2401"/>
                  </a:lnTo>
                  <a:lnTo>
                    <a:pt x="2278" y="2197"/>
                  </a:lnTo>
                  <a:lnTo>
                    <a:pt x="2319" y="2035"/>
                  </a:lnTo>
                  <a:lnTo>
                    <a:pt x="2319" y="1831"/>
                  </a:lnTo>
                  <a:lnTo>
                    <a:pt x="2278" y="1546"/>
                  </a:lnTo>
                  <a:lnTo>
                    <a:pt x="2197" y="1302"/>
                  </a:lnTo>
                  <a:lnTo>
                    <a:pt x="2116" y="1018"/>
                  </a:lnTo>
                  <a:lnTo>
                    <a:pt x="1953" y="814"/>
                  </a:lnTo>
                  <a:lnTo>
                    <a:pt x="1831" y="570"/>
                  </a:lnTo>
                  <a:lnTo>
                    <a:pt x="1628" y="367"/>
                  </a:lnTo>
                  <a:lnTo>
                    <a:pt x="1424" y="204"/>
                  </a:lnTo>
                  <a:lnTo>
                    <a:pt x="1221" y="82"/>
                  </a:lnTo>
                  <a:lnTo>
                    <a:pt x="1099" y="41"/>
                  </a:lnTo>
                  <a:lnTo>
                    <a:pt x="9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5"/>
            <p:cNvSpPr/>
            <p:nvPr/>
          </p:nvSpPr>
          <p:spPr>
            <a:xfrm>
              <a:off x="3240772" y="1128426"/>
              <a:ext cx="193600" cy="269923"/>
            </a:xfrm>
            <a:custGeom>
              <a:avLst/>
              <a:gdLst/>
              <a:ahLst/>
              <a:cxnLst/>
              <a:rect l="l" t="t" r="r" b="b"/>
              <a:pathLst>
                <a:path w="4231" h="5899" extrusionOk="0">
                  <a:moveTo>
                    <a:pt x="448" y="0"/>
                  </a:moveTo>
                  <a:lnTo>
                    <a:pt x="326" y="41"/>
                  </a:lnTo>
                  <a:lnTo>
                    <a:pt x="204" y="122"/>
                  </a:lnTo>
                  <a:lnTo>
                    <a:pt x="122" y="204"/>
                  </a:lnTo>
                  <a:lnTo>
                    <a:pt x="82" y="326"/>
                  </a:lnTo>
                  <a:lnTo>
                    <a:pt x="0" y="570"/>
                  </a:lnTo>
                  <a:lnTo>
                    <a:pt x="0" y="814"/>
                  </a:lnTo>
                  <a:lnTo>
                    <a:pt x="0" y="1424"/>
                  </a:lnTo>
                  <a:lnTo>
                    <a:pt x="41" y="2034"/>
                  </a:lnTo>
                  <a:lnTo>
                    <a:pt x="82" y="2644"/>
                  </a:lnTo>
                  <a:lnTo>
                    <a:pt x="204" y="3254"/>
                  </a:lnTo>
                  <a:lnTo>
                    <a:pt x="407" y="3864"/>
                  </a:lnTo>
                  <a:lnTo>
                    <a:pt x="651" y="4434"/>
                  </a:lnTo>
                  <a:lnTo>
                    <a:pt x="977" y="4922"/>
                  </a:lnTo>
                  <a:lnTo>
                    <a:pt x="1180" y="5166"/>
                  </a:lnTo>
                  <a:lnTo>
                    <a:pt x="1383" y="5369"/>
                  </a:lnTo>
                  <a:lnTo>
                    <a:pt x="1587" y="5573"/>
                  </a:lnTo>
                  <a:lnTo>
                    <a:pt x="1872" y="5736"/>
                  </a:lnTo>
                  <a:lnTo>
                    <a:pt x="2116" y="5817"/>
                  </a:lnTo>
                  <a:lnTo>
                    <a:pt x="2400" y="5898"/>
                  </a:lnTo>
                  <a:lnTo>
                    <a:pt x="2726" y="5898"/>
                  </a:lnTo>
                  <a:lnTo>
                    <a:pt x="3010" y="5858"/>
                  </a:lnTo>
                  <a:lnTo>
                    <a:pt x="3295" y="5776"/>
                  </a:lnTo>
                  <a:lnTo>
                    <a:pt x="3580" y="5614"/>
                  </a:lnTo>
                  <a:lnTo>
                    <a:pt x="3702" y="5491"/>
                  </a:lnTo>
                  <a:lnTo>
                    <a:pt x="3824" y="5369"/>
                  </a:lnTo>
                  <a:lnTo>
                    <a:pt x="3987" y="5044"/>
                  </a:lnTo>
                  <a:lnTo>
                    <a:pt x="4109" y="4719"/>
                  </a:lnTo>
                  <a:lnTo>
                    <a:pt x="4190" y="4353"/>
                  </a:lnTo>
                  <a:lnTo>
                    <a:pt x="4231" y="3905"/>
                  </a:lnTo>
                  <a:lnTo>
                    <a:pt x="4231" y="3417"/>
                  </a:lnTo>
                  <a:lnTo>
                    <a:pt x="4231" y="2929"/>
                  </a:lnTo>
                  <a:lnTo>
                    <a:pt x="4190" y="2441"/>
                  </a:lnTo>
                  <a:lnTo>
                    <a:pt x="4109" y="1953"/>
                  </a:lnTo>
                  <a:lnTo>
                    <a:pt x="3946" y="1465"/>
                  </a:lnTo>
                  <a:lnTo>
                    <a:pt x="3783" y="1017"/>
                  </a:lnTo>
                  <a:lnTo>
                    <a:pt x="3580" y="570"/>
                  </a:lnTo>
                  <a:lnTo>
                    <a:pt x="3417" y="366"/>
                  </a:lnTo>
                  <a:lnTo>
                    <a:pt x="3255" y="122"/>
                  </a:lnTo>
                  <a:lnTo>
                    <a:pt x="3132" y="41"/>
                  </a:lnTo>
                  <a:lnTo>
                    <a:pt x="3010" y="0"/>
                  </a:lnTo>
                  <a:lnTo>
                    <a:pt x="2888" y="0"/>
                  </a:lnTo>
                  <a:lnTo>
                    <a:pt x="2766" y="41"/>
                  </a:lnTo>
                  <a:lnTo>
                    <a:pt x="2604" y="122"/>
                  </a:lnTo>
                  <a:lnTo>
                    <a:pt x="2522" y="285"/>
                  </a:lnTo>
                  <a:lnTo>
                    <a:pt x="2360" y="610"/>
                  </a:lnTo>
                  <a:lnTo>
                    <a:pt x="2034" y="1465"/>
                  </a:lnTo>
                  <a:lnTo>
                    <a:pt x="1383" y="570"/>
                  </a:lnTo>
                  <a:lnTo>
                    <a:pt x="1180" y="366"/>
                  </a:lnTo>
                  <a:lnTo>
                    <a:pt x="977" y="163"/>
                  </a:lnTo>
                  <a:lnTo>
                    <a:pt x="855" y="82"/>
                  </a:lnTo>
                  <a:lnTo>
                    <a:pt x="73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5"/>
            <p:cNvSpPr/>
            <p:nvPr/>
          </p:nvSpPr>
          <p:spPr>
            <a:xfrm>
              <a:off x="3283556" y="1152586"/>
              <a:ext cx="59622" cy="165734"/>
            </a:xfrm>
            <a:custGeom>
              <a:avLst/>
              <a:gdLst/>
              <a:ahLst/>
              <a:cxnLst/>
              <a:rect l="l" t="t" r="r" b="b"/>
              <a:pathLst>
                <a:path w="1303" h="3622" extrusionOk="0">
                  <a:moveTo>
                    <a:pt x="1059" y="1"/>
                  </a:moveTo>
                  <a:lnTo>
                    <a:pt x="1018" y="42"/>
                  </a:lnTo>
                  <a:lnTo>
                    <a:pt x="937" y="123"/>
                  </a:lnTo>
                  <a:lnTo>
                    <a:pt x="611" y="937"/>
                  </a:lnTo>
                  <a:lnTo>
                    <a:pt x="326" y="1750"/>
                  </a:lnTo>
                  <a:lnTo>
                    <a:pt x="123" y="2564"/>
                  </a:lnTo>
                  <a:lnTo>
                    <a:pt x="1" y="3418"/>
                  </a:lnTo>
                  <a:lnTo>
                    <a:pt x="1" y="3540"/>
                  </a:lnTo>
                  <a:lnTo>
                    <a:pt x="42" y="3580"/>
                  </a:lnTo>
                  <a:lnTo>
                    <a:pt x="123" y="3621"/>
                  </a:lnTo>
                  <a:lnTo>
                    <a:pt x="245" y="3621"/>
                  </a:lnTo>
                  <a:lnTo>
                    <a:pt x="326" y="3580"/>
                  </a:lnTo>
                  <a:lnTo>
                    <a:pt x="367" y="3499"/>
                  </a:lnTo>
                  <a:lnTo>
                    <a:pt x="408" y="3418"/>
                  </a:lnTo>
                  <a:lnTo>
                    <a:pt x="530" y="2645"/>
                  </a:lnTo>
                  <a:lnTo>
                    <a:pt x="733" y="1831"/>
                  </a:lnTo>
                  <a:lnTo>
                    <a:pt x="977" y="1059"/>
                  </a:lnTo>
                  <a:lnTo>
                    <a:pt x="1303" y="326"/>
                  </a:lnTo>
                  <a:lnTo>
                    <a:pt x="1303" y="245"/>
                  </a:lnTo>
                  <a:lnTo>
                    <a:pt x="1303" y="164"/>
                  </a:lnTo>
                  <a:lnTo>
                    <a:pt x="1262" y="82"/>
                  </a:lnTo>
                  <a:lnTo>
                    <a:pt x="1221" y="42"/>
                  </a:lnTo>
                  <a:lnTo>
                    <a:pt x="11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5"/>
            <p:cNvSpPr/>
            <p:nvPr/>
          </p:nvSpPr>
          <p:spPr>
            <a:xfrm>
              <a:off x="3532987" y="1383393"/>
              <a:ext cx="31710" cy="204811"/>
            </a:xfrm>
            <a:custGeom>
              <a:avLst/>
              <a:gdLst/>
              <a:ahLst/>
              <a:cxnLst/>
              <a:rect l="l" t="t" r="r" b="b"/>
              <a:pathLst>
                <a:path w="693" h="4476" extrusionOk="0">
                  <a:moveTo>
                    <a:pt x="489" y="1"/>
                  </a:moveTo>
                  <a:lnTo>
                    <a:pt x="407" y="42"/>
                  </a:lnTo>
                  <a:lnTo>
                    <a:pt x="367" y="82"/>
                  </a:lnTo>
                  <a:lnTo>
                    <a:pt x="326" y="164"/>
                  </a:lnTo>
                  <a:lnTo>
                    <a:pt x="204" y="652"/>
                  </a:lnTo>
                  <a:lnTo>
                    <a:pt x="82" y="1180"/>
                  </a:lnTo>
                  <a:lnTo>
                    <a:pt x="41" y="1709"/>
                  </a:lnTo>
                  <a:lnTo>
                    <a:pt x="1" y="2238"/>
                  </a:lnTo>
                  <a:lnTo>
                    <a:pt x="41" y="2767"/>
                  </a:lnTo>
                  <a:lnTo>
                    <a:pt x="82" y="3296"/>
                  </a:lnTo>
                  <a:lnTo>
                    <a:pt x="163" y="3784"/>
                  </a:lnTo>
                  <a:lnTo>
                    <a:pt x="285" y="4312"/>
                  </a:lnTo>
                  <a:lnTo>
                    <a:pt x="326" y="4394"/>
                  </a:lnTo>
                  <a:lnTo>
                    <a:pt x="367" y="4435"/>
                  </a:lnTo>
                  <a:lnTo>
                    <a:pt x="448" y="4475"/>
                  </a:lnTo>
                  <a:lnTo>
                    <a:pt x="529" y="4435"/>
                  </a:lnTo>
                  <a:lnTo>
                    <a:pt x="611" y="4435"/>
                  </a:lnTo>
                  <a:lnTo>
                    <a:pt x="651" y="4353"/>
                  </a:lnTo>
                  <a:lnTo>
                    <a:pt x="651" y="4312"/>
                  </a:lnTo>
                  <a:lnTo>
                    <a:pt x="651" y="4231"/>
                  </a:lnTo>
                  <a:lnTo>
                    <a:pt x="570" y="3743"/>
                  </a:lnTo>
                  <a:lnTo>
                    <a:pt x="489" y="3214"/>
                  </a:lnTo>
                  <a:lnTo>
                    <a:pt x="448" y="2726"/>
                  </a:lnTo>
                  <a:lnTo>
                    <a:pt x="407" y="2238"/>
                  </a:lnTo>
                  <a:lnTo>
                    <a:pt x="448" y="1750"/>
                  </a:lnTo>
                  <a:lnTo>
                    <a:pt x="489" y="1221"/>
                  </a:lnTo>
                  <a:lnTo>
                    <a:pt x="570" y="733"/>
                  </a:lnTo>
                  <a:lnTo>
                    <a:pt x="692" y="245"/>
                  </a:lnTo>
                  <a:lnTo>
                    <a:pt x="692" y="164"/>
                  </a:lnTo>
                  <a:lnTo>
                    <a:pt x="692" y="82"/>
                  </a:lnTo>
                  <a:lnTo>
                    <a:pt x="611" y="42"/>
                  </a:lnTo>
                  <a:lnTo>
                    <a:pt x="57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5"/>
            <p:cNvSpPr/>
            <p:nvPr/>
          </p:nvSpPr>
          <p:spPr>
            <a:xfrm>
              <a:off x="3452955" y="1614200"/>
              <a:ext cx="193600" cy="20545"/>
            </a:xfrm>
            <a:custGeom>
              <a:avLst/>
              <a:gdLst/>
              <a:ahLst/>
              <a:cxnLst/>
              <a:rect l="l" t="t" r="r" b="b"/>
              <a:pathLst>
                <a:path w="4231" h="449" extrusionOk="0">
                  <a:moveTo>
                    <a:pt x="204" y="1"/>
                  </a:moveTo>
                  <a:lnTo>
                    <a:pt x="123" y="41"/>
                  </a:lnTo>
                  <a:lnTo>
                    <a:pt x="41" y="82"/>
                  </a:lnTo>
                  <a:lnTo>
                    <a:pt x="1" y="123"/>
                  </a:lnTo>
                  <a:lnTo>
                    <a:pt x="1" y="204"/>
                  </a:lnTo>
                  <a:lnTo>
                    <a:pt x="1" y="285"/>
                  </a:lnTo>
                  <a:lnTo>
                    <a:pt x="41" y="326"/>
                  </a:lnTo>
                  <a:lnTo>
                    <a:pt x="123" y="407"/>
                  </a:lnTo>
                  <a:lnTo>
                    <a:pt x="204" y="407"/>
                  </a:lnTo>
                  <a:lnTo>
                    <a:pt x="4068" y="448"/>
                  </a:lnTo>
                  <a:lnTo>
                    <a:pt x="4149" y="407"/>
                  </a:lnTo>
                  <a:lnTo>
                    <a:pt x="4190" y="367"/>
                  </a:lnTo>
                  <a:lnTo>
                    <a:pt x="4231" y="285"/>
                  </a:lnTo>
                  <a:lnTo>
                    <a:pt x="4231" y="245"/>
                  </a:lnTo>
                  <a:lnTo>
                    <a:pt x="4231" y="163"/>
                  </a:lnTo>
                  <a:lnTo>
                    <a:pt x="4190" y="82"/>
                  </a:lnTo>
                  <a:lnTo>
                    <a:pt x="4149" y="41"/>
                  </a:lnTo>
                  <a:lnTo>
                    <a:pt x="4068" y="41"/>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5"/>
            <p:cNvSpPr/>
            <p:nvPr/>
          </p:nvSpPr>
          <p:spPr>
            <a:xfrm>
              <a:off x="3778665" y="1560251"/>
              <a:ext cx="33540" cy="212223"/>
            </a:xfrm>
            <a:custGeom>
              <a:avLst/>
              <a:gdLst/>
              <a:ahLst/>
              <a:cxnLst/>
              <a:rect l="l" t="t" r="r" b="b"/>
              <a:pathLst>
                <a:path w="733" h="4638" extrusionOk="0">
                  <a:moveTo>
                    <a:pt x="326" y="0"/>
                  </a:moveTo>
                  <a:lnTo>
                    <a:pt x="286" y="41"/>
                  </a:lnTo>
                  <a:lnTo>
                    <a:pt x="204" y="81"/>
                  </a:lnTo>
                  <a:lnTo>
                    <a:pt x="164" y="122"/>
                  </a:lnTo>
                  <a:lnTo>
                    <a:pt x="123" y="203"/>
                  </a:lnTo>
                  <a:lnTo>
                    <a:pt x="42" y="732"/>
                  </a:lnTo>
                  <a:lnTo>
                    <a:pt x="42" y="1302"/>
                  </a:lnTo>
                  <a:lnTo>
                    <a:pt x="1" y="1830"/>
                  </a:lnTo>
                  <a:lnTo>
                    <a:pt x="42" y="2359"/>
                  </a:lnTo>
                  <a:lnTo>
                    <a:pt x="82" y="2888"/>
                  </a:lnTo>
                  <a:lnTo>
                    <a:pt x="123" y="3458"/>
                  </a:lnTo>
                  <a:lnTo>
                    <a:pt x="245" y="3986"/>
                  </a:lnTo>
                  <a:lnTo>
                    <a:pt x="367" y="4515"/>
                  </a:lnTo>
                  <a:lnTo>
                    <a:pt x="367" y="4596"/>
                  </a:lnTo>
                  <a:lnTo>
                    <a:pt x="448" y="4637"/>
                  </a:lnTo>
                  <a:lnTo>
                    <a:pt x="570" y="4637"/>
                  </a:lnTo>
                  <a:lnTo>
                    <a:pt x="652" y="4596"/>
                  </a:lnTo>
                  <a:lnTo>
                    <a:pt x="692" y="4556"/>
                  </a:lnTo>
                  <a:lnTo>
                    <a:pt x="733" y="4474"/>
                  </a:lnTo>
                  <a:lnTo>
                    <a:pt x="733" y="4393"/>
                  </a:lnTo>
                  <a:lnTo>
                    <a:pt x="611" y="3864"/>
                  </a:lnTo>
                  <a:lnTo>
                    <a:pt x="530" y="3376"/>
                  </a:lnTo>
                  <a:lnTo>
                    <a:pt x="489" y="2847"/>
                  </a:lnTo>
                  <a:lnTo>
                    <a:pt x="448" y="2319"/>
                  </a:lnTo>
                  <a:lnTo>
                    <a:pt x="408" y="1261"/>
                  </a:lnTo>
                  <a:lnTo>
                    <a:pt x="530" y="203"/>
                  </a:lnTo>
                  <a:lnTo>
                    <a:pt x="530" y="122"/>
                  </a:lnTo>
                  <a:lnTo>
                    <a:pt x="489" y="81"/>
                  </a:lnTo>
                  <a:lnTo>
                    <a:pt x="408" y="41"/>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5"/>
            <p:cNvSpPr/>
            <p:nvPr/>
          </p:nvSpPr>
          <p:spPr>
            <a:xfrm>
              <a:off x="3661432" y="1796595"/>
              <a:ext cx="186142" cy="68911"/>
            </a:xfrm>
            <a:custGeom>
              <a:avLst/>
              <a:gdLst/>
              <a:ahLst/>
              <a:cxnLst/>
              <a:rect l="l" t="t" r="r" b="b"/>
              <a:pathLst>
                <a:path w="4068" h="1506" extrusionOk="0">
                  <a:moveTo>
                    <a:pt x="204" y="1"/>
                  </a:moveTo>
                  <a:lnTo>
                    <a:pt x="122" y="42"/>
                  </a:lnTo>
                  <a:lnTo>
                    <a:pt x="82" y="82"/>
                  </a:lnTo>
                  <a:lnTo>
                    <a:pt x="41" y="123"/>
                  </a:lnTo>
                  <a:lnTo>
                    <a:pt x="0" y="204"/>
                  </a:lnTo>
                  <a:lnTo>
                    <a:pt x="41" y="286"/>
                  </a:lnTo>
                  <a:lnTo>
                    <a:pt x="82" y="326"/>
                  </a:lnTo>
                  <a:lnTo>
                    <a:pt x="122" y="408"/>
                  </a:lnTo>
                  <a:lnTo>
                    <a:pt x="204" y="408"/>
                  </a:lnTo>
                  <a:lnTo>
                    <a:pt x="692" y="448"/>
                  </a:lnTo>
                  <a:lnTo>
                    <a:pt x="1139" y="489"/>
                  </a:lnTo>
                  <a:lnTo>
                    <a:pt x="1627" y="570"/>
                  </a:lnTo>
                  <a:lnTo>
                    <a:pt x="2075" y="692"/>
                  </a:lnTo>
                  <a:lnTo>
                    <a:pt x="2522" y="855"/>
                  </a:lnTo>
                  <a:lnTo>
                    <a:pt x="2929" y="1018"/>
                  </a:lnTo>
                  <a:lnTo>
                    <a:pt x="3376" y="1221"/>
                  </a:lnTo>
                  <a:lnTo>
                    <a:pt x="3783" y="1465"/>
                  </a:lnTo>
                  <a:lnTo>
                    <a:pt x="3864" y="1506"/>
                  </a:lnTo>
                  <a:lnTo>
                    <a:pt x="3905" y="1506"/>
                  </a:lnTo>
                  <a:lnTo>
                    <a:pt x="3987" y="1465"/>
                  </a:lnTo>
                  <a:lnTo>
                    <a:pt x="4027" y="1384"/>
                  </a:lnTo>
                  <a:lnTo>
                    <a:pt x="4068" y="1343"/>
                  </a:lnTo>
                  <a:lnTo>
                    <a:pt x="4068" y="1262"/>
                  </a:lnTo>
                  <a:lnTo>
                    <a:pt x="4027" y="1181"/>
                  </a:lnTo>
                  <a:lnTo>
                    <a:pt x="3987" y="1140"/>
                  </a:lnTo>
                  <a:lnTo>
                    <a:pt x="3539" y="896"/>
                  </a:lnTo>
                  <a:lnTo>
                    <a:pt x="3092" y="652"/>
                  </a:lnTo>
                  <a:lnTo>
                    <a:pt x="2644" y="489"/>
                  </a:lnTo>
                  <a:lnTo>
                    <a:pt x="2156" y="326"/>
                  </a:lnTo>
                  <a:lnTo>
                    <a:pt x="1668" y="204"/>
                  </a:lnTo>
                  <a:lnTo>
                    <a:pt x="1180" y="82"/>
                  </a:lnTo>
                  <a:lnTo>
                    <a:pt x="692" y="42"/>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5"/>
            <p:cNvSpPr/>
            <p:nvPr/>
          </p:nvSpPr>
          <p:spPr>
            <a:xfrm>
              <a:off x="3026713" y="1850590"/>
              <a:ext cx="610542" cy="506307"/>
            </a:xfrm>
            <a:custGeom>
              <a:avLst/>
              <a:gdLst/>
              <a:ahLst/>
              <a:cxnLst/>
              <a:rect l="l" t="t" r="r" b="b"/>
              <a:pathLst>
                <a:path w="13343" h="11065" extrusionOk="0">
                  <a:moveTo>
                    <a:pt x="10292" y="1"/>
                  </a:moveTo>
                  <a:lnTo>
                    <a:pt x="9926" y="41"/>
                  </a:lnTo>
                  <a:lnTo>
                    <a:pt x="9519" y="123"/>
                  </a:lnTo>
                  <a:lnTo>
                    <a:pt x="9153" y="245"/>
                  </a:lnTo>
                  <a:lnTo>
                    <a:pt x="8827" y="448"/>
                  </a:lnTo>
                  <a:lnTo>
                    <a:pt x="8624" y="651"/>
                  </a:lnTo>
                  <a:lnTo>
                    <a:pt x="8461" y="814"/>
                  </a:lnTo>
                  <a:lnTo>
                    <a:pt x="8339" y="1017"/>
                  </a:lnTo>
                  <a:lnTo>
                    <a:pt x="8217" y="1221"/>
                  </a:lnTo>
                  <a:lnTo>
                    <a:pt x="8014" y="1668"/>
                  </a:lnTo>
                  <a:lnTo>
                    <a:pt x="7851" y="2116"/>
                  </a:lnTo>
                  <a:lnTo>
                    <a:pt x="7729" y="2400"/>
                  </a:lnTo>
                  <a:lnTo>
                    <a:pt x="7648" y="2644"/>
                  </a:lnTo>
                  <a:lnTo>
                    <a:pt x="7485" y="2889"/>
                  </a:lnTo>
                  <a:lnTo>
                    <a:pt x="7282" y="3092"/>
                  </a:lnTo>
                  <a:lnTo>
                    <a:pt x="6916" y="3417"/>
                  </a:lnTo>
                  <a:lnTo>
                    <a:pt x="6509" y="3702"/>
                  </a:lnTo>
                  <a:lnTo>
                    <a:pt x="5695" y="4149"/>
                  </a:lnTo>
                  <a:lnTo>
                    <a:pt x="5289" y="4394"/>
                  </a:lnTo>
                  <a:lnTo>
                    <a:pt x="4922" y="4678"/>
                  </a:lnTo>
                  <a:lnTo>
                    <a:pt x="4597" y="5004"/>
                  </a:lnTo>
                  <a:lnTo>
                    <a:pt x="4353" y="5410"/>
                  </a:lnTo>
                  <a:lnTo>
                    <a:pt x="4150" y="5817"/>
                  </a:lnTo>
                  <a:lnTo>
                    <a:pt x="4028" y="6305"/>
                  </a:lnTo>
                  <a:lnTo>
                    <a:pt x="3865" y="7241"/>
                  </a:lnTo>
                  <a:lnTo>
                    <a:pt x="3784" y="7729"/>
                  </a:lnTo>
                  <a:lnTo>
                    <a:pt x="3621" y="8217"/>
                  </a:lnTo>
                  <a:lnTo>
                    <a:pt x="3539" y="8461"/>
                  </a:lnTo>
                  <a:lnTo>
                    <a:pt x="3377" y="8705"/>
                  </a:lnTo>
                  <a:lnTo>
                    <a:pt x="3173" y="8909"/>
                  </a:lnTo>
                  <a:lnTo>
                    <a:pt x="2970" y="9071"/>
                  </a:lnTo>
                  <a:lnTo>
                    <a:pt x="2645" y="9234"/>
                  </a:lnTo>
                  <a:lnTo>
                    <a:pt x="2319" y="9356"/>
                  </a:lnTo>
                  <a:lnTo>
                    <a:pt x="1668" y="9519"/>
                  </a:lnTo>
                  <a:lnTo>
                    <a:pt x="1140" y="9722"/>
                  </a:lnTo>
                  <a:lnTo>
                    <a:pt x="896" y="9844"/>
                  </a:lnTo>
                  <a:lnTo>
                    <a:pt x="651" y="9966"/>
                  </a:lnTo>
                  <a:lnTo>
                    <a:pt x="448" y="10129"/>
                  </a:lnTo>
                  <a:lnTo>
                    <a:pt x="245" y="10332"/>
                  </a:lnTo>
                  <a:lnTo>
                    <a:pt x="123" y="10536"/>
                  </a:lnTo>
                  <a:lnTo>
                    <a:pt x="1" y="10820"/>
                  </a:lnTo>
                  <a:lnTo>
                    <a:pt x="1" y="10902"/>
                  </a:lnTo>
                  <a:lnTo>
                    <a:pt x="1" y="10983"/>
                  </a:lnTo>
                  <a:lnTo>
                    <a:pt x="82" y="11024"/>
                  </a:lnTo>
                  <a:lnTo>
                    <a:pt x="123" y="11064"/>
                  </a:lnTo>
                  <a:lnTo>
                    <a:pt x="285" y="11064"/>
                  </a:lnTo>
                  <a:lnTo>
                    <a:pt x="326" y="10983"/>
                  </a:lnTo>
                  <a:lnTo>
                    <a:pt x="367" y="10942"/>
                  </a:lnTo>
                  <a:lnTo>
                    <a:pt x="489" y="10698"/>
                  </a:lnTo>
                  <a:lnTo>
                    <a:pt x="611" y="10495"/>
                  </a:lnTo>
                  <a:lnTo>
                    <a:pt x="814" y="10332"/>
                  </a:lnTo>
                  <a:lnTo>
                    <a:pt x="1018" y="10210"/>
                  </a:lnTo>
                  <a:lnTo>
                    <a:pt x="1262" y="10088"/>
                  </a:lnTo>
                  <a:lnTo>
                    <a:pt x="1506" y="10007"/>
                  </a:lnTo>
                  <a:lnTo>
                    <a:pt x="1994" y="9844"/>
                  </a:lnTo>
                  <a:lnTo>
                    <a:pt x="2482" y="9722"/>
                  </a:lnTo>
                  <a:lnTo>
                    <a:pt x="2929" y="9519"/>
                  </a:lnTo>
                  <a:lnTo>
                    <a:pt x="3133" y="9437"/>
                  </a:lnTo>
                  <a:lnTo>
                    <a:pt x="3336" y="9275"/>
                  </a:lnTo>
                  <a:lnTo>
                    <a:pt x="3539" y="9112"/>
                  </a:lnTo>
                  <a:lnTo>
                    <a:pt x="3702" y="8909"/>
                  </a:lnTo>
                  <a:lnTo>
                    <a:pt x="3824" y="8705"/>
                  </a:lnTo>
                  <a:lnTo>
                    <a:pt x="3946" y="8502"/>
                  </a:lnTo>
                  <a:lnTo>
                    <a:pt x="4109" y="8095"/>
                  </a:lnTo>
                  <a:lnTo>
                    <a:pt x="4190" y="7648"/>
                  </a:lnTo>
                  <a:lnTo>
                    <a:pt x="4272" y="7160"/>
                  </a:lnTo>
                  <a:lnTo>
                    <a:pt x="4353" y="6712"/>
                  </a:lnTo>
                  <a:lnTo>
                    <a:pt x="4434" y="6265"/>
                  </a:lnTo>
                  <a:lnTo>
                    <a:pt x="4556" y="5817"/>
                  </a:lnTo>
                  <a:lnTo>
                    <a:pt x="4800" y="5410"/>
                  </a:lnTo>
                  <a:lnTo>
                    <a:pt x="5045" y="5085"/>
                  </a:lnTo>
                  <a:lnTo>
                    <a:pt x="5411" y="4800"/>
                  </a:lnTo>
                  <a:lnTo>
                    <a:pt x="5777" y="4556"/>
                  </a:lnTo>
                  <a:lnTo>
                    <a:pt x="6143" y="4312"/>
                  </a:lnTo>
                  <a:lnTo>
                    <a:pt x="6956" y="3865"/>
                  </a:lnTo>
                  <a:lnTo>
                    <a:pt x="7322" y="3621"/>
                  </a:lnTo>
                  <a:lnTo>
                    <a:pt x="7648" y="3336"/>
                  </a:lnTo>
                  <a:lnTo>
                    <a:pt x="7810" y="3092"/>
                  </a:lnTo>
                  <a:lnTo>
                    <a:pt x="7973" y="2848"/>
                  </a:lnTo>
                  <a:lnTo>
                    <a:pt x="8177" y="2360"/>
                  </a:lnTo>
                  <a:lnTo>
                    <a:pt x="8339" y="1872"/>
                  </a:lnTo>
                  <a:lnTo>
                    <a:pt x="8543" y="1384"/>
                  </a:lnTo>
                  <a:lnTo>
                    <a:pt x="8787" y="1058"/>
                  </a:lnTo>
                  <a:lnTo>
                    <a:pt x="9071" y="773"/>
                  </a:lnTo>
                  <a:lnTo>
                    <a:pt x="9397" y="611"/>
                  </a:lnTo>
                  <a:lnTo>
                    <a:pt x="9763" y="448"/>
                  </a:lnTo>
                  <a:lnTo>
                    <a:pt x="10170" y="407"/>
                  </a:lnTo>
                  <a:lnTo>
                    <a:pt x="10617" y="407"/>
                  </a:lnTo>
                  <a:lnTo>
                    <a:pt x="11065" y="448"/>
                  </a:lnTo>
                  <a:lnTo>
                    <a:pt x="11512" y="570"/>
                  </a:lnTo>
                  <a:lnTo>
                    <a:pt x="11919" y="733"/>
                  </a:lnTo>
                  <a:lnTo>
                    <a:pt x="12326" y="936"/>
                  </a:lnTo>
                  <a:lnTo>
                    <a:pt x="12692" y="1221"/>
                  </a:lnTo>
                  <a:lnTo>
                    <a:pt x="13017" y="1506"/>
                  </a:lnTo>
                  <a:lnTo>
                    <a:pt x="13098" y="1546"/>
                  </a:lnTo>
                  <a:lnTo>
                    <a:pt x="13220" y="1546"/>
                  </a:lnTo>
                  <a:lnTo>
                    <a:pt x="13302" y="1506"/>
                  </a:lnTo>
                  <a:lnTo>
                    <a:pt x="13342" y="1424"/>
                  </a:lnTo>
                  <a:lnTo>
                    <a:pt x="13342" y="1384"/>
                  </a:lnTo>
                  <a:lnTo>
                    <a:pt x="13342" y="1302"/>
                  </a:lnTo>
                  <a:lnTo>
                    <a:pt x="13302" y="1221"/>
                  </a:lnTo>
                  <a:lnTo>
                    <a:pt x="13017" y="936"/>
                  </a:lnTo>
                  <a:lnTo>
                    <a:pt x="12651" y="692"/>
                  </a:lnTo>
                  <a:lnTo>
                    <a:pt x="12326" y="489"/>
                  </a:lnTo>
                  <a:lnTo>
                    <a:pt x="11919" y="285"/>
                  </a:lnTo>
                  <a:lnTo>
                    <a:pt x="11512" y="163"/>
                  </a:lnTo>
                  <a:lnTo>
                    <a:pt x="11105" y="41"/>
                  </a:lnTo>
                  <a:lnTo>
                    <a:pt x="106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5"/>
            <p:cNvSpPr/>
            <p:nvPr/>
          </p:nvSpPr>
          <p:spPr>
            <a:xfrm>
              <a:off x="3711675" y="517913"/>
              <a:ext cx="251300" cy="1377347"/>
            </a:xfrm>
            <a:custGeom>
              <a:avLst/>
              <a:gdLst/>
              <a:ahLst/>
              <a:cxnLst/>
              <a:rect l="l" t="t" r="r" b="b"/>
              <a:pathLst>
                <a:path w="5492" h="30101" extrusionOk="0">
                  <a:moveTo>
                    <a:pt x="163" y="0"/>
                  </a:moveTo>
                  <a:lnTo>
                    <a:pt x="82" y="41"/>
                  </a:lnTo>
                  <a:lnTo>
                    <a:pt x="41" y="82"/>
                  </a:lnTo>
                  <a:lnTo>
                    <a:pt x="0" y="163"/>
                  </a:lnTo>
                  <a:lnTo>
                    <a:pt x="0" y="245"/>
                  </a:lnTo>
                  <a:lnTo>
                    <a:pt x="41" y="285"/>
                  </a:lnTo>
                  <a:lnTo>
                    <a:pt x="123" y="367"/>
                  </a:lnTo>
                  <a:lnTo>
                    <a:pt x="407" y="529"/>
                  </a:lnTo>
                  <a:lnTo>
                    <a:pt x="692" y="692"/>
                  </a:lnTo>
                  <a:lnTo>
                    <a:pt x="977" y="895"/>
                  </a:lnTo>
                  <a:lnTo>
                    <a:pt x="1221" y="1099"/>
                  </a:lnTo>
                  <a:lnTo>
                    <a:pt x="1668" y="1587"/>
                  </a:lnTo>
                  <a:lnTo>
                    <a:pt x="2034" y="2156"/>
                  </a:lnTo>
                  <a:lnTo>
                    <a:pt x="2319" y="2726"/>
                  </a:lnTo>
                  <a:lnTo>
                    <a:pt x="2604" y="3336"/>
                  </a:lnTo>
                  <a:lnTo>
                    <a:pt x="2766" y="3987"/>
                  </a:lnTo>
                  <a:lnTo>
                    <a:pt x="2889" y="4638"/>
                  </a:lnTo>
                  <a:lnTo>
                    <a:pt x="3011" y="5451"/>
                  </a:lnTo>
                  <a:lnTo>
                    <a:pt x="3051" y="6265"/>
                  </a:lnTo>
                  <a:lnTo>
                    <a:pt x="3051" y="7078"/>
                  </a:lnTo>
                  <a:lnTo>
                    <a:pt x="3011" y="7892"/>
                  </a:lnTo>
                  <a:lnTo>
                    <a:pt x="2929" y="9559"/>
                  </a:lnTo>
                  <a:lnTo>
                    <a:pt x="2929" y="10373"/>
                  </a:lnTo>
                  <a:lnTo>
                    <a:pt x="2929" y="11186"/>
                  </a:lnTo>
                  <a:lnTo>
                    <a:pt x="3011" y="11959"/>
                  </a:lnTo>
                  <a:lnTo>
                    <a:pt x="3133" y="12691"/>
                  </a:lnTo>
                  <a:lnTo>
                    <a:pt x="3295" y="13424"/>
                  </a:lnTo>
                  <a:lnTo>
                    <a:pt x="3539" y="14156"/>
                  </a:lnTo>
                  <a:lnTo>
                    <a:pt x="4149" y="15579"/>
                  </a:lnTo>
                  <a:lnTo>
                    <a:pt x="4434" y="16312"/>
                  </a:lnTo>
                  <a:lnTo>
                    <a:pt x="4678" y="17044"/>
                  </a:lnTo>
                  <a:lnTo>
                    <a:pt x="4882" y="17857"/>
                  </a:lnTo>
                  <a:lnTo>
                    <a:pt x="4963" y="18630"/>
                  </a:lnTo>
                  <a:lnTo>
                    <a:pt x="5004" y="19444"/>
                  </a:lnTo>
                  <a:lnTo>
                    <a:pt x="4963" y="20257"/>
                  </a:lnTo>
                  <a:lnTo>
                    <a:pt x="4922" y="21071"/>
                  </a:lnTo>
                  <a:lnTo>
                    <a:pt x="4800" y="21884"/>
                  </a:lnTo>
                  <a:lnTo>
                    <a:pt x="4597" y="23511"/>
                  </a:lnTo>
                  <a:lnTo>
                    <a:pt x="4516" y="24325"/>
                  </a:lnTo>
                  <a:lnTo>
                    <a:pt x="4434" y="25138"/>
                  </a:lnTo>
                  <a:lnTo>
                    <a:pt x="4394" y="25992"/>
                  </a:lnTo>
                  <a:lnTo>
                    <a:pt x="4394" y="26806"/>
                  </a:lnTo>
                  <a:lnTo>
                    <a:pt x="4475" y="27620"/>
                  </a:lnTo>
                  <a:lnTo>
                    <a:pt x="4597" y="28433"/>
                  </a:lnTo>
                  <a:lnTo>
                    <a:pt x="4841" y="29206"/>
                  </a:lnTo>
                  <a:lnTo>
                    <a:pt x="4963" y="29613"/>
                  </a:lnTo>
                  <a:lnTo>
                    <a:pt x="5126" y="29979"/>
                  </a:lnTo>
                  <a:lnTo>
                    <a:pt x="5207" y="30060"/>
                  </a:lnTo>
                  <a:lnTo>
                    <a:pt x="5248" y="30101"/>
                  </a:lnTo>
                  <a:lnTo>
                    <a:pt x="5329" y="30101"/>
                  </a:lnTo>
                  <a:lnTo>
                    <a:pt x="5410" y="30060"/>
                  </a:lnTo>
                  <a:lnTo>
                    <a:pt x="5451" y="30019"/>
                  </a:lnTo>
                  <a:lnTo>
                    <a:pt x="5492" y="29938"/>
                  </a:lnTo>
                  <a:lnTo>
                    <a:pt x="5492" y="29857"/>
                  </a:lnTo>
                  <a:lnTo>
                    <a:pt x="5492" y="29775"/>
                  </a:lnTo>
                  <a:lnTo>
                    <a:pt x="5207" y="29084"/>
                  </a:lnTo>
                  <a:lnTo>
                    <a:pt x="5004" y="28352"/>
                  </a:lnTo>
                  <a:lnTo>
                    <a:pt x="4841" y="27620"/>
                  </a:lnTo>
                  <a:lnTo>
                    <a:pt x="4800" y="26847"/>
                  </a:lnTo>
                  <a:lnTo>
                    <a:pt x="4760" y="26074"/>
                  </a:lnTo>
                  <a:lnTo>
                    <a:pt x="4800" y="25301"/>
                  </a:lnTo>
                  <a:lnTo>
                    <a:pt x="4882" y="24569"/>
                  </a:lnTo>
                  <a:lnTo>
                    <a:pt x="4963" y="23796"/>
                  </a:lnTo>
                  <a:lnTo>
                    <a:pt x="5166" y="22210"/>
                  </a:lnTo>
                  <a:lnTo>
                    <a:pt x="5288" y="21396"/>
                  </a:lnTo>
                  <a:lnTo>
                    <a:pt x="5329" y="20583"/>
                  </a:lnTo>
                  <a:lnTo>
                    <a:pt x="5370" y="19810"/>
                  </a:lnTo>
                  <a:lnTo>
                    <a:pt x="5370" y="18996"/>
                  </a:lnTo>
                  <a:lnTo>
                    <a:pt x="5329" y="18183"/>
                  </a:lnTo>
                  <a:lnTo>
                    <a:pt x="5166" y="17369"/>
                  </a:lnTo>
                  <a:lnTo>
                    <a:pt x="4963" y="16637"/>
                  </a:lnTo>
                  <a:lnTo>
                    <a:pt x="4719" y="15905"/>
                  </a:lnTo>
                  <a:lnTo>
                    <a:pt x="4109" y="14481"/>
                  </a:lnTo>
                  <a:lnTo>
                    <a:pt x="3824" y="13708"/>
                  </a:lnTo>
                  <a:lnTo>
                    <a:pt x="3580" y="12935"/>
                  </a:lnTo>
                  <a:lnTo>
                    <a:pt x="3417" y="12163"/>
                  </a:lnTo>
                  <a:lnTo>
                    <a:pt x="3336" y="11349"/>
                  </a:lnTo>
                  <a:lnTo>
                    <a:pt x="3295" y="10536"/>
                  </a:lnTo>
                  <a:lnTo>
                    <a:pt x="3336" y="9722"/>
                  </a:lnTo>
                  <a:lnTo>
                    <a:pt x="3377" y="8095"/>
                  </a:lnTo>
                  <a:lnTo>
                    <a:pt x="3417" y="7281"/>
                  </a:lnTo>
                  <a:lnTo>
                    <a:pt x="3417" y="6468"/>
                  </a:lnTo>
                  <a:lnTo>
                    <a:pt x="3417" y="5654"/>
                  </a:lnTo>
                  <a:lnTo>
                    <a:pt x="3336" y="4841"/>
                  </a:lnTo>
                  <a:lnTo>
                    <a:pt x="3214" y="4109"/>
                  </a:lnTo>
                  <a:lnTo>
                    <a:pt x="3011" y="3377"/>
                  </a:lnTo>
                  <a:lnTo>
                    <a:pt x="2766" y="2685"/>
                  </a:lnTo>
                  <a:lnTo>
                    <a:pt x="2400" y="2034"/>
                  </a:lnTo>
                  <a:lnTo>
                    <a:pt x="1994" y="1424"/>
                  </a:lnTo>
                  <a:lnTo>
                    <a:pt x="1790" y="1139"/>
                  </a:lnTo>
                  <a:lnTo>
                    <a:pt x="1546" y="855"/>
                  </a:lnTo>
                  <a:lnTo>
                    <a:pt x="1261" y="611"/>
                  </a:lnTo>
                  <a:lnTo>
                    <a:pt x="977" y="367"/>
                  </a:lnTo>
                  <a:lnTo>
                    <a:pt x="651" y="204"/>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5"/>
            <p:cNvSpPr/>
            <p:nvPr/>
          </p:nvSpPr>
          <p:spPr>
            <a:xfrm>
              <a:off x="3495785" y="326184"/>
              <a:ext cx="338789" cy="253176"/>
            </a:xfrm>
            <a:custGeom>
              <a:avLst/>
              <a:gdLst/>
              <a:ahLst/>
              <a:cxnLst/>
              <a:rect l="l" t="t" r="r" b="b"/>
              <a:pathLst>
                <a:path w="7404" h="5533" extrusionOk="0">
                  <a:moveTo>
                    <a:pt x="6386" y="1"/>
                  </a:moveTo>
                  <a:lnTo>
                    <a:pt x="6183" y="41"/>
                  </a:lnTo>
                  <a:lnTo>
                    <a:pt x="6020" y="164"/>
                  </a:lnTo>
                  <a:lnTo>
                    <a:pt x="5898" y="286"/>
                  </a:lnTo>
                  <a:lnTo>
                    <a:pt x="5776" y="489"/>
                  </a:lnTo>
                  <a:lnTo>
                    <a:pt x="5654" y="692"/>
                  </a:lnTo>
                  <a:lnTo>
                    <a:pt x="5613" y="936"/>
                  </a:lnTo>
                  <a:lnTo>
                    <a:pt x="5532" y="1140"/>
                  </a:lnTo>
                  <a:lnTo>
                    <a:pt x="5532" y="1465"/>
                  </a:lnTo>
                  <a:lnTo>
                    <a:pt x="5451" y="1750"/>
                  </a:lnTo>
                  <a:lnTo>
                    <a:pt x="5329" y="1384"/>
                  </a:lnTo>
                  <a:lnTo>
                    <a:pt x="5247" y="1221"/>
                  </a:lnTo>
                  <a:lnTo>
                    <a:pt x="5125" y="1058"/>
                  </a:lnTo>
                  <a:lnTo>
                    <a:pt x="4922" y="814"/>
                  </a:lnTo>
                  <a:lnTo>
                    <a:pt x="4637" y="611"/>
                  </a:lnTo>
                  <a:lnTo>
                    <a:pt x="4515" y="570"/>
                  </a:lnTo>
                  <a:lnTo>
                    <a:pt x="4352" y="530"/>
                  </a:lnTo>
                  <a:lnTo>
                    <a:pt x="4190" y="570"/>
                  </a:lnTo>
                  <a:lnTo>
                    <a:pt x="4027" y="611"/>
                  </a:lnTo>
                  <a:lnTo>
                    <a:pt x="3905" y="692"/>
                  </a:lnTo>
                  <a:lnTo>
                    <a:pt x="3783" y="814"/>
                  </a:lnTo>
                  <a:lnTo>
                    <a:pt x="3661" y="977"/>
                  </a:lnTo>
                  <a:lnTo>
                    <a:pt x="3580" y="1140"/>
                  </a:lnTo>
                  <a:lnTo>
                    <a:pt x="3498" y="1465"/>
                  </a:lnTo>
                  <a:lnTo>
                    <a:pt x="3417" y="1791"/>
                  </a:lnTo>
                  <a:lnTo>
                    <a:pt x="3417" y="2157"/>
                  </a:lnTo>
                  <a:lnTo>
                    <a:pt x="3458" y="2523"/>
                  </a:lnTo>
                  <a:lnTo>
                    <a:pt x="3132" y="2238"/>
                  </a:lnTo>
                  <a:lnTo>
                    <a:pt x="2969" y="2157"/>
                  </a:lnTo>
                  <a:lnTo>
                    <a:pt x="2807" y="2075"/>
                  </a:lnTo>
                  <a:lnTo>
                    <a:pt x="2603" y="2035"/>
                  </a:lnTo>
                  <a:lnTo>
                    <a:pt x="2400" y="2075"/>
                  </a:lnTo>
                  <a:lnTo>
                    <a:pt x="2197" y="2116"/>
                  </a:lnTo>
                  <a:lnTo>
                    <a:pt x="1993" y="2238"/>
                  </a:lnTo>
                  <a:lnTo>
                    <a:pt x="1830" y="2360"/>
                  </a:lnTo>
                  <a:lnTo>
                    <a:pt x="1668" y="2523"/>
                  </a:lnTo>
                  <a:lnTo>
                    <a:pt x="1586" y="2685"/>
                  </a:lnTo>
                  <a:lnTo>
                    <a:pt x="1505" y="2889"/>
                  </a:lnTo>
                  <a:lnTo>
                    <a:pt x="1464" y="3092"/>
                  </a:lnTo>
                  <a:lnTo>
                    <a:pt x="1424" y="3255"/>
                  </a:lnTo>
                  <a:lnTo>
                    <a:pt x="1464" y="3458"/>
                  </a:lnTo>
                  <a:lnTo>
                    <a:pt x="1505" y="3662"/>
                  </a:lnTo>
                  <a:lnTo>
                    <a:pt x="1505" y="3662"/>
                  </a:lnTo>
                  <a:lnTo>
                    <a:pt x="1302" y="3621"/>
                  </a:lnTo>
                  <a:lnTo>
                    <a:pt x="1098" y="3580"/>
                  </a:lnTo>
                  <a:lnTo>
                    <a:pt x="854" y="3621"/>
                  </a:lnTo>
                  <a:lnTo>
                    <a:pt x="570" y="3743"/>
                  </a:lnTo>
                  <a:lnTo>
                    <a:pt x="325" y="3865"/>
                  </a:lnTo>
                  <a:lnTo>
                    <a:pt x="163" y="4109"/>
                  </a:lnTo>
                  <a:lnTo>
                    <a:pt x="41" y="4394"/>
                  </a:lnTo>
                  <a:lnTo>
                    <a:pt x="0" y="4557"/>
                  </a:lnTo>
                  <a:lnTo>
                    <a:pt x="0" y="4679"/>
                  </a:lnTo>
                  <a:lnTo>
                    <a:pt x="41" y="4841"/>
                  </a:lnTo>
                  <a:lnTo>
                    <a:pt x="81" y="5004"/>
                  </a:lnTo>
                  <a:lnTo>
                    <a:pt x="163" y="5126"/>
                  </a:lnTo>
                  <a:lnTo>
                    <a:pt x="285" y="5248"/>
                  </a:lnTo>
                  <a:lnTo>
                    <a:pt x="407" y="5329"/>
                  </a:lnTo>
                  <a:lnTo>
                    <a:pt x="570" y="5411"/>
                  </a:lnTo>
                  <a:lnTo>
                    <a:pt x="895" y="5492"/>
                  </a:lnTo>
                  <a:lnTo>
                    <a:pt x="1220" y="5533"/>
                  </a:lnTo>
                  <a:lnTo>
                    <a:pt x="1993" y="5533"/>
                  </a:lnTo>
                  <a:lnTo>
                    <a:pt x="2400" y="5492"/>
                  </a:lnTo>
                  <a:lnTo>
                    <a:pt x="3173" y="5370"/>
                  </a:lnTo>
                  <a:lnTo>
                    <a:pt x="3824" y="5248"/>
                  </a:lnTo>
                  <a:lnTo>
                    <a:pt x="4108" y="5167"/>
                  </a:lnTo>
                  <a:lnTo>
                    <a:pt x="4393" y="5045"/>
                  </a:lnTo>
                  <a:lnTo>
                    <a:pt x="4841" y="4801"/>
                  </a:lnTo>
                  <a:lnTo>
                    <a:pt x="5247" y="4516"/>
                  </a:lnTo>
                  <a:lnTo>
                    <a:pt x="5613" y="4190"/>
                  </a:lnTo>
                  <a:lnTo>
                    <a:pt x="5939" y="3865"/>
                  </a:lnTo>
                  <a:lnTo>
                    <a:pt x="6264" y="3458"/>
                  </a:lnTo>
                  <a:lnTo>
                    <a:pt x="6549" y="3052"/>
                  </a:lnTo>
                  <a:lnTo>
                    <a:pt x="6834" y="2645"/>
                  </a:lnTo>
                  <a:lnTo>
                    <a:pt x="7037" y="2197"/>
                  </a:lnTo>
                  <a:lnTo>
                    <a:pt x="7240" y="1750"/>
                  </a:lnTo>
                  <a:lnTo>
                    <a:pt x="7322" y="1506"/>
                  </a:lnTo>
                  <a:lnTo>
                    <a:pt x="7403" y="1262"/>
                  </a:lnTo>
                  <a:lnTo>
                    <a:pt x="7403" y="1058"/>
                  </a:lnTo>
                  <a:lnTo>
                    <a:pt x="7403" y="814"/>
                  </a:lnTo>
                  <a:lnTo>
                    <a:pt x="7322" y="570"/>
                  </a:lnTo>
                  <a:lnTo>
                    <a:pt x="7200" y="367"/>
                  </a:lnTo>
                  <a:lnTo>
                    <a:pt x="7078" y="204"/>
                  </a:lnTo>
                  <a:lnTo>
                    <a:pt x="6915" y="82"/>
                  </a:lnTo>
                  <a:lnTo>
                    <a:pt x="675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5"/>
            <p:cNvSpPr/>
            <p:nvPr/>
          </p:nvSpPr>
          <p:spPr>
            <a:xfrm>
              <a:off x="3694927" y="750550"/>
              <a:ext cx="174977" cy="83828"/>
            </a:xfrm>
            <a:custGeom>
              <a:avLst/>
              <a:gdLst/>
              <a:ahLst/>
              <a:cxnLst/>
              <a:rect l="l" t="t" r="r" b="b"/>
              <a:pathLst>
                <a:path w="3824" h="1832" extrusionOk="0">
                  <a:moveTo>
                    <a:pt x="204" y="1"/>
                  </a:moveTo>
                  <a:lnTo>
                    <a:pt x="122" y="42"/>
                  </a:lnTo>
                  <a:lnTo>
                    <a:pt x="41" y="82"/>
                  </a:lnTo>
                  <a:lnTo>
                    <a:pt x="0" y="123"/>
                  </a:lnTo>
                  <a:lnTo>
                    <a:pt x="0" y="204"/>
                  </a:lnTo>
                  <a:lnTo>
                    <a:pt x="0" y="286"/>
                  </a:lnTo>
                  <a:lnTo>
                    <a:pt x="41" y="367"/>
                  </a:lnTo>
                  <a:lnTo>
                    <a:pt x="122" y="408"/>
                  </a:lnTo>
                  <a:lnTo>
                    <a:pt x="651" y="408"/>
                  </a:lnTo>
                  <a:lnTo>
                    <a:pt x="1099" y="489"/>
                  </a:lnTo>
                  <a:lnTo>
                    <a:pt x="1546" y="570"/>
                  </a:lnTo>
                  <a:lnTo>
                    <a:pt x="1994" y="733"/>
                  </a:lnTo>
                  <a:lnTo>
                    <a:pt x="2400" y="937"/>
                  </a:lnTo>
                  <a:lnTo>
                    <a:pt x="2766" y="1181"/>
                  </a:lnTo>
                  <a:lnTo>
                    <a:pt x="3132" y="1465"/>
                  </a:lnTo>
                  <a:lnTo>
                    <a:pt x="3499" y="1791"/>
                  </a:lnTo>
                  <a:lnTo>
                    <a:pt x="3539" y="1831"/>
                  </a:lnTo>
                  <a:lnTo>
                    <a:pt x="3702" y="1831"/>
                  </a:lnTo>
                  <a:lnTo>
                    <a:pt x="3743" y="1791"/>
                  </a:lnTo>
                  <a:lnTo>
                    <a:pt x="3783" y="1709"/>
                  </a:lnTo>
                  <a:lnTo>
                    <a:pt x="3824" y="1628"/>
                  </a:lnTo>
                  <a:lnTo>
                    <a:pt x="3824" y="1587"/>
                  </a:lnTo>
                  <a:lnTo>
                    <a:pt x="3743" y="1506"/>
                  </a:lnTo>
                  <a:lnTo>
                    <a:pt x="3417" y="1140"/>
                  </a:lnTo>
                  <a:lnTo>
                    <a:pt x="3010" y="855"/>
                  </a:lnTo>
                  <a:lnTo>
                    <a:pt x="2604" y="570"/>
                  </a:lnTo>
                  <a:lnTo>
                    <a:pt x="2116" y="367"/>
                  </a:lnTo>
                  <a:lnTo>
                    <a:pt x="1668" y="204"/>
                  </a:lnTo>
                  <a:lnTo>
                    <a:pt x="1180" y="82"/>
                  </a:lnTo>
                  <a:lnTo>
                    <a:pt x="6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5"/>
            <p:cNvSpPr/>
            <p:nvPr/>
          </p:nvSpPr>
          <p:spPr>
            <a:xfrm>
              <a:off x="3851284" y="638899"/>
              <a:ext cx="117276" cy="139652"/>
            </a:xfrm>
            <a:custGeom>
              <a:avLst/>
              <a:gdLst/>
              <a:ahLst/>
              <a:cxnLst/>
              <a:rect l="l" t="t" r="r" b="b"/>
              <a:pathLst>
                <a:path w="2563" h="3052" extrusionOk="0">
                  <a:moveTo>
                    <a:pt x="2278" y="0"/>
                  </a:moveTo>
                  <a:lnTo>
                    <a:pt x="1871" y="244"/>
                  </a:lnTo>
                  <a:lnTo>
                    <a:pt x="1505" y="489"/>
                  </a:lnTo>
                  <a:lnTo>
                    <a:pt x="1139" y="814"/>
                  </a:lnTo>
                  <a:lnTo>
                    <a:pt x="814" y="1139"/>
                  </a:lnTo>
                  <a:lnTo>
                    <a:pt x="570" y="1505"/>
                  </a:lnTo>
                  <a:lnTo>
                    <a:pt x="326" y="1912"/>
                  </a:lnTo>
                  <a:lnTo>
                    <a:pt x="163" y="2360"/>
                  </a:lnTo>
                  <a:lnTo>
                    <a:pt x="0" y="2807"/>
                  </a:lnTo>
                  <a:lnTo>
                    <a:pt x="0" y="2888"/>
                  </a:lnTo>
                  <a:lnTo>
                    <a:pt x="41" y="2970"/>
                  </a:lnTo>
                  <a:lnTo>
                    <a:pt x="122" y="3010"/>
                  </a:lnTo>
                  <a:lnTo>
                    <a:pt x="163" y="3051"/>
                  </a:lnTo>
                  <a:lnTo>
                    <a:pt x="326" y="3051"/>
                  </a:lnTo>
                  <a:lnTo>
                    <a:pt x="366" y="3010"/>
                  </a:lnTo>
                  <a:lnTo>
                    <a:pt x="407" y="2929"/>
                  </a:lnTo>
                  <a:lnTo>
                    <a:pt x="529" y="2522"/>
                  </a:lnTo>
                  <a:lnTo>
                    <a:pt x="692" y="2116"/>
                  </a:lnTo>
                  <a:lnTo>
                    <a:pt x="895" y="1749"/>
                  </a:lnTo>
                  <a:lnTo>
                    <a:pt x="1139" y="1383"/>
                  </a:lnTo>
                  <a:lnTo>
                    <a:pt x="1424" y="1058"/>
                  </a:lnTo>
                  <a:lnTo>
                    <a:pt x="1749" y="814"/>
                  </a:lnTo>
                  <a:lnTo>
                    <a:pt x="2115" y="570"/>
                  </a:lnTo>
                  <a:lnTo>
                    <a:pt x="2481" y="366"/>
                  </a:lnTo>
                  <a:lnTo>
                    <a:pt x="2563" y="285"/>
                  </a:lnTo>
                  <a:lnTo>
                    <a:pt x="2563" y="244"/>
                  </a:lnTo>
                  <a:lnTo>
                    <a:pt x="2563" y="163"/>
                  </a:lnTo>
                  <a:lnTo>
                    <a:pt x="2563" y="82"/>
                  </a:lnTo>
                  <a:lnTo>
                    <a:pt x="24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5"/>
            <p:cNvSpPr/>
            <p:nvPr/>
          </p:nvSpPr>
          <p:spPr>
            <a:xfrm>
              <a:off x="3761918" y="964610"/>
              <a:ext cx="106157" cy="119153"/>
            </a:xfrm>
            <a:custGeom>
              <a:avLst/>
              <a:gdLst/>
              <a:ahLst/>
              <a:cxnLst/>
              <a:rect l="l" t="t" r="r" b="b"/>
              <a:pathLst>
                <a:path w="2320" h="2604" extrusionOk="0">
                  <a:moveTo>
                    <a:pt x="123" y="1"/>
                  </a:moveTo>
                  <a:lnTo>
                    <a:pt x="41" y="82"/>
                  </a:lnTo>
                  <a:lnTo>
                    <a:pt x="1" y="123"/>
                  </a:lnTo>
                  <a:lnTo>
                    <a:pt x="1" y="204"/>
                  </a:lnTo>
                  <a:lnTo>
                    <a:pt x="41" y="285"/>
                  </a:lnTo>
                  <a:lnTo>
                    <a:pt x="82" y="326"/>
                  </a:lnTo>
                  <a:lnTo>
                    <a:pt x="163" y="367"/>
                  </a:lnTo>
                  <a:lnTo>
                    <a:pt x="489" y="530"/>
                  </a:lnTo>
                  <a:lnTo>
                    <a:pt x="774" y="733"/>
                  </a:lnTo>
                  <a:lnTo>
                    <a:pt x="1058" y="936"/>
                  </a:lnTo>
                  <a:lnTo>
                    <a:pt x="1302" y="1180"/>
                  </a:lnTo>
                  <a:lnTo>
                    <a:pt x="1506" y="1465"/>
                  </a:lnTo>
                  <a:lnTo>
                    <a:pt x="1709" y="1790"/>
                  </a:lnTo>
                  <a:lnTo>
                    <a:pt x="1831" y="2116"/>
                  </a:lnTo>
                  <a:lnTo>
                    <a:pt x="1953" y="2441"/>
                  </a:lnTo>
                  <a:lnTo>
                    <a:pt x="1994" y="2523"/>
                  </a:lnTo>
                  <a:lnTo>
                    <a:pt x="2035" y="2563"/>
                  </a:lnTo>
                  <a:lnTo>
                    <a:pt x="2116" y="2604"/>
                  </a:lnTo>
                  <a:lnTo>
                    <a:pt x="2197" y="2563"/>
                  </a:lnTo>
                  <a:lnTo>
                    <a:pt x="2238" y="2563"/>
                  </a:lnTo>
                  <a:lnTo>
                    <a:pt x="2319" y="2482"/>
                  </a:lnTo>
                  <a:lnTo>
                    <a:pt x="2319" y="2441"/>
                  </a:lnTo>
                  <a:lnTo>
                    <a:pt x="2319" y="2319"/>
                  </a:lnTo>
                  <a:lnTo>
                    <a:pt x="2197" y="1953"/>
                  </a:lnTo>
                  <a:lnTo>
                    <a:pt x="2035" y="1587"/>
                  </a:lnTo>
                  <a:lnTo>
                    <a:pt x="1831" y="1221"/>
                  </a:lnTo>
                  <a:lnTo>
                    <a:pt x="1587" y="896"/>
                  </a:lnTo>
                  <a:lnTo>
                    <a:pt x="1302" y="611"/>
                  </a:lnTo>
                  <a:lnTo>
                    <a:pt x="977" y="367"/>
                  </a:lnTo>
                  <a:lnTo>
                    <a:pt x="652" y="163"/>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5"/>
            <p:cNvSpPr/>
            <p:nvPr/>
          </p:nvSpPr>
          <p:spPr>
            <a:xfrm>
              <a:off x="3873615" y="1003688"/>
              <a:ext cx="80076" cy="147110"/>
            </a:xfrm>
            <a:custGeom>
              <a:avLst/>
              <a:gdLst/>
              <a:ahLst/>
              <a:cxnLst/>
              <a:rect l="l" t="t" r="r" b="b"/>
              <a:pathLst>
                <a:path w="1750" h="3215" extrusionOk="0">
                  <a:moveTo>
                    <a:pt x="1546" y="1"/>
                  </a:moveTo>
                  <a:lnTo>
                    <a:pt x="1465" y="42"/>
                  </a:lnTo>
                  <a:lnTo>
                    <a:pt x="1139" y="286"/>
                  </a:lnTo>
                  <a:lnTo>
                    <a:pt x="814" y="611"/>
                  </a:lnTo>
                  <a:lnTo>
                    <a:pt x="570" y="936"/>
                  </a:lnTo>
                  <a:lnTo>
                    <a:pt x="326" y="1343"/>
                  </a:lnTo>
                  <a:lnTo>
                    <a:pt x="163" y="1709"/>
                  </a:lnTo>
                  <a:lnTo>
                    <a:pt x="41" y="2157"/>
                  </a:lnTo>
                  <a:lnTo>
                    <a:pt x="0" y="2564"/>
                  </a:lnTo>
                  <a:lnTo>
                    <a:pt x="0" y="3011"/>
                  </a:lnTo>
                  <a:lnTo>
                    <a:pt x="41" y="3092"/>
                  </a:lnTo>
                  <a:lnTo>
                    <a:pt x="82" y="3174"/>
                  </a:lnTo>
                  <a:lnTo>
                    <a:pt x="122" y="3214"/>
                  </a:lnTo>
                  <a:lnTo>
                    <a:pt x="285" y="3214"/>
                  </a:lnTo>
                  <a:lnTo>
                    <a:pt x="366" y="3174"/>
                  </a:lnTo>
                  <a:lnTo>
                    <a:pt x="407" y="3092"/>
                  </a:lnTo>
                  <a:lnTo>
                    <a:pt x="407" y="3011"/>
                  </a:lnTo>
                  <a:lnTo>
                    <a:pt x="407" y="2645"/>
                  </a:lnTo>
                  <a:lnTo>
                    <a:pt x="448" y="2238"/>
                  </a:lnTo>
                  <a:lnTo>
                    <a:pt x="529" y="1872"/>
                  </a:lnTo>
                  <a:lnTo>
                    <a:pt x="692" y="1506"/>
                  </a:lnTo>
                  <a:lnTo>
                    <a:pt x="855" y="1181"/>
                  </a:lnTo>
                  <a:lnTo>
                    <a:pt x="1099" y="896"/>
                  </a:lnTo>
                  <a:lnTo>
                    <a:pt x="1383" y="611"/>
                  </a:lnTo>
                  <a:lnTo>
                    <a:pt x="1668" y="367"/>
                  </a:lnTo>
                  <a:lnTo>
                    <a:pt x="1749" y="286"/>
                  </a:lnTo>
                  <a:lnTo>
                    <a:pt x="1749" y="245"/>
                  </a:lnTo>
                  <a:lnTo>
                    <a:pt x="1749" y="164"/>
                  </a:lnTo>
                  <a:lnTo>
                    <a:pt x="1749" y="82"/>
                  </a:lnTo>
                  <a:lnTo>
                    <a:pt x="1668" y="42"/>
                  </a:lnTo>
                  <a:lnTo>
                    <a:pt x="16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5"/>
            <p:cNvSpPr/>
            <p:nvPr/>
          </p:nvSpPr>
          <p:spPr>
            <a:xfrm>
              <a:off x="3830785" y="1215871"/>
              <a:ext cx="111740" cy="102451"/>
            </a:xfrm>
            <a:custGeom>
              <a:avLst/>
              <a:gdLst/>
              <a:ahLst/>
              <a:cxnLst/>
              <a:rect l="l" t="t" r="r" b="b"/>
              <a:pathLst>
                <a:path w="2442" h="2239" extrusionOk="0">
                  <a:moveTo>
                    <a:pt x="82" y="1"/>
                  </a:moveTo>
                  <a:lnTo>
                    <a:pt x="41" y="42"/>
                  </a:lnTo>
                  <a:lnTo>
                    <a:pt x="1" y="123"/>
                  </a:lnTo>
                  <a:lnTo>
                    <a:pt x="1" y="204"/>
                  </a:lnTo>
                  <a:lnTo>
                    <a:pt x="1" y="286"/>
                  </a:lnTo>
                  <a:lnTo>
                    <a:pt x="41" y="326"/>
                  </a:lnTo>
                  <a:lnTo>
                    <a:pt x="123" y="367"/>
                  </a:lnTo>
                  <a:lnTo>
                    <a:pt x="448" y="448"/>
                  </a:lnTo>
                  <a:lnTo>
                    <a:pt x="774" y="570"/>
                  </a:lnTo>
                  <a:lnTo>
                    <a:pt x="1058" y="774"/>
                  </a:lnTo>
                  <a:lnTo>
                    <a:pt x="1343" y="977"/>
                  </a:lnTo>
                  <a:lnTo>
                    <a:pt x="1546" y="1221"/>
                  </a:lnTo>
                  <a:lnTo>
                    <a:pt x="1750" y="1506"/>
                  </a:lnTo>
                  <a:lnTo>
                    <a:pt x="1913" y="1791"/>
                  </a:lnTo>
                  <a:lnTo>
                    <a:pt x="2035" y="2116"/>
                  </a:lnTo>
                  <a:lnTo>
                    <a:pt x="2075" y="2197"/>
                  </a:lnTo>
                  <a:lnTo>
                    <a:pt x="2116" y="2238"/>
                  </a:lnTo>
                  <a:lnTo>
                    <a:pt x="2279" y="2238"/>
                  </a:lnTo>
                  <a:lnTo>
                    <a:pt x="2360" y="2197"/>
                  </a:lnTo>
                  <a:lnTo>
                    <a:pt x="2401" y="2157"/>
                  </a:lnTo>
                  <a:lnTo>
                    <a:pt x="2441" y="2075"/>
                  </a:lnTo>
                  <a:lnTo>
                    <a:pt x="2401" y="1994"/>
                  </a:lnTo>
                  <a:lnTo>
                    <a:pt x="2279" y="1628"/>
                  </a:lnTo>
                  <a:lnTo>
                    <a:pt x="2116" y="1303"/>
                  </a:lnTo>
                  <a:lnTo>
                    <a:pt x="1872" y="977"/>
                  </a:lnTo>
                  <a:lnTo>
                    <a:pt x="1628" y="692"/>
                  </a:lnTo>
                  <a:lnTo>
                    <a:pt x="1302" y="448"/>
                  </a:lnTo>
                  <a:lnTo>
                    <a:pt x="977" y="245"/>
                  </a:lnTo>
                  <a:lnTo>
                    <a:pt x="611" y="82"/>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5"/>
            <p:cNvSpPr/>
            <p:nvPr/>
          </p:nvSpPr>
          <p:spPr>
            <a:xfrm>
              <a:off x="3940605" y="1357357"/>
              <a:ext cx="128487" cy="102405"/>
            </a:xfrm>
            <a:custGeom>
              <a:avLst/>
              <a:gdLst/>
              <a:ahLst/>
              <a:cxnLst/>
              <a:rect l="l" t="t" r="r" b="b"/>
              <a:pathLst>
                <a:path w="2808" h="2238" extrusionOk="0">
                  <a:moveTo>
                    <a:pt x="2563" y="0"/>
                  </a:moveTo>
                  <a:lnTo>
                    <a:pt x="2156" y="122"/>
                  </a:lnTo>
                  <a:lnTo>
                    <a:pt x="1790" y="285"/>
                  </a:lnTo>
                  <a:lnTo>
                    <a:pt x="1424" y="448"/>
                  </a:lnTo>
                  <a:lnTo>
                    <a:pt x="1099" y="692"/>
                  </a:lnTo>
                  <a:lnTo>
                    <a:pt x="774" y="977"/>
                  </a:lnTo>
                  <a:lnTo>
                    <a:pt x="489" y="1261"/>
                  </a:lnTo>
                  <a:lnTo>
                    <a:pt x="245" y="1587"/>
                  </a:lnTo>
                  <a:lnTo>
                    <a:pt x="41" y="1953"/>
                  </a:lnTo>
                  <a:lnTo>
                    <a:pt x="1" y="2034"/>
                  </a:lnTo>
                  <a:lnTo>
                    <a:pt x="41" y="2116"/>
                  </a:lnTo>
                  <a:lnTo>
                    <a:pt x="82" y="2156"/>
                  </a:lnTo>
                  <a:lnTo>
                    <a:pt x="123" y="2238"/>
                  </a:lnTo>
                  <a:lnTo>
                    <a:pt x="245" y="2238"/>
                  </a:lnTo>
                  <a:lnTo>
                    <a:pt x="326" y="2197"/>
                  </a:lnTo>
                  <a:lnTo>
                    <a:pt x="367" y="2156"/>
                  </a:lnTo>
                  <a:lnTo>
                    <a:pt x="570" y="1831"/>
                  </a:lnTo>
                  <a:lnTo>
                    <a:pt x="814" y="1546"/>
                  </a:lnTo>
                  <a:lnTo>
                    <a:pt x="1058" y="1261"/>
                  </a:lnTo>
                  <a:lnTo>
                    <a:pt x="1343" y="1017"/>
                  </a:lnTo>
                  <a:lnTo>
                    <a:pt x="1628" y="814"/>
                  </a:lnTo>
                  <a:lnTo>
                    <a:pt x="1953" y="611"/>
                  </a:lnTo>
                  <a:lnTo>
                    <a:pt x="2319" y="488"/>
                  </a:lnTo>
                  <a:lnTo>
                    <a:pt x="2685" y="366"/>
                  </a:lnTo>
                  <a:lnTo>
                    <a:pt x="2726" y="366"/>
                  </a:lnTo>
                  <a:lnTo>
                    <a:pt x="2807" y="285"/>
                  </a:lnTo>
                  <a:lnTo>
                    <a:pt x="2807" y="204"/>
                  </a:lnTo>
                  <a:lnTo>
                    <a:pt x="2807" y="163"/>
                  </a:lnTo>
                  <a:lnTo>
                    <a:pt x="2767" y="82"/>
                  </a:lnTo>
                  <a:lnTo>
                    <a:pt x="2726" y="41"/>
                  </a:lnTo>
                  <a:lnTo>
                    <a:pt x="26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5"/>
            <p:cNvSpPr/>
            <p:nvPr/>
          </p:nvSpPr>
          <p:spPr>
            <a:xfrm>
              <a:off x="3925734" y="1658861"/>
              <a:ext cx="119153" cy="169440"/>
            </a:xfrm>
            <a:custGeom>
              <a:avLst/>
              <a:gdLst/>
              <a:ahLst/>
              <a:cxnLst/>
              <a:rect l="l" t="t" r="r" b="b"/>
              <a:pathLst>
                <a:path w="2604" h="3703" extrusionOk="0">
                  <a:moveTo>
                    <a:pt x="2441" y="1"/>
                  </a:moveTo>
                  <a:lnTo>
                    <a:pt x="2359" y="42"/>
                  </a:lnTo>
                  <a:lnTo>
                    <a:pt x="1871" y="286"/>
                  </a:lnTo>
                  <a:lnTo>
                    <a:pt x="1383" y="611"/>
                  </a:lnTo>
                  <a:lnTo>
                    <a:pt x="976" y="977"/>
                  </a:lnTo>
                  <a:lnTo>
                    <a:pt x="651" y="1425"/>
                  </a:lnTo>
                  <a:lnTo>
                    <a:pt x="366" y="1913"/>
                  </a:lnTo>
                  <a:lnTo>
                    <a:pt x="163" y="2401"/>
                  </a:lnTo>
                  <a:lnTo>
                    <a:pt x="41" y="2970"/>
                  </a:lnTo>
                  <a:lnTo>
                    <a:pt x="0" y="3540"/>
                  </a:lnTo>
                  <a:lnTo>
                    <a:pt x="41" y="3621"/>
                  </a:lnTo>
                  <a:lnTo>
                    <a:pt x="82" y="3662"/>
                  </a:lnTo>
                  <a:lnTo>
                    <a:pt x="122" y="3702"/>
                  </a:lnTo>
                  <a:lnTo>
                    <a:pt x="285" y="3702"/>
                  </a:lnTo>
                  <a:lnTo>
                    <a:pt x="326" y="3662"/>
                  </a:lnTo>
                  <a:lnTo>
                    <a:pt x="366" y="3621"/>
                  </a:lnTo>
                  <a:lnTo>
                    <a:pt x="407" y="3540"/>
                  </a:lnTo>
                  <a:lnTo>
                    <a:pt x="448" y="3011"/>
                  </a:lnTo>
                  <a:lnTo>
                    <a:pt x="529" y="2563"/>
                  </a:lnTo>
                  <a:lnTo>
                    <a:pt x="732" y="2075"/>
                  </a:lnTo>
                  <a:lnTo>
                    <a:pt x="976" y="1669"/>
                  </a:lnTo>
                  <a:lnTo>
                    <a:pt x="1261" y="1262"/>
                  </a:lnTo>
                  <a:lnTo>
                    <a:pt x="1627" y="936"/>
                  </a:lnTo>
                  <a:lnTo>
                    <a:pt x="2034" y="652"/>
                  </a:lnTo>
                  <a:lnTo>
                    <a:pt x="2481" y="408"/>
                  </a:lnTo>
                  <a:lnTo>
                    <a:pt x="2563" y="367"/>
                  </a:lnTo>
                  <a:lnTo>
                    <a:pt x="2604" y="326"/>
                  </a:lnTo>
                  <a:lnTo>
                    <a:pt x="2604" y="245"/>
                  </a:lnTo>
                  <a:lnTo>
                    <a:pt x="2604" y="164"/>
                  </a:lnTo>
                  <a:lnTo>
                    <a:pt x="2563" y="82"/>
                  </a:lnTo>
                  <a:lnTo>
                    <a:pt x="2522" y="4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3" name="Google Shape;1233;p35"/>
          <p:cNvSpPr/>
          <p:nvPr/>
        </p:nvSpPr>
        <p:spPr>
          <a:xfrm rot="2002883">
            <a:off x="398046" y="3310081"/>
            <a:ext cx="2810609" cy="1939005"/>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2364" y="1583704"/>
            <a:ext cx="7060676" cy="1446550"/>
          </a:xfrm>
          <a:prstGeom prst="rect">
            <a:avLst/>
          </a:prstGeom>
          <a:noFill/>
        </p:spPr>
        <p:txBody>
          <a:bodyPr wrap="square" rtlCol="0">
            <a:spAutoFit/>
          </a:bodyPr>
          <a:lstStyle/>
          <a:p>
            <a:pPr algn="ctr"/>
            <a:r>
              <a:rPr lang="ru-RU" sz="4400" dirty="0">
                <a:latin typeface="Arial Rounded MT Bold" charset="0"/>
                <a:ea typeface="Arial Rounded MT Bold" charset="0"/>
                <a:cs typeface="Arial Rounded MT Bold" charset="0"/>
              </a:rPr>
              <a:t>КОГНІТИВНО-ПОВЕДІНКОВА ТЕРАПІЯ</a:t>
            </a:r>
          </a:p>
        </p:txBody>
      </p:sp>
    </p:spTree>
    <p:extLst>
      <p:ext uri="{BB962C8B-B14F-4D97-AF65-F5344CB8AC3E}">
        <p14:creationId xmlns:p14="http://schemas.microsoft.com/office/powerpoint/2010/main" val="919742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18"/>
        <p:cNvGrpSpPr/>
        <p:nvPr/>
      </p:nvGrpSpPr>
      <p:grpSpPr>
        <a:xfrm>
          <a:off x="0" y="0"/>
          <a:ext cx="0" cy="0"/>
          <a:chOff x="0" y="0"/>
          <a:chExt cx="0" cy="0"/>
        </a:xfrm>
      </p:grpSpPr>
      <p:sp>
        <p:nvSpPr>
          <p:cNvPr id="1919" name="Google Shape;1919;p60"/>
          <p:cNvSpPr txBox="1">
            <a:spLocks noGrp="1"/>
          </p:cNvSpPr>
          <p:nvPr>
            <p:ph type="title"/>
          </p:nvPr>
        </p:nvSpPr>
        <p:spPr>
          <a:xfrm>
            <a:off x="756945" y="67440"/>
            <a:ext cx="7704000" cy="572700"/>
          </a:xfrm>
          <a:prstGeom prst="rect">
            <a:avLst/>
          </a:prstGeom>
        </p:spPr>
        <p:txBody>
          <a:bodyPr spcFirstLastPara="1" wrap="square" lIns="91425" tIns="91425" rIns="91425" bIns="91425" anchor="t" anchorCtr="0">
            <a:noAutofit/>
          </a:bodyPr>
          <a:lstStyle/>
          <a:p>
            <a:pPr lvl="0"/>
            <a:r>
              <a:rPr lang="uk-UA" dirty="0"/>
              <a:t>Основоположники</a:t>
            </a:r>
            <a:endParaRPr dirty="0"/>
          </a:p>
        </p:txBody>
      </p:sp>
      <p:sp>
        <p:nvSpPr>
          <p:cNvPr id="1920" name="Google Shape;1920;p60"/>
          <p:cNvSpPr txBox="1">
            <a:spLocks noGrp="1"/>
          </p:cNvSpPr>
          <p:nvPr>
            <p:ph type="title" idx="2"/>
          </p:nvPr>
        </p:nvSpPr>
        <p:spPr>
          <a:xfrm>
            <a:off x="1821781" y="2654457"/>
            <a:ext cx="2360100" cy="479400"/>
          </a:xfrm>
          <a:prstGeom prst="rect">
            <a:avLst/>
          </a:prstGeom>
        </p:spPr>
        <p:txBody>
          <a:bodyPr spcFirstLastPara="1" wrap="square" lIns="91425" tIns="91425" rIns="91425" bIns="91425" anchor="t" anchorCtr="0">
            <a:noAutofit/>
          </a:bodyPr>
          <a:lstStyle/>
          <a:p>
            <a:pPr lvl="0"/>
            <a:r>
              <a:rPr lang="uk-UA" dirty="0">
                <a:latin typeface="Arial Rounded MT Bold" charset="0"/>
                <a:ea typeface="Arial Rounded MT Bold" charset="0"/>
                <a:cs typeface="Arial Rounded MT Bold" charset="0"/>
              </a:rPr>
              <a:t>Аарон Бек</a:t>
            </a:r>
            <a:endParaRPr dirty="0">
              <a:latin typeface="Arial Rounded MT Bold" charset="0"/>
              <a:ea typeface="Arial Rounded MT Bold" charset="0"/>
              <a:cs typeface="Arial Rounded MT Bold" charset="0"/>
            </a:endParaRPr>
          </a:p>
        </p:txBody>
      </p:sp>
      <p:sp>
        <p:nvSpPr>
          <p:cNvPr id="1921" name="Google Shape;1921;p60"/>
          <p:cNvSpPr txBox="1">
            <a:spLocks noGrp="1"/>
          </p:cNvSpPr>
          <p:nvPr>
            <p:ph type="title" idx="3"/>
          </p:nvPr>
        </p:nvSpPr>
        <p:spPr>
          <a:xfrm>
            <a:off x="5092391" y="2654457"/>
            <a:ext cx="2360400" cy="479400"/>
          </a:xfrm>
          <a:prstGeom prst="rect">
            <a:avLst/>
          </a:prstGeom>
        </p:spPr>
        <p:txBody>
          <a:bodyPr spcFirstLastPara="1" wrap="square" lIns="91425" tIns="91425" rIns="91425" bIns="91425" anchor="t" anchorCtr="0">
            <a:noAutofit/>
          </a:bodyPr>
          <a:lstStyle/>
          <a:p>
            <a:pPr lvl="0"/>
            <a:r>
              <a:rPr lang="uk-UA" dirty="0">
                <a:latin typeface="Arial Rounded MT Bold" charset="0"/>
                <a:ea typeface="Arial Rounded MT Bold" charset="0"/>
                <a:cs typeface="Arial Rounded MT Bold" charset="0"/>
              </a:rPr>
              <a:t>Альберт</a:t>
            </a:r>
            <a:r>
              <a:rPr lang="uk-UA" i="1" dirty="0">
                <a:latin typeface="Arial Rounded MT Bold" charset="0"/>
                <a:ea typeface="Arial Rounded MT Bold" charset="0"/>
                <a:cs typeface="Arial Rounded MT Bold" charset="0"/>
              </a:rPr>
              <a:t> </a:t>
            </a:r>
            <a:r>
              <a:rPr lang="ru-RU" dirty="0" err="1">
                <a:latin typeface="Arial Rounded MT Bold" charset="0"/>
                <a:ea typeface="Arial Rounded MT Bold" charset="0"/>
                <a:cs typeface="Arial Rounded MT Bold" charset="0"/>
              </a:rPr>
              <a:t>Елл</a:t>
            </a:r>
            <a:r>
              <a:rPr lang="uk-UA" dirty="0" err="1">
                <a:latin typeface="Arial Rounded MT Bold" charset="0"/>
                <a:ea typeface="Arial Rounded MT Bold" charset="0"/>
                <a:cs typeface="Arial Rounded MT Bold" charset="0"/>
              </a:rPr>
              <a:t>іс</a:t>
            </a:r>
            <a:endParaRPr dirty="0">
              <a:latin typeface="Arial Rounded MT Bold" charset="0"/>
              <a:ea typeface="Arial Rounded MT Bold" charset="0"/>
              <a:cs typeface="Arial Rounded MT Bold" charset="0"/>
            </a:endParaRPr>
          </a:p>
        </p:txBody>
      </p:sp>
      <p:sp>
        <p:nvSpPr>
          <p:cNvPr id="1922" name="Google Shape;1922;p60"/>
          <p:cNvSpPr txBox="1">
            <a:spLocks noGrp="1"/>
          </p:cNvSpPr>
          <p:nvPr>
            <p:ph type="subTitle" idx="1"/>
          </p:nvPr>
        </p:nvSpPr>
        <p:spPr>
          <a:xfrm>
            <a:off x="5185540" y="2954856"/>
            <a:ext cx="2360400" cy="2188644"/>
          </a:xfrm>
          <a:prstGeom prst="rect">
            <a:avLst/>
          </a:prstGeom>
        </p:spPr>
        <p:txBody>
          <a:bodyPr spcFirstLastPara="1" wrap="square" lIns="91425" tIns="91425" rIns="91425" bIns="91425" anchor="t" anchorCtr="0">
            <a:noAutofit/>
          </a:bodyPr>
          <a:lstStyle/>
          <a:p>
            <a:pPr marL="0" lvl="0" indent="0"/>
            <a:r>
              <a:rPr lang="uk-UA" sz="900" b="1" dirty="0">
                <a:latin typeface="Arial Rounded MT Bold" charset="0"/>
                <a:ea typeface="Arial Rounded MT Bold" charset="0"/>
                <a:cs typeface="Arial Rounded MT Bold" charset="0"/>
              </a:rPr>
              <a:t>Раціонально-емотивна поведінкова терапія. Ввів формулу </a:t>
            </a:r>
            <a:r>
              <a:rPr lang="ru-RU" sz="900" b="1" dirty="0">
                <a:latin typeface="Arial Rounded MT Bold" charset="0"/>
                <a:ea typeface="Arial Rounded MT Bold" charset="0"/>
                <a:cs typeface="Arial Rounded MT Bold" charset="0"/>
              </a:rPr>
              <a:t>АВС. На </a:t>
            </a:r>
            <a:r>
              <a:rPr lang="ru-RU" sz="900" b="1" dirty="0" err="1">
                <a:latin typeface="Arial Rounded MT Bold" charset="0"/>
                <a:ea typeface="Arial Rounded MT Bold" charset="0"/>
                <a:cs typeface="Arial Rounded MT Bold" charset="0"/>
              </a:rPr>
              <a:t>його</a:t>
            </a:r>
            <a:r>
              <a:rPr lang="ru-RU" sz="900" b="1" dirty="0">
                <a:latin typeface="Arial Rounded MT Bold" charset="0"/>
                <a:ea typeface="Arial Rounded MT Bold" charset="0"/>
                <a:cs typeface="Arial Rounded MT Bold" charset="0"/>
              </a:rPr>
              <a:t> думку </a:t>
            </a:r>
            <a:r>
              <a:rPr lang="ru-RU" sz="900" b="1" dirty="0" err="1">
                <a:latin typeface="Arial Rounded MT Bold" charset="0"/>
                <a:ea typeface="Arial Rounded MT Bold" charset="0"/>
                <a:cs typeface="Arial Rounded MT Bold" charset="0"/>
              </a:rPr>
              <a:t>людин</a:t>
            </a:r>
            <a:r>
              <a:rPr lang="uk-UA" sz="900" b="1" dirty="0">
                <a:latin typeface="Arial Rounded MT Bold" charset="0"/>
                <a:ea typeface="Arial Rounded MT Bold" charset="0"/>
                <a:cs typeface="Arial Rounded MT Bold" charset="0"/>
              </a:rPr>
              <a:t>і властиві ірраціональні думки «із народження». Саме вони є причиною </a:t>
            </a:r>
            <a:r>
              <a:rPr lang="uk-UA" sz="900" b="1" dirty="0" err="1">
                <a:latin typeface="Arial Rounded MT Bold" charset="0"/>
                <a:ea typeface="Arial Rounded MT Bold" charset="0"/>
                <a:cs typeface="Arial Rounded MT Bold" charset="0"/>
              </a:rPr>
              <a:t>дисфункціональних</a:t>
            </a:r>
            <a:r>
              <a:rPr lang="uk-UA" sz="900" b="1" dirty="0">
                <a:latin typeface="Arial Rounded MT Bold" charset="0"/>
                <a:ea typeface="Arial Rounded MT Bold" charset="0"/>
                <a:cs typeface="Arial Rounded MT Bold" charset="0"/>
              </a:rPr>
              <a:t> емоцій та поведінки. Широко використовував термін «когнітивна (логічна) помилка» для терапевтичної роботи з пацієнтами. Основою когнітивної реконструкції (зміни ірраціональних переконань на раціональні) вбачав у їх постійному диспуті на сесіях та у якості домашніх завдань; використання позитивного та негативного підкріплення</a:t>
            </a:r>
            <a:r>
              <a:rPr lang="uk-UA" sz="1600" b="1" dirty="0">
                <a:latin typeface="Arial Rounded MT Bold" charset="0"/>
                <a:ea typeface="Arial Rounded MT Bold" charset="0"/>
                <a:cs typeface="Arial Rounded MT Bold" charset="0"/>
              </a:rPr>
              <a:t>.</a:t>
            </a:r>
            <a:endParaRPr sz="1600" b="1" dirty="0">
              <a:latin typeface="Arial Rounded MT Bold" charset="0"/>
              <a:ea typeface="Arial Rounded MT Bold" charset="0"/>
              <a:cs typeface="Arial Rounded MT Bold" charset="0"/>
            </a:endParaRPr>
          </a:p>
        </p:txBody>
      </p:sp>
      <p:sp>
        <p:nvSpPr>
          <p:cNvPr id="1923" name="Google Shape;1923;p60"/>
          <p:cNvSpPr txBox="1">
            <a:spLocks noGrp="1"/>
          </p:cNvSpPr>
          <p:nvPr>
            <p:ph type="subTitle" idx="4"/>
          </p:nvPr>
        </p:nvSpPr>
        <p:spPr>
          <a:xfrm>
            <a:off x="1792963" y="2954856"/>
            <a:ext cx="2360100" cy="2188644"/>
          </a:xfrm>
          <a:prstGeom prst="rect">
            <a:avLst/>
          </a:prstGeom>
        </p:spPr>
        <p:txBody>
          <a:bodyPr spcFirstLastPara="1" wrap="square" lIns="91425" tIns="91425" rIns="91425" bIns="91425" anchor="t" anchorCtr="0">
            <a:noAutofit/>
          </a:bodyPr>
          <a:lstStyle/>
          <a:p>
            <a:pPr marL="0" indent="0"/>
            <a:r>
              <a:rPr lang="uk-UA" sz="900" b="1" dirty="0">
                <a:latin typeface="Arial Rounded MT Bold" charset="0"/>
                <a:ea typeface="Arial Rounded MT Bold" charset="0"/>
                <a:cs typeface="Arial Rounded MT Bold" charset="0"/>
              </a:rPr>
              <a:t>Широко використовував поняття «когнітивних схем» для роботи з пацієнтами з депресивними та тривожними розладами. Створив термін «когнітивна тріада» при депресії. Ввів поняття «автоматичні думки», «проміжні та центральні ірраціональні переконання». Основою роботи вбачав ідентифікацію та диспут ірраціональних переконань, змін когнітивних схем, проведення експериментів в реальному житті та уяві, використання поведінкових технік, релаксації.   </a:t>
            </a:r>
            <a:endParaRPr lang="ru-RU" sz="900" b="1" dirty="0">
              <a:latin typeface="Arial Rounded MT Bold" charset="0"/>
              <a:ea typeface="Arial Rounded MT Bold" charset="0"/>
              <a:cs typeface="Arial Rounded MT Bold" charset="0"/>
            </a:endParaRPr>
          </a:p>
          <a:p>
            <a:pPr marL="0" lvl="0" indent="0" algn="ctr" rtl="0">
              <a:spcBef>
                <a:spcPts val="0"/>
              </a:spcBef>
              <a:spcAft>
                <a:spcPts val="0"/>
              </a:spcAft>
              <a:buNone/>
            </a:pPr>
            <a:endParaRPr dirty="0"/>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540" y="774039"/>
            <a:ext cx="1970901" cy="19709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Рисунок 11"/>
          <p:cNvPicPr>
            <a:picLocks noChangeAspect="1"/>
          </p:cNvPicPr>
          <p:nvPr/>
        </p:nvPicPr>
        <p:blipFill rotWithShape="1">
          <a:blip r:embed="rId4">
            <a:alphaModFix/>
            <a:extLst>
              <a:ext uri="{28A0092B-C50C-407E-A947-70E740481C1C}">
                <a14:useLocalDpi xmlns:a14="http://schemas.microsoft.com/office/drawing/2010/main" val="0"/>
              </a:ext>
            </a:extLst>
          </a:blip>
          <a:srcRect l="2283" t="650" r="710" b="14485"/>
          <a:stretch/>
        </p:blipFill>
        <p:spPr>
          <a:xfrm>
            <a:off x="2019865" y="869958"/>
            <a:ext cx="1905996" cy="1874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6264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7"/>
        <p:cNvGrpSpPr/>
        <p:nvPr/>
      </p:nvGrpSpPr>
      <p:grpSpPr>
        <a:xfrm>
          <a:off x="0" y="0"/>
          <a:ext cx="0" cy="0"/>
          <a:chOff x="0" y="0"/>
          <a:chExt cx="0" cy="0"/>
        </a:xfrm>
      </p:grpSpPr>
      <p:sp>
        <p:nvSpPr>
          <p:cNvPr id="1238" name="Google Shape;1238;p36"/>
          <p:cNvSpPr txBox="1">
            <a:spLocks noGrp="1"/>
          </p:cNvSpPr>
          <p:nvPr>
            <p:ph type="title"/>
          </p:nvPr>
        </p:nvSpPr>
        <p:spPr>
          <a:xfrm>
            <a:off x="720000" y="292625"/>
            <a:ext cx="7704000" cy="572700"/>
          </a:xfrm>
          <a:prstGeom prst="rect">
            <a:avLst/>
          </a:prstGeom>
        </p:spPr>
        <p:txBody>
          <a:bodyPr spcFirstLastPara="1" wrap="square" lIns="91425" tIns="91425" rIns="91425" bIns="91425" anchor="t" anchorCtr="0">
            <a:noAutofit/>
          </a:bodyPr>
          <a:lstStyle/>
          <a:p>
            <a:pPr lvl="0"/>
            <a:r>
              <a:rPr lang="uk-UA" dirty="0"/>
              <a:t>Характеристика методу</a:t>
            </a:r>
            <a:endParaRPr dirty="0"/>
          </a:p>
        </p:txBody>
      </p:sp>
      <p:sp>
        <p:nvSpPr>
          <p:cNvPr id="1239" name="Google Shape;1239;p36"/>
          <p:cNvSpPr txBox="1">
            <a:spLocks noGrp="1"/>
          </p:cNvSpPr>
          <p:nvPr>
            <p:ph type="body" idx="1"/>
          </p:nvPr>
        </p:nvSpPr>
        <p:spPr>
          <a:xfrm>
            <a:off x="720000" y="1017725"/>
            <a:ext cx="7704000" cy="3416400"/>
          </a:xfrm>
          <a:prstGeom prst="rect">
            <a:avLst/>
          </a:prstGeom>
        </p:spPr>
        <p:txBody>
          <a:bodyPr spcFirstLastPara="1" wrap="square" lIns="91425" tIns="91425" rIns="91425" bIns="91425" anchor="t" anchorCtr="0">
            <a:noAutofit/>
          </a:bodyPr>
          <a:lstStyle/>
          <a:p>
            <a:pPr marL="596646" indent="-514350"/>
            <a:r>
              <a:rPr lang="uk-UA" b="1" dirty="0"/>
              <a:t>Думки є причиною емоцій та дій.</a:t>
            </a:r>
          </a:p>
          <a:p>
            <a:pPr marL="596646" indent="-514350"/>
            <a:r>
              <a:rPr lang="uk-UA" b="1" dirty="0"/>
              <a:t>Порівняно недовге лікування. Зазвичай біля 15 сесій. У випадку короткотривалої КПТ – біля 5-6 сесій. </a:t>
            </a:r>
            <a:br>
              <a:rPr lang="uk-UA" b="1" dirty="0"/>
            </a:br>
            <a:r>
              <a:rPr lang="uk-UA" b="1" dirty="0"/>
              <a:t>*Для порівняння психоаналіз має тривалість декількох років.</a:t>
            </a:r>
          </a:p>
          <a:p>
            <a:pPr marL="596646" indent="-514350"/>
            <a:r>
              <a:rPr lang="uk-UA" b="1" dirty="0"/>
              <a:t> Фокус на теперішній стан (думки, емоції, поведінку). Минуле пацієнта використовується переважно як матеріал для пошуку контраргументів для ірраціональних переконань та зміни теперішніх когнітивних схем.</a:t>
            </a:r>
          </a:p>
          <a:p>
            <a:pPr marL="596646" indent="-514350"/>
            <a:r>
              <a:rPr lang="uk-UA" b="1" dirty="0"/>
              <a:t>КПТ – це співробітництво клієнта та терапевта. Пацієнт </a:t>
            </a:r>
            <a:r>
              <a:rPr lang="uk-UA" b="1" i="1" dirty="0"/>
              <a:t>визначає </a:t>
            </a:r>
            <a:r>
              <a:rPr lang="uk-UA" b="1" dirty="0"/>
              <a:t>цілі, виражає те, що його турбує, навчається та вчиться використовувати те, чому навчився.</a:t>
            </a:r>
            <a:r>
              <a:rPr lang="ru-RU" b="1" u="sng" dirty="0"/>
              <a:t> </a:t>
            </a:r>
            <a:r>
              <a:rPr lang="ru-RU" b="1" dirty="0"/>
              <a:t> Терапевт – </a:t>
            </a:r>
            <a:r>
              <a:rPr lang="ru-RU" b="1" i="1" dirty="0" err="1"/>
              <a:t>допомагає</a:t>
            </a:r>
            <a:r>
              <a:rPr lang="ru-RU" b="1" i="1" dirty="0"/>
              <a:t> </a:t>
            </a:r>
            <a:r>
              <a:rPr lang="ru-RU" b="1" dirty="0" err="1"/>
              <a:t>клієнту</a:t>
            </a:r>
            <a:r>
              <a:rPr lang="ru-RU" b="1" dirty="0"/>
              <a:t> </a:t>
            </a:r>
            <a:r>
              <a:rPr lang="ru-RU" b="1" dirty="0" err="1"/>
              <a:t>із</a:t>
            </a:r>
            <a:r>
              <a:rPr lang="ru-RU" b="1" dirty="0"/>
              <a:t> </a:t>
            </a:r>
            <a:r>
              <a:rPr lang="ru-RU" b="1" dirty="0" err="1"/>
              <a:t>визначенянм</a:t>
            </a:r>
            <a:r>
              <a:rPr lang="ru-RU" b="1" dirty="0"/>
              <a:t> </a:t>
            </a:r>
            <a:r>
              <a:rPr lang="ru-RU" b="1" dirty="0" err="1"/>
              <a:t>цілей</a:t>
            </a:r>
            <a:r>
              <a:rPr lang="ru-RU" b="1" dirty="0"/>
              <a:t>, </a:t>
            </a:r>
            <a:r>
              <a:rPr lang="ru-RU" b="1" dirty="0" err="1"/>
              <a:t>слухає</a:t>
            </a:r>
            <a:r>
              <a:rPr lang="ru-RU" b="1" dirty="0"/>
              <a:t>, </a:t>
            </a:r>
            <a:r>
              <a:rPr lang="ru-RU" b="1" dirty="0" err="1"/>
              <a:t>навчає</a:t>
            </a:r>
            <a:r>
              <a:rPr lang="ru-RU" b="1" dirty="0"/>
              <a:t> та </a:t>
            </a:r>
            <a:r>
              <a:rPr lang="ru-RU" b="1" dirty="0" err="1"/>
              <a:t>заохочує</a:t>
            </a:r>
            <a:r>
              <a:rPr lang="ru-RU" b="1" dirty="0"/>
              <a:t>.</a:t>
            </a:r>
          </a:p>
          <a:p>
            <a:pPr marL="596646" indent="-514350"/>
            <a:r>
              <a:rPr lang="uk-UA" b="1" dirty="0"/>
              <a:t>Навчає перевагам спокійного або хоча б нейтрального </a:t>
            </a:r>
            <a:r>
              <a:rPr lang="uk-UA" b="1" dirty="0" err="1"/>
              <a:t>відреагування</a:t>
            </a:r>
            <a:r>
              <a:rPr lang="uk-UA" b="1" dirty="0"/>
              <a:t> тяжких ситуацій. Якщо ви засмучені через свої проблеми, то у вас з’являються одразу 2 проблеми – 1) сама проблема та 2) ваш засмучений настрій.</a:t>
            </a:r>
          </a:p>
          <a:p>
            <a:pPr marL="596646" indent="-514350"/>
            <a:r>
              <a:rPr lang="uk-UA" b="1" dirty="0"/>
              <a:t>Базується на </a:t>
            </a:r>
            <a:r>
              <a:rPr lang="uk-UA" b="1" i="1" dirty="0"/>
              <a:t>раціональних думках – «</a:t>
            </a:r>
            <a:r>
              <a:rPr lang="uk-UA" b="1" dirty="0"/>
              <a:t>факти, а не припущення».</a:t>
            </a:r>
          </a:p>
          <a:p>
            <a:pPr marL="596646" indent="-514350"/>
            <a:r>
              <a:rPr lang="uk-UA" b="1" dirty="0"/>
              <a:t>Базується на припущенні, що більшість емоційних та поведінкових реакцій є вивченими. Таким чином, основною ціллю терапії є допомогти клієнту </a:t>
            </a:r>
            <a:r>
              <a:rPr lang="uk-UA" b="1" i="1" dirty="0"/>
              <a:t>відучитись </a:t>
            </a:r>
            <a:r>
              <a:rPr lang="uk-UA" b="1" dirty="0"/>
              <a:t>від їх їх небажаних реакцій та допомогти навчити бажаним.</a:t>
            </a:r>
          </a:p>
          <a:p>
            <a:pPr marL="596646" indent="-514350"/>
            <a:r>
              <a:rPr lang="uk-UA" b="1" dirty="0"/>
              <a:t>Виконання домашніх завдань – є основною характеристикою КПТ. За словами </a:t>
            </a:r>
            <a:r>
              <a:rPr lang="uk-UA" b="1" dirty="0" err="1"/>
              <a:t>Елліса</a:t>
            </a:r>
            <a:r>
              <a:rPr lang="uk-UA" b="1" dirty="0"/>
              <a:t> сеанс психотерапії триває 60-90 хв, весь інший час на тижні пацієнт </a:t>
            </a:r>
            <a:r>
              <a:rPr lang="uk-UA" b="1" dirty="0" err="1"/>
              <a:t>предоставленний</a:t>
            </a:r>
            <a:r>
              <a:rPr lang="uk-UA" b="1" dirty="0"/>
              <a:t> самому собі.</a:t>
            </a:r>
          </a:p>
          <a:p>
            <a:pPr marL="596646" indent="-514350"/>
            <a:r>
              <a:rPr lang="uk-UA" b="1" dirty="0"/>
              <a:t>КПТ є структурованою та директивною, базуючись на припущенні, що </a:t>
            </a:r>
            <a:r>
              <a:rPr lang="uk-UA" b="1" dirty="0" err="1"/>
              <a:t>дезадаптивна</a:t>
            </a:r>
            <a:r>
              <a:rPr lang="uk-UA" b="1" dirty="0"/>
              <a:t> поведінка є наслідком дефіциту у навичках.</a:t>
            </a:r>
            <a:endParaRPr lang="ru-RU"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38"/>
          <p:cNvSpPr txBox="1">
            <a:spLocks noGrp="1"/>
          </p:cNvSpPr>
          <p:nvPr>
            <p:ph type="title"/>
          </p:nvPr>
        </p:nvSpPr>
        <p:spPr>
          <a:xfrm>
            <a:off x="0" y="114300"/>
            <a:ext cx="9144000" cy="959150"/>
          </a:xfrm>
          <a:prstGeom prst="rect">
            <a:avLst/>
          </a:prstGeom>
        </p:spPr>
        <p:txBody>
          <a:bodyPr spcFirstLastPara="1" wrap="square" lIns="91425" tIns="91425" rIns="91425" bIns="91425" anchor="ctr" anchorCtr="0">
            <a:noAutofit/>
          </a:bodyPr>
          <a:lstStyle/>
          <a:p>
            <a:pPr lvl="0"/>
            <a:r>
              <a:rPr lang="uk-UA" sz="3200" dirty="0"/>
              <a:t>Основні ірраціональні переконання за </a:t>
            </a:r>
            <a:br>
              <a:rPr lang="uk-UA" sz="3200" dirty="0"/>
            </a:br>
            <a:r>
              <a:rPr lang="uk-UA" sz="3200" dirty="0"/>
              <a:t>А. </a:t>
            </a:r>
            <a:r>
              <a:rPr lang="uk-UA" sz="3200" dirty="0" err="1"/>
              <a:t>Еллісом</a:t>
            </a:r>
            <a:endParaRPr sz="3200" dirty="0"/>
          </a:p>
        </p:txBody>
      </p:sp>
      <p:sp>
        <p:nvSpPr>
          <p:cNvPr id="1284" name="Google Shape;1284;p38"/>
          <p:cNvSpPr txBox="1">
            <a:spLocks noGrp="1"/>
          </p:cNvSpPr>
          <p:nvPr>
            <p:ph type="subTitle" idx="1"/>
          </p:nvPr>
        </p:nvSpPr>
        <p:spPr>
          <a:xfrm>
            <a:off x="165100" y="1193800"/>
            <a:ext cx="8826500" cy="3848100"/>
          </a:xfrm>
          <a:prstGeom prst="rect">
            <a:avLst/>
          </a:prstGeom>
        </p:spPr>
        <p:txBody>
          <a:bodyPr spcFirstLastPara="1" wrap="square" lIns="91425" tIns="91425" rIns="91425" bIns="91425" anchor="t" anchorCtr="0">
            <a:noAutofit/>
          </a:bodyPr>
          <a:lstStyle/>
          <a:p>
            <a:pPr algn="l">
              <a:buFont typeface="Arial" charset="0"/>
              <a:buChar char="•"/>
            </a:pPr>
            <a:r>
              <a:rPr lang="uk-UA" dirty="0"/>
              <a:t>Я потребую любов та схвалення тих, хто мене оточує.</a:t>
            </a:r>
          </a:p>
          <a:p>
            <a:pPr algn="l">
              <a:buFont typeface="Arial" charset="0"/>
              <a:buChar char="•"/>
            </a:pPr>
            <a:r>
              <a:rPr lang="uk-UA" dirty="0"/>
              <a:t>Я повинен уникати несхвалення від будь-якого джерела.</a:t>
            </a:r>
          </a:p>
          <a:p>
            <a:pPr algn="l">
              <a:buFont typeface="Arial" charset="0"/>
              <a:buChar char="•"/>
            </a:pPr>
            <a:r>
              <a:rPr lang="uk-UA" dirty="0"/>
              <a:t>Для того, щоб бути нормальною людиною я має досягати успіху у всіх своїх починаннях.</a:t>
            </a:r>
          </a:p>
          <a:p>
            <a:pPr algn="l">
              <a:buFont typeface="Arial" charset="0"/>
              <a:buChar char="•"/>
            </a:pPr>
            <a:r>
              <a:rPr lang="uk-UA" dirty="0"/>
              <a:t>Я не може дозволити собі робити помилки.</a:t>
            </a:r>
          </a:p>
          <a:p>
            <a:pPr algn="l">
              <a:buFont typeface="Arial" charset="0"/>
              <a:buChar char="•"/>
            </a:pPr>
            <a:r>
              <a:rPr lang="uk-UA" dirty="0"/>
              <a:t>Люди повинні завжди робити правильні речі. Коли вони поводяться несправедливо, егоїстично або неприйнятно вони повинні бути осуджені та покарані.</a:t>
            </a:r>
          </a:p>
          <a:p>
            <a:pPr algn="l">
              <a:buFont typeface="Arial" charset="0"/>
              <a:buChar char="•"/>
            </a:pPr>
            <a:r>
              <a:rPr lang="uk-UA" dirty="0"/>
              <a:t>Все повинно бути так, як я хочу.</a:t>
            </a:r>
          </a:p>
          <a:p>
            <a:pPr algn="l">
              <a:buFont typeface="Arial" charset="0"/>
              <a:buChar char="•"/>
            </a:pPr>
            <a:r>
              <a:rPr lang="uk-UA" dirty="0"/>
              <a:t>Моє нещастя спричинене речами, які знаходяться поза моїм контролем. Тому я не можу нічого зробити, щоб почувати себе краще.</a:t>
            </a:r>
          </a:p>
          <a:p>
            <a:pPr algn="l">
              <a:buFont typeface="Arial" charset="0"/>
              <a:buChar char="•"/>
            </a:pPr>
            <a:r>
              <a:rPr lang="uk-UA" dirty="0"/>
              <a:t>Я повинен переживати з приводу речей, які є небезпечними, неприємними або страшними, в інакшому випадку вони можуть трапитись зі мною</a:t>
            </a:r>
          </a:p>
          <a:p>
            <a:pPr algn="l">
              <a:buFont typeface="Arial" charset="0"/>
              <a:buChar char="•"/>
            </a:pPr>
            <a:r>
              <a:rPr lang="uk-UA" dirty="0"/>
              <a:t>Всі повинні залежати від когось більш сильного за них самих.</a:t>
            </a:r>
          </a:p>
          <a:p>
            <a:pPr algn="l">
              <a:buFont typeface="Arial" charset="0"/>
              <a:buChar char="•"/>
            </a:pPr>
            <a:r>
              <a:rPr lang="uk-UA" dirty="0"/>
              <a:t>Я повинен засмучуватись, якщо у інших людей виникають проблеми, та мати поганий настрій, якщо інші себе так почувають.</a:t>
            </a:r>
          </a:p>
          <a:p>
            <a:pPr algn="l">
              <a:buFont typeface="Arial" charset="0"/>
              <a:buChar char="•"/>
            </a:pPr>
            <a:endParaRPr lang="uk-UA" dirty="0"/>
          </a:p>
          <a:p>
            <a:pPr marL="0" lvl="0" indent="0" algn="ctr" rtl="0">
              <a:spcBef>
                <a:spcPts val="0"/>
              </a:spcBef>
              <a:spcAft>
                <a:spcPts val="0"/>
              </a:spcAft>
              <a:buNone/>
            </a:pPr>
            <a:endParaRPr dirty="0"/>
          </a:p>
        </p:txBody>
      </p:sp>
      <p:sp>
        <p:nvSpPr>
          <p:cNvPr id="1285" name="Google Shape;1285;p38"/>
          <p:cNvSpPr/>
          <p:nvPr/>
        </p:nvSpPr>
        <p:spPr>
          <a:xfrm rot="2037842">
            <a:off x="3084503" y="44023"/>
            <a:ext cx="2997993" cy="2058854"/>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grpSp>
        <p:nvGrpSpPr>
          <p:cNvPr id="1244" name="Google Shape;1244;p37"/>
          <p:cNvGrpSpPr/>
          <p:nvPr/>
        </p:nvGrpSpPr>
        <p:grpSpPr>
          <a:xfrm>
            <a:off x="4651049" y="1053933"/>
            <a:ext cx="3572226" cy="2000796"/>
            <a:chOff x="526736" y="916254"/>
            <a:chExt cx="4031857" cy="2258235"/>
          </a:xfrm>
        </p:grpSpPr>
        <p:sp>
          <p:nvSpPr>
            <p:cNvPr id="1245" name="Google Shape;1245;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37"/>
          <p:cNvGrpSpPr/>
          <p:nvPr/>
        </p:nvGrpSpPr>
        <p:grpSpPr>
          <a:xfrm>
            <a:off x="804446" y="1053921"/>
            <a:ext cx="3572226" cy="2000796"/>
            <a:chOff x="526736" y="916254"/>
            <a:chExt cx="4031857" cy="2258235"/>
          </a:xfrm>
        </p:grpSpPr>
        <p:sp>
          <p:nvSpPr>
            <p:cNvPr id="1254" name="Google Shape;1254;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7" name="Google Shape;1257;p37"/>
          <p:cNvSpPr txBox="1">
            <a:spLocks noGrp="1"/>
          </p:cNvSpPr>
          <p:nvPr>
            <p:ph type="title" idx="8"/>
          </p:nvPr>
        </p:nvSpPr>
        <p:spPr>
          <a:xfrm>
            <a:off x="725134" y="1241643"/>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01</a:t>
            </a:r>
            <a:endParaRPr dirty="0"/>
          </a:p>
        </p:txBody>
      </p:sp>
      <p:sp>
        <p:nvSpPr>
          <p:cNvPr id="1258" name="Google Shape;1258;p37"/>
          <p:cNvSpPr txBox="1">
            <a:spLocks noGrp="1"/>
          </p:cNvSpPr>
          <p:nvPr>
            <p:ph type="title" idx="13"/>
          </p:nvPr>
        </p:nvSpPr>
        <p:spPr>
          <a:xfrm>
            <a:off x="4719945" y="1172944"/>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02</a:t>
            </a:r>
            <a:endParaRPr dirty="0"/>
          </a:p>
        </p:txBody>
      </p:sp>
      <p:sp>
        <p:nvSpPr>
          <p:cNvPr id="1260" name="Google Shape;1260;p37"/>
          <p:cNvSpPr txBox="1">
            <a:spLocks noGrp="1"/>
          </p:cNvSpPr>
          <p:nvPr>
            <p:ph type="title" idx="15"/>
          </p:nvPr>
        </p:nvSpPr>
        <p:spPr>
          <a:xfrm>
            <a:off x="743640" y="226772"/>
            <a:ext cx="7704000" cy="572700"/>
          </a:xfrm>
          <a:prstGeom prst="rect">
            <a:avLst/>
          </a:prstGeom>
        </p:spPr>
        <p:txBody>
          <a:bodyPr spcFirstLastPara="1" wrap="square" lIns="91425" tIns="91425" rIns="91425" bIns="91425" anchor="t" anchorCtr="0">
            <a:noAutofit/>
          </a:bodyPr>
          <a:lstStyle/>
          <a:p>
            <a:pPr lvl="0"/>
            <a:r>
              <a:rPr lang="uk-UA" dirty="0"/>
              <a:t>Два типи порушення</a:t>
            </a:r>
            <a:endParaRPr dirty="0"/>
          </a:p>
        </p:txBody>
      </p:sp>
      <p:sp>
        <p:nvSpPr>
          <p:cNvPr id="1261" name="Google Shape;1261;p37"/>
          <p:cNvSpPr txBox="1">
            <a:spLocks noGrp="1"/>
          </p:cNvSpPr>
          <p:nvPr>
            <p:ph type="title"/>
          </p:nvPr>
        </p:nvSpPr>
        <p:spPr>
          <a:xfrm>
            <a:off x="1634338" y="1697044"/>
            <a:ext cx="2823562" cy="527700"/>
          </a:xfrm>
          <a:prstGeom prst="rect">
            <a:avLst/>
          </a:prstGeom>
        </p:spPr>
        <p:txBody>
          <a:bodyPr spcFirstLastPara="1" wrap="square" lIns="91425" tIns="91425" rIns="91425" bIns="91425" anchor="ctr" anchorCtr="0">
            <a:noAutofit/>
          </a:bodyPr>
          <a:lstStyle/>
          <a:p>
            <a:r>
              <a:rPr lang="uk-UA" dirty="0"/>
              <a:t>Ті, що </a:t>
            </a:r>
            <a:r>
              <a:rPr lang="uk-UA" dirty="0" err="1"/>
              <a:t>стосуются</a:t>
            </a:r>
            <a:r>
              <a:rPr lang="uk-UA" dirty="0"/>
              <a:t> Его:</a:t>
            </a:r>
            <a:br>
              <a:rPr lang="uk-UA" dirty="0"/>
            </a:br>
            <a:endParaRPr dirty="0"/>
          </a:p>
        </p:txBody>
      </p:sp>
      <p:sp>
        <p:nvSpPr>
          <p:cNvPr id="1262" name="Google Shape;1262;p37"/>
          <p:cNvSpPr txBox="1">
            <a:spLocks noGrp="1"/>
          </p:cNvSpPr>
          <p:nvPr>
            <p:ph type="subTitle" idx="1"/>
          </p:nvPr>
        </p:nvSpPr>
        <p:spPr>
          <a:xfrm>
            <a:off x="1071157" y="1706225"/>
            <a:ext cx="3846603" cy="2874562"/>
          </a:xfrm>
          <a:prstGeom prst="rect">
            <a:avLst/>
          </a:prstGeom>
        </p:spPr>
        <p:txBody>
          <a:bodyPr spcFirstLastPara="1" wrap="square" lIns="91425" tIns="91425" rIns="91425" bIns="91425" anchor="ctr" anchorCtr="0">
            <a:noAutofit/>
          </a:bodyPr>
          <a:lstStyle/>
          <a:p>
            <a:pPr marL="285750" indent="-285750">
              <a:buFont typeface="Arial" charset="0"/>
              <a:buChar char="•"/>
            </a:pPr>
            <a:r>
              <a:rPr lang="uk-UA" dirty="0">
                <a:latin typeface="Arial Rounded MT Bold" charset="0"/>
                <a:ea typeface="Arial Rounded MT Bold" charset="0"/>
                <a:cs typeface="Arial Rounded MT Bold" charset="0"/>
              </a:rPr>
              <a:t>Емоційна напруга, яка виникає від сприйняття того, що людині або її гідності щось загрожує – це призводить до таких проблем, як уникання ситуацій, в яких можливе невдача, несхвалення та ін.</a:t>
            </a:r>
          </a:p>
          <a:p>
            <a:endParaRPr lang="uk-UA" dirty="0">
              <a:latin typeface="Arial Rounded MT Bold" charset="0"/>
              <a:ea typeface="Arial Rounded MT Bold" charset="0"/>
              <a:cs typeface="Arial Rounded MT Bold" charset="0"/>
            </a:endParaRPr>
          </a:p>
          <a:p>
            <a:pPr marL="285750" indent="-285750">
              <a:buFont typeface="Arial" charset="0"/>
              <a:buChar char="•"/>
            </a:pPr>
            <a:r>
              <a:rPr lang="uk-UA" dirty="0">
                <a:latin typeface="Arial Rounded MT Bold" charset="0"/>
                <a:ea typeface="Arial Rounded MT Bold" charset="0"/>
                <a:cs typeface="Arial Rounded MT Bold" charset="0"/>
              </a:rPr>
              <a:t>Пошук схвалення від інших людей та виникнення неасертивної поведінки через страх осудження від інших.</a:t>
            </a:r>
          </a:p>
          <a:p>
            <a:pPr marL="0" lvl="0" indent="0" algn="l" rtl="0">
              <a:spcBef>
                <a:spcPts val="0"/>
              </a:spcBef>
              <a:spcAft>
                <a:spcPts val="0"/>
              </a:spcAft>
              <a:buNone/>
            </a:pPr>
            <a:endParaRPr dirty="0">
              <a:latin typeface="Arial Rounded MT Bold" charset="0"/>
              <a:ea typeface="Arial Rounded MT Bold" charset="0"/>
              <a:cs typeface="Arial Rounded MT Bold" charset="0"/>
            </a:endParaRPr>
          </a:p>
        </p:txBody>
      </p:sp>
      <p:sp>
        <p:nvSpPr>
          <p:cNvPr id="1263" name="Google Shape;1263;p37"/>
          <p:cNvSpPr txBox="1">
            <a:spLocks noGrp="1"/>
          </p:cNvSpPr>
          <p:nvPr>
            <p:ph type="title" idx="2"/>
          </p:nvPr>
        </p:nvSpPr>
        <p:spPr>
          <a:xfrm>
            <a:off x="5693801" y="1549246"/>
            <a:ext cx="2928190" cy="623556"/>
          </a:xfrm>
          <a:prstGeom prst="rect">
            <a:avLst/>
          </a:prstGeom>
        </p:spPr>
        <p:txBody>
          <a:bodyPr spcFirstLastPara="1" wrap="square" lIns="91425" tIns="91425" rIns="91425" bIns="91425" anchor="ctr" anchorCtr="0">
            <a:noAutofit/>
          </a:bodyPr>
          <a:lstStyle/>
          <a:p>
            <a:r>
              <a:rPr lang="uk-UA"/>
              <a:t>Ті, що стосуються дискомфорту:</a:t>
            </a:r>
            <a:br>
              <a:rPr lang="uk-UA"/>
            </a:br>
            <a:endParaRPr dirty="0"/>
          </a:p>
        </p:txBody>
      </p:sp>
      <p:sp>
        <p:nvSpPr>
          <p:cNvPr id="1264" name="Google Shape;1264;p37"/>
          <p:cNvSpPr txBox="1">
            <a:spLocks noGrp="1"/>
          </p:cNvSpPr>
          <p:nvPr>
            <p:ph type="subTitle" idx="3"/>
          </p:nvPr>
        </p:nvSpPr>
        <p:spPr>
          <a:xfrm>
            <a:off x="5088867" y="2151863"/>
            <a:ext cx="3624364" cy="2932131"/>
          </a:xfrm>
          <a:prstGeom prst="rect">
            <a:avLst/>
          </a:prstGeom>
        </p:spPr>
        <p:txBody>
          <a:bodyPr spcFirstLastPara="1" wrap="square" lIns="91425" tIns="91425" rIns="91425" bIns="91425" anchor="ctr" anchorCtr="0">
            <a:noAutofit/>
          </a:bodyPr>
          <a:lstStyle/>
          <a:p>
            <a:pPr marL="0" indent="0"/>
            <a:r>
              <a:rPr lang="uk-UA" dirty="0">
                <a:latin typeface="Arial Rounded MT Bold" charset="0"/>
                <a:ea typeface="Arial Rounded MT Bold" charset="0"/>
                <a:cs typeface="Arial Rounded MT Bold" charset="0"/>
              </a:rPr>
              <a:t>Є наслідком вимог стосовно інших («люди повинні правильно зі мною поводитись») та світу («обставини, в яких я живу, мають бути такими, як я хочу»).</a:t>
            </a:r>
          </a:p>
          <a:p>
            <a:pPr marL="0" lvl="0" indent="0" algn="l" rtl="0">
              <a:spcBef>
                <a:spcPts val="0"/>
              </a:spcBef>
              <a:spcAft>
                <a:spcPts val="0"/>
              </a:spcAft>
              <a:buNone/>
            </a:pPr>
            <a:endParaRPr lang="uk-UA" dirty="0">
              <a:latin typeface="Arial Rounded MT Bold" charset="0"/>
              <a:ea typeface="Arial Rounded MT Bold" charset="0"/>
              <a:cs typeface="Arial Rounded MT Bold" charset="0"/>
            </a:endParaRPr>
          </a:p>
          <a:p>
            <a:pPr marL="285750" indent="-285750">
              <a:buFont typeface="Arial" charset="0"/>
              <a:buChar char="•"/>
            </a:pPr>
            <a:r>
              <a:rPr lang="uk-UA" dirty="0">
                <a:latin typeface="Arial Rounded MT Bold" charset="0"/>
                <a:ea typeface="Arial Rounded MT Bold" charset="0"/>
                <a:cs typeface="Arial Rounded MT Bold" charset="0"/>
              </a:rPr>
              <a:t>Низька толерантність до фрустрації – є наслідком </a:t>
            </a:r>
            <a:r>
              <a:rPr lang="uk-UA" dirty="0" err="1">
                <a:latin typeface="Arial Rounded MT Bold" charset="0"/>
                <a:ea typeface="Arial Rounded MT Bold" charset="0"/>
                <a:cs typeface="Arial Rounded MT Bold" charset="0"/>
              </a:rPr>
              <a:t>катастрофізації</a:t>
            </a:r>
            <a:r>
              <a:rPr lang="uk-UA" dirty="0">
                <a:latin typeface="Arial Rounded MT Bold" charset="0"/>
                <a:ea typeface="Arial Rounded MT Bold" charset="0"/>
                <a:cs typeface="Arial Rounded MT Bold" charset="0"/>
              </a:rPr>
              <a:t> «Світ винен мені щастя та достаток».</a:t>
            </a:r>
          </a:p>
          <a:p>
            <a:pPr marL="285750" indent="-285750">
              <a:buFont typeface="Arial" charset="0"/>
              <a:buChar char="•"/>
            </a:pPr>
            <a:r>
              <a:rPr lang="uk-UA" dirty="0">
                <a:latin typeface="Arial Rounded MT Bold" charset="0"/>
                <a:ea typeface="Arial Rounded MT Bold" charset="0"/>
                <a:cs typeface="Arial Rounded MT Bold" charset="0"/>
              </a:rPr>
              <a:t>Низька толерантність до дискомфорту – є наслідком переконання, що ніхто не повинен відчувати емоційний або фізичний дискомфорт. «Я повинен себе </a:t>
            </a:r>
            <a:r>
              <a:rPr lang="uk-UA" dirty="0" err="1">
                <a:latin typeface="Arial Rounded MT Bold" charset="0"/>
                <a:ea typeface="Arial Rounded MT Bold" charset="0"/>
                <a:cs typeface="Arial Rounded MT Bold" charset="0"/>
              </a:rPr>
              <a:t>комфортно</a:t>
            </a:r>
            <a:r>
              <a:rPr lang="uk-UA" dirty="0">
                <a:latin typeface="Arial Rounded MT Bold" charset="0"/>
                <a:ea typeface="Arial Rounded MT Bold" charset="0"/>
                <a:cs typeface="Arial Rounded MT Bold" charset="0"/>
              </a:rPr>
              <a:t> почувати весь час»  </a:t>
            </a:r>
          </a:p>
          <a:p>
            <a:pPr marL="285750" lvl="0" indent="-285750" algn="l" rtl="0">
              <a:spcBef>
                <a:spcPts val="0"/>
              </a:spcBef>
              <a:spcAft>
                <a:spcPts val="0"/>
              </a:spcAft>
              <a:buFont typeface="Arial" charset="0"/>
              <a:buChar char="•"/>
            </a:pPr>
            <a:endParaRPr dirty="0">
              <a:latin typeface="Arial Rounded MT Bold" charset="0"/>
              <a:ea typeface="Arial Rounded MT Bold" charset="0"/>
              <a:cs typeface="Arial Rounded MT Bold" charset="0"/>
            </a:endParaRPr>
          </a:p>
        </p:txBody>
      </p:sp>
      <p:grpSp>
        <p:nvGrpSpPr>
          <p:cNvPr id="1269" name="Google Shape;1269;p37"/>
          <p:cNvGrpSpPr/>
          <p:nvPr/>
        </p:nvGrpSpPr>
        <p:grpSpPr>
          <a:xfrm>
            <a:off x="7680381" y="1216202"/>
            <a:ext cx="307124" cy="305294"/>
            <a:chOff x="1026043" y="1162815"/>
            <a:chExt cx="307124" cy="305294"/>
          </a:xfrm>
        </p:grpSpPr>
        <p:sp>
          <p:nvSpPr>
            <p:cNvPr id="1270" name="Google Shape;1270;p3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3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3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78" name="Google Shape;1278;p37"/>
          <p:cNvSpPr/>
          <p:nvPr/>
        </p:nvSpPr>
        <p:spPr>
          <a:xfrm>
            <a:off x="402312" y="1200393"/>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uk-UA" sz="2800" dirty="0">
                <a:latin typeface="Arial Rounded MT Bold" charset="0"/>
                <a:ea typeface="Arial Rounded MT Bold" charset="0"/>
                <a:cs typeface="Arial Rounded MT Bold" charset="0"/>
              </a:rPr>
              <a:t>Раціонально-</a:t>
            </a:r>
            <a:r>
              <a:rPr lang="uk-UA" sz="2800" dirty="0" err="1">
                <a:latin typeface="Arial Rounded MT Bold" charset="0"/>
                <a:ea typeface="Arial Rounded MT Bold" charset="0"/>
                <a:cs typeface="Arial Rounded MT Bold" charset="0"/>
              </a:rPr>
              <a:t>емотивно</a:t>
            </a:r>
            <a:r>
              <a:rPr lang="uk-UA" sz="2800" dirty="0">
                <a:latin typeface="Arial Rounded MT Bold" charset="0"/>
                <a:ea typeface="Arial Rounded MT Bold" charset="0"/>
                <a:cs typeface="Arial Rounded MT Bold" charset="0"/>
              </a:rPr>
              <a:t> поведінкова терапія</a:t>
            </a:r>
            <a:endParaRPr sz="2800" dirty="0"/>
          </a:p>
        </p:txBody>
      </p:sp>
      <p:sp>
        <p:nvSpPr>
          <p:cNvPr id="1737" name="Google Shape;1737;p51"/>
          <p:cNvSpPr txBox="1"/>
          <p:nvPr/>
        </p:nvSpPr>
        <p:spPr>
          <a:xfrm>
            <a:off x="5834774" y="2074179"/>
            <a:ext cx="2038210" cy="1266718"/>
          </a:xfrm>
          <a:prstGeom prst="rect">
            <a:avLst/>
          </a:prstGeom>
          <a:noFill/>
          <a:ln>
            <a:noFill/>
          </a:ln>
        </p:spPr>
        <p:txBody>
          <a:bodyPr spcFirstLastPara="1" wrap="square" lIns="91425" tIns="91425" rIns="91425" bIns="91425" anchor="ctr" anchorCtr="0">
            <a:noAutofit/>
          </a:bodyPr>
          <a:lstStyle/>
          <a:p>
            <a:pPr marL="82296" indent="0">
              <a:buNone/>
            </a:pPr>
            <a:r>
              <a:rPr lang="uk-UA" sz="1800" b="1" dirty="0">
                <a:latin typeface="Arial Rounded MT Bold" charset="0"/>
                <a:ea typeface="Arial Rounded MT Bold" charset="0"/>
                <a:cs typeface="Arial Rounded MT Bold" charset="0"/>
              </a:rPr>
              <a:t>С</a:t>
            </a:r>
            <a:r>
              <a:rPr lang="uk-UA" dirty="0">
                <a:latin typeface="Arial Rounded MT Bold" charset="0"/>
                <a:ea typeface="Arial Rounded MT Bold" charset="0"/>
                <a:cs typeface="Arial Rounded MT Bold" charset="0"/>
              </a:rPr>
              <a:t> </a:t>
            </a:r>
            <a:r>
              <a:rPr lang="en-US" dirty="0">
                <a:latin typeface="Arial Rounded MT Bold" charset="0"/>
                <a:ea typeface="Arial Rounded MT Bold" charset="0"/>
                <a:cs typeface="Arial Rounded MT Bold" charset="0"/>
              </a:rPr>
              <a:t>(Consequences) </a:t>
            </a:r>
            <a:r>
              <a:rPr lang="uk-UA" dirty="0">
                <a:latin typeface="Arial Rounded MT Bold" charset="0"/>
                <a:ea typeface="Arial Rounded MT Bold" charset="0"/>
                <a:cs typeface="Arial Rounded MT Bold" charset="0"/>
              </a:rPr>
              <a:t>– Наслідки, емоції, відчуття, поведінка, дії</a:t>
            </a:r>
            <a:endParaRPr lang="ru-RU" dirty="0">
              <a:latin typeface="Arial Rounded MT Bold" charset="0"/>
              <a:ea typeface="Arial Rounded MT Bold" charset="0"/>
              <a:cs typeface="Arial Rounded MT Bold" charset="0"/>
            </a:endParaRPr>
          </a:p>
        </p:txBody>
      </p:sp>
      <p:sp>
        <p:nvSpPr>
          <p:cNvPr id="1742" name="Google Shape;1742;p51"/>
          <p:cNvSpPr txBox="1"/>
          <p:nvPr/>
        </p:nvSpPr>
        <p:spPr>
          <a:xfrm>
            <a:off x="1166272" y="2239522"/>
            <a:ext cx="2120924" cy="750130"/>
          </a:xfrm>
          <a:prstGeom prst="rect">
            <a:avLst/>
          </a:prstGeom>
          <a:noFill/>
          <a:ln>
            <a:noFill/>
          </a:ln>
        </p:spPr>
        <p:txBody>
          <a:bodyPr spcFirstLastPara="1" wrap="square" lIns="91425" tIns="91425" rIns="91425" bIns="91425" anchor="ctr" anchorCtr="0">
            <a:noAutofit/>
          </a:bodyPr>
          <a:lstStyle/>
          <a:p>
            <a:pPr marL="82296" indent="0">
              <a:buNone/>
            </a:pPr>
            <a:r>
              <a:rPr lang="ru-RU" sz="1800" b="1" dirty="0">
                <a:latin typeface="Arial Rounded MT Bold" charset="0"/>
                <a:ea typeface="Arial Rounded MT Bold" charset="0"/>
                <a:cs typeface="Arial Rounded MT Bold" charset="0"/>
              </a:rPr>
              <a:t>А </a:t>
            </a:r>
            <a:r>
              <a:rPr lang="ru-RU" dirty="0">
                <a:latin typeface="Arial Rounded MT Bold" charset="0"/>
                <a:ea typeface="Arial Rounded MT Bold" charset="0"/>
                <a:cs typeface="Arial Rounded MT Bold" charset="0"/>
              </a:rPr>
              <a:t>(</a:t>
            </a:r>
            <a:r>
              <a:rPr lang="en-US" dirty="0">
                <a:latin typeface="Arial Rounded MT Bold" charset="0"/>
                <a:ea typeface="Arial Rounded MT Bold" charset="0"/>
                <a:cs typeface="Arial Rounded MT Bold" charset="0"/>
              </a:rPr>
              <a:t>Activating event</a:t>
            </a:r>
            <a:r>
              <a:rPr lang="ru-RU" dirty="0">
                <a:latin typeface="Arial Rounded MT Bold" charset="0"/>
                <a:ea typeface="Arial Rounded MT Bold" charset="0"/>
                <a:cs typeface="Arial Rounded MT Bold" charset="0"/>
              </a:rPr>
              <a:t>) – </a:t>
            </a:r>
            <a:r>
              <a:rPr lang="ru-RU" dirty="0" err="1">
                <a:latin typeface="Arial Rounded MT Bold" charset="0"/>
                <a:ea typeface="Arial Rounded MT Bold" charset="0"/>
                <a:cs typeface="Arial Rounded MT Bold" charset="0"/>
              </a:rPr>
              <a:t>Активуюча</a:t>
            </a:r>
            <a:r>
              <a:rPr lang="ru-RU" dirty="0">
                <a:latin typeface="Arial Rounded MT Bold" charset="0"/>
                <a:ea typeface="Arial Rounded MT Bold" charset="0"/>
                <a:cs typeface="Arial Rounded MT Bold" charset="0"/>
              </a:rPr>
              <a:t> </a:t>
            </a:r>
            <a:r>
              <a:rPr lang="ru-RU" dirty="0" err="1">
                <a:latin typeface="Arial Rounded MT Bold" charset="0"/>
                <a:ea typeface="Arial Rounded MT Bold" charset="0"/>
                <a:cs typeface="Arial Rounded MT Bold" charset="0"/>
              </a:rPr>
              <a:t>подія</a:t>
            </a:r>
            <a:r>
              <a:rPr lang="ru-RU" dirty="0">
                <a:latin typeface="Arial Rounded MT Bold" charset="0"/>
                <a:ea typeface="Arial Rounded MT Bold" charset="0"/>
                <a:cs typeface="Arial Rounded MT Bold" charset="0"/>
              </a:rPr>
              <a:t> (</a:t>
            </a:r>
            <a:r>
              <a:rPr lang="ru-RU" dirty="0" err="1">
                <a:latin typeface="Arial Rounded MT Bold" charset="0"/>
                <a:ea typeface="Arial Rounded MT Bold" charset="0"/>
                <a:cs typeface="Arial Rounded MT Bold" charset="0"/>
              </a:rPr>
              <a:t>може</a:t>
            </a:r>
            <a:r>
              <a:rPr lang="ru-RU" dirty="0">
                <a:latin typeface="Arial Rounded MT Bold" charset="0"/>
                <a:ea typeface="Arial Rounded MT Bold" charset="0"/>
                <a:cs typeface="Arial Rounded MT Bold" charset="0"/>
              </a:rPr>
              <a:t> бути думка)</a:t>
            </a:r>
          </a:p>
        </p:txBody>
      </p:sp>
      <p:sp>
        <p:nvSpPr>
          <p:cNvPr id="1744" name="Google Shape;1744;p51"/>
          <p:cNvSpPr txBox="1"/>
          <p:nvPr/>
        </p:nvSpPr>
        <p:spPr>
          <a:xfrm>
            <a:off x="3287196" y="2496185"/>
            <a:ext cx="2666394" cy="1343564"/>
          </a:xfrm>
          <a:prstGeom prst="rect">
            <a:avLst/>
          </a:prstGeom>
          <a:noFill/>
          <a:ln>
            <a:noFill/>
          </a:ln>
        </p:spPr>
        <p:txBody>
          <a:bodyPr spcFirstLastPara="1" wrap="square" lIns="91425" tIns="91425" rIns="91425" bIns="91425" anchor="ctr" anchorCtr="0">
            <a:noAutofit/>
          </a:bodyPr>
          <a:lstStyle/>
          <a:p>
            <a:pPr marL="82296" indent="0">
              <a:buNone/>
            </a:pPr>
            <a:r>
              <a:rPr lang="uk-UA" sz="1800" b="1" dirty="0">
                <a:latin typeface="Arial Rounded MT Bold" charset="0"/>
                <a:ea typeface="Arial Rounded MT Bold" charset="0"/>
                <a:cs typeface="Arial Rounded MT Bold" charset="0"/>
              </a:rPr>
              <a:t>В</a:t>
            </a:r>
            <a:r>
              <a:rPr lang="uk-UA" dirty="0">
                <a:latin typeface="Arial Rounded MT Bold" charset="0"/>
                <a:ea typeface="Arial Rounded MT Bold" charset="0"/>
                <a:cs typeface="Arial Rounded MT Bold" charset="0"/>
              </a:rPr>
              <a:t> </a:t>
            </a:r>
            <a:r>
              <a:rPr lang="en-US" dirty="0">
                <a:latin typeface="Arial Rounded MT Bold" charset="0"/>
                <a:ea typeface="Arial Rounded MT Bold" charset="0"/>
                <a:cs typeface="Arial Rounded MT Bold" charset="0"/>
              </a:rPr>
              <a:t>(Beliefs) </a:t>
            </a:r>
            <a:r>
              <a:rPr lang="uk-UA" dirty="0">
                <a:latin typeface="Arial Rounded MT Bold" charset="0"/>
                <a:ea typeface="Arial Rounded MT Bold" charset="0"/>
                <a:cs typeface="Arial Rounded MT Bold" charset="0"/>
              </a:rPr>
              <a:t>– Переконання, оцінка, припущення, відношення.</a:t>
            </a:r>
          </a:p>
        </p:txBody>
      </p:sp>
      <p:sp>
        <p:nvSpPr>
          <p:cNvPr id="1745" name="Google Shape;1745;p51"/>
          <p:cNvSpPr/>
          <p:nvPr/>
        </p:nvSpPr>
        <p:spPr>
          <a:xfrm>
            <a:off x="2519646" y="1775309"/>
            <a:ext cx="527700" cy="5277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uk-UA" sz="1900" b="1" dirty="0">
                <a:solidFill>
                  <a:schemeClr val="lt1"/>
                </a:solidFill>
                <a:latin typeface="Yusei Magic"/>
                <a:ea typeface="Yusei Magic"/>
                <a:cs typeface="Yusei Magic"/>
                <a:sym typeface="Yusei Magic"/>
              </a:rPr>
              <a:t>А</a:t>
            </a:r>
            <a:endParaRPr sz="1900" b="1" dirty="0">
              <a:solidFill>
                <a:schemeClr val="lt1"/>
              </a:solidFill>
              <a:latin typeface="Yusei Magic"/>
              <a:ea typeface="Yusei Magic"/>
              <a:cs typeface="Yusei Magic"/>
              <a:sym typeface="Yusei Magic"/>
            </a:endParaRPr>
          </a:p>
        </p:txBody>
      </p:sp>
      <p:sp>
        <p:nvSpPr>
          <p:cNvPr id="1746" name="Google Shape;1746;p51"/>
          <p:cNvSpPr/>
          <p:nvPr/>
        </p:nvSpPr>
        <p:spPr>
          <a:xfrm>
            <a:off x="4522446" y="2366335"/>
            <a:ext cx="527700" cy="5277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uk-UA" sz="1900" b="1" dirty="0">
                <a:solidFill>
                  <a:schemeClr val="lt1"/>
                </a:solidFill>
                <a:latin typeface="Yusei Magic"/>
                <a:ea typeface="Yusei Magic"/>
                <a:cs typeface="Yusei Magic"/>
                <a:sym typeface="Yusei Magic"/>
              </a:rPr>
              <a:t>В</a:t>
            </a:r>
            <a:endParaRPr sz="1900" b="1" dirty="0">
              <a:solidFill>
                <a:schemeClr val="lt1"/>
              </a:solidFill>
              <a:latin typeface="Yusei Magic"/>
              <a:ea typeface="Yusei Magic"/>
              <a:cs typeface="Yusei Magic"/>
              <a:sym typeface="Yusei Magic"/>
            </a:endParaRPr>
          </a:p>
        </p:txBody>
      </p:sp>
      <p:sp>
        <p:nvSpPr>
          <p:cNvPr id="1747" name="Google Shape;1747;p51"/>
          <p:cNvSpPr/>
          <p:nvPr/>
        </p:nvSpPr>
        <p:spPr>
          <a:xfrm>
            <a:off x="6476646" y="1703151"/>
            <a:ext cx="527700" cy="5277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uk-UA" sz="1900" b="1">
                <a:solidFill>
                  <a:schemeClr val="lt1"/>
                </a:solidFill>
                <a:latin typeface="Yusei Magic"/>
                <a:ea typeface="Yusei Magic"/>
                <a:cs typeface="Yusei Magic"/>
                <a:sym typeface="Yusei Magic"/>
              </a:rPr>
              <a:t>С</a:t>
            </a:r>
            <a:endParaRPr sz="1900" b="1" dirty="0">
              <a:solidFill>
                <a:schemeClr val="lt1"/>
              </a:solidFill>
              <a:latin typeface="Yusei Magic"/>
              <a:ea typeface="Yusei Magic"/>
              <a:cs typeface="Yusei Magic"/>
              <a:sym typeface="Yusei Magic"/>
            </a:endParaRPr>
          </a:p>
        </p:txBody>
      </p:sp>
      <p:cxnSp>
        <p:nvCxnSpPr>
          <p:cNvPr id="1749" name="Google Shape;1749;p51"/>
          <p:cNvCxnSpPr/>
          <p:nvPr/>
        </p:nvCxnSpPr>
        <p:spPr>
          <a:xfrm>
            <a:off x="3047346" y="2061535"/>
            <a:ext cx="1475100" cy="609600"/>
          </a:xfrm>
          <a:prstGeom prst="curvedConnector3">
            <a:avLst>
              <a:gd name="adj1" fmla="val 50000"/>
            </a:avLst>
          </a:prstGeom>
          <a:noFill/>
          <a:ln w="19050" cap="flat" cmpd="sng">
            <a:solidFill>
              <a:schemeClr val="dk1"/>
            </a:solidFill>
            <a:prstDash val="solid"/>
            <a:round/>
            <a:headEnd type="none" w="med" len="med"/>
            <a:tailEnd type="none" w="med" len="med"/>
          </a:ln>
        </p:spPr>
      </p:cxnSp>
      <p:cxnSp>
        <p:nvCxnSpPr>
          <p:cNvPr id="1750" name="Google Shape;1750;p51"/>
          <p:cNvCxnSpPr/>
          <p:nvPr/>
        </p:nvCxnSpPr>
        <p:spPr>
          <a:xfrm rot="10800000" flipH="1">
            <a:off x="5050146" y="2004987"/>
            <a:ext cx="1426500" cy="609600"/>
          </a:xfrm>
          <a:prstGeom prst="curvedConnector3">
            <a:avLst>
              <a:gd name="adj1" fmla="val 50000"/>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54065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39"/>
          <p:cNvSpPr txBox="1">
            <a:spLocks noGrp="1"/>
          </p:cNvSpPr>
          <p:nvPr>
            <p:ph type="title"/>
          </p:nvPr>
        </p:nvSpPr>
        <p:spPr>
          <a:xfrm>
            <a:off x="4344306" y="1208440"/>
            <a:ext cx="4070700" cy="629400"/>
          </a:xfrm>
          <a:prstGeom prst="rect">
            <a:avLst/>
          </a:prstGeom>
        </p:spPr>
        <p:txBody>
          <a:bodyPr spcFirstLastPara="1" wrap="square" lIns="91425" tIns="91425" rIns="91425" bIns="91425" anchor="t" anchorCtr="0">
            <a:noAutofit/>
          </a:bodyPr>
          <a:lstStyle/>
          <a:p>
            <a:pPr lvl="0"/>
            <a:r>
              <a:rPr lang="uk-UA" sz="3200" dirty="0"/>
              <a:t>А – активуюча подія</a:t>
            </a:r>
            <a:endParaRPr sz="3200" dirty="0"/>
          </a:p>
        </p:txBody>
      </p:sp>
      <p:sp>
        <p:nvSpPr>
          <p:cNvPr id="1291" name="Google Shape;1291;p39"/>
          <p:cNvSpPr txBox="1">
            <a:spLocks noGrp="1"/>
          </p:cNvSpPr>
          <p:nvPr>
            <p:ph type="subTitle" idx="1"/>
          </p:nvPr>
        </p:nvSpPr>
        <p:spPr>
          <a:xfrm>
            <a:off x="4344306" y="1757624"/>
            <a:ext cx="4070700" cy="2463714"/>
          </a:xfrm>
          <a:prstGeom prst="rect">
            <a:avLst/>
          </a:prstGeom>
        </p:spPr>
        <p:txBody>
          <a:bodyPr spcFirstLastPara="1" wrap="square" lIns="274300" tIns="91425" rIns="274300" bIns="91425" anchor="t" anchorCtr="0">
            <a:noAutofit/>
          </a:bodyPr>
          <a:lstStyle/>
          <a:p>
            <a:pPr algn="l">
              <a:buFont typeface="Arial" charset="0"/>
              <a:buChar char="•"/>
            </a:pPr>
            <a:r>
              <a:rPr lang="uk-UA" sz="1400" dirty="0"/>
              <a:t>Будь-який фізичний стимул (раптовий біль, конфлікт із начальством на роботі, збір коштів на «</a:t>
            </a:r>
            <a:r>
              <a:rPr lang="uk-UA" sz="1400" dirty="0" err="1"/>
              <a:t>благочинність</a:t>
            </a:r>
            <a:r>
              <a:rPr lang="uk-UA" sz="1400" dirty="0"/>
              <a:t>» у метро, незадовільна оцінка на екзамені тощо)</a:t>
            </a:r>
          </a:p>
          <a:p>
            <a:pPr algn="l">
              <a:buFont typeface="Arial" charset="0"/>
              <a:buChar char="•"/>
            </a:pPr>
            <a:r>
              <a:rPr lang="uk-UA" sz="1400" dirty="0"/>
              <a:t>Будь-який емоційний стимул (почуття депресії може спровокувати появу відповідних «В»).</a:t>
            </a:r>
          </a:p>
          <a:p>
            <a:pPr algn="l">
              <a:buFont typeface="Arial" charset="0"/>
              <a:buChar char="•"/>
            </a:pPr>
            <a:r>
              <a:rPr lang="uk-UA" sz="1400" dirty="0"/>
              <a:t>Сама думка (наприклад, згадування якоїсь події може </a:t>
            </a:r>
            <a:r>
              <a:rPr lang="uk-UA" sz="1400" dirty="0" err="1"/>
              <a:t>спровокути</a:t>
            </a:r>
            <a:r>
              <a:rPr lang="uk-UA" sz="1400" dirty="0"/>
              <a:t> появу відповідних «В»).</a:t>
            </a:r>
          </a:p>
          <a:p>
            <a:pPr marL="0" lvl="0" indent="0" algn="l" rtl="0">
              <a:spcBef>
                <a:spcPts val="0"/>
              </a:spcBef>
              <a:spcAft>
                <a:spcPts val="1600"/>
              </a:spcAft>
              <a:buNone/>
            </a:pPr>
            <a:endParaRPr sz="1400" dirty="0"/>
          </a:p>
        </p:txBody>
      </p:sp>
      <p:grpSp>
        <p:nvGrpSpPr>
          <p:cNvPr id="1292" name="Google Shape;1292;p39"/>
          <p:cNvGrpSpPr/>
          <p:nvPr/>
        </p:nvGrpSpPr>
        <p:grpSpPr>
          <a:xfrm>
            <a:off x="1070277" y="812751"/>
            <a:ext cx="2642676" cy="3517987"/>
            <a:chOff x="7075926" y="587568"/>
            <a:chExt cx="1989068" cy="2647890"/>
          </a:xfrm>
        </p:grpSpPr>
        <p:sp>
          <p:nvSpPr>
            <p:cNvPr id="1293" name="Google Shape;1293;p39"/>
            <p:cNvSpPr/>
            <p:nvPr/>
          </p:nvSpPr>
          <p:spPr>
            <a:xfrm>
              <a:off x="7252746" y="1359124"/>
              <a:ext cx="1158657" cy="1261119"/>
            </a:xfrm>
            <a:custGeom>
              <a:avLst/>
              <a:gdLst/>
              <a:ahLst/>
              <a:cxnLst/>
              <a:rect l="l" t="t" r="r" b="b"/>
              <a:pathLst>
                <a:path w="18387" h="20013" extrusionOk="0">
                  <a:moveTo>
                    <a:pt x="16719" y="0"/>
                  </a:moveTo>
                  <a:lnTo>
                    <a:pt x="12895" y="407"/>
                  </a:lnTo>
                  <a:lnTo>
                    <a:pt x="1750" y="1668"/>
                  </a:lnTo>
                  <a:lnTo>
                    <a:pt x="1709" y="2034"/>
                  </a:lnTo>
                  <a:lnTo>
                    <a:pt x="1750" y="2400"/>
                  </a:lnTo>
                  <a:lnTo>
                    <a:pt x="1831" y="3132"/>
                  </a:lnTo>
                  <a:lnTo>
                    <a:pt x="1994" y="3864"/>
                  </a:lnTo>
                  <a:lnTo>
                    <a:pt x="2075" y="4597"/>
                  </a:lnTo>
                  <a:lnTo>
                    <a:pt x="2238" y="6183"/>
                  </a:lnTo>
                  <a:lnTo>
                    <a:pt x="2482" y="7769"/>
                  </a:lnTo>
                  <a:lnTo>
                    <a:pt x="1831" y="7973"/>
                  </a:lnTo>
                  <a:lnTo>
                    <a:pt x="1506" y="8095"/>
                  </a:lnTo>
                  <a:lnTo>
                    <a:pt x="1221" y="8217"/>
                  </a:lnTo>
                  <a:lnTo>
                    <a:pt x="936" y="8380"/>
                  </a:lnTo>
                  <a:lnTo>
                    <a:pt x="692" y="8583"/>
                  </a:lnTo>
                  <a:lnTo>
                    <a:pt x="448" y="8868"/>
                  </a:lnTo>
                  <a:lnTo>
                    <a:pt x="245" y="9152"/>
                  </a:lnTo>
                  <a:lnTo>
                    <a:pt x="123" y="9396"/>
                  </a:lnTo>
                  <a:lnTo>
                    <a:pt x="41" y="9681"/>
                  </a:lnTo>
                  <a:lnTo>
                    <a:pt x="1" y="9966"/>
                  </a:lnTo>
                  <a:lnTo>
                    <a:pt x="1" y="10251"/>
                  </a:lnTo>
                  <a:lnTo>
                    <a:pt x="1" y="10535"/>
                  </a:lnTo>
                  <a:lnTo>
                    <a:pt x="82" y="10820"/>
                  </a:lnTo>
                  <a:lnTo>
                    <a:pt x="204" y="11064"/>
                  </a:lnTo>
                  <a:lnTo>
                    <a:pt x="367" y="11308"/>
                  </a:lnTo>
                  <a:lnTo>
                    <a:pt x="611" y="11512"/>
                  </a:lnTo>
                  <a:lnTo>
                    <a:pt x="936" y="11674"/>
                  </a:lnTo>
                  <a:lnTo>
                    <a:pt x="1262" y="11796"/>
                  </a:lnTo>
                  <a:lnTo>
                    <a:pt x="1628" y="11837"/>
                  </a:lnTo>
                  <a:lnTo>
                    <a:pt x="2401" y="11878"/>
                  </a:lnTo>
                  <a:lnTo>
                    <a:pt x="3133" y="11918"/>
                  </a:lnTo>
                  <a:lnTo>
                    <a:pt x="3499" y="15661"/>
                  </a:lnTo>
                  <a:lnTo>
                    <a:pt x="3784" y="18304"/>
                  </a:lnTo>
                  <a:lnTo>
                    <a:pt x="3987" y="19769"/>
                  </a:lnTo>
                  <a:lnTo>
                    <a:pt x="6143" y="19932"/>
                  </a:lnTo>
                  <a:lnTo>
                    <a:pt x="8299" y="20013"/>
                  </a:lnTo>
                  <a:lnTo>
                    <a:pt x="10495" y="19972"/>
                  </a:lnTo>
                  <a:lnTo>
                    <a:pt x="12651" y="19850"/>
                  </a:lnTo>
                  <a:lnTo>
                    <a:pt x="12610" y="17288"/>
                  </a:lnTo>
                  <a:lnTo>
                    <a:pt x="12610" y="15701"/>
                  </a:lnTo>
                  <a:lnTo>
                    <a:pt x="12651" y="15010"/>
                  </a:lnTo>
                  <a:lnTo>
                    <a:pt x="13383" y="14847"/>
                  </a:lnTo>
                  <a:lnTo>
                    <a:pt x="14115" y="14725"/>
                  </a:lnTo>
                  <a:lnTo>
                    <a:pt x="14848" y="14522"/>
                  </a:lnTo>
                  <a:lnTo>
                    <a:pt x="15539" y="14278"/>
                  </a:lnTo>
                  <a:lnTo>
                    <a:pt x="16231" y="13952"/>
                  </a:lnTo>
                  <a:lnTo>
                    <a:pt x="16556" y="13749"/>
                  </a:lnTo>
                  <a:lnTo>
                    <a:pt x="16841" y="13545"/>
                  </a:lnTo>
                  <a:lnTo>
                    <a:pt x="17125" y="13301"/>
                  </a:lnTo>
                  <a:lnTo>
                    <a:pt x="17369" y="13017"/>
                  </a:lnTo>
                  <a:lnTo>
                    <a:pt x="17614" y="12732"/>
                  </a:lnTo>
                  <a:lnTo>
                    <a:pt x="17817" y="12447"/>
                  </a:lnTo>
                  <a:lnTo>
                    <a:pt x="17980" y="12162"/>
                  </a:lnTo>
                  <a:lnTo>
                    <a:pt x="18102" y="11837"/>
                  </a:lnTo>
                  <a:lnTo>
                    <a:pt x="18183" y="11512"/>
                  </a:lnTo>
                  <a:lnTo>
                    <a:pt x="18264" y="11186"/>
                  </a:lnTo>
                  <a:lnTo>
                    <a:pt x="18346" y="10535"/>
                  </a:lnTo>
                  <a:lnTo>
                    <a:pt x="18386" y="9844"/>
                  </a:lnTo>
                  <a:lnTo>
                    <a:pt x="18346" y="9152"/>
                  </a:lnTo>
                  <a:lnTo>
                    <a:pt x="18264" y="8461"/>
                  </a:lnTo>
                  <a:lnTo>
                    <a:pt x="18061" y="7159"/>
                  </a:lnTo>
                  <a:lnTo>
                    <a:pt x="17776" y="5207"/>
                  </a:lnTo>
                  <a:lnTo>
                    <a:pt x="17451" y="3254"/>
                  </a:lnTo>
                  <a:lnTo>
                    <a:pt x="17329" y="2481"/>
                  </a:lnTo>
                  <a:lnTo>
                    <a:pt x="17207" y="1587"/>
                  </a:lnTo>
                  <a:lnTo>
                    <a:pt x="17125" y="1180"/>
                  </a:lnTo>
                  <a:lnTo>
                    <a:pt x="17003" y="732"/>
                  </a:lnTo>
                  <a:lnTo>
                    <a:pt x="16881" y="366"/>
                  </a:lnTo>
                  <a:lnTo>
                    <a:pt x="1671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9"/>
            <p:cNvSpPr/>
            <p:nvPr/>
          </p:nvSpPr>
          <p:spPr>
            <a:xfrm>
              <a:off x="7239954" y="1348852"/>
              <a:ext cx="1181720" cy="1281662"/>
            </a:xfrm>
            <a:custGeom>
              <a:avLst/>
              <a:gdLst/>
              <a:ahLst/>
              <a:cxnLst/>
              <a:rect l="l" t="t" r="r" b="b"/>
              <a:pathLst>
                <a:path w="18753" h="20339" extrusionOk="0">
                  <a:moveTo>
                    <a:pt x="16825" y="377"/>
                  </a:moveTo>
                  <a:lnTo>
                    <a:pt x="16922" y="570"/>
                  </a:lnTo>
                  <a:lnTo>
                    <a:pt x="17003" y="855"/>
                  </a:lnTo>
                  <a:lnTo>
                    <a:pt x="17206" y="1506"/>
                  </a:lnTo>
                  <a:lnTo>
                    <a:pt x="17288" y="2197"/>
                  </a:lnTo>
                  <a:lnTo>
                    <a:pt x="17369" y="2848"/>
                  </a:lnTo>
                  <a:lnTo>
                    <a:pt x="17613" y="4434"/>
                  </a:lnTo>
                  <a:lnTo>
                    <a:pt x="17898" y="6021"/>
                  </a:lnTo>
                  <a:lnTo>
                    <a:pt x="18101" y="7485"/>
                  </a:lnTo>
                  <a:lnTo>
                    <a:pt x="18305" y="8949"/>
                  </a:lnTo>
                  <a:lnTo>
                    <a:pt x="18386" y="9641"/>
                  </a:lnTo>
                  <a:lnTo>
                    <a:pt x="18386" y="10332"/>
                  </a:lnTo>
                  <a:lnTo>
                    <a:pt x="18345" y="11024"/>
                  </a:lnTo>
                  <a:lnTo>
                    <a:pt x="18305" y="11390"/>
                  </a:lnTo>
                  <a:lnTo>
                    <a:pt x="18223" y="11715"/>
                  </a:lnTo>
                  <a:lnTo>
                    <a:pt x="18061" y="12081"/>
                  </a:lnTo>
                  <a:lnTo>
                    <a:pt x="17898" y="12407"/>
                  </a:lnTo>
                  <a:lnTo>
                    <a:pt x="17735" y="12732"/>
                  </a:lnTo>
                  <a:lnTo>
                    <a:pt x="17491" y="13017"/>
                  </a:lnTo>
                  <a:lnTo>
                    <a:pt x="17247" y="13261"/>
                  </a:lnTo>
                  <a:lnTo>
                    <a:pt x="17003" y="13505"/>
                  </a:lnTo>
                  <a:lnTo>
                    <a:pt x="16678" y="13708"/>
                  </a:lnTo>
                  <a:lnTo>
                    <a:pt x="16393" y="13912"/>
                  </a:lnTo>
                  <a:lnTo>
                    <a:pt x="15742" y="14237"/>
                  </a:lnTo>
                  <a:lnTo>
                    <a:pt x="15051" y="14481"/>
                  </a:lnTo>
                  <a:lnTo>
                    <a:pt x="14318" y="14685"/>
                  </a:lnTo>
                  <a:lnTo>
                    <a:pt x="13627" y="14847"/>
                  </a:lnTo>
                  <a:lnTo>
                    <a:pt x="13220" y="14888"/>
                  </a:lnTo>
                  <a:lnTo>
                    <a:pt x="13017" y="14929"/>
                  </a:lnTo>
                  <a:lnTo>
                    <a:pt x="12813" y="14969"/>
                  </a:lnTo>
                  <a:lnTo>
                    <a:pt x="12732" y="15051"/>
                  </a:lnTo>
                  <a:lnTo>
                    <a:pt x="12691" y="15132"/>
                  </a:lnTo>
                  <a:lnTo>
                    <a:pt x="12651" y="15295"/>
                  </a:lnTo>
                  <a:lnTo>
                    <a:pt x="12651" y="15457"/>
                  </a:lnTo>
                  <a:lnTo>
                    <a:pt x="12651" y="16881"/>
                  </a:lnTo>
                  <a:lnTo>
                    <a:pt x="12651" y="19862"/>
                  </a:lnTo>
                  <a:lnTo>
                    <a:pt x="12651" y="19862"/>
                  </a:lnTo>
                  <a:lnTo>
                    <a:pt x="10698" y="19973"/>
                  </a:lnTo>
                  <a:lnTo>
                    <a:pt x="8502" y="19973"/>
                  </a:lnTo>
                  <a:lnTo>
                    <a:pt x="6346" y="19891"/>
                  </a:lnTo>
                  <a:lnTo>
                    <a:pt x="4333" y="19739"/>
                  </a:lnTo>
                  <a:lnTo>
                    <a:pt x="4333" y="19739"/>
                  </a:lnTo>
                  <a:lnTo>
                    <a:pt x="4231" y="18956"/>
                  </a:lnTo>
                  <a:lnTo>
                    <a:pt x="4027" y="17044"/>
                  </a:lnTo>
                  <a:lnTo>
                    <a:pt x="3621" y="13058"/>
                  </a:lnTo>
                  <a:lnTo>
                    <a:pt x="3539" y="12366"/>
                  </a:lnTo>
                  <a:lnTo>
                    <a:pt x="3539" y="12163"/>
                  </a:lnTo>
                  <a:lnTo>
                    <a:pt x="3539" y="12081"/>
                  </a:lnTo>
                  <a:lnTo>
                    <a:pt x="3498" y="12122"/>
                  </a:lnTo>
                  <a:lnTo>
                    <a:pt x="3498" y="12000"/>
                  </a:lnTo>
                  <a:lnTo>
                    <a:pt x="3458" y="11919"/>
                  </a:lnTo>
                  <a:lnTo>
                    <a:pt x="3336" y="11878"/>
                  </a:lnTo>
                  <a:lnTo>
                    <a:pt x="2400" y="11878"/>
                  </a:lnTo>
                  <a:lnTo>
                    <a:pt x="1953" y="11837"/>
                  </a:lnTo>
                  <a:lnTo>
                    <a:pt x="1465" y="11756"/>
                  </a:lnTo>
                  <a:lnTo>
                    <a:pt x="1261" y="11715"/>
                  </a:lnTo>
                  <a:lnTo>
                    <a:pt x="1058" y="11593"/>
                  </a:lnTo>
                  <a:lnTo>
                    <a:pt x="855" y="11471"/>
                  </a:lnTo>
                  <a:lnTo>
                    <a:pt x="692" y="11349"/>
                  </a:lnTo>
                  <a:lnTo>
                    <a:pt x="570" y="11146"/>
                  </a:lnTo>
                  <a:lnTo>
                    <a:pt x="488" y="10983"/>
                  </a:lnTo>
                  <a:lnTo>
                    <a:pt x="407" y="10739"/>
                  </a:lnTo>
                  <a:lnTo>
                    <a:pt x="366" y="10495"/>
                  </a:lnTo>
                  <a:lnTo>
                    <a:pt x="366" y="10292"/>
                  </a:lnTo>
                  <a:lnTo>
                    <a:pt x="407" y="10048"/>
                  </a:lnTo>
                  <a:lnTo>
                    <a:pt x="448" y="9803"/>
                  </a:lnTo>
                  <a:lnTo>
                    <a:pt x="529" y="9600"/>
                  </a:lnTo>
                  <a:lnTo>
                    <a:pt x="610" y="9397"/>
                  </a:lnTo>
                  <a:lnTo>
                    <a:pt x="773" y="9193"/>
                  </a:lnTo>
                  <a:lnTo>
                    <a:pt x="895" y="8990"/>
                  </a:lnTo>
                  <a:lnTo>
                    <a:pt x="1058" y="8827"/>
                  </a:lnTo>
                  <a:lnTo>
                    <a:pt x="1261" y="8705"/>
                  </a:lnTo>
                  <a:lnTo>
                    <a:pt x="1465" y="8583"/>
                  </a:lnTo>
                  <a:lnTo>
                    <a:pt x="1871" y="8380"/>
                  </a:lnTo>
                  <a:lnTo>
                    <a:pt x="2319" y="8258"/>
                  </a:lnTo>
                  <a:lnTo>
                    <a:pt x="2726" y="8136"/>
                  </a:lnTo>
                  <a:lnTo>
                    <a:pt x="2807" y="8095"/>
                  </a:lnTo>
                  <a:lnTo>
                    <a:pt x="2848" y="8054"/>
                  </a:lnTo>
                  <a:lnTo>
                    <a:pt x="2888" y="7892"/>
                  </a:lnTo>
                  <a:lnTo>
                    <a:pt x="2644" y="6305"/>
                  </a:lnTo>
                  <a:lnTo>
                    <a:pt x="2482" y="4719"/>
                  </a:lnTo>
                  <a:lnTo>
                    <a:pt x="2360" y="3987"/>
                  </a:lnTo>
                  <a:lnTo>
                    <a:pt x="2238" y="3255"/>
                  </a:lnTo>
                  <a:lnTo>
                    <a:pt x="2116" y="2563"/>
                  </a:lnTo>
                  <a:lnTo>
                    <a:pt x="2116" y="2197"/>
                  </a:lnTo>
                  <a:lnTo>
                    <a:pt x="2116" y="1976"/>
                  </a:lnTo>
                  <a:lnTo>
                    <a:pt x="2116" y="1976"/>
                  </a:lnTo>
                  <a:lnTo>
                    <a:pt x="13098" y="773"/>
                  </a:lnTo>
                  <a:lnTo>
                    <a:pt x="16825" y="377"/>
                  </a:lnTo>
                  <a:close/>
                  <a:moveTo>
                    <a:pt x="16922" y="1"/>
                  </a:moveTo>
                  <a:lnTo>
                    <a:pt x="13098" y="407"/>
                  </a:lnTo>
                  <a:lnTo>
                    <a:pt x="13057" y="407"/>
                  </a:lnTo>
                  <a:lnTo>
                    <a:pt x="13052" y="412"/>
                  </a:lnTo>
                  <a:lnTo>
                    <a:pt x="13052" y="412"/>
                  </a:lnTo>
                  <a:lnTo>
                    <a:pt x="1953" y="1628"/>
                  </a:lnTo>
                  <a:lnTo>
                    <a:pt x="1831" y="1668"/>
                  </a:lnTo>
                  <a:lnTo>
                    <a:pt x="1790" y="1750"/>
                  </a:lnTo>
                  <a:lnTo>
                    <a:pt x="1749" y="1831"/>
                  </a:lnTo>
                  <a:lnTo>
                    <a:pt x="1749" y="2197"/>
                  </a:lnTo>
                  <a:lnTo>
                    <a:pt x="1749" y="2563"/>
                  </a:lnTo>
                  <a:lnTo>
                    <a:pt x="1871" y="3295"/>
                  </a:lnTo>
                  <a:lnTo>
                    <a:pt x="1993" y="4027"/>
                  </a:lnTo>
                  <a:lnTo>
                    <a:pt x="2116" y="4800"/>
                  </a:lnTo>
                  <a:lnTo>
                    <a:pt x="2278" y="6387"/>
                  </a:lnTo>
                  <a:lnTo>
                    <a:pt x="2492" y="7815"/>
                  </a:lnTo>
                  <a:lnTo>
                    <a:pt x="2492" y="7815"/>
                  </a:lnTo>
                  <a:lnTo>
                    <a:pt x="2238" y="7892"/>
                  </a:lnTo>
                  <a:lnTo>
                    <a:pt x="1831" y="8014"/>
                  </a:lnTo>
                  <a:lnTo>
                    <a:pt x="1465" y="8176"/>
                  </a:lnTo>
                  <a:lnTo>
                    <a:pt x="1099" y="8380"/>
                  </a:lnTo>
                  <a:lnTo>
                    <a:pt x="814" y="8583"/>
                  </a:lnTo>
                  <a:lnTo>
                    <a:pt x="529" y="8868"/>
                  </a:lnTo>
                  <a:lnTo>
                    <a:pt x="285" y="9234"/>
                  </a:lnTo>
                  <a:lnTo>
                    <a:pt x="122" y="9600"/>
                  </a:lnTo>
                  <a:lnTo>
                    <a:pt x="0" y="10048"/>
                  </a:lnTo>
                  <a:lnTo>
                    <a:pt x="0" y="10454"/>
                  </a:lnTo>
                  <a:lnTo>
                    <a:pt x="41" y="10861"/>
                  </a:lnTo>
                  <a:lnTo>
                    <a:pt x="204" y="11268"/>
                  </a:lnTo>
                  <a:lnTo>
                    <a:pt x="326" y="11431"/>
                  </a:lnTo>
                  <a:lnTo>
                    <a:pt x="448" y="11593"/>
                  </a:lnTo>
                  <a:lnTo>
                    <a:pt x="570" y="11715"/>
                  </a:lnTo>
                  <a:lnTo>
                    <a:pt x="733" y="11837"/>
                  </a:lnTo>
                  <a:lnTo>
                    <a:pt x="1058" y="12041"/>
                  </a:lnTo>
                  <a:lnTo>
                    <a:pt x="1465" y="12122"/>
                  </a:lnTo>
                  <a:lnTo>
                    <a:pt x="1912" y="12203"/>
                  </a:lnTo>
                  <a:lnTo>
                    <a:pt x="2400" y="12244"/>
                  </a:lnTo>
                  <a:lnTo>
                    <a:pt x="3176" y="12278"/>
                  </a:lnTo>
                  <a:lnTo>
                    <a:pt x="3176" y="12278"/>
                  </a:lnTo>
                  <a:lnTo>
                    <a:pt x="3214" y="12773"/>
                  </a:lnTo>
                  <a:lnTo>
                    <a:pt x="3376" y="14522"/>
                  </a:lnTo>
                  <a:lnTo>
                    <a:pt x="3865" y="18752"/>
                  </a:lnTo>
                  <a:lnTo>
                    <a:pt x="3905" y="19362"/>
                  </a:lnTo>
                  <a:lnTo>
                    <a:pt x="3987" y="19973"/>
                  </a:lnTo>
                  <a:lnTo>
                    <a:pt x="4027" y="20013"/>
                  </a:lnTo>
                  <a:lnTo>
                    <a:pt x="4068" y="20054"/>
                  </a:lnTo>
                  <a:lnTo>
                    <a:pt x="4190" y="20095"/>
                  </a:lnTo>
                  <a:lnTo>
                    <a:pt x="6346" y="20257"/>
                  </a:lnTo>
                  <a:lnTo>
                    <a:pt x="8502" y="20339"/>
                  </a:lnTo>
                  <a:lnTo>
                    <a:pt x="10698" y="20339"/>
                  </a:lnTo>
                  <a:lnTo>
                    <a:pt x="12854" y="20217"/>
                  </a:lnTo>
                  <a:lnTo>
                    <a:pt x="12935" y="20217"/>
                  </a:lnTo>
                  <a:lnTo>
                    <a:pt x="12976" y="20176"/>
                  </a:lnTo>
                  <a:lnTo>
                    <a:pt x="13017" y="20095"/>
                  </a:lnTo>
                  <a:lnTo>
                    <a:pt x="13017" y="20013"/>
                  </a:lnTo>
                  <a:lnTo>
                    <a:pt x="13017" y="17247"/>
                  </a:lnTo>
                  <a:lnTo>
                    <a:pt x="13017" y="15702"/>
                  </a:lnTo>
                  <a:lnTo>
                    <a:pt x="13017" y="15335"/>
                  </a:lnTo>
                  <a:lnTo>
                    <a:pt x="13139" y="15335"/>
                  </a:lnTo>
                  <a:lnTo>
                    <a:pt x="13383" y="15254"/>
                  </a:lnTo>
                  <a:lnTo>
                    <a:pt x="13830" y="15173"/>
                  </a:lnTo>
                  <a:lnTo>
                    <a:pt x="14522" y="15010"/>
                  </a:lnTo>
                  <a:lnTo>
                    <a:pt x="15213" y="14807"/>
                  </a:lnTo>
                  <a:lnTo>
                    <a:pt x="15905" y="14563"/>
                  </a:lnTo>
                  <a:lnTo>
                    <a:pt x="16556" y="14237"/>
                  </a:lnTo>
                  <a:lnTo>
                    <a:pt x="16840" y="14074"/>
                  </a:lnTo>
                  <a:lnTo>
                    <a:pt x="17125" y="13871"/>
                  </a:lnTo>
                  <a:lnTo>
                    <a:pt x="17410" y="13627"/>
                  </a:lnTo>
                  <a:lnTo>
                    <a:pt x="17654" y="13383"/>
                  </a:lnTo>
                  <a:lnTo>
                    <a:pt x="17898" y="13139"/>
                  </a:lnTo>
                  <a:lnTo>
                    <a:pt x="18101" y="12814"/>
                  </a:lnTo>
                  <a:lnTo>
                    <a:pt x="18264" y="12529"/>
                  </a:lnTo>
                  <a:lnTo>
                    <a:pt x="18427" y="12163"/>
                  </a:lnTo>
                  <a:lnTo>
                    <a:pt x="18549" y="11837"/>
                  </a:lnTo>
                  <a:lnTo>
                    <a:pt x="18630" y="11512"/>
                  </a:lnTo>
                  <a:lnTo>
                    <a:pt x="18752" y="10820"/>
                  </a:lnTo>
                  <a:lnTo>
                    <a:pt x="18752" y="10129"/>
                  </a:lnTo>
                  <a:lnTo>
                    <a:pt x="18752" y="9437"/>
                  </a:lnTo>
                  <a:lnTo>
                    <a:pt x="18671" y="8746"/>
                  </a:lnTo>
                  <a:lnTo>
                    <a:pt x="18589" y="8014"/>
                  </a:lnTo>
                  <a:lnTo>
                    <a:pt x="18345" y="6631"/>
                  </a:lnTo>
                  <a:lnTo>
                    <a:pt x="18061" y="4800"/>
                  </a:lnTo>
                  <a:lnTo>
                    <a:pt x="17776" y="2929"/>
                  </a:lnTo>
                  <a:lnTo>
                    <a:pt x="17654" y="2197"/>
                  </a:lnTo>
                  <a:lnTo>
                    <a:pt x="17532" y="1465"/>
                  </a:lnTo>
                  <a:lnTo>
                    <a:pt x="17491" y="1099"/>
                  </a:lnTo>
                  <a:lnTo>
                    <a:pt x="17369" y="733"/>
                  </a:lnTo>
                  <a:lnTo>
                    <a:pt x="17247" y="407"/>
                  </a:lnTo>
                  <a:lnTo>
                    <a:pt x="17084" y="82"/>
                  </a:lnTo>
                  <a:lnTo>
                    <a:pt x="170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9"/>
            <p:cNvSpPr/>
            <p:nvPr/>
          </p:nvSpPr>
          <p:spPr>
            <a:xfrm>
              <a:off x="7288664" y="1438586"/>
              <a:ext cx="1148385" cy="948439"/>
            </a:xfrm>
            <a:custGeom>
              <a:avLst/>
              <a:gdLst/>
              <a:ahLst/>
              <a:cxnLst/>
              <a:rect l="l" t="t" r="r" b="b"/>
              <a:pathLst>
                <a:path w="18224" h="15051" extrusionOk="0">
                  <a:moveTo>
                    <a:pt x="3254" y="0"/>
                  </a:moveTo>
                  <a:lnTo>
                    <a:pt x="1749" y="244"/>
                  </a:lnTo>
                  <a:lnTo>
                    <a:pt x="976" y="326"/>
                  </a:lnTo>
                  <a:lnTo>
                    <a:pt x="204" y="366"/>
                  </a:lnTo>
                  <a:lnTo>
                    <a:pt x="122" y="366"/>
                  </a:lnTo>
                  <a:lnTo>
                    <a:pt x="82" y="407"/>
                  </a:lnTo>
                  <a:lnTo>
                    <a:pt x="41" y="488"/>
                  </a:lnTo>
                  <a:lnTo>
                    <a:pt x="0" y="570"/>
                  </a:lnTo>
                  <a:lnTo>
                    <a:pt x="122" y="1627"/>
                  </a:lnTo>
                  <a:lnTo>
                    <a:pt x="244" y="2726"/>
                  </a:lnTo>
                  <a:lnTo>
                    <a:pt x="448" y="3783"/>
                  </a:lnTo>
                  <a:lnTo>
                    <a:pt x="692" y="4841"/>
                  </a:lnTo>
                  <a:lnTo>
                    <a:pt x="692" y="5166"/>
                  </a:lnTo>
                  <a:lnTo>
                    <a:pt x="773" y="5532"/>
                  </a:lnTo>
                  <a:lnTo>
                    <a:pt x="895" y="5858"/>
                  </a:lnTo>
                  <a:lnTo>
                    <a:pt x="1017" y="6142"/>
                  </a:lnTo>
                  <a:lnTo>
                    <a:pt x="1383" y="6915"/>
                  </a:lnTo>
                  <a:lnTo>
                    <a:pt x="1749" y="7647"/>
                  </a:lnTo>
                  <a:lnTo>
                    <a:pt x="2237" y="8339"/>
                  </a:lnTo>
                  <a:lnTo>
                    <a:pt x="2725" y="9030"/>
                  </a:lnTo>
                  <a:lnTo>
                    <a:pt x="3295" y="9640"/>
                  </a:lnTo>
                  <a:lnTo>
                    <a:pt x="3864" y="10251"/>
                  </a:lnTo>
                  <a:lnTo>
                    <a:pt x="4515" y="10861"/>
                  </a:lnTo>
                  <a:lnTo>
                    <a:pt x="5207" y="11430"/>
                  </a:lnTo>
                  <a:lnTo>
                    <a:pt x="6427" y="12488"/>
                  </a:lnTo>
                  <a:lnTo>
                    <a:pt x="7159" y="13098"/>
                  </a:lnTo>
                  <a:lnTo>
                    <a:pt x="7891" y="13667"/>
                  </a:lnTo>
                  <a:lnTo>
                    <a:pt x="8705" y="14155"/>
                  </a:lnTo>
                  <a:lnTo>
                    <a:pt x="9112" y="14359"/>
                  </a:lnTo>
                  <a:lnTo>
                    <a:pt x="9559" y="14522"/>
                  </a:lnTo>
                  <a:lnTo>
                    <a:pt x="10373" y="14806"/>
                  </a:lnTo>
                  <a:lnTo>
                    <a:pt x="11227" y="14969"/>
                  </a:lnTo>
                  <a:lnTo>
                    <a:pt x="12081" y="15050"/>
                  </a:lnTo>
                  <a:lnTo>
                    <a:pt x="12528" y="15050"/>
                  </a:lnTo>
                  <a:lnTo>
                    <a:pt x="12976" y="15010"/>
                  </a:lnTo>
                  <a:lnTo>
                    <a:pt x="13383" y="14969"/>
                  </a:lnTo>
                  <a:lnTo>
                    <a:pt x="13789" y="14888"/>
                  </a:lnTo>
                  <a:lnTo>
                    <a:pt x="14237" y="14806"/>
                  </a:lnTo>
                  <a:lnTo>
                    <a:pt x="14644" y="14644"/>
                  </a:lnTo>
                  <a:lnTo>
                    <a:pt x="15010" y="14481"/>
                  </a:lnTo>
                  <a:lnTo>
                    <a:pt x="15416" y="14318"/>
                  </a:lnTo>
                  <a:lnTo>
                    <a:pt x="15783" y="14074"/>
                  </a:lnTo>
                  <a:lnTo>
                    <a:pt x="16149" y="13830"/>
                  </a:lnTo>
                  <a:lnTo>
                    <a:pt x="16433" y="13586"/>
                  </a:lnTo>
                  <a:lnTo>
                    <a:pt x="16718" y="13301"/>
                  </a:lnTo>
                  <a:lnTo>
                    <a:pt x="16962" y="13017"/>
                  </a:lnTo>
                  <a:lnTo>
                    <a:pt x="17206" y="12732"/>
                  </a:lnTo>
                  <a:lnTo>
                    <a:pt x="17450" y="12406"/>
                  </a:lnTo>
                  <a:lnTo>
                    <a:pt x="17654" y="12081"/>
                  </a:lnTo>
                  <a:lnTo>
                    <a:pt x="17816" y="11715"/>
                  </a:lnTo>
                  <a:lnTo>
                    <a:pt x="17938" y="11349"/>
                  </a:lnTo>
                  <a:lnTo>
                    <a:pt x="18060" y="11023"/>
                  </a:lnTo>
                  <a:lnTo>
                    <a:pt x="18142" y="10617"/>
                  </a:lnTo>
                  <a:lnTo>
                    <a:pt x="18182" y="10251"/>
                  </a:lnTo>
                  <a:lnTo>
                    <a:pt x="18223" y="9885"/>
                  </a:lnTo>
                  <a:lnTo>
                    <a:pt x="18182" y="9478"/>
                  </a:lnTo>
                  <a:lnTo>
                    <a:pt x="18142" y="9112"/>
                  </a:lnTo>
                  <a:lnTo>
                    <a:pt x="18020" y="8746"/>
                  </a:lnTo>
                  <a:lnTo>
                    <a:pt x="17857" y="8420"/>
                  </a:lnTo>
                  <a:lnTo>
                    <a:pt x="17735" y="8217"/>
                  </a:lnTo>
                  <a:lnTo>
                    <a:pt x="17613" y="8095"/>
                  </a:lnTo>
                  <a:lnTo>
                    <a:pt x="17288" y="7851"/>
                  </a:lnTo>
                  <a:lnTo>
                    <a:pt x="16962" y="7647"/>
                  </a:lnTo>
                  <a:lnTo>
                    <a:pt x="16555" y="7566"/>
                  </a:lnTo>
                  <a:lnTo>
                    <a:pt x="16189" y="7485"/>
                  </a:lnTo>
                  <a:lnTo>
                    <a:pt x="15742" y="7485"/>
                  </a:lnTo>
                  <a:lnTo>
                    <a:pt x="14969" y="7525"/>
                  </a:lnTo>
                  <a:lnTo>
                    <a:pt x="14115" y="7607"/>
                  </a:lnTo>
                  <a:lnTo>
                    <a:pt x="13261" y="7810"/>
                  </a:lnTo>
                  <a:lnTo>
                    <a:pt x="12447" y="8054"/>
                  </a:lnTo>
                  <a:lnTo>
                    <a:pt x="11674" y="8379"/>
                  </a:lnTo>
                  <a:lnTo>
                    <a:pt x="10901" y="8746"/>
                  </a:lnTo>
                  <a:lnTo>
                    <a:pt x="10169" y="9193"/>
                  </a:lnTo>
                  <a:lnTo>
                    <a:pt x="9478" y="9722"/>
                  </a:lnTo>
                  <a:lnTo>
                    <a:pt x="8868" y="10291"/>
                  </a:lnTo>
                  <a:lnTo>
                    <a:pt x="8542" y="10576"/>
                  </a:lnTo>
                  <a:lnTo>
                    <a:pt x="8339" y="10698"/>
                  </a:lnTo>
                  <a:lnTo>
                    <a:pt x="8176" y="10820"/>
                  </a:lnTo>
                  <a:lnTo>
                    <a:pt x="7973" y="10901"/>
                  </a:lnTo>
                  <a:lnTo>
                    <a:pt x="7769" y="10942"/>
                  </a:lnTo>
                  <a:lnTo>
                    <a:pt x="7566" y="10942"/>
                  </a:lnTo>
                  <a:lnTo>
                    <a:pt x="7322" y="10861"/>
                  </a:lnTo>
                  <a:lnTo>
                    <a:pt x="7119" y="10779"/>
                  </a:lnTo>
                  <a:lnTo>
                    <a:pt x="6956" y="10698"/>
                  </a:lnTo>
                  <a:lnTo>
                    <a:pt x="6590" y="10413"/>
                  </a:lnTo>
                  <a:lnTo>
                    <a:pt x="6305" y="10088"/>
                  </a:lnTo>
                  <a:lnTo>
                    <a:pt x="6020" y="9762"/>
                  </a:lnTo>
                  <a:lnTo>
                    <a:pt x="5410" y="8868"/>
                  </a:lnTo>
                  <a:lnTo>
                    <a:pt x="4881" y="7973"/>
                  </a:lnTo>
                  <a:lnTo>
                    <a:pt x="4393" y="6997"/>
                  </a:lnTo>
                  <a:lnTo>
                    <a:pt x="3986" y="5980"/>
                  </a:lnTo>
                  <a:lnTo>
                    <a:pt x="3661" y="5044"/>
                  </a:lnTo>
                  <a:lnTo>
                    <a:pt x="3498" y="4515"/>
                  </a:lnTo>
                  <a:lnTo>
                    <a:pt x="3417" y="4027"/>
                  </a:lnTo>
                  <a:lnTo>
                    <a:pt x="3376" y="3661"/>
                  </a:lnTo>
                  <a:lnTo>
                    <a:pt x="3295" y="3254"/>
                  </a:lnTo>
                  <a:lnTo>
                    <a:pt x="3417" y="2481"/>
                  </a:lnTo>
                  <a:lnTo>
                    <a:pt x="3498" y="1709"/>
                  </a:lnTo>
                  <a:lnTo>
                    <a:pt x="3539" y="936"/>
                  </a:lnTo>
                  <a:lnTo>
                    <a:pt x="3539" y="529"/>
                  </a:lnTo>
                  <a:lnTo>
                    <a:pt x="3458" y="122"/>
                  </a:lnTo>
                  <a:lnTo>
                    <a:pt x="3458" y="82"/>
                  </a:lnTo>
                  <a:lnTo>
                    <a:pt x="33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9"/>
            <p:cNvSpPr/>
            <p:nvPr/>
          </p:nvSpPr>
          <p:spPr>
            <a:xfrm>
              <a:off x="7075926" y="2533030"/>
              <a:ext cx="1427731" cy="702428"/>
            </a:xfrm>
            <a:custGeom>
              <a:avLst/>
              <a:gdLst/>
              <a:ahLst/>
              <a:cxnLst/>
              <a:rect l="l" t="t" r="r" b="b"/>
              <a:pathLst>
                <a:path w="22657" h="11147" extrusionOk="0">
                  <a:moveTo>
                    <a:pt x="13627" y="1"/>
                  </a:moveTo>
                  <a:lnTo>
                    <a:pt x="12691" y="42"/>
                  </a:lnTo>
                  <a:lnTo>
                    <a:pt x="11755" y="82"/>
                  </a:lnTo>
                  <a:lnTo>
                    <a:pt x="9844" y="204"/>
                  </a:lnTo>
                  <a:lnTo>
                    <a:pt x="7932" y="245"/>
                  </a:lnTo>
                  <a:lnTo>
                    <a:pt x="7078" y="326"/>
                  </a:lnTo>
                  <a:lnTo>
                    <a:pt x="6224" y="408"/>
                  </a:lnTo>
                  <a:lnTo>
                    <a:pt x="5817" y="489"/>
                  </a:lnTo>
                  <a:lnTo>
                    <a:pt x="5369" y="611"/>
                  </a:lnTo>
                  <a:lnTo>
                    <a:pt x="4963" y="733"/>
                  </a:lnTo>
                  <a:lnTo>
                    <a:pt x="4556" y="936"/>
                  </a:lnTo>
                  <a:lnTo>
                    <a:pt x="4230" y="1099"/>
                  </a:lnTo>
                  <a:lnTo>
                    <a:pt x="3946" y="1303"/>
                  </a:lnTo>
                  <a:lnTo>
                    <a:pt x="3336" y="1750"/>
                  </a:lnTo>
                  <a:lnTo>
                    <a:pt x="2807" y="2279"/>
                  </a:lnTo>
                  <a:lnTo>
                    <a:pt x="2319" y="2848"/>
                  </a:lnTo>
                  <a:lnTo>
                    <a:pt x="2075" y="3214"/>
                  </a:lnTo>
                  <a:lnTo>
                    <a:pt x="1830" y="3621"/>
                  </a:lnTo>
                  <a:lnTo>
                    <a:pt x="1424" y="4435"/>
                  </a:lnTo>
                  <a:lnTo>
                    <a:pt x="1098" y="5248"/>
                  </a:lnTo>
                  <a:lnTo>
                    <a:pt x="814" y="6143"/>
                  </a:lnTo>
                  <a:lnTo>
                    <a:pt x="570" y="7160"/>
                  </a:lnTo>
                  <a:lnTo>
                    <a:pt x="325" y="8217"/>
                  </a:lnTo>
                  <a:lnTo>
                    <a:pt x="163" y="9275"/>
                  </a:lnTo>
                  <a:lnTo>
                    <a:pt x="0" y="10333"/>
                  </a:lnTo>
                  <a:lnTo>
                    <a:pt x="0" y="10414"/>
                  </a:lnTo>
                  <a:lnTo>
                    <a:pt x="41" y="10455"/>
                  </a:lnTo>
                  <a:lnTo>
                    <a:pt x="122" y="10536"/>
                  </a:lnTo>
                  <a:lnTo>
                    <a:pt x="244" y="10577"/>
                  </a:lnTo>
                  <a:lnTo>
                    <a:pt x="285" y="10536"/>
                  </a:lnTo>
                  <a:lnTo>
                    <a:pt x="325" y="10495"/>
                  </a:lnTo>
                  <a:lnTo>
                    <a:pt x="448" y="10455"/>
                  </a:lnTo>
                  <a:lnTo>
                    <a:pt x="2237" y="10455"/>
                  </a:lnTo>
                  <a:lnTo>
                    <a:pt x="4230" y="10577"/>
                  </a:lnTo>
                  <a:lnTo>
                    <a:pt x="6224" y="10699"/>
                  </a:lnTo>
                  <a:lnTo>
                    <a:pt x="9722" y="11024"/>
                  </a:lnTo>
                  <a:lnTo>
                    <a:pt x="10861" y="11105"/>
                  </a:lnTo>
                  <a:lnTo>
                    <a:pt x="12000" y="11146"/>
                  </a:lnTo>
                  <a:lnTo>
                    <a:pt x="13138" y="11146"/>
                  </a:lnTo>
                  <a:lnTo>
                    <a:pt x="14277" y="11065"/>
                  </a:lnTo>
                  <a:lnTo>
                    <a:pt x="16311" y="10902"/>
                  </a:lnTo>
                  <a:lnTo>
                    <a:pt x="18386" y="10658"/>
                  </a:lnTo>
                  <a:lnTo>
                    <a:pt x="20420" y="10414"/>
                  </a:lnTo>
                  <a:lnTo>
                    <a:pt x="22453" y="10251"/>
                  </a:lnTo>
                  <a:lnTo>
                    <a:pt x="22494" y="10251"/>
                  </a:lnTo>
                  <a:lnTo>
                    <a:pt x="22616" y="10170"/>
                  </a:lnTo>
                  <a:lnTo>
                    <a:pt x="22616" y="10129"/>
                  </a:lnTo>
                  <a:lnTo>
                    <a:pt x="22657" y="10048"/>
                  </a:lnTo>
                  <a:lnTo>
                    <a:pt x="22413" y="8299"/>
                  </a:lnTo>
                  <a:lnTo>
                    <a:pt x="22291" y="7404"/>
                  </a:lnTo>
                  <a:lnTo>
                    <a:pt x="22128" y="6550"/>
                  </a:lnTo>
                  <a:lnTo>
                    <a:pt x="21925" y="5696"/>
                  </a:lnTo>
                  <a:lnTo>
                    <a:pt x="21640" y="4841"/>
                  </a:lnTo>
                  <a:lnTo>
                    <a:pt x="21274" y="4028"/>
                  </a:lnTo>
                  <a:lnTo>
                    <a:pt x="21070" y="3621"/>
                  </a:lnTo>
                  <a:lnTo>
                    <a:pt x="20826" y="3255"/>
                  </a:lnTo>
                  <a:lnTo>
                    <a:pt x="20379" y="2604"/>
                  </a:lnTo>
                  <a:lnTo>
                    <a:pt x="19850" y="2035"/>
                  </a:lnTo>
                  <a:lnTo>
                    <a:pt x="19565" y="1750"/>
                  </a:lnTo>
                  <a:lnTo>
                    <a:pt x="19281" y="1506"/>
                  </a:lnTo>
                  <a:lnTo>
                    <a:pt x="18955" y="1262"/>
                  </a:lnTo>
                  <a:lnTo>
                    <a:pt x="18630" y="1058"/>
                  </a:lnTo>
                  <a:lnTo>
                    <a:pt x="18264" y="855"/>
                  </a:lnTo>
                  <a:lnTo>
                    <a:pt x="17898" y="692"/>
                  </a:lnTo>
                  <a:lnTo>
                    <a:pt x="17125" y="408"/>
                  </a:lnTo>
                  <a:lnTo>
                    <a:pt x="16311" y="204"/>
                  </a:lnTo>
                  <a:lnTo>
                    <a:pt x="15498" y="82"/>
                  </a:lnTo>
                  <a:lnTo>
                    <a:pt x="145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9"/>
            <p:cNvSpPr/>
            <p:nvPr/>
          </p:nvSpPr>
          <p:spPr>
            <a:xfrm>
              <a:off x="8055053" y="1733307"/>
              <a:ext cx="125652" cy="194905"/>
            </a:xfrm>
            <a:custGeom>
              <a:avLst/>
              <a:gdLst/>
              <a:ahLst/>
              <a:cxnLst/>
              <a:rect l="l" t="t" r="r" b="b"/>
              <a:pathLst>
                <a:path w="1994" h="3093" extrusionOk="0">
                  <a:moveTo>
                    <a:pt x="611" y="1"/>
                  </a:moveTo>
                  <a:lnTo>
                    <a:pt x="529" y="42"/>
                  </a:lnTo>
                  <a:lnTo>
                    <a:pt x="488" y="82"/>
                  </a:lnTo>
                  <a:lnTo>
                    <a:pt x="448" y="164"/>
                  </a:lnTo>
                  <a:lnTo>
                    <a:pt x="448" y="204"/>
                  </a:lnTo>
                  <a:lnTo>
                    <a:pt x="488" y="286"/>
                  </a:lnTo>
                  <a:lnTo>
                    <a:pt x="1099" y="1384"/>
                  </a:lnTo>
                  <a:lnTo>
                    <a:pt x="1424" y="1872"/>
                  </a:lnTo>
                  <a:lnTo>
                    <a:pt x="1546" y="2116"/>
                  </a:lnTo>
                  <a:lnTo>
                    <a:pt x="1587" y="2279"/>
                  </a:lnTo>
                  <a:lnTo>
                    <a:pt x="1627" y="2401"/>
                  </a:lnTo>
                  <a:lnTo>
                    <a:pt x="1587" y="2482"/>
                  </a:lnTo>
                  <a:lnTo>
                    <a:pt x="1546" y="2564"/>
                  </a:lnTo>
                  <a:lnTo>
                    <a:pt x="1424" y="2645"/>
                  </a:lnTo>
                  <a:lnTo>
                    <a:pt x="1261" y="2726"/>
                  </a:lnTo>
                  <a:lnTo>
                    <a:pt x="1058" y="2726"/>
                  </a:lnTo>
                  <a:lnTo>
                    <a:pt x="855" y="2604"/>
                  </a:lnTo>
                  <a:lnTo>
                    <a:pt x="651" y="2482"/>
                  </a:lnTo>
                  <a:lnTo>
                    <a:pt x="285" y="2116"/>
                  </a:lnTo>
                  <a:lnTo>
                    <a:pt x="244" y="2075"/>
                  </a:lnTo>
                  <a:lnTo>
                    <a:pt x="122" y="2075"/>
                  </a:lnTo>
                  <a:lnTo>
                    <a:pt x="41" y="2116"/>
                  </a:lnTo>
                  <a:lnTo>
                    <a:pt x="0" y="2197"/>
                  </a:lnTo>
                  <a:lnTo>
                    <a:pt x="0" y="2238"/>
                  </a:lnTo>
                  <a:lnTo>
                    <a:pt x="0" y="2320"/>
                  </a:lnTo>
                  <a:lnTo>
                    <a:pt x="41" y="2401"/>
                  </a:lnTo>
                  <a:lnTo>
                    <a:pt x="244" y="2604"/>
                  </a:lnTo>
                  <a:lnTo>
                    <a:pt x="488" y="2808"/>
                  </a:lnTo>
                  <a:lnTo>
                    <a:pt x="733" y="2970"/>
                  </a:lnTo>
                  <a:lnTo>
                    <a:pt x="1017" y="3052"/>
                  </a:lnTo>
                  <a:lnTo>
                    <a:pt x="1261" y="3092"/>
                  </a:lnTo>
                  <a:lnTo>
                    <a:pt x="1546" y="3011"/>
                  </a:lnTo>
                  <a:lnTo>
                    <a:pt x="1749" y="2889"/>
                  </a:lnTo>
                  <a:lnTo>
                    <a:pt x="1831" y="2808"/>
                  </a:lnTo>
                  <a:lnTo>
                    <a:pt x="1912" y="2686"/>
                  </a:lnTo>
                  <a:lnTo>
                    <a:pt x="1993" y="2523"/>
                  </a:lnTo>
                  <a:lnTo>
                    <a:pt x="1993" y="2360"/>
                  </a:lnTo>
                  <a:lnTo>
                    <a:pt x="1953" y="2197"/>
                  </a:lnTo>
                  <a:lnTo>
                    <a:pt x="1912" y="2035"/>
                  </a:lnTo>
                  <a:lnTo>
                    <a:pt x="1749" y="1709"/>
                  </a:lnTo>
                  <a:lnTo>
                    <a:pt x="1587" y="1425"/>
                  </a:lnTo>
                  <a:lnTo>
                    <a:pt x="814" y="123"/>
                  </a:lnTo>
                  <a:lnTo>
                    <a:pt x="733" y="42"/>
                  </a:lnTo>
                  <a:lnTo>
                    <a:pt x="6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9"/>
            <p:cNvSpPr/>
            <p:nvPr/>
          </p:nvSpPr>
          <p:spPr>
            <a:xfrm>
              <a:off x="7337375" y="587568"/>
              <a:ext cx="820266" cy="730596"/>
            </a:xfrm>
            <a:custGeom>
              <a:avLst/>
              <a:gdLst/>
              <a:ahLst/>
              <a:cxnLst/>
              <a:rect l="l" t="t" r="r" b="b"/>
              <a:pathLst>
                <a:path w="13017" h="11594" extrusionOk="0">
                  <a:moveTo>
                    <a:pt x="3783" y="1628"/>
                  </a:moveTo>
                  <a:lnTo>
                    <a:pt x="3905" y="1668"/>
                  </a:lnTo>
                  <a:lnTo>
                    <a:pt x="4149" y="1791"/>
                  </a:lnTo>
                  <a:lnTo>
                    <a:pt x="4393" y="1953"/>
                  </a:lnTo>
                  <a:lnTo>
                    <a:pt x="3864" y="2645"/>
                  </a:lnTo>
                  <a:lnTo>
                    <a:pt x="3417" y="3336"/>
                  </a:lnTo>
                  <a:lnTo>
                    <a:pt x="3376" y="3133"/>
                  </a:lnTo>
                  <a:lnTo>
                    <a:pt x="3213" y="2645"/>
                  </a:lnTo>
                  <a:lnTo>
                    <a:pt x="3173" y="2401"/>
                  </a:lnTo>
                  <a:lnTo>
                    <a:pt x="3213" y="2116"/>
                  </a:lnTo>
                  <a:lnTo>
                    <a:pt x="3213" y="1994"/>
                  </a:lnTo>
                  <a:lnTo>
                    <a:pt x="3295" y="1872"/>
                  </a:lnTo>
                  <a:lnTo>
                    <a:pt x="3335" y="1791"/>
                  </a:lnTo>
                  <a:lnTo>
                    <a:pt x="3417" y="1709"/>
                  </a:lnTo>
                  <a:lnTo>
                    <a:pt x="3539" y="1668"/>
                  </a:lnTo>
                  <a:lnTo>
                    <a:pt x="3661" y="1628"/>
                  </a:lnTo>
                  <a:close/>
                  <a:moveTo>
                    <a:pt x="7078" y="367"/>
                  </a:moveTo>
                  <a:lnTo>
                    <a:pt x="7200" y="408"/>
                  </a:lnTo>
                  <a:lnTo>
                    <a:pt x="7322" y="448"/>
                  </a:lnTo>
                  <a:lnTo>
                    <a:pt x="7403" y="530"/>
                  </a:lnTo>
                  <a:lnTo>
                    <a:pt x="7484" y="652"/>
                  </a:lnTo>
                  <a:lnTo>
                    <a:pt x="7525" y="814"/>
                  </a:lnTo>
                  <a:lnTo>
                    <a:pt x="7525" y="1140"/>
                  </a:lnTo>
                  <a:lnTo>
                    <a:pt x="7484" y="1424"/>
                  </a:lnTo>
                  <a:lnTo>
                    <a:pt x="7362" y="1994"/>
                  </a:lnTo>
                  <a:lnTo>
                    <a:pt x="7037" y="3418"/>
                  </a:lnTo>
                  <a:lnTo>
                    <a:pt x="6874" y="4272"/>
                  </a:lnTo>
                  <a:lnTo>
                    <a:pt x="6834" y="4231"/>
                  </a:lnTo>
                  <a:lnTo>
                    <a:pt x="5735" y="2929"/>
                  </a:lnTo>
                  <a:lnTo>
                    <a:pt x="5329" y="2401"/>
                  </a:lnTo>
                  <a:lnTo>
                    <a:pt x="4881" y="1913"/>
                  </a:lnTo>
                  <a:lnTo>
                    <a:pt x="5247" y="1506"/>
                  </a:lnTo>
                  <a:lnTo>
                    <a:pt x="5613" y="1140"/>
                  </a:lnTo>
                  <a:lnTo>
                    <a:pt x="6061" y="814"/>
                  </a:lnTo>
                  <a:lnTo>
                    <a:pt x="6346" y="611"/>
                  </a:lnTo>
                  <a:lnTo>
                    <a:pt x="6630" y="448"/>
                  </a:lnTo>
                  <a:lnTo>
                    <a:pt x="6915" y="367"/>
                  </a:lnTo>
                  <a:close/>
                  <a:moveTo>
                    <a:pt x="4637" y="2197"/>
                  </a:moveTo>
                  <a:lnTo>
                    <a:pt x="4840" y="2401"/>
                  </a:lnTo>
                  <a:lnTo>
                    <a:pt x="6590" y="4516"/>
                  </a:lnTo>
                  <a:lnTo>
                    <a:pt x="5817" y="4923"/>
                  </a:lnTo>
                  <a:lnTo>
                    <a:pt x="5288" y="4719"/>
                  </a:lnTo>
                  <a:lnTo>
                    <a:pt x="3783" y="4272"/>
                  </a:lnTo>
                  <a:lnTo>
                    <a:pt x="3702" y="4150"/>
                  </a:lnTo>
                  <a:lnTo>
                    <a:pt x="3580" y="3824"/>
                  </a:lnTo>
                  <a:lnTo>
                    <a:pt x="4027" y="3092"/>
                  </a:lnTo>
                  <a:lnTo>
                    <a:pt x="4312" y="2645"/>
                  </a:lnTo>
                  <a:lnTo>
                    <a:pt x="4637" y="2197"/>
                  </a:lnTo>
                  <a:close/>
                  <a:moveTo>
                    <a:pt x="6712" y="4841"/>
                  </a:moveTo>
                  <a:lnTo>
                    <a:pt x="6671" y="5207"/>
                  </a:lnTo>
                  <a:lnTo>
                    <a:pt x="6305" y="5085"/>
                  </a:lnTo>
                  <a:lnTo>
                    <a:pt x="6712" y="4841"/>
                  </a:lnTo>
                  <a:close/>
                  <a:moveTo>
                    <a:pt x="7078" y="5085"/>
                  </a:moveTo>
                  <a:lnTo>
                    <a:pt x="7362" y="5451"/>
                  </a:lnTo>
                  <a:lnTo>
                    <a:pt x="6996" y="5329"/>
                  </a:lnTo>
                  <a:lnTo>
                    <a:pt x="7078" y="5085"/>
                  </a:lnTo>
                  <a:close/>
                  <a:moveTo>
                    <a:pt x="3946" y="4719"/>
                  </a:moveTo>
                  <a:lnTo>
                    <a:pt x="5369" y="5167"/>
                  </a:lnTo>
                  <a:lnTo>
                    <a:pt x="4474" y="5655"/>
                  </a:lnTo>
                  <a:lnTo>
                    <a:pt x="4190" y="5207"/>
                  </a:lnTo>
                  <a:lnTo>
                    <a:pt x="3946" y="4719"/>
                  </a:lnTo>
                  <a:close/>
                  <a:moveTo>
                    <a:pt x="936" y="3987"/>
                  </a:moveTo>
                  <a:lnTo>
                    <a:pt x="1302" y="4109"/>
                  </a:lnTo>
                  <a:lnTo>
                    <a:pt x="2685" y="4394"/>
                  </a:lnTo>
                  <a:lnTo>
                    <a:pt x="2888" y="4434"/>
                  </a:lnTo>
                  <a:lnTo>
                    <a:pt x="2725" y="4841"/>
                  </a:lnTo>
                  <a:lnTo>
                    <a:pt x="2603" y="5207"/>
                  </a:lnTo>
                  <a:lnTo>
                    <a:pt x="2481" y="5695"/>
                  </a:lnTo>
                  <a:lnTo>
                    <a:pt x="2400" y="6224"/>
                  </a:lnTo>
                  <a:lnTo>
                    <a:pt x="2115" y="6102"/>
                  </a:lnTo>
                  <a:lnTo>
                    <a:pt x="1586" y="5817"/>
                  </a:lnTo>
                  <a:lnTo>
                    <a:pt x="1139" y="5451"/>
                  </a:lnTo>
                  <a:lnTo>
                    <a:pt x="895" y="5248"/>
                  </a:lnTo>
                  <a:lnTo>
                    <a:pt x="692" y="5045"/>
                  </a:lnTo>
                  <a:lnTo>
                    <a:pt x="529" y="4801"/>
                  </a:lnTo>
                  <a:lnTo>
                    <a:pt x="407" y="4516"/>
                  </a:lnTo>
                  <a:lnTo>
                    <a:pt x="366" y="4394"/>
                  </a:lnTo>
                  <a:lnTo>
                    <a:pt x="407" y="4272"/>
                  </a:lnTo>
                  <a:lnTo>
                    <a:pt x="447" y="4109"/>
                  </a:lnTo>
                  <a:lnTo>
                    <a:pt x="529" y="4028"/>
                  </a:lnTo>
                  <a:lnTo>
                    <a:pt x="732" y="3987"/>
                  </a:lnTo>
                  <a:close/>
                  <a:moveTo>
                    <a:pt x="3254" y="4556"/>
                  </a:moveTo>
                  <a:lnTo>
                    <a:pt x="3498" y="4597"/>
                  </a:lnTo>
                  <a:lnTo>
                    <a:pt x="3783" y="5248"/>
                  </a:lnTo>
                  <a:lnTo>
                    <a:pt x="3986" y="5533"/>
                  </a:lnTo>
                  <a:lnTo>
                    <a:pt x="4190" y="5817"/>
                  </a:lnTo>
                  <a:lnTo>
                    <a:pt x="3173" y="6468"/>
                  </a:lnTo>
                  <a:lnTo>
                    <a:pt x="2725" y="6346"/>
                  </a:lnTo>
                  <a:lnTo>
                    <a:pt x="2807" y="5899"/>
                  </a:lnTo>
                  <a:lnTo>
                    <a:pt x="2929" y="5451"/>
                  </a:lnTo>
                  <a:lnTo>
                    <a:pt x="3051" y="4963"/>
                  </a:lnTo>
                  <a:lnTo>
                    <a:pt x="3254" y="4556"/>
                  </a:lnTo>
                  <a:close/>
                  <a:moveTo>
                    <a:pt x="11064" y="3214"/>
                  </a:moveTo>
                  <a:lnTo>
                    <a:pt x="11389" y="3255"/>
                  </a:lnTo>
                  <a:lnTo>
                    <a:pt x="11674" y="3336"/>
                  </a:lnTo>
                  <a:lnTo>
                    <a:pt x="11918" y="3458"/>
                  </a:lnTo>
                  <a:lnTo>
                    <a:pt x="12162" y="3621"/>
                  </a:lnTo>
                  <a:lnTo>
                    <a:pt x="12406" y="3865"/>
                  </a:lnTo>
                  <a:lnTo>
                    <a:pt x="12528" y="4109"/>
                  </a:lnTo>
                  <a:lnTo>
                    <a:pt x="12650" y="4353"/>
                  </a:lnTo>
                  <a:lnTo>
                    <a:pt x="12650" y="4597"/>
                  </a:lnTo>
                  <a:lnTo>
                    <a:pt x="12650" y="4882"/>
                  </a:lnTo>
                  <a:lnTo>
                    <a:pt x="12528" y="5126"/>
                  </a:lnTo>
                  <a:lnTo>
                    <a:pt x="12366" y="5329"/>
                  </a:lnTo>
                  <a:lnTo>
                    <a:pt x="12162" y="5533"/>
                  </a:lnTo>
                  <a:lnTo>
                    <a:pt x="11918" y="5695"/>
                  </a:lnTo>
                  <a:lnTo>
                    <a:pt x="11430" y="5939"/>
                  </a:lnTo>
                  <a:lnTo>
                    <a:pt x="10901" y="6184"/>
                  </a:lnTo>
                  <a:lnTo>
                    <a:pt x="10372" y="6346"/>
                  </a:lnTo>
                  <a:lnTo>
                    <a:pt x="9803" y="6509"/>
                  </a:lnTo>
                  <a:lnTo>
                    <a:pt x="9437" y="6306"/>
                  </a:lnTo>
                  <a:lnTo>
                    <a:pt x="9071" y="6102"/>
                  </a:lnTo>
                  <a:lnTo>
                    <a:pt x="8298" y="5817"/>
                  </a:lnTo>
                  <a:lnTo>
                    <a:pt x="8054" y="5695"/>
                  </a:lnTo>
                  <a:lnTo>
                    <a:pt x="7159" y="4638"/>
                  </a:lnTo>
                  <a:lnTo>
                    <a:pt x="7606" y="4394"/>
                  </a:lnTo>
                  <a:lnTo>
                    <a:pt x="8867" y="3784"/>
                  </a:lnTo>
                  <a:lnTo>
                    <a:pt x="9518" y="3540"/>
                  </a:lnTo>
                  <a:lnTo>
                    <a:pt x="10169" y="3296"/>
                  </a:lnTo>
                  <a:lnTo>
                    <a:pt x="10454" y="3255"/>
                  </a:lnTo>
                  <a:lnTo>
                    <a:pt x="10779" y="3214"/>
                  </a:lnTo>
                  <a:close/>
                  <a:moveTo>
                    <a:pt x="8542" y="6306"/>
                  </a:moveTo>
                  <a:lnTo>
                    <a:pt x="9315" y="6631"/>
                  </a:lnTo>
                  <a:lnTo>
                    <a:pt x="8908" y="6712"/>
                  </a:lnTo>
                  <a:lnTo>
                    <a:pt x="8542" y="6306"/>
                  </a:lnTo>
                  <a:close/>
                  <a:moveTo>
                    <a:pt x="4434" y="6143"/>
                  </a:moveTo>
                  <a:lnTo>
                    <a:pt x="4434" y="6184"/>
                  </a:lnTo>
                  <a:lnTo>
                    <a:pt x="4800" y="6509"/>
                  </a:lnTo>
                  <a:lnTo>
                    <a:pt x="5166" y="6753"/>
                  </a:lnTo>
                  <a:lnTo>
                    <a:pt x="4393" y="6712"/>
                  </a:lnTo>
                  <a:lnTo>
                    <a:pt x="3661" y="6590"/>
                  </a:lnTo>
                  <a:lnTo>
                    <a:pt x="4434" y="6143"/>
                  </a:lnTo>
                  <a:close/>
                  <a:moveTo>
                    <a:pt x="5857" y="5329"/>
                  </a:moveTo>
                  <a:lnTo>
                    <a:pt x="6590" y="5533"/>
                  </a:lnTo>
                  <a:lnTo>
                    <a:pt x="6427" y="6265"/>
                  </a:lnTo>
                  <a:lnTo>
                    <a:pt x="6305" y="6753"/>
                  </a:lnTo>
                  <a:lnTo>
                    <a:pt x="6183" y="6753"/>
                  </a:lnTo>
                  <a:lnTo>
                    <a:pt x="6142" y="6712"/>
                  </a:lnTo>
                  <a:lnTo>
                    <a:pt x="6061" y="6672"/>
                  </a:lnTo>
                  <a:lnTo>
                    <a:pt x="5939" y="6712"/>
                  </a:lnTo>
                  <a:lnTo>
                    <a:pt x="5613" y="6590"/>
                  </a:lnTo>
                  <a:lnTo>
                    <a:pt x="5329" y="6428"/>
                  </a:lnTo>
                  <a:lnTo>
                    <a:pt x="5044" y="6224"/>
                  </a:lnTo>
                  <a:lnTo>
                    <a:pt x="4759" y="5980"/>
                  </a:lnTo>
                  <a:lnTo>
                    <a:pt x="4759" y="5939"/>
                  </a:lnTo>
                  <a:lnTo>
                    <a:pt x="5207" y="5655"/>
                  </a:lnTo>
                  <a:lnTo>
                    <a:pt x="5857" y="5329"/>
                  </a:lnTo>
                  <a:close/>
                  <a:moveTo>
                    <a:pt x="2766" y="6753"/>
                  </a:moveTo>
                  <a:lnTo>
                    <a:pt x="2725" y="6794"/>
                  </a:lnTo>
                  <a:lnTo>
                    <a:pt x="2725" y="6753"/>
                  </a:lnTo>
                  <a:close/>
                  <a:moveTo>
                    <a:pt x="6915" y="5695"/>
                  </a:moveTo>
                  <a:lnTo>
                    <a:pt x="7851" y="6021"/>
                  </a:lnTo>
                  <a:lnTo>
                    <a:pt x="8501" y="6794"/>
                  </a:lnTo>
                  <a:lnTo>
                    <a:pt x="7606" y="6875"/>
                  </a:lnTo>
                  <a:lnTo>
                    <a:pt x="7606" y="6834"/>
                  </a:lnTo>
                  <a:lnTo>
                    <a:pt x="7606" y="6753"/>
                  </a:lnTo>
                  <a:lnTo>
                    <a:pt x="7525" y="6712"/>
                  </a:lnTo>
                  <a:lnTo>
                    <a:pt x="7444" y="6672"/>
                  </a:lnTo>
                  <a:lnTo>
                    <a:pt x="6712" y="6712"/>
                  </a:lnTo>
                  <a:lnTo>
                    <a:pt x="6712" y="6712"/>
                  </a:lnTo>
                  <a:lnTo>
                    <a:pt x="6752" y="6509"/>
                  </a:lnTo>
                  <a:lnTo>
                    <a:pt x="6915" y="5695"/>
                  </a:lnTo>
                  <a:close/>
                  <a:moveTo>
                    <a:pt x="9762" y="6916"/>
                  </a:moveTo>
                  <a:lnTo>
                    <a:pt x="10088" y="7160"/>
                  </a:lnTo>
                  <a:lnTo>
                    <a:pt x="10250" y="7322"/>
                  </a:lnTo>
                  <a:lnTo>
                    <a:pt x="10372" y="7485"/>
                  </a:lnTo>
                  <a:lnTo>
                    <a:pt x="10454" y="7648"/>
                  </a:lnTo>
                  <a:lnTo>
                    <a:pt x="10535" y="7851"/>
                  </a:lnTo>
                  <a:lnTo>
                    <a:pt x="10576" y="8014"/>
                  </a:lnTo>
                  <a:lnTo>
                    <a:pt x="10576" y="8217"/>
                  </a:lnTo>
                  <a:lnTo>
                    <a:pt x="10535" y="8421"/>
                  </a:lnTo>
                  <a:lnTo>
                    <a:pt x="10454" y="8583"/>
                  </a:lnTo>
                  <a:lnTo>
                    <a:pt x="9152" y="7038"/>
                  </a:lnTo>
                  <a:lnTo>
                    <a:pt x="9640" y="6916"/>
                  </a:lnTo>
                  <a:close/>
                  <a:moveTo>
                    <a:pt x="8745" y="7119"/>
                  </a:moveTo>
                  <a:lnTo>
                    <a:pt x="10250" y="8909"/>
                  </a:lnTo>
                  <a:lnTo>
                    <a:pt x="10047" y="9072"/>
                  </a:lnTo>
                  <a:lnTo>
                    <a:pt x="9844" y="9234"/>
                  </a:lnTo>
                  <a:lnTo>
                    <a:pt x="9356" y="9478"/>
                  </a:lnTo>
                  <a:lnTo>
                    <a:pt x="8867" y="9682"/>
                  </a:lnTo>
                  <a:lnTo>
                    <a:pt x="8379" y="9844"/>
                  </a:lnTo>
                  <a:lnTo>
                    <a:pt x="8176" y="9926"/>
                  </a:lnTo>
                  <a:lnTo>
                    <a:pt x="7606" y="9356"/>
                  </a:lnTo>
                  <a:lnTo>
                    <a:pt x="7159" y="8746"/>
                  </a:lnTo>
                  <a:lnTo>
                    <a:pt x="6793" y="8177"/>
                  </a:lnTo>
                  <a:lnTo>
                    <a:pt x="6468" y="7567"/>
                  </a:lnTo>
                  <a:lnTo>
                    <a:pt x="6590" y="7241"/>
                  </a:lnTo>
                  <a:lnTo>
                    <a:pt x="7118" y="7282"/>
                  </a:lnTo>
                  <a:lnTo>
                    <a:pt x="7647" y="7241"/>
                  </a:lnTo>
                  <a:lnTo>
                    <a:pt x="8217" y="7200"/>
                  </a:lnTo>
                  <a:lnTo>
                    <a:pt x="8745" y="7119"/>
                  </a:lnTo>
                  <a:close/>
                  <a:moveTo>
                    <a:pt x="3254" y="6875"/>
                  </a:moveTo>
                  <a:lnTo>
                    <a:pt x="3742" y="6997"/>
                  </a:lnTo>
                  <a:lnTo>
                    <a:pt x="4230" y="7078"/>
                  </a:lnTo>
                  <a:lnTo>
                    <a:pt x="5085" y="7119"/>
                  </a:lnTo>
                  <a:lnTo>
                    <a:pt x="5939" y="7119"/>
                  </a:lnTo>
                  <a:lnTo>
                    <a:pt x="6101" y="7567"/>
                  </a:lnTo>
                  <a:lnTo>
                    <a:pt x="5857" y="8258"/>
                  </a:lnTo>
                  <a:lnTo>
                    <a:pt x="5573" y="8909"/>
                  </a:lnTo>
                  <a:lnTo>
                    <a:pt x="5410" y="9234"/>
                  </a:lnTo>
                  <a:lnTo>
                    <a:pt x="5207" y="9519"/>
                  </a:lnTo>
                  <a:lnTo>
                    <a:pt x="5003" y="9804"/>
                  </a:lnTo>
                  <a:lnTo>
                    <a:pt x="4759" y="10048"/>
                  </a:lnTo>
                  <a:lnTo>
                    <a:pt x="4312" y="9844"/>
                  </a:lnTo>
                  <a:lnTo>
                    <a:pt x="4108" y="9722"/>
                  </a:lnTo>
                  <a:lnTo>
                    <a:pt x="3905" y="9600"/>
                  </a:lnTo>
                  <a:lnTo>
                    <a:pt x="3702" y="9397"/>
                  </a:lnTo>
                  <a:lnTo>
                    <a:pt x="3498" y="9194"/>
                  </a:lnTo>
                  <a:lnTo>
                    <a:pt x="3213" y="8746"/>
                  </a:lnTo>
                  <a:lnTo>
                    <a:pt x="2969" y="8258"/>
                  </a:lnTo>
                  <a:lnTo>
                    <a:pt x="2807" y="7729"/>
                  </a:lnTo>
                  <a:lnTo>
                    <a:pt x="2725" y="7241"/>
                  </a:lnTo>
                  <a:lnTo>
                    <a:pt x="2929" y="7119"/>
                  </a:lnTo>
                  <a:lnTo>
                    <a:pt x="3254" y="6875"/>
                  </a:lnTo>
                  <a:close/>
                  <a:moveTo>
                    <a:pt x="6305" y="8095"/>
                  </a:moveTo>
                  <a:lnTo>
                    <a:pt x="6630" y="8624"/>
                  </a:lnTo>
                  <a:lnTo>
                    <a:pt x="6956" y="9112"/>
                  </a:lnTo>
                  <a:lnTo>
                    <a:pt x="7322" y="9600"/>
                  </a:lnTo>
                  <a:lnTo>
                    <a:pt x="7729" y="10007"/>
                  </a:lnTo>
                  <a:lnTo>
                    <a:pt x="7322" y="10129"/>
                  </a:lnTo>
                  <a:lnTo>
                    <a:pt x="6915" y="10210"/>
                  </a:lnTo>
                  <a:lnTo>
                    <a:pt x="6468" y="10251"/>
                  </a:lnTo>
                  <a:lnTo>
                    <a:pt x="6061" y="10292"/>
                  </a:lnTo>
                  <a:lnTo>
                    <a:pt x="5613" y="10251"/>
                  </a:lnTo>
                  <a:lnTo>
                    <a:pt x="5166" y="10170"/>
                  </a:lnTo>
                  <a:lnTo>
                    <a:pt x="5532" y="9722"/>
                  </a:lnTo>
                  <a:lnTo>
                    <a:pt x="5817" y="9234"/>
                  </a:lnTo>
                  <a:lnTo>
                    <a:pt x="6101" y="8665"/>
                  </a:lnTo>
                  <a:lnTo>
                    <a:pt x="6305" y="8095"/>
                  </a:lnTo>
                  <a:close/>
                  <a:moveTo>
                    <a:pt x="2400" y="7526"/>
                  </a:moveTo>
                  <a:lnTo>
                    <a:pt x="2481" y="7851"/>
                  </a:lnTo>
                  <a:lnTo>
                    <a:pt x="2563" y="8177"/>
                  </a:lnTo>
                  <a:lnTo>
                    <a:pt x="2685" y="8502"/>
                  </a:lnTo>
                  <a:lnTo>
                    <a:pt x="2807" y="8827"/>
                  </a:lnTo>
                  <a:lnTo>
                    <a:pt x="2969" y="9112"/>
                  </a:lnTo>
                  <a:lnTo>
                    <a:pt x="3173" y="9397"/>
                  </a:lnTo>
                  <a:lnTo>
                    <a:pt x="3417" y="9641"/>
                  </a:lnTo>
                  <a:lnTo>
                    <a:pt x="3702" y="9885"/>
                  </a:lnTo>
                  <a:lnTo>
                    <a:pt x="4068" y="10129"/>
                  </a:lnTo>
                  <a:lnTo>
                    <a:pt x="4434" y="10332"/>
                  </a:lnTo>
                  <a:lnTo>
                    <a:pt x="4149" y="10536"/>
                  </a:lnTo>
                  <a:lnTo>
                    <a:pt x="3905" y="10658"/>
                  </a:lnTo>
                  <a:lnTo>
                    <a:pt x="3661" y="10780"/>
                  </a:lnTo>
                  <a:lnTo>
                    <a:pt x="3376" y="10821"/>
                  </a:lnTo>
                  <a:lnTo>
                    <a:pt x="3132" y="10861"/>
                  </a:lnTo>
                  <a:lnTo>
                    <a:pt x="2847" y="10861"/>
                  </a:lnTo>
                  <a:lnTo>
                    <a:pt x="2603" y="10821"/>
                  </a:lnTo>
                  <a:lnTo>
                    <a:pt x="2319" y="10780"/>
                  </a:lnTo>
                  <a:lnTo>
                    <a:pt x="2075" y="10658"/>
                  </a:lnTo>
                  <a:lnTo>
                    <a:pt x="1830" y="10495"/>
                  </a:lnTo>
                  <a:lnTo>
                    <a:pt x="1668" y="10332"/>
                  </a:lnTo>
                  <a:lnTo>
                    <a:pt x="1505" y="10088"/>
                  </a:lnTo>
                  <a:lnTo>
                    <a:pt x="1383" y="9885"/>
                  </a:lnTo>
                  <a:lnTo>
                    <a:pt x="1302" y="9641"/>
                  </a:lnTo>
                  <a:lnTo>
                    <a:pt x="1302" y="9397"/>
                  </a:lnTo>
                  <a:lnTo>
                    <a:pt x="1302" y="9112"/>
                  </a:lnTo>
                  <a:lnTo>
                    <a:pt x="1383" y="8868"/>
                  </a:lnTo>
                  <a:lnTo>
                    <a:pt x="1546" y="8461"/>
                  </a:lnTo>
                  <a:lnTo>
                    <a:pt x="1790" y="8136"/>
                  </a:lnTo>
                  <a:lnTo>
                    <a:pt x="2075" y="7811"/>
                  </a:lnTo>
                  <a:lnTo>
                    <a:pt x="2400" y="7526"/>
                  </a:lnTo>
                  <a:close/>
                  <a:moveTo>
                    <a:pt x="10494" y="9194"/>
                  </a:moveTo>
                  <a:lnTo>
                    <a:pt x="10942" y="9722"/>
                  </a:lnTo>
                  <a:lnTo>
                    <a:pt x="11145" y="10007"/>
                  </a:lnTo>
                  <a:lnTo>
                    <a:pt x="11349" y="10292"/>
                  </a:lnTo>
                  <a:lnTo>
                    <a:pt x="11430" y="10414"/>
                  </a:lnTo>
                  <a:lnTo>
                    <a:pt x="11430" y="10577"/>
                  </a:lnTo>
                  <a:lnTo>
                    <a:pt x="11430" y="10699"/>
                  </a:lnTo>
                  <a:lnTo>
                    <a:pt x="11389" y="10861"/>
                  </a:lnTo>
                  <a:lnTo>
                    <a:pt x="11308" y="10943"/>
                  </a:lnTo>
                  <a:lnTo>
                    <a:pt x="11186" y="11065"/>
                  </a:lnTo>
                  <a:lnTo>
                    <a:pt x="11064" y="11146"/>
                  </a:lnTo>
                  <a:lnTo>
                    <a:pt x="10901" y="11187"/>
                  </a:lnTo>
                  <a:lnTo>
                    <a:pt x="10739" y="11227"/>
                  </a:lnTo>
                  <a:lnTo>
                    <a:pt x="10576" y="11227"/>
                  </a:lnTo>
                  <a:lnTo>
                    <a:pt x="10291" y="11146"/>
                  </a:lnTo>
                  <a:lnTo>
                    <a:pt x="9966" y="11065"/>
                  </a:lnTo>
                  <a:lnTo>
                    <a:pt x="9681" y="10902"/>
                  </a:lnTo>
                  <a:lnTo>
                    <a:pt x="9193" y="10658"/>
                  </a:lnTo>
                  <a:lnTo>
                    <a:pt x="8705" y="10373"/>
                  </a:lnTo>
                  <a:lnTo>
                    <a:pt x="8501" y="10210"/>
                  </a:lnTo>
                  <a:lnTo>
                    <a:pt x="8664" y="10129"/>
                  </a:lnTo>
                  <a:lnTo>
                    <a:pt x="9152" y="9966"/>
                  </a:lnTo>
                  <a:lnTo>
                    <a:pt x="9640" y="9763"/>
                  </a:lnTo>
                  <a:lnTo>
                    <a:pt x="10088" y="9519"/>
                  </a:lnTo>
                  <a:lnTo>
                    <a:pt x="10291" y="9356"/>
                  </a:lnTo>
                  <a:lnTo>
                    <a:pt x="10494" y="9194"/>
                  </a:lnTo>
                  <a:close/>
                  <a:moveTo>
                    <a:pt x="7118" y="1"/>
                  </a:moveTo>
                  <a:lnTo>
                    <a:pt x="6834" y="41"/>
                  </a:lnTo>
                  <a:lnTo>
                    <a:pt x="6549" y="123"/>
                  </a:lnTo>
                  <a:lnTo>
                    <a:pt x="6264" y="245"/>
                  </a:lnTo>
                  <a:lnTo>
                    <a:pt x="5979" y="367"/>
                  </a:lnTo>
                  <a:lnTo>
                    <a:pt x="5735" y="530"/>
                  </a:lnTo>
                  <a:lnTo>
                    <a:pt x="5451" y="774"/>
                  </a:lnTo>
                  <a:lnTo>
                    <a:pt x="5125" y="1058"/>
                  </a:lnTo>
                  <a:lnTo>
                    <a:pt x="4596" y="1628"/>
                  </a:lnTo>
                  <a:lnTo>
                    <a:pt x="4393" y="1506"/>
                  </a:lnTo>
                  <a:lnTo>
                    <a:pt x="4149" y="1343"/>
                  </a:lnTo>
                  <a:lnTo>
                    <a:pt x="3905" y="1262"/>
                  </a:lnTo>
                  <a:lnTo>
                    <a:pt x="3620" y="1262"/>
                  </a:lnTo>
                  <a:lnTo>
                    <a:pt x="3376" y="1302"/>
                  </a:lnTo>
                  <a:lnTo>
                    <a:pt x="3173" y="1424"/>
                  </a:lnTo>
                  <a:lnTo>
                    <a:pt x="3010" y="1628"/>
                  </a:lnTo>
                  <a:lnTo>
                    <a:pt x="2888" y="1831"/>
                  </a:lnTo>
                  <a:lnTo>
                    <a:pt x="2847" y="2116"/>
                  </a:lnTo>
                  <a:lnTo>
                    <a:pt x="2807" y="2360"/>
                  </a:lnTo>
                  <a:lnTo>
                    <a:pt x="2847" y="2645"/>
                  </a:lnTo>
                  <a:lnTo>
                    <a:pt x="2929" y="2929"/>
                  </a:lnTo>
                  <a:lnTo>
                    <a:pt x="3051" y="3377"/>
                  </a:lnTo>
                  <a:lnTo>
                    <a:pt x="3173" y="3784"/>
                  </a:lnTo>
                  <a:lnTo>
                    <a:pt x="3010" y="4109"/>
                  </a:lnTo>
                  <a:lnTo>
                    <a:pt x="2156" y="3906"/>
                  </a:lnTo>
                  <a:lnTo>
                    <a:pt x="1383" y="3743"/>
                  </a:lnTo>
                  <a:lnTo>
                    <a:pt x="1017" y="3662"/>
                  </a:lnTo>
                  <a:lnTo>
                    <a:pt x="814" y="3621"/>
                  </a:lnTo>
                  <a:lnTo>
                    <a:pt x="610" y="3621"/>
                  </a:lnTo>
                  <a:lnTo>
                    <a:pt x="488" y="3662"/>
                  </a:lnTo>
                  <a:lnTo>
                    <a:pt x="366" y="3702"/>
                  </a:lnTo>
                  <a:lnTo>
                    <a:pt x="244" y="3784"/>
                  </a:lnTo>
                  <a:lnTo>
                    <a:pt x="163" y="3906"/>
                  </a:lnTo>
                  <a:lnTo>
                    <a:pt x="41" y="4150"/>
                  </a:lnTo>
                  <a:lnTo>
                    <a:pt x="0" y="4394"/>
                  </a:lnTo>
                  <a:lnTo>
                    <a:pt x="41" y="4556"/>
                  </a:lnTo>
                  <a:lnTo>
                    <a:pt x="81" y="4719"/>
                  </a:lnTo>
                  <a:lnTo>
                    <a:pt x="203" y="4963"/>
                  </a:lnTo>
                  <a:lnTo>
                    <a:pt x="366" y="5207"/>
                  </a:lnTo>
                  <a:lnTo>
                    <a:pt x="570" y="5451"/>
                  </a:lnTo>
                  <a:lnTo>
                    <a:pt x="814" y="5695"/>
                  </a:lnTo>
                  <a:lnTo>
                    <a:pt x="1058" y="5899"/>
                  </a:lnTo>
                  <a:lnTo>
                    <a:pt x="1627" y="6265"/>
                  </a:lnTo>
                  <a:lnTo>
                    <a:pt x="1993" y="6428"/>
                  </a:lnTo>
                  <a:lnTo>
                    <a:pt x="2359" y="6590"/>
                  </a:lnTo>
                  <a:lnTo>
                    <a:pt x="2359" y="7078"/>
                  </a:lnTo>
                  <a:lnTo>
                    <a:pt x="1912" y="7444"/>
                  </a:lnTo>
                  <a:lnTo>
                    <a:pt x="1505" y="7892"/>
                  </a:lnTo>
                  <a:lnTo>
                    <a:pt x="1342" y="8136"/>
                  </a:lnTo>
                  <a:lnTo>
                    <a:pt x="1180" y="8380"/>
                  </a:lnTo>
                  <a:lnTo>
                    <a:pt x="1058" y="8665"/>
                  </a:lnTo>
                  <a:lnTo>
                    <a:pt x="976" y="8909"/>
                  </a:lnTo>
                  <a:lnTo>
                    <a:pt x="936" y="9234"/>
                  </a:lnTo>
                  <a:lnTo>
                    <a:pt x="936" y="9519"/>
                  </a:lnTo>
                  <a:lnTo>
                    <a:pt x="976" y="9763"/>
                  </a:lnTo>
                  <a:lnTo>
                    <a:pt x="1058" y="10048"/>
                  </a:lnTo>
                  <a:lnTo>
                    <a:pt x="1180" y="10292"/>
                  </a:lnTo>
                  <a:lnTo>
                    <a:pt x="1342" y="10536"/>
                  </a:lnTo>
                  <a:lnTo>
                    <a:pt x="1546" y="10739"/>
                  </a:lnTo>
                  <a:lnTo>
                    <a:pt x="1790" y="10902"/>
                  </a:lnTo>
                  <a:lnTo>
                    <a:pt x="2034" y="11065"/>
                  </a:lnTo>
                  <a:lnTo>
                    <a:pt x="2319" y="11146"/>
                  </a:lnTo>
                  <a:lnTo>
                    <a:pt x="2603" y="11227"/>
                  </a:lnTo>
                  <a:lnTo>
                    <a:pt x="2888" y="11268"/>
                  </a:lnTo>
                  <a:lnTo>
                    <a:pt x="3173" y="11227"/>
                  </a:lnTo>
                  <a:lnTo>
                    <a:pt x="3458" y="11227"/>
                  </a:lnTo>
                  <a:lnTo>
                    <a:pt x="3742" y="11146"/>
                  </a:lnTo>
                  <a:lnTo>
                    <a:pt x="3986" y="11024"/>
                  </a:lnTo>
                  <a:lnTo>
                    <a:pt x="4434" y="10780"/>
                  </a:lnTo>
                  <a:lnTo>
                    <a:pt x="4840" y="10495"/>
                  </a:lnTo>
                  <a:lnTo>
                    <a:pt x="5247" y="10577"/>
                  </a:lnTo>
                  <a:lnTo>
                    <a:pt x="5654" y="10617"/>
                  </a:lnTo>
                  <a:lnTo>
                    <a:pt x="6061" y="10658"/>
                  </a:lnTo>
                  <a:lnTo>
                    <a:pt x="6468" y="10617"/>
                  </a:lnTo>
                  <a:lnTo>
                    <a:pt x="6874" y="10577"/>
                  </a:lnTo>
                  <a:lnTo>
                    <a:pt x="7281" y="10495"/>
                  </a:lnTo>
                  <a:lnTo>
                    <a:pt x="8054" y="10332"/>
                  </a:lnTo>
                  <a:lnTo>
                    <a:pt x="8420" y="10617"/>
                  </a:lnTo>
                  <a:lnTo>
                    <a:pt x="8827" y="10861"/>
                  </a:lnTo>
                  <a:lnTo>
                    <a:pt x="9356" y="11187"/>
                  </a:lnTo>
                  <a:lnTo>
                    <a:pt x="9681" y="11349"/>
                  </a:lnTo>
                  <a:lnTo>
                    <a:pt x="9966" y="11471"/>
                  </a:lnTo>
                  <a:lnTo>
                    <a:pt x="10291" y="11553"/>
                  </a:lnTo>
                  <a:lnTo>
                    <a:pt x="10617" y="11593"/>
                  </a:lnTo>
                  <a:lnTo>
                    <a:pt x="10942" y="11553"/>
                  </a:lnTo>
                  <a:lnTo>
                    <a:pt x="11227" y="11471"/>
                  </a:lnTo>
                  <a:lnTo>
                    <a:pt x="11471" y="11309"/>
                  </a:lnTo>
                  <a:lnTo>
                    <a:pt x="11674" y="11105"/>
                  </a:lnTo>
                  <a:lnTo>
                    <a:pt x="11796" y="10861"/>
                  </a:lnTo>
                  <a:lnTo>
                    <a:pt x="11796" y="10699"/>
                  </a:lnTo>
                  <a:lnTo>
                    <a:pt x="11837" y="10577"/>
                  </a:lnTo>
                  <a:lnTo>
                    <a:pt x="11796" y="10414"/>
                  </a:lnTo>
                  <a:lnTo>
                    <a:pt x="11755" y="10251"/>
                  </a:lnTo>
                  <a:lnTo>
                    <a:pt x="11593" y="9966"/>
                  </a:lnTo>
                  <a:lnTo>
                    <a:pt x="11389" y="9682"/>
                  </a:lnTo>
                  <a:lnTo>
                    <a:pt x="11186" y="9438"/>
                  </a:lnTo>
                  <a:lnTo>
                    <a:pt x="10739" y="8909"/>
                  </a:lnTo>
                  <a:lnTo>
                    <a:pt x="10861" y="8665"/>
                  </a:lnTo>
                  <a:lnTo>
                    <a:pt x="10942" y="8421"/>
                  </a:lnTo>
                  <a:lnTo>
                    <a:pt x="10942" y="8177"/>
                  </a:lnTo>
                  <a:lnTo>
                    <a:pt x="10942" y="7933"/>
                  </a:lnTo>
                  <a:lnTo>
                    <a:pt x="10901" y="7689"/>
                  </a:lnTo>
                  <a:lnTo>
                    <a:pt x="10779" y="7444"/>
                  </a:lnTo>
                  <a:lnTo>
                    <a:pt x="10657" y="7241"/>
                  </a:lnTo>
                  <a:lnTo>
                    <a:pt x="10494" y="7038"/>
                  </a:lnTo>
                  <a:lnTo>
                    <a:pt x="10210" y="6794"/>
                  </a:lnTo>
                  <a:lnTo>
                    <a:pt x="11145" y="6468"/>
                  </a:lnTo>
                  <a:lnTo>
                    <a:pt x="11755" y="6224"/>
                  </a:lnTo>
                  <a:lnTo>
                    <a:pt x="12040" y="6061"/>
                  </a:lnTo>
                  <a:lnTo>
                    <a:pt x="12325" y="5858"/>
                  </a:lnTo>
                  <a:lnTo>
                    <a:pt x="12528" y="5695"/>
                  </a:lnTo>
                  <a:lnTo>
                    <a:pt x="12732" y="5451"/>
                  </a:lnTo>
                  <a:lnTo>
                    <a:pt x="12854" y="5248"/>
                  </a:lnTo>
                  <a:lnTo>
                    <a:pt x="12976" y="5004"/>
                  </a:lnTo>
                  <a:lnTo>
                    <a:pt x="13016" y="4719"/>
                  </a:lnTo>
                  <a:lnTo>
                    <a:pt x="13016" y="4475"/>
                  </a:lnTo>
                  <a:lnTo>
                    <a:pt x="12976" y="4190"/>
                  </a:lnTo>
                  <a:lnTo>
                    <a:pt x="12854" y="3906"/>
                  </a:lnTo>
                  <a:lnTo>
                    <a:pt x="12691" y="3621"/>
                  </a:lnTo>
                  <a:lnTo>
                    <a:pt x="12488" y="3418"/>
                  </a:lnTo>
                  <a:lnTo>
                    <a:pt x="12244" y="3214"/>
                  </a:lnTo>
                  <a:lnTo>
                    <a:pt x="12000" y="3051"/>
                  </a:lnTo>
                  <a:lnTo>
                    <a:pt x="11715" y="2929"/>
                  </a:lnTo>
                  <a:lnTo>
                    <a:pt x="11389" y="2889"/>
                  </a:lnTo>
                  <a:lnTo>
                    <a:pt x="11105" y="2848"/>
                  </a:lnTo>
                  <a:lnTo>
                    <a:pt x="10779" y="2848"/>
                  </a:lnTo>
                  <a:lnTo>
                    <a:pt x="10413" y="2889"/>
                  </a:lnTo>
                  <a:lnTo>
                    <a:pt x="10047" y="2970"/>
                  </a:lnTo>
                  <a:lnTo>
                    <a:pt x="9640" y="3051"/>
                  </a:lnTo>
                  <a:lnTo>
                    <a:pt x="9315" y="3214"/>
                  </a:lnTo>
                  <a:lnTo>
                    <a:pt x="8583" y="3540"/>
                  </a:lnTo>
                  <a:lnTo>
                    <a:pt x="7891" y="3865"/>
                  </a:lnTo>
                  <a:lnTo>
                    <a:pt x="7281" y="4190"/>
                  </a:lnTo>
                  <a:lnTo>
                    <a:pt x="7484" y="3214"/>
                  </a:lnTo>
                  <a:lnTo>
                    <a:pt x="7851" y="1587"/>
                  </a:lnTo>
                  <a:lnTo>
                    <a:pt x="7891" y="1343"/>
                  </a:lnTo>
                  <a:lnTo>
                    <a:pt x="7891" y="1058"/>
                  </a:lnTo>
                  <a:lnTo>
                    <a:pt x="7891" y="774"/>
                  </a:lnTo>
                  <a:lnTo>
                    <a:pt x="7810" y="489"/>
                  </a:lnTo>
                  <a:lnTo>
                    <a:pt x="7729" y="367"/>
                  </a:lnTo>
                  <a:lnTo>
                    <a:pt x="7606" y="245"/>
                  </a:lnTo>
                  <a:lnTo>
                    <a:pt x="7525" y="123"/>
                  </a:lnTo>
                  <a:lnTo>
                    <a:pt x="7403" y="82"/>
                  </a:lnTo>
                  <a:lnTo>
                    <a:pt x="71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9"/>
            <p:cNvSpPr/>
            <p:nvPr/>
          </p:nvSpPr>
          <p:spPr>
            <a:xfrm>
              <a:off x="7483444" y="2502279"/>
              <a:ext cx="576776" cy="258992"/>
            </a:xfrm>
            <a:custGeom>
              <a:avLst/>
              <a:gdLst/>
              <a:ahLst/>
              <a:cxnLst/>
              <a:rect l="l" t="t" r="r" b="b"/>
              <a:pathLst>
                <a:path w="9153" h="4110" extrusionOk="0">
                  <a:moveTo>
                    <a:pt x="8868" y="1"/>
                  </a:moveTo>
                  <a:lnTo>
                    <a:pt x="8827" y="41"/>
                  </a:lnTo>
                  <a:lnTo>
                    <a:pt x="8746" y="82"/>
                  </a:lnTo>
                  <a:lnTo>
                    <a:pt x="8746" y="163"/>
                  </a:lnTo>
                  <a:lnTo>
                    <a:pt x="8746" y="2993"/>
                  </a:lnTo>
                  <a:lnTo>
                    <a:pt x="6997" y="1587"/>
                  </a:lnTo>
                  <a:lnTo>
                    <a:pt x="6590" y="1262"/>
                  </a:lnTo>
                  <a:lnTo>
                    <a:pt x="6346" y="1058"/>
                  </a:lnTo>
                  <a:lnTo>
                    <a:pt x="6102" y="896"/>
                  </a:lnTo>
                  <a:lnTo>
                    <a:pt x="5858" y="814"/>
                  </a:lnTo>
                  <a:lnTo>
                    <a:pt x="5614" y="733"/>
                  </a:lnTo>
                  <a:lnTo>
                    <a:pt x="5370" y="733"/>
                  </a:lnTo>
                  <a:lnTo>
                    <a:pt x="5085" y="814"/>
                  </a:lnTo>
                  <a:lnTo>
                    <a:pt x="4841" y="936"/>
                  </a:lnTo>
                  <a:lnTo>
                    <a:pt x="4597" y="1099"/>
                  </a:lnTo>
                  <a:lnTo>
                    <a:pt x="4190" y="1465"/>
                  </a:lnTo>
                  <a:lnTo>
                    <a:pt x="3173" y="2319"/>
                  </a:lnTo>
                  <a:lnTo>
                    <a:pt x="2156" y="3174"/>
                  </a:lnTo>
                  <a:lnTo>
                    <a:pt x="1953" y="3336"/>
                  </a:lnTo>
                  <a:lnTo>
                    <a:pt x="1668" y="3580"/>
                  </a:lnTo>
                  <a:lnTo>
                    <a:pt x="1546" y="3662"/>
                  </a:lnTo>
                  <a:lnTo>
                    <a:pt x="1384" y="3702"/>
                  </a:lnTo>
                  <a:lnTo>
                    <a:pt x="1221" y="3702"/>
                  </a:lnTo>
                  <a:lnTo>
                    <a:pt x="1099" y="3662"/>
                  </a:lnTo>
                  <a:lnTo>
                    <a:pt x="1017" y="3540"/>
                  </a:lnTo>
                  <a:lnTo>
                    <a:pt x="977" y="3418"/>
                  </a:lnTo>
                  <a:lnTo>
                    <a:pt x="895" y="3133"/>
                  </a:lnTo>
                  <a:lnTo>
                    <a:pt x="733" y="2441"/>
                  </a:lnTo>
                  <a:lnTo>
                    <a:pt x="367" y="936"/>
                  </a:lnTo>
                  <a:lnTo>
                    <a:pt x="326" y="855"/>
                  </a:lnTo>
                  <a:lnTo>
                    <a:pt x="245" y="814"/>
                  </a:lnTo>
                  <a:lnTo>
                    <a:pt x="123" y="814"/>
                  </a:lnTo>
                  <a:lnTo>
                    <a:pt x="82" y="855"/>
                  </a:lnTo>
                  <a:lnTo>
                    <a:pt x="1" y="896"/>
                  </a:lnTo>
                  <a:lnTo>
                    <a:pt x="1" y="936"/>
                  </a:lnTo>
                  <a:lnTo>
                    <a:pt x="1" y="1018"/>
                  </a:lnTo>
                  <a:lnTo>
                    <a:pt x="326" y="2360"/>
                  </a:lnTo>
                  <a:lnTo>
                    <a:pt x="489" y="2970"/>
                  </a:lnTo>
                  <a:lnTo>
                    <a:pt x="651" y="3580"/>
                  </a:lnTo>
                  <a:lnTo>
                    <a:pt x="733" y="3784"/>
                  </a:lnTo>
                  <a:lnTo>
                    <a:pt x="895" y="3946"/>
                  </a:lnTo>
                  <a:lnTo>
                    <a:pt x="1058" y="4068"/>
                  </a:lnTo>
                  <a:lnTo>
                    <a:pt x="1262" y="4109"/>
                  </a:lnTo>
                  <a:lnTo>
                    <a:pt x="1506" y="4068"/>
                  </a:lnTo>
                  <a:lnTo>
                    <a:pt x="1750" y="3946"/>
                  </a:lnTo>
                  <a:lnTo>
                    <a:pt x="1953" y="3824"/>
                  </a:lnTo>
                  <a:lnTo>
                    <a:pt x="2156" y="3662"/>
                  </a:lnTo>
                  <a:lnTo>
                    <a:pt x="4231" y="1913"/>
                  </a:lnTo>
                  <a:lnTo>
                    <a:pt x="4719" y="1465"/>
                  </a:lnTo>
                  <a:lnTo>
                    <a:pt x="4963" y="1262"/>
                  </a:lnTo>
                  <a:lnTo>
                    <a:pt x="5248" y="1140"/>
                  </a:lnTo>
                  <a:lnTo>
                    <a:pt x="5411" y="1099"/>
                  </a:lnTo>
                  <a:lnTo>
                    <a:pt x="5573" y="1099"/>
                  </a:lnTo>
                  <a:lnTo>
                    <a:pt x="5736" y="1140"/>
                  </a:lnTo>
                  <a:lnTo>
                    <a:pt x="5858" y="1180"/>
                  </a:lnTo>
                  <a:lnTo>
                    <a:pt x="6143" y="1384"/>
                  </a:lnTo>
                  <a:lnTo>
                    <a:pt x="6387" y="1587"/>
                  </a:lnTo>
                  <a:lnTo>
                    <a:pt x="8827" y="3499"/>
                  </a:lnTo>
                  <a:lnTo>
                    <a:pt x="8909" y="3540"/>
                  </a:lnTo>
                  <a:lnTo>
                    <a:pt x="9031" y="3540"/>
                  </a:lnTo>
                  <a:lnTo>
                    <a:pt x="9112" y="3458"/>
                  </a:lnTo>
                  <a:lnTo>
                    <a:pt x="9153" y="3377"/>
                  </a:lnTo>
                  <a:lnTo>
                    <a:pt x="9112" y="163"/>
                  </a:lnTo>
                  <a:lnTo>
                    <a:pt x="9112" y="82"/>
                  </a:lnTo>
                  <a:lnTo>
                    <a:pt x="9071" y="41"/>
                  </a:lnTo>
                  <a:lnTo>
                    <a:pt x="89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9"/>
            <p:cNvSpPr/>
            <p:nvPr/>
          </p:nvSpPr>
          <p:spPr>
            <a:xfrm>
              <a:off x="7819250" y="2550989"/>
              <a:ext cx="138444" cy="661405"/>
            </a:xfrm>
            <a:custGeom>
              <a:avLst/>
              <a:gdLst/>
              <a:ahLst/>
              <a:cxnLst/>
              <a:rect l="l" t="t" r="r" b="b"/>
              <a:pathLst>
                <a:path w="2197" h="10496" extrusionOk="0">
                  <a:moveTo>
                    <a:pt x="122" y="1"/>
                  </a:moveTo>
                  <a:lnTo>
                    <a:pt x="41" y="41"/>
                  </a:lnTo>
                  <a:lnTo>
                    <a:pt x="0" y="82"/>
                  </a:lnTo>
                  <a:lnTo>
                    <a:pt x="0" y="163"/>
                  </a:lnTo>
                  <a:lnTo>
                    <a:pt x="0" y="245"/>
                  </a:lnTo>
                  <a:lnTo>
                    <a:pt x="407" y="1465"/>
                  </a:lnTo>
                  <a:lnTo>
                    <a:pt x="773" y="2685"/>
                  </a:lnTo>
                  <a:lnTo>
                    <a:pt x="1058" y="3946"/>
                  </a:lnTo>
                  <a:lnTo>
                    <a:pt x="1342" y="5207"/>
                  </a:lnTo>
                  <a:lnTo>
                    <a:pt x="1546" y="6468"/>
                  </a:lnTo>
                  <a:lnTo>
                    <a:pt x="1668" y="7770"/>
                  </a:lnTo>
                  <a:lnTo>
                    <a:pt x="1790" y="9031"/>
                  </a:lnTo>
                  <a:lnTo>
                    <a:pt x="1831" y="10332"/>
                  </a:lnTo>
                  <a:lnTo>
                    <a:pt x="1831" y="10414"/>
                  </a:lnTo>
                  <a:lnTo>
                    <a:pt x="1871" y="10454"/>
                  </a:lnTo>
                  <a:lnTo>
                    <a:pt x="1912" y="10495"/>
                  </a:lnTo>
                  <a:lnTo>
                    <a:pt x="2075" y="10495"/>
                  </a:lnTo>
                  <a:lnTo>
                    <a:pt x="2115" y="10454"/>
                  </a:lnTo>
                  <a:lnTo>
                    <a:pt x="2156" y="10414"/>
                  </a:lnTo>
                  <a:lnTo>
                    <a:pt x="2197" y="10332"/>
                  </a:lnTo>
                  <a:lnTo>
                    <a:pt x="2156" y="9031"/>
                  </a:lnTo>
                  <a:lnTo>
                    <a:pt x="2034" y="7729"/>
                  </a:lnTo>
                  <a:lnTo>
                    <a:pt x="1912" y="6427"/>
                  </a:lnTo>
                  <a:lnTo>
                    <a:pt x="1709" y="5167"/>
                  </a:lnTo>
                  <a:lnTo>
                    <a:pt x="1424" y="3865"/>
                  </a:lnTo>
                  <a:lnTo>
                    <a:pt x="1139" y="2604"/>
                  </a:lnTo>
                  <a:lnTo>
                    <a:pt x="773" y="1384"/>
                  </a:lnTo>
                  <a:lnTo>
                    <a:pt x="366" y="123"/>
                  </a:lnTo>
                  <a:lnTo>
                    <a:pt x="326" y="82"/>
                  </a:lnTo>
                  <a:lnTo>
                    <a:pt x="244" y="41"/>
                  </a:lnTo>
                  <a:lnTo>
                    <a:pt x="1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9"/>
            <p:cNvSpPr/>
            <p:nvPr/>
          </p:nvSpPr>
          <p:spPr>
            <a:xfrm>
              <a:off x="8588223" y="2120408"/>
              <a:ext cx="430645" cy="586985"/>
            </a:xfrm>
            <a:custGeom>
              <a:avLst/>
              <a:gdLst/>
              <a:ahLst/>
              <a:cxnLst/>
              <a:rect l="l" t="t" r="r" b="b"/>
              <a:pathLst>
                <a:path w="6834" h="9315" extrusionOk="0">
                  <a:moveTo>
                    <a:pt x="1871" y="0"/>
                  </a:moveTo>
                  <a:lnTo>
                    <a:pt x="1749" y="81"/>
                  </a:lnTo>
                  <a:lnTo>
                    <a:pt x="1668" y="244"/>
                  </a:lnTo>
                  <a:lnTo>
                    <a:pt x="1586" y="366"/>
                  </a:lnTo>
                  <a:lnTo>
                    <a:pt x="1546" y="529"/>
                  </a:lnTo>
                  <a:lnTo>
                    <a:pt x="1424" y="1383"/>
                  </a:lnTo>
                  <a:lnTo>
                    <a:pt x="1383" y="2278"/>
                  </a:lnTo>
                  <a:lnTo>
                    <a:pt x="1424" y="3132"/>
                  </a:lnTo>
                  <a:lnTo>
                    <a:pt x="1546" y="3986"/>
                  </a:lnTo>
                  <a:lnTo>
                    <a:pt x="1098" y="1790"/>
                  </a:lnTo>
                  <a:lnTo>
                    <a:pt x="1058" y="1383"/>
                  </a:lnTo>
                  <a:lnTo>
                    <a:pt x="976" y="854"/>
                  </a:lnTo>
                  <a:lnTo>
                    <a:pt x="895" y="570"/>
                  </a:lnTo>
                  <a:lnTo>
                    <a:pt x="773" y="366"/>
                  </a:lnTo>
                  <a:lnTo>
                    <a:pt x="610" y="244"/>
                  </a:lnTo>
                  <a:lnTo>
                    <a:pt x="529" y="203"/>
                  </a:lnTo>
                  <a:lnTo>
                    <a:pt x="407" y="203"/>
                  </a:lnTo>
                  <a:lnTo>
                    <a:pt x="285" y="244"/>
                  </a:lnTo>
                  <a:lnTo>
                    <a:pt x="163" y="325"/>
                  </a:lnTo>
                  <a:lnTo>
                    <a:pt x="81" y="407"/>
                  </a:lnTo>
                  <a:lnTo>
                    <a:pt x="41" y="529"/>
                  </a:lnTo>
                  <a:lnTo>
                    <a:pt x="0" y="814"/>
                  </a:lnTo>
                  <a:lnTo>
                    <a:pt x="0" y="1098"/>
                  </a:lnTo>
                  <a:lnTo>
                    <a:pt x="122" y="3132"/>
                  </a:lnTo>
                  <a:lnTo>
                    <a:pt x="203" y="4149"/>
                  </a:lnTo>
                  <a:lnTo>
                    <a:pt x="366" y="5125"/>
                  </a:lnTo>
                  <a:lnTo>
                    <a:pt x="569" y="6183"/>
                  </a:lnTo>
                  <a:lnTo>
                    <a:pt x="773" y="7200"/>
                  </a:lnTo>
                  <a:lnTo>
                    <a:pt x="1261" y="9234"/>
                  </a:lnTo>
                  <a:lnTo>
                    <a:pt x="1383" y="9274"/>
                  </a:lnTo>
                  <a:lnTo>
                    <a:pt x="1668" y="9315"/>
                  </a:lnTo>
                  <a:lnTo>
                    <a:pt x="4759" y="9315"/>
                  </a:lnTo>
                  <a:lnTo>
                    <a:pt x="5491" y="9193"/>
                  </a:lnTo>
                  <a:lnTo>
                    <a:pt x="6183" y="8989"/>
                  </a:lnTo>
                  <a:lnTo>
                    <a:pt x="6834" y="8705"/>
                  </a:lnTo>
                  <a:lnTo>
                    <a:pt x="6793" y="7688"/>
                  </a:lnTo>
                  <a:lnTo>
                    <a:pt x="6752" y="6630"/>
                  </a:lnTo>
                  <a:lnTo>
                    <a:pt x="6630" y="5573"/>
                  </a:lnTo>
                  <a:lnTo>
                    <a:pt x="6468" y="4556"/>
                  </a:lnTo>
                  <a:lnTo>
                    <a:pt x="6264" y="3498"/>
                  </a:lnTo>
                  <a:lnTo>
                    <a:pt x="5979" y="2481"/>
                  </a:lnTo>
                  <a:lnTo>
                    <a:pt x="5695" y="1505"/>
                  </a:lnTo>
                  <a:lnTo>
                    <a:pt x="5369" y="488"/>
                  </a:lnTo>
                  <a:lnTo>
                    <a:pt x="5288" y="366"/>
                  </a:lnTo>
                  <a:lnTo>
                    <a:pt x="5207" y="244"/>
                  </a:lnTo>
                  <a:lnTo>
                    <a:pt x="5125" y="163"/>
                  </a:lnTo>
                  <a:lnTo>
                    <a:pt x="5003" y="163"/>
                  </a:lnTo>
                  <a:lnTo>
                    <a:pt x="4881" y="203"/>
                  </a:lnTo>
                  <a:lnTo>
                    <a:pt x="4840" y="285"/>
                  </a:lnTo>
                  <a:lnTo>
                    <a:pt x="4759" y="488"/>
                  </a:lnTo>
                  <a:lnTo>
                    <a:pt x="4637" y="1342"/>
                  </a:lnTo>
                  <a:lnTo>
                    <a:pt x="4515" y="2156"/>
                  </a:lnTo>
                  <a:lnTo>
                    <a:pt x="4474" y="3010"/>
                  </a:lnTo>
                  <a:lnTo>
                    <a:pt x="4515" y="3824"/>
                  </a:lnTo>
                  <a:lnTo>
                    <a:pt x="4515" y="3824"/>
                  </a:lnTo>
                  <a:lnTo>
                    <a:pt x="4149" y="854"/>
                  </a:lnTo>
                  <a:lnTo>
                    <a:pt x="4108" y="651"/>
                  </a:lnTo>
                  <a:lnTo>
                    <a:pt x="4027" y="447"/>
                  </a:lnTo>
                  <a:lnTo>
                    <a:pt x="3946" y="366"/>
                  </a:lnTo>
                  <a:lnTo>
                    <a:pt x="3864" y="285"/>
                  </a:lnTo>
                  <a:lnTo>
                    <a:pt x="3742" y="244"/>
                  </a:lnTo>
                  <a:lnTo>
                    <a:pt x="3620" y="285"/>
                  </a:lnTo>
                  <a:lnTo>
                    <a:pt x="3539" y="325"/>
                  </a:lnTo>
                  <a:lnTo>
                    <a:pt x="3498" y="407"/>
                  </a:lnTo>
                  <a:lnTo>
                    <a:pt x="3376" y="610"/>
                  </a:lnTo>
                  <a:lnTo>
                    <a:pt x="3254" y="1017"/>
                  </a:lnTo>
                  <a:lnTo>
                    <a:pt x="3132" y="1464"/>
                  </a:lnTo>
                  <a:lnTo>
                    <a:pt x="3051" y="1912"/>
                  </a:lnTo>
                  <a:lnTo>
                    <a:pt x="3010" y="2359"/>
                  </a:lnTo>
                  <a:lnTo>
                    <a:pt x="2969" y="2807"/>
                  </a:lnTo>
                  <a:lnTo>
                    <a:pt x="2969" y="3254"/>
                  </a:lnTo>
                  <a:lnTo>
                    <a:pt x="2969" y="3702"/>
                  </a:lnTo>
                  <a:lnTo>
                    <a:pt x="3010" y="4149"/>
                  </a:lnTo>
                  <a:lnTo>
                    <a:pt x="2522" y="773"/>
                  </a:lnTo>
                  <a:lnTo>
                    <a:pt x="2481" y="488"/>
                  </a:lnTo>
                  <a:lnTo>
                    <a:pt x="2441" y="325"/>
                  </a:lnTo>
                  <a:lnTo>
                    <a:pt x="2359" y="203"/>
                  </a:lnTo>
                  <a:lnTo>
                    <a:pt x="2278" y="122"/>
                  </a:lnTo>
                  <a:lnTo>
                    <a:pt x="2156" y="41"/>
                  </a:lnTo>
                  <a:lnTo>
                    <a:pt x="203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9"/>
            <p:cNvSpPr/>
            <p:nvPr/>
          </p:nvSpPr>
          <p:spPr>
            <a:xfrm>
              <a:off x="8575367" y="2107553"/>
              <a:ext cx="456292" cy="612695"/>
            </a:xfrm>
            <a:custGeom>
              <a:avLst/>
              <a:gdLst/>
              <a:ahLst/>
              <a:cxnLst/>
              <a:rect l="l" t="t" r="r" b="b"/>
              <a:pathLst>
                <a:path w="7241" h="9723" extrusionOk="0">
                  <a:moveTo>
                    <a:pt x="2238" y="407"/>
                  </a:moveTo>
                  <a:lnTo>
                    <a:pt x="2360" y="448"/>
                  </a:lnTo>
                  <a:lnTo>
                    <a:pt x="2441" y="529"/>
                  </a:lnTo>
                  <a:lnTo>
                    <a:pt x="2523" y="774"/>
                  </a:lnTo>
                  <a:lnTo>
                    <a:pt x="2563" y="1018"/>
                  </a:lnTo>
                  <a:lnTo>
                    <a:pt x="2563" y="1221"/>
                  </a:lnTo>
                  <a:lnTo>
                    <a:pt x="2726" y="2279"/>
                  </a:lnTo>
                  <a:lnTo>
                    <a:pt x="3051" y="4394"/>
                  </a:lnTo>
                  <a:lnTo>
                    <a:pt x="3051" y="4434"/>
                  </a:lnTo>
                  <a:lnTo>
                    <a:pt x="3133" y="4516"/>
                  </a:lnTo>
                  <a:lnTo>
                    <a:pt x="3255" y="4516"/>
                  </a:lnTo>
                  <a:lnTo>
                    <a:pt x="3377" y="4475"/>
                  </a:lnTo>
                  <a:lnTo>
                    <a:pt x="3377" y="4394"/>
                  </a:lnTo>
                  <a:lnTo>
                    <a:pt x="3417" y="4353"/>
                  </a:lnTo>
                  <a:lnTo>
                    <a:pt x="3410" y="4273"/>
                  </a:lnTo>
                  <a:lnTo>
                    <a:pt x="3410" y="4273"/>
                  </a:lnTo>
                  <a:lnTo>
                    <a:pt x="3417" y="4272"/>
                  </a:lnTo>
                  <a:lnTo>
                    <a:pt x="3399" y="4154"/>
                  </a:lnTo>
                  <a:lnTo>
                    <a:pt x="3336" y="3458"/>
                  </a:lnTo>
                  <a:lnTo>
                    <a:pt x="3336" y="3011"/>
                  </a:lnTo>
                  <a:lnTo>
                    <a:pt x="3377" y="2563"/>
                  </a:lnTo>
                  <a:lnTo>
                    <a:pt x="3417" y="2116"/>
                  </a:lnTo>
                  <a:lnTo>
                    <a:pt x="3499" y="1668"/>
                  </a:lnTo>
                  <a:lnTo>
                    <a:pt x="3621" y="1221"/>
                  </a:lnTo>
                  <a:lnTo>
                    <a:pt x="3784" y="814"/>
                  </a:lnTo>
                  <a:lnTo>
                    <a:pt x="3824" y="733"/>
                  </a:lnTo>
                  <a:lnTo>
                    <a:pt x="3906" y="651"/>
                  </a:lnTo>
                  <a:lnTo>
                    <a:pt x="3987" y="692"/>
                  </a:lnTo>
                  <a:lnTo>
                    <a:pt x="4068" y="774"/>
                  </a:lnTo>
                  <a:lnTo>
                    <a:pt x="4150" y="977"/>
                  </a:lnTo>
                  <a:lnTo>
                    <a:pt x="4190" y="1221"/>
                  </a:lnTo>
                  <a:lnTo>
                    <a:pt x="4312" y="2157"/>
                  </a:lnTo>
                  <a:lnTo>
                    <a:pt x="4516" y="4028"/>
                  </a:lnTo>
                  <a:lnTo>
                    <a:pt x="4556" y="4109"/>
                  </a:lnTo>
                  <a:lnTo>
                    <a:pt x="4597" y="4150"/>
                  </a:lnTo>
                  <a:lnTo>
                    <a:pt x="4719" y="4231"/>
                  </a:lnTo>
                  <a:lnTo>
                    <a:pt x="4800" y="4190"/>
                  </a:lnTo>
                  <a:lnTo>
                    <a:pt x="4841" y="4150"/>
                  </a:lnTo>
                  <a:lnTo>
                    <a:pt x="4882" y="4109"/>
                  </a:lnTo>
                  <a:lnTo>
                    <a:pt x="4882" y="4028"/>
                  </a:lnTo>
                  <a:lnTo>
                    <a:pt x="4882" y="3417"/>
                  </a:lnTo>
                  <a:lnTo>
                    <a:pt x="4882" y="2807"/>
                  </a:lnTo>
                  <a:lnTo>
                    <a:pt x="4922" y="2197"/>
                  </a:lnTo>
                  <a:lnTo>
                    <a:pt x="5004" y="1587"/>
                  </a:lnTo>
                  <a:lnTo>
                    <a:pt x="5085" y="1018"/>
                  </a:lnTo>
                  <a:lnTo>
                    <a:pt x="5166" y="692"/>
                  </a:lnTo>
                  <a:lnTo>
                    <a:pt x="5207" y="611"/>
                  </a:lnTo>
                  <a:lnTo>
                    <a:pt x="5248" y="570"/>
                  </a:lnTo>
                  <a:lnTo>
                    <a:pt x="5329" y="651"/>
                  </a:lnTo>
                  <a:lnTo>
                    <a:pt x="5411" y="774"/>
                  </a:lnTo>
                  <a:lnTo>
                    <a:pt x="5492" y="1018"/>
                  </a:lnTo>
                  <a:lnTo>
                    <a:pt x="5695" y="1628"/>
                  </a:lnTo>
                  <a:lnTo>
                    <a:pt x="6021" y="2767"/>
                  </a:lnTo>
                  <a:lnTo>
                    <a:pt x="6305" y="3906"/>
                  </a:lnTo>
                  <a:lnTo>
                    <a:pt x="6549" y="5085"/>
                  </a:lnTo>
                  <a:lnTo>
                    <a:pt x="6712" y="6265"/>
                  </a:lnTo>
                  <a:lnTo>
                    <a:pt x="6834" y="7566"/>
                  </a:lnTo>
                  <a:lnTo>
                    <a:pt x="6834" y="8830"/>
                  </a:lnTo>
                  <a:lnTo>
                    <a:pt x="6834" y="8830"/>
                  </a:lnTo>
                  <a:lnTo>
                    <a:pt x="6387" y="8990"/>
                  </a:lnTo>
                  <a:lnTo>
                    <a:pt x="5817" y="9153"/>
                  </a:lnTo>
                  <a:lnTo>
                    <a:pt x="5248" y="9275"/>
                  </a:lnTo>
                  <a:lnTo>
                    <a:pt x="4678" y="9356"/>
                  </a:lnTo>
                  <a:lnTo>
                    <a:pt x="2360" y="9356"/>
                  </a:lnTo>
                  <a:lnTo>
                    <a:pt x="1790" y="9315"/>
                  </a:lnTo>
                  <a:lnTo>
                    <a:pt x="1668" y="9315"/>
                  </a:lnTo>
                  <a:lnTo>
                    <a:pt x="1628" y="9302"/>
                  </a:lnTo>
                  <a:lnTo>
                    <a:pt x="1628" y="9275"/>
                  </a:lnTo>
                  <a:lnTo>
                    <a:pt x="1587" y="9112"/>
                  </a:lnTo>
                  <a:lnTo>
                    <a:pt x="1506" y="8827"/>
                  </a:lnTo>
                  <a:lnTo>
                    <a:pt x="1384" y="8217"/>
                  </a:lnTo>
                  <a:lnTo>
                    <a:pt x="1099" y="7038"/>
                  </a:lnTo>
                  <a:lnTo>
                    <a:pt x="855" y="5858"/>
                  </a:lnTo>
                  <a:lnTo>
                    <a:pt x="733" y="5248"/>
                  </a:lnTo>
                  <a:lnTo>
                    <a:pt x="651" y="4638"/>
                  </a:lnTo>
                  <a:lnTo>
                    <a:pt x="529" y="3458"/>
                  </a:lnTo>
                  <a:lnTo>
                    <a:pt x="448" y="2279"/>
                  </a:lnTo>
                  <a:lnTo>
                    <a:pt x="407" y="1668"/>
                  </a:lnTo>
                  <a:lnTo>
                    <a:pt x="367" y="1099"/>
                  </a:lnTo>
                  <a:lnTo>
                    <a:pt x="407" y="936"/>
                  </a:lnTo>
                  <a:lnTo>
                    <a:pt x="489" y="733"/>
                  </a:lnTo>
                  <a:lnTo>
                    <a:pt x="529" y="651"/>
                  </a:lnTo>
                  <a:lnTo>
                    <a:pt x="611" y="570"/>
                  </a:lnTo>
                  <a:lnTo>
                    <a:pt x="692" y="570"/>
                  </a:lnTo>
                  <a:lnTo>
                    <a:pt x="773" y="611"/>
                  </a:lnTo>
                  <a:lnTo>
                    <a:pt x="855" y="733"/>
                  </a:lnTo>
                  <a:lnTo>
                    <a:pt x="936" y="896"/>
                  </a:lnTo>
                  <a:lnTo>
                    <a:pt x="1018" y="1221"/>
                  </a:lnTo>
                  <a:lnTo>
                    <a:pt x="1099" y="1872"/>
                  </a:lnTo>
                  <a:lnTo>
                    <a:pt x="1180" y="2441"/>
                  </a:lnTo>
                  <a:lnTo>
                    <a:pt x="1302" y="3051"/>
                  </a:lnTo>
                  <a:lnTo>
                    <a:pt x="1546" y="4231"/>
                  </a:lnTo>
                  <a:lnTo>
                    <a:pt x="1587" y="4312"/>
                  </a:lnTo>
                  <a:lnTo>
                    <a:pt x="1628" y="4353"/>
                  </a:lnTo>
                  <a:lnTo>
                    <a:pt x="1709" y="4394"/>
                  </a:lnTo>
                  <a:lnTo>
                    <a:pt x="1790" y="4353"/>
                  </a:lnTo>
                  <a:lnTo>
                    <a:pt x="1872" y="4312"/>
                  </a:lnTo>
                  <a:lnTo>
                    <a:pt x="1912" y="4231"/>
                  </a:lnTo>
                  <a:lnTo>
                    <a:pt x="1912" y="4150"/>
                  </a:lnTo>
                  <a:lnTo>
                    <a:pt x="1831" y="3621"/>
                  </a:lnTo>
                  <a:lnTo>
                    <a:pt x="1790" y="3133"/>
                  </a:lnTo>
                  <a:lnTo>
                    <a:pt x="1750" y="2604"/>
                  </a:lnTo>
                  <a:lnTo>
                    <a:pt x="1790" y="2075"/>
                  </a:lnTo>
                  <a:lnTo>
                    <a:pt x="1790" y="1709"/>
                  </a:lnTo>
                  <a:lnTo>
                    <a:pt x="1872" y="1099"/>
                  </a:lnTo>
                  <a:lnTo>
                    <a:pt x="1912" y="814"/>
                  </a:lnTo>
                  <a:lnTo>
                    <a:pt x="1994" y="570"/>
                  </a:lnTo>
                  <a:lnTo>
                    <a:pt x="2116" y="448"/>
                  </a:lnTo>
                  <a:lnTo>
                    <a:pt x="2197" y="407"/>
                  </a:lnTo>
                  <a:close/>
                  <a:moveTo>
                    <a:pt x="2278" y="1"/>
                  </a:moveTo>
                  <a:lnTo>
                    <a:pt x="2116" y="41"/>
                  </a:lnTo>
                  <a:lnTo>
                    <a:pt x="1912" y="82"/>
                  </a:lnTo>
                  <a:lnTo>
                    <a:pt x="1790" y="204"/>
                  </a:lnTo>
                  <a:lnTo>
                    <a:pt x="1668" y="407"/>
                  </a:lnTo>
                  <a:lnTo>
                    <a:pt x="1587" y="570"/>
                  </a:lnTo>
                  <a:lnTo>
                    <a:pt x="1506" y="1140"/>
                  </a:lnTo>
                  <a:lnTo>
                    <a:pt x="1441" y="1590"/>
                  </a:lnTo>
                  <a:lnTo>
                    <a:pt x="1384" y="1099"/>
                  </a:lnTo>
                  <a:lnTo>
                    <a:pt x="1262" y="774"/>
                  </a:lnTo>
                  <a:lnTo>
                    <a:pt x="1140" y="489"/>
                  </a:lnTo>
                  <a:lnTo>
                    <a:pt x="977" y="326"/>
                  </a:lnTo>
                  <a:lnTo>
                    <a:pt x="814" y="245"/>
                  </a:lnTo>
                  <a:lnTo>
                    <a:pt x="651" y="204"/>
                  </a:lnTo>
                  <a:lnTo>
                    <a:pt x="489" y="245"/>
                  </a:lnTo>
                  <a:lnTo>
                    <a:pt x="326" y="326"/>
                  </a:lnTo>
                  <a:lnTo>
                    <a:pt x="204" y="448"/>
                  </a:lnTo>
                  <a:lnTo>
                    <a:pt x="123" y="611"/>
                  </a:lnTo>
                  <a:lnTo>
                    <a:pt x="41" y="774"/>
                  </a:lnTo>
                  <a:lnTo>
                    <a:pt x="1" y="1099"/>
                  </a:lnTo>
                  <a:lnTo>
                    <a:pt x="1" y="1424"/>
                  </a:lnTo>
                  <a:lnTo>
                    <a:pt x="82" y="2034"/>
                  </a:lnTo>
                  <a:lnTo>
                    <a:pt x="163" y="3417"/>
                  </a:lnTo>
                  <a:lnTo>
                    <a:pt x="285" y="4760"/>
                  </a:lnTo>
                  <a:lnTo>
                    <a:pt x="367" y="5411"/>
                  </a:lnTo>
                  <a:lnTo>
                    <a:pt x="489" y="6061"/>
                  </a:lnTo>
                  <a:lnTo>
                    <a:pt x="814" y="7404"/>
                  </a:lnTo>
                  <a:lnTo>
                    <a:pt x="1140" y="8746"/>
                  </a:lnTo>
                  <a:lnTo>
                    <a:pt x="1262" y="9438"/>
                  </a:lnTo>
                  <a:lnTo>
                    <a:pt x="1302" y="9560"/>
                  </a:lnTo>
                  <a:lnTo>
                    <a:pt x="1424" y="9641"/>
                  </a:lnTo>
                  <a:lnTo>
                    <a:pt x="1587" y="9682"/>
                  </a:lnTo>
                  <a:lnTo>
                    <a:pt x="1750" y="9682"/>
                  </a:lnTo>
                  <a:lnTo>
                    <a:pt x="2441" y="9722"/>
                  </a:lnTo>
                  <a:lnTo>
                    <a:pt x="4353" y="9722"/>
                  </a:lnTo>
                  <a:lnTo>
                    <a:pt x="5044" y="9682"/>
                  </a:lnTo>
                  <a:lnTo>
                    <a:pt x="5777" y="9560"/>
                  </a:lnTo>
                  <a:lnTo>
                    <a:pt x="6468" y="9356"/>
                  </a:lnTo>
                  <a:lnTo>
                    <a:pt x="7026" y="9112"/>
                  </a:lnTo>
                  <a:lnTo>
                    <a:pt x="7119" y="9112"/>
                  </a:lnTo>
                  <a:lnTo>
                    <a:pt x="7160" y="9071"/>
                  </a:lnTo>
                  <a:lnTo>
                    <a:pt x="7173" y="9044"/>
                  </a:lnTo>
                  <a:lnTo>
                    <a:pt x="7173" y="9044"/>
                  </a:lnTo>
                  <a:lnTo>
                    <a:pt x="7200" y="9031"/>
                  </a:lnTo>
                  <a:lnTo>
                    <a:pt x="7241" y="8990"/>
                  </a:lnTo>
                  <a:lnTo>
                    <a:pt x="7241" y="8909"/>
                  </a:lnTo>
                  <a:lnTo>
                    <a:pt x="7200" y="7566"/>
                  </a:lnTo>
                  <a:lnTo>
                    <a:pt x="7078" y="6183"/>
                  </a:lnTo>
                  <a:lnTo>
                    <a:pt x="6875" y="4841"/>
                  </a:lnTo>
                  <a:lnTo>
                    <a:pt x="6590" y="3499"/>
                  </a:lnTo>
                  <a:lnTo>
                    <a:pt x="6265" y="2197"/>
                  </a:lnTo>
                  <a:lnTo>
                    <a:pt x="5817" y="896"/>
                  </a:lnTo>
                  <a:lnTo>
                    <a:pt x="5736" y="692"/>
                  </a:lnTo>
                  <a:lnTo>
                    <a:pt x="5614" y="448"/>
                  </a:lnTo>
                  <a:lnTo>
                    <a:pt x="5573" y="326"/>
                  </a:lnTo>
                  <a:lnTo>
                    <a:pt x="5492" y="245"/>
                  </a:lnTo>
                  <a:lnTo>
                    <a:pt x="5370" y="204"/>
                  </a:lnTo>
                  <a:lnTo>
                    <a:pt x="5126" y="204"/>
                  </a:lnTo>
                  <a:lnTo>
                    <a:pt x="5004" y="245"/>
                  </a:lnTo>
                  <a:lnTo>
                    <a:pt x="4922" y="326"/>
                  </a:lnTo>
                  <a:lnTo>
                    <a:pt x="4882" y="448"/>
                  </a:lnTo>
                  <a:lnTo>
                    <a:pt x="4800" y="692"/>
                  </a:lnTo>
                  <a:lnTo>
                    <a:pt x="4760" y="896"/>
                  </a:lnTo>
                  <a:lnTo>
                    <a:pt x="4638" y="1668"/>
                  </a:lnTo>
                  <a:lnTo>
                    <a:pt x="4621" y="1832"/>
                  </a:lnTo>
                  <a:lnTo>
                    <a:pt x="4597" y="1628"/>
                  </a:lnTo>
                  <a:lnTo>
                    <a:pt x="4556" y="1099"/>
                  </a:lnTo>
                  <a:lnTo>
                    <a:pt x="4516" y="855"/>
                  </a:lnTo>
                  <a:lnTo>
                    <a:pt x="4434" y="611"/>
                  </a:lnTo>
                  <a:lnTo>
                    <a:pt x="4312" y="448"/>
                  </a:lnTo>
                  <a:lnTo>
                    <a:pt x="4150" y="326"/>
                  </a:lnTo>
                  <a:lnTo>
                    <a:pt x="3987" y="285"/>
                  </a:lnTo>
                  <a:lnTo>
                    <a:pt x="3784" y="326"/>
                  </a:lnTo>
                  <a:lnTo>
                    <a:pt x="3661" y="367"/>
                  </a:lnTo>
                  <a:lnTo>
                    <a:pt x="3580" y="407"/>
                  </a:lnTo>
                  <a:lnTo>
                    <a:pt x="3458" y="611"/>
                  </a:lnTo>
                  <a:lnTo>
                    <a:pt x="3377" y="814"/>
                  </a:lnTo>
                  <a:lnTo>
                    <a:pt x="3336" y="1018"/>
                  </a:lnTo>
                  <a:lnTo>
                    <a:pt x="3173" y="1546"/>
                  </a:lnTo>
                  <a:lnTo>
                    <a:pt x="3092" y="2075"/>
                  </a:lnTo>
                  <a:lnTo>
                    <a:pt x="3086" y="2117"/>
                  </a:lnTo>
                  <a:lnTo>
                    <a:pt x="3011" y="1628"/>
                  </a:lnTo>
                  <a:lnTo>
                    <a:pt x="2970" y="1140"/>
                  </a:lnTo>
                  <a:lnTo>
                    <a:pt x="2889" y="896"/>
                  </a:lnTo>
                  <a:lnTo>
                    <a:pt x="2848" y="611"/>
                  </a:lnTo>
                  <a:lnTo>
                    <a:pt x="2726" y="367"/>
                  </a:lnTo>
                  <a:lnTo>
                    <a:pt x="2604" y="163"/>
                  </a:lnTo>
                  <a:lnTo>
                    <a:pt x="2482" y="82"/>
                  </a:lnTo>
                  <a:lnTo>
                    <a:pt x="2401" y="41"/>
                  </a:lnTo>
                  <a:lnTo>
                    <a:pt x="2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9"/>
            <p:cNvSpPr/>
            <p:nvPr/>
          </p:nvSpPr>
          <p:spPr>
            <a:xfrm>
              <a:off x="9036763" y="3171309"/>
              <a:ext cx="2647" cy="63"/>
            </a:xfrm>
            <a:custGeom>
              <a:avLst/>
              <a:gdLst/>
              <a:ahLst/>
              <a:cxnLst/>
              <a:rect l="l" t="t" r="r" b="b"/>
              <a:pathLst>
                <a:path w="42" h="1" extrusionOk="0">
                  <a:moveTo>
                    <a:pt x="0" y="0"/>
                  </a:moveTo>
                  <a:lnTo>
                    <a:pt x="0" y="0"/>
                  </a:lnTo>
                  <a:lnTo>
                    <a:pt x="41" y="0"/>
                  </a:lnTo>
                  <a:lnTo>
                    <a:pt x="41"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9"/>
            <p:cNvSpPr/>
            <p:nvPr/>
          </p:nvSpPr>
          <p:spPr>
            <a:xfrm>
              <a:off x="8647142" y="2625347"/>
              <a:ext cx="417852" cy="556233"/>
            </a:xfrm>
            <a:custGeom>
              <a:avLst/>
              <a:gdLst/>
              <a:ahLst/>
              <a:cxnLst/>
              <a:rect l="l" t="t" r="r" b="b"/>
              <a:pathLst>
                <a:path w="6631" h="8827" extrusionOk="0">
                  <a:moveTo>
                    <a:pt x="5939" y="0"/>
                  </a:moveTo>
                  <a:lnTo>
                    <a:pt x="4475" y="163"/>
                  </a:lnTo>
                  <a:lnTo>
                    <a:pt x="3051" y="326"/>
                  </a:lnTo>
                  <a:lnTo>
                    <a:pt x="1628" y="448"/>
                  </a:lnTo>
                  <a:lnTo>
                    <a:pt x="163" y="529"/>
                  </a:lnTo>
                  <a:lnTo>
                    <a:pt x="82" y="570"/>
                  </a:lnTo>
                  <a:lnTo>
                    <a:pt x="1" y="651"/>
                  </a:lnTo>
                  <a:lnTo>
                    <a:pt x="1" y="732"/>
                  </a:lnTo>
                  <a:lnTo>
                    <a:pt x="41" y="854"/>
                  </a:lnTo>
                  <a:lnTo>
                    <a:pt x="82" y="1017"/>
                  </a:lnTo>
                  <a:lnTo>
                    <a:pt x="123" y="1424"/>
                  </a:lnTo>
                  <a:lnTo>
                    <a:pt x="245" y="2848"/>
                  </a:lnTo>
                  <a:lnTo>
                    <a:pt x="367" y="6468"/>
                  </a:lnTo>
                  <a:lnTo>
                    <a:pt x="448" y="7891"/>
                  </a:lnTo>
                  <a:lnTo>
                    <a:pt x="448" y="8339"/>
                  </a:lnTo>
                  <a:lnTo>
                    <a:pt x="489" y="8502"/>
                  </a:lnTo>
                  <a:lnTo>
                    <a:pt x="529" y="8664"/>
                  </a:lnTo>
                  <a:lnTo>
                    <a:pt x="611" y="8746"/>
                  </a:lnTo>
                  <a:lnTo>
                    <a:pt x="692" y="8786"/>
                  </a:lnTo>
                  <a:lnTo>
                    <a:pt x="895" y="8827"/>
                  </a:lnTo>
                  <a:lnTo>
                    <a:pt x="3417" y="8827"/>
                  </a:lnTo>
                  <a:lnTo>
                    <a:pt x="4027" y="8786"/>
                  </a:lnTo>
                  <a:lnTo>
                    <a:pt x="4597" y="8746"/>
                  </a:lnTo>
                  <a:lnTo>
                    <a:pt x="5533" y="8664"/>
                  </a:lnTo>
                  <a:lnTo>
                    <a:pt x="6224" y="8664"/>
                  </a:lnTo>
                  <a:lnTo>
                    <a:pt x="6305" y="8705"/>
                  </a:lnTo>
                  <a:lnTo>
                    <a:pt x="6387" y="8705"/>
                  </a:lnTo>
                  <a:lnTo>
                    <a:pt x="6468" y="8664"/>
                  </a:lnTo>
                  <a:lnTo>
                    <a:pt x="6549" y="8542"/>
                  </a:lnTo>
                  <a:lnTo>
                    <a:pt x="6590" y="7688"/>
                  </a:lnTo>
                  <a:lnTo>
                    <a:pt x="6631" y="6752"/>
                  </a:lnTo>
                  <a:lnTo>
                    <a:pt x="6631" y="5817"/>
                  </a:lnTo>
                  <a:lnTo>
                    <a:pt x="6590" y="4841"/>
                  </a:lnTo>
                  <a:lnTo>
                    <a:pt x="6509" y="3905"/>
                  </a:lnTo>
                  <a:lnTo>
                    <a:pt x="6346" y="2034"/>
                  </a:lnTo>
                  <a:lnTo>
                    <a:pt x="6102" y="122"/>
                  </a:lnTo>
                  <a:lnTo>
                    <a:pt x="6021" y="41"/>
                  </a:lnTo>
                  <a:lnTo>
                    <a:pt x="5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9"/>
            <p:cNvSpPr/>
            <p:nvPr/>
          </p:nvSpPr>
          <p:spPr>
            <a:xfrm>
              <a:off x="8649725" y="2679162"/>
              <a:ext cx="63" cy="63"/>
            </a:xfrm>
            <a:custGeom>
              <a:avLst/>
              <a:gdLst/>
              <a:ahLst/>
              <a:cxnLst/>
              <a:rect l="l" t="t" r="r" b="b"/>
              <a:pathLst>
                <a:path w="1" h="1" extrusionOk="0">
                  <a:moveTo>
                    <a:pt x="0" y="0"/>
                  </a:moveTo>
                  <a:lnTo>
                    <a:pt x="0" y="0"/>
                  </a:lnTo>
                  <a:lnTo>
                    <a:pt x="0" y="0"/>
                  </a:lnTo>
                  <a:lnTo>
                    <a:pt x="0"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9"/>
            <p:cNvSpPr/>
            <p:nvPr/>
          </p:nvSpPr>
          <p:spPr>
            <a:xfrm>
              <a:off x="8654829" y="2694538"/>
              <a:ext cx="387101" cy="84629"/>
            </a:xfrm>
            <a:custGeom>
              <a:avLst/>
              <a:gdLst/>
              <a:ahLst/>
              <a:cxnLst/>
              <a:rect l="l" t="t" r="r" b="b"/>
              <a:pathLst>
                <a:path w="6143" h="1343" extrusionOk="0">
                  <a:moveTo>
                    <a:pt x="5939" y="0"/>
                  </a:moveTo>
                  <a:lnTo>
                    <a:pt x="4475" y="326"/>
                  </a:lnTo>
                  <a:lnTo>
                    <a:pt x="3051" y="611"/>
                  </a:lnTo>
                  <a:lnTo>
                    <a:pt x="1628" y="814"/>
                  </a:lnTo>
                  <a:lnTo>
                    <a:pt x="163" y="977"/>
                  </a:lnTo>
                  <a:lnTo>
                    <a:pt x="82" y="977"/>
                  </a:lnTo>
                  <a:lnTo>
                    <a:pt x="41" y="1058"/>
                  </a:lnTo>
                  <a:lnTo>
                    <a:pt x="1" y="1180"/>
                  </a:lnTo>
                  <a:lnTo>
                    <a:pt x="1" y="1221"/>
                  </a:lnTo>
                  <a:lnTo>
                    <a:pt x="41" y="1302"/>
                  </a:lnTo>
                  <a:lnTo>
                    <a:pt x="82" y="1343"/>
                  </a:lnTo>
                  <a:lnTo>
                    <a:pt x="163" y="1343"/>
                  </a:lnTo>
                  <a:lnTo>
                    <a:pt x="1628" y="1180"/>
                  </a:lnTo>
                  <a:lnTo>
                    <a:pt x="3092" y="977"/>
                  </a:lnTo>
                  <a:lnTo>
                    <a:pt x="4556" y="692"/>
                  </a:lnTo>
                  <a:lnTo>
                    <a:pt x="6021" y="367"/>
                  </a:lnTo>
                  <a:lnTo>
                    <a:pt x="6102" y="326"/>
                  </a:lnTo>
                  <a:lnTo>
                    <a:pt x="6143" y="285"/>
                  </a:lnTo>
                  <a:lnTo>
                    <a:pt x="6143" y="204"/>
                  </a:lnTo>
                  <a:lnTo>
                    <a:pt x="6143" y="163"/>
                  </a:lnTo>
                  <a:lnTo>
                    <a:pt x="6102" y="82"/>
                  </a:lnTo>
                  <a:lnTo>
                    <a:pt x="6061" y="41"/>
                  </a:lnTo>
                  <a:lnTo>
                    <a:pt x="59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9"/>
            <p:cNvSpPr/>
            <p:nvPr/>
          </p:nvSpPr>
          <p:spPr>
            <a:xfrm>
              <a:off x="8062740" y="2035779"/>
              <a:ext cx="215385" cy="77004"/>
            </a:xfrm>
            <a:custGeom>
              <a:avLst/>
              <a:gdLst/>
              <a:ahLst/>
              <a:cxnLst/>
              <a:rect l="l" t="t" r="r" b="b"/>
              <a:pathLst>
                <a:path w="3418" h="1222" extrusionOk="0">
                  <a:moveTo>
                    <a:pt x="1994" y="1"/>
                  </a:moveTo>
                  <a:lnTo>
                    <a:pt x="1546" y="82"/>
                  </a:lnTo>
                  <a:lnTo>
                    <a:pt x="1139" y="204"/>
                  </a:lnTo>
                  <a:lnTo>
                    <a:pt x="733" y="408"/>
                  </a:lnTo>
                  <a:lnTo>
                    <a:pt x="366" y="611"/>
                  </a:lnTo>
                  <a:lnTo>
                    <a:pt x="41" y="936"/>
                  </a:lnTo>
                  <a:lnTo>
                    <a:pt x="0" y="977"/>
                  </a:lnTo>
                  <a:lnTo>
                    <a:pt x="0" y="1058"/>
                  </a:lnTo>
                  <a:lnTo>
                    <a:pt x="0" y="1140"/>
                  </a:lnTo>
                  <a:lnTo>
                    <a:pt x="41" y="1180"/>
                  </a:lnTo>
                  <a:lnTo>
                    <a:pt x="122" y="1221"/>
                  </a:lnTo>
                  <a:lnTo>
                    <a:pt x="244" y="1221"/>
                  </a:lnTo>
                  <a:lnTo>
                    <a:pt x="285" y="1180"/>
                  </a:lnTo>
                  <a:lnTo>
                    <a:pt x="611" y="936"/>
                  </a:lnTo>
                  <a:lnTo>
                    <a:pt x="936" y="692"/>
                  </a:lnTo>
                  <a:lnTo>
                    <a:pt x="1302" y="570"/>
                  </a:lnTo>
                  <a:lnTo>
                    <a:pt x="1668" y="448"/>
                  </a:lnTo>
                  <a:lnTo>
                    <a:pt x="2034" y="408"/>
                  </a:lnTo>
                  <a:lnTo>
                    <a:pt x="2441" y="408"/>
                  </a:lnTo>
                  <a:lnTo>
                    <a:pt x="2807" y="448"/>
                  </a:lnTo>
                  <a:lnTo>
                    <a:pt x="3214" y="570"/>
                  </a:lnTo>
                  <a:lnTo>
                    <a:pt x="3295" y="570"/>
                  </a:lnTo>
                  <a:lnTo>
                    <a:pt x="3336" y="530"/>
                  </a:lnTo>
                  <a:lnTo>
                    <a:pt x="3377" y="489"/>
                  </a:lnTo>
                  <a:lnTo>
                    <a:pt x="3417" y="448"/>
                  </a:lnTo>
                  <a:lnTo>
                    <a:pt x="3417" y="285"/>
                  </a:lnTo>
                  <a:lnTo>
                    <a:pt x="3377" y="245"/>
                  </a:lnTo>
                  <a:lnTo>
                    <a:pt x="3295" y="204"/>
                  </a:lnTo>
                  <a:lnTo>
                    <a:pt x="2888" y="82"/>
                  </a:lnTo>
                  <a:lnTo>
                    <a:pt x="244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39"/>
            <p:cNvSpPr/>
            <p:nvPr/>
          </p:nvSpPr>
          <p:spPr>
            <a:xfrm>
              <a:off x="7867961" y="1594926"/>
              <a:ext cx="30814" cy="33398"/>
            </a:xfrm>
            <a:custGeom>
              <a:avLst/>
              <a:gdLst/>
              <a:ahLst/>
              <a:cxnLst/>
              <a:rect l="l" t="t" r="r" b="b"/>
              <a:pathLst>
                <a:path w="489" h="530" extrusionOk="0">
                  <a:moveTo>
                    <a:pt x="203" y="0"/>
                  </a:moveTo>
                  <a:lnTo>
                    <a:pt x="81" y="41"/>
                  </a:lnTo>
                  <a:lnTo>
                    <a:pt x="41" y="122"/>
                  </a:lnTo>
                  <a:lnTo>
                    <a:pt x="0" y="245"/>
                  </a:lnTo>
                  <a:lnTo>
                    <a:pt x="0" y="285"/>
                  </a:lnTo>
                  <a:lnTo>
                    <a:pt x="41" y="407"/>
                  </a:lnTo>
                  <a:lnTo>
                    <a:pt x="81" y="489"/>
                  </a:lnTo>
                  <a:lnTo>
                    <a:pt x="163" y="529"/>
                  </a:lnTo>
                  <a:lnTo>
                    <a:pt x="325" y="529"/>
                  </a:lnTo>
                  <a:lnTo>
                    <a:pt x="447" y="489"/>
                  </a:lnTo>
                  <a:lnTo>
                    <a:pt x="488" y="407"/>
                  </a:lnTo>
                  <a:lnTo>
                    <a:pt x="488" y="285"/>
                  </a:lnTo>
                  <a:lnTo>
                    <a:pt x="488" y="245"/>
                  </a:lnTo>
                  <a:lnTo>
                    <a:pt x="488" y="122"/>
                  </a:lnTo>
                  <a:lnTo>
                    <a:pt x="447" y="41"/>
                  </a:lnTo>
                  <a:lnTo>
                    <a:pt x="3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39"/>
            <p:cNvSpPr/>
            <p:nvPr/>
          </p:nvSpPr>
          <p:spPr>
            <a:xfrm>
              <a:off x="8180641" y="1556487"/>
              <a:ext cx="28231" cy="30814"/>
            </a:xfrm>
            <a:custGeom>
              <a:avLst/>
              <a:gdLst/>
              <a:ahLst/>
              <a:cxnLst/>
              <a:rect l="l" t="t" r="r" b="b"/>
              <a:pathLst>
                <a:path w="448" h="489" extrusionOk="0">
                  <a:moveTo>
                    <a:pt x="123" y="0"/>
                  </a:moveTo>
                  <a:lnTo>
                    <a:pt x="41" y="82"/>
                  </a:lnTo>
                  <a:lnTo>
                    <a:pt x="0" y="122"/>
                  </a:lnTo>
                  <a:lnTo>
                    <a:pt x="0" y="244"/>
                  </a:lnTo>
                  <a:lnTo>
                    <a:pt x="0" y="326"/>
                  </a:lnTo>
                  <a:lnTo>
                    <a:pt x="41" y="407"/>
                  </a:lnTo>
                  <a:lnTo>
                    <a:pt x="123" y="448"/>
                  </a:lnTo>
                  <a:lnTo>
                    <a:pt x="204" y="488"/>
                  </a:lnTo>
                  <a:lnTo>
                    <a:pt x="326" y="448"/>
                  </a:lnTo>
                  <a:lnTo>
                    <a:pt x="407" y="407"/>
                  </a:lnTo>
                  <a:lnTo>
                    <a:pt x="448" y="326"/>
                  </a:lnTo>
                  <a:lnTo>
                    <a:pt x="448" y="244"/>
                  </a:lnTo>
                  <a:lnTo>
                    <a:pt x="448" y="122"/>
                  </a:lnTo>
                  <a:lnTo>
                    <a:pt x="407" y="82"/>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39"/>
            <p:cNvSpPr/>
            <p:nvPr/>
          </p:nvSpPr>
          <p:spPr>
            <a:xfrm>
              <a:off x="7867961" y="1700035"/>
              <a:ext cx="74358" cy="74358"/>
            </a:xfrm>
            <a:custGeom>
              <a:avLst/>
              <a:gdLst/>
              <a:ahLst/>
              <a:cxnLst/>
              <a:rect l="l" t="t" r="r" b="b"/>
              <a:pathLst>
                <a:path w="1180" h="1180" extrusionOk="0">
                  <a:moveTo>
                    <a:pt x="936" y="0"/>
                  </a:moveTo>
                  <a:lnTo>
                    <a:pt x="895" y="41"/>
                  </a:lnTo>
                  <a:lnTo>
                    <a:pt x="814" y="82"/>
                  </a:lnTo>
                  <a:lnTo>
                    <a:pt x="691" y="326"/>
                  </a:lnTo>
                  <a:lnTo>
                    <a:pt x="651" y="366"/>
                  </a:lnTo>
                  <a:lnTo>
                    <a:pt x="610" y="407"/>
                  </a:lnTo>
                  <a:lnTo>
                    <a:pt x="529" y="529"/>
                  </a:lnTo>
                  <a:lnTo>
                    <a:pt x="407" y="610"/>
                  </a:lnTo>
                  <a:lnTo>
                    <a:pt x="366" y="651"/>
                  </a:lnTo>
                  <a:lnTo>
                    <a:pt x="325" y="692"/>
                  </a:lnTo>
                  <a:lnTo>
                    <a:pt x="81" y="854"/>
                  </a:lnTo>
                  <a:lnTo>
                    <a:pt x="41" y="895"/>
                  </a:lnTo>
                  <a:lnTo>
                    <a:pt x="0" y="936"/>
                  </a:lnTo>
                  <a:lnTo>
                    <a:pt x="0" y="1017"/>
                  </a:lnTo>
                  <a:lnTo>
                    <a:pt x="41" y="1098"/>
                  </a:lnTo>
                  <a:lnTo>
                    <a:pt x="81" y="1139"/>
                  </a:lnTo>
                  <a:lnTo>
                    <a:pt x="163" y="1180"/>
                  </a:lnTo>
                  <a:lnTo>
                    <a:pt x="203" y="1180"/>
                  </a:lnTo>
                  <a:lnTo>
                    <a:pt x="285" y="1139"/>
                  </a:lnTo>
                  <a:lnTo>
                    <a:pt x="569" y="976"/>
                  </a:lnTo>
                  <a:lnTo>
                    <a:pt x="773" y="773"/>
                  </a:lnTo>
                  <a:lnTo>
                    <a:pt x="976" y="529"/>
                  </a:lnTo>
                  <a:lnTo>
                    <a:pt x="1139" y="285"/>
                  </a:lnTo>
                  <a:lnTo>
                    <a:pt x="1180" y="204"/>
                  </a:lnTo>
                  <a:lnTo>
                    <a:pt x="1180" y="122"/>
                  </a:lnTo>
                  <a:lnTo>
                    <a:pt x="1139" y="82"/>
                  </a:lnTo>
                  <a:lnTo>
                    <a:pt x="10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9"/>
            <p:cNvSpPr/>
            <p:nvPr/>
          </p:nvSpPr>
          <p:spPr>
            <a:xfrm>
              <a:off x="8178058" y="1661596"/>
              <a:ext cx="82109" cy="46190"/>
            </a:xfrm>
            <a:custGeom>
              <a:avLst/>
              <a:gdLst/>
              <a:ahLst/>
              <a:cxnLst/>
              <a:rect l="l" t="t" r="r" b="b"/>
              <a:pathLst>
                <a:path w="1303" h="733" extrusionOk="0">
                  <a:moveTo>
                    <a:pt x="164" y="0"/>
                  </a:moveTo>
                  <a:lnTo>
                    <a:pt x="82" y="41"/>
                  </a:lnTo>
                  <a:lnTo>
                    <a:pt x="1" y="122"/>
                  </a:lnTo>
                  <a:lnTo>
                    <a:pt x="1" y="203"/>
                  </a:lnTo>
                  <a:lnTo>
                    <a:pt x="41" y="285"/>
                  </a:lnTo>
                  <a:lnTo>
                    <a:pt x="123" y="407"/>
                  </a:lnTo>
                  <a:lnTo>
                    <a:pt x="245" y="529"/>
                  </a:lnTo>
                  <a:lnTo>
                    <a:pt x="530" y="651"/>
                  </a:lnTo>
                  <a:lnTo>
                    <a:pt x="692" y="692"/>
                  </a:lnTo>
                  <a:lnTo>
                    <a:pt x="855" y="732"/>
                  </a:lnTo>
                  <a:lnTo>
                    <a:pt x="1018" y="732"/>
                  </a:lnTo>
                  <a:lnTo>
                    <a:pt x="1180" y="692"/>
                  </a:lnTo>
                  <a:lnTo>
                    <a:pt x="1262" y="651"/>
                  </a:lnTo>
                  <a:lnTo>
                    <a:pt x="1302" y="610"/>
                  </a:lnTo>
                  <a:lnTo>
                    <a:pt x="1302" y="529"/>
                  </a:lnTo>
                  <a:lnTo>
                    <a:pt x="1302" y="447"/>
                  </a:lnTo>
                  <a:lnTo>
                    <a:pt x="1262" y="407"/>
                  </a:lnTo>
                  <a:lnTo>
                    <a:pt x="1221" y="366"/>
                  </a:lnTo>
                  <a:lnTo>
                    <a:pt x="1140" y="325"/>
                  </a:lnTo>
                  <a:lnTo>
                    <a:pt x="1099" y="325"/>
                  </a:lnTo>
                  <a:lnTo>
                    <a:pt x="1018" y="366"/>
                  </a:lnTo>
                  <a:lnTo>
                    <a:pt x="774" y="366"/>
                  </a:lnTo>
                  <a:lnTo>
                    <a:pt x="652" y="325"/>
                  </a:lnTo>
                  <a:lnTo>
                    <a:pt x="611" y="285"/>
                  </a:lnTo>
                  <a:lnTo>
                    <a:pt x="570" y="285"/>
                  </a:lnTo>
                  <a:lnTo>
                    <a:pt x="489" y="203"/>
                  </a:lnTo>
                  <a:lnTo>
                    <a:pt x="448" y="203"/>
                  </a:lnTo>
                  <a:lnTo>
                    <a:pt x="408" y="163"/>
                  </a:lnTo>
                  <a:lnTo>
                    <a:pt x="367" y="122"/>
                  </a:lnTo>
                  <a:lnTo>
                    <a:pt x="367" y="8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42"/>
          <p:cNvSpPr txBox="1">
            <a:spLocks noGrp="1"/>
          </p:cNvSpPr>
          <p:nvPr>
            <p:ph type="title"/>
          </p:nvPr>
        </p:nvSpPr>
        <p:spPr>
          <a:xfrm>
            <a:off x="4901183" y="805881"/>
            <a:ext cx="3777141" cy="1057256"/>
          </a:xfrm>
          <a:prstGeom prst="rect">
            <a:avLst/>
          </a:prstGeom>
        </p:spPr>
        <p:txBody>
          <a:bodyPr spcFirstLastPara="1" wrap="square" lIns="91425" tIns="91425" rIns="91425" bIns="91425" anchor="ctr" anchorCtr="0">
            <a:noAutofit/>
          </a:bodyPr>
          <a:lstStyle/>
          <a:p>
            <a:pPr lvl="0" algn="l"/>
            <a:r>
              <a:rPr lang="uk-UA" sz="3200" dirty="0"/>
              <a:t>В - переконання</a:t>
            </a:r>
            <a:endParaRPr sz="3200" dirty="0"/>
          </a:p>
        </p:txBody>
      </p:sp>
      <p:sp>
        <p:nvSpPr>
          <p:cNvPr id="1389" name="Google Shape;1389;p42"/>
          <p:cNvSpPr txBox="1">
            <a:spLocks noGrp="1"/>
          </p:cNvSpPr>
          <p:nvPr>
            <p:ph type="subTitle" idx="1"/>
          </p:nvPr>
        </p:nvSpPr>
        <p:spPr>
          <a:xfrm>
            <a:off x="5023319" y="1607221"/>
            <a:ext cx="3281806" cy="2785304"/>
          </a:xfrm>
          <a:prstGeom prst="rect">
            <a:avLst/>
          </a:prstGeom>
        </p:spPr>
        <p:txBody>
          <a:bodyPr spcFirstLastPara="1" wrap="square" lIns="91425" tIns="91425" rIns="91425" bIns="91425" anchor="t" anchorCtr="0">
            <a:noAutofit/>
          </a:bodyPr>
          <a:lstStyle/>
          <a:p>
            <a:pPr marL="285750" indent="-285750" algn="l">
              <a:spcAft>
                <a:spcPts val="1600"/>
              </a:spcAft>
              <a:buFont typeface="Arial" charset="0"/>
              <a:buChar char="•"/>
            </a:pPr>
            <a:r>
              <a:rPr lang="uk-UA" sz="1400" b="1" dirty="0"/>
              <a:t>Оцінка активуючої події</a:t>
            </a:r>
            <a:br>
              <a:rPr lang="uk-UA" sz="1400" dirty="0"/>
            </a:br>
            <a:r>
              <a:rPr lang="uk-UA" sz="1400" dirty="0"/>
              <a:t>Можна уявити у вигляді шкали від -10 до +10 балів, де -10 найбільш негативна подія, яка могла трапитись, +10 – найбільш позитивна. «Яке моє відношення до цієї події?».</a:t>
            </a:r>
            <a:br>
              <a:rPr lang="uk-UA" sz="1400" dirty="0"/>
            </a:br>
            <a:r>
              <a:rPr lang="uk-UA" sz="1400" dirty="0"/>
              <a:t>Ірраціональність оцінки полягає у наданні надмірно негативного (</a:t>
            </a:r>
            <a:r>
              <a:rPr lang="uk-UA" sz="1400" dirty="0" err="1"/>
              <a:t>катастрофізація</a:t>
            </a:r>
            <a:r>
              <a:rPr lang="uk-UA" sz="1400" dirty="0"/>
              <a:t>) або надмірно позитивного (ейфорія, ідеалізація) значення для неї. </a:t>
            </a:r>
          </a:p>
          <a:p>
            <a:pPr marL="285750" indent="-285750" algn="l">
              <a:spcAft>
                <a:spcPts val="1600"/>
              </a:spcAft>
              <a:buFont typeface="Arial" charset="0"/>
              <a:buChar char="•"/>
            </a:pPr>
            <a:endParaRPr lang="uk-UA" sz="1400" dirty="0"/>
          </a:p>
          <a:p>
            <a:pPr marL="0" lvl="0" indent="0" algn="l" rtl="0">
              <a:spcBef>
                <a:spcPts val="0"/>
              </a:spcBef>
              <a:spcAft>
                <a:spcPts val="1600"/>
              </a:spcAft>
              <a:buNone/>
            </a:pPr>
            <a:endParaRPr sz="1400" dirty="0"/>
          </a:p>
        </p:txBody>
      </p:sp>
      <p:grpSp>
        <p:nvGrpSpPr>
          <p:cNvPr id="1390" name="Google Shape;1390;p42"/>
          <p:cNvGrpSpPr/>
          <p:nvPr/>
        </p:nvGrpSpPr>
        <p:grpSpPr>
          <a:xfrm>
            <a:off x="719991" y="1763631"/>
            <a:ext cx="724835" cy="635493"/>
            <a:chOff x="5375211" y="1361181"/>
            <a:chExt cx="724835" cy="635493"/>
          </a:xfrm>
        </p:grpSpPr>
        <p:sp>
          <p:nvSpPr>
            <p:cNvPr id="1391" name="Google Shape;1391;p42"/>
            <p:cNvSpPr/>
            <p:nvPr/>
          </p:nvSpPr>
          <p:spPr>
            <a:xfrm flipH="1">
              <a:off x="5375211" y="1361181"/>
              <a:ext cx="724835" cy="635493"/>
            </a:xfrm>
            <a:custGeom>
              <a:avLst/>
              <a:gdLst/>
              <a:ahLst/>
              <a:cxnLst/>
              <a:rect l="l" t="t" r="r" b="b"/>
              <a:pathLst>
                <a:path w="11553" h="10129" extrusionOk="0">
                  <a:moveTo>
                    <a:pt x="6265" y="0"/>
                  </a:moveTo>
                  <a:lnTo>
                    <a:pt x="5410" y="41"/>
                  </a:lnTo>
                  <a:lnTo>
                    <a:pt x="4556" y="41"/>
                  </a:lnTo>
                  <a:lnTo>
                    <a:pt x="4150" y="82"/>
                  </a:lnTo>
                  <a:lnTo>
                    <a:pt x="3702" y="163"/>
                  </a:lnTo>
                  <a:lnTo>
                    <a:pt x="2970" y="366"/>
                  </a:lnTo>
                  <a:lnTo>
                    <a:pt x="2644" y="488"/>
                  </a:lnTo>
                  <a:lnTo>
                    <a:pt x="2278" y="651"/>
                  </a:lnTo>
                  <a:lnTo>
                    <a:pt x="1953" y="814"/>
                  </a:lnTo>
                  <a:lnTo>
                    <a:pt x="1628" y="1017"/>
                  </a:lnTo>
                  <a:lnTo>
                    <a:pt x="1343" y="1261"/>
                  </a:lnTo>
                  <a:lnTo>
                    <a:pt x="1058" y="1505"/>
                  </a:lnTo>
                  <a:lnTo>
                    <a:pt x="814" y="1790"/>
                  </a:lnTo>
                  <a:lnTo>
                    <a:pt x="611" y="2075"/>
                  </a:lnTo>
                  <a:lnTo>
                    <a:pt x="407" y="2360"/>
                  </a:lnTo>
                  <a:lnTo>
                    <a:pt x="285" y="2685"/>
                  </a:lnTo>
                  <a:lnTo>
                    <a:pt x="163" y="3010"/>
                  </a:lnTo>
                  <a:lnTo>
                    <a:pt x="41" y="3376"/>
                  </a:lnTo>
                  <a:lnTo>
                    <a:pt x="1" y="3702"/>
                  </a:lnTo>
                  <a:lnTo>
                    <a:pt x="1" y="4068"/>
                  </a:lnTo>
                  <a:lnTo>
                    <a:pt x="41" y="4393"/>
                  </a:lnTo>
                  <a:lnTo>
                    <a:pt x="82" y="4759"/>
                  </a:lnTo>
                  <a:lnTo>
                    <a:pt x="204" y="5085"/>
                  </a:lnTo>
                  <a:lnTo>
                    <a:pt x="367" y="5370"/>
                  </a:lnTo>
                  <a:lnTo>
                    <a:pt x="529" y="5695"/>
                  </a:lnTo>
                  <a:lnTo>
                    <a:pt x="773" y="5939"/>
                  </a:lnTo>
                  <a:lnTo>
                    <a:pt x="1017" y="6224"/>
                  </a:lnTo>
                  <a:lnTo>
                    <a:pt x="1262" y="6427"/>
                  </a:lnTo>
                  <a:lnTo>
                    <a:pt x="1587" y="6671"/>
                  </a:lnTo>
                  <a:lnTo>
                    <a:pt x="1912" y="6875"/>
                  </a:lnTo>
                  <a:lnTo>
                    <a:pt x="2278" y="7037"/>
                  </a:lnTo>
                  <a:lnTo>
                    <a:pt x="2644" y="7159"/>
                  </a:lnTo>
                  <a:lnTo>
                    <a:pt x="3011" y="7281"/>
                  </a:lnTo>
                  <a:lnTo>
                    <a:pt x="3377" y="7363"/>
                  </a:lnTo>
                  <a:lnTo>
                    <a:pt x="4150" y="7485"/>
                  </a:lnTo>
                  <a:lnTo>
                    <a:pt x="4719" y="7525"/>
                  </a:lnTo>
                  <a:lnTo>
                    <a:pt x="4638" y="7892"/>
                  </a:lnTo>
                  <a:lnTo>
                    <a:pt x="4516" y="8258"/>
                  </a:lnTo>
                  <a:lnTo>
                    <a:pt x="4312" y="8624"/>
                  </a:lnTo>
                  <a:lnTo>
                    <a:pt x="3987" y="8949"/>
                  </a:lnTo>
                  <a:lnTo>
                    <a:pt x="3661" y="9234"/>
                  </a:lnTo>
                  <a:lnTo>
                    <a:pt x="3295" y="9478"/>
                  </a:lnTo>
                  <a:lnTo>
                    <a:pt x="3214" y="9519"/>
                  </a:lnTo>
                  <a:lnTo>
                    <a:pt x="3173" y="9600"/>
                  </a:lnTo>
                  <a:lnTo>
                    <a:pt x="3214" y="9681"/>
                  </a:lnTo>
                  <a:lnTo>
                    <a:pt x="3255" y="9763"/>
                  </a:lnTo>
                  <a:lnTo>
                    <a:pt x="3417" y="9885"/>
                  </a:lnTo>
                  <a:lnTo>
                    <a:pt x="3661" y="10007"/>
                  </a:lnTo>
                  <a:lnTo>
                    <a:pt x="4109" y="10088"/>
                  </a:lnTo>
                  <a:lnTo>
                    <a:pt x="4394" y="10129"/>
                  </a:lnTo>
                  <a:lnTo>
                    <a:pt x="4678" y="10129"/>
                  </a:lnTo>
                  <a:lnTo>
                    <a:pt x="4963" y="10088"/>
                  </a:lnTo>
                  <a:lnTo>
                    <a:pt x="5248" y="10047"/>
                  </a:lnTo>
                  <a:lnTo>
                    <a:pt x="5492" y="9925"/>
                  </a:lnTo>
                  <a:lnTo>
                    <a:pt x="5695" y="9803"/>
                  </a:lnTo>
                  <a:lnTo>
                    <a:pt x="5899" y="9681"/>
                  </a:lnTo>
                  <a:lnTo>
                    <a:pt x="6102" y="9519"/>
                  </a:lnTo>
                  <a:lnTo>
                    <a:pt x="6265" y="9315"/>
                  </a:lnTo>
                  <a:lnTo>
                    <a:pt x="6387" y="9112"/>
                  </a:lnTo>
                  <a:lnTo>
                    <a:pt x="6509" y="8908"/>
                  </a:lnTo>
                  <a:lnTo>
                    <a:pt x="6590" y="8664"/>
                  </a:lnTo>
                  <a:lnTo>
                    <a:pt x="6671" y="8380"/>
                  </a:lnTo>
                  <a:lnTo>
                    <a:pt x="6671" y="8095"/>
                  </a:lnTo>
                  <a:lnTo>
                    <a:pt x="6671" y="7810"/>
                  </a:lnTo>
                  <a:lnTo>
                    <a:pt x="6590" y="7566"/>
                  </a:lnTo>
                  <a:lnTo>
                    <a:pt x="7119" y="7485"/>
                  </a:lnTo>
                  <a:lnTo>
                    <a:pt x="7607" y="7403"/>
                  </a:lnTo>
                  <a:lnTo>
                    <a:pt x="8054" y="7322"/>
                  </a:lnTo>
                  <a:lnTo>
                    <a:pt x="8543" y="7159"/>
                  </a:lnTo>
                  <a:lnTo>
                    <a:pt x="8990" y="6997"/>
                  </a:lnTo>
                  <a:lnTo>
                    <a:pt x="9437" y="6753"/>
                  </a:lnTo>
                  <a:lnTo>
                    <a:pt x="9844" y="6509"/>
                  </a:lnTo>
                  <a:lnTo>
                    <a:pt x="10251" y="6224"/>
                  </a:lnTo>
                  <a:lnTo>
                    <a:pt x="10495" y="5939"/>
                  </a:lnTo>
                  <a:lnTo>
                    <a:pt x="10780" y="5654"/>
                  </a:lnTo>
                  <a:lnTo>
                    <a:pt x="10983" y="5329"/>
                  </a:lnTo>
                  <a:lnTo>
                    <a:pt x="11186" y="5004"/>
                  </a:lnTo>
                  <a:lnTo>
                    <a:pt x="11349" y="4637"/>
                  </a:lnTo>
                  <a:lnTo>
                    <a:pt x="11471" y="4312"/>
                  </a:lnTo>
                  <a:lnTo>
                    <a:pt x="11512" y="3905"/>
                  </a:lnTo>
                  <a:lnTo>
                    <a:pt x="11553" y="3539"/>
                  </a:lnTo>
                  <a:lnTo>
                    <a:pt x="11512" y="3132"/>
                  </a:lnTo>
                  <a:lnTo>
                    <a:pt x="11431" y="2726"/>
                  </a:lnTo>
                  <a:lnTo>
                    <a:pt x="11309" y="2360"/>
                  </a:lnTo>
                  <a:lnTo>
                    <a:pt x="11146" y="1993"/>
                  </a:lnTo>
                  <a:lnTo>
                    <a:pt x="10942" y="1668"/>
                  </a:lnTo>
                  <a:lnTo>
                    <a:pt x="10698" y="1383"/>
                  </a:lnTo>
                  <a:lnTo>
                    <a:pt x="10414" y="1099"/>
                  </a:lnTo>
                  <a:lnTo>
                    <a:pt x="10088" y="814"/>
                  </a:lnTo>
                  <a:lnTo>
                    <a:pt x="9763" y="610"/>
                  </a:lnTo>
                  <a:lnTo>
                    <a:pt x="9397" y="448"/>
                  </a:lnTo>
                  <a:lnTo>
                    <a:pt x="9031" y="285"/>
                  </a:lnTo>
                  <a:lnTo>
                    <a:pt x="8665" y="204"/>
                  </a:lnTo>
                  <a:lnTo>
                    <a:pt x="8298" y="122"/>
                  </a:lnTo>
                  <a:lnTo>
                    <a:pt x="7892" y="41"/>
                  </a:lnTo>
                  <a:lnTo>
                    <a:pt x="71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2"/>
            <p:cNvSpPr/>
            <p:nvPr/>
          </p:nvSpPr>
          <p:spPr>
            <a:xfrm flipH="1">
              <a:off x="5801404" y="1578073"/>
              <a:ext cx="56215" cy="58787"/>
            </a:xfrm>
            <a:custGeom>
              <a:avLst/>
              <a:gdLst/>
              <a:ahLst/>
              <a:cxnLst/>
              <a:rect l="l" t="t" r="r" b="b"/>
              <a:pathLst>
                <a:path w="896" h="937" extrusionOk="0">
                  <a:moveTo>
                    <a:pt x="408" y="1"/>
                  </a:moveTo>
                  <a:lnTo>
                    <a:pt x="326" y="41"/>
                  </a:lnTo>
                  <a:lnTo>
                    <a:pt x="204" y="123"/>
                  </a:lnTo>
                  <a:lnTo>
                    <a:pt x="123" y="204"/>
                  </a:lnTo>
                  <a:lnTo>
                    <a:pt x="41" y="326"/>
                  </a:lnTo>
                  <a:lnTo>
                    <a:pt x="1" y="448"/>
                  </a:lnTo>
                  <a:lnTo>
                    <a:pt x="41" y="611"/>
                  </a:lnTo>
                  <a:lnTo>
                    <a:pt x="82" y="774"/>
                  </a:lnTo>
                  <a:lnTo>
                    <a:pt x="204" y="896"/>
                  </a:lnTo>
                  <a:lnTo>
                    <a:pt x="367" y="936"/>
                  </a:lnTo>
                  <a:lnTo>
                    <a:pt x="530" y="936"/>
                  </a:lnTo>
                  <a:lnTo>
                    <a:pt x="652" y="896"/>
                  </a:lnTo>
                  <a:lnTo>
                    <a:pt x="774" y="774"/>
                  </a:lnTo>
                  <a:lnTo>
                    <a:pt x="814" y="652"/>
                  </a:lnTo>
                  <a:lnTo>
                    <a:pt x="896" y="530"/>
                  </a:lnTo>
                  <a:lnTo>
                    <a:pt x="896"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2"/>
            <p:cNvSpPr/>
            <p:nvPr/>
          </p:nvSpPr>
          <p:spPr>
            <a:xfrm flipH="1">
              <a:off x="5791177" y="1567909"/>
              <a:ext cx="76606" cy="81687"/>
            </a:xfrm>
            <a:custGeom>
              <a:avLst/>
              <a:gdLst/>
              <a:ahLst/>
              <a:cxnLst/>
              <a:rect l="l" t="t" r="r" b="b"/>
              <a:pathLst>
                <a:path w="1221" h="1302" extrusionOk="0">
                  <a:moveTo>
                    <a:pt x="773" y="366"/>
                  </a:moveTo>
                  <a:lnTo>
                    <a:pt x="773" y="407"/>
                  </a:lnTo>
                  <a:lnTo>
                    <a:pt x="814" y="407"/>
                  </a:lnTo>
                  <a:lnTo>
                    <a:pt x="814" y="448"/>
                  </a:lnTo>
                  <a:lnTo>
                    <a:pt x="854" y="448"/>
                  </a:lnTo>
                  <a:lnTo>
                    <a:pt x="854" y="488"/>
                  </a:lnTo>
                  <a:lnTo>
                    <a:pt x="854" y="529"/>
                  </a:lnTo>
                  <a:lnTo>
                    <a:pt x="854" y="570"/>
                  </a:lnTo>
                  <a:lnTo>
                    <a:pt x="854" y="651"/>
                  </a:lnTo>
                  <a:lnTo>
                    <a:pt x="854" y="732"/>
                  </a:lnTo>
                  <a:lnTo>
                    <a:pt x="814" y="732"/>
                  </a:lnTo>
                  <a:lnTo>
                    <a:pt x="814" y="773"/>
                  </a:lnTo>
                  <a:lnTo>
                    <a:pt x="773" y="814"/>
                  </a:lnTo>
                  <a:lnTo>
                    <a:pt x="732" y="854"/>
                  </a:lnTo>
                  <a:lnTo>
                    <a:pt x="732" y="895"/>
                  </a:lnTo>
                  <a:lnTo>
                    <a:pt x="692" y="895"/>
                  </a:lnTo>
                  <a:lnTo>
                    <a:pt x="651" y="936"/>
                  </a:lnTo>
                  <a:lnTo>
                    <a:pt x="570" y="936"/>
                  </a:lnTo>
                  <a:lnTo>
                    <a:pt x="529" y="895"/>
                  </a:lnTo>
                  <a:lnTo>
                    <a:pt x="488" y="895"/>
                  </a:lnTo>
                  <a:lnTo>
                    <a:pt x="448" y="854"/>
                  </a:lnTo>
                  <a:lnTo>
                    <a:pt x="407" y="814"/>
                  </a:lnTo>
                  <a:lnTo>
                    <a:pt x="407" y="773"/>
                  </a:lnTo>
                  <a:lnTo>
                    <a:pt x="366" y="732"/>
                  </a:lnTo>
                  <a:lnTo>
                    <a:pt x="366" y="692"/>
                  </a:lnTo>
                  <a:lnTo>
                    <a:pt x="366" y="651"/>
                  </a:lnTo>
                  <a:lnTo>
                    <a:pt x="366" y="610"/>
                  </a:lnTo>
                  <a:lnTo>
                    <a:pt x="366" y="570"/>
                  </a:lnTo>
                  <a:lnTo>
                    <a:pt x="407" y="529"/>
                  </a:lnTo>
                  <a:lnTo>
                    <a:pt x="407" y="488"/>
                  </a:lnTo>
                  <a:lnTo>
                    <a:pt x="448" y="448"/>
                  </a:lnTo>
                  <a:lnTo>
                    <a:pt x="488" y="448"/>
                  </a:lnTo>
                  <a:lnTo>
                    <a:pt x="488" y="407"/>
                  </a:lnTo>
                  <a:lnTo>
                    <a:pt x="529" y="407"/>
                  </a:lnTo>
                  <a:lnTo>
                    <a:pt x="529" y="366"/>
                  </a:lnTo>
                  <a:close/>
                  <a:moveTo>
                    <a:pt x="488" y="0"/>
                  </a:moveTo>
                  <a:lnTo>
                    <a:pt x="325" y="81"/>
                  </a:lnTo>
                  <a:lnTo>
                    <a:pt x="163" y="203"/>
                  </a:lnTo>
                  <a:lnTo>
                    <a:pt x="41" y="366"/>
                  </a:lnTo>
                  <a:lnTo>
                    <a:pt x="0" y="529"/>
                  </a:lnTo>
                  <a:lnTo>
                    <a:pt x="0" y="773"/>
                  </a:lnTo>
                  <a:lnTo>
                    <a:pt x="41" y="895"/>
                  </a:lnTo>
                  <a:lnTo>
                    <a:pt x="81" y="1017"/>
                  </a:lnTo>
                  <a:lnTo>
                    <a:pt x="203" y="1139"/>
                  </a:lnTo>
                  <a:lnTo>
                    <a:pt x="285" y="1220"/>
                  </a:lnTo>
                  <a:lnTo>
                    <a:pt x="407" y="1261"/>
                  </a:lnTo>
                  <a:lnTo>
                    <a:pt x="529" y="1302"/>
                  </a:lnTo>
                  <a:lnTo>
                    <a:pt x="732" y="1302"/>
                  </a:lnTo>
                  <a:lnTo>
                    <a:pt x="895" y="1220"/>
                  </a:lnTo>
                  <a:lnTo>
                    <a:pt x="1017" y="1098"/>
                  </a:lnTo>
                  <a:lnTo>
                    <a:pt x="1139" y="976"/>
                  </a:lnTo>
                  <a:lnTo>
                    <a:pt x="1180" y="814"/>
                  </a:lnTo>
                  <a:lnTo>
                    <a:pt x="1220" y="610"/>
                  </a:lnTo>
                  <a:lnTo>
                    <a:pt x="1220" y="448"/>
                  </a:lnTo>
                  <a:lnTo>
                    <a:pt x="1180" y="285"/>
                  </a:lnTo>
                  <a:lnTo>
                    <a:pt x="1058" y="122"/>
                  </a:lnTo>
                  <a:lnTo>
                    <a:pt x="895"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2"/>
            <p:cNvSpPr/>
            <p:nvPr/>
          </p:nvSpPr>
          <p:spPr>
            <a:xfrm flipH="1">
              <a:off x="5696754" y="1578073"/>
              <a:ext cx="56215" cy="58787"/>
            </a:xfrm>
            <a:custGeom>
              <a:avLst/>
              <a:gdLst/>
              <a:ahLst/>
              <a:cxnLst/>
              <a:rect l="l" t="t" r="r" b="b"/>
              <a:pathLst>
                <a:path w="896" h="937" extrusionOk="0">
                  <a:moveTo>
                    <a:pt x="448" y="1"/>
                  </a:moveTo>
                  <a:lnTo>
                    <a:pt x="326" y="41"/>
                  </a:lnTo>
                  <a:lnTo>
                    <a:pt x="204" y="123"/>
                  </a:lnTo>
                  <a:lnTo>
                    <a:pt x="123" y="204"/>
                  </a:lnTo>
                  <a:lnTo>
                    <a:pt x="41" y="326"/>
                  </a:lnTo>
                  <a:lnTo>
                    <a:pt x="1" y="448"/>
                  </a:lnTo>
                  <a:lnTo>
                    <a:pt x="41" y="611"/>
                  </a:lnTo>
                  <a:lnTo>
                    <a:pt x="123" y="774"/>
                  </a:lnTo>
                  <a:lnTo>
                    <a:pt x="245" y="896"/>
                  </a:lnTo>
                  <a:lnTo>
                    <a:pt x="407" y="936"/>
                  </a:lnTo>
                  <a:lnTo>
                    <a:pt x="529" y="936"/>
                  </a:lnTo>
                  <a:lnTo>
                    <a:pt x="651" y="896"/>
                  </a:lnTo>
                  <a:lnTo>
                    <a:pt x="773" y="774"/>
                  </a:lnTo>
                  <a:lnTo>
                    <a:pt x="855" y="652"/>
                  </a:lnTo>
                  <a:lnTo>
                    <a:pt x="895" y="530"/>
                  </a:lnTo>
                  <a:lnTo>
                    <a:pt x="895" y="367"/>
                  </a:lnTo>
                  <a:lnTo>
                    <a:pt x="855" y="245"/>
                  </a:lnTo>
                  <a:lnTo>
                    <a:pt x="773" y="123"/>
                  </a:lnTo>
                  <a:lnTo>
                    <a:pt x="692" y="41"/>
                  </a:lnTo>
                  <a:lnTo>
                    <a:pt x="5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2"/>
            <p:cNvSpPr/>
            <p:nvPr/>
          </p:nvSpPr>
          <p:spPr>
            <a:xfrm flipH="1">
              <a:off x="5686527" y="1567909"/>
              <a:ext cx="76668" cy="81687"/>
            </a:xfrm>
            <a:custGeom>
              <a:avLst/>
              <a:gdLst/>
              <a:ahLst/>
              <a:cxnLst/>
              <a:rect l="l" t="t" r="r" b="b"/>
              <a:pathLst>
                <a:path w="1222" h="1302" extrusionOk="0">
                  <a:moveTo>
                    <a:pt x="774" y="366"/>
                  </a:moveTo>
                  <a:lnTo>
                    <a:pt x="774" y="407"/>
                  </a:lnTo>
                  <a:lnTo>
                    <a:pt x="814" y="407"/>
                  </a:lnTo>
                  <a:lnTo>
                    <a:pt x="855" y="448"/>
                  </a:lnTo>
                  <a:lnTo>
                    <a:pt x="855" y="488"/>
                  </a:lnTo>
                  <a:lnTo>
                    <a:pt x="855" y="529"/>
                  </a:lnTo>
                  <a:lnTo>
                    <a:pt x="855" y="570"/>
                  </a:lnTo>
                  <a:lnTo>
                    <a:pt x="855" y="651"/>
                  </a:lnTo>
                  <a:lnTo>
                    <a:pt x="855" y="732"/>
                  </a:lnTo>
                  <a:lnTo>
                    <a:pt x="814" y="773"/>
                  </a:lnTo>
                  <a:lnTo>
                    <a:pt x="774" y="814"/>
                  </a:lnTo>
                  <a:lnTo>
                    <a:pt x="814" y="814"/>
                  </a:lnTo>
                  <a:lnTo>
                    <a:pt x="733" y="854"/>
                  </a:lnTo>
                  <a:lnTo>
                    <a:pt x="733" y="895"/>
                  </a:lnTo>
                  <a:lnTo>
                    <a:pt x="692" y="895"/>
                  </a:lnTo>
                  <a:lnTo>
                    <a:pt x="652" y="936"/>
                  </a:lnTo>
                  <a:lnTo>
                    <a:pt x="570" y="936"/>
                  </a:lnTo>
                  <a:lnTo>
                    <a:pt x="530" y="895"/>
                  </a:lnTo>
                  <a:lnTo>
                    <a:pt x="489" y="895"/>
                  </a:lnTo>
                  <a:lnTo>
                    <a:pt x="489" y="854"/>
                  </a:lnTo>
                  <a:lnTo>
                    <a:pt x="448" y="854"/>
                  </a:lnTo>
                  <a:lnTo>
                    <a:pt x="408" y="814"/>
                  </a:lnTo>
                  <a:lnTo>
                    <a:pt x="408" y="773"/>
                  </a:lnTo>
                  <a:lnTo>
                    <a:pt x="367" y="732"/>
                  </a:lnTo>
                  <a:lnTo>
                    <a:pt x="367" y="692"/>
                  </a:lnTo>
                  <a:lnTo>
                    <a:pt x="367" y="651"/>
                  </a:lnTo>
                  <a:lnTo>
                    <a:pt x="367" y="610"/>
                  </a:lnTo>
                  <a:lnTo>
                    <a:pt x="367" y="570"/>
                  </a:lnTo>
                  <a:lnTo>
                    <a:pt x="408" y="529"/>
                  </a:lnTo>
                  <a:lnTo>
                    <a:pt x="408" y="488"/>
                  </a:lnTo>
                  <a:lnTo>
                    <a:pt x="448" y="448"/>
                  </a:lnTo>
                  <a:lnTo>
                    <a:pt x="489" y="448"/>
                  </a:lnTo>
                  <a:lnTo>
                    <a:pt x="489" y="407"/>
                  </a:lnTo>
                  <a:lnTo>
                    <a:pt x="530" y="407"/>
                  </a:lnTo>
                  <a:lnTo>
                    <a:pt x="570" y="366"/>
                  </a:lnTo>
                  <a:close/>
                  <a:moveTo>
                    <a:pt x="489" y="0"/>
                  </a:moveTo>
                  <a:lnTo>
                    <a:pt x="326" y="81"/>
                  </a:lnTo>
                  <a:lnTo>
                    <a:pt x="164" y="203"/>
                  </a:lnTo>
                  <a:lnTo>
                    <a:pt x="82" y="366"/>
                  </a:lnTo>
                  <a:lnTo>
                    <a:pt x="1" y="529"/>
                  </a:lnTo>
                  <a:lnTo>
                    <a:pt x="1" y="773"/>
                  </a:lnTo>
                  <a:lnTo>
                    <a:pt x="41" y="895"/>
                  </a:lnTo>
                  <a:lnTo>
                    <a:pt x="123" y="1017"/>
                  </a:lnTo>
                  <a:lnTo>
                    <a:pt x="204" y="1139"/>
                  </a:lnTo>
                  <a:lnTo>
                    <a:pt x="286" y="1220"/>
                  </a:lnTo>
                  <a:lnTo>
                    <a:pt x="408" y="1261"/>
                  </a:lnTo>
                  <a:lnTo>
                    <a:pt x="570" y="1302"/>
                  </a:lnTo>
                  <a:lnTo>
                    <a:pt x="733" y="1302"/>
                  </a:lnTo>
                  <a:lnTo>
                    <a:pt x="896" y="1220"/>
                  </a:lnTo>
                  <a:lnTo>
                    <a:pt x="1018" y="1098"/>
                  </a:lnTo>
                  <a:lnTo>
                    <a:pt x="1140" y="976"/>
                  </a:lnTo>
                  <a:lnTo>
                    <a:pt x="1221" y="814"/>
                  </a:lnTo>
                  <a:lnTo>
                    <a:pt x="1221" y="610"/>
                  </a:lnTo>
                  <a:lnTo>
                    <a:pt x="1221" y="448"/>
                  </a:lnTo>
                  <a:lnTo>
                    <a:pt x="1180" y="285"/>
                  </a:lnTo>
                  <a:lnTo>
                    <a:pt x="1058" y="122"/>
                  </a:lnTo>
                  <a:lnTo>
                    <a:pt x="896"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2"/>
            <p:cNvSpPr/>
            <p:nvPr/>
          </p:nvSpPr>
          <p:spPr>
            <a:xfrm flipH="1">
              <a:off x="5592103" y="1578073"/>
              <a:ext cx="53705" cy="58787"/>
            </a:xfrm>
            <a:custGeom>
              <a:avLst/>
              <a:gdLst/>
              <a:ahLst/>
              <a:cxnLst/>
              <a:rect l="l" t="t" r="r" b="b"/>
              <a:pathLst>
                <a:path w="856" h="937" extrusionOk="0">
                  <a:moveTo>
                    <a:pt x="408" y="1"/>
                  </a:moveTo>
                  <a:lnTo>
                    <a:pt x="286" y="41"/>
                  </a:lnTo>
                  <a:lnTo>
                    <a:pt x="204" y="123"/>
                  </a:lnTo>
                  <a:lnTo>
                    <a:pt x="82" y="204"/>
                  </a:lnTo>
                  <a:lnTo>
                    <a:pt x="42" y="326"/>
                  </a:lnTo>
                  <a:lnTo>
                    <a:pt x="1" y="448"/>
                  </a:lnTo>
                  <a:lnTo>
                    <a:pt x="1" y="611"/>
                  </a:lnTo>
                  <a:lnTo>
                    <a:pt x="82" y="774"/>
                  </a:lnTo>
                  <a:lnTo>
                    <a:pt x="204" y="896"/>
                  </a:lnTo>
                  <a:lnTo>
                    <a:pt x="367" y="936"/>
                  </a:lnTo>
                  <a:lnTo>
                    <a:pt x="530" y="936"/>
                  </a:lnTo>
                  <a:lnTo>
                    <a:pt x="652" y="896"/>
                  </a:lnTo>
                  <a:lnTo>
                    <a:pt x="733" y="774"/>
                  </a:lnTo>
                  <a:lnTo>
                    <a:pt x="814" y="652"/>
                  </a:lnTo>
                  <a:lnTo>
                    <a:pt x="855" y="530"/>
                  </a:lnTo>
                  <a:lnTo>
                    <a:pt x="855"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2"/>
            <p:cNvSpPr/>
            <p:nvPr/>
          </p:nvSpPr>
          <p:spPr>
            <a:xfrm flipH="1">
              <a:off x="5579367" y="1567909"/>
              <a:ext cx="76606" cy="81687"/>
            </a:xfrm>
            <a:custGeom>
              <a:avLst/>
              <a:gdLst/>
              <a:ahLst/>
              <a:cxnLst/>
              <a:rect l="l" t="t" r="r" b="b"/>
              <a:pathLst>
                <a:path w="1221" h="1302" extrusionOk="0">
                  <a:moveTo>
                    <a:pt x="732" y="366"/>
                  </a:moveTo>
                  <a:lnTo>
                    <a:pt x="773" y="407"/>
                  </a:lnTo>
                  <a:lnTo>
                    <a:pt x="814" y="407"/>
                  </a:lnTo>
                  <a:lnTo>
                    <a:pt x="814" y="448"/>
                  </a:lnTo>
                  <a:lnTo>
                    <a:pt x="854" y="488"/>
                  </a:lnTo>
                  <a:lnTo>
                    <a:pt x="854" y="529"/>
                  </a:lnTo>
                  <a:lnTo>
                    <a:pt x="854" y="570"/>
                  </a:lnTo>
                  <a:lnTo>
                    <a:pt x="854" y="651"/>
                  </a:lnTo>
                  <a:lnTo>
                    <a:pt x="814" y="732"/>
                  </a:lnTo>
                  <a:lnTo>
                    <a:pt x="773" y="773"/>
                  </a:lnTo>
                  <a:lnTo>
                    <a:pt x="773" y="814"/>
                  </a:lnTo>
                  <a:lnTo>
                    <a:pt x="732" y="854"/>
                  </a:lnTo>
                  <a:lnTo>
                    <a:pt x="692" y="895"/>
                  </a:lnTo>
                  <a:lnTo>
                    <a:pt x="651" y="895"/>
                  </a:lnTo>
                  <a:lnTo>
                    <a:pt x="651" y="936"/>
                  </a:lnTo>
                  <a:lnTo>
                    <a:pt x="529" y="936"/>
                  </a:lnTo>
                  <a:lnTo>
                    <a:pt x="488" y="895"/>
                  </a:lnTo>
                  <a:lnTo>
                    <a:pt x="448" y="895"/>
                  </a:lnTo>
                  <a:lnTo>
                    <a:pt x="448" y="854"/>
                  </a:lnTo>
                  <a:lnTo>
                    <a:pt x="407" y="854"/>
                  </a:lnTo>
                  <a:lnTo>
                    <a:pt x="407" y="814"/>
                  </a:lnTo>
                  <a:lnTo>
                    <a:pt x="366" y="773"/>
                  </a:lnTo>
                  <a:lnTo>
                    <a:pt x="366" y="732"/>
                  </a:lnTo>
                  <a:lnTo>
                    <a:pt x="326" y="692"/>
                  </a:lnTo>
                  <a:lnTo>
                    <a:pt x="326" y="651"/>
                  </a:lnTo>
                  <a:lnTo>
                    <a:pt x="326" y="610"/>
                  </a:lnTo>
                  <a:lnTo>
                    <a:pt x="366" y="529"/>
                  </a:lnTo>
                  <a:lnTo>
                    <a:pt x="407" y="488"/>
                  </a:lnTo>
                  <a:lnTo>
                    <a:pt x="448" y="448"/>
                  </a:lnTo>
                  <a:lnTo>
                    <a:pt x="488" y="407"/>
                  </a:lnTo>
                  <a:lnTo>
                    <a:pt x="529" y="407"/>
                  </a:lnTo>
                  <a:lnTo>
                    <a:pt x="529" y="366"/>
                  </a:lnTo>
                  <a:close/>
                  <a:moveTo>
                    <a:pt x="488" y="0"/>
                  </a:moveTo>
                  <a:lnTo>
                    <a:pt x="285" y="81"/>
                  </a:lnTo>
                  <a:lnTo>
                    <a:pt x="163" y="203"/>
                  </a:lnTo>
                  <a:lnTo>
                    <a:pt x="41" y="366"/>
                  </a:lnTo>
                  <a:lnTo>
                    <a:pt x="0" y="529"/>
                  </a:lnTo>
                  <a:lnTo>
                    <a:pt x="0" y="773"/>
                  </a:lnTo>
                  <a:lnTo>
                    <a:pt x="41" y="895"/>
                  </a:lnTo>
                  <a:lnTo>
                    <a:pt x="82" y="1017"/>
                  </a:lnTo>
                  <a:lnTo>
                    <a:pt x="163" y="1139"/>
                  </a:lnTo>
                  <a:lnTo>
                    <a:pt x="285" y="1220"/>
                  </a:lnTo>
                  <a:lnTo>
                    <a:pt x="407" y="1261"/>
                  </a:lnTo>
                  <a:lnTo>
                    <a:pt x="529" y="1302"/>
                  </a:lnTo>
                  <a:lnTo>
                    <a:pt x="692" y="1302"/>
                  </a:lnTo>
                  <a:lnTo>
                    <a:pt x="854" y="1220"/>
                  </a:lnTo>
                  <a:lnTo>
                    <a:pt x="1017" y="1098"/>
                  </a:lnTo>
                  <a:lnTo>
                    <a:pt x="1098" y="976"/>
                  </a:lnTo>
                  <a:lnTo>
                    <a:pt x="1180" y="814"/>
                  </a:lnTo>
                  <a:lnTo>
                    <a:pt x="1220" y="610"/>
                  </a:lnTo>
                  <a:lnTo>
                    <a:pt x="1220" y="448"/>
                  </a:lnTo>
                  <a:lnTo>
                    <a:pt x="1139" y="285"/>
                  </a:lnTo>
                  <a:lnTo>
                    <a:pt x="1017" y="122"/>
                  </a:lnTo>
                  <a:lnTo>
                    <a:pt x="854"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2"/>
            <p:cNvSpPr/>
            <p:nvPr/>
          </p:nvSpPr>
          <p:spPr>
            <a:xfrm flipH="1">
              <a:off x="5936671" y="1460687"/>
              <a:ext cx="91914" cy="140412"/>
            </a:xfrm>
            <a:custGeom>
              <a:avLst/>
              <a:gdLst/>
              <a:ahLst/>
              <a:cxnLst/>
              <a:rect l="l" t="t" r="r" b="b"/>
              <a:pathLst>
                <a:path w="1465" h="2238" extrusionOk="0">
                  <a:moveTo>
                    <a:pt x="1261" y="1"/>
                  </a:moveTo>
                  <a:lnTo>
                    <a:pt x="1180" y="41"/>
                  </a:lnTo>
                  <a:lnTo>
                    <a:pt x="936" y="204"/>
                  </a:lnTo>
                  <a:lnTo>
                    <a:pt x="692" y="407"/>
                  </a:lnTo>
                  <a:lnTo>
                    <a:pt x="489" y="652"/>
                  </a:lnTo>
                  <a:lnTo>
                    <a:pt x="326" y="896"/>
                  </a:lnTo>
                  <a:lnTo>
                    <a:pt x="204" y="1140"/>
                  </a:lnTo>
                  <a:lnTo>
                    <a:pt x="82" y="1465"/>
                  </a:lnTo>
                  <a:lnTo>
                    <a:pt x="41" y="1750"/>
                  </a:lnTo>
                  <a:lnTo>
                    <a:pt x="0" y="2035"/>
                  </a:lnTo>
                  <a:lnTo>
                    <a:pt x="41" y="2116"/>
                  </a:lnTo>
                  <a:lnTo>
                    <a:pt x="82" y="2197"/>
                  </a:lnTo>
                  <a:lnTo>
                    <a:pt x="123" y="2238"/>
                  </a:lnTo>
                  <a:lnTo>
                    <a:pt x="285" y="2238"/>
                  </a:lnTo>
                  <a:lnTo>
                    <a:pt x="326" y="2197"/>
                  </a:lnTo>
                  <a:lnTo>
                    <a:pt x="367" y="2116"/>
                  </a:lnTo>
                  <a:lnTo>
                    <a:pt x="367" y="2035"/>
                  </a:lnTo>
                  <a:lnTo>
                    <a:pt x="407" y="1790"/>
                  </a:lnTo>
                  <a:lnTo>
                    <a:pt x="448" y="1546"/>
                  </a:lnTo>
                  <a:lnTo>
                    <a:pt x="529" y="1302"/>
                  </a:lnTo>
                  <a:lnTo>
                    <a:pt x="651" y="1058"/>
                  </a:lnTo>
                  <a:lnTo>
                    <a:pt x="814" y="855"/>
                  </a:lnTo>
                  <a:lnTo>
                    <a:pt x="977" y="652"/>
                  </a:lnTo>
                  <a:lnTo>
                    <a:pt x="1180" y="489"/>
                  </a:lnTo>
                  <a:lnTo>
                    <a:pt x="1383" y="367"/>
                  </a:lnTo>
                  <a:lnTo>
                    <a:pt x="1424" y="326"/>
                  </a:lnTo>
                  <a:lnTo>
                    <a:pt x="1465" y="245"/>
                  </a:lnTo>
                  <a:lnTo>
                    <a:pt x="1465" y="163"/>
                  </a:lnTo>
                  <a:lnTo>
                    <a:pt x="1424" y="123"/>
                  </a:lnTo>
                  <a:lnTo>
                    <a:pt x="1383" y="82"/>
                  </a:lnTo>
                  <a:lnTo>
                    <a:pt x="1343" y="41"/>
                  </a:lnTo>
                  <a:lnTo>
                    <a:pt x="12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2"/>
            <p:cNvSpPr/>
            <p:nvPr/>
          </p:nvSpPr>
          <p:spPr>
            <a:xfrm flipH="1">
              <a:off x="5885601" y="1432642"/>
              <a:ext cx="23026" cy="28108"/>
            </a:xfrm>
            <a:custGeom>
              <a:avLst/>
              <a:gdLst/>
              <a:ahLst/>
              <a:cxnLst/>
              <a:rect l="l" t="t" r="r" b="b"/>
              <a:pathLst>
                <a:path w="367" h="448" extrusionOk="0">
                  <a:moveTo>
                    <a:pt x="204" y="0"/>
                  </a:moveTo>
                  <a:lnTo>
                    <a:pt x="122" y="41"/>
                  </a:lnTo>
                  <a:lnTo>
                    <a:pt x="41" y="82"/>
                  </a:lnTo>
                  <a:lnTo>
                    <a:pt x="41" y="122"/>
                  </a:lnTo>
                  <a:lnTo>
                    <a:pt x="0" y="204"/>
                  </a:lnTo>
                  <a:lnTo>
                    <a:pt x="0" y="244"/>
                  </a:lnTo>
                  <a:lnTo>
                    <a:pt x="41" y="326"/>
                  </a:lnTo>
                  <a:lnTo>
                    <a:pt x="41" y="366"/>
                  </a:lnTo>
                  <a:lnTo>
                    <a:pt x="122" y="407"/>
                  </a:lnTo>
                  <a:lnTo>
                    <a:pt x="204" y="448"/>
                  </a:lnTo>
                  <a:lnTo>
                    <a:pt x="244" y="407"/>
                  </a:lnTo>
                  <a:lnTo>
                    <a:pt x="326" y="366"/>
                  </a:lnTo>
                  <a:lnTo>
                    <a:pt x="366" y="326"/>
                  </a:lnTo>
                  <a:lnTo>
                    <a:pt x="366" y="244"/>
                  </a:lnTo>
                  <a:lnTo>
                    <a:pt x="366" y="204"/>
                  </a:lnTo>
                  <a:lnTo>
                    <a:pt x="366" y="122"/>
                  </a:lnTo>
                  <a:lnTo>
                    <a:pt x="326" y="82"/>
                  </a:lnTo>
                  <a:lnTo>
                    <a:pt x="244"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0" name="Google Shape;1400;p42"/>
          <p:cNvGrpSpPr/>
          <p:nvPr/>
        </p:nvGrpSpPr>
        <p:grpSpPr>
          <a:xfrm>
            <a:off x="1374527" y="1607221"/>
            <a:ext cx="1673310" cy="2758058"/>
            <a:chOff x="1694325" y="4167750"/>
            <a:chExt cx="459650" cy="757625"/>
          </a:xfrm>
        </p:grpSpPr>
        <p:sp>
          <p:nvSpPr>
            <p:cNvPr id="1401" name="Google Shape;1401;p42"/>
            <p:cNvSpPr/>
            <p:nvPr/>
          </p:nvSpPr>
          <p:spPr>
            <a:xfrm>
              <a:off x="1764475" y="4338600"/>
              <a:ext cx="381375" cy="375250"/>
            </a:xfrm>
            <a:custGeom>
              <a:avLst/>
              <a:gdLst/>
              <a:ahLst/>
              <a:cxnLst/>
              <a:rect l="l" t="t" r="r" b="b"/>
              <a:pathLst>
                <a:path w="15255" h="15010" extrusionOk="0">
                  <a:moveTo>
                    <a:pt x="11309" y="0"/>
                  </a:moveTo>
                  <a:lnTo>
                    <a:pt x="10536" y="41"/>
                  </a:lnTo>
                  <a:lnTo>
                    <a:pt x="9804" y="163"/>
                  </a:lnTo>
                  <a:lnTo>
                    <a:pt x="1303" y="1098"/>
                  </a:lnTo>
                  <a:lnTo>
                    <a:pt x="1303" y="1383"/>
                  </a:lnTo>
                  <a:lnTo>
                    <a:pt x="1303" y="1668"/>
                  </a:lnTo>
                  <a:lnTo>
                    <a:pt x="1384" y="2237"/>
                  </a:lnTo>
                  <a:lnTo>
                    <a:pt x="1506" y="2766"/>
                  </a:lnTo>
                  <a:lnTo>
                    <a:pt x="1587" y="3336"/>
                  </a:lnTo>
                  <a:lnTo>
                    <a:pt x="1709" y="4556"/>
                  </a:lnTo>
                  <a:lnTo>
                    <a:pt x="1872" y="5776"/>
                  </a:lnTo>
                  <a:lnTo>
                    <a:pt x="1384" y="5898"/>
                  </a:lnTo>
                  <a:lnTo>
                    <a:pt x="896" y="6102"/>
                  </a:lnTo>
                  <a:lnTo>
                    <a:pt x="692" y="6224"/>
                  </a:lnTo>
                  <a:lnTo>
                    <a:pt x="530" y="6386"/>
                  </a:lnTo>
                  <a:lnTo>
                    <a:pt x="326" y="6549"/>
                  </a:lnTo>
                  <a:lnTo>
                    <a:pt x="164" y="6793"/>
                  </a:lnTo>
                  <a:lnTo>
                    <a:pt x="82" y="6997"/>
                  </a:lnTo>
                  <a:lnTo>
                    <a:pt x="42" y="7200"/>
                  </a:lnTo>
                  <a:lnTo>
                    <a:pt x="1" y="7403"/>
                  </a:lnTo>
                  <a:lnTo>
                    <a:pt x="1" y="7647"/>
                  </a:lnTo>
                  <a:lnTo>
                    <a:pt x="1" y="7851"/>
                  </a:lnTo>
                  <a:lnTo>
                    <a:pt x="42" y="8054"/>
                  </a:lnTo>
                  <a:lnTo>
                    <a:pt x="164" y="8257"/>
                  </a:lnTo>
                  <a:lnTo>
                    <a:pt x="286" y="8420"/>
                  </a:lnTo>
                  <a:lnTo>
                    <a:pt x="448" y="8583"/>
                  </a:lnTo>
                  <a:lnTo>
                    <a:pt x="692" y="8705"/>
                  </a:lnTo>
                  <a:lnTo>
                    <a:pt x="977" y="8786"/>
                  </a:lnTo>
                  <a:lnTo>
                    <a:pt x="1221" y="8827"/>
                  </a:lnTo>
                  <a:lnTo>
                    <a:pt x="1831" y="8868"/>
                  </a:lnTo>
                  <a:lnTo>
                    <a:pt x="2360" y="8908"/>
                  </a:lnTo>
                  <a:lnTo>
                    <a:pt x="2645" y="11715"/>
                  </a:lnTo>
                  <a:lnTo>
                    <a:pt x="3011" y="14847"/>
                  </a:lnTo>
                  <a:lnTo>
                    <a:pt x="4638" y="14969"/>
                  </a:lnTo>
                  <a:lnTo>
                    <a:pt x="6306" y="15010"/>
                  </a:lnTo>
                  <a:lnTo>
                    <a:pt x="7933" y="15010"/>
                  </a:lnTo>
                  <a:lnTo>
                    <a:pt x="9600" y="14928"/>
                  </a:lnTo>
                  <a:lnTo>
                    <a:pt x="9560" y="12976"/>
                  </a:lnTo>
                  <a:lnTo>
                    <a:pt x="9560" y="11756"/>
                  </a:lnTo>
                  <a:lnTo>
                    <a:pt x="9600" y="11227"/>
                  </a:lnTo>
                  <a:lnTo>
                    <a:pt x="10699" y="11023"/>
                  </a:lnTo>
                  <a:lnTo>
                    <a:pt x="11268" y="10861"/>
                  </a:lnTo>
                  <a:lnTo>
                    <a:pt x="11797" y="10698"/>
                  </a:lnTo>
                  <a:lnTo>
                    <a:pt x="12326" y="10413"/>
                  </a:lnTo>
                  <a:lnTo>
                    <a:pt x="12814" y="10088"/>
                  </a:lnTo>
                  <a:lnTo>
                    <a:pt x="13058" y="9925"/>
                  </a:lnTo>
                  <a:lnTo>
                    <a:pt x="13261" y="9722"/>
                  </a:lnTo>
                  <a:lnTo>
                    <a:pt x="13465" y="9478"/>
                  </a:lnTo>
                  <a:lnTo>
                    <a:pt x="13627" y="9234"/>
                  </a:lnTo>
                  <a:lnTo>
                    <a:pt x="13383" y="9315"/>
                  </a:lnTo>
                  <a:lnTo>
                    <a:pt x="13180" y="9356"/>
                  </a:lnTo>
                  <a:lnTo>
                    <a:pt x="12936" y="9356"/>
                  </a:lnTo>
                  <a:lnTo>
                    <a:pt x="12692" y="9315"/>
                  </a:lnTo>
                  <a:lnTo>
                    <a:pt x="12448" y="9234"/>
                  </a:lnTo>
                  <a:lnTo>
                    <a:pt x="12204" y="9152"/>
                  </a:lnTo>
                  <a:lnTo>
                    <a:pt x="12000" y="9071"/>
                  </a:lnTo>
                  <a:lnTo>
                    <a:pt x="11797" y="8908"/>
                  </a:lnTo>
                  <a:lnTo>
                    <a:pt x="11634" y="8746"/>
                  </a:lnTo>
                  <a:lnTo>
                    <a:pt x="11472" y="8583"/>
                  </a:lnTo>
                  <a:lnTo>
                    <a:pt x="11350" y="8380"/>
                  </a:lnTo>
                  <a:lnTo>
                    <a:pt x="11228" y="8135"/>
                  </a:lnTo>
                  <a:lnTo>
                    <a:pt x="11146" y="7932"/>
                  </a:lnTo>
                  <a:lnTo>
                    <a:pt x="11106" y="7688"/>
                  </a:lnTo>
                  <a:lnTo>
                    <a:pt x="11065" y="7444"/>
                  </a:lnTo>
                  <a:lnTo>
                    <a:pt x="11065" y="7200"/>
                  </a:lnTo>
                  <a:lnTo>
                    <a:pt x="11431" y="7322"/>
                  </a:lnTo>
                  <a:lnTo>
                    <a:pt x="11797" y="7444"/>
                  </a:lnTo>
                  <a:lnTo>
                    <a:pt x="12163" y="7485"/>
                  </a:lnTo>
                  <a:lnTo>
                    <a:pt x="12529" y="7525"/>
                  </a:lnTo>
                  <a:lnTo>
                    <a:pt x="12895" y="7566"/>
                  </a:lnTo>
                  <a:lnTo>
                    <a:pt x="13261" y="7525"/>
                  </a:lnTo>
                  <a:lnTo>
                    <a:pt x="13627" y="7485"/>
                  </a:lnTo>
                  <a:lnTo>
                    <a:pt x="13994" y="7403"/>
                  </a:lnTo>
                  <a:lnTo>
                    <a:pt x="13953" y="6590"/>
                  </a:lnTo>
                  <a:lnTo>
                    <a:pt x="13912" y="6061"/>
                  </a:lnTo>
                  <a:lnTo>
                    <a:pt x="13871" y="5817"/>
                  </a:lnTo>
                  <a:lnTo>
                    <a:pt x="14278" y="5858"/>
                  </a:lnTo>
                  <a:lnTo>
                    <a:pt x="14482" y="5858"/>
                  </a:lnTo>
                  <a:lnTo>
                    <a:pt x="14644" y="5817"/>
                  </a:lnTo>
                  <a:lnTo>
                    <a:pt x="14848" y="5736"/>
                  </a:lnTo>
                  <a:lnTo>
                    <a:pt x="15010" y="5654"/>
                  </a:lnTo>
                  <a:lnTo>
                    <a:pt x="15132" y="5532"/>
                  </a:lnTo>
                  <a:lnTo>
                    <a:pt x="15254" y="5329"/>
                  </a:lnTo>
                  <a:lnTo>
                    <a:pt x="15254" y="5166"/>
                  </a:lnTo>
                  <a:lnTo>
                    <a:pt x="15214" y="4963"/>
                  </a:lnTo>
                  <a:lnTo>
                    <a:pt x="15132" y="4800"/>
                  </a:lnTo>
                  <a:lnTo>
                    <a:pt x="15051" y="4759"/>
                  </a:lnTo>
                  <a:lnTo>
                    <a:pt x="14970" y="4719"/>
                  </a:lnTo>
                  <a:lnTo>
                    <a:pt x="14807" y="4678"/>
                  </a:lnTo>
                  <a:lnTo>
                    <a:pt x="14644" y="4678"/>
                  </a:lnTo>
                  <a:lnTo>
                    <a:pt x="14360" y="4637"/>
                  </a:lnTo>
                  <a:lnTo>
                    <a:pt x="14116" y="4515"/>
                  </a:lnTo>
                  <a:lnTo>
                    <a:pt x="13871" y="4353"/>
                  </a:lnTo>
                  <a:lnTo>
                    <a:pt x="13668" y="4109"/>
                  </a:lnTo>
                  <a:lnTo>
                    <a:pt x="13505" y="3824"/>
                  </a:lnTo>
                  <a:lnTo>
                    <a:pt x="13383" y="3498"/>
                  </a:lnTo>
                  <a:lnTo>
                    <a:pt x="13261" y="3132"/>
                  </a:lnTo>
                  <a:lnTo>
                    <a:pt x="13180" y="2726"/>
                  </a:lnTo>
                  <a:lnTo>
                    <a:pt x="13017" y="1953"/>
                  </a:lnTo>
                  <a:lnTo>
                    <a:pt x="12936" y="1180"/>
                  </a:lnTo>
                  <a:lnTo>
                    <a:pt x="1281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2"/>
            <p:cNvSpPr/>
            <p:nvPr/>
          </p:nvSpPr>
          <p:spPr>
            <a:xfrm>
              <a:off x="1759400" y="4333500"/>
              <a:ext cx="391525" cy="385450"/>
            </a:xfrm>
            <a:custGeom>
              <a:avLst/>
              <a:gdLst/>
              <a:ahLst/>
              <a:cxnLst/>
              <a:rect l="l" t="t" r="r" b="b"/>
              <a:pathLst>
                <a:path w="15661" h="15418" extrusionOk="0">
                  <a:moveTo>
                    <a:pt x="12869" y="367"/>
                  </a:moveTo>
                  <a:lnTo>
                    <a:pt x="12976" y="1547"/>
                  </a:lnTo>
                  <a:lnTo>
                    <a:pt x="13058" y="2238"/>
                  </a:lnTo>
                  <a:lnTo>
                    <a:pt x="13180" y="2889"/>
                  </a:lnTo>
                  <a:lnTo>
                    <a:pt x="13342" y="3540"/>
                  </a:lnTo>
                  <a:lnTo>
                    <a:pt x="13424" y="3865"/>
                  </a:lnTo>
                  <a:lnTo>
                    <a:pt x="13586" y="4150"/>
                  </a:lnTo>
                  <a:lnTo>
                    <a:pt x="13749" y="4475"/>
                  </a:lnTo>
                  <a:lnTo>
                    <a:pt x="13952" y="4719"/>
                  </a:lnTo>
                  <a:lnTo>
                    <a:pt x="14237" y="4923"/>
                  </a:lnTo>
                  <a:lnTo>
                    <a:pt x="14522" y="5045"/>
                  </a:lnTo>
                  <a:lnTo>
                    <a:pt x="14766" y="5085"/>
                  </a:lnTo>
                  <a:lnTo>
                    <a:pt x="15010" y="5085"/>
                  </a:lnTo>
                  <a:lnTo>
                    <a:pt x="15132" y="5126"/>
                  </a:lnTo>
                  <a:lnTo>
                    <a:pt x="15213" y="5167"/>
                  </a:lnTo>
                  <a:lnTo>
                    <a:pt x="15254" y="5248"/>
                  </a:lnTo>
                  <a:lnTo>
                    <a:pt x="15295" y="5370"/>
                  </a:lnTo>
                  <a:lnTo>
                    <a:pt x="15254" y="5573"/>
                  </a:lnTo>
                  <a:lnTo>
                    <a:pt x="15132" y="5696"/>
                  </a:lnTo>
                  <a:lnTo>
                    <a:pt x="15010" y="5777"/>
                  </a:lnTo>
                  <a:lnTo>
                    <a:pt x="14807" y="5818"/>
                  </a:lnTo>
                  <a:lnTo>
                    <a:pt x="14400" y="5858"/>
                  </a:lnTo>
                  <a:lnTo>
                    <a:pt x="13993" y="5858"/>
                  </a:lnTo>
                  <a:lnTo>
                    <a:pt x="13952" y="5899"/>
                  </a:lnTo>
                  <a:lnTo>
                    <a:pt x="13912" y="5980"/>
                  </a:lnTo>
                  <a:lnTo>
                    <a:pt x="13912" y="6102"/>
                  </a:lnTo>
                  <a:lnTo>
                    <a:pt x="13912" y="6184"/>
                  </a:lnTo>
                  <a:lnTo>
                    <a:pt x="13952" y="6346"/>
                  </a:lnTo>
                  <a:lnTo>
                    <a:pt x="13993" y="6875"/>
                  </a:lnTo>
                  <a:lnTo>
                    <a:pt x="14026" y="7473"/>
                  </a:lnTo>
                  <a:lnTo>
                    <a:pt x="14026" y="7473"/>
                  </a:lnTo>
                  <a:lnTo>
                    <a:pt x="13790" y="7526"/>
                  </a:lnTo>
                  <a:lnTo>
                    <a:pt x="13424" y="7567"/>
                  </a:lnTo>
                  <a:lnTo>
                    <a:pt x="12732" y="7567"/>
                  </a:lnTo>
                  <a:lnTo>
                    <a:pt x="12366" y="7526"/>
                  </a:lnTo>
                  <a:lnTo>
                    <a:pt x="12000" y="7445"/>
                  </a:lnTo>
                  <a:lnTo>
                    <a:pt x="11675" y="7363"/>
                  </a:lnTo>
                  <a:lnTo>
                    <a:pt x="11309" y="7241"/>
                  </a:lnTo>
                  <a:lnTo>
                    <a:pt x="11227" y="7201"/>
                  </a:lnTo>
                  <a:lnTo>
                    <a:pt x="11146" y="7241"/>
                  </a:lnTo>
                  <a:lnTo>
                    <a:pt x="11105" y="7323"/>
                  </a:lnTo>
                  <a:lnTo>
                    <a:pt x="11064" y="7404"/>
                  </a:lnTo>
                  <a:lnTo>
                    <a:pt x="11064" y="7689"/>
                  </a:lnTo>
                  <a:lnTo>
                    <a:pt x="11105" y="7973"/>
                  </a:lnTo>
                  <a:lnTo>
                    <a:pt x="11186" y="8217"/>
                  </a:lnTo>
                  <a:lnTo>
                    <a:pt x="11268" y="8461"/>
                  </a:lnTo>
                  <a:lnTo>
                    <a:pt x="11390" y="8665"/>
                  </a:lnTo>
                  <a:lnTo>
                    <a:pt x="11553" y="8909"/>
                  </a:lnTo>
                  <a:lnTo>
                    <a:pt x="11715" y="9072"/>
                  </a:lnTo>
                  <a:lnTo>
                    <a:pt x="11919" y="9234"/>
                  </a:lnTo>
                  <a:lnTo>
                    <a:pt x="12122" y="9397"/>
                  </a:lnTo>
                  <a:lnTo>
                    <a:pt x="12325" y="9519"/>
                  </a:lnTo>
                  <a:lnTo>
                    <a:pt x="12569" y="9600"/>
                  </a:lnTo>
                  <a:lnTo>
                    <a:pt x="12814" y="9682"/>
                  </a:lnTo>
                  <a:lnTo>
                    <a:pt x="13098" y="9722"/>
                  </a:lnTo>
                  <a:lnTo>
                    <a:pt x="13342" y="9722"/>
                  </a:lnTo>
                  <a:lnTo>
                    <a:pt x="13412" y="9713"/>
                  </a:lnTo>
                  <a:lnTo>
                    <a:pt x="13412" y="9713"/>
                  </a:lnTo>
                  <a:lnTo>
                    <a:pt x="13302" y="9844"/>
                  </a:lnTo>
                  <a:lnTo>
                    <a:pt x="13058" y="10048"/>
                  </a:lnTo>
                  <a:lnTo>
                    <a:pt x="12773" y="10251"/>
                  </a:lnTo>
                  <a:lnTo>
                    <a:pt x="12244" y="10577"/>
                  </a:lnTo>
                  <a:lnTo>
                    <a:pt x="11675" y="10821"/>
                  </a:lnTo>
                  <a:lnTo>
                    <a:pt x="10942" y="11024"/>
                  </a:lnTo>
                  <a:lnTo>
                    <a:pt x="10210" y="11146"/>
                  </a:lnTo>
                  <a:lnTo>
                    <a:pt x="9844" y="11227"/>
                  </a:lnTo>
                  <a:lnTo>
                    <a:pt x="9681" y="11309"/>
                  </a:lnTo>
                  <a:lnTo>
                    <a:pt x="9641" y="11349"/>
                  </a:lnTo>
                  <a:lnTo>
                    <a:pt x="9600" y="11472"/>
                  </a:lnTo>
                  <a:lnTo>
                    <a:pt x="9600" y="11960"/>
                  </a:lnTo>
                  <a:lnTo>
                    <a:pt x="9600" y="12448"/>
                  </a:lnTo>
                  <a:lnTo>
                    <a:pt x="9600" y="13993"/>
                  </a:lnTo>
                  <a:lnTo>
                    <a:pt x="9600" y="14939"/>
                  </a:lnTo>
                  <a:lnTo>
                    <a:pt x="9600" y="14939"/>
                  </a:lnTo>
                  <a:lnTo>
                    <a:pt x="8136" y="15010"/>
                  </a:lnTo>
                  <a:lnTo>
                    <a:pt x="6509" y="15051"/>
                  </a:lnTo>
                  <a:lnTo>
                    <a:pt x="4841" y="14970"/>
                  </a:lnTo>
                  <a:lnTo>
                    <a:pt x="3392" y="14861"/>
                  </a:lnTo>
                  <a:lnTo>
                    <a:pt x="3392" y="14861"/>
                  </a:lnTo>
                  <a:lnTo>
                    <a:pt x="3295" y="14278"/>
                  </a:lnTo>
                  <a:lnTo>
                    <a:pt x="3133" y="12854"/>
                  </a:lnTo>
                  <a:lnTo>
                    <a:pt x="2807" y="9804"/>
                  </a:lnTo>
                  <a:lnTo>
                    <a:pt x="2767" y="9316"/>
                  </a:lnTo>
                  <a:lnTo>
                    <a:pt x="2767" y="9153"/>
                  </a:lnTo>
                  <a:lnTo>
                    <a:pt x="2767" y="9112"/>
                  </a:lnTo>
                  <a:lnTo>
                    <a:pt x="2726" y="8990"/>
                  </a:lnTo>
                  <a:lnTo>
                    <a:pt x="2685" y="8950"/>
                  </a:lnTo>
                  <a:lnTo>
                    <a:pt x="2563" y="8909"/>
                  </a:lnTo>
                  <a:lnTo>
                    <a:pt x="1912" y="8868"/>
                  </a:lnTo>
                  <a:lnTo>
                    <a:pt x="1546" y="8868"/>
                  </a:lnTo>
                  <a:lnTo>
                    <a:pt x="1221" y="8787"/>
                  </a:lnTo>
                  <a:lnTo>
                    <a:pt x="895" y="8706"/>
                  </a:lnTo>
                  <a:lnTo>
                    <a:pt x="773" y="8624"/>
                  </a:lnTo>
                  <a:lnTo>
                    <a:pt x="651" y="8543"/>
                  </a:lnTo>
                  <a:lnTo>
                    <a:pt x="529" y="8421"/>
                  </a:lnTo>
                  <a:lnTo>
                    <a:pt x="448" y="8258"/>
                  </a:lnTo>
                  <a:lnTo>
                    <a:pt x="407" y="8095"/>
                  </a:lnTo>
                  <a:lnTo>
                    <a:pt x="367" y="7892"/>
                  </a:lnTo>
                  <a:lnTo>
                    <a:pt x="407" y="7526"/>
                  </a:lnTo>
                  <a:lnTo>
                    <a:pt x="489" y="7201"/>
                  </a:lnTo>
                  <a:lnTo>
                    <a:pt x="651" y="6916"/>
                  </a:lnTo>
                  <a:lnTo>
                    <a:pt x="895" y="6672"/>
                  </a:lnTo>
                  <a:lnTo>
                    <a:pt x="1180" y="6468"/>
                  </a:lnTo>
                  <a:lnTo>
                    <a:pt x="1506" y="6306"/>
                  </a:lnTo>
                  <a:lnTo>
                    <a:pt x="1831" y="6224"/>
                  </a:lnTo>
                  <a:lnTo>
                    <a:pt x="2156" y="6143"/>
                  </a:lnTo>
                  <a:lnTo>
                    <a:pt x="2197" y="6102"/>
                  </a:lnTo>
                  <a:lnTo>
                    <a:pt x="2238" y="6062"/>
                  </a:lnTo>
                  <a:lnTo>
                    <a:pt x="2278" y="5899"/>
                  </a:lnTo>
                  <a:lnTo>
                    <a:pt x="2116" y="4719"/>
                  </a:lnTo>
                  <a:lnTo>
                    <a:pt x="1953" y="3499"/>
                  </a:lnTo>
                  <a:lnTo>
                    <a:pt x="1872" y="2930"/>
                  </a:lnTo>
                  <a:lnTo>
                    <a:pt x="1790" y="2401"/>
                  </a:lnTo>
                  <a:lnTo>
                    <a:pt x="1709" y="1872"/>
                  </a:lnTo>
                  <a:lnTo>
                    <a:pt x="1709" y="1587"/>
                  </a:lnTo>
                  <a:lnTo>
                    <a:pt x="1709" y="1483"/>
                  </a:lnTo>
                  <a:lnTo>
                    <a:pt x="1709" y="1483"/>
                  </a:lnTo>
                  <a:lnTo>
                    <a:pt x="10007" y="570"/>
                  </a:lnTo>
                  <a:lnTo>
                    <a:pt x="10048" y="570"/>
                  </a:lnTo>
                  <a:lnTo>
                    <a:pt x="10780" y="448"/>
                  </a:lnTo>
                  <a:lnTo>
                    <a:pt x="11553" y="408"/>
                  </a:lnTo>
                  <a:lnTo>
                    <a:pt x="12285" y="367"/>
                  </a:lnTo>
                  <a:close/>
                  <a:moveTo>
                    <a:pt x="12244" y="1"/>
                  </a:moveTo>
                  <a:lnTo>
                    <a:pt x="11471" y="42"/>
                  </a:lnTo>
                  <a:lnTo>
                    <a:pt x="10698" y="82"/>
                  </a:lnTo>
                  <a:lnTo>
                    <a:pt x="9966" y="204"/>
                  </a:lnTo>
                  <a:lnTo>
                    <a:pt x="9955" y="210"/>
                  </a:lnTo>
                  <a:lnTo>
                    <a:pt x="9955" y="210"/>
                  </a:lnTo>
                  <a:lnTo>
                    <a:pt x="1506" y="1140"/>
                  </a:lnTo>
                  <a:lnTo>
                    <a:pt x="1384" y="1180"/>
                  </a:lnTo>
                  <a:lnTo>
                    <a:pt x="1343" y="1221"/>
                  </a:lnTo>
                  <a:lnTo>
                    <a:pt x="1343" y="1302"/>
                  </a:lnTo>
                  <a:lnTo>
                    <a:pt x="1302" y="1587"/>
                  </a:lnTo>
                  <a:lnTo>
                    <a:pt x="1343" y="1872"/>
                  </a:lnTo>
                  <a:lnTo>
                    <a:pt x="1424" y="2441"/>
                  </a:lnTo>
                  <a:lnTo>
                    <a:pt x="1506" y="3011"/>
                  </a:lnTo>
                  <a:lnTo>
                    <a:pt x="1587" y="3580"/>
                  </a:lnTo>
                  <a:lnTo>
                    <a:pt x="1750" y="4801"/>
                  </a:lnTo>
                  <a:lnTo>
                    <a:pt x="1886" y="5821"/>
                  </a:lnTo>
                  <a:lnTo>
                    <a:pt x="1886" y="5821"/>
                  </a:lnTo>
                  <a:lnTo>
                    <a:pt x="1628" y="5899"/>
                  </a:lnTo>
                  <a:lnTo>
                    <a:pt x="1261" y="6021"/>
                  </a:lnTo>
                  <a:lnTo>
                    <a:pt x="895" y="6224"/>
                  </a:lnTo>
                  <a:lnTo>
                    <a:pt x="570" y="6468"/>
                  </a:lnTo>
                  <a:lnTo>
                    <a:pt x="326" y="6794"/>
                  </a:lnTo>
                  <a:lnTo>
                    <a:pt x="123" y="7160"/>
                  </a:lnTo>
                  <a:lnTo>
                    <a:pt x="1" y="7526"/>
                  </a:lnTo>
                  <a:lnTo>
                    <a:pt x="1" y="7770"/>
                  </a:lnTo>
                  <a:lnTo>
                    <a:pt x="1" y="7973"/>
                  </a:lnTo>
                  <a:lnTo>
                    <a:pt x="41" y="8177"/>
                  </a:lnTo>
                  <a:lnTo>
                    <a:pt x="123" y="8339"/>
                  </a:lnTo>
                  <a:lnTo>
                    <a:pt x="163" y="8502"/>
                  </a:lnTo>
                  <a:lnTo>
                    <a:pt x="285" y="8665"/>
                  </a:lnTo>
                  <a:lnTo>
                    <a:pt x="407" y="8828"/>
                  </a:lnTo>
                  <a:lnTo>
                    <a:pt x="570" y="8950"/>
                  </a:lnTo>
                  <a:lnTo>
                    <a:pt x="733" y="9031"/>
                  </a:lnTo>
                  <a:lnTo>
                    <a:pt x="895" y="9112"/>
                  </a:lnTo>
                  <a:lnTo>
                    <a:pt x="1302" y="9234"/>
                  </a:lnTo>
                  <a:lnTo>
                    <a:pt x="1750" y="9234"/>
                  </a:lnTo>
                  <a:lnTo>
                    <a:pt x="2400" y="9267"/>
                  </a:lnTo>
                  <a:lnTo>
                    <a:pt x="2400" y="9267"/>
                  </a:lnTo>
                  <a:lnTo>
                    <a:pt x="2400" y="9316"/>
                  </a:lnTo>
                  <a:lnTo>
                    <a:pt x="2441" y="9600"/>
                  </a:lnTo>
                  <a:lnTo>
                    <a:pt x="2563" y="10983"/>
                  </a:lnTo>
                  <a:lnTo>
                    <a:pt x="2929" y="14156"/>
                  </a:lnTo>
                  <a:lnTo>
                    <a:pt x="2970" y="14644"/>
                  </a:lnTo>
                  <a:lnTo>
                    <a:pt x="3051" y="15092"/>
                  </a:lnTo>
                  <a:lnTo>
                    <a:pt x="3051" y="15132"/>
                  </a:lnTo>
                  <a:lnTo>
                    <a:pt x="3092" y="15173"/>
                  </a:lnTo>
                  <a:lnTo>
                    <a:pt x="3214" y="15214"/>
                  </a:lnTo>
                  <a:lnTo>
                    <a:pt x="4841" y="15336"/>
                  </a:lnTo>
                  <a:lnTo>
                    <a:pt x="6509" y="15417"/>
                  </a:lnTo>
                  <a:lnTo>
                    <a:pt x="8136" y="15376"/>
                  </a:lnTo>
                  <a:lnTo>
                    <a:pt x="9803" y="15295"/>
                  </a:lnTo>
                  <a:lnTo>
                    <a:pt x="9844" y="15295"/>
                  </a:lnTo>
                  <a:lnTo>
                    <a:pt x="9926" y="15254"/>
                  </a:lnTo>
                  <a:lnTo>
                    <a:pt x="9966" y="15214"/>
                  </a:lnTo>
                  <a:lnTo>
                    <a:pt x="9966" y="15132"/>
                  </a:lnTo>
                  <a:lnTo>
                    <a:pt x="9966" y="12692"/>
                  </a:lnTo>
                  <a:lnTo>
                    <a:pt x="9966" y="11594"/>
                  </a:lnTo>
                  <a:lnTo>
                    <a:pt x="10170" y="11553"/>
                  </a:lnTo>
                  <a:lnTo>
                    <a:pt x="10536" y="11472"/>
                  </a:lnTo>
                  <a:lnTo>
                    <a:pt x="11268" y="11309"/>
                  </a:lnTo>
                  <a:lnTo>
                    <a:pt x="11959" y="11105"/>
                  </a:lnTo>
                  <a:lnTo>
                    <a:pt x="12569" y="10821"/>
                  </a:lnTo>
                  <a:lnTo>
                    <a:pt x="13098" y="10495"/>
                  </a:lnTo>
                  <a:lnTo>
                    <a:pt x="13342" y="10292"/>
                  </a:lnTo>
                  <a:lnTo>
                    <a:pt x="13586" y="10048"/>
                  </a:lnTo>
                  <a:lnTo>
                    <a:pt x="13830" y="9804"/>
                  </a:lnTo>
                  <a:lnTo>
                    <a:pt x="13993" y="9560"/>
                  </a:lnTo>
                  <a:lnTo>
                    <a:pt x="14034" y="9438"/>
                  </a:lnTo>
                  <a:lnTo>
                    <a:pt x="13993" y="9356"/>
                  </a:lnTo>
                  <a:lnTo>
                    <a:pt x="13912" y="9275"/>
                  </a:lnTo>
                  <a:lnTo>
                    <a:pt x="13790" y="9275"/>
                  </a:lnTo>
                  <a:lnTo>
                    <a:pt x="13546" y="9316"/>
                  </a:lnTo>
                  <a:lnTo>
                    <a:pt x="13342" y="9356"/>
                  </a:lnTo>
                  <a:lnTo>
                    <a:pt x="13098" y="9356"/>
                  </a:lnTo>
                  <a:lnTo>
                    <a:pt x="12895" y="9316"/>
                  </a:lnTo>
                  <a:lnTo>
                    <a:pt x="12691" y="9275"/>
                  </a:lnTo>
                  <a:lnTo>
                    <a:pt x="12488" y="9194"/>
                  </a:lnTo>
                  <a:lnTo>
                    <a:pt x="12285" y="9072"/>
                  </a:lnTo>
                  <a:lnTo>
                    <a:pt x="12122" y="8950"/>
                  </a:lnTo>
                  <a:lnTo>
                    <a:pt x="11959" y="8828"/>
                  </a:lnTo>
                  <a:lnTo>
                    <a:pt x="11837" y="8665"/>
                  </a:lnTo>
                  <a:lnTo>
                    <a:pt x="11715" y="8461"/>
                  </a:lnTo>
                  <a:lnTo>
                    <a:pt x="11593" y="8299"/>
                  </a:lnTo>
                  <a:lnTo>
                    <a:pt x="11553" y="8095"/>
                  </a:lnTo>
                  <a:lnTo>
                    <a:pt x="11471" y="7851"/>
                  </a:lnTo>
                  <a:lnTo>
                    <a:pt x="11471" y="7675"/>
                  </a:lnTo>
                  <a:lnTo>
                    <a:pt x="11471" y="7675"/>
                  </a:lnTo>
                  <a:lnTo>
                    <a:pt x="11593" y="7729"/>
                  </a:lnTo>
                  <a:lnTo>
                    <a:pt x="11959" y="7811"/>
                  </a:lnTo>
                  <a:lnTo>
                    <a:pt x="12325" y="7892"/>
                  </a:lnTo>
                  <a:lnTo>
                    <a:pt x="12732" y="7933"/>
                  </a:lnTo>
                  <a:lnTo>
                    <a:pt x="13505" y="7933"/>
                  </a:lnTo>
                  <a:lnTo>
                    <a:pt x="13871" y="7892"/>
                  </a:lnTo>
                  <a:lnTo>
                    <a:pt x="14237" y="7811"/>
                  </a:lnTo>
                  <a:lnTo>
                    <a:pt x="14359" y="7729"/>
                  </a:lnTo>
                  <a:lnTo>
                    <a:pt x="14400" y="7607"/>
                  </a:lnTo>
                  <a:lnTo>
                    <a:pt x="14319" y="6712"/>
                  </a:lnTo>
                  <a:lnTo>
                    <a:pt x="14319" y="6265"/>
                  </a:lnTo>
                  <a:lnTo>
                    <a:pt x="14312" y="6224"/>
                  </a:lnTo>
                  <a:lnTo>
                    <a:pt x="14725" y="6224"/>
                  </a:lnTo>
                  <a:lnTo>
                    <a:pt x="15010" y="6143"/>
                  </a:lnTo>
                  <a:lnTo>
                    <a:pt x="15173" y="6102"/>
                  </a:lnTo>
                  <a:lnTo>
                    <a:pt x="15295" y="6021"/>
                  </a:lnTo>
                  <a:lnTo>
                    <a:pt x="15457" y="5858"/>
                  </a:lnTo>
                  <a:lnTo>
                    <a:pt x="15580" y="5655"/>
                  </a:lnTo>
                  <a:lnTo>
                    <a:pt x="15661" y="5451"/>
                  </a:lnTo>
                  <a:lnTo>
                    <a:pt x="15620" y="5207"/>
                  </a:lnTo>
                  <a:lnTo>
                    <a:pt x="15539" y="4963"/>
                  </a:lnTo>
                  <a:lnTo>
                    <a:pt x="15376" y="4841"/>
                  </a:lnTo>
                  <a:lnTo>
                    <a:pt x="15173" y="4719"/>
                  </a:lnTo>
                  <a:lnTo>
                    <a:pt x="14929" y="4719"/>
                  </a:lnTo>
                  <a:lnTo>
                    <a:pt x="14603" y="4679"/>
                  </a:lnTo>
                  <a:lnTo>
                    <a:pt x="14481" y="4597"/>
                  </a:lnTo>
                  <a:lnTo>
                    <a:pt x="14319" y="4516"/>
                  </a:lnTo>
                  <a:lnTo>
                    <a:pt x="14115" y="4272"/>
                  </a:lnTo>
                  <a:lnTo>
                    <a:pt x="13912" y="3987"/>
                  </a:lnTo>
                  <a:lnTo>
                    <a:pt x="13749" y="3662"/>
                  </a:lnTo>
                  <a:lnTo>
                    <a:pt x="13668" y="3336"/>
                  </a:lnTo>
                  <a:lnTo>
                    <a:pt x="13546" y="2930"/>
                  </a:lnTo>
                  <a:lnTo>
                    <a:pt x="13464" y="2523"/>
                  </a:lnTo>
                  <a:lnTo>
                    <a:pt x="13342" y="1709"/>
                  </a:lnTo>
                  <a:lnTo>
                    <a:pt x="13220" y="204"/>
                  </a:lnTo>
                  <a:lnTo>
                    <a:pt x="13180" y="42"/>
                  </a:lnTo>
                  <a:lnTo>
                    <a:pt x="13098" y="42"/>
                  </a:lnTo>
                  <a:lnTo>
                    <a:pt x="130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2"/>
            <p:cNvSpPr/>
            <p:nvPr/>
          </p:nvSpPr>
          <p:spPr>
            <a:xfrm>
              <a:off x="1774650" y="4357925"/>
              <a:ext cx="69175" cy="133225"/>
            </a:xfrm>
            <a:custGeom>
              <a:avLst/>
              <a:gdLst/>
              <a:ahLst/>
              <a:cxnLst/>
              <a:rect l="l" t="t" r="r" b="b"/>
              <a:pathLst>
                <a:path w="2767" h="5329" extrusionOk="0">
                  <a:moveTo>
                    <a:pt x="2482" y="0"/>
                  </a:moveTo>
                  <a:lnTo>
                    <a:pt x="1343" y="203"/>
                  </a:lnTo>
                  <a:lnTo>
                    <a:pt x="774" y="244"/>
                  </a:lnTo>
                  <a:lnTo>
                    <a:pt x="163" y="285"/>
                  </a:lnTo>
                  <a:lnTo>
                    <a:pt x="123" y="285"/>
                  </a:lnTo>
                  <a:lnTo>
                    <a:pt x="41" y="325"/>
                  </a:lnTo>
                  <a:lnTo>
                    <a:pt x="1" y="366"/>
                  </a:lnTo>
                  <a:lnTo>
                    <a:pt x="1" y="448"/>
                  </a:lnTo>
                  <a:lnTo>
                    <a:pt x="123" y="1708"/>
                  </a:lnTo>
                  <a:lnTo>
                    <a:pt x="326" y="2929"/>
                  </a:lnTo>
                  <a:lnTo>
                    <a:pt x="489" y="3580"/>
                  </a:lnTo>
                  <a:lnTo>
                    <a:pt x="651" y="4230"/>
                  </a:lnTo>
                  <a:lnTo>
                    <a:pt x="814" y="4719"/>
                  </a:lnTo>
                  <a:lnTo>
                    <a:pt x="936" y="4963"/>
                  </a:lnTo>
                  <a:lnTo>
                    <a:pt x="1099" y="5166"/>
                  </a:lnTo>
                  <a:lnTo>
                    <a:pt x="1262" y="5288"/>
                  </a:lnTo>
                  <a:lnTo>
                    <a:pt x="1424" y="5329"/>
                  </a:lnTo>
                  <a:lnTo>
                    <a:pt x="1587" y="5329"/>
                  </a:lnTo>
                  <a:lnTo>
                    <a:pt x="1750" y="5288"/>
                  </a:lnTo>
                  <a:lnTo>
                    <a:pt x="1872" y="5207"/>
                  </a:lnTo>
                  <a:lnTo>
                    <a:pt x="1994" y="5085"/>
                  </a:lnTo>
                  <a:lnTo>
                    <a:pt x="2116" y="4963"/>
                  </a:lnTo>
                  <a:lnTo>
                    <a:pt x="2197" y="4800"/>
                  </a:lnTo>
                  <a:lnTo>
                    <a:pt x="2319" y="4474"/>
                  </a:lnTo>
                  <a:lnTo>
                    <a:pt x="2360" y="4149"/>
                  </a:lnTo>
                  <a:lnTo>
                    <a:pt x="2441" y="3458"/>
                  </a:lnTo>
                  <a:lnTo>
                    <a:pt x="2482" y="3051"/>
                  </a:lnTo>
                  <a:lnTo>
                    <a:pt x="2523" y="2644"/>
                  </a:lnTo>
                  <a:lnTo>
                    <a:pt x="2685" y="1790"/>
                  </a:lnTo>
                  <a:lnTo>
                    <a:pt x="2726" y="1383"/>
                  </a:lnTo>
                  <a:lnTo>
                    <a:pt x="2767" y="976"/>
                  </a:lnTo>
                  <a:lnTo>
                    <a:pt x="2767" y="529"/>
                  </a:lnTo>
                  <a:lnTo>
                    <a:pt x="2685" y="122"/>
                  </a:lnTo>
                  <a:lnTo>
                    <a:pt x="2685" y="41"/>
                  </a:lnTo>
                  <a:lnTo>
                    <a:pt x="26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2"/>
            <p:cNvSpPr/>
            <p:nvPr/>
          </p:nvSpPr>
          <p:spPr>
            <a:xfrm>
              <a:off x="1988200" y="4390450"/>
              <a:ext cx="46800" cy="33600"/>
            </a:xfrm>
            <a:custGeom>
              <a:avLst/>
              <a:gdLst/>
              <a:ahLst/>
              <a:cxnLst/>
              <a:rect l="l" t="t" r="r" b="b"/>
              <a:pathLst>
                <a:path w="1872" h="1344" extrusionOk="0">
                  <a:moveTo>
                    <a:pt x="692" y="1"/>
                  </a:moveTo>
                  <a:lnTo>
                    <a:pt x="529" y="41"/>
                  </a:lnTo>
                  <a:lnTo>
                    <a:pt x="407" y="123"/>
                  </a:lnTo>
                  <a:lnTo>
                    <a:pt x="285" y="204"/>
                  </a:lnTo>
                  <a:lnTo>
                    <a:pt x="163" y="326"/>
                  </a:lnTo>
                  <a:lnTo>
                    <a:pt x="82" y="448"/>
                  </a:lnTo>
                  <a:lnTo>
                    <a:pt x="1" y="611"/>
                  </a:lnTo>
                  <a:lnTo>
                    <a:pt x="1" y="774"/>
                  </a:lnTo>
                  <a:lnTo>
                    <a:pt x="1" y="936"/>
                  </a:lnTo>
                  <a:lnTo>
                    <a:pt x="41" y="1099"/>
                  </a:lnTo>
                  <a:lnTo>
                    <a:pt x="123" y="1262"/>
                  </a:lnTo>
                  <a:lnTo>
                    <a:pt x="245" y="1343"/>
                  </a:lnTo>
                  <a:lnTo>
                    <a:pt x="326" y="1343"/>
                  </a:lnTo>
                  <a:lnTo>
                    <a:pt x="367" y="1302"/>
                  </a:lnTo>
                  <a:lnTo>
                    <a:pt x="448" y="1262"/>
                  </a:lnTo>
                  <a:lnTo>
                    <a:pt x="448" y="1221"/>
                  </a:lnTo>
                  <a:lnTo>
                    <a:pt x="489" y="1140"/>
                  </a:lnTo>
                  <a:lnTo>
                    <a:pt x="448" y="1058"/>
                  </a:lnTo>
                  <a:lnTo>
                    <a:pt x="407" y="1018"/>
                  </a:lnTo>
                  <a:lnTo>
                    <a:pt x="367" y="977"/>
                  </a:lnTo>
                  <a:lnTo>
                    <a:pt x="367" y="896"/>
                  </a:lnTo>
                  <a:lnTo>
                    <a:pt x="367" y="855"/>
                  </a:lnTo>
                  <a:lnTo>
                    <a:pt x="367" y="814"/>
                  </a:lnTo>
                  <a:lnTo>
                    <a:pt x="367" y="774"/>
                  </a:lnTo>
                  <a:lnTo>
                    <a:pt x="367" y="733"/>
                  </a:lnTo>
                  <a:lnTo>
                    <a:pt x="367" y="692"/>
                  </a:lnTo>
                  <a:lnTo>
                    <a:pt x="407" y="652"/>
                  </a:lnTo>
                  <a:lnTo>
                    <a:pt x="448" y="529"/>
                  </a:lnTo>
                  <a:lnTo>
                    <a:pt x="489" y="489"/>
                  </a:lnTo>
                  <a:lnTo>
                    <a:pt x="529" y="489"/>
                  </a:lnTo>
                  <a:lnTo>
                    <a:pt x="611" y="407"/>
                  </a:lnTo>
                  <a:lnTo>
                    <a:pt x="733" y="367"/>
                  </a:lnTo>
                  <a:lnTo>
                    <a:pt x="977" y="367"/>
                  </a:lnTo>
                  <a:lnTo>
                    <a:pt x="1099" y="407"/>
                  </a:lnTo>
                  <a:lnTo>
                    <a:pt x="1221" y="448"/>
                  </a:lnTo>
                  <a:lnTo>
                    <a:pt x="1302" y="570"/>
                  </a:lnTo>
                  <a:lnTo>
                    <a:pt x="1384" y="652"/>
                  </a:lnTo>
                  <a:lnTo>
                    <a:pt x="1506" y="896"/>
                  </a:lnTo>
                  <a:lnTo>
                    <a:pt x="1546" y="936"/>
                  </a:lnTo>
                  <a:lnTo>
                    <a:pt x="1587" y="1018"/>
                  </a:lnTo>
                  <a:lnTo>
                    <a:pt x="1750" y="1018"/>
                  </a:lnTo>
                  <a:lnTo>
                    <a:pt x="1790" y="977"/>
                  </a:lnTo>
                  <a:lnTo>
                    <a:pt x="1831" y="936"/>
                  </a:lnTo>
                  <a:lnTo>
                    <a:pt x="1872" y="855"/>
                  </a:lnTo>
                  <a:lnTo>
                    <a:pt x="1872" y="774"/>
                  </a:lnTo>
                  <a:lnTo>
                    <a:pt x="1750" y="489"/>
                  </a:lnTo>
                  <a:lnTo>
                    <a:pt x="1546" y="245"/>
                  </a:lnTo>
                  <a:lnTo>
                    <a:pt x="1302" y="82"/>
                  </a:lnTo>
                  <a:lnTo>
                    <a:pt x="1140" y="41"/>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2"/>
            <p:cNvSpPr/>
            <p:nvPr/>
          </p:nvSpPr>
          <p:spPr>
            <a:xfrm>
              <a:off x="1822450" y="4167750"/>
              <a:ext cx="179000" cy="154600"/>
            </a:xfrm>
            <a:custGeom>
              <a:avLst/>
              <a:gdLst/>
              <a:ahLst/>
              <a:cxnLst/>
              <a:rect l="l" t="t" r="r" b="b"/>
              <a:pathLst>
                <a:path w="7160" h="6184" extrusionOk="0">
                  <a:moveTo>
                    <a:pt x="1994" y="1"/>
                  </a:moveTo>
                  <a:lnTo>
                    <a:pt x="1831" y="41"/>
                  </a:lnTo>
                  <a:lnTo>
                    <a:pt x="1668" y="123"/>
                  </a:lnTo>
                  <a:lnTo>
                    <a:pt x="1546" y="245"/>
                  </a:lnTo>
                  <a:lnTo>
                    <a:pt x="1424" y="407"/>
                  </a:lnTo>
                  <a:lnTo>
                    <a:pt x="1343" y="570"/>
                  </a:lnTo>
                  <a:lnTo>
                    <a:pt x="1302" y="773"/>
                  </a:lnTo>
                  <a:lnTo>
                    <a:pt x="1302" y="977"/>
                  </a:lnTo>
                  <a:lnTo>
                    <a:pt x="1343" y="1221"/>
                  </a:lnTo>
                  <a:lnTo>
                    <a:pt x="1383" y="1424"/>
                  </a:lnTo>
                  <a:lnTo>
                    <a:pt x="1465" y="1628"/>
                  </a:lnTo>
                  <a:lnTo>
                    <a:pt x="1668" y="2034"/>
                  </a:lnTo>
                  <a:lnTo>
                    <a:pt x="1831" y="2441"/>
                  </a:lnTo>
                  <a:lnTo>
                    <a:pt x="1587" y="2360"/>
                  </a:lnTo>
                  <a:lnTo>
                    <a:pt x="1383" y="2279"/>
                  </a:lnTo>
                  <a:lnTo>
                    <a:pt x="1139" y="2238"/>
                  </a:lnTo>
                  <a:lnTo>
                    <a:pt x="855" y="2238"/>
                  </a:lnTo>
                  <a:lnTo>
                    <a:pt x="611" y="2319"/>
                  </a:lnTo>
                  <a:lnTo>
                    <a:pt x="367" y="2441"/>
                  </a:lnTo>
                  <a:lnTo>
                    <a:pt x="163" y="2645"/>
                  </a:lnTo>
                  <a:lnTo>
                    <a:pt x="41" y="2889"/>
                  </a:lnTo>
                  <a:lnTo>
                    <a:pt x="0" y="3011"/>
                  </a:lnTo>
                  <a:lnTo>
                    <a:pt x="0" y="3173"/>
                  </a:lnTo>
                  <a:lnTo>
                    <a:pt x="41" y="3417"/>
                  </a:lnTo>
                  <a:lnTo>
                    <a:pt x="204" y="3661"/>
                  </a:lnTo>
                  <a:lnTo>
                    <a:pt x="407" y="3865"/>
                  </a:lnTo>
                  <a:lnTo>
                    <a:pt x="611" y="3946"/>
                  </a:lnTo>
                  <a:lnTo>
                    <a:pt x="814" y="4028"/>
                  </a:lnTo>
                  <a:lnTo>
                    <a:pt x="1058" y="4068"/>
                  </a:lnTo>
                  <a:lnTo>
                    <a:pt x="1261" y="4068"/>
                  </a:lnTo>
                  <a:lnTo>
                    <a:pt x="1017" y="4434"/>
                  </a:lnTo>
                  <a:lnTo>
                    <a:pt x="936" y="4597"/>
                  </a:lnTo>
                  <a:lnTo>
                    <a:pt x="855" y="4800"/>
                  </a:lnTo>
                  <a:lnTo>
                    <a:pt x="855" y="5085"/>
                  </a:lnTo>
                  <a:lnTo>
                    <a:pt x="895" y="5370"/>
                  </a:lnTo>
                  <a:lnTo>
                    <a:pt x="1017" y="5614"/>
                  </a:lnTo>
                  <a:lnTo>
                    <a:pt x="1180" y="5817"/>
                  </a:lnTo>
                  <a:lnTo>
                    <a:pt x="1343" y="5899"/>
                  </a:lnTo>
                  <a:lnTo>
                    <a:pt x="1465" y="5939"/>
                  </a:lnTo>
                  <a:lnTo>
                    <a:pt x="1750" y="5939"/>
                  </a:lnTo>
                  <a:lnTo>
                    <a:pt x="2034" y="5858"/>
                  </a:lnTo>
                  <a:lnTo>
                    <a:pt x="2278" y="5695"/>
                  </a:lnTo>
                  <a:lnTo>
                    <a:pt x="2482" y="5492"/>
                  </a:lnTo>
                  <a:lnTo>
                    <a:pt x="2644" y="5289"/>
                  </a:lnTo>
                  <a:lnTo>
                    <a:pt x="2929" y="4841"/>
                  </a:lnTo>
                  <a:lnTo>
                    <a:pt x="3010" y="5126"/>
                  </a:lnTo>
                  <a:lnTo>
                    <a:pt x="3092" y="5370"/>
                  </a:lnTo>
                  <a:lnTo>
                    <a:pt x="3173" y="5573"/>
                  </a:lnTo>
                  <a:lnTo>
                    <a:pt x="3336" y="5817"/>
                  </a:lnTo>
                  <a:lnTo>
                    <a:pt x="3539" y="5980"/>
                  </a:lnTo>
                  <a:lnTo>
                    <a:pt x="3824" y="6143"/>
                  </a:lnTo>
                  <a:lnTo>
                    <a:pt x="4109" y="6183"/>
                  </a:lnTo>
                  <a:lnTo>
                    <a:pt x="4271" y="6183"/>
                  </a:lnTo>
                  <a:lnTo>
                    <a:pt x="4393" y="6143"/>
                  </a:lnTo>
                  <a:lnTo>
                    <a:pt x="4556" y="6102"/>
                  </a:lnTo>
                  <a:lnTo>
                    <a:pt x="4678" y="5980"/>
                  </a:lnTo>
                  <a:lnTo>
                    <a:pt x="4760" y="5899"/>
                  </a:lnTo>
                  <a:lnTo>
                    <a:pt x="4841" y="5777"/>
                  </a:lnTo>
                  <a:lnTo>
                    <a:pt x="4963" y="5492"/>
                  </a:lnTo>
                  <a:lnTo>
                    <a:pt x="5004" y="5167"/>
                  </a:lnTo>
                  <a:lnTo>
                    <a:pt x="5004" y="4922"/>
                  </a:lnTo>
                  <a:lnTo>
                    <a:pt x="5004" y="4678"/>
                  </a:lnTo>
                  <a:lnTo>
                    <a:pt x="4922" y="4434"/>
                  </a:lnTo>
                  <a:lnTo>
                    <a:pt x="4841" y="4190"/>
                  </a:lnTo>
                  <a:lnTo>
                    <a:pt x="5451" y="4312"/>
                  </a:lnTo>
                  <a:lnTo>
                    <a:pt x="6061" y="4394"/>
                  </a:lnTo>
                  <a:lnTo>
                    <a:pt x="6427" y="4394"/>
                  </a:lnTo>
                  <a:lnTo>
                    <a:pt x="6590" y="4353"/>
                  </a:lnTo>
                  <a:lnTo>
                    <a:pt x="6753" y="4312"/>
                  </a:lnTo>
                  <a:lnTo>
                    <a:pt x="6915" y="4231"/>
                  </a:lnTo>
                  <a:lnTo>
                    <a:pt x="7037" y="4109"/>
                  </a:lnTo>
                  <a:lnTo>
                    <a:pt x="7119" y="3987"/>
                  </a:lnTo>
                  <a:lnTo>
                    <a:pt x="7159" y="3784"/>
                  </a:lnTo>
                  <a:lnTo>
                    <a:pt x="7159" y="3621"/>
                  </a:lnTo>
                  <a:lnTo>
                    <a:pt x="7119" y="3458"/>
                  </a:lnTo>
                  <a:lnTo>
                    <a:pt x="7078" y="3336"/>
                  </a:lnTo>
                  <a:lnTo>
                    <a:pt x="6997" y="3173"/>
                  </a:lnTo>
                  <a:lnTo>
                    <a:pt x="6875" y="3092"/>
                  </a:lnTo>
                  <a:lnTo>
                    <a:pt x="6753" y="2970"/>
                  </a:lnTo>
                  <a:lnTo>
                    <a:pt x="6468" y="2807"/>
                  </a:lnTo>
                  <a:lnTo>
                    <a:pt x="6143" y="2726"/>
                  </a:lnTo>
                  <a:lnTo>
                    <a:pt x="5776" y="2726"/>
                  </a:lnTo>
                  <a:lnTo>
                    <a:pt x="5451" y="2685"/>
                  </a:lnTo>
                  <a:lnTo>
                    <a:pt x="5085" y="2645"/>
                  </a:lnTo>
                  <a:lnTo>
                    <a:pt x="5370" y="2401"/>
                  </a:lnTo>
                  <a:lnTo>
                    <a:pt x="5614" y="2156"/>
                  </a:lnTo>
                  <a:lnTo>
                    <a:pt x="5695" y="1994"/>
                  </a:lnTo>
                  <a:lnTo>
                    <a:pt x="5776" y="1831"/>
                  </a:lnTo>
                  <a:lnTo>
                    <a:pt x="5817" y="1668"/>
                  </a:lnTo>
                  <a:lnTo>
                    <a:pt x="5817" y="1465"/>
                  </a:lnTo>
                  <a:lnTo>
                    <a:pt x="5776" y="1302"/>
                  </a:lnTo>
                  <a:lnTo>
                    <a:pt x="5736" y="1140"/>
                  </a:lnTo>
                  <a:lnTo>
                    <a:pt x="5614" y="977"/>
                  </a:lnTo>
                  <a:lnTo>
                    <a:pt x="5492" y="855"/>
                  </a:lnTo>
                  <a:lnTo>
                    <a:pt x="5288" y="733"/>
                  </a:lnTo>
                  <a:lnTo>
                    <a:pt x="4800" y="733"/>
                  </a:lnTo>
                  <a:lnTo>
                    <a:pt x="4556" y="814"/>
                  </a:lnTo>
                  <a:lnTo>
                    <a:pt x="4190" y="977"/>
                  </a:lnTo>
                  <a:lnTo>
                    <a:pt x="3824" y="1221"/>
                  </a:lnTo>
                  <a:lnTo>
                    <a:pt x="3499" y="1506"/>
                  </a:lnTo>
                  <a:lnTo>
                    <a:pt x="3173" y="1831"/>
                  </a:lnTo>
                  <a:lnTo>
                    <a:pt x="3092" y="1302"/>
                  </a:lnTo>
                  <a:lnTo>
                    <a:pt x="2970" y="773"/>
                  </a:lnTo>
                  <a:lnTo>
                    <a:pt x="2888" y="529"/>
                  </a:lnTo>
                  <a:lnTo>
                    <a:pt x="2766" y="326"/>
                  </a:lnTo>
                  <a:lnTo>
                    <a:pt x="2604" y="163"/>
                  </a:lnTo>
                  <a:lnTo>
                    <a:pt x="2360" y="41"/>
                  </a:lnTo>
                  <a:lnTo>
                    <a:pt x="21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2"/>
            <p:cNvSpPr/>
            <p:nvPr/>
          </p:nvSpPr>
          <p:spPr>
            <a:xfrm>
              <a:off x="1864150" y="4215550"/>
              <a:ext cx="73225" cy="69175"/>
            </a:xfrm>
            <a:custGeom>
              <a:avLst/>
              <a:gdLst/>
              <a:ahLst/>
              <a:cxnLst/>
              <a:rect l="l" t="t" r="r" b="b"/>
              <a:pathLst>
                <a:path w="2929" h="2767" extrusionOk="0">
                  <a:moveTo>
                    <a:pt x="1709" y="0"/>
                  </a:moveTo>
                  <a:lnTo>
                    <a:pt x="1383" y="41"/>
                  </a:lnTo>
                  <a:lnTo>
                    <a:pt x="1017" y="122"/>
                  </a:lnTo>
                  <a:lnTo>
                    <a:pt x="814" y="204"/>
                  </a:lnTo>
                  <a:lnTo>
                    <a:pt x="610" y="326"/>
                  </a:lnTo>
                  <a:lnTo>
                    <a:pt x="407" y="489"/>
                  </a:lnTo>
                  <a:lnTo>
                    <a:pt x="244" y="692"/>
                  </a:lnTo>
                  <a:lnTo>
                    <a:pt x="122" y="895"/>
                  </a:lnTo>
                  <a:lnTo>
                    <a:pt x="41" y="1099"/>
                  </a:lnTo>
                  <a:lnTo>
                    <a:pt x="0" y="1343"/>
                  </a:lnTo>
                  <a:lnTo>
                    <a:pt x="0" y="1587"/>
                  </a:lnTo>
                  <a:lnTo>
                    <a:pt x="41" y="1831"/>
                  </a:lnTo>
                  <a:lnTo>
                    <a:pt x="122" y="2034"/>
                  </a:lnTo>
                  <a:lnTo>
                    <a:pt x="244" y="2238"/>
                  </a:lnTo>
                  <a:lnTo>
                    <a:pt x="407" y="2400"/>
                  </a:lnTo>
                  <a:lnTo>
                    <a:pt x="610" y="2563"/>
                  </a:lnTo>
                  <a:lnTo>
                    <a:pt x="814" y="2685"/>
                  </a:lnTo>
                  <a:lnTo>
                    <a:pt x="1058" y="2766"/>
                  </a:lnTo>
                  <a:lnTo>
                    <a:pt x="1546" y="2766"/>
                  </a:lnTo>
                  <a:lnTo>
                    <a:pt x="1831" y="2726"/>
                  </a:lnTo>
                  <a:lnTo>
                    <a:pt x="2075" y="2604"/>
                  </a:lnTo>
                  <a:lnTo>
                    <a:pt x="2278" y="2441"/>
                  </a:lnTo>
                  <a:lnTo>
                    <a:pt x="2481" y="2238"/>
                  </a:lnTo>
                  <a:lnTo>
                    <a:pt x="2644" y="2034"/>
                  </a:lnTo>
                  <a:lnTo>
                    <a:pt x="2766" y="1790"/>
                  </a:lnTo>
                  <a:lnTo>
                    <a:pt x="2888" y="1546"/>
                  </a:lnTo>
                  <a:lnTo>
                    <a:pt x="2888" y="1343"/>
                  </a:lnTo>
                  <a:lnTo>
                    <a:pt x="2929" y="1180"/>
                  </a:lnTo>
                  <a:lnTo>
                    <a:pt x="2888" y="977"/>
                  </a:lnTo>
                  <a:lnTo>
                    <a:pt x="2848" y="814"/>
                  </a:lnTo>
                  <a:lnTo>
                    <a:pt x="2807" y="651"/>
                  </a:lnTo>
                  <a:lnTo>
                    <a:pt x="2685" y="489"/>
                  </a:lnTo>
                  <a:lnTo>
                    <a:pt x="2563" y="326"/>
                  </a:lnTo>
                  <a:lnTo>
                    <a:pt x="2400" y="244"/>
                  </a:lnTo>
                  <a:lnTo>
                    <a:pt x="2237" y="122"/>
                  </a:lnTo>
                  <a:lnTo>
                    <a:pt x="2075" y="82"/>
                  </a:lnTo>
                  <a:lnTo>
                    <a:pt x="17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2"/>
            <p:cNvSpPr/>
            <p:nvPr/>
          </p:nvSpPr>
          <p:spPr>
            <a:xfrm>
              <a:off x="1694325" y="4652825"/>
              <a:ext cx="459650" cy="272550"/>
            </a:xfrm>
            <a:custGeom>
              <a:avLst/>
              <a:gdLst/>
              <a:ahLst/>
              <a:cxnLst/>
              <a:rect l="l" t="t" r="r" b="b"/>
              <a:pathLst>
                <a:path w="18386" h="10902" extrusionOk="0">
                  <a:moveTo>
                    <a:pt x="8095" y="0"/>
                  </a:moveTo>
                  <a:lnTo>
                    <a:pt x="6997" y="41"/>
                  </a:lnTo>
                  <a:lnTo>
                    <a:pt x="5898" y="122"/>
                  </a:lnTo>
                  <a:lnTo>
                    <a:pt x="4841" y="285"/>
                  </a:lnTo>
                  <a:lnTo>
                    <a:pt x="4759" y="285"/>
                  </a:lnTo>
                  <a:lnTo>
                    <a:pt x="4719" y="326"/>
                  </a:lnTo>
                  <a:lnTo>
                    <a:pt x="4678" y="448"/>
                  </a:lnTo>
                  <a:lnTo>
                    <a:pt x="4637" y="1627"/>
                  </a:lnTo>
                  <a:lnTo>
                    <a:pt x="3905" y="1790"/>
                  </a:lnTo>
                  <a:lnTo>
                    <a:pt x="3580" y="1912"/>
                  </a:lnTo>
                  <a:lnTo>
                    <a:pt x="3214" y="2075"/>
                  </a:lnTo>
                  <a:lnTo>
                    <a:pt x="2888" y="2237"/>
                  </a:lnTo>
                  <a:lnTo>
                    <a:pt x="2563" y="2441"/>
                  </a:lnTo>
                  <a:lnTo>
                    <a:pt x="2278" y="2685"/>
                  </a:lnTo>
                  <a:lnTo>
                    <a:pt x="1993" y="2929"/>
                  </a:lnTo>
                  <a:lnTo>
                    <a:pt x="1627" y="3295"/>
                  </a:lnTo>
                  <a:lnTo>
                    <a:pt x="1343" y="3742"/>
                  </a:lnTo>
                  <a:lnTo>
                    <a:pt x="1058" y="4190"/>
                  </a:lnTo>
                  <a:lnTo>
                    <a:pt x="854" y="4637"/>
                  </a:lnTo>
                  <a:lnTo>
                    <a:pt x="651" y="5125"/>
                  </a:lnTo>
                  <a:lnTo>
                    <a:pt x="488" y="5613"/>
                  </a:lnTo>
                  <a:lnTo>
                    <a:pt x="366" y="6142"/>
                  </a:lnTo>
                  <a:lnTo>
                    <a:pt x="285" y="6630"/>
                  </a:lnTo>
                  <a:lnTo>
                    <a:pt x="163" y="7240"/>
                  </a:lnTo>
                  <a:lnTo>
                    <a:pt x="122" y="7891"/>
                  </a:lnTo>
                  <a:lnTo>
                    <a:pt x="0" y="9152"/>
                  </a:lnTo>
                  <a:lnTo>
                    <a:pt x="0" y="9681"/>
                  </a:lnTo>
                  <a:lnTo>
                    <a:pt x="0" y="9925"/>
                  </a:lnTo>
                  <a:lnTo>
                    <a:pt x="122" y="10210"/>
                  </a:lnTo>
                  <a:lnTo>
                    <a:pt x="244" y="10373"/>
                  </a:lnTo>
                  <a:lnTo>
                    <a:pt x="407" y="10535"/>
                  </a:lnTo>
                  <a:lnTo>
                    <a:pt x="610" y="10617"/>
                  </a:lnTo>
                  <a:lnTo>
                    <a:pt x="814" y="10698"/>
                  </a:lnTo>
                  <a:lnTo>
                    <a:pt x="1343" y="10698"/>
                  </a:lnTo>
                  <a:lnTo>
                    <a:pt x="1831" y="10657"/>
                  </a:lnTo>
                  <a:lnTo>
                    <a:pt x="2482" y="10657"/>
                  </a:lnTo>
                  <a:lnTo>
                    <a:pt x="3132" y="10739"/>
                  </a:lnTo>
                  <a:lnTo>
                    <a:pt x="3742" y="10820"/>
                  </a:lnTo>
                  <a:lnTo>
                    <a:pt x="4393" y="10901"/>
                  </a:lnTo>
                  <a:lnTo>
                    <a:pt x="14034" y="10901"/>
                  </a:lnTo>
                  <a:lnTo>
                    <a:pt x="16800" y="10820"/>
                  </a:lnTo>
                  <a:lnTo>
                    <a:pt x="18183" y="10739"/>
                  </a:lnTo>
                  <a:lnTo>
                    <a:pt x="18264" y="10698"/>
                  </a:lnTo>
                  <a:lnTo>
                    <a:pt x="18305" y="10698"/>
                  </a:lnTo>
                  <a:lnTo>
                    <a:pt x="18305" y="10657"/>
                  </a:lnTo>
                  <a:lnTo>
                    <a:pt x="18345" y="10617"/>
                  </a:lnTo>
                  <a:lnTo>
                    <a:pt x="18345" y="10576"/>
                  </a:lnTo>
                  <a:lnTo>
                    <a:pt x="18386" y="9925"/>
                  </a:lnTo>
                  <a:lnTo>
                    <a:pt x="18345" y="9315"/>
                  </a:lnTo>
                  <a:lnTo>
                    <a:pt x="18345" y="8705"/>
                  </a:lnTo>
                  <a:lnTo>
                    <a:pt x="18264" y="8095"/>
                  </a:lnTo>
                  <a:lnTo>
                    <a:pt x="18142" y="7485"/>
                  </a:lnTo>
                  <a:lnTo>
                    <a:pt x="18020" y="6874"/>
                  </a:lnTo>
                  <a:lnTo>
                    <a:pt x="17816" y="6305"/>
                  </a:lnTo>
                  <a:lnTo>
                    <a:pt x="17572" y="5735"/>
                  </a:lnTo>
                  <a:lnTo>
                    <a:pt x="17369" y="5247"/>
                  </a:lnTo>
                  <a:lnTo>
                    <a:pt x="17084" y="4800"/>
                  </a:lnTo>
                  <a:lnTo>
                    <a:pt x="16800" y="4352"/>
                  </a:lnTo>
                  <a:lnTo>
                    <a:pt x="16433" y="3946"/>
                  </a:lnTo>
                  <a:lnTo>
                    <a:pt x="16067" y="3580"/>
                  </a:lnTo>
                  <a:lnTo>
                    <a:pt x="15661" y="3214"/>
                  </a:lnTo>
                  <a:lnTo>
                    <a:pt x="15254" y="2888"/>
                  </a:lnTo>
                  <a:lnTo>
                    <a:pt x="14806" y="2644"/>
                  </a:lnTo>
                  <a:lnTo>
                    <a:pt x="14400" y="2441"/>
                  </a:lnTo>
                  <a:lnTo>
                    <a:pt x="13952" y="2278"/>
                  </a:lnTo>
                  <a:lnTo>
                    <a:pt x="13545" y="2156"/>
                  </a:lnTo>
                  <a:lnTo>
                    <a:pt x="13098" y="2034"/>
                  </a:lnTo>
                  <a:lnTo>
                    <a:pt x="13179" y="1220"/>
                  </a:lnTo>
                  <a:lnTo>
                    <a:pt x="13220" y="366"/>
                  </a:lnTo>
                  <a:lnTo>
                    <a:pt x="13179" y="285"/>
                  </a:lnTo>
                  <a:lnTo>
                    <a:pt x="13098" y="204"/>
                  </a:lnTo>
                  <a:lnTo>
                    <a:pt x="12610" y="122"/>
                  </a:lnTo>
                  <a:lnTo>
                    <a:pt x="12122" y="81"/>
                  </a:lnTo>
                  <a:lnTo>
                    <a:pt x="11146" y="41"/>
                  </a:lnTo>
                  <a:lnTo>
                    <a:pt x="9152" y="41"/>
                  </a:lnTo>
                  <a:lnTo>
                    <a:pt x="80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2"/>
            <p:cNvSpPr/>
            <p:nvPr/>
          </p:nvSpPr>
          <p:spPr>
            <a:xfrm>
              <a:off x="1829575" y="4684350"/>
              <a:ext cx="12225" cy="33575"/>
            </a:xfrm>
            <a:custGeom>
              <a:avLst/>
              <a:gdLst/>
              <a:ahLst/>
              <a:cxnLst/>
              <a:rect l="l" t="t" r="r" b="b"/>
              <a:pathLst>
                <a:path w="489" h="1343" extrusionOk="0">
                  <a:moveTo>
                    <a:pt x="122" y="0"/>
                  </a:moveTo>
                  <a:lnTo>
                    <a:pt x="82" y="41"/>
                  </a:lnTo>
                  <a:lnTo>
                    <a:pt x="41" y="122"/>
                  </a:lnTo>
                  <a:lnTo>
                    <a:pt x="0" y="244"/>
                  </a:lnTo>
                  <a:lnTo>
                    <a:pt x="163" y="1180"/>
                  </a:lnTo>
                  <a:lnTo>
                    <a:pt x="163" y="1261"/>
                  </a:lnTo>
                  <a:lnTo>
                    <a:pt x="244" y="1302"/>
                  </a:lnTo>
                  <a:lnTo>
                    <a:pt x="326" y="1342"/>
                  </a:lnTo>
                  <a:lnTo>
                    <a:pt x="366" y="1302"/>
                  </a:lnTo>
                  <a:lnTo>
                    <a:pt x="448" y="1302"/>
                  </a:lnTo>
                  <a:lnTo>
                    <a:pt x="488" y="1220"/>
                  </a:lnTo>
                  <a:lnTo>
                    <a:pt x="488" y="1098"/>
                  </a:lnTo>
                  <a:lnTo>
                    <a:pt x="366" y="163"/>
                  </a:lnTo>
                  <a:lnTo>
                    <a:pt x="326" y="81"/>
                  </a:lnTo>
                  <a:lnTo>
                    <a:pt x="285" y="41"/>
                  </a:lnTo>
                  <a:lnTo>
                    <a:pt x="2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2"/>
            <p:cNvSpPr/>
            <p:nvPr/>
          </p:nvSpPr>
          <p:spPr>
            <a:xfrm>
              <a:off x="1862100" y="4686375"/>
              <a:ext cx="9175" cy="35625"/>
            </a:xfrm>
            <a:custGeom>
              <a:avLst/>
              <a:gdLst/>
              <a:ahLst/>
              <a:cxnLst/>
              <a:rect l="l" t="t" r="r" b="b"/>
              <a:pathLst>
                <a:path w="367" h="1425" extrusionOk="0">
                  <a:moveTo>
                    <a:pt x="123" y="0"/>
                  </a:moveTo>
                  <a:lnTo>
                    <a:pt x="42" y="41"/>
                  </a:lnTo>
                  <a:lnTo>
                    <a:pt x="1" y="122"/>
                  </a:lnTo>
                  <a:lnTo>
                    <a:pt x="1" y="163"/>
                  </a:lnTo>
                  <a:lnTo>
                    <a:pt x="1" y="1261"/>
                  </a:lnTo>
                  <a:lnTo>
                    <a:pt x="1" y="1343"/>
                  </a:lnTo>
                  <a:lnTo>
                    <a:pt x="42" y="1383"/>
                  </a:lnTo>
                  <a:lnTo>
                    <a:pt x="123" y="1424"/>
                  </a:lnTo>
                  <a:lnTo>
                    <a:pt x="245" y="1424"/>
                  </a:lnTo>
                  <a:lnTo>
                    <a:pt x="326" y="1383"/>
                  </a:lnTo>
                  <a:lnTo>
                    <a:pt x="367" y="1343"/>
                  </a:lnTo>
                  <a:lnTo>
                    <a:pt x="367" y="1261"/>
                  </a:lnTo>
                  <a:lnTo>
                    <a:pt x="367" y="163"/>
                  </a:lnTo>
                  <a:lnTo>
                    <a:pt x="367" y="122"/>
                  </a:lnTo>
                  <a:lnTo>
                    <a:pt x="326"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2"/>
            <p:cNvSpPr/>
            <p:nvPr/>
          </p:nvSpPr>
          <p:spPr>
            <a:xfrm>
              <a:off x="1892625" y="4686375"/>
              <a:ext cx="12225" cy="32575"/>
            </a:xfrm>
            <a:custGeom>
              <a:avLst/>
              <a:gdLst/>
              <a:ahLst/>
              <a:cxnLst/>
              <a:rect l="l" t="t" r="r" b="b"/>
              <a:pathLst>
                <a:path w="489" h="1303" extrusionOk="0">
                  <a:moveTo>
                    <a:pt x="122" y="0"/>
                  </a:moveTo>
                  <a:lnTo>
                    <a:pt x="81" y="41"/>
                  </a:lnTo>
                  <a:lnTo>
                    <a:pt x="41" y="82"/>
                  </a:lnTo>
                  <a:lnTo>
                    <a:pt x="0" y="245"/>
                  </a:lnTo>
                  <a:lnTo>
                    <a:pt x="122" y="1180"/>
                  </a:lnTo>
                  <a:lnTo>
                    <a:pt x="163" y="1221"/>
                  </a:lnTo>
                  <a:lnTo>
                    <a:pt x="244" y="1302"/>
                  </a:lnTo>
                  <a:lnTo>
                    <a:pt x="366" y="1302"/>
                  </a:lnTo>
                  <a:lnTo>
                    <a:pt x="448" y="1261"/>
                  </a:lnTo>
                  <a:lnTo>
                    <a:pt x="488" y="1221"/>
                  </a:lnTo>
                  <a:lnTo>
                    <a:pt x="488" y="1058"/>
                  </a:lnTo>
                  <a:lnTo>
                    <a:pt x="366" y="122"/>
                  </a:lnTo>
                  <a:lnTo>
                    <a:pt x="326" y="82"/>
                  </a:lnTo>
                  <a:lnTo>
                    <a:pt x="2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2"/>
            <p:cNvSpPr/>
            <p:nvPr/>
          </p:nvSpPr>
          <p:spPr>
            <a:xfrm>
              <a:off x="1924150" y="4684350"/>
              <a:ext cx="11200" cy="34600"/>
            </a:xfrm>
            <a:custGeom>
              <a:avLst/>
              <a:gdLst/>
              <a:ahLst/>
              <a:cxnLst/>
              <a:rect l="l" t="t" r="r" b="b"/>
              <a:pathLst>
                <a:path w="448" h="1384" extrusionOk="0">
                  <a:moveTo>
                    <a:pt x="203" y="0"/>
                  </a:moveTo>
                  <a:lnTo>
                    <a:pt x="122" y="41"/>
                  </a:lnTo>
                  <a:lnTo>
                    <a:pt x="41" y="81"/>
                  </a:lnTo>
                  <a:lnTo>
                    <a:pt x="0" y="122"/>
                  </a:lnTo>
                  <a:lnTo>
                    <a:pt x="0" y="203"/>
                  </a:lnTo>
                  <a:lnTo>
                    <a:pt x="81" y="1220"/>
                  </a:lnTo>
                  <a:lnTo>
                    <a:pt x="81" y="1261"/>
                  </a:lnTo>
                  <a:lnTo>
                    <a:pt x="122" y="1342"/>
                  </a:lnTo>
                  <a:lnTo>
                    <a:pt x="163" y="1383"/>
                  </a:lnTo>
                  <a:lnTo>
                    <a:pt x="325" y="1383"/>
                  </a:lnTo>
                  <a:lnTo>
                    <a:pt x="366" y="1342"/>
                  </a:lnTo>
                  <a:lnTo>
                    <a:pt x="407" y="1261"/>
                  </a:lnTo>
                  <a:lnTo>
                    <a:pt x="448" y="1220"/>
                  </a:lnTo>
                  <a:lnTo>
                    <a:pt x="366" y="203"/>
                  </a:lnTo>
                  <a:lnTo>
                    <a:pt x="366" y="122"/>
                  </a:lnTo>
                  <a:lnTo>
                    <a:pt x="325" y="81"/>
                  </a:lnTo>
                  <a:lnTo>
                    <a:pt x="24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2"/>
            <p:cNvSpPr/>
            <p:nvPr/>
          </p:nvSpPr>
          <p:spPr>
            <a:xfrm>
              <a:off x="1956675" y="4682300"/>
              <a:ext cx="11225" cy="33600"/>
            </a:xfrm>
            <a:custGeom>
              <a:avLst/>
              <a:gdLst/>
              <a:ahLst/>
              <a:cxnLst/>
              <a:rect l="l" t="t" r="r" b="b"/>
              <a:pathLst>
                <a:path w="449" h="1344" extrusionOk="0">
                  <a:moveTo>
                    <a:pt x="204" y="1"/>
                  </a:moveTo>
                  <a:lnTo>
                    <a:pt x="123" y="41"/>
                  </a:lnTo>
                  <a:lnTo>
                    <a:pt x="82" y="82"/>
                  </a:lnTo>
                  <a:lnTo>
                    <a:pt x="41" y="123"/>
                  </a:lnTo>
                  <a:lnTo>
                    <a:pt x="1" y="204"/>
                  </a:lnTo>
                  <a:lnTo>
                    <a:pt x="82" y="1140"/>
                  </a:lnTo>
                  <a:lnTo>
                    <a:pt x="123" y="1262"/>
                  </a:lnTo>
                  <a:lnTo>
                    <a:pt x="204" y="1302"/>
                  </a:lnTo>
                  <a:lnTo>
                    <a:pt x="245" y="1343"/>
                  </a:lnTo>
                  <a:lnTo>
                    <a:pt x="326" y="1302"/>
                  </a:lnTo>
                  <a:lnTo>
                    <a:pt x="407" y="1262"/>
                  </a:lnTo>
                  <a:lnTo>
                    <a:pt x="448" y="1221"/>
                  </a:lnTo>
                  <a:lnTo>
                    <a:pt x="448" y="1140"/>
                  </a:lnTo>
                  <a:lnTo>
                    <a:pt x="367" y="204"/>
                  </a:lnTo>
                  <a:lnTo>
                    <a:pt x="326" y="82"/>
                  </a:lnTo>
                  <a:lnTo>
                    <a:pt x="285" y="41"/>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2"/>
            <p:cNvSpPr/>
            <p:nvPr/>
          </p:nvSpPr>
          <p:spPr>
            <a:xfrm>
              <a:off x="1990250" y="4679250"/>
              <a:ext cx="11200" cy="38675"/>
            </a:xfrm>
            <a:custGeom>
              <a:avLst/>
              <a:gdLst/>
              <a:ahLst/>
              <a:cxnLst/>
              <a:rect l="l" t="t" r="r" b="b"/>
              <a:pathLst>
                <a:path w="448" h="1547" extrusionOk="0">
                  <a:moveTo>
                    <a:pt x="285" y="1"/>
                  </a:moveTo>
                  <a:lnTo>
                    <a:pt x="203" y="41"/>
                  </a:lnTo>
                  <a:lnTo>
                    <a:pt x="122" y="82"/>
                  </a:lnTo>
                  <a:lnTo>
                    <a:pt x="81" y="123"/>
                  </a:lnTo>
                  <a:lnTo>
                    <a:pt x="81" y="204"/>
                  </a:lnTo>
                  <a:lnTo>
                    <a:pt x="0" y="1343"/>
                  </a:lnTo>
                  <a:lnTo>
                    <a:pt x="41" y="1424"/>
                  </a:lnTo>
                  <a:lnTo>
                    <a:pt x="81" y="1465"/>
                  </a:lnTo>
                  <a:lnTo>
                    <a:pt x="122" y="1506"/>
                  </a:lnTo>
                  <a:lnTo>
                    <a:pt x="203" y="1546"/>
                  </a:lnTo>
                  <a:lnTo>
                    <a:pt x="285" y="1506"/>
                  </a:lnTo>
                  <a:lnTo>
                    <a:pt x="325" y="1465"/>
                  </a:lnTo>
                  <a:lnTo>
                    <a:pt x="366" y="1424"/>
                  </a:lnTo>
                  <a:lnTo>
                    <a:pt x="407" y="1343"/>
                  </a:lnTo>
                  <a:lnTo>
                    <a:pt x="447" y="204"/>
                  </a:lnTo>
                  <a:lnTo>
                    <a:pt x="447" y="123"/>
                  </a:lnTo>
                  <a:lnTo>
                    <a:pt x="407" y="82"/>
                  </a:lnTo>
                  <a:lnTo>
                    <a:pt x="325" y="41"/>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000" y="140225"/>
            <a:ext cx="3414000" cy="572700"/>
          </a:xfrm>
        </p:spPr>
        <p:txBody>
          <a:bodyPr/>
          <a:lstStyle/>
          <a:p>
            <a:r>
              <a:rPr lang="uk-UA" sz="3200" dirty="0"/>
              <a:t>В - переконання</a:t>
            </a:r>
            <a:endParaRPr lang="ru-RU" sz="3200" dirty="0"/>
          </a:p>
        </p:txBody>
      </p:sp>
      <p:sp>
        <p:nvSpPr>
          <p:cNvPr id="3" name="Текст 2"/>
          <p:cNvSpPr>
            <a:spLocks noGrp="1"/>
          </p:cNvSpPr>
          <p:nvPr>
            <p:ph type="body" idx="1"/>
          </p:nvPr>
        </p:nvSpPr>
        <p:spPr>
          <a:xfrm>
            <a:off x="619416" y="712925"/>
            <a:ext cx="4413900" cy="4974643"/>
          </a:xfrm>
        </p:spPr>
        <p:txBody>
          <a:bodyPr/>
          <a:lstStyle/>
          <a:p>
            <a:r>
              <a:rPr lang="uk-UA" b="1" dirty="0"/>
              <a:t>Вибірковість уваги</a:t>
            </a:r>
          </a:p>
          <a:p>
            <a:pPr marL="82296" indent="0">
              <a:buNone/>
            </a:pPr>
            <a:r>
              <a:rPr lang="uk-UA" dirty="0"/>
              <a:t>Людина концентрую увагу тільки на тих тих аспектах події, які є для неї актуальними. Наприклад, людина із депресією буде звертати увагу тільки на ті речі, які будуть </a:t>
            </a:r>
            <a:r>
              <a:rPr lang="uk-UA" dirty="0" err="1"/>
              <a:t>конкрентними</a:t>
            </a:r>
            <a:r>
              <a:rPr lang="uk-UA" dirty="0"/>
              <a:t> до її емоційного стану – сумні обличчя людей (хоча довкола може бути більше веселих або нейтральних </a:t>
            </a:r>
            <a:r>
              <a:rPr lang="uk-UA" dirty="0" err="1"/>
              <a:t>облич</a:t>
            </a:r>
            <a:r>
              <a:rPr lang="uk-UA" dirty="0"/>
              <a:t>), негативну новину у випуску телевізійних новин (хоча більшість можуть бути позитивними або нейтральними), на аспекти подій, які на її думку загрожують її «Я» тощо.</a:t>
            </a:r>
          </a:p>
          <a:p>
            <a:r>
              <a:rPr lang="uk-UA" b="1" dirty="0"/>
              <a:t>Вибірковість пам’яті</a:t>
            </a:r>
            <a:r>
              <a:rPr lang="uk-UA" dirty="0"/>
              <a:t> </a:t>
            </a:r>
          </a:p>
          <a:p>
            <a:pPr marL="82296" indent="0">
              <a:buNone/>
            </a:pPr>
            <a:r>
              <a:rPr lang="uk-UA" dirty="0"/>
              <a:t>Пам’ять не є ідеальною. Часто події запам’ятовується не такими, якими вони є насправді. Окрім того, зазвичай згадуються ті події чи їх аспекти, які відповідають теперішньому емоційному стану. Наприклад, людина із тривогою із більшою ймовірністю згадає подію, в якій вона відчувала тривогу, яка справдилась (клас посміявся над учнем, який </a:t>
            </a:r>
            <a:r>
              <a:rPr lang="uk-UA" dirty="0" err="1"/>
              <a:t>забув</a:t>
            </a:r>
            <a:r>
              <a:rPr lang="uk-UA" dirty="0"/>
              <a:t> вірш або запнувся та закляк під час відповіді).</a:t>
            </a:r>
          </a:p>
          <a:p>
            <a:pPr marL="82296" indent="0">
              <a:buNone/>
            </a:pPr>
            <a:endParaRPr lang="uk-UA" sz="1200" dirty="0"/>
          </a:p>
          <a:p>
            <a:endParaRPr lang="ru-RU" dirty="0"/>
          </a:p>
        </p:txBody>
      </p:sp>
    </p:spTree>
    <p:extLst>
      <p:ext uri="{BB962C8B-B14F-4D97-AF65-F5344CB8AC3E}">
        <p14:creationId xmlns:p14="http://schemas.microsoft.com/office/powerpoint/2010/main" val="1345390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5"/>
        <p:cNvGrpSpPr/>
        <p:nvPr/>
      </p:nvGrpSpPr>
      <p:grpSpPr>
        <a:xfrm>
          <a:off x="0" y="0"/>
          <a:ext cx="0" cy="0"/>
          <a:chOff x="0" y="0"/>
          <a:chExt cx="0" cy="0"/>
        </a:xfrm>
      </p:grpSpPr>
      <p:sp>
        <p:nvSpPr>
          <p:cNvPr id="1316" name="Google Shape;1316;p40"/>
          <p:cNvSpPr txBox="1">
            <a:spLocks noGrp="1"/>
          </p:cNvSpPr>
          <p:nvPr>
            <p:ph type="title"/>
          </p:nvPr>
        </p:nvSpPr>
        <p:spPr>
          <a:xfrm>
            <a:off x="308324" y="554991"/>
            <a:ext cx="3739200" cy="1915500"/>
          </a:xfrm>
          <a:prstGeom prst="rect">
            <a:avLst/>
          </a:prstGeom>
        </p:spPr>
        <p:txBody>
          <a:bodyPr spcFirstLastPara="1" wrap="square" lIns="91425" tIns="91425" rIns="91425" bIns="91425" anchor="ctr" anchorCtr="0">
            <a:noAutofit/>
          </a:bodyPr>
          <a:lstStyle/>
          <a:p>
            <a:pPr lvl="0"/>
            <a:r>
              <a:rPr lang="uk-UA" sz="3200" dirty="0"/>
              <a:t>С - наслідки</a:t>
            </a:r>
            <a:endParaRPr sz="3200" dirty="0"/>
          </a:p>
        </p:txBody>
      </p:sp>
      <p:sp>
        <p:nvSpPr>
          <p:cNvPr id="1318" name="Google Shape;1318;p40"/>
          <p:cNvSpPr txBox="1">
            <a:spLocks noGrp="1"/>
          </p:cNvSpPr>
          <p:nvPr>
            <p:ph type="subTitle" idx="1"/>
          </p:nvPr>
        </p:nvSpPr>
        <p:spPr>
          <a:xfrm>
            <a:off x="436349" y="1761022"/>
            <a:ext cx="3316368" cy="2399133"/>
          </a:xfrm>
          <a:prstGeom prst="rect">
            <a:avLst/>
          </a:prstGeom>
        </p:spPr>
        <p:txBody>
          <a:bodyPr spcFirstLastPara="1" wrap="square" lIns="91425" tIns="91425" rIns="91425" bIns="91425" anchor="t" anchorCtr="0">
            <a:noAutofit/>
          </a:bodyPr>
          <a:lstStyle/>
          <a:p>
            <a:pPr>
              <a:buFont typeface="Arial" charset="0"/>
              <a:buChar char="•"/>
            </a:pPr>
            <a:r>
              <a:rPr lang="uk-UA" sz="1400" dirty="0"/>
              <a:t>Поява нової емоції (страх, смуток, радість, ейфорія, депресія, тривога, спокій тощо)</a:t>
            </a:r>
          </a:p>
          <a:p>
            <a:pPr>
              <a:buFont typeface="Arial" charset="0"/>
              <a:buChar char="•"/>
            </a:pPr>
            <a:r>
              <a:rPr lang="uk-UA" sz="1400" dirty="0"/>
              <a:t>Поява відповідної поведінки (заклякання – у випадку сильного страху, «депресивно-подібна поведінка» (небажання щось роботи, моторна </a:t>
            </a:r>
            <a:r>
              <a:rPr lang="uk-UA" sz="1400" dirty="0" err="1"/>
              <a:t>заторможеність</a:t>
            </a:r>
            <a:r>
              <a:rPr lang="uk-UA" sz="1400" dirty="0"/>
              <a:t> тощо) </a:t>
            </a:r>
            <a:r>
              <a:rPr lang="uk-UA" sz="1400" dirty="0" err="1"/>
              <a:t>и</a:t>
            </a:r>
            <a:r>
              <a:rPr lang="uk-UA" sz="1400" dirty="0"/>
              <a:t> випадку депресії), </a:t>
            </a:r>
            <a:r>
              <a:rPr lang="uk-UA" sz="1400" dirty="0" err="1"/>
              <a:t>встрягання</a:t>
            </a:r>
            <a:r>
              <a:rPr lang="uk-UA" sz="1400" dirty="0"/>
              <a:t> у конфлікт у випадку агресії тощо)</a:t>
            </a:r>
            <a:endParaRPr lang="ru-RU" sz="1400" dirty="0"/>
          </a:p>
          <a:p>
            <a:pPr marL="0" lvl="0" indent="0" algn="l" rtl="0">
              <a:spcBef>
                <a:spcPts val="0"/>
              </a:spcBef>
              <a:spcAft>
                <a:spcPts val="1600"/>
              </a:spcAft>
              <a:buNone/>
            </a:pPr>
            <a:endParaRPr dirty="0"/>
          </a:p>
        </p:txBody>
      </p:sp>
      <p:grpSp>
        <p:nvGrpSpPr>
          <p:cNvPr id="1319" name="Google Shape;1319;p40"/>
          <p:cNvGrpSpPr/>
          <p:nvPr/>
        </p:nvGrpSpPr>
        <p:grpSpPr>
          <a:xfrm>
            <a:off x="5469915" y="2259353"/>
            <a:ext cx="1926484" cy="2038554"/>
            <a:chOff x="7478040" y="2048903"/>
            <a:chExt cx="1926484" cy="2038554"/>
          </a:xfrm>
        </p:grpSpPr>
        <p:sp>
          <p:nvSpPr>
            <p:cNvPr id="1320" name="Google Shape;1320;p40"/>
            <p:cNvSpPr/>
            <p:nvPr/>
          </p:nvSpPr>
          <p:spPr>
            <a:xfrm>
              <a:off x="7641639" y="2142803"/>
              <a:ext cx="1060233" cy="1375220"/>
            </a:xfrm>
            <a:custGeom>
              <a:avLst/>
              <a:gdLst/>
              <a:ahLst/>
              <a:cxnLst/>
              <a:rect l="l" t="t" r="r" b="b"/>
              <a:pathLst>
                <a:path w="14238" h="18468" extrusionOk="0">
                  <a:moveTo>
                    <a:pt x="7037" y="0"/>
                  </a:moveTo>
                  <a:lnTo>
                    <a:pt x="6305" y="82"/>
                  </a:lnTo>
                  <a:lnTo>
                    <a:pt x="5573" y="285"/>
                  </a:lnTo>
                  <a:lnTo>
                    <a:pt x="4882" y="529"/>
                  </a:lnTo>
                  <a:lnTo>
                    <a:pt x="4231" y="854"/>
                  </a:lnTo>
                  <a:lnTo>
                    <a:pt x="3580" y="1261"/>
                  </a:lnTo>
                  <a:lnTo>
                    <a:pt x="3010" y="1709"/>
                  </a:lnTo>
                  <a:lnTo>
                    <a:pt x="2482" y="2237"/>
                  </a:lnTo>
                  <a:lnTo>
                    <a:pt x="2034" y="2807"/>
                  </a:lnTo>
                  <a:lnTo>
                    <a:pt x="1627" y="3417"/>
                  </a:lnTo>
                  <a:lnTo>
                    <a:pt x="1505" y="3742"/>
                  </a:lnTo>
                  <a:lnTo>
                    <a:pt x="1383" y="4027"/>
                  </a:lnTo>
                  <a:lnTo>
                    <a:pt x="1302" y="4312"/>
                  </a:lnTo>
                  <a:lnTo>
                    <a:pt x="1302" y="4637"/>
                  </a:lnTo>
                  <a:lnTo>
                    <a:pt x="1302" y="4963"/>
                  </a:lnTo>
                  <a:lnTo>
                    <a:pt x="1383" y="5329"/>
                  </a:lnTo>
                  <a:lnTo>
                    <a:pt x="1505" y="5776"/>
                  </a:lnTo>
                  <a:lnTo>
                    <a:pt x="1587" y="6264"/>
                  </a:lnTo>
                  <a:lnTo>
                    <a:pt x="1709" y="7159"/>
                  </a:lnTo>
                  <a:lnTo>
                    <a:pt x="1831" y="8095"/>
                  </a:lnTo>
                  <a:lnTo>
                    <a:pt x="1953" y="9030"/>
                  </a:lnTo>
                  <a:lnTo>
                    <a:pt x="1424" y="9152"/>
                  </a:lnTo>
                  <a:lnTo>
                    <a:pt x="1180" y="9234"/>
                  </a:lnTo>
                  <a:lnTo>
                    <a:pt x="977" y="9356"/>
                  </a:lnTo>
                  <a:lnTo>
                    <a:pt x="773" y="9478"/>
                  </a:lnTo>
                  <a:lnTo>
                    <a:pt x="570" y="9640"/>
                  </a:lnTo>
                  <a:lnTo>
                    <a:pt x="367" y="9844"/>
                  </a:lnTo>
                  <a:lnTo>
                    <a:pt x="204" y="10088"/>
                  </a:lnTo>
                  <a:lnTo>
                    <a:pt x="122" y="10251"/>
                  </a:lnTo>
                  <a:lnTo>
                    <a:pt x="82" y="10495"/>
                  </a:lnTo>
                  <a:lnTo>
                    <a:pt x="41" y="10698"/>
                  </a:lnTo>
                  <a:lnTo>
                    <a:pt x="0" y="10942"/>
                  </a:lnTo>
                  <a:lnTo>
                    <a:pt x="41" y="11145"/>
                  </a:lnTo>
                  <a:lnTo>
                    <a:pt x="82" y="11349"/>
                  </a:lnTo>
                  <a:lnTo>
                    <a:pt x="204" y="11552"/>
                  </a:lnTo>
                  <a:lnTo>
                    <a:pt x="326" y="11756"/>
                  </a:lnTo>
                  <a:lnTo>
                    <a:pt x="529" y="11918"/>
                  </a:lnTo>
                  <a:lnTo>
                    <a:pt x="733" y="12040"/>
                  </a:lnTo>
                  <a:lnTo>
                    <a:pt x="1017" y="12122"/>
                  </a:lnTo>
                  <a:lnTo>
                    <a:pt x="1302" y="12162"/>
                  </a:lnTo>
                  <a:lnTo>
                    <a:pt x="1912" y="12203"/>
                  </a:lnTo>
                  <a:lnTo>
                    <a:pt x="2441" y="12203"/>
                  </a:lnTo>
                  <a:lnTo>
                    <a:pt x="2766" y="15091"/>
                  </a:lnTo>
                  <a:lnTo>
                    <a:pt x="3132" y="18304"/>
                  </a:lnTo>
                  <a:lnTo>
                    <a:pt x="4800" y="18426"/>
                  </a:lnTo>
                  <a:lnTo>
                    <a:pt x="6468" y="18467"/>
                  </a:lnTo>
                  <a:lnTo>
                    <a:pt x="8136" y="18467"/>
                  </a:lnTo>
                  <a:lnTo>
                    <a:pt x="9844" y="18386"/>
                  </a:lnTo>
                  <a:lnTo>
                    <a:pt x="9803" y="16393"/>
                  </a:lnTo>
                  <a:lnTo>
                    <a:pt x="9803" y="15132"/>
                  </a:lnTo>
                  <a:lnTo>
                    <a:pt x="9844" y="14603"/>
                  </a:lnTo>
                  <a:lnTo>
                    <a:pt x="10983" y="14400"/>
                  </a:lnTo>
                  <a:lnTo>
                    <a:pt x="11552" y="14237"/>
                  </a:lnTo>
                  <a:lnTo>
                    <a:pt x="12081" y="14033"/>
                  </a:lnTo>
                  <a:lnTo>
                    <a:pt x="12610" y="13789"/>
                  </a:lnTo>
                  <a:lnTo>
                    <a:pt x="13098" y="13464"/>
                  </a:lnTo>
                  <a:lnTo>
                    <a:pt x="13302" y="13301"/>
                  </a:lnTo>
                  <a:lnTo>
                    <a:pt x="13505" y="13098"/>
                  </a:lnTo>
                  <a:lnTo>
                    <a:pt x="13708" y="12854"/>
                  </a:lnTo>
                  <a:lnTo>
                    <a:pt x="13871" y="12610"/>
                  </a:lnTo>
                  <a:lnTo>
                    <a:pt x="14034" y="12203"/>
                  </a:lnTo>
                  <a:lnTo>
                    <a:pt x="14156" y="11756"/>
                  </a:lnTo>
                  <a:lnTo>
                    <a:pt x="14237" y="11267"/>
                  </a:lnTo>
                  <a:lnTo>
                    <a:pt x="14196" y="10820"/>
                  </a:lnTo>
                  <a:lnTo>
                    <a:pt x="13546" y="10983"/>
                  </a:lnTo>
                  <a:lnTo>
                    <a:pt x="12854" y="11145"/>
                  </a:lnTo>
                  <a:lnTo>
                    <a:pt x="12244" y="11349"/>
                  </a:lnTo>
                  <a:lnTo>
                    <a:pt x="11593" y="11634"/>
                  </a:lnTo>
                  <a:lnTo>
                    <a:pt x="11552" y="11390"/>
                  </a:lnTo>
                  <a:lnTo>
                    <a:pt x="11552" y="11186"/>
                  </a:lnTo>
                  <a:lnTo>
                    <a:pt x="11593" y="10983"/>
                  </a:lnTo>
                  <a:lnTo>
                    <a:pt x="11674" y="10779"/>
                  </a:lnTo>
                  <a:lnTo>
                    <a:pt x="11797" y="10576"/>
                  </a:lnTo>
                  <a:lnTo>
                    <a:pt x="11919" y="10413"/>
                  </a:lnTo>
                  <a:lnTo>
                    <a:pt x="12081" y="10251"/>
                  </a:lnTo>
                  <a:lnTo>
                    <a:pt x="12244" y="10088"/>
                  </a:lnTo>
                  <a:lnTo>
                    <a:pt x="12610" y="9885"/>
                  </a:lnTo>
                  <a:lnTo>
                    <a:pt x="13017" y="9722"/>
                  </a:lnTo>
                  <a:lnTo>
                    <a:pt x="13424" y="9600"/>
                  </a:lnTo>
                  <a:lnTo>
                    <a:pt x="13871" y="9478"/>
                  </a:lnTo>
                  <a:lnTo>
                    <a:pt x="13871" y="8461"/>
                  </a:lnTo>
                  <a:lnTo>
                    <a:pt x="13830" y="7485"/>
                  </a:lnTo>
                  <a:lnTo>
                    <a:pt x="13708" y="6508"/>
                  </a:lnTo>
                  <a:lnTo>
                    <a:pt x="13546" y="5532"/>
                  </a:lnTo>
                  <a:lnTo>
                    <a:pt x="13424" y="4434"/>
                  </a:lnTo>
                  <a:lnTo>
                    <a:pt x="13302" y="3905"/>
                  </a:lnTo>
                  <a:lnTo>
                    <a:pt x="13180" y="3661"/>
                  </a:lnTo>
                  <a:lnTo>
                    <a:pt x="13057" y="3376"/>
                  </a:lnTo>
                  <a:lnTo>
                    <a:pt x="12732" y="2888"/>
                  </a:lnTo>
                  <a:lnTo>
                    <a:pt x="12366" y="2400"/>
                  </a:lnTo>
                  <a:lnTo>
                    <a:pt x="11959" y="1953"/>
                  </a:lnTo>
                  <a:lnTo>
                    <a:pt x="11512" y="1546"/>
                  </a:lnTo>
                  <a:lnTo>
                    <a:pt x="11471" y="1505"/>
                  </a:lnTo>
                  <a:lnTo>
                    <a:pt x="10983" y="1180"/>
                  </a:lnTo>
                  <a:lnTo>
                    <a:pt x="10495" y="854"/>
                  </a:lnTo>
                  <a:lnTo>
                    <a:pt x="9966" y="570"/>
                  </a:lnTo>
                  <a:lnTo>
                    <a:pt x="9397" y="366"/>
                  </a:lnTo>
                  <a:lnTo>
                    <a:pt x="8827" y="163"/>
                  </a:lnTo>
                  <a:lnTo>
                    <a:pt x="8217" y="82"/>
                  </a:lnTo>
                  <a:lnTo>
                    <a:pt x="760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0"/>
            <p:cNvSpPr/>
            <p:nvPr/>
          </p:nvSpPr>
          <p:spPr>
            <a:xfrm>
              <a:off x="7629501" y="2130665"/>
              <a:ext cx="1084434" cy="1402474"/>
            </a:xfrm>
            <a:custGeom>
              <a:avLst/>
              <a:gdLst/>
              <a:ahLst/>
              <a:cxnLst/>
              <a:rect l="l" t="t" r="r" b="b"/>
              <a:pathLst>
                <a:path w="14563" h="18834" extrusionOk="0">
                  <a:moveTo>
                    <a:pt x="8136" y="367"/>
                  </a:moveTo>
                  <a:lnTo>
                    <a:pt x="8624" y="448"/>
                  </a:lnTo>
                  <a:lnTo>
                    <a:pt x="9072" y="570"/>
                  </a:lnTo>
                  <a:lnTo>
                    <a:pt x="9519" y="692"/>
                  </a:lnTo>
                  <a:lnTo>
                    <a:pt x="9966" y="855"/>
                  </a:lnTo>
                  <a:lnTo>
                    <a:pt x="10373" y="1058"/>
                  </a:lnTo>
                  <a:lnTo>
                    <a:pt x="10780" y="1302"/>
                  </a:lnTo>
                  <a:lnTo>
                    <a:pt x="11187" y="1546"/>
                  </a:lnTo>
                  <a:lnTo>
                    <a:pt x="11471" y="1768"/>
                  </a:lnTo>
                  <a:lnTo>
                    <a:pt x="11471" y="1790"/>
                  </a:lnTo>
                  <a:lnTo>
                    <a:pt x="11553" y="1831"/>
                  </a:lnTo>
                  <a:lnTo>
                    <a:pt x="11919" y="2197"/>
                  </a:lnTo>
                  <a:lnTo>
                    <a:pt x="12285" y="2563"/>
                  </a:lnTo>
                  <a:lnTo>
                    <a:pt x="12610" y="2970"/>
                  </a:lnTo>
                  <a:lnTo>
                    <a:pt x="12895" y="3377"/>
                  </a:lnTo>
                  <a:lnTo>
                    <a:pt x="13139" y="3824"/>
                  </a:lnTo>
                  <a:lnTo>
                    <a:pt x="13261" y="4068"/>
                  </a:lnTo>
                  <a:lnTo>
                    <a:pt x="13343" y="4312"/>
                  </a:lnTo>
                  <a:lnTo>
                    <a:pt x="13424" y="4800"/>
                  </a:lnTo>
                  <a:lnTo>
                    <a:pt x="13465" y="5248"/>
                  </a:lnTo>
                  <a:lnTo>
                    <a:pt x="13627" y="6346"/>
                  </a:lnTo>
                  <a:lnTo>
                    <a:pt x="13749" y="7404"/>
                  </a:lnTo>
                  <a:lnTo>
                    <a:pt x="13831" y="8542"/>
                  </a:lnTo>
                  <a:lnTo>
                    <a:pt x="13866" y="9510"/>
                  </a:lnTo>
                  <a:lnTo>
                    <a:pt x="13866" y="9510"/>
                  </a:lnTo>
                  <a:lnTo>
                    <a:pt x="13505" y="9600"/>
                  </a:lnTo>
                  <a:lnTo>
                    <a:pt x="13017" y="9722"/>
                  </a:lnTo>
                  <a:lnTo>
                    <a:pt x="12529" y="9925"/>
                  </a:lnTo>
                  <a:lnTo>
                    <a:pt x="12326" y="10088"/>
                  </a:lnTo>
                  <a:lnTo>
                    <a:pt x="12122" y="10251"/>
                  </a:lnTo>
                  <a:lnTo>
                    <a:pt x="11960" y="10373"/>
                  </a:lnTo>
                  <a:lnTo>
                    <a:pt x="11837" y="10576"/>
                  </a:lnTo>
                  <a:lnTo>
                    <a:pt x="11715" y="10739"/>
                  </a:lnTo>
                  <a:lnTo>
                    <a:pt x="11634" y="10942"/>
                  </a:lnTo>
                  <a:lnTo>
                    <a:pt x="11553" y="11186"/>
                  </a:lnTo>
                  <a:lnTo>
                    <a:pt x="11553" y="11390"/>
                  </a:lnTo>
                  <a:lnTo>
                    <a:pt x="11553" y="11593"/>
                  </a:lnTo>
                  <a:lnTo>
                    <a:pt x="11593" y="11837"/>
                  </a:lnTo>
                  <a:lnTo>
                    <a:pt x="11634" y="11919"/>
                  </a:lnTo>
                  <a:lnTo>
                    <a:pt x="11675" y="11959"/>
                  </a:lnTo>
                  <a:lnTo>
                    <a:pt x="11837" y="11959"/>
                  </a:lnTo>
                  <a:lnTo>
                    <a:pt x="12488" y="11675"/>
                  </a:lnTo>
                  <a:lnTo>
                    <a:pt x="13098" y="11471"/>
                  </a:lnTo>
                  <a:lnTo>
                    <a:pt x="13749" y="11308"/>
                  </a:lnTo>
                  <a:lnTo>
                    <a:pt x="14197" y="11225"/>
                  </a:lnTo>
                  <a:lnTo>
                    <a:pt x="14197" y="11225"/>
                  </a:lnTo>
                  <a:lnTo>
                    <a:pt x="14197" y="11390"/>
                  </a:lnTo>
                  <a:lnTo>
                    <a:pt x="14197" y="11756"/>
                  </a:lnTo>
                  <a:lnTo>
                    <a:pt x="14115" y="12122"/>
                  </a:lnTo>
                  <a:lnTo>
                    <a:pt x="13953" y="12447"/>
                  </a:lnTo>
                  <a:lnTo>
                    <a:pt x="13790" y="12773"/>
                  </a:lnTo>
                  <a:lnTo>
                    <a:pt x="13587" y="13058"/>
                  </a:lnTo>
                  <a:lnTo>
                    <a:pt x="13343" y="13302"/>
                  </a:lnTo>
                  <a:lnTo>
                    <a:pt x="13058" y="13546"/>
                  </a:lnTo>
                  <a:lnTo>
                    <a:pt x="12732" y="13749"/>
                  </a:lnTo>
                  <a:lnTo>
                    <a:pt x="12407" y="13952"/>
                  </a:lnTo>
                  <a:lnTo>
                    <a:pt x="12041" y="14074"/>
                  </a:lnTo>
                  <a:lnTo>
                    <a:pt x="11675" y="14237"/>
                  </a:lnTo>
                  <a:lnTo>
                    <a:pt x="10902" y="14400"/>
                  </a:lnTo>
                  <a:lnTo>
                    <a:pt x="10129" y="14563"/>
                  </a:lnTo>
                  <a:lnTo>
                    <a:pt x="9966" y="14603"/>
                  </a:lnTo>
                  <a:lnTo>
                    <a:pt x="9885" y="14644"/>
                  </a:lnTo>
                  <a:lnTo>
                    <a:pt x="9844" y="14725"/>
                  </a:lnTo>
                  <a:lnTo>
                    <a:pt x="9804" y="14888"/>
                  </a:lnTo>
                  <a:lnTo>
                    <a:pt x="9804" y="15417"/>
                  </a:lnTo>
                  <a:lnTo>
                    <a:pt x="9804" y="17166"/>
                  </a:lnTo>
                  <a:lnTo>
                    <a:pt x="9804" y="18355"/>
                  </a:lnTo>
                  <a:lnTo>
                    <a:pt x="9804" y="18355"/>
                  </a:lnTo>
                  <a:lnTo>
                    <a:pt x="8299" y="18427"/>
                  </a:lnTo>
                  <a:lnTo>
                    <a:pt x="6631" y="18467"/>
                  </a:lnTo>
                  <a:lnTo>
                    <a:pt x="4963" y="18386"/>
                  </a:lnTo>
                  <a:lnTo>
                    <a:pt x="3433" y="18274"/>
                  </a:lnTo>
                  <a:lnTo>
                    <a:pt x="3433" y="18274"/>
                  </a:lnTo>
                  <a:lnTo>
                    <a:pt x="3418" y="18183"/>
                  </a:lnTo>
                  <a:lnTo>
                    <a:pt x="3377" y="17695"/>
                  </a:lnTo>
                  <a:lnTo>
                    <a:pt x="3214" y="16230"/>
                  </a:lnTo>
                  <a:lnTo>
                    <a:pt x="2889" y="13098"/>
                  </a:lnTo>
                  <a:lnTo>
                    <a:pt x="2807" y="12610"/>
                  </a:lnTo>
                  <a:lnTo>
                    <a:pt x="2807" y="12447"/>
                  </a:lnTo>
                  <a:lnTo>
                    <a:pt x="2807" y="12407"/>
                  </a:lnTo>
                  <a:lnTo>
                    <a:pt x="2767" y="12488"/>
                  </a:lnTo>
                  <a:lnTo>
                    <a:pt x="2807" y="12366"/>
                  </a:lnTo>
                  <a:lnTo>
                    <a:pt x="2767" y="12285"/>
                  </a:lnTo>
                  <a:lnTo>
                    <a:pt x="2726" y="12244"/>
                  </a:lnTo>
                  <a:lnTo>
                    <a:pt x="2604" y="12203"/>
                  </a:lnTo>
                  <a:lnTo>
                    <a:pt x="1953" y="12163"/>
                  </a:lnTo>
                  <a:lnTo>
                    <a:pt x="1587" y="12163"/>
                  </a:lnTo>
                  <a:lnTo>
                    <a:pt x="1221" y="12081"/>
                  </a:lnTo>
                  <a:lnTo>
                    <a:pt x="936" y="12000"/>
                  </a:lnTo>
                  <a:lnTo>
                    <a:pt x="774" y="11919"/>
                  </a:lnTo>
                  <a:lnTo>
                    <a:pt x="652" y="11837"/>
                  </a:lnTo>
                  <a:lnTo>
                    <a:pt x="570" y="11715"/>
                  </a:lnTo>
                  <a:lnTo>
                    <a:pt x="489" y="11553"/>
                  </a:lnTo>
                  <a:lnTo>
                    <a:pt x="407" y="11390"/>
                  </a:lnTo>
                  <a:lnTo>
                    <a:pt x="367" y="11186"/>
                  </a:lnTo>
                  <a:lnTo>
                    <a:pt x="367" y="10820"/>
                  </a:lnTo>
                  <a:lnTo>
                    <a:pt x="489" y="10495"/>
                  </a:lnTo>
                  <a:lnTo>
                    <a:pt x="652" y="10170"/>
                  </a:lnTo>
                  <a:lnTo>
                    <a:pt x="896" y="9925"/>
                  </a:lnTo>
                  <a:lnTo>
                    <a:pt x="1180" y="9681"/>
                  </a:lnTo>
                  <a:lnTo>
                    <a:pt x="1506" y="9559"/>
                  </a:lnTo>
                  <a:lnTo>
                    <a:pt x="1831" y="9437"/>
                  </a:lnTo>
                  <a:lnTo>
                    <a:pt x="2157" y="9356"/>
                  </a:lnTo>
                  <a:lnTo>
                    <a:pt x="2238" y="9315"/>
                  </a:lnTo>
                  <a:lnTo>
                    <a:pt x="2279" y="9275"/>
                  </a:lnTo>
                  <a:lnTo>
                    <a:pt x="2319" y="9112"/>
                  </a:lnTo>
                  <a:lnTo>
                    <a:pt x="2157" y="8217"/>
                  </a:lnTo>
                  <a:lnTo>
                    <a:pt x="2075" y="7282"/>
                  </a:lnTo>
                  <a:lnTo>
                    <a:pt x="1913" y="6346"/>
                  </a:lnTo>
                  <a:lnTo>
                    <a:pt x="1750" y="5451"/>
                  </a:lnTo>
                  <a:lnTo>
                    <a:pt x="1668" y="5085"/>
                  </a:lnTo>
                  <a:lnTo>
                    <a:pt x="1668" y="4719"/>
                  </a:lnTo>
                  <a:lnTo>
                    <a:pt x="1709" y="4353"/>
                  </a:lnTo>
                  <a:lnTo>
                    <a:pt x="1831" y="3987"/>
                  </a:lnTo>
                  <a:lnTo>
                    <a:pt x="1994" y="3621"/>
                  </a:lnTo>
                  <a:lnTo>
                    <a:pt x="2197" y="3295"/>
                  </a:lnTo>
                  <a:lnTo>
                    <a:pt x="2685" y="2685"/>
                  </a:lnTo>
                  <a:lnTo>
                    <a:pt x="3214" y="2116"/>
                  </a:lnTo>
                  <a:lnTo>
                    <a:pt x="3824" y="1628"/>
                  </a:lnTo>
                  <a:lnTo>
                    <a:pt x="4434" y="1180"/>
                  </a:lnTo>
                  <a:lnTo>
                    <a:pt x="5126" y="855"/>
                  </a:lnTo>
                  <a:lnTo>
                    <a:pt x="5858" y="570"/>
                  </a:lnTo>
                  <a:lnTo>
                    <a:pt x="6631" y="407"/>
                  </a:lnTo>
                  <a:lnTo>
                    <a:pt x="6997" y="367"/>
                  </a:lnTo>
                  <a:close/>
                  <a:moveTo>
                    <a:pt x="7078" y="1"/>
                  </a:moveTo>
                  <a:lnTo>
                    <a:pt x="6631" y="41"/>
                  </a:lnTo>
                  <a:lnTo>
                    <a:pt x="6224" y="123"/>
                  </a:lnTo>
                  <a:lnTo>
                    <a:pt x="5817" y="204"/>
                  </a:lnTo>
                  <a:lnTo>
                    <a:pt x="5411" y="326"/>
                  </a:lnTo>
                  <a:lnTo>
                    <a:pt x="4638" y="651"/>
                  </a:lnTo>
                  <a:lnTo>
                    <a:pt x="3946" y="1058"/>
                  </a:lnTo>
                  <a:lnTo>
                    <a:pt x="3295" y="1546"/>
                  </a:lnTo>
                  <a:lnTo>
                    <a:pt x="2685" y="2075"/>
                  </a:lnTo>
                  <a:lnTo>
                    <a:pt x="2197" y="2685"/>
                  </a:lnTo>
                  <a:lnTo>
                    <a:pt x="1953" y="3011"/>
                  </a:lnTo>
                  <a:lnTo>
                    <a:pt x="1709" y="3336"/>
                  </a:lnTo>
                  <a:lnTo>
                    <a:pt x="1546" y="3702"/>
                  </a:lnTo>
                  <a:lnTo>
                    <a:pt x="1384" y="4068"/>
                  </a:lnTo>
                  <a:lnTo>
                    <a:pt x="1302" y="4434"/>
                  </a:lnTo>
                  <a:lnTo>
                    <a:pt x="1262" y="4841"/>
                  </a:lnTo>
                  <a:lnTo>
                    <a:pt x="1302" y="5085"/>
                  </a:lnTo>
                  <a:lnTo>
                    <a:pt x="1343" y="5329"/>
                  </a:lnTo>
                  <a:lnTo>
                    <a:pt x="1465" y="5817"/>
                  </a:lnTo>
                  <a:lnTo>
                    <a:pt x="1546" y="6387"/>
                  </a:lnTo>
                  <a:lnTo>
                    <a:pt x="1668" y="6956"/>
                  </a:lnTo>
                  <a:lnTo>
                    <a:pt x="1790" y="8095"/>
                  </a:lnTo>
                  <a:lnTo>
                    <a:pt x="1925" y="9035"/>
                  </a:lnTo>
                  <a:lnTo>
                    <a:pt x="1925" y="9035"/>
                  </a:lnTo>
                  <a:lnTo>
                    <a:pt x="1668" y="9112"/>
                  </a:lnTo>
                  <a:lnTo>
                    <a:pt x="1262" y="9234"/>
                  </a:lnTo>
                  <a:lnTo>
                    <a:pt x="896" y="9437"/>
                  </a:lnTo>
                  <a:lnTo>
                    <a:pt x="570" y="9681"/>
                  </a:lnTo>
                  <a:lnTo>
                    <a:pt x="448" y="9844"/>
                  </a:lnTo>
                  <a:lnTo>
                    <a:pt x="285" y="10007"/>
                  </a:lnTo>
                  <a:lnTo>
                    <a:pt x="123" y="10414"/>
                  </a:lnTo>
                  <a:lnTo>
                    <a:pt x="41" y="10617"/>
                  </a:lnTo>
                  <a:lnTo>
                    <a:pt x="1" y="10820"/>
                  </a:lnTo>
                  <a:lnTo>
                    <a:pt x="1" y="11024"/>
                  </a:lnTo>
                  <a:lnTo>
                    <a:pt x="1" y="11268"/>
                  </a:lnTo>
                  <a:lnTo>
                    <a:pt x="41" y="11471"/>
                  </a:lnTo>
                  <a:lnTo>
                    <a:pt x="123" y="11634"/>
                  </a:lnTo>
                  <a:lnTo>
                    <a:pt x="204" y="11837"/>
                  </a:lnTo>
                  <a:lnTo>
                    <a:pt x="326" y="12000"/>
                  </a:lnTo>
                  <a:lnTo>
                    <a:pt x="448" y="12122"/>
                  </a:lnTo>
                  <a:lnTo>
                    <a:pt x="611" y="12244"/>
                  </a:lnTo>
                  <a:lnTo>
                    <a:pt x="774" y="12325"/>
                  </a:lnTo>
                  <a:lnTo>
                    <a:pt x="977" y="12407"/>
                  </a:lnTo>
                  <a:lnTo>
                    <a:pt x="1384" y="12488"/>
                  </a:lnTo>
                  <a:lnTo>
                    <a:pt x="1790" y="12529"/>
                  </a:lnTo>
                  <a:lnTo>
                    <a:pt x="2441" y="12561"/>
                  </a:lnTo>
                  <a:lnTo>
                    <a:pt x="2441" y="12561"/>
                  </a:lnTo>
                  <a:lnTo>
                    <a:pt x="2441" y="12610"/>
                  </a:lnTo>
                  <a:lnTo>
                    <a:pt x="2482" y="12936"/>
                  </a:lnTo>
                  <a:lnTo>
                    <a:pt x="2645" y="14278"/>
                  </a:lnTo>
                  <a:lnTo>
                    <a:pt x="2970" y="17573"/>
                  </a:lnTo>
                  <a:lnTo>
                    <a:pt x="3051" y="18020"/>
                  </a:lnTo>
                  <a:lnTo>
                    <a:pt x="3092" y="18508"/>
                  </a:lnTo>
                  <a:lnTo>
                    <a:pt x="3133" y="18549"/>
                  </a:lnTo>
                  <a:lnTo>
                    <a:pt x="3173" y="18589"/>
                  </a:lnTo>
                  <a:lnTo>
                    <a:pt x="3295" y="18630"/>
                  </a:lnTo>
                  <a:lnTo>
                    <a:pt x="4963" y="18752"/>
                  </a:lnTo>
                  <a:lnTo>
                    <a:pt x="6631" y="18834"/>
                  </a:lnTo>
                  <a:lnTo>
                    <a:pt x="8299" y="18834"/>
                  </a:lnTo>
                  <a:lnTo>
                    <a:pt x="10007" y="18712"/>
                  </a:lnTo>
                  <a:lnTo>
                    <a:pt x="10088" y="18712"/>
                  </a:lnTo>
                  <a:lnTo>
                    <a:pt x="10129" y="18671"/>
                  </a:lnTo>
                  <a:lnTo>
                    <a:pt x="10170" y="18630"/>
                  </a:lnTo>
                  <a:lnTo>
                    <a:pt x="10170" y="18549"/>
                  </a:lnTo>
                  <a:lnTo>
                    <a:pt x="10170" y="15579"/>
                  </a:lnTo>
                  <a:lnTo>
                    <a:pt x="10170" y="14929"/>
                  </a:lnTo>
                  <a:lnTo>
                    <a:pt x="10170" y="14915"/>
                  </a:lnTo>
                  <a:lnTo>
                    <a:pt x="10170" y="14915"/>
                  </a:lnTo>
                  <a:lnTo>
                    <a:pt x="10251" y="14888"/>
                  </a:lnTo>
                  <a:lnTo>
                    <a:pt x="10739" y="14807"/>
                  </a:lnTo>
                  <a:lnTo>
                    <a:pt x="11471" y="14644"/>
                  </a:lnTo>
                  <a:lnTo>
                    <a:pt x="12204" y="14441"/>
                  </a:lnTo>
                  <a:lnTo>
                    <a:pt x="12529" y="14278"/>
                  </a:lnTo>
                  <a:lnTo>
                    <a:pt x="12854" y="14115"/>
                  </a:lnTo>
                  <a:lnTo>
                    <a:pt x="13180" y="13912"/>
                  </a:lnTo>
                  <a:lnTo>
                    <a:pt x="13505" y="13668"/>
                  </a:lnTo>
                  <a:lnTo>
                    <a:pt x="13790" y="13424"/>
                  </a:lnTo>
                  <a:lnTo>
                    <a:pt x="13993" y="13098"/>
                  </a:lnTo>
                  <a:lnTo>
                    <a:pt x="14197" y="12773"/>
                  </a:lnTo>
                  <a:lnTo>
                    <a:pt x="14359" y="12447"/>
                  </a:lnTo>
                  <a:lnTo>
                    <a:pt x="14481" y="12081"/>
                  </a:lnTo>
                  <a:lnTo>
                    <a:pt x="14563" y="11715"/>
                  </a:lnTo>
                  <a:lnTo>
                    <a:pt x="14563" y="11308"/>
                  </a:lnTo>
                  <a:lnTo>
                    <a:pt x="14563" y="10942"/>
                  </a:lnTo>
                  <a:lnTo>
                    <a:pt x="14522" y="10861"/>
                  </a:lnTo>
                  <a:lnTo>
                    <a:pt x="14441" y="10820"/>
                  </a:lnTo>
                  <a:lnTo>
                    <a:pt x="14319" y="10820"/>
                  </a:lnTo>
                  <a:lnTo>
                    <a:pt x="13627" y="10942"/>
                  </a:lnTo>
                  <a:lnTo>
                    <a:pt x="12976" y="11146"/>
                  </a:lnTo>
                  <a:lnTo>
                    <a:pt x="12326" y="11349"/>
                  </a:lnTo>
                  <a:lnTo>
                    <a:pt x="11919" y="11527"/>
                  </a:lnTo>
                  <a:lnTo>
                    <a:pt x="11919" y="11527"/>
                  </a:lnTo>
                  <a:lnTo>
                    <a:pt x="11919" y="11349"/>
                  </a:lnTo>
                  <a:lnTo>
                    <a:pt x="11960" y="11146"/>
                  </a:lnTo>
                  <a:lnTo>
                    <a:pt x="12000" y="10983"/>
                  </a:lnTo>
                  <a:lnTo>
                    <a:pt x="12122" y="10820"/>
                  </a:lnTo>
                  <a:lnTo>
                    <a:pt x="12244" y="10658"/>
                  </a:lnTo>
                  <a:lnTo>
                    <a:pt x="12529" y="10414"/>
                  </a:lnTo>
                  <a:lnTo>
                    <a:pt x="12895" y="10170"/>
                  </a:lnTo>
                  <a:lnTo>
                    <a:pt x="13261" y="10048"/>
                  </a:lnTo>
                  <a:lnTo>
                    <a:pt x="13668" y="9925"/>
                  </a:lnTo>
                  <a:lnTo>
                    <a:pt x="14075" y="9844"/>
                  </a:lnTo>
                  <a:lnTo>
                    <a:pt x="14197" y="9763"/>
                  </a:lnTo>
                  <a:lnTo>
                    <a:pt x="14237" y="9641"/>
                  </a:lnTo>
                  <a:lnTo>
                    <a:pt x="14197" y="8502"/>
                  </a:lnTo>
                  <a:lnTo>
                    <a:pt x="14115" y="7322"/>
                  </a:lnTo>
                  <a:lnTo>
                    <a:pt x="13993" y="6183"/>
                  </a:lnTo>
                  <a:lnTo>
                    <a:pt x="13831" y="5044"/>
                  </a:lnTo>
                  <a:lnTo>
                    <a:pt x="13749" y="4516"/>
                  </a:lnTo>
                  <a:lnTo>
                    <a:pt x="13627" y="4068"/>
                  </a:lnTo>
                  <a:lnTo>
                    <a:pt x="13465" y="3621"/>
                  </a:lnTo>
                  <a:lnTo>
                    <a:pt x="13220" y="3173"/>
                  </a:lnTo>
                  <a:lnTo>
                    <a:pt x="12895" y="2726"/>
                  </a:lnTo>
                  <a:lnTo>
                    <a:pt x="12570" y="2319"/>
                  </a:lnTo>
                  <a:lnTo>
                    <a:pt x="12204" y="1953"/>
                  </a:lnTo>
                  <a:lnTo>
                    <a:pt x="11797" y="1587"/>
                  </a:lnTo>
                  <a:lnTo>
                    <a:pt x="11471" y="1302"/>
                  </a:lnTo>
                  <a:lnTo>
                    <a:pt x="11105" y="1058"/>
                  </a:lnTo>
                  <a:lnTo>
                    <a:pt x="10739" y="855"/>
                  </a:lnTo>
                  <a:lnTo>
                    <a:pt x="10373" y="651"/>
                  </a:lnTo>
                  <a:lnTo>
                    <a:pt x="9966" y="489"/>
                  </a:lnTo>
                  <a:lnTo>
                    <a:pt x="9560" y="326"/>
                  </a:lnTo>
                  <a:lnTo>
                    <a:pt x="9153" y="204"/>
                  </a:lnTo>
                  <a:lnTo>
                    <a:pt x="8746" y="123"/>
                  </a:lnTo>
                  <a:lnTo>
                    <a:pt x="8339" y="41"/>
                  </a:lnTo>
                  <a:lnTo>
                    <a:pt x="7933"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2" name="Google Shape;1322;p40"/>
            <p:cNvSpPr/>
            <p:nvPr/>
          </p:nvSpPr>
          <p:spPr>
            <a:xfrm>
              <a:off x="8420096" y="2657728"/>
              <a:ext cx="121229" cy="184822"/>
            </a:xfrm>
            <a:custGeom>
              <a:avLst/>
              <a:gdLst/>
              <a:ahLst/>
              <a:cxnLst/>
              <a:rect l="l" t="t" r="r" b="b"/>
              <a:pathLst>
                <a:path w="1628" h="2482" extrusionOk="0">
                  <a:moveTo>
                    <a:pt x="488" y="0"/>
                  </a:moveTo>
                  <a:lnTo>
                    <a:pt x="448" y="41"/>
                  </a:lnTo>
                  <a:lnTo>
                    <a:pt x="366" y="81"/>
                  </a:lnTo>
                  <a:lnTo>
                    <a:pt x="326" y="122"/>
                  </a:lnTo>
                  <a:lnTo>
                    <a:pt x="326" y="204"/>
                  </a:lnTo>
                  <a:lnTo>
                    <a:pt x="366" y="285"/>
                  </a:lnTo>
                  <a:lnTo>
                    <a:pt x="854" y="1139"/>
                  </a:lnTo>
                  <a:lnTo>
                    <a:pt x="1098" y="1505"/>
                  </a:lnTo>
                  <a:lnTo>
                    <a:pt x="1180" y="1709"/>
                  </a:lnTo>
                  <a:lnTo>
                    <a:pt x="1220" y="1790"/>
                  </a:lnTo>
                  <a:lnTo>
                    <a:pt x="1220" y="1912"/>
                  </a:lnTo>
                  <a:lnTo>
                    <a:pt x="1180" y="1993"/>
                  </a:lnTo>
                  <a:lnTo>
                    <a:pt x="1098" y="2075"/>
                  </a:lnTo>
                  <a:lnTo>
                    <a:pt x="976" y="2115"/>
                  </a:lnTo>
                  <a:lnTo>
                    <a:pt x="854" y="2115"/>
                  </a:lnTo>
                  <a:lnTo>
                    <a:pt x="692" y="2034"/>
                  </a:lnTo>
                  <a:lnTo>
                    <a:pt x="570" y="1912"/>
                  </a:lnTo>
                  <a:lnTo>
                    <a:pt x="285" y="1668"/>
                  </a:lnTo>
                  <a:lnTo>
                    <a:pt x="244" y="1627"/>
                  </a:lnTo>
                  <a:lnTo>
                    <a:pt x="163" y="1587"/>
                  </a:lnTo>
                  <a:lnTo>
                    <a:pt x="82" y="1627"/>
                  </a:lnTo>
                  <a:lnTo>
                    <a:pt x="41" y="1668"/>
                  </a:lnTo>
                  <a:lnTo>
                    <a:pt x="0" y="1709"/>
                  </a:lnTo>
                  <a:lnTo>
                    <a:pt x="0" y="1790"/>
                  </a:lnTo>
                  <a:lnTo>
                    <a:pt x="0" y="1831"/>
                  </a:lnTo>
                  <a:lnTo>
                    <a:pt x="41" y="1912"/>
                  </a:lnTo>
                  <a:lnTo>
                    <a:pt x="204" y="2075"/>
                  </a:lnTo>
                  <a:lnTo>
                    <a:pt x="366" y="2237"/>
                  </a:lnTo>
                  <a:lnTo>
                    <a:pt x="570" y="2400"/>
                  </a:lnTo>
                  <a:lnTo>
                    <a:pt x="814" y="2441"/>
                  </a:lnTo>
                  <a:lnTo>
                    <a:pt x="1017" y="2481"/>
                  </a:lnTo>
                  <a:lnTo>
                    <a:pt x="1220" y="2400"/>
                  </a:lnTo>
                  <a:lnTo>
                    <a:pt x="1424" y="2319"/>
                  </a:lnTo>
                  <a:lnTo>
                    <a:pt x="1546" y="2115"/>
                  </a:lnTo>
                  <a:lnTo>
                    <a:pt x="1587" y="1993"/>
                  </a:lnTo>
                  <a:lnTo>
                    <a:pt x="1627" y="1871"/>
                  </a:lnTo>
                  <a:lnTo>
                    <a:pt x="1587" y="1749"/>
                  </a:lnTo>
                  <a:lnTo>
                    <a:pt x="1546" y="1627"/>
                  </a:lnTo>
                  <a:lnTo>
                    <a:pt x="1424" y="1342"/>
                  </a:lnTo>
                  <a:lnTo>
                    <a:pt x="1302" y="1139"/>
                  </a:lnTo>
                  <a:lnTo>
                    <a:pt x="692" y="81"/>
                  </a:lnTo>
                  <a:lnTo>
                    <a:pt x="610" y="41"/>
                  </a:lnTo>
                  <a:lnTo>
                    <a:pt x="5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3" name="Google Shape;1323;p40"/>
            <p:cNvSpPr/>
            <p:nvPr/>
          </p:nvSpPr>
          <p:spPr>
            <a:xfrm>
              <a:off x="7478040" y="3436111"/>
              <a:ext cx="1314680" cy="651345"/>
            </a:xfrm>
            <a:custGeom>
              <a:avLst/>
              <a:gdLst/>
              <a:ahLst/>
              <a:cxnLst/>
              <a:rect l="l" t="t" r="r" b="b"/>
              <a:pathLst>
                <a:path w="17655" h="8747" extrusionOk="0">
                  <a:moveTo>
                    <a:pt x="10658" y="1"/>
                  </a:moveTo>
                  <a:lnTo>
                    <a:pt x="9926" y="42"/>
                  </a:lnTo>
                  <a:lnTo>
                    <a:pt x="9194" y="82"/>
                  </a:lnTo>
                  <a:lnTo>
                    <a:pt x="7729" y="164"/>
                  </a:lnTo>
                  <a:lnTo>
                    <a:pt x="6224" y="204"/>
                  </a:lnTo>
                  <a:lnTo>
                    <a:pt x="5533" y="245"/>
                  </a:lnTo>
                  <a:lnTo>
                    <a:pt x="4882" y="326"/>
                  </a:lnTo>
                  <a:lnTo>
                    <a:pt x="4231" y="489"/>
                  </a:lnTo>
                  <a:lnTo>
                    <a:pt x="3906" y="611"/>
                  </a:lnTo>
                  <a:lnTo>
                    <a:pt x="3580" y="733"/>
                  </a:lnTo>
                  <a:lnTo>
                    <a:pt x="3092" y="1018"/>
                  </a:lnTo>
                  <a:lnTo>
                    <a:pt x="2604" y="1384"/>
                  </a:lnTo>
                  <a:lnTo>
                    <a:pt x="2197" y="1791"/>
                  </a:lnTo>
                  <a:lnTo>
                    <a:pt x="1831" y="2238"/>
                  </a:lnTo>
                  <a:lnTo>
                    <a:pt x="1425" y="2889"/>
                  </a:lnTo>
                  <a:lnTo>
                    <a:pt x="1058" y="3540"/>
                  </a:lnTo>
                  <a:lnTo>
                    <a:pt x="774" y="4272"/>
                  </a:lnTo>
                  <a:lnTo>
                    <a:pt x="570" y="5004"/>
                  </a:lnTo>
                  <a:lnTo>
                    <a:pt x="367" y="5777"/>
                  </a:lnTo>
                  <a:lnTo>
                    <a:pt x="245" y="6550"/>
                  </a:lnTo>
                  <a:lnTo>
                    <a:pt x="1" y="8055"/>
                  </a:lnTo>
                  <a:lnTo>
                    <a:pt x="42" y="8177"/>
                  </a:lnTo>
                  <a:lnTo>
                    <a:pt x="123" y="8258"/>
                  </a:lnTo>
                  <a:lnTo>
                    <a:pt x="245" y="8299"/>
                  </a:lnTo>
                  <a:lnTo>
                    <a:pt x="326" y="8217"/>
                  </a:lnTo>
                  <a:lnTo>
                    <a:pt x="408" y="8217"/>
                  </a:lnTo>
                  <a:lnTo>
                    <a:pt x="530" y="8177"/>
                  </a:lnTo>
                  <a:lnTo>
                    <a:pt x="1303" y="8177"/>
                  </a:lnTo>
                  <a:lnTo>
                    <a:pt x="1831" y="8217"/>
                  </a:lnTo>
                  <a:lnTo>
                    <a:pt x="3377" y="8299"/>
                  </a:lnTo>
                  <a:lnTo>
                    <a:pt x="4923" y="8421"/>
                  </a:lnTo>
                  <a:lnTo>
                    <a:pt x="7607" y="8624"/>
                  </a:lnTo>
                  <a:lnTo>
                    <a:pt x="8502" y="8706"/>
                  </a:lnTo>
                  <a:lnTo>
                    <a:pt x="9397" y="8746"/>
                  </a:lnTo>
                  <a:lnTo>
                    <a:pt x="10292" y="8706"/>
                  </a:lnTo>
                  <a:lnTo>
                    <a:pt x="11187" y="8665"/>
                  </a:lnTo>
                  <a:lnTo>
                    <a:pt x="12773" y="8543"/>
                  </a:lnTo>
                  <a:lnTo>
                    <a:pt x="14319" y="8339"/>
                  </a:lnTo>
                  <a:lnTo>
                    <a:pt x="15905" y="8177"/>
                  </a:lnTo>
                  <a:lnTo>
                    <a:pt x="17451" y="8055"/>
                  </a:lnTo>
                  <a:lnTo>
                    <a:pt x="17492" y="8014"/>
                  </a:lnTo>
                  <a:lnTo>
                    <a:pt x="17614" y="7973"/>
                  </a:lnTo>
                  <a:lnTo>
                    <a:pt x="17654" y="7933"/>
                  </a:lnTo>
                  <a:lnTo>
                    <a:pt x="17654" y="7851"/>
                  </a:lnTo>
                  <a:lnTo>
                    <a:pt x="17492" y="6468"/>
                  </a:lnTo>
                  <a:lnTo>
                    <a:pt x="17370" y="5777"/>
                  </a:lnTo>
                  <a:lnTo>
                    <a:pt x="17248" y="5126"/>
                  </a:lnTo>
                  <a:lnTo>
                    <a:pt x="17085" y="4435"/>
                  </a:lnTo>
                  <a:lnTo>
                    <a:pt x="16841" y="3784"/>
                  </a:lnTo>
                  <a:lnTo>
                    <a:pt x="16597" y="3174"/>
                  </a:lnTo>
                  <a:lnTo>
                    <a:pt x="16231" y="2563"/>
                  </a:lnTo>
                  <a:lnTo>
                    <a:pt x="15905" y="2075"/>
                  </a:lnTo>
                  <a:lnTo>
                    <a:pt x="15499" y="1628"/>
                  </a:lnTo>
                  <a:lnTo>
                    <a:pt x="15051" y="1221"/>
                  </a:lnTo>
                  <a:lnTo>
                    <a:pt x="14563" y="855"/>
                  </a:lnTo>
                  <a:lnTo>
                    <a:pt x="13994" y="570"/>
                  </a:lnTo>
                  <a:lnTo>
                    <a:pt x="13383" y="367"/>
                  </a:lnTo>
                  <a:lnTo>
                    <a:pt x="12733" y="204"/>
                  </a:lnTo>
                  <a:lnTo>
                    <a:pt x="12122" y="82"/>
                  </a:lnTo>
                  <a:lnTo>
                    <a:pt x="11390" y="42"/>
                  </a:lnTo>
                  <a:lnTo>
                    <a:pt x="1065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0"/>
            <p:cNvSpPr/>
            <p:nvPr/>
          </p:nvSpPr>
          <p:spPr>
            <a:xfrm>
              <a:off x="8777454" y="2775830"/>
              <a:ext cx="554392" cy="624017"/>
            </a:xfrm>
            <a:custGeom>
              <a:avLst/>
              <a:gdLst/>
              <a:ahLst/>
              <a:cxnLst/>
              <a:rect l="l" t="t" r="r" b="b"/>
              <a:pathLst>
                <a:path w="7445" h="8380" extrusionOk="0">
                  <a:moveTo>
                    <a:pt x="3703" y="1"/>
                  </a:moveTo>
                  <a:lnTo>
                    <a:pt x="3092" y="41"/>
                  </a:lnTo>
                  <a:lnTo>
                    <a:pt x="2482" y="123"/>
                  </a:lnTo>
                  <a:lnTo>
                    <a:pt x="1872" y="245"/>
                  </a:lnTo>
                  <a:lnTo>
                    <a:pt x="774" y="489"/>
                  </a:lnTo>
                  <a:lnTo>
                    <a:pt x="530" y="570"/>
                  </a:lnTo>
                  <a:lnTo>
                    <a:pt x="367" y="651"/>
                  </a:lnTo>
                  <a:lnTo>
                    <a:pt x="286" y="733"/>
                  </a:lnTo>
                  <a:lnTo>
                    <a:pt x="164" y="855"/>
                  </a:lnTo>
                  <a:lnTo>
                    <a:pt x="123" y="977"/>
                  </a:lnTo>
                  <a:lnTo>
                    <a:pt x="123" y="1099"/>
                  </a:lnTo>
                  <a:lnTo>
                    <a:pt x="164" y="1221"/>
                  </a:lnTo>
                  <a:lnTo>
                    <a:pt x="1262" y="1424"/>
                  </a:lnTo>
                  <a:lnTo>
                    <a:pt x="977" y="1424"/>
                  </a:lnTo>
                  <a:lnTo>
                    <a:pt x="733" y="1465"/>
                  </a:lnTo>
                  <a:lnTo>
                    <a:pt x="489" y="1546"/>
                  </a:lnTo>
                  <a:lnTo>
                    <a:pt x="245" y="1709"/>
                  </a:lnTo>
                  <a:lnTo>
                    <a:pt x="82" y="1831"/>
                  </a:lnTo>
                  <a:lnTo>
                    <a:pt x="1" y="1912"/>
                  </a:lnTo>
                  <a:lnTo>
                    <a:pt x="1" y="1994"/>
                  </a:lnTo>
                  <a:lnTo>
                    <a:pt x="1" y="2116"/>
                  </a:lnTo>
                  <a:lnTo>
                    <a:pt x="42" y="2197"/>
                  </a:lnTo>
                  <a:lnTo>
                    <a:pt x="123" y="2278"/>
                  </a:lnTo>
                  <a:lnTo>
                    <a:pt x="204" y="2319"/>
                  </a:lnTo>
                  <a:lnTo>
                    <a:pt x="448" y="2400"/>
                  </a:lnTo>
                  <a:lnTo>
                    <a:pt x="652" y="2360"/>
                  </a:lnTo>
                  <a:lnTo>
                    <a:pt x="1099" y="2238"/>
                  </a:lnTo>
                  <a:lnTo>
                    <a:pt x="1425" y="2238"/>
                  </a:lnTo>
                  <a:lnTo>
                    <a:pt x="1547" y="2278"/>
                  </a:lnTo>
                  <a:lnTo>
                    <a:pt x="1384" y="2400"/>
                  </a:lnTo>
                  <a:lnTo>
                    <a:pt x="1181" y="2482"/>
                  </a:lnTo>
                  <a:lnTo>
                    <a:pt x="733" y="2604"/>
                  </a:lnTo>
                  <a:lnTo>
                    <a:pt x="530" y="2726"/>
                  </a:lnTo>
                  <a:lnTo>
                    <a:pt x="408" y="2889"/>
                  </a:lnTo>
                  <a:lnTo>
                    <a:pt x="367" y="3011"/>
                  </a:lnTo>
                  <a:lnTo>
                    <a:pt x="367" y="3092"/>
                  </a:lnTo>
                  <a:lnTo>
                    <a:pt x="367" y="3214"/>
                  </a:lnTo>
                  <a:lnTo>
                    <a:pt x="448" y="3255"/>
                  </a:lnTo>
                  <a:lnTo>
                    <a:pt x="530" y="3336"/>
                  </a:lnTo>
                  <a:lnTo>
                    <a:pt x="855" y="3336"/>
                  </a:lnTo>
                  <a:lnTo>
                    <a:pt x="2035" y="3255"/>
                  </a:lnTo>
                  <a:lnTo>
                    <a:pt x="1709" y="3336"/>
                  </a:lnTo>
                  <a:lnTo>
                    <a:pt x="1343" y="3458"/>
                  </a:lnTo>
                  <a:lnTo>
                    <a:pt x="1059" y="3580"/>
                  </a:lnTo>
                  <a:lnTo>
                    <a:pt x="733" y="3783"/>
                  </a:lnTo>
                  <a:lnTo>
                    <a:pt x="611" y="3865"/>
                  </a:lnTo>
                  <a:lnTo>
                    <a:pt x="530" y="3946"/>
                  </a:lnTo>
                  <a:lnTo>
                    <a:pt x="448" y="4068"/>
                  </a:lnTo>
                  <a:lnTo>
                    <a:pt x="489" y="4231"/>
                  </a:lnTo>
                  <a:lnTo>
                    <a:pt x="530" y="4312"/>
                  </a:lnTo>
                  <a:lnTo>
                    <a:pt x="652" y="4394"/>
                  </a:lnTo>
                  <a:lnTo>
                    <a:pt x="937" y="4394"/>
                  </a:lnTo>
                  <a:lnTo>
                    <a:pt x="2523" y="4312"/>
                  </a:lnTo>
                  <a:lnTo>
                    <a:pt x="2564" y="4353"/>
                  </a:lnTo>
                  <a:lnTo>
                    <a:pt x="2604" y="4475"/>
                  </a:lnTo>
                  <a:lnTo>
                    <a:pt x="2686" y="4882"/>
                  </a:lnTo>
                  <a:lnTo>
                    <a:pt x="2848" y="6143"/>
                  </a:lnTo>
                  <a:lnTo>
                    <a:pt x="3052" y="8217"/>
                  </a:lnTo>
                  <a:lnTo>
                    <a:pt x="3580" y="8339"/>
                  </a:lnTo>
                  <a:lnTo>
                    <a:pt x="4150" y="8380"/>
                  </a:lnTo>
                  <a:lnTo>
                    <a:pt x="4719" y="8380"/>
                  </a:lnTo>
                  <a:lnTo>
                    <a:pt x="5248" y="8339"/>
                  </a:lnTo>
                  <a:lnTo>
                    <a:pt x="6387" y="8136"/>
                  </a:lnTo>
                  <a:lnTo>
                    <a:pt x="7079" y="8014"/>
                  </a:lnTo>
                  <a:lnTo>
                    <a:pt x="7282" y="7973"/>
                  </a:lnTo>
                  <a:lnTo>
                    <a:pt x="7363" y="7932"/>
                  </a:lnTo>
                  <a:lnTo>
                    <a:pt x="7445" y="6509"/>
                  </a:lnTo>
                  <a:lnTo>
                    <a:pt x="7445" y="5126"/>
                  </a:lnTo>
                  <a:lnTo>
                    <a:pt x="7404" y="4434"/>
                  </a:lnTo>
                  <a:lnTo>
                    <a:pt x="7363" y="3783"/>
                  </a:lnTo>
                  <a:lnTo>
                    <a:pt x="7282" y="3092"/>
                  </a:lnTo>
                  <a:lnTo>
                    <a:pt x="7160" y="2360"/>
                  </a:lnTo>
                  <a:lnTo>
                    <a:pt x="7038" y="1994"/>
                  </a:lnTo>
                  <a:lnTo>
                    <a:pt x="6916" y="1668"/>
                  </a:lnTo>
                  <a:lnTo>
                    <a:pt x="6753" y="1302"/>
                  </a:lnTo>
                  <a:lnTo>
                    <a:pt x="6550" y="1017"/>
                  </a:lnTo>
                  <a:lnTo>
                    <a:pt x="6346" y="733"/>
                  </a:lnTo>
                  <a:lnTo>
                    <a:pt x="6062" y="489"/>
                  </a:lnTo>
                  <a:lnTo>
                    <a:pt x="5777" y="285"/>
                  </a:lnTo>
                  <a:lnTo>
                    <a:pt x="5411" y="123"/>
                  </a:lnTo>
                  <a:lnTo>
                    <a:pt x="4882" y="41"/>
                  </a:lnTo>
                  <a:lnTo>
                    <a:pt x="43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0"/>
            <p:cNvSpPr/>
            <p:nvPr/>
          </p:nvSpPr>
          <p:spPr>
            <a:xfrm>
              <a:off x="8762338" y="2760714"/>
              <a:ext cx="584699" cy="651271"/>
            </a:xfrm>
            <a:custGeom>
              <a:avLst/>
              <a:gdLst/>
              <a:ahLst/>
              <a:cxnLst/>
              <a:rect l="l" t="t" r="r" b="b"/>
              <a:pathLst>
                <a:path w="7852" h="8746" extrusionOk="0">
                  <a:moveTo>
                    <a:pt x="4841" y="366"/>
                  </a:moveTo>
                  <a:lnTo>
                    <a:pt x="5289" y="448"/>
                  </a:lnTo>
                  <a:lnTo>
                    <a:pt x="5695" y="570"/>
                  </a:lnTo>
                  <a:lnTo>
                    <a:pt x="5899" y="651"/>
                  </a:lnTo>
                  <a:lnTo>
                    <a:pt x="6102" y="773"/>
                  </a:lnTo>
                  <a:lnTo>
                    <a:pt x="6387" y="1058"/>
                  </a:lnTo>
                  <a:lnTo>
                    <a:pt x="6671" y="1383"/>
                  </a:lnTo>
                  <a:lnTo>
                    <a:pt x="6875" y="1749"/>
                  </a:lnTo>
                  <a:lnTo>
                    <a:pt x="7078" y="2197"/>
                  </a:lnTo>
                  <a:lnTo>
                    <a:pt x="7200" y="2685"/>
                  </a:lnTo>
                  <a:lnTo>
                    <a:pt x="7282" y="3173"/>
                  </a:lnTo>
                  <a:lnTo>
                    <a:pt x="7363" y="3702"/>
                  </a:lnTo>
                  <a:lnTo>
                    <a:pt x="7444" y="4800"/>
                  </a:lnTo>
                  <a:lnTo>
                    <a:pt x="7444" y="5898"/>
                  </a:lnTo>
                  <a:lnTo>
                    <a:pt x="7444" y="6996"/>
                  </a:lnTo>
                  <a:lnTo>
                    <a:pt x="7404" y="7566"/>
                  </a:lnTo>
                  <a:lnTo>
                    <a:pt x="7404" y="7851"/>
                  </a:lnTo>
                  <a:lnTo>
                    <a:pt x="7404" y="7973"/>
                  </a:lnTo>
                  <a:lnTo>
                    <a:pt x="7404" y="8000"/>
                  </a:lnTo>
                  <a:lnTo>
                    <a:pt x="7404" y="8000"/>
                  </a:lnTo>
                  <a:lnTo>
                    <a:pt x="7363" y="8013"/>
                  </a:lnTo>
                  <a:lnTo>
                    <a:pt x="7078" y="8054"/>
                  </a:lnTo>
                  <a:lnTo>
                    <a:pt x="6631" y="8135"/>
                  </a:lnTo>
                  <a:lnTo>
                    <a:pt x="5492" y="8339"/>
                  </a:lnTo>
                  <a:lnTo>
                    <a:pt x="4922" y="8379"/>
                  </a:lnTo>
                  <a:lnTo>
                    <a:pt x="4394" y="8379"/>
                  </a:lnTo>
                  <a:lnTo>
                    <a:pt x="3824" y="8339"/>
                  </a:lnTo>
                  <a:lnTo>
                    <a:pt x="3417" y="8245"/>
                  </a:lnTo>
                  <a:lnTo>
                    <a:pt x="3417" y="8095"/>
                  </a:lnTo>
                  <a:lnTo>
                    <a:pt x="3336" y="7525"/>
                  </a:lnTo>
                  <a:lnTo>
                    <a:pt x="3214" y="6061"/>
                  </a:lnTo>
                  <a:lnTo>
                    <a:pt x="3133" y="5410"/>
                  </a:lnTo>
                  <a:lnTo>
                    <a:pt x="3011" y="4800"/>
                  </a:lnTo>
                  <a:lnTo>
                    <a:pt x="3011" y="4637"/>
                  </a:lnTo>
                  <a:lnTo>
                    <a:pt x="2929" y="4475"/>
                  </a:lnTo>
                  <a:lnTo>
                    <a:pt x="2848" y="4393"/>
                  </a:lnTo>
                  <a:lnTo>
                    <a:pt x="2767" y="4352"/>
                  </a:lnTo>
                  <a:lnTo>
                    <a:pt x="2197" y="4352"/>
                  </a:lnTo>
                  <a:lnTo>
                    <a:pt x="1424" y="4393"/>
                  </a:lnTo>
                  <a:lnTo>
                    <a:pt x="1099" y="4434"/>
                  </a:lnTo>
                  <a:lnTo>
                    <a:pt x="977" y="4393"/>
                  </a:lnTo>
                  <a:lnTo>
                    <a:pt x="895" y="4393"/>
                  </a:lnTo>
                  <a:lnTo>
                    <a:pt x="895" y="4312"/>
                  </a:lnTo>
                  <a:lnTo>
                    <a:pt x="895" y="4230"/>
                  </a:lnTo>
                  <a:lnTo>
                    <a:pt x="977" y="4149"/>
                  </a:lnTo>
                  <a:lnTo>
                    <a:pt x="1140" y="4027"/>
                  </a:lnTo>
                  <a:lnTo>
                    <a:pt x="1506" y="3864"/>
                  </a:lnTo>
                  <a:lnTo>
                    <a:pt x="1912" y="3742"/>
                  </a:lnTo>
                  <a:lnTo>
                    <a:pt x="2278" y="3661"/>
                  </a:lnTo>
                  <a:lnTo>
                    <a:pt x="2360" y="3620"/>
                  </a:lnTo>
                  <a:lnTo>
                    <a:pt x="2401" y="3580"/>
                  </a:lnTo>
                  <a:lnTo>
                    <a:pt x="2401" y="3458"/>
                  </a:lnTo>
                  <a:lnTo>
                    <a:pt x="2360" y="3336"/>
                  </a:lnTo>
                  <a:lnTo>
                    <a:pt x="2319" y="3295"/>
                  </a:lnTo>
                  <a:lnTo>
                    <a:pt x="2238" y="3295"/>
                  </a:lnTo>
                  <a:lnTo>
                    <a:pt x="2197" y="3297"/>
                  </a:lnTo>
                  <a:lnTo>
                    <a:pt x="2197" y="3297"/>
                  </a:lnTo>
                  <a:lnTo>
                    <a:pt x="2197" y="3295"/>
                  </a:lnTo>
                  <a:lnTo>
                    <a:pt x="2187" y="3297"/>
                  </a:lnTo>
                  <a:lnTo>
                    <a:pt x="2187" y="3297"/>
                  </a:lnTo>
                  <a:lnTo>
                    <a:pt x="1302" y="3336"/>
                  </a:lnTo>
                  <a:lnTo>
                    <a:pt x="1140" y="3376"/>
                  </a:lnTo>
                  <a:lnTo>
                    <a:pt x="855" y="3376"/>
                  </a:lnTo>
                  <a:lnTo>
                    <a:pt x="773" y="3336"/>
                  </a:lnTo>
                  <a:lnTo>
                    <a:pt x="773" y="3254"/>
                  </a:lnTo>
                  <a:lnTo>
                    <a:pt x="773" y="3173"/>
                  </a:lnTo>
                  <a:lnTo>
                    <a:pt x="895" y="3051"/>
                  </a:lnTo>
                  <a:lnTo>
                    <a:pt x="1018" y="2969"/>
                  </a:lnTo>
                  <a:lnTo>
                    <a:pt x="1302" y="2888"/>
                  </a:lnTo>
                  <a:lnTo>
                    <a:pt x="1628" y="2766"/>
                  </a:lnTo>
                  <a:lnTo>
                    <a:pt x="1750" y="2725"/>
                  </a:lnTo>
                  <a:lnTo>
                    <a:pt x="1872" y="2603"/>
                  </a:lnTo>
                  <a:lnTo>
                    <a:pt x="1912" y="2522"/>
                  </a:lnTo>
                  <a:lnTo>
                    <a:pt x="1912" y="2441"/>
                  </a:lnTo>
                  <a:lnTo>
                    <a:pt x="1912" y="2359"/>
                  </a:lnTo>
                  <a:lnTo>
                    <a:pt x="1831" y="2319"/>
                  </a:lnTo>
                  <a:lnTo>
                    <a:pt x="1668" y="2278"/>
                  </a:lnTo>
                  <a:lnTo>
                    <a:pt x="1506" y="2237"/>
                  </a:lnTo>
                  <a:lnTo>
                    <a:pt x="1343" y="2237"/>
                  </a:lnTo>
                  <a:lnTo>
                    <a:pt x="1180" y="2278"/>
                  </a:lnTo>
                  <a:lnTo>
                    <a:pt x="895" y="2359"/>
                  </a:lnTo>
                  <a:lnTo>
                    <a:pt x="733" y="2400"/>
                  </a:lnTo>
                  <a:lnTo>
                    <a:pt x="570" y="2400"/>
                  </a:lnTo>
                  <a:lnTo>
                    <a:pt x="448" y="2359"/>
                  </a:lnTo>
                  <a:lnTo>
                    <a:pt x="407" y="2319"/>
                  </a:lnTo>
                  <a:lnTo>
                    <a:pt x="407" y="2237"/>
                  </a:lnTo>
                  <a:lnTo>
                    <a:pt x="407" y="2197"/>
                  </a:lnTo>
                  <a:lnTo>
                    <a:pt x="529" y="2075"/>
                  </a:lnTo>
                  <a:lnTo>
                    <a:pt x="651" y="1993"/>
                  </a:lnTo>
                  <a:lnTo>
                    <a:pt x="855" y="1871"/>
                  </a:lnTo>
                  <a:lnTo>
                    <a:pt x="1058" y="1831"/>
                  </a:lnTo>
                  <a:lnTo>
                    <a:pt x="1465" y="1790"/>
                  </a:lnTo>
                  <a:lnTo>
                    <a:pt x="1546" y="1790"/>
                  </a:lnTo>
                  <a:lnTo>
                    <a:pt x="1587" y="1749"/>
                  </a:lnTo>
                  <a:lnTo>
                    <a:pt x="1628" y="1627"/>
                  </a:lnTo>
                  <a:lnTo>
                    <a:pt x="1628" y="1505"/>
                  </a:lnTo>
                  <a:lnTo>
                    <a:pt x="1587" y="1464"/>
                  </a:lnTo>
                  <a:lnTo>
                    <a:pt x="1506" y="1424"/>
                  </a:lnTo>
                  <a:lnTo>
                    <a:pt x="495" y="1274"/>
                  </a:lnTo>
                  <a:lnTo>
                    <a:pt x="495" y="1274"/>
                  </a:lnTo>
                  <a:lnTo>
                    <a:pt x="489" y="1261"/>
                  </a:lnTo>
                  <a:lnTo>
                    <a:pt x="489" y="1180"/>
                  </a:lnTo>
                  <a:lnTo>
                    <a:pt x="570" y="1098"/>
                  </a:lnTo>
                  <a:lnTo>
                    <a:pt x="611" y="1058"/>
                  </a:lnTo>
                  <a:lnTo>
                    <a:pt x="855" y="936"/>
                  </a:lnTo>
                  <a:lnTo>
                    <a:pt x="1099" y="854"/>
                  </a:lnTo>
                  <a:lnTo>
                    <a:pt x="1668" y="692"/>
                  </a:lnTo>
                  <a:lnTo>
                    <a:pt x="2075" y="610"/>
                  </a:lnTo>
                  <a:lnTo>
                    <a:pt x="3011" y="448"/>
                  </a:lnTo>
                  <a:lnTo>
                    <a:pt x="3946" y="366"/>
                  </a:lnTo>
                  <a:close/>
                  <a:moveTo>
                    <a:pt x="4109" y="0"/>
                  </a:moveTo>
                  <a:lnTo>
                    <a:pt x="3539" y="41"/>
                  </a:lnTo>
                  <a:lnTo>
                    <a:pt x="3011" y="81"/>
                  </a:lnTo>
                  <a:lnTo>
                    <a:pt x="2360" y="204"/>
                  </a:lnTo>
                  <a:lnTo>
                    <a:pt x="1750" y="326"/>
                  </a:lnTo>
                  <a:lnTo>
                    <a:pt x="1180" y="448"/>
                  </a:lnTo>
                  <a:lnTo>
                    <a:pt x="895" y="529"/>
                  </a:lnTo>
                  <a:lnTo>
                    <a:pt x="611" y="610"/>
                  </a:lnTo>
                  <a:lnTo>
                    <a:pt x="407" y="773"/>
                  </a:lnTo>
                  <a:lnTo>
                    <a:pt x="245" y="936"/>
                  </a:lnTo>
                  <a:lnTo>
                    <a:pt x="163" y="1058"/>
                  </a:lnTo>
                  <a:lnTo>
                    <a:pt x="123" y="1180"/>
                  </a:lnTo>
                  <a:lnTo>
                    <a:pt x="123" y="1302"/>
                  </a:lnTo>
                  <a:lnTo>
                    <a:pt x="163" y="1424"/>
                  </a:lnTo>
                  <a:lnTo>
                    <a:pt x="245" y="1546"/>
                  </a:lnTo>
                  <a:lnTo>
                    <a:pt x="326" y="1627"/>
                  </a:lnTo>
                  <a:lnTo>
                    <a:pt x="463" y="1644"/>
                  </a:lnTo>
                  <a:lnTo>
                    <a:pt x="245" y="1790"/>
                  </a:lnTo>
                  <a:lnTo>
                    <a:pt x="82" y="1953"/>
                  </a:lnTo>
                  <a:lnTo>
                    <a:pt x="41" y="2034"/>
                  </a:lnTo>
                  <a:lnTo>
                    <a:pt x="1" y="2156"/>
                  </a:lnTo>
                  <a:lnTo>
                    <a:pt x="1" y="2237"/>
                  </a:lnTo>
                  <a:lnTo>
                    <a:pt x="41" y="2400"/>
                  </a:lnTo>
                  <a:lnTo>
                    <a:pt x="123" y="2522"/>
                  </a:lnTo>
                  <a:lnTo>
                    <a:pt x="245" y="2644"/>
                  </a:lnTo>
                  <a:lnTo>
                    <a:pt x="407" y="2725"/>
                  </a:lnTo>
                  <a:lnTo>
                    <a:pt x="611" y="2766"/>
                  </a:lnTo>
                  <a:lnTo>
                    <a:pt x="651" y="2766"/>
                  </a:lnTo>
                  <a:lnTo>
                    <a:pt x="611" y="2807"/>
                  </a:lnTo>
                  <a:lnTo>
                    <a:pt x="489" y="2969"/>
                  </a:lnTo>
                  <a:lnTo>
                    <a:pt x="407" y="3132"/>
                  </a:lnTo>
                  <a:lnTo>
                    <a:pt x="367" y="3336"/>
                  </a:lnTo>
                  <a:lnTo>
                    <a:pt x="448" y="3498"/>
                  </a:lnTo>
                  <a:lnTo>
                    <a:pt x="570" y="3661"/>
                  </a:lnTo>
                  <a:lnTo>
                    <a:pt x="733" y="3702"/>
                  </a:lnTo>
                  <a:lnTo>
                    <a:pt x="936" y="3742"/>
                  </a:lnTo>
                  <a:lnTo>
                    <a:pt x="970" y="3740"/>
                  </a:lnTo>
                  <a:lnTo>
                    <a:pt x="970" y="3740"/>
                  </a:lnTo>
                  <a:lnTo>
                    <a:pt x="895" y="3783"/>
                  </a:lnTo>
                  <a:lnTo>
                    <a:pt x="692" y="3946"/>
                  </a:lnTo>
                  <a:lnTo>
                    <a:pt x="529" y="4149"/>
                  </a:lnTo>
                  <a:lnTo>
                    <a:pt x="489" y="4271"/>
                  </a:lnTo>
                  <a:lnTo>
                    <a:pt x="489" y="4393"/>
                  </a:lnTo>
                  <a:lnTo>
                    <a:pt x="489" y="4515"/>
                  </a:lnTo>
                  <a:lnTo>
                    <a:pt x="570" y="4597"/>
                  </a:lnTo>
                  <a:lnTo>
                    <a:pt x="692" y="4719"/>
                  </a:lnTo>
                  <a:lnTo>
                    <a:pt x="814" y="4759"/>
                  </a:lnTo>
                  <a:lnTo>
                    <a:pt x="1099" y="4800"/>
                  </a:lnTo>
                  <a:lnTo>
                    <a:pt x="1424" y="4800"/>
                  </a:lnTo>
                  <a:lnTo>
                    <a:pt x="1668" y="4759"/>
                  </a:lnTo>
                  <a:lnTo>
                    <a:pt x="2401" y="4719"/>
                  </a:lnTo>
                  <a:lnTo>
                    <a:pt x="2645" y="4719"/>
                  </a:lnTo>
                  <a:lnTo>
                    <a:pt x="2645" y="4800"/>
                  </a:lnTo>
                  <a:lnTo>
                    <a:pt x="2685" y="5044"/>
                  </a:lnTo>
                  <a:lnTo>
                    <a:pt x="2807" y="5695"/>
                  </a:lnTo>
                  <a:lnTo>
                    <a:pt x="2970" y="7322"/>
                  </a:lnTo>
                  <a:lnTo>
                    <a:pt x="3011" y="7891"/>
                  </a:lnTo>
                  <a:lnTo>
                    <a:pt x="3051" y="8461"/>
                  </a:lnTo>
                  <a:lnTo>
                    <a:pt x="3092" y="8542"/>
                  </a:lnTo>
                  <a:lnTo>
                    <a:pt x="3133" y="8583"/>
                  </a:lnTo>
                  <a:lnTo>
                    <a:pt x="3214" y="8583"/>
                  </a:lnTo>
                  <a:lnTo>
                    <a:pt x="3783" y="8705"/>
                  </a:lnTo>
                  <a:lnTo>
                    <a:pt x="4353" y="8745"/>
                  </a:lnTo>
                  <a:lnTo>
                    <a:pt x="4963" y="8745"/>
                  </a:lnTo>
                  <a:lnTo>
                    <a:pt x="5533" y="8705"/>
                  </a:lnTo>
                  <a:lnTo>
                    <a:pt x="6753" y="8501"/>
                  </a:lnTo>
                  <a:lnTo>
                    <a:pt x="7404" y="8379"/>
                  </a:lnTo>
                  <a:lnTo>
                    <a:pt x="7566" y="8339"/>
                  </a:lnTo>
                  <a:lnTo>
                    <a:pt x="7688" y="8298"/>
                  </a:lnTo>
                  <a:lnTo>
                    <a:pt x="7729" y="8217"/>
                  </a:lnTo>
                  <a:lnTo>
                    <a:pt x="7770" y="8135"/>
                  </a:lnTo>
                  <a:lnTo>
                    <a:pt x="7770" y="8013"/>
                  </a:lnTo>
                  <a:lnTo>
                    <a:pt x="7770" y="7769"/>
                  </a:lnTo>
                  <a:lnTo>
                    <a:pt x="7810" y="7037"/>
                  </a:lnTo>
                  <a:lnTo>
                    <a:pt x="7851" y="5654"/>
                  </a:lnTo>
                  <a:lnTo>
                    <a:pt x="7810" y="5003"/>
                  </a:lnTo>
                  <a:lnTo>
                    <a:pt x="7770" y="4312"/>
                  </a:lnTo>
                  <a:lnTo>
                    <a:pt x="7729" y="3661"/>
                  </a:lnTo>
                  <a:lnTo>
                    <a:pt x="7607" y="3010"/>
                  </a:lnTo>
                  <a:lnTo>
                    <a:pt x="7526" y="2481"/>
                  </a:lnTo>
                  <a:lnTo>
                    <a:pt x="7363" y="1953"/>
                  </a:lnTo>
                  <a:lnTo>
                    <a:pt x="7160" y="1464"/>
                  </a:lnTo>
                  <a:lnTo>
                    <a:pt x="6834" y="1017"/>
                  </a:lnTo>
                  <a:lnTo>
                    <a:pt x="6671" y="814"/>
                  </a:lnTo>
                  <a:lnTo>
                    <a:pt x="6509" y="651"/>
                  </a:lnTo>
                  <a:lnTo>
                    <a:pt x="6305" y="488"/>
                  </a:lnTo>
                  <a:lnTo>
                    <a:pt x="6143" y="366"/>
                  </a:lnTo>
                  <a:lnTo>
                    <a:pt x="5695" y="163"/>
                  </a:lnTo>
                  <a:lnTo>
                    <a:pt x="5207" y="81"/>
                  </a:lnTo>
                  <a:lnTo>
                    <a:pt x="463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6" name="Google Shape;1326;p40"/>
            <p:cNvSpPr/>
            <p:nvPr/>
          </p:nvSpPr>
          <p:spPr>
            <a:xfrm>
              <a:off x="9343909" y="3339232"/>
              <a:ext cx="74" cy="74"/>
            </a:xfrm>
            <a:custGeom>
              <a:avLst/>
              <a:gdLst/>
              <a:ahLst/>
              <a:cxnLst/>
              <a:rect l="l" t="t" r="r" b="b"/>
              <a:pathLst>
                <a:path w="1" h="1" extrusionOk="0">
                  <a:moveTo>
                    <a:pt x="0" y="0"/>
                  </a:moveTo>
                  <a:lnTo>
                    <a:pt x="0" y="0"/>
                  </a:lnTo>
                  <a:lnTo>
                    <a:pt x="0" y="0"/>
                  </a:lnTo>
                  <a:lnTo>
                    <a:pt x="0" y="0"/>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0"/>
            <p:cNvSpPr/>
            <p:nvPr/>
          </p:nvSpPr>
          <p:spPr>
            <a:xfrm>
              <a:off x="8983424" y="3321063"/>
              <a:ext cx="421100" cy="663409"/>
            </a:xfrm>
            <a:custGeom>
              <a:avLst/>
              <a:gdLst/>
              <a:ahLst/>
              <a:cxnLst/>
              <a:rect l="l" t="t" r="r" b="b"/>
              <a:pathLst>
                <a:path w="5655" h="8909" extrusionOk="0">
                  <a:moveTo>
                    <a:pt x="4679" y="0"/>
                  </a:moveTo>
                  <a:lnTo>
                    <a:pt x="2442" y="204"/>
                  </a:lnTo>
                  <a:lnTo>
                    <a:pt x="204" y="285"/>
                  </a:lnTo>
                  <a:lnTo>
                    <a:pt x="123" y="326"/>
                  </a:lnTo>
                  <a:lnTo>
                    <a:pt x="82" y="326"/>
                  </a:lnTo>
                  <a:lnTo>
                    <a:pt x="42" y="407"/>
                  </a:lnTo>
                  <a:lnTo>
                    <a:pt x="1" y="488"/>
                  </a:lnTo>
                  <a:lnTo>
                    <a:pt x="82" y="3376"/>
                  </a:lnTo>
                  <a:lnTo>
                    <a:pt x="245" y="6305"/>
                  </a:lnTo>
                  <a:lnTo>
                    <a:pt x="408" y="8705"/>
                  </a:lnTo>
                  <a:lnTo>
                    <a:pt x="408" y="8786"/>
                  </a:lnTo>
                  <a:lnTo>
                    <a:pt x="448" y="8827"/>
                  </a:lnTo>
                  <a:lnTo>
                    <a:pt x="489" y="8868"/>
                  </a:lnTo>
                  <a:lnTo>
                    <a:pt x="570" y="8908"/>
                  </a:lnTo>
                  <a:lnTo>
                    <a:pt x="3011" y="8908"/>
                  </a:lnTo>
                  <a:lnTo>
                    <a:pt x="4231" y="8827"/>
                  </a:lnTo>
                  <a:lnTo>
                    <a:pt x="5452" y="8705"/>
                  </a:lnTo>
                  <a:lnTo>
                    <a:pt x="5614" y="8624"/>
                  </a:lnTo>
                  <a:lnTo>
                    <a:pt x="5655" y="8583"/>
                  </a:lnTo>
                  <a:lnTo>
                    <a:pt x="5655" y="8502"/>
                  </a:lnTo>
                  <a:lnTo>
                    <a:pt x="5248" y="4881"/>
                  </a:lnTo>
                  <a:lnTo>
                    <a:pt x="5045" y="3092"/>
                  </a:lnTo>
                  <a:lnTo>
                    <a:pt x="4882" y="1302"/>
                  </a:lnTo>
                  <a:lnTo>
                    <a:pt x="4841" y="529"/>
                  </a:lnTo>
                  <a:lnTo>
                    <a:pt x="4841" y="326"/>
                  </a:lnTo>
                  <a:lnTo>
                    <a:pt x="4841" y="244"/>
                  </a:lnTo>
                  <a:lnTo>
                    <a:pt x="4841" y="163"/>
                  </a:lnTo>
                  <a:lnTo>
                    <a:pt x="4801" y="82"/>
                  </a:lnTo>
                  <a:lnTo>
                    <a:pt x="47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0"/>
            <p:cNvSpPr/>
            <p:nvPr/>
          </p:nvSpPr>
          <p:spPr>
            <a:xfrm>
              <a:off x="8986477" y="3405878"/>
              <a:ext cx="363538" cy="36413"/>
            </a:xfrm>
            <a:custGeom>
              <a:avLst/>
              <a:gdLst/>
              <a:ahLst/>
              <a:cxnLst/>
              <a:rect l="l" t="t" r="r" b="b"/>
              <a:pathLst>
                <a:path w="4882" h="489" extrusionOk="0">
                  <a:moveTo>
                    <a:pt x="163" y="0"/>
                  </a:moveTo>
                  <a:lnTo>
                    <a:pt x="82" y="41"/>
                  </a:lnTo>
                  <a:lnTo>
                    <a:pt x="41" y="81"/>
                  </a:lnTo>
                  <a:lnTo>
                    <a:pt x="1" y="122"/>
                  </a:lnTo>
                  <a:lnTo>
                    <a:pt x="1" y="204"/>
                  </a:lnTo>
                  <a:lnTo>
                    <a:pt x="41" y="326"/>
                  </a:lnTo>
                  <a:lnTo>
                    <a:pt x="82" y="366"/>
                  </a:lnTo>
                  <a:lnTo>
                    <a:pt x="163" y="407"/>
                  </a:lnTo>
                  <a:lnTo>
                    <a:pt x="1302" y="448"/>
                  </a:lnTo>
                  <a:lnTo>
                    <a:pt x="2441" y="488"/>
                  </a:lnTo>
                  <a:lnTo>
                    <a:pt x="3580" y="488"/>
                  </a:lnTo>
                  <a:lnTo>
                    <a:pt x="4719" y="407"/>
                  </a:lnTo>
                  <a:lnTo>
                    <a:pt x="4800" y="407"/>
                  </a:lnTo>
                  <a:lnTo>
                    <a:pt x="4841" y="366"/>
                  </a:lnTo>
                  <a:lnTo>
                    <a:pt x="4882" y="204"/>
                  </a:lnTo>
                  <a:lnTo>
                    <a:pt x="4882" y="163"/>
                  </a:lnTo>
                  <a:lnTo>
                    <a:pt x="4841" y="81"/>
                  </a:lnTo>
                  <a:lnTo>
                    <a:pt x="4800" y="41"/>
                  </a:lnTo>
                  <a:lnTo>
                    <a:pt x="4719" y="41"/>
                  </a:lnTo>
                  <a:lnTo>
                    <a:pt x="3580" y="81"/>
                  </a:lnTo>
                  <a:lnTo>
                    <a:pt x="2441" y="122"/>
                  </a:lnTo>
                  <a:lnTo>
                    <a:pt x="1302" y="81"/>
                  </a:lnTo>
                  <a:lnTo>
                    <a:pt x="1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9" name="Google Shape;1329;p40"/>
            <p:cNvSpPr/>
            <p:nvPr/>
          </p:nvSpPr>
          <p:spPr>
            <a:xfrm>
              <a:off x="7668893" y="2048903"/>
              <a:ext cx="805786" cy="793648"/>
            </a:xfrm>
            <a:custGeom>
              <a:avLst/>
              <a:gdLst/>
              <a:ahLst/>
              <a:cxnLst/>
              <a:rect l="l" t="t" r="r" b="b"/>
              <a:pathLst>
                <a:path w="10821" h="10658" extrusionOk="0">
                  <a:moveTo>
                    <a:pt x="6671" y="0"/>
                  </a:moveTo>
                  <a:lnTo>
                    <a:pt x="5980" y="82"/>
                  </a:lnTo>
                  <a:lnTo>
                    <a:pt x="5288" y="163"/>
                  </a:lnTo>
                  <a:lnTo>
                    <a:pt x="4597" y="366"/>
                  </a:lnTo>
                  <a:lnTo>
                    <a:pt x="3987" y="570"/>
                  </a:lnTo>
                  <a:lnTo>
                    <a:pt x="3377" y="854"/>
                  </a:lnTo>
                  <a:lnTo>
                    <a:pt x="2807" y="1139"/>
                  </a:lnTo>
                  <a:lnTo>
                    <a:pt x="2278" y="1546"/>
                  </a:lnTo>
                  <a:lnTo>
                    <a:pt x="1790" y="1953"/>
                  </a:lnTo>
                  <a:lnTo>
                    <a:pt x="1343" y="2441"/>
                  </a:lnTo>
                  <a:lnTo>
                    <a:pt x="936" y="2970"/>
                  </a:lnTo>
                  <a:lnTo>
                    <a:pt x="611" y="3539"/>
                  </a:lnTo>
                  <a:lnTo>
                    <a:pt x="326" y="4149"/>
                  </a:lnTo>
                  <a:lnTo>
                    <a:pt x="123" y="4759"/>
                  </a:lnTo>
                  <a:lnTo>
                    <a:pt x="41" y="5410"/>
                  </a:lnTo>
                  <a:lnTo>
                    <a:pt x="1" y="6102"/>
                  </a:lnTo>
                  <a:lnTo>
                    <a:pt x="82" y="6793"/>
                  </a:lnTo>
                  <a:lnTo>
                    <a:pt x="204" y="7485"/>
                  </a:lnTo>
                  <a:lnTo>
                    <a:pt x="367" y="8176"/>
                  </a:lnTo>
                  <a:lnTo>
                    <a:pt x="570" y="8868"/>
                  </a:lnTo>
                  <a:lnTo>
                    <a:pt x="773" y="9640"/>
                  </a:lnTo>
                  <a:lnTo>
                    <a:pt x="895" y="9966"/>
                  </a:lnTo>
                  <a:lnTo>
                    <a:pt x="1058" y="10291"/>
                  </a:lnTo>
                  <a:lnTo>
                    <a:pt x="1139" y="10413"/>
                  </a:lnTo>
                  <a:lnTo>
                    <a:pt x="1261" y="10495"/>
                  </a:lnTo>
                  <a:lnTo>
                    <a:pt x="1343" y="10576"/>
                  </a:lnTo>
                  <a:lnTo>
                    <a:pt x="1506" y="10617"/>
                  </a:lnTo>
                  <a:lnTo>
                    <a:pt x="1628" y="10657"/>
                  </a:lnTo>
                  <a:lnTo>
                    <a:pt x="1750" y="10617"/>
                  </a:lnTo>
                  <a:lnTo>
                    <a:pt x="1912" y="10576"/>
                  </a:lnTo>
                  <a:lnTo>
                    <a:pt x="2034" y="10495"/>
                  </a:lnTo>
                  <a:lnTo>
                    <a:pt x="2197" y="10332"/>
                  </a:lnTo>
                  <a:lnTo>
                    <a:pt x="2319" y="10169"/>
                  </a:lnTo>
                  <a:lnTo>
                    <a:pt x="2400" y="9925"/>
                  </a:lnTo>
                  <a:lnTo>
                    <a:pt x="2482" y="9681"/>
                  </a:lnTo>
                  <a:lnTo>
                    <a:pt x="2563" y="9193"/>
                  </a:lnTo>
                  <a:lnTo>
                    <a:pt x="2563" y="8746"/>
                  </a:lnTo>
                  <a:lnTo>
                    <a:pt x="2644" y="8095"/>
                  </a:lnTo>
                  <a:lnTo>
                    <a:pt x="2726" y="7485"/>
                  </a:lnTo>
                  <a:lnTo>
                    <a:pt x="2970" y="6264"/>
                  </a:lnTo>
                  <a:lnTo>
                    <a:pt x="3214" y="5003"/>
                  </a:lnTo>
                  <a:lnTo>
                    <a:pt x="3295" y="4393"/>
                  </a:lnTo>
                  <a:lnTo>
                    <a:pt x="3336" y="3783"/>
                  </a:lnTo>
                  <a:lnTo>
                    <a:pt x="3702" y="3946"/>
                  </a:lnTo>
                  <a:lnTo>
                    <a:pt x="4068" y="4068"/>
                  </a:lnTo>
                  <a:lnTo>
                    <a:pt x="4475" y="4109"/>
                  </a:lnTo>
                  <a:lnTo>
                    <a:pt x="4841" y="4027"/>
                  </a:lnTo>
                  <a:lnTo>
                    <a:pt x="5044" y="3946"/>
                  </a:lnTo>
                  <a:lnTo>
                    <a:pt x="5248" y="3864"/>
                  </a:lnTo>
                  <a:lnTo>
                    <a:pt x="5573" y="3620"/>
                  </a:lnTo>
                  <a:lnTo>
                    <a:pt x="5858" y="3295"/>
                  </a:lnTo>
                  <a:lnTo>
                    <a:pt x="6061" y="2929"/>
                  </a:lnTo>
                  <a:lnTo>
                    <a:pt x="6509" y="3214"/>
                  </a:lnTo>
                  <a:lnTo>
                    <a:pt x="6956" y="3458"/>
                  </a:lnTo>
                  <a:lnTo>
                    <a:pt x="7200" y="3539"/>
                  </a:lnTo>
                  <a:lnTo>
                    <a:pt x="7444" y="3620"/>
                  </a:lnTo>
                  <a:lnTo>
                    <a:pt x="7973" y="3620"/>
                  </a:lnTo>
                  <a:lnTo>
                    <a:pt x="8339" y="3498"/>
                  </a:lnTo>
                  <a:lnTo>
                    <a:pt x="8665" y="3295"/>
                  </a:lnTo>
                  <a:lnTo>
                    <a:pt x="8787" y="3173"/>
                  </a:lnTo>
                  <a:lnTo>
                    <a:pt x="8909" y="3010"/>
                  </a:lnTo>
                  <a:lnTo>
                    <a:pt x="9031" y="2848"/>
                  </a:lnTo>
                  <a:lnTo>
                    <a:pt x="9071" y="2685"/>
                  </a:lnTo>
                  <a:lnTo>
                    <a:pt x="9275" y="2766"/>
                  </a:lnTo>
                  <a:lnTo>
                    <a:pt x="9519" y="2848"/>
                  </a:lnTo>
                  <a:lnTo>
                    <a:pt x="9722" y="2848"/>
                  </a:lnTo>
                  <a:lnTo>
                    <a:pt x="9966" y="2807"/>
                  </a:lnTo>
                  <a:lnTo>
                    <a:pt x="10170" y="2726"/>
                  </a:lnTo>
                  <a:lnTo>
                    <a:pt x="10373" y="2604"/>
                  </a:lnTo>
                  <a:lnTo>
                    <a:pt x="10536" y="2441"/>
                  </a:lnTo>
                  <a:lnTo>
                    <a:pt x="10658" y="2237"/>
                  </a:lnTo>
                  <a:lnTo>
                    <a:pt x="10780" y="1993"/>
                  </a:lnTo>
                  <a:lnTo>
                    <a:pt x="10820" y="1709"/>
                  </a:lnTo>
                  <a:lnTo>
                    <a:pt x="10780" y="1465"/>
                  </a:lnTo>
                  <a:lnTo>
                    <a:pt x="10698" y="1221"/>
                  </a:lnTo>
                  <a:lnTo>
                    <a:pt x="10536" y="1017"/>
                  </a:lnTo>
                  <a:lnTo>
                    <a:pt x="10373" y="814"/>
                  </a:lnTo>
                  <a:lnTo>
                    <a:pt x="10129" y="651"/>
                  </a:lnTo>
                  <a:lnTo>
                    <a:pt x="9925" y="488"/>
                  </a:lnTo>
                  <a:lnTo>
                    <a:pt x="9600" y="366"/>
                  </a:lnTo>
                  <a:lnTo>
                    <a:pt x="9315" y="285"/>
                  </a:lnTo>
                  <a:lnTo>
                    <a:pt x="8665" y="122"/>
                  </a:lnTo>
                  <a:lnTo>
                    <a:pt x="8014" y="41"/>
                  </a:lnTo>
                  <a:lnTo>
                    <a:pt x="74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0" name="Google Shape;1330;p40"/>
            <p:cNvSpPr/>
            <p:nvPr/>
          </p:nvSpPr>
          <p:spPr>
            <a:xfrm>
              <a:off x="8235274" y="2618336"/>
              <a:ext cx="36488" cy="36413"/>
            </a:xfrm>
            <a:custGeom>
              <a:avLst/>
              <a:gdLst/>
              <a:ahLst/>
              <a:cxnLst/>
              <a:rect l="l" t="t" r="r" b="b"/>
              <a:pathLst>
                <a:path w="490" h="489" extrusionOk="0">
                  <a:moveTo>
                    <a:pt x="245" y="0"/>
                  </a:moveTo>
                  <a:lnTo>
                    <a:pt x="123" y="41"/>
                  </a:lnTo>
                  <a:lnTo>
                    <a:pt x="42" y="82"/>
                  </a:lnTo>
                  <a:lnTo>
                    <a:pt x="1" y="163"/>
                  </a:lnTo>
                  <a:lnTo>
                    <a:pt x="1" y="244"/>
                  </a:lnTo>
                  <a:lnTo>
                    <a:pt x="1" y="326"/>
                  </a:lnTo>
                  <a:lnTo>
                    <a:pt x="42" y="407"/>
                  </a:lnTo>
                  <a:lnTo>
                    <a:pt x="123" y="488"/>
                  </a:lnTo>
                  <a:lnTo>
                    <a:pt x="326" y="488"/>
                  </a:lnTo>
                  <a:lnTo>
                    <a:pt x="408" y="407"/>
                  </a:lnTo>
                  <a:lnTo>
                    <a:pt x="448" y="326"/>
                  </a:lnTo>
                  <a:lnTo>
                    <a:pt x="489" y="244"/>
                  </a:lnTo>
                  <a:lnTo>
                    <a:pt x="448" y="163"/>
                  </a:lnTo>
                  <a:lnTo>
                    <a:pt x="408" y="82"/>
                  </a:lnTo>
                  <a:lnTo>
                    <a:pt x="326"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1" name="Google Shape;1331;p40"/>
            <p:cNvSpPr/>
            <p:nvPr/>
          </p:nvSpPr>
          <p:spPr>
            <a:xfrm>
              <a:off x="8462467" y="2533521"/>
              <a:ext cx="33435" cy="36413"/>
            </a:xfrm>
            <a:custGeom>
              <a:avLst/>
              <a:gdLst/>
              <a:ahLst/>
              <a:cxnLst/>
              <a:rect l="l" t="t" r="r" b="b"/>
              <a:pathLst>
                <a:path w="449" h="489" extrusionOk="0">
                  <a:moveTo>
                    <a:pt x="123" y="0"/>
                  </a:moveTo>
                  <a:lnTo>
                    <a:pt x="41" y="82"/>
                  </a:lnTo>
                  <a:lnTo>
                    <a:pt x="1" y="163"/>
                  </a:lnTo>
                  <a:lnTo>
                    <a:pt x="1" y="244"/>
                  </a:lnTo>
                  <a:lnTo>
                    <a:pt x="1" y="326"/>
                  </a:lnTo>
                  <a:lnTo>
                    <a:pt x="41" y="407"/>
                  </a:lnTo>
                  <a:lnTo>
                    <a:pt x="123" y="489"/>
                  </a:lnTo>
                  <a:lnTo>
                    <a:pt x="326" y="489"/>
                  </a:lnTo>
                  <a:lnTo>
                    <a:pt x="407" y="407"/>
                  </a:lnTo>
                  <a:lnTo>
                    <a:pt x="448" y="326"/>
                  </a:lnTo>
                  <a:lnTo>
                    <a:pt x="448" y="244"/>
                  </a:lnTo>
                  <a:lnTo>
                    <a:pt x="448" y="163"/>
                  </a:lnTo>
                  <a:lnTo>
                    <a:pt x="407" y="82"/>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2" name="Google Shape;1332;p40"/>
            <p:cNvSpPr/>
            <p:nvPr/>
          </p:nvSpPr>
          <p:spPr>
            <a:xfrm>
              <a:off x="8129311" y="2494129"/>
              <a:ext cx="81837" cy="106113"/>
            </a:xfrm>
            <a:custGeom>
              <a:avLst/>
              <a:gdLst/>
              <a:ahLst/>
              <a:cxnLst/>
              <a:rect l="l" t="t" r="r" b="b"/>
              <a:pathLst>
                <a:path w="1099" h="1425" extrusionOk="0">
                  <a:moveTo>
                    <a:pt x="854" y="1"/>
                  </a:moveTo>
                  <a:lnTo>
                    <a:pt x="814" y="41"/>
                  </a:lnTo>
                  <a:lnTo>
                    <a:pt x="773" y="82"/>
                  </a:lnTo>
                  <a:lnTo>
                    <a:pt x="732" y="204"/>
                  </a:lnTo>
                  <a:lnTo>
                    <a:pt x="732" y="245"/>
                  </a:lnTo>
                  <a:lnTo>
                    <a:pt x="732" y="285"/>
                  </a:lnTo>
                  <a:lnTo>
                    <a:pt x="732" y="367"/>
                  </a:lnTo>
                  <a:lnTo>
                    <a:pt x="732" y="407"/>
                  </a:lnTo>
                  <a:lnTo>
                    <a:pt x="732" y="489"/>
                  </a:lnTo>
                  <a:lnTo>
                    <a:pt x="692" y="570"/>
                  </a:lnTo>
                  <a:lnTo>
                    <a:pt x="692" y="611"/>
                  </a:lnTo>
                  <a:lnTo>
                    <a:pt x="570" y="773"/>
                  </a:lnTo>
                  <a:lnTo>
                    <a:pt x="570" y="814"/>
                  </a:lnTo>
                  <a:lnTo>
                    <a:pt x="488" y="855"/>
                  </a:lnTo>
                  <a:lnTo>
                    <a:pt x="448" y="896"/>
                  </a:lnTo>
                  <a:lnTo>
                    <a:pt x="407" y="936"/>
                  </a:lnTo>
                  <a:lnTo>
                    <a:pt x="244" y="1018"/>
                  </a:lnTo>
                  <a:lnTo>
                    <a:pt x="204" y="1058"/>
                  </a:lnTo>
                  <a:lnTo>
                    <a:pt x="122" y="1058"/>
                  </a:lnTo>
                  <a:lnTo>
                    <a:pt x="82" y="1099"/>
                  </a:lnTo>
                  <a:lnTo>
                    <a:pt x="0" y="1180"/>
                  </a:lnTo>
                  <a:lnTo>
                    <a:pt x="0" y="1221"/>
                  </a:lnTo>
                  <a:lnTo>
                    <a:pt x="0" y="1302"/>
                  </a:lnTo>
                  <a:lnTo>
                    <a:pt x="41" y="1384"/>
                  </a:lnTo>
                  <a:lnTo>
                    <a:pt x="82" y="1424"/>
                  </a:lnTo>
                  <a:lnTo>
                    <a:pt x="244" y="1424"/>
                  </a:lnTo>
                  <a:lnTo>
                    <a:pt x="448" y="1343"/>
                  </a:lnTo>
                  <a:lnTo>
                    <a:pt x="610" y="1262"/>
                  </a:lnTo>
                  <a:lnTo>
                    <a:pt x="773" y="1099"/>
                  </a:lnTo>
                  <a:lnTo>
                    <a:pt x="895" y="936"/>
                  </a:lnTo>
                  <a:lnTo>
                    <a:pt x="1017" y="733"/>
                  </a:lnTo>
                  <a:lnTo>
                    <a:pt x="1099" y="529"/>
                  </a:lnTo>
                  <a:lnTo>
                    <a:pt x="1099" y="326"/>
                  </a:lnTo>
                  <a:lnTo>
                    <a:pt x="1099" y="123"/>
                  </a:lnTo>
                  <a:lnTo>
                    <a:pt x="1058" y="41"/>
                  </a:lnTo>
                  <a:lnTo>
                    <a:pt x="10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3" name="Google Shape;1333;p40"/>
            <p:cNvSpPr/>
            <p:nvPr/>
          </p:nvSpPr>
          <p:spPr>
            <a:xfrm>
              <a:off x="8420096" y="2433589"/>
              <a:ext cx="109091" cy="36413"/>
            </a:xfrm>
            <a:custGeom>
              <a:avLst/>
              <a:gdLst/>
              <a:ahLst/>
              <a:cxnLst/>
              <a:rect l="l" t="t" r="r" b="b"/>
              <a:pathLst>
                <a:path w="1465" h="489" extrusionOk="0">
                  <a:moveTo>
                    <a:pt x="122" y="0"/>
                  </a:moveTo>
                  <a:lnTo>
                    <a:pt x="41" y="41"/>
                  </a:lnTo>
                  <a:lnTo>
                    <a:pt x="0" y="122"/>
                  </a:lnTo>
                  <a:lnTo>
                    <a:pt x="0" y="163"/>
                  </a:lnTo>
                  <a:lnTo>
                    <a:pt x="0" y="244"/>
                  </a:lnTo>
                  <a:lnTo>
                    <a:pt x="41" y="285"/>
                  </a:lnTo>
                  <a:lnTo>
                    <a:pt x="204" y="366"/>
                  </a:lnTo>
                  <a:lnTo>
                    <a:pt x="1261" y="488"/>
                  </a:lnTo>
                  <a:lnTo>
                    <a:pt x="1343" y="488"/>
                  </a:lnTo>
                  <a:lnTo>
                    <a:pt x="1383" y="448"/>
                  </a:lnTo>
                  <a:lnTo>
                    <a:pt x="1424" y="366"/>
                  </a:lnTo>
                  <a:lnTo>
                    <a:pt x="1465" y="326"/>
                  </a:lnTo>
                  <a:lnTo>
                    <a:pt x="1424" y="244"/>
                  </a:lnTo>
                  <a:lnTo>
                    <a:pt x="1383" y="163"/>
                  </a:lnTo>
                  <a:lnTo>
                    <a:pt x="1261" y="122"/>
                  </a:lnTo>
                  <a:lnTo>
                    <a:pt x="2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4" name="Google Shape;1334;p40"/>
            <p:cNvSpPr/>
            <p:nvPr/>
          </p:nvSpPr>
          <p:spPr>
            <a:xfrm>
              <a:off x="8283751" y="2097379"/>
              <a:ext cx="87943" cy="69699"/>
            </a:xfrm>
            <a:custGeom>
              <a:avLst/>
              <a:gdLst/>
              <a:ahLst/>
              <a:cxnLst/>
              <a:rect l="l" t="t" r="r" b="b"/>
              <a:pathLst>
                <a:path w="1181" h="936" extrusionOk="0">
                  <a:moveTo>
                    <a:pt x="123" y="0"/>
                  </a:moveTo>
                  <a:lnTo>
                    <a:pt x="41" y="41"/>
                  </a:lnTo>
                  <a:lnTo>
                    <a:pt x="1" y="122"/>
                  </a:lnTo>
                  <a:lnTo>
                    <a:pt x="1" y="203"/>
                  </a:lnTo>
                  <a:lnTo>
                    <a:pt x="41" y="244"/>
                  </a:lnTo>
                  <a:lnTo>
                    <a:pt x="82" y="325"/>
                  </a:lnTo>
                  <a:lnTo>
                    <a:pt x="163" y="366"/>
                  </a:lnTo>
                  <a:lnTo>
                    <a:pt x="286" y="366"/>
                  </a:lnTo>
                  <a:lnTo>
                    <a:pt x="326" y="407"/>
                  </a:lnTo>
                  <a:lnTo>
                    <a:pt x="367" y="407"/>
                  </a:lnTo>
                  <a:lnTo>
                    <a:pt x="570" y="529"/>
                  </a:lnTo>
                  <a:lnTo>
                    <a:pt x="570" y="570"/>
                  </a:lnTo>
                  <a:lnTo>
                    <a:pt x="652" y="610"/>
                  </a:lnTo>
                  <a:lnTo>
                    <a:pt x="733" y="692"/>
                  </a:lnTo>
                  <a:lnTo>
                    <a:pt x="774" y="732"/>
                  </a:lnTo>
                  <a:lnTo>
                    <a:pt x="774" y="773"/>
                  </a:lnTo>
                  <a:lnTo>
                    <a:pt x="855" y="854"/>
                  </a:lnTo>
                  <a:lnTo>
                    <a:pt x="896" y="936"/>
                  </a:lnTo>
                  <a:lnTo>
                    <a:pt x="1099" y="936"/>
                  </a:lnTo>
                  <a:lnTo>
                    <a:pt x="1140" y="895"/>
                  </a:lnTo>
                  <a:lnTo>
                    <a:pt x="1180" y="814"/>
                  </a:lnTo>
                  <a:lnTo>
                    <a:pt x="1180" y="732"/>
                  </a:lnTo>
                  <a:lnTo>
                    <a:pt x="1180" y="692"/>
                  </a:lnTo>
                  <a:lnTo>
                    <a:pt x="977" y="448"/>
                  </a:lnTo>
                  <a:lnTo>
                    <a:pt x="774" y="244"/>
                  </a:lnTo>
                  <a:lnTo>
                    <a:pt x="530" y="81"/>
                  </a:lnTo>
                  <a:lnTo>
                    <a:pt x="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0"/>
            <p:cNvSpPr/>
            <p:nvPr/>
          </p:nvSpPr>
          <p:spPr>
            <a:xfrm>
              <a:off x="8220158" y="2133718"/>
              <a:ext cx="66721" cy="63668"/>
            </a:xfrm>
            <a:custGeom>
              <a:avLst/>
              <a:gdLst/>
              <a:ahLst/>
              <a:cxnLst/>
              <a:rect l="l" t="t" r="r" b="b"/>
              <a:pathLst>
                <a:path w="896" h="855" extrusionOk="0">
                  <a:moveTo>
                    <a:pt x="82" y="0"/>
                  </a:moveTo>
                  <a:lnTo>
                    <a:pt x="41" y="41"/>
                  </a:lnTo>
                  <a:lnTo>
                    <a:pt x="1" y="122"/>
                  </a:lnTo>
                  <a:lnTo>
                    <a:pt x="1" y="204"/>
                  </a:lnTo>
                  <a:lnTo>
                    <a:pt x="1" y="244"/>
                  </a:lnTo>
                  <a:lnTo>
                    <a:pt x="41" y="326"/>
                  </a:lnTo>
                  <a:lnTo>
                    <a:pt x="123" y="326"/>
                  </a:lnTo>
                  <a:lnTo>
                    <a:pt x="285" y="407"/>
                  </a:lnTo>
                  <a:lnTo>
                    <a:pt x="367" y="448"/>
                  </a:lnTo>
                  <a:lnTo>
                    <a:pt x="326" y="448"/>
                  </a:lnTo>
                  <a:lnTo>
                    <a:pt x="456" y="545"/>
                  </a:lnTo>
                  <a:lnTo>
                    <a:pt x="456" y="545"/>
                  </a:lnTo>
                  <a:lnTo>
                    <a:pt x="529" y="692"/>
                  </a:lnTo>
                  <a:lnTo>
                    <a:pt x="529" y="732"/>
                  </a:lnTo>
                  <a:lnTo>
                    <a:pt x="570" y="814"/>
                  </a:lnTo>
                  <a:lnTo>
                    <a:pt x="651" y="854"/>
                  </a:lnTo>
                  <a:lnTo>
                    <a:pt x="773" y="854"/>
                  </a:lnTo>
                  <a:lnTo>
                    <a:pt x="855" y="814"/>
                  </a:lnTo>
                  <a:lnTo>
                    <a:pt x="895" y="773"/>
                  </a:lnTo>
                  <a:lnTo>
                    <a:pt x="895" y="692"/>
                  </a:lnTo>
                  <a:lnTo>
                    <a:pt x="895" y="651"/>
                  </a:lnTo>
                  <a:lnTo>
                    <a:pt x="814" y="407"/>
                  </a:lnTo>
                  <a:lnTo>
                    <a:pt x="651" y="204"/>
                  </a:lnTo>
                  <a:lnTo>
                    <a:pt x="448" y="82"/>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0"/>
            <p:cNvSpPr/>
            <p:nvPr/>
          </p:nvSpPr>
          <p:spPr>
            <a:xfrm>
              <a:off x="8114120" y="2145782"/>
              <a:ext cx="57636" cy="57636"/>
            </a:xfrm>
            <a:custGeom>
              <a:avLst/>
              <a:gdLst/>
              <a:ahLst/>
              <a:cxnLst/>
              <a:rect l="l" t="t" r="r" b="b"/>
              <a:pathLst>
                <a:path w="774" h="774" extrusionOk="0">
                  <a:moveTo>
                    <a:pt x="123" y="1"/>
                  </a:moveTo>
                  <a:lnTo>
                    <a:pt x="82" y="42"/>
                  </a:lnTo>
                  <a:lnTo>
                    <a:pt x="1" y="82"/>
                  </a:lnTo>
                  <a:lnTo>
                    <a:pt x="1" y="164"/>
                  </a:lnTo>
                  <a:lnTo>
                    <a:pt x="1" y="245"/>
                  </a:lnTo>
                  <a:lnTo>
                    <a:pt x="42" y="286"/>
                  </a:lnTo>
                  <a:lnTo>
                    <a:pt x="82" y="367"/>
                  </a:lnTo>
                  <a:lnTo>
                    <a:pt x="245" y="367"/>
                  </a:lnTo>
                  <a:lnTo>
                    <a:pt x="343" y="400"/>
                  </a:lnTo>
                  <a:lnTo>
                    <a:pt x="343" y="400"/>
                  </a:lnTo>
                  <a:lnTo>
                    <a:pt x="367" y="448"/>
                  </a:lnTo>
                  <a:lnTo>
                    <a:pt x="367" y="408"/>
                  </a:lnTo>
                  <a:lnTo>
                    <a:pt x="408" y="489"/>
                  </a:lnTo>
                  <a:lnTo>
                    <a:pt x="367" y="448"/>
                  </a:lnTo>
                  <a:lnTo>
                    <a:pt x="367" y="448"/>
                  </a:lnTo>
                  <a:lnTo>
                    <a:pt x="408" y="530"/>
                  </a:lnTo>
                  <a:lnTo>
                    <a:pt x="408" y="611"/>
                  </a:lnTo>
                  <a:lnTo>
                    <a:pt x="408" y="692"/>
                  </a:lnTo>
                  <a:lnTo>
                    <a:pt x="448" y="733"/>
                  </a:lnTo>
                  <a:lnTo>
                    <a:pt x="530" y="774"/>
                  </a:lnTo>
                  <a:lnTo>
                    <a:pt x="652" y="774"/>
                  </a:lnTo>
                  <a:lnTo>
                    <a:pt x="733" y="692"/>
                  </a:lnTo>
                  <a:lnTo>
                    <a:pt x="774" y="652"/>
                  </a:lnTo>
                  <a:lnTo>
                    <a:pt x="774" y="448"/>
                  </a:lnTo>
                  <a:lnTo>
                    <a:pt x="692" y="245"/>
                  </a:lnTo>
                  <a:lnTo>
                    <a:pt x="570" y="123"/>
                  </a:lnTo>
                  <a:lnTo>
                    <a:pt x="36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0"/>
            <p:cNvSpPr/>
            <p:nvPr/>
          </p:nvSpPr>
          <p:spPr>
            <a:xfrm>
              <a:off x="7999071" y="2151888"/>
              <a:ext cx="45498" cy="106038"/>
            </a:xfrm>
            <a:custGeom>
              <a:avLst/>
              <a:gdLst/>
              <a:ahLst/>
              <a:cxnLst/>
              <a:rect l="l" t="t" r="r" b="b"/>
              <a:pathLst>
                <a:path w="611" h="1424" extrusionOk="0">
                  <a:moveTo>
                    <a:pt x="82" y="0"/>
                  </a:moveTo>
                  <a:lnTo>
                    <a:pt x="41" y="41"/>
                  </a:lnTo>
                  <a:lnTo>
                    <a:pt x="0" y="122"/>
                  </a:lnTo>
                  <a:lnTo>
                    <a:pt x="0" y="163"/>
                  </a:lnTo>
                  <a:lnTo>
                    <a:pt x="0" y="244"/>
                  </a:lnTo>
                  <a:lnTo>
                    <a:pt x="41" y="326"/>
                  </a:lnTo>
                  <a:lnTo>
                    <a:pt x="82" y="366"/>
                  </a:lnTo>
                  <a:lnTo>
                    <a:pt x="122" y="407"/>
                  </a:lnTo>
                  <a:lnTo>
                    <a:pt x="163" y="488"/>
                  </a:lnTo>
                  <a:lnTo>
                    <a:pt x="204" y="529"/>
                  </a:lnTo>
                  <a:lnTo>
                    <a:pt x="204" y="610"/>
                  </a:lnTo>
                  <a:lnTo>
                    <a:pt x="244" y="651"/>
                  </a:lnTo>
                  <a:lnTo>
                    <a:pt x="244" y="692"/>
                  </a:lnTo>
                  <a:lnTo>
                    <a:pt x="244" y="732"/>
                  </a:lnTo>
                  <a:lnTo>
                    <a:pt x="244" y="773"/>
                  </a:lnTo>
                  <a:lnTo>
                    <a:pt x="244" y="854"/>
                  </a:lnTo>
                  <a:lnTo>
                    <a:pt x="244" y="895"/>
                  </a:lnTo>
                  <a:lnTo>
                    <a:pt x="244" y="936"/>
                  </a:lnTo>
                  <a:lnTo>
                    <a:pt x="204" y="1058"/>
                  </a:lnTo>
                  <a:lnTo>
                    <a:pt x="204" y="1098"/>
                  </a:lnTo>
                  <a:lnTo>
                    <a:pt x="163" y="1180"/>
                  </a:lnTo>
                  <a:lnTo>
                    <a:pt x="122" y="1221"/>
                  </a:lnTo>
                  <a:lnTo>
                    <a:pt x="122" y="1302"/>
                  </a:lnTo>
                  <a:lnTo>
                    <a:pt x="163" y="1383"/>
                  </a:lnTo>
                  <a:lnTo>
                    <a:pt x="204" y="1424"/>
                  </a:lnTo>
                  <a:lnTo>
                    <a:pt x="448" y="1424"/>
                  </a:lnTo>
                  <a:lnTo>
                    <a:pt x="488" y="1343"/>
                  </a:lnTo>
                  <a:lnTo>
                    <a:pt x="570" y="1180"/>
                  </a:lnTo>
                  <a:lnTo>
                    <a:pt x="610" y="1017"/>
                  </a:lnTo>
                  <a:lnTo>
                    <a:pt x="610" y="854"/>
                  </a:lnTo>
                  <a:lnTo>
                    <a:pt x="610" y="692"/>
                  </a:lnTo>
                  <a:lnTo>
                    <a:pt x="570" y="488"/>
                  </a:lnTo>
                  <a:lnTo>
                    <a:pt x="488" y="326"/>
                  </a:lnTo>
                  <a:lnTo>
                    <a:pt x="407" y="204"/>
                  </a:lnTo>
                  <a:lnTo>
                    <a:pt x="285" y="41"/>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0"/>
            <p:cNvSpPr/>
            <p:nvPr/>
          </p:nvSpPr>
          <p:spPr>
            <a:xfrm>
              <a:off x="7902118" y="2206396"/>
              <a:ext cx="33435" cy="66721"/>
            </a:xfrm>
            <a:custGeom>
              <a:avLst/>
              <a:gdLst/>
              <a:ahLst/>
              <a:cxnLst/>
              <a:rect l="l" t="t" r="r" b="b"/>
              <a:pathLst>
                <a:path w="449" h="896" extrusionOk="0">
                  <a:moveTo>
                    <a:pt x="123" y="0"/>
                  </a:moveTo>
                  <a:lnTo>
                    <a:pt x="82" y="41"/>
                  </a:lnTo>
                  <a:lnTo>
                    <a:pt x="41" y="122"/>
                  </a:lnTo>
                  <a:lnTo>
                    <a:pt x="1" y="204"/>
                  </a:lnTo>
                  <a:lnTo>
                    <a:pt x="82" y="733"/>
                  </a:lnTo>
                  <a:lnTo>
                    <a:pt x="82" y="814"/>
                  </a:lnTo>
                  <a:lnTo>
                    <a:pt x="123" y="855"/>
                  </a:lnTo>
                  <a:lnTo>
                    <a:pt x="204" y="895"/>
                  </a:lnTo>
                  <a:lnTo>
                    <a:pt x="326" y="895"/>
                  </a:lnTo>
                  <a:lnTo>
                    <a:pt x="407" y="855"/>
                  </a:lnTo>
                  <a:lnTo>
                    <a:pt x="448" y="814"/>
                  </a:lnTo>
                  <a:lnTo>
                    <a:pt x="448" y="733"/>
                  </a:lnTo>
                  <a:lnTo>
                    <a:pt x="367" y="204"/>
                  </a:lnTo>
                  <a:lnTo>
                    <a:pt x="367" y="122"/>
                  </a:lnTo>
                  <a:lnTo>
                    <a:pt x="326" y="41"/>
                  </a:lnTo>
                  <a:lnTo>
                    <a:pt x="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40"/>
          <p:cNvGrpSpPr/>
          <p:nvPr/>
        </p:nvGrpSpPr>
        <p:grpSpPr>
          <a:xfrm>
            <a:off x="7197179" y="674744"/>
            <a:ext cx="1226811" cy="1623560"/>
            <a:chOff x="9069729" y="540644"/>
            <a:chExt cx="1226811" cy="1623560"/>
          </a:xfrm>
        </p:grpSpPr>
        <p:sp>
          <p:nvSpPr>
            <p:cNvPr id="1340" name="Google Shape;1340;p40"/>
            <p:cNvSpPr/>
            <p:nvPr/>
          </p:nvSpPr>
          <p:spPr>
            <a:xfrm>
              <a:off x="9315091" y="770815"/>
              <a:ext cx="966332" cy="1350944"/>
            </a:xfrm>
            <a:custGeom>
              <a:avLst/>
              <a:gdLst/>
              <a:ahLst/>
              <a:cxnLst/>
              <a:rect l="l" t="t" r="r" b="b"/>
              <a:pathLst>
                <a:path w="12977" h="18142" extrusionOk="0">
                  <a:moveTo>
                    <a:pt x="3824" y="0"/>
                  </a:moveTo>
                  <a:lnTo>
                    <a:pt x="3417" y="41"/>
                  </a:lnTo>
                  <a:lnTo>
                    <a:pt x="2970" y="82"/>
                  </a:lnTo>
                  <a:lnTo>
                    <a:pt x="2563" y="204"/>
                  </a:lnTo>
                  <a:lnTo>
                    <a:pt x="2156" y="366"/>
                  </a:lnTo>
                  <a:lnTo>
                    <a:pt x="1750" y="570"/>
                  </a:lnTo>
                  <a:lnTo>
                    <a:pt x="1384" y="814"/>
                  </a:lnTo>
                  <a:lnTo>
                    <a:pt x="1058" y="1180"/>
                  </a:lnTo>
                  <a:lnTo>
                    <a:pt x="773" y="1546"/>
                  </a:lnTo>
                  <a:lnTo>
                    <a:pt x="529" y="1953"/>
                  </a:lnTo>
                  <a:lnTo>
                    <a:pt x="326" y="2360"/>
                  </a:lnTo>
                  <a:lnTo>
                    <a:pt x="163" y="2807"/>
                  </a:lnTo>
                  <a:lnTo>
                    <a:pt x="82" y="3295"/>
                  </a:lnTo>
                  <a:lnTo>
                    <a:pt x="1" y="3783"/>
                  </a:lnTo>
                  <a:lnTo>
                    <a:pt x="1" y="4231"/>
                  </a:lnTo>
                  <a:lnTo>
                    <a:pt x="1" y="4800"/>
                  </a:lnTo>
                  <a:lnTo>
                    <a:pt x="41" y="5370"/>
                  </a:lnTo>
                  <a:lnTo>
                    <a:pt x="123" y="5939"/>
                  </a:lnTo>
                  <a:lnTo>
                    <a:pt x="204" y="6468"/>
                  </a:lnTo>
                  <a:lnTo>
                    <a:pt x="448" y="7607"/>
                  </a:lnTo>
                  <a:lnTo>
                    <a:pt x="733" y="8705"/>
                  </a:lnTo>
                  <a:lnTo>
                    <a:pt x="1058" y="9763"/>
                  </a:lnTo>
                  <a:lnTo>
                    <a:pt x="1384" y="10820"/>
                  </a:lnTo>
                  <a:lnTo>
                    <a:pt x="1790" y="11878"/>
                  </a:lnTo>
                  <a:lnTo>
                    <a:pt x="2197" y="12895"/>
                  </a:lnTo>
                  <a:lnTo>
                    <a:pt x="2685" y="13912"/>
                  </a:lnTo>
                  <a:lnTo>
                    <a:pt x="3173" y="14929"/>
                  </a:lnTo>
                  <a:lnTo>
                    <a:pt x="3621" y="15945"/>
                  </a:lnTo>
                  <a:lnTo>
                    <a:pt x="4028" y="17044"/>
                  </a:lnTo>
                  <a:lnTo>
                    <a:pt x="4475" y="18061"/>
                  </a:lnTo>
                  <a:lnTo>
                    <a:pt x="4516" y="18142"/>
                  </a:lnTo>
                  <a:lnTo>
                    <a:pt x="4638" y="18142"/>
                  </a:lnTo>
                  <a:lnTo>
                    <a:pt x="6671" y="17979"/>
                  </a:lnTo>
                  <a:lnTo>
                    <a:pt x="7688" y="17939"/>
                  </a:lnTo>
                  <a:lnTo>
                    <a:pt x="8705" y="17898"/>
                  </a:lnTo>
                  <a:lnTo>
                    <a:pt x="11675" y="17898"/>
                  </a:lnTo>
                  <a:lnTo>
                    <a:pt x="12163" y="17857"/>
                  </a:lnTo>
                  <a:lnTo>
                    <a:pt x="12651" y="17776"/>
                  </a:lnTo>
                  <a:lnTo>
                    <a:pt x="12692" y="17776"/>
                  </a:lnTo>
                  <a:lnTo>
                    <a:pt x="12732" y="17735"/>
                  </a:lnTo>
                  <a:lnTo>
                    <a:pt x="12773" y="17694"/>
                  </a:lnTo>
                  <a:lnTo>
                    <a:pt x="12773" y="17613"/>
                  </a:lnTo>
                  <a:lnTo>
                    <a:pt x="12732" y="17044"/>
                  </a:lnTo>
                  <a:lnTo>
                    <a:pt x="12692" y="16474"/>
                  </a:lnTo>
                  <a:lnTo>
                    <a:pt x="12692" y="15295"/>
                  </a:lnTo>
                  <a:lnTo>
                    <a:pt x="12773" y="14156"/>
                  </a:lnTo>
                  <a:lnTo>
                    <a:pt x="12854" y="13017"/>
                  </a:lnTo>
                  <a:lnTo>
                    <a:pt x="12895" y="11837"/>
                  </a:lnTo>
                  <a:lnTo>
                    <a:pt x="12936" y="10658"/>
                  </a:lnTo>
                  <a:lnTo>
                    <a:pt x="12976" y="8298"/>
                  </a:lnTo>
                  <a:lnTo>
                    <a:pt x="12936" y="8095"/>
                  </a:lnTo>
                  <a:lnTo>
                    <a:pt x="12854" y="7932"/>
                  </a:lnTo>
                  <a:lnTo>
                    <a:pt x="12447" y="7403"/>
                  </a:lnTo>
                  <a:lnTo>
                    <a:pt x="11715" y="6509"/>
                  </a:lnTo>
                  <a:lnTo>
                    <a:pt x="10292" y="4719"/>
                  </a:lnTo>
                  <a:lnTo>
                    <a:pt x="9071" y="3254"/>
                  </a:lnTo>
                  <a:lnTo>
                    <a:pt x="8421" y="2522"/>
                  </a:lnTo>
                  <a:lnTo>
                    <a:pt x="7770" y="1871"/>
                  </a:lnTo>
                  <a:lnTo>
                    <a:pt x="7119" y="1261"/>
                  </a:lnTo>
                  <a:lnTo>
                    <a:pt x="6753" y="977"/>
                  </a:lnTo>
                  <a:lnTo>
                    <a:pt x="6387" y="733"/>
                  </a:lnTo>
                  <a:lnTo>
                    <a:pt x="5980" y="529"/>
                  </a:lnTo>
                  <a:lnTo>
                    <a:pt x="5573" y="366"/>
                  </a:lnTo>
                  <a:lnTo>
                    <a:pt x="5166" y="204"/>
                  </a:lnTo>
                  <a:lnTo>
                    <a:pt x="4719" y="82"/>
                  </a:lnTo>
                  <a:lnTo>
                    <a:pt x="4272" y="41"/>
                  </a:lnTo>
                  <a:lnTo>
                    <a:pt x="38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0"/>
            <p:cNvSpPr/>
            <p:nvPr/>
          </p:nvSpPr>
          <p:spPr>
            <a:xfrm>
              <a:off x="9375705" y="1185809"/>
              <a:ext cx="312008" cy="172684"/>
            </a:xfrm>
            <a:custGeom>
              <a:avLst/>
              <a:gdLst/>
              <a:ahLst/>
              <a:cxnLst/>
              <a:rect l="l" t="t" r="r" b="b"/>
              <a:pathLst>
                <a:path w="4190" h="2319" extrusionOk="0">
                  <a:moveTo>
                    <a:pt x="285" y="0"/>
                  </a:moveTo>
                  <a:lnTo>
                    <a:pt x="203" y="41"/>
                  </a:lnTo>
                  <a:lnTo>
                    <a:pt x="81" y="122"/>
                  </a:lnTo>
                  <a:lnTo>
                    <a:pt x="41" y="244"/>
                  </a:lnTo>
                  <a:lnTo>
                    <a:pt x="0" y="366"/>
                  </a:lnTo>
                  <a:lnTo>
                    <a:pt x="41" y="488"/>
                  </a:lnTo>
                  <a:lnTo>
                    <a:pt x="81" y="651"/>
                  </a:lnTo>
                  <a:lnTo>
                    <a:pt x="163" y="773"/>
                  </a:lnTo>
                  <a:lnTo>
                    <a:pt x="285" y="854"/>
                  </a:lnTo>
                  <a:lnTo>
                    <a:pt x="529" y="1058"/>
                  </a:lnTo>
                  <a:lnTo>
                    <a:pt x="651" y="1139"/>
                  </a:lnTo>
                  <a:lnTo>
                    <a:pt x="773" y="1261"/>
                  </a:lnTo>
                  <a:lnTo>
                    <a:pt x="936" y="1586"/>
                  </a:lnTo>
                  <a:lnTo>
                    <a:pt x="1098" y="1871"/>
                  </a:lnTo>
                  <a:lnTo>
                    <a:pt x="1261" y="2074"/>
                  </a:lnTo>
                  <a:lnTo>
                    <a:pt x="1464" y="2237"/>
                  </a:lnTo>
                  <a:lnTo>
                    <a:pt x="1708" y="2319"/>
                  </a:lnTo>
                  <a:lnTo>
                    <a:pt x="1953" y="2278"/>
                  </a:lnTo>
                  <a:lnTo>
                    <a:pt x="2197" y="2237"/>
                  </a:lnTo>
                  <a:lnTo>
                    <a:pt x="2441" y="2115"/>
                  </a:lnTo>
                  <a:lnTo>
                    <a:pt x="2685" y="2034"/>
                  </a:lnTo>
                  <a:lnTo>
                    <a:pt x="2888" y="1952"/>
                  </a:lnTo>
                  <a:lnTo>
                    <a:pt x="3091" y="1912"/>
                  </a:lnTo>
                  <a:lnTo>
                    <a:pt x="3295" y="1912"/>
                  </a:lnTo>
                  <a:lnTo>
                    <a:pt x="3702" y="1993"/>
                  </a:lnTo>
                  <a:lnTo>
                    <a:pt x="3864" y="1993"/>
                  </a:lnTo>
                  <a:lnTo>
                    <a:pt x="4027" y="1952"/>
                  </a:lnTo>
                  <a:lnTo>
                    <a:pt x="4149" y="1830"/>
                  </a:lnTo>
                  <a:lnTo>
                    <a:pt x="4190" y="1627"/>
                  </a:lnTo>
                  <a:lnTo>
                    <a:pt x="4190" y="1342"/>
                  </a:lnTo>
                  <a:lnTo>
                    <a:pt x="4068" y="1098"/>
                  </a:lnTo>
                  <a:lnTo>
                    <a:pt x="3905" y="854"/>
                  </a:lnTo>
                  <a:lnTo>
                    <a:pt x="3702" y="651"/>
                  </a:lnTo>
                  <a:lnTo>
                    <a:pt x="3498" y="529"/>
                  </a:lnTo>
                  <a:lnTo>
                    <a:pt x="3214" y="447"/>
                  </a:lnTo>
                  <a:lnTo>
                    <a:pt x="2969" y="407"/>
                  </a:lnTo>
                  <a:lnTo>
                    <a:pt x="2685" y="447"/>
                  </a:lnTo>
                  <a:lnTo>
                    <a:pt x="2156" y="569"/>
                  </a:lnTo>
                  <a:lnTo>
                    <a:pt x="1871" y="569"/>
                  </a:lnTo>
                  <a:lnTo>
                    <a:pt x="1586" y="529"/>
                  </a:lnTo>
                  <a:lnTo>
                    <a:pt x="1302" y="366"/>
                  </a:lnTo>
                  <a:lnTo>
                    <a:pt x="976" y="163"/>
                  </a:lnTo>
                  <a:lnTo>
                    <a:pt x="814" y="81"/>
                  </a:lnTo>
                  <a:lnTo>
                    <a:pt x="651" y="41"/>
                  </a:lnTo>
                  <a:lnTo>
                    <a:pt x="4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2" name="Google Shape;1342;p40"/>
            <p:cNvSpPr/>
            <p:nvPr/>
          </p:nvSpPr>
          <p:spPr>
            <a:xfrm>
              <a:off x="9714893" y="910139"/>
              <a:ext cx="175812" cy="342316"/>
            </a:xfrm>
            <a:custGeom>
              <a:avLst/>
              <a:gdLst/>
              <a:ahLst/>
              <a:cxnLst/>
              <a:rect l="l" t="t" r="r" b="b"/>
              <a:pathLst>
                <a:path w="2361" h="4597" extrusionOk="0">
                  <a:moveTo>
                    <a:pt x="1140" y="0"/>
                  </a:moveTo>
                  <a:lnTo>
                    <a:pt x="1018" y="41"/>
                  </a:lnTo>
                  <a:lnTo>
                    <a:pt x="936" y="82"/>
                  </a:lnTo>
                  <a:lnTo>
                    <a:pt x="855" y="204"/>
                  </a:lnTo>
                  <a:lnTo>
                    <a:pt x="774" y="367"/>
                  </a:lnTo>
                  <a:lnTo>
                    <a:pt x="774" y="489"/>
                  </a:lnTo>
                  <a:lnTo>
                    <a:pt x="774" y="814"/>
                  </a:lnTo>
                  <a:lnTo>
                    <a:pt x="936" y="1383"/>
                  </a:lnTo>
                  <a:lnTo>
                    <a:pt x="977" y="1709"/>
                  </a:lnTo>
                  <a:lnTo>
                    <a:pt x="977" y="1872"/>
                  </a:lnTo>
                  <a:lnTo>
                    <a:pt x="936" y="1994"/>
                  </a:lnTo>
                  <a:lnTo>
                    <a:pt x="814" y="2116"/>
                  </a:lnTo>
                  <a:lnTo>
                    <a:pt x="652" y="2197"/>
                  </a:lnTo>
                  <a:lnTo>
                    <a:pt x="408" y="2360"/>
                  </a:lnTo>
                  <a:lnTo>
                    <a:pt x="367" y="2360"/>
                  </a:lnTo>
                  <a:lnTo>
                    <a:pt x="367" y="2400"/>
                  </a:lnTo>
                  <a:lnTo>
                    <a:pt x="245" y="2482"/>
                  </a:lnTo>
                  <a:lnTo>
                    <a:pt x="164" y="2604"/>
                  </a:lnTo>
                  <a:lnTo>
                    <a:pt x="41" y="2888"/>
                  </a:lnTo>
                  <a:lnTo>
                    <a:pt x="1" y="3173"/>
                  </a:lnTo>
                  <a:lnTo>
                    <a:pt x="1" y="3458"/>
                  </a:lnTo>
                  <a:lnTo>
                    <a:pt x="41" y="3783"/>
                  </a:lnTo>
                  <a:lnTo>
                    <a:pt x="123" y="4109"/>
                  </a:lnTo>
                  <a:lnTo>
                    <a:pt x="204" y="4231"/>
                  </a:lnTo>
                  <a:lnTo>
                    <a:pt x="286" y="4394"/>
                  </a:lnTo>
                  <a:lnTo>
                    <a:pt x="408" y="4475"/>
                  </a:lnTo>
                  <a:lnTo>
                    <a:pt x="570" y="4556"/>
                  </a:lnTo>
                  <a:lnTo>
                    <a:pt x="692" y="4597"/>
                  </a:lnTo>
                  <a:lnTo>
                    <a:pt x="977" y="4597"/>
                  </a:lnTo>
                  <a:lnTo>
                    <a:pt x="1058" y="4516"/>
                  </a:lnTo>
                  <a:lnTo>
                    <a:pt x="1180" y="4434"/>
                  </a:lnTo>
                  <a:lnTo>
                    <a:pt x="1221" y="4312"/>
                  </a:lnTo>
                  <a:lnTo>
                    <a:pt x="1302" y="4190"/>
                  </a:lnTo>
                  <a:lnTo>
                    <a:pt x="1343" y="4027"/>
                  </a:lnTo>
                  <a:lnTo>
                    <a:pt x="1343" y="3865"/>
                  </a:lnTo>
                  <a:lnTo>
                    <a:pt x="1302" y="3661"/>
                  </a:lnTo>
                  <a:lnTo>
                    <a:pt x="1302" y="3499"/>
                  </a:lnTo>
                  <a:lnTo>
                    <a:pt x="1343" y="3336"/>
                  </a:lnTo>
                  <a:lnTo>
                    <a:pt x="1384" y="3214"/>
                  </a:lnTo>
                  <a:lnTo>
                    <a:pt x="1424" y="3173"/>
                  </a:lnTo>
                  <a:lnTo>
                    <a:pt x="1587" y="3011"/>
                  </a:lnTo>
                  <a:lnTo>
                    <a:pt x="1953" y="2766"/>
                  </a:lnTo>
                  <a:lnTo>
                    <a:pt x="2116" y="2644"/>
                  </a:lnTo>
                  <a:lnTo>
                    <a:pt x="2279" y="2482"/>
                  </a:lnTo>
                  <a:lnTo>
                    <a:pt x="2319" y="2360"/>
                  </a:lnTo>
                  <a:lnTo>
                    <a:pt x="2360" y="2238"/>
                  </a:lnTo>
                  <a:lnTo>
                    <a:pt x="2360" y="2034"/>
                  </a:lnTo>
                  <a:lnTo>
                    <a:pt x="2279" y="1790"/>
                  </a:lnTo>
                  <a:lnTo>
                    <a:pt x="2157" y="1587"/>
                  </a:lnTo>
                  <a:lnTo>
                    <a:pt x="1913" y="1343"/>
                  </a:lnTo>
                  <a:lnTo>
                    <a:pt x="1791" y="1221"/>
                  </a:lnTo>
                  <a:lnTo>
                    <a:pt x="1709" y="1099"/>
                  </a:lnTo>
                  <a:lnTo>
                    <a:pt x="1628" y="895"/>
                  </a:lnTo>
                  <a:lnTo>
                    <a:pt x="1628" y="733"/>
                  </a:lnTo>
                  <a:lnTo>
                    <a:pt x="1628" y="529"/>
                  </a:lnTo>
                  <a:lnTo>
                    <a:pt x="1628" y="367"/>
                  </a:lnTo>
                  <a:lnTo>
                    <a:pt x="1547" y="245"/>
                  </a:lnTo>
                  <a:lnTo>
                    <a:pt x="1465" y="123"/>
                  </a:lnTo>
                  <a:lnTo>
                    <a:pt x="1384" y="82"/>
                  </a:lnTo>
                  <a:lnTo>
                    <a:pt x="126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3" name="Google Shape;1343;p40"/>
            <p:cNvSpPr/>
            <p:nvPr/>
          </p:nvSpPr>
          <p:spPr>
            <a:xfrm>
              <a:off x="9708862" y="567898"/>
              <a:ext cx="42445" cy="1553861"/>
            </a:xfrm>
            <a:custGeom>
              <a:avLst/>
              <a:gdLst/>
              <a:ahLst/>
              <a:cxnLst/>
              <a:rect l="l" t="t" r="r" b="b"/>
              <a:pathLst>
                <a:path w="570" h="20867" extrusionOk="0">
                  <a:moveTo>
                    <a:pt x="245" y="0"/>
                  </a:moveTo>
                  <a:lnTo>
                    <a:pt x="204" y="41"/>
                  </a:lnTo>
                  <a:lnTo>
                    <a:pt x="163" y="122"/>
                  </a:lnTo>
                  <a:lnTo>
                    <a:pt x="122" y="203"/>
                  </a:lnTo>
                  <a:lnTo>
                    <a:pt x="163" y="4190"/>
                  </a:lnTo>
                  <a:lnTo>
                    <a:pt x="204" y="8176"/>
                  </a:lnTo>
                  <a:lnTo>
                    <a:pt x="163" y="12162"/>
                  </a:lnTo>
                  <a:lnTo>
                    <a:pt x="122" y="16148"/>
                  </a:lnTo>
                  <a:lnTo>
                    <a:pt x="0" y="20664"/>
                  </a:lnTo>
                  <a:lnTo>
                    <a:pt x="0" y="20745"/>
                  </a:lnTo>
                  <a:lnTo>
                    <a:pt x="41" y="20826"/>
                  </a:lnTo>
                  <a:lnTo>
                    <a:pt x="122" y="20826"/>
                  </a:lnTo>
                  <a:lnTo>
                    <a:pt x="163" y="20867"/>
                  </a:lnTo>
                  <a:lnTo>
                    <a:pt x="245" y="20826"/>
                  </a:lnTo>
                  <a:lnTo>
                    <a:pt x="326" y="20826"/>
                  </a:lnTo>
                  <a:lnTo>
                    <a:pt x="367" y="20745"/>
                  </a:lnTo>
                  <a:lnTo>
                    <a:pt x="367" y="20664"/>
                  </a:lnTo>
                  <a:lnTo>
                    <a:pt x="489" y="16677"/>
                  </a:lnTo>
                  <a:lnTo>
                    <a:pt x="529" y="12691"/>
                  </a:lnTo>
                  <a:lnTo>
                    <a:pt x="570" y="8705"/>
                  </a:lnTo>
                  <a:lnTo>
                    <a:pt x="570" y="4719"/>
                  </a:lnTo>
                  <a:lnTo>
                    <a:pt x="489" y="203"/>
                  </a:lnTo>
                  <a:lnTo>
                    <a:pt x="489" y="122"/>
                  </a:lnTo>
                  <a:lnTo>
                    <a:pt x="448" y="41"/>
                  </a:lnTo>
                  <a:lnTo>
                    <a:pt x="36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4" name="Google Shape;1344;p40"/>
            <p:cNvSpPr/>
            <p:nvPr/>
          </p:nvSpPr>
          <p:spPr>
            <a:xfrm>
              <a:off x="9081866" y="1325133"/>
              <a:ext cx="1205588" cy="115123"/>
            </a:xfrm>
            <a:custGeom>
              <a:avLst/>
              <a:gdLst/>
              <a:ahLst/>
              <a:cxnLst/>
              <a:rect l="l" t="t" r="r" b="b"/>
              <a:pathLst>
                <a:path w="16190" h="1546" extrusionOk="0">
                  <a:moveTo>
                    <a:pt x="16027" y="0"/>
                  </a:moveTo>
                  <a:lnTo>
                    <a:pt x="3702" y="895"/>
                  </a:lnTo>
                  <a:lnTo>
                    <a:pt x="204" y="1180"/>
                  </a:lnTo>
                  <a:lnTo>
                    <a:pt x="123" y="1180"/>
                  </a:lnTo>
                  <a:lnTo>
                    <a:pt x="41" y="1220"/>
                  </a:lnTo>
                  <a:lnTo>
                    <a:pt x="0" y="1383"/>
                  </a:lnTo>
                  <a:lnTo>
                    <a:pt x="41" y="1424"/>
                  </a:lnTo>
                  <a:lnTo>
                    <a:pt x="41" y="1505"/>
                  </a:lnTo>
                  <a:lnTo>
                    <a:pt x="123" y="1546"/>
                  </a:lnTo>
                  <a:lnTo>
                    <a:pt x="204" y="1546"/>
                  </a:lnTo>
                  <a:lnTo>
                    <a:pt x="12529" y="610"/>
                  </a:lnTo>
                  <a:lnTo>
                    <a:pt x="16027" y="366"/>
                  </a:lnTo>
                  <a:lnTo>
                    <a:pt x="16108" y="326"/>
                  </a:lnTo>
                  <a:lnTo>
                    <a:pt x="16149" y="285"/>
                  </a:lnTo>
                  <a:lnTo>
                    <a:pt x="16190" y="163"/>
                  </a:lnTo>
                  <a:lnTo>
                    <a:pt x="16190" y="81"/>
                  </a:lnTo>
                  <a:lnTo>
                    <a:pt x="16149" y="41"/>
                  </a:lnTo>
                  <a:lnTo>
                    <a:pt x="16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5" name="Google Shape;1345;p40"/>
            <p:cNvSpPr/>
            <p:nvPr/>
          </p:nvSpPr>
          <p:spPr>
            <a:xfrm>
              <a:off x="9069729" y="540644"/>
              <a:ext cx="1226811" cy="1623560"/>
            </a:xfrm>
            <a:custGeom>
              <a:avLst/>
              <a:gdLst/>
              <a:ahLst/>
              <a:cxnLst/>
              <a:rect l="l" t="t" r="r" b="b"/>
              <a:pathLst>
                <a:path w="16475" h="21803" extrusionOk="0">
                  <a:moveTo>
                    <a:pt x="16104" y="376"/>
                  </a:moveTo>
                  <a:lnTo>
                    <a:pt x="15946" y="8298"/>
                  </a:lnTo>
                  <a:lnTo>
                    <a:pt x="15864" y="12325"/>
                  </a:lnTo>
                  <a:lnTo>
                    <a:pt x="15864" y="14318"/>
                  </a:lnTo>
                  <a:lnTo>
                    <a:pt x="15824" y="15294"/>
                  </a:lnTo>
                  <a:lnTo>
                    <a:pt x="15742" y="16270"/>
                  </a:lnTo>
                  <a:lnTo>
                    <a:pt x="15661" y="17409"/>
                  </a:lnTo>
                  <a:lnTo>
                    <a:pt x="15620" y="18508"/>
                  </a:lnTo>
                  <a:lnTo>
                    <a:pt x="15620" y="19606"/>
                  </a:lnTo>
                  <a:lnTo>
                    <a:pt x="15661" y="20135"/>
                  </a:lnTo>
                  <a:lnTo>
                    <a:pt x="15689" y="20523"/>
                  </a:lnTo>
                  <a:lnTo>
                    <a:pt x="15214" y="20582"/>
                  </a:lnTo>
                  <a:lnTo>
                    <a:pt x="14563" y="20623"/>
                  </a:lnTo>
                  <a:lnTo>
                    <a:pt x="11960" y="20623"/>
                  </a:lnTo>
                  <a:lnTo>
                    <a:pt x="10658" y="20663"/>
                  </a:lnTo>
                  <a:lnTo>
                    <a:pt x="6306" y="20989"/>
                  </a:lnTo>
                  <a:lnTo>
                    <a:pt x="1791" y="21314"/>
                  </a:lnTo>
                  <a:lnTo>
                    <a:pt x="733" y="21396"/>
                  </a:lnTo>
                  <a:lnTo>
                    <a:pt x="517" y="21427"/>
                  </a:lnTo>
                  <a:lnTo>
                    <a:pt x="517" y="21427"/>
                  </a:lnTo>
                  <a:lnTo>
                    <a:pt x="408" y="19647"/>
                  </a:lnTo>
                  <a:lnTo>
                    <a:pt x="367" y="17613"/>
                  </a:lnTo>
                  <a:lnTo>
                    <a:pt x="367" y="15620"/>
                  </a:lnTo>
                  <a:lnTo>
                    <a:pt x="408" y="13626"/>
                  </a:lnTo>
                  <a:lnTo>
                    <a:pt x="448" y="11593"/>
                  </a:lnTo>
                  <a:lnTo>
                    <a:pt x="570" y="9600"/>
                  </a:lnTo>
                  <a:lnTo>
                    <a:pt x="774" y="5573"/>
                  </a:lnTo>
                  <a:lnTo>
                    <a:pt x="970" y="1212"/>
                  </a:lnTo>
                  <a:lnTo>
                    <a:pt x="970" y="1212"/>
                  </a:lnTo>
                  <a:lnTo>
                    <a:pt x="12895" y="569"/>
                  </a:lnTo>
                  <a:lnTo>
                    <a:pt x="16104" y="376"/>
                  </a:lnTo>
                  <a:close/>
                  <a:moveTo>
                    <a:pt x="16271" y="0"/>
                  </a:moveTo>
                  <a:lnTo>
                    <a:pt x="4190" y="691"/>
                  </a:lnTo>
                  <a:lnTo>
                    <a:pt x="814" y="854"/>
                  </a:lnTo>
                  <a:lnTo>
                    <a:pt x="733" y="895"/>
                  </a:lnTo>
                  <a:lnTo>
                    <a:pt x="652" y="936"/>
                  </a:lnTo>
                  <a:lnTo>
                    <a:pt x="611" y="976"/>
                  </a:lnTo>
                  <a:lnTo>
                    <a:pt x="611" y="1058"/>
                  </a:lnTo>
                  <a:lnTo>
                    <a:pt x="408" y="5085"/>
                  </a:lnTo>
                  <a:lnTo>
                    <a:pt x="204" y="9111"/>
                  </a:lnTo>
                  <a:lnTo>
                    <a:pt x="41" y="13098"/>
                  </a:lnTo>
                  <a:lnTo>
                    <a:pt x="1" y="15132"/>
                  </a:lnTo>
                  <a:lnTo>
                    <a:pt x="1" y="17125"/>
                  </a:lnTo>
                  <a:lnTo>
                    <a:pt x="41" y="19402"/>
                  </a:lnTo>
                  <a:lnTo>
                    <a:pt x="163" y="21640"/>
                  </a:lnTo>
                  <a:lnTo>
                    <a:pt x="204" y="21721"/>
                  </a:lnTo>
                  <a:lnTo>
                    <a:pt x="245" y="21802"/>
                  </a:lnTo>
                  <a:lnTo>
                    <a:pt x="733" y="21802"/>
                  </a:lnTo>
                  <a:lnTo>
                    <a:pt x="1669" y="21721"/>
                  </a:lnTo>
                  <a:lnTo>
                    <a:pt x="4272" y="21518"/>
                  </a:lnTo>
                  <a:lnTo>
                    <a:pt x="10251" y="21070"/>
                  </a:lnTo>
                  <a:lnTo>
                    <a:pt x="11675" y="20989"/>
                  </a:lnTo>
                  <a:lnTo>
                    <a:pt x="14522" y="20989"/>
                  </a:lnTo>
                  <a:lnTo>
                    <a:pt x="15254" y="20948"/>
                  </a:lnTo>
                  <a:lnTo>
                    <a:pt x="15946" y="20867"/>
                  </a:lnTo>
                  <a:lnTo>
                    <a:pt x="16027" y="20826"/>
                  </a:lnTo>
                  <a:lnTo>
                    <a:pt x="16068" y="20704"/>
                  </a:lnTo>
                  <a:lnTo>
                    <a:pt x="15987" y="19728"/>
                  </a:lnTo>
                  <a:lnTo>
                    <a:pt x="15987" y="18752"/>
                  </a:lnTo>
                  <a:lnTo>
                    <a:pt x="16027" y="17775"/>
                  </a:lnTo>
                  <a:lnTo>
                    <a:pt x="16109" y="16799"/>
                  </a:lnTo>
                  <a:lnTo>
                    <a:pt x="16190" y="14765"/>
                  </a:lnTo>
                  <a:lnTo>
                    <a:pt x="16231" y="12772"/>
                  </a:lnTo>
                  <a:lnTo>
                    <a:pt x="16312" y="8745"/>
                  </a:lnTo>
                  <a:lnTo>
                    <a:pt x="16393" y="4718"/>
                  </a:lnTo>
                  <a:lnTo>
                    <a:pt x="16475" y="163"/>
                  </a:lnTo>
                  <a:lnTo>
                    <a:pt x="16475" y="81"/>
                  </a:lnTo>
                  <a:lnTo>
                    <a:pt x="16434" y="41"/>
                  </a:lnTo>
                  <a:lnTo>
                    <a:pt x="163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1346" name="Google Shape;1346;p40"/>
          <p:cNvGrpSpPr/>
          <p:nvPr/>
        </p:nvGrpSpPr>
        <p:grpSpPr>
          <a:xfrm flipH="1">
            <a:off x="5924611" y="1266456"/>
            <a:ext cx="724835" cy="635493"/>
            <a:chOff x="5375211" y="1361181"/>
            <a:chExt cx="724835" cy="635493"/>
          </a:xfrm>
        </p:grpSpPr>
        <p:sp>
          <p:nvSpPr>
            <p:cNvPr id="1347" name="Google Shape;1347;p40"/>
            <p:cNvSpPr/>
            <p:nvPr/>
          </p:nvSpPr>
          <p:spPr>
            <a:xfrm flipH="1">
              <a:off x="5375211" y="1361181"/>
              <a:ext cx="724835" cy="635493"/>
            </a:xfrm>
            <a:custGeom>
              <a:avLst/>
              <a:gdLst/>
              <a:ahLst/>
              <a:cxnLst/>
              <a:rect l="l" t="t" r="r" b="b"/>
              <a:pathLst>
                <a:path w="11553" h="10129" extrusionOk="0">
                  <a:moveTo>
                    <a:pt x="6265" y="0"/>
                  </a:moveTo>
                  <a:lnTo>
                    <a:pt x="5410" y="41"/>
                  </a:lnTo>
                  <a:lnTo>
                    <a:pt x="4556" y="41"/>
                  </a:lnTo>
                  <a:lnTo>
                    <a:pt x="4150" y="82"/>
                  </a:lnTo>
                  <a:lnTo>
                    <a:pt x="3702" y="163"/>
                  </a:lnTo>
                  <a:lnTo>
                    <a:pt x="2970" y="366"/>
                  </a:lnTo>
                  <a:lnTo>
                    <a:pt x="2644" y="488"/>
                  </a:lnTo>
                  <a:lnTo>
                    <a:pt x="2278" y="651"/>
                  </a:lnTo>
                  <a:lnTo>
                    <a:pt x="1953" y="814"/>
                  </a:lnTo>
                  <a:lnTo>
                    <a:pt x="1628" y="1017"/>
                  </a:lnTo>
                  <a:lnTo>
                    <a:pt x="1343" y="1261"/>
                  </a:lnTo>
                  <a:lnTo>
                    <a:pt x="1058" y="1505"/>
                  </a:lnTo>
                  <a:lnTo>
                    <a:pt x="814" y="1790"/>
                  </a:lnTo>
                  <a:lnTo>
                    <a:pt x="611" y="2075"/>
                  </a:lnTo>
                  <a:lnTo>
                    <a:pt x="407" y="2360"/>
                  </a:lnTo>
                  <a:lnTo>
                    <a:pt x="285" y="2685"/>
                  </a:lnTo>
                  <a:lnTo>
                    <a:pt x="163" y="3010"/>
                  </a:lnTo>
                  <a:lnTo>
                    <a:pt x="41" y="3376"/>
                  </a:lnTo>
                  <a:lnTo>
                    <a:pt x="1" y="3702"/>
                  </a:lnTo>
                  <a:lnTo>
                    <a:pt x="1" y="4068"/>
                  </a:lnTo>
                  <a:lnTo>
                    <a:pt x="41" y="4393"/>
                  </a:lnTo>
                  <a:lnTo>
                    <a:pt x="82" y="4759"/>
                  </a:lnTo>
                  <a:lnTo>
                    <a:pt x="204" y="5085"/>
                  </a:lnTo>
                  <a:lnTo>
                    <a:pt x="367" y="5370"/>
                  </a:lnTo>
                  <a:lnTo>
                    <a:pt x="529" y="5695"/>
                  </a:lnTo>
                  <a:lnTo>
                    <a:pt x="773" y="5939"/>
                  </a:lnTo>
                  <a:lnTo>
                    <a:pt x="1017" y="6224"/>
                  </a:lnTo>
                  <a:lnTo>
                    <a:pt x="1262" y="6427"/>
                  </a:lnTo>
                  <a:lnTo>
                    <a:pt x="1587" y="6671"/>
                  </a:lnTo>
                  <a:lnTo>
                    <a:pt x="1912" y="6875"/>
                  </a:lnTo>
                  <a:lnTo>
                    <a:pt x="2278" y="7037"/>
                  </a:lnTo>
                  <a:lnTo>
                    <a:pt x="2644" y="7159"/>
                  </a:lnTo>
                  <a:lnTo>
                    <a:pt x="3011" y="7281"/>
                  </a:lnTo>
                  <a:lnTo>
                    <a:pt x="3377" y="7363"/>
                  </a:lnTo>
                  <a:lnTo>
                    <a:pt x="4150" y="7485"/>
                  </a:lnTo>
                  <a:lnTo>
                    <a:pt x="4719" y="7525"/>
                  </a:lnTo>
                  <a:lnTo>
                    <a:pt x="4638" y="7892"/>
                  </a:lnTo>
                  <a:lnTo>
                    <a:pt x="4516" y="8258"/>
                  </a:lnTo>
                  <a:lnTo>
                    <a:pt x="4312" y="8624"/>
                  </a:lnTo>
                  <a:lnTo>
                    <a:pt x="3987" y="8949"/>
                  </a:lnTo>
                  <a:lnTo>
                    <a:pt x="3661" y="9234"/>
                  </a:lnTo>
                  <a:lnTo>
                    <a:pt x="3295" y="9478"/>
                  </a:lnTo>
                  <a:lnTo>
                    <a:pt x="3214" y="9519"/>
                  </a:lnTo>
                  <a:lnTo>
                    <a:pt x="3173" y="9600"/>
                  </a:lnTo>
                  <a:lnTo>
                    <a:pt x="3214" y="9681"/>
                  </a:lnTo>
                  <a:lnTo>
                    <a:pt x="3255" y="9763"/>
                  </a:lnTo>
                  <a:lnTo>
                    <a:pt x="3417" y="9885"/>
                  </a:lnTo>
                  <a:lnTo>
                    <a:pt x="3661" y="10007"/>
                  </a:lnTo>
                  <a:lnTo>
                    <a:pt x="4109" y="10088"/>
                  </a:lnTo>
                  <a:lnTo>
                    <a:pt x="4394" y="10129"/>
                  </a:lnTo>
                  <a:lnTo>
                    <a:pt x="4678" y="10129"/>
                  </a:lnTo>
                  <a:lnTo>
                    <a:pt x="4963" y="10088"/>
                  </a:lnTo>
                  <a:lnTo>
                    <a:pt x="5248" y="10047"/>
                  </a:lnTo>
                  <a:lnTo>
                    <a:pt x="5492" y="9925"/>
                  </a:lnTo>
                  <a:lnTo>
                    <a:pt x="5695" y="9803"/>
                  </a:lnTo>
                  <a:lnTo>
                    <a:pt x="5899" y="9681"/>
                  </a:lnTo>
                  <a:lnTo>
                    <a:pt x="6102" y="9519"/>
                  </a:lnTo>
                  <a:lnTo>
                    <a:pt x="6265" y="9315"/>
                  </a:lnTo>
                  <a:lnTo>
                    <a:pt x="6387" y="9112"/>
                  </a:lnTo>
                  <a:lnTo>
                    <a:pt x="6509" y="8908"/>
                  </a:lnTo>
                  <a:lnTo>
                    <a:pt x="6590" y="8664"/>
                  </a:lnTo>
                  <a:lnTo>
                    <a:pt x="6671" y="8380"/>
                  </a:lnTo>
                  <a:lnTo>
                    <a:pt x="6671" y="8095"/>
                  </a:lnTo>
                  <a:lnTo>
                    <a:pt x="6671" y="7810"/>
                  </a:lnTo>
                  <a:lnTo>
                    <a:pt x="6590" y="7566"/>
                  </a:lnTo>
                  <a:lnTo>
                    <a:pt x="7119" y="7485"/>
                  </a:lnTo>
                  <a:lnTo>
                    <a:pt x="7607" y="7403"/>
                  </a:lnTo>
                  <a:lnTo>
                    <a:pt x="8054" y="7322"/>
                  </a:lnTo>
                  <a:lnTo>
                    <a:pt x="8543" y="7159"/>
                  </a:lnTo>
                  <a:lnTo>
                    <a:pt x="8990" y="6997"/>
                  </a:lnTo>
                  <a:lnTo>
                    <a:pt x="9437" y="6753"/>
                  </a:lnTo>
                  <a:lnTo>
                    <a:pt x="9844" y="6509"/>
                  </a:lnTo>
                  <a:lnTo>
                    <a:pt x="10251" y="6224"/>
                  </a:lnTo>
                  <a:lnTo>
                    <a:pt x="10495" y="5939"/>
                  </a:lnTo>
                  <a:lnTo>
                    <a:pt x="10780" y="5654"/>
                  </a:lnTo>
                  <a:lnTo>
                    <a:pt x="10983" y="5329"/>
                  </a:lnTo>
                  <a:lnTo>
                    <a:pt x="11186" y="5004"/>
                  </a:lnTo>
                  <a:lnTo>
                    <a:pt x="11349" y="4637"/>
                  </a:lnTo>
                  <a:lnTo>
                    <a:pt x="11471" y="4312"/>
                  </a:lnTo>
                  <a:lnTo>
                    <a:pt x="11512" y="3905"/>
                  </a:lnTo>
                  <a:lnTo>
                    <a:pt x="11553" y="3539"/>
                  </a:lnTo>
                  <a:lnTo>
                    <a:pt x="11512" y="3132"/>
                  </a:lnTo>
                  <a:lnTo>
                    <a:pt x="11431" y="2726"/>
                  </a:lnTo>
                  <a:lnTo>
                    <a:pt x="11309" y="2360"/>
                  </a:lnTo>
                  <a:lnTo>
                    <a:pt x="11146" y="1993"/>
                  </a:lnTo>
                  <a:lnTo>
                    <a:pt x="10942" y="1668"/>
                  </a:lnTo>
                  <a:lnTo>
                    <a:pt x="10698" y="1383"/>
                  </a:lnTo>
                  <a:lnTo>
                    <a:pt x="10414" y="1099"/>
                  </a:lnTo>
                  <a:lnTo>
                    <a:pt x="10088" y="814"/>
                  </a:lnTo>
                  <a:lnTo>
                    <a:pt x="9763" y="610"/>
                  </a:lnTo>
                  <a:lnTo>
                    <a:pt x="9397" y="448"/>
                  </a:lnTo>
                  <a:lnTo>
                    <a:pt x="9031" y="285"/>
                  </a:lnTo>
                  <a:lnTo>
                    <a:pt x="8665" y="204"/>
                  </a:lnTo>
                  <a:lnTo>
                    <a:pt x="8298" y="122"/>
                  </a:lnTo>
                  <a:lnTo>
                    <a:pt x="7892" y="41"/>
                  </a:lnTo>
                  <a:lnTo>
                    <a:pt x="71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0"/>
            <p:cNvSpPr/>
            <p:nvPr/>
          </p:nvSpPr>
          <p:spPr>
            <a:xfrm flipH="1">
              <a:off x="5801404" y="1578073"/>
              <a:ext cx="56215" cy="58787"/>
            </a:xfrm>
            <a:custGeom>
              <a:avLst/>
              <a:gdLst/>
              <a:ahLst/>
              <a:cxnLst/>
              <a:rect l="l" t="t" r="r" b="b"/>
              <a:pathLst>
                <a:path w="896" h="937" extrusionOk="0">
                  <a:moveTo>
                    <a:pt x="408" y="1"/>
                  </a:moveTo>
                  <a:lnTo>
                    <a:pt x="326" y="41"/>
                  </a:lnTo>
                  <a:lnTo>
                    <a:pt x="204" y="123"/>
                  </a:lnTo>
                  <a:lnTo>
                    <a:pt x="123" y="204"/>
                  </a:lnTo>
                  <a:lnTo>
                    <a:pt x="41" y="326"/>
                  </a:lnTo>
                  <a:lnTo>
                    <a:pt x="1" y="448"/>
                  </a:lnTo>
                  <a:lnTo>
                    <a:pt x="41" y="611"/>
                  </a:lnTo>
                  <a:lnTo>
                    <a:pt x="82" y="774"/>
                  </a:lnTo>
                  <a:lnTo>
                    <a:pt x="204" y="896"/>
                  </a:lnTo>
                  <a:lnTo>
                    <a:pt x="367" y="936"/>
                  </a:lnTo>
                  <a:lnTo>
                    <a:pt x="530" y="936"/>
                  </a:lnTo>
                  <a:lnTo>
                    <a:pt x="652" y="896"/>
                  </a:lnTo>
                  <a:lnTo>
                    <a:pt x="774" y="774"/>
                  </a:lnTo>
                  <a:lnTo>
                    <a:pt x="814" y="652"/>
                  </a:lnTo>
                  <a:lnTo>
                    <a:pt x="896" y="530"/>
                  </a:lnTo>
                  <a:lnTo>
                    <a:pt x="896"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0"/>
            <p:cNvSpPr/>
            <p:nvPr/>
          </p:nvSpPr>
          <p:spPr>
            <a:xfrm flipH="1">
              <a:off x="5791177" y="1567909"/>
              <a:ext cx="76606" cy="81687"/>
            </a:xfrm>
            <a:custGeom>
              <a:avLst/>
              <a:gdLst/>
              <a:ahLst/>
              <a:cxnLst/>
              <a:rect l="l" t="t" r="r" b="b"/>
              <a:pathLst>
                <a:path w="1221" h="1302" extrusionOk="0">
                  <a:moveTo>
                    <a:pt x="773" y="366"/>
                  </a:moveTo>
                  <a:lnTo>
                    <a:pt x="773" y="407"/>
                  </a:lnTo>
                  <a:lnTo>
                    <a:pt x="814" y="407"/>
                  </a:lnTo>
                  <a:lnTo>
                    <a:pt x="814" y="448"/>
                  </a:lnTo>
                  <a:lnTo>
                    <a:pt x="854" y="448"/>
                  </a:lnTo>
                  <a:lnTo>
                    <a:pt x="854" y="488"/>
                  </a:lnTo>
                  <a:lnTo>
                    <a:pt x="854" y="529"/>
                  </a:lnTo>
                  <a:lnTo>
                    <a:pt x="854" y="570"/>
                  </a:lnTo>
                  <a:lnTo>
                    <a:pt x="854" y="651"/>
                  </a:lnTo>
                  <a:lnTo>
                    <a:pt x="854" y="732"/>
                  </a:lnTo>
                  <a:lnTo>
                    <a:pt x="814" y="732"/>
                  </a:lnTo>
                  <a:lnTo>
                    <a:pt x="814" y="773"/>
                  </a:lnTo>
                  <a:lnTo>
                    <a:pt x="773" y="814"/>
                  </a:lnTo>
                  <a:lnTo>
                    <a:pt x="732" y="854"/>
                  </a:lnTo>
                  <a:lnTo>
                    <a:pt x="732" y="895"/>
                  </a:lnTo>
                  <a:lnTo>
                    <a:pt x="692" y="895"/>
                  </a:lnTo>
                  <a:lnTo>
                    <a:pt x="651" y="936"/>
                  </a:lnTo>
                  <a:lnTo>
                    <a:pt x="570" y="936"/>
                  </a:lnTo>
                  <a:lnTo>
                    <a:pt x="529" y="895"/>
                  </a:lnTo>
                  <a:lnTo>
                    <a:pt x="488" y="895"/>
                  </a:lnTo>
                  <a:lnTo>
                    <a:pt x="448" y="854"/>
                  </a:lnTo>
                  <a:lnTo>
                    <a:pt x="407" y="814"/>
                  </a:lnTo>
                  <a:lnTo>
                    <a:pt x="407" y="773"/>
                  </a:lnTo>
                  <a:lnTo>
                    <a:pt x="366" y="732"/>
                  </a:lnTo>
                  <a:lnTo>
                    <a:pt x="366" y="692"/>
                  </a:lnTo>
                  <a:lnTo>
                    <a:pt x="366" y="651"/>
                  </a:lnTo>
                  <a:lnTo>
                    <a:pt x="366" y="610"/>
                  </a:lnTo>
                  <a:lnTo>
                    <a:pt x="366" y="570"/>
                  </a:lnTo>
                  <a:lnTo>
                    <a:pt x="407" y="529"/>
                  </a:lnTo>
                  <a:lnTo>
                    <a:pt x="407" y="488"/>
                  </a:lnTo>
                  <a:lnTo>
                    <a:pt x="448" y="448"/>
                  </a:lnTo>
                  <a:lnTo>
                    <a:pt x="488" y="448"/>
                  </a:lnTo>
                  <a:lnTo>
                    <a:pt x="488" y="407"/>
                  </a:lnTo>
                  <a:lnTo>
                    <a:pt x="529" y="407"/>
                  </a:lnTo>
                  <a:lnTo>
                    <a:pt x="529" y="366"/>
                  </a:lnTo>
                  <a:close/>
                  <a:moveTo>
                    <a:pt x="488" y="0"/>
                  </a:moveTo>
                  <a:lnTo>
                    <a:pt x="325" y="81"/>
                  </a:lnTo>
                  <a:lnTo>
                    <a:pt x="163" y="203"/>
                  </a:lnTo>
                  <a:lnTo>
                    <a:pt x="41" y="366"/>
                  </a:lnTo>
                  <a:lnTo>
                    <a:pt x="0" y="529"/>
                  </a:lnTo>
                  <a:lnTo>
                    <a:pt x="0" y="773"/>
                  </a:lnTo>
                  <a:lnTo>
                    <a:pt x="41" y="895"/>
                  </a:lnTo>
                  <a:lnTo>
                    <a:pt x="81" y="1017"/>
                  </a:lnTo>
                  <a:lnTo>
                    <a:pt x="203" y="1139"/>
                  </a:lnTo>
                  <a:lnTo>
                    <a:pt x="285" y="1220"/>
                  </a:lnTo>
                  <a:lnTo>
                    <a:pt x="407" y="1261"/>
                  </a:lnTo>
                  <a:lnTo>
                    <a:pt x="529" y="1302"/>
                  </a:lnTo>
                  <a:lnTo>
                    <a:pt x="732" y="1302"/>
                  </a:lnTo>
                  <a:lnTo>
                    <a:pt x="895" y="1220"/>
                  </a:lnTo>
                  <a:lnTo>
                    <a:pt x="1017" y="1098"/>
                  </a:lnTo>
                  <a:lnTo>
                    <a:pt x="1139" y="976"/>
                  </a:lnTo>
                  <a:lnTo>
                    <a:pt x="1180" y="814"/>
                  </a:lnTo>
                  <a:lnTo>
                    <a:pt x="1220" y="610"/>
                  </a:lnTo>
                  <a:lnTo>
                    <a:pt x="1220" y="448"/>
                  </a:lnTo>
                  <a:lnTo>
                    <a:pt x="1180" y="285"/>
                  </a:lnTo>
                  <a:lnTo>
                    <a:pt x="1058" y="122"/>
                  </a:lnTo>
                  <a:lnTo>
                    <a:pt x="895"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0"/>
            <p:cNvSpPr/>
            <p:nvPr/>
          </p:nvSpPr>
          <p:spPr>
            <a:xfrm flipH="1">
              <a:off x="5696754" y="1578073"/>
              <a:ext cx="56215" cy="58787"/>
            </a:xfrm>
            <a:custGeom>
              <a:avLst/>
              <a:gdLst/>
              <a:ahLst/>
              <a:cxnLst/>
              <a:rect l="l" t="t" r="r" b="b"/>
              <a:pathLst>
                <a:path w="896" h="937" extrusionOk="0">
                  <a:moveTo>
                    <a:pt x="448" y="1"/>
                  </a:moveTo>
                  <a:lnTo>
                    <a:pt x="326" y="41"/>
                  </a:lnTo>
                  <a:lnTo>
                    <a:pt x="204" y="123"/>
                  </a:lnTo>
                  <a:lnTo>
                    <a:pt x="123" y="204"/>
                  </a:lnTo>
                  <a:lnTo>
                    <a:pt x="41" y="326"/>
                  </a:lnTo>
                  <a:lnTo>
                    <a:pt x="1" y="448"/>
                  </a:lnTo>
                  <a:lnTo>
                    <a:pt x="41" y="611"/>
                  </a:lnTo>
                  <a:lnTo>
                    <a:pt x="123" y="774"/>
                  </a:lnTo>
                  <a:lnTo>
                    <a:pt x="245" y="896"/>
                  </a:lnTo>
                  <a:lnTo>
                    <a:pt x="407" y="936"/>
                  </a:lnTo>
                  <a:lnTo>
                    <a:pt x="529" y="936"/>
                  </a:lnTo>
                  <a:lnTo>
                    <a:pt x="651" y="896"/>
                  </a:lnTo>
                  <a:lnTo>
                    <a:pt x="773" y="774"/>
                  </a:lnTo>
                  <a:lnTo>
                    <a:pt x="855" y="652"/>
                  </a:lnTo>
                  <a:lnTo>
                    <a:pt x="895" y="530"/>
                  </a:lnTo>
                  <a:lnTo>
                    <a:pt x="895" y="367"/>
                  </a:lnTo>
                  <a:lnTo>
                    <a:pt x="855" y="245"/>
                  </a:lnTo>
                  <a:lnTo>
                    <a:pt x="773" y="123"/>
                  </a:lnTo>
                  <a:lnTo>
                    <a:pt x="692" y="41"/>
                  </a:lnTo>
                  <a:lnTo>
                    <a:pt x="5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0"/>
            <p:cNvSpPr/>
            <p:nvPr/>
          </p:nvSpPr>
          <p:spPr>
            <a:xfrm flipH="1">
              <a:off x="5686527" y="1567909"/>
              <a:ext cx="76668" cy="81687"/>
            </a:xfrm>
            <a:custGeom>
              <a:avLst/>
              <a:gdLst/>
              <a:ahLst/>
              <a:cxnLst/>
              <a:rect l="l" t="t" r="r" b="b"/>
              <a:pathLst>
                <a:path w="1222" h="1302" extrusionOk="0">
                  <a:moveTo>
                    <a:pt x="774" y="366"/>
                  </a:moveTo>
                  <a:lnTo>
                    <a:pt x="774" y="407"/>
                  </a:lnTo>
                  <a:lnTo>
                    <a:pt x="814" y="407"/>
                  </a:lnTo>
                  <a:lnTo>
                    <a:pt x="855" y="448"/>
                  </a:lnTo>
                  <a:lnTo>
                    <a:pt x="855" y="488"/>
                  </a:lnTo>
                  <a:lnTo>
                    <a:pt x="855" y="529"/>
                  </a:lnTo>
                  <a:lnTo>
                    <a:pt x="855" y="570"/>
                  </a:lnTo>
                  <a:lnTo>
                    <a:pt x="855" y="651"/>
                  </a:lnTo>
                  <a:lnTo>
                    <a:pt x="855" y="732"/>
                  </a:lnTo>
                  <a:lnTo>
                    <a:pt x="814" y="773"/>
                  </a:lnTo>
                  <a:lnTo>
                    <a:pt x="774" y="814"/>
                  </a:lnTo>
                  <a:lnTo>
                    <a:pt x="814" y="814"/>
                  </a:lnTo>
                  <a:lnTo>
                    <a:pt x="733" y="854"/>
                  </a:lnTo>
                  <a:lnTo>
                    <a:pt x="733" y="895"/>
                  </a:lnTo>
                  <a:lnTo>
                    <a:pt x="692" y="895"/>
                  </a:lnTo>
                  <a:lnTo>
                    <a:pt x="652" y="936"/>
                  </a:lnTo>
                  <a:lnTo>
                    <a:pt x="570" y="936"/>
                  </a:lnTo>
                  <a:lnTo>
                    <a:pt x="530" y="895"/>
                  </a:lnTo>
                  <a:lnTo>
                    <a:pt x="489" y="895"/>
                  </a:lnTo>
                  <a:lnTo>
                    <a:pt x="489" y="854"/>
                  </a:lnTo>
                  <a:lnTo>
                    <a:pt x="448" y="854"/>
                  </a:lnTo>
                  <a:lnTo>
                    <a:pt x="408" y="814"/>
                  </a:lnTo>
                  <a:lnTo>
                    <a:pt x="408" y="773"/>
                  </a:lnTo>
                  <a:lnTo>
                    <a:pt x="367" y="732"/>
                  </a:lnTo>
                  <a:lnTo>
                    <a:pt x="367" y="692"/>
                  </a:lnTo>
                  <a:lnTo>
                    <a:pt x="367" y="651"/>
                  </a:lnTo>
                  <a:lnTo>
                    <a:pt x="367" y="610"/>
                  </a:lnTo>
                  <a:lnTo>
                    <a:pt x="367" y="570"/>
                  </a:lnTo>
                  <a:lnTo>
                    <a:pt x="408" y="529"/>
                  </a:lnTo>
                  <a:lnTo>
                    <a:pt x="408" y="488"/>
                  </a:lnTo>
                  <a:lnTo>
                    <a:pt x="448" y="448"/>
                  </a:lnTo>
                  <a:lnTo>
                    <a:pt x="489" y="448"/>
                  </a:lnTo>
                  <a:lnTo>
                    <a:pt x="489" y="407"/>
                  </a:lnTo>
                  <a:lnTo>
                    <a:pt x="530" y="407"/>
                  </a:lnTo>
                  <a:lnTo>
                    <a:pt x="570" y="366"/>
                  </a:lnTo>
                  <a:close/>
                  <a:moveTo>
                    <a:pt x="489" y="0"/>
                  </a:moveTo>
                  <a:lnTo>
                    <a:pt x="326" y="81"/>
                  </a:lnTo>
                  <a:lnTo>
                    <a:pt x="164" y="203"/>
                  </a:lnTo>
                  <a:lnTo>
                    <a:pt x="82" y="366"/>
                  </a:lnTo>
                  <a:lnTo>
                    <a:pt x="1" y="529"/>
                  </a:lnTo>
                  <a:lnTo>
                    <a:pt x="1" y="773"/>
                  </a:lnTo>
                  <a:lnTo>
                    <a:pt x="41" y="895"/>
                  </a:lnTo>
                  <a:lnTo>
                    <a:pt x="123" y="1017"/>
                  </a:lnTo>
                  <a:lnTo>
                    <a:pt x="204" y="1139"/>
                  </a:lnTo>
                  <a:lnTo>
                    <a:pt x="286" y="1220"/>
                  </a:lnTo>
                  <a:lnTo>
                    <a:pt x="408" y="1261"/>
                  </a:lnTo>
                  <a:lnTo>
                    <a:pt x="570" y="1302"/>
                  </a:lnTo>
                  <a:lnTo>
                    <a:pt x="733" y="1302"/>
                  </a:lnTo>
                  <a:lnTo>
                    <a:pt x="896" y="1220"/>
                  </a:lnTo>
                  <a:lnTo>
                    <a:pt x="1018" y="1098"/>
                  </a:lnTo>
                  <a:lnTo>
                    <a:pt x="1140" y="976"/>
                  </a:lnTo>
                  <a:lnTo>
                    <a:pt x="1221" y="814"/>
                  </a:lnTo>
                  <a:lnTo>
                    <a:pt x="1221" y="610"/>
                  </a:lnTo>
                  <a:lnTo>
                    <a:pt x="1221" y="448"/>
                  </a:lnTo>
                  <a:lnTo>
                    <a:pt x="1180" y="285"/>
                  </a:lnTo>
                  <a:lnTo>
                    <a:pt x="1058" y="122"/>
                  </a:lnTo>
                  <a:lnTo>
                    <a:pt x="896"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0"/>
            <p:cNvSpPr/>
            <p:nvPr/>
          </p:nvSpPr>
          <p:spPr>
            <a:xfrm flipH="1">
              <a:off x="5592103" y="1578073"/>
              <a:ext cx="53705" cy="58787"/>
            </a:xfrm>
            <a:custGeom>
              <a:avLst/>
              <a:gdLst/>
              <a:ahLst/>
              <a:cxnLst/>
              <a:rect l="l" t="t" r="r" b="b"/>
              <a:pathLst>
                <a:path w="856" h="937" extrusionOk="0">
                  <a:moveTo>
                    <a:pt x="408" y="1"/>
                  </a:moveTo>
                  <a:lnTo>
                    <a:pt x="286" y="41"/>
                  </a:lnTo>
                  <a:lnTo>
                    <a:pt x="204" y="123"/>
                  </a:lnTo>
                  <a:lnTo>
                    <a:pt x="82" y="204"/>
                  </a:lnTo>
                  <a:lnTo>
                    <a:pt x="42" y="326"/>
                  </a:lnTo>
                  <a:lnTo>
                    <a:pt x="1" y="448"/>
                  </a:lnTo>
                  <a:lnTo>
                    <a:pt x="1" y="611"/>
                  </a:lnTo>
                  <a:lnTo>
                    <a:pt x="82" y="774"/>
                  </a:lnTo>
                  <a:lnTo>
                    <a:pt x="204" y="896"/>
                  </a:lnTo>
                  <a:lnTo>
                    <a:pt x="367" y="936"/>
                  </a:lnTo>
                  <a:lnTo>
                    <a:pt x="530" y="936"/>
                  </a:lnTo>
                  <a:lnTo>
                    <a:pt x="652" y="896"/>
                  </a:lnTo>
                  <a:lnTo>
                    <a:pt x="733" y="774"/>
                  </a:lnTo>
                  <a:lnTo>
                    <a:pt x="814" y="652"/>
                  </a:lnTo>
                  <a:lnTo>
                    <a:pt x="855" y="530"/>
                  </a:lnTo>
                  <a:lnTo>
                    <a:pt x="855"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0"/>
            <p:cNvSpPr/>
            <p:nvPr/>
          </p:nvSpPr>
          <p:spPr>
            <a:xfrm flipH="1">
              <a:off x="5579367" y="1567909"/>
              <a:ext cx="76606" cy="81687"/>
            </a:xfrm>
            <a:custGeom>
              <a:avLst/>
              <a:gdLst/>
              <a:ahLst/>
              <a:cxnLst/>
              <a:rect l="l" t="t" r="r" b="b"/>
              <a:pathLst>
                <a:path w="1221" h="1302" extrusionOk="0">
                  <a:moveTo>
                    <a:pt x="732" y="366"/>
                  </a:moveTo>
                  <a:lnTo>
                    <a:pt x="773" y="407"/>
                  </a:lnTo>
                  <a:lnTo>
                    <a:pt x="814" y="407"/>
                  </a:lnTo>
                  <a:lnTo>
                    <a:pt x="814" y="448"/>
                  </a:lnTo>
                  <a:lnTo>
                    <a:pt x="854" y="488"/>
                  </a:lnTo>
                  <a:lnTo>
                    <a:pt x="854" y="529"/>
                  </a:lnTo>
                  <a:lnTo>
                    <a:pt x="854" y="570"/>
                  </a:lnTo>
                  <a:lnTo>
                    <a:pt x="854" y="651"/>
                  </a:lnTo>
                  <a:lnTo>
                    <a:pt x="814" y="732"/>
                  </a:lnTo>
                  <a:lnTo>
                    <a:pt x="773" y="773"/>
                  </a:lnTo>
                  <a:lnTo>
                    <a:pt x="773" y="814"/>
                  </a:lnTo>
                  <a:lnTo>
                    <a:pt x="732" y="854"/>
                  </a:lnTo>
                  <a:lnTo>
                    <a:pt x="692" y="895"/>
                  </a:lnTo>
                  <a:lnTo>
                    <a:pt x="651" y="895"/>
                  </a:lnTo>
                  <a:lnTo>
                    <a:pt x="651" y="936"/>
                  </a:lnTo>
                  <a:lnTo>
                    <a:pt x="529" y="936"/>
                  </a:lnTo>
                  <a:lnTo>
                    <a:pt x="488" y="895"/>
                  </a:lnTo>
                  <a:lnTo>
                    <a:pt x="448" y="895"/>
                  </a:lnTo>
                  <a:lnTo>
                    <a:pt x="448" y="854"/>
                  </a:lnTo>
                  <a:lnTo>
                    <a:pt x="407" y="854"/>
                  </a:lnTo>
                  <a:lnTo>
                    <a:pt x="407" y="814"/>
                  </a:lnTo>
                  <a:lnTo>
                    <a:pt x="366" y="773"/>
                  </a:lnTo>
                  <a:lnTo>
                    <a:pt x="366" y="732"/>
                  </a:lnTo>
                  <a:lnTo>
                    <a:pt x="326" y="692"/>
                  </a:lnTo>
                  <a:lnTo>
                    <a:pt x="326" y="651"/>
                  </a:lnTo>
                  <a:lnTo>
                    <a:pt x="326" y="610"/>
                  </a:lnTo>
                  <a:lnTo>
                    <a:pt x="366" y="529"/>
                  </a:lnTo>
                  <a:lnTo>
                    <a:pt x="407" y="488"/>
                  </a:lnTo>
                  <a:lnTo>
                    <a:pt x="448" y="448"/>
                  </a:lnTo>
                  <a:lnTo>
                    <a:pt x="488" y="407"/>
                  </a:lnTo>
                  <a:lnTo>
                    <a:pt x="529" y="407"/>
                  </a:lnTo>
                  <a:lnTo>
                    <a:pt x="529" y="366"/>
                  </a:lnTo>
                  <a:close/>
                  <a:moveTo>
                    <a:pt x="488" y="0"/>
                  </a:moveTo>
                  <a:lnTo>
                    <a:pt x="285" y="81"/>
                  </a:lnTo>
                  <a:lnTo>
                    <a:pt x="163" y="203"/>
                  </a:lnTo>
                  <a:lnTo>
                    <a:pt x="41" y="366"/>
                  </a:lnTo>
                  <a:lnTo>
                    <a:pt x="0" y="529"/>
                  </a:lnTo>
                  <a:lnTo>
                    <a:pt x="0" y="773"/>
                  </a:lnTo>
                  <a:lnTo>
                    <a:pt x="41" y="895"/>
                  </a:lnTo>
                  <a:lnTo>
                    <a:pt x="82" y="1017"/>
                  </a:lnTo>
                  <a:lnTo>
                    <a:pt x="163" y="1139"/>
                  </a:lnTo>
                  <a:lnTo>
                    <a:pt x="285" y="1220"/>
                  </a:lnTo>
                  <a:lnTo>
                    <a:pt x="407" y="1261"/>
                  </a:lnTo>
                  <a:lnTo>
                    <a:pt x="529" y="1302"/>
                  </a:lnTo>
                  <a:lnTo>
                    <a:pt x="692" y="1302"/>
                  </a:lnTo>
                  <a:lnTo>
                    <a:pt x="854" y="1220"/>
                  </a:lnTo>
                  <a:lnTo>
                    <a:pt x="1017" y="1098"/>
                  </a:lnTo>
                  <a:lnTo>
                    <a:pt x="1098" y="976"/>
                  </a:lnTo>
                  <a:lnTo>
                    <a:pt x="1180" y="814"/>
                  </a:lnTo>
                  <a:lnTo>
                    <a:pt x="1220" y="610"/>
                  </a:lnTo>
                  <a:lnTo>
                    <a:pt x="1220" y="448"/>
                  </a:lnTo>
                  <a:lnTo>
                    <a:pt x="1139" y="285"/>
                  </a:lnTo>
                  <a:lnTo>
                    <a:pt x="1017" y="122"/>
                  </a:lnTo>
                  <a:lnTo>
                    <a:pt x="854"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0"/>
            <p:cNvSpPr/>
            <p:nvPr/>
          </p:nvSpPr>
          <p:spPr>
            <a:xfrm flipH="1">
              <a:off x="5936671" y="1460687"/>
              <a:ext cx="91914" cy="140412"/>
            </a:xfrm>
            <a:custGeom>
              <a:avLst/>
              <a:gdLst/>
              <a:ahLst/>
              <a:cxnLst/>
              <a:rect l="l" t="t" r="r" b="b"/>
              <a:pathLst>
                <a:path w="1465" h="2238" extrusionOk="0">
                  <a:moveTo>
                    <a:pt x="1261" y="1"/>
                  </a:moveTo>
                  <a:lnTo>
                    <a:pt x="1180" y="41"/>
                  </a:lnTo>
                  <a:lnTo>
                    <a:pt x="936" y="204"/>
                  </a:lnTo>
                  <a:lnTo>
                    <a:pt x="692" y="407"/>
                  </a:lnTo>
                  <a:lnTo>
                    <a:pt x="489" y="652"/>
                  </a:lnTo>
                  <a:lnTo>
                    <a:pt x="326" y="896"/>
                  </a:lnTo>
                  <a:lnTo>
                    <a:pt x="204" y="1140"/>
                  </a:lnTo>
                  <a:lnTo>
                    <a:pt x="82" y="1465"/>
                  </a:lnTo>
                  <a:lnTo>
                    <a:pt x="41" y="1750"/>
                  </a:lnTo>
                  <a:lnTo>
                    <a:pt x="0" y="2035"/>
                  </a:lnTo>
                  <a:lnTo>
                    <a:pt x="41" y="2116"/>
                  </a:lnTo>
                  <a:lnTo>
                    <a:pt x="82" y="2197"/>
                  </a:lnTo>
                  <a:lnTo>
                    <a:pt x="123" y="2238"/>
                  </a:lnTo>
                  <a:lnTo>
                    <a:pt x="285" y="2238"/>
                  </a:lnTo>
                  <a:lnTo>
                    <a:pt x="326" y="2197"/>
                  </a:lnTo>
                  <a:lnTo>
                    <a:pt x="367" y="2116"/>
                  </a:lnTo>
                  <a:lnTo>
                    <a:pt x="367" y="2035"/>
                  </a:lnTo>
                  <a:lnTo>
                    <a:pt x="407" y="1790"/>
                  </a:lnTo>
                  <a:lnTo>
                    <a:pt x="448" y="1546"/>
                  </a:lnTo>
                  <a:lnTo>
                    <a:pt x="529" y="1302"/>
                  </a:lnTo>
                  <a:lnTo>
                    <a:pt x="651" y="1058"/>
                  </a:lnTo>
                  <a:lnTo>
                    <a:pt x="814" y="855"/>
                  </a:lnTo>
                  <a:lnTo>
                    <a:pt x="977" y="652"/>
                  </a:lnTo>
                  <a:lnTo>
                    <a:pt x="1180" y="489"/>
                  </a:lnTo>
                  <a:lnTo>
                    <a:pt x="1383" y="367"/>
                  </a:lnTo>
                  <a:lnTo>
                    <a:pt x="1424" y="326"/>
                  </a:lnTo>
                  <a:lnTo>
                    <a:pt x="1465" y="245"/>
                  </a:lnTo>
                  <a:lnTo>
                    <a:pt x="1465" y="163"/>
                  </a:lnTo>
                  <a:lnTo>
                    <a:pt x="1424" y="123"/>
                  </a:lnTo>
                  <a:lnTo>
                    <a:pt x="1383" y="82"/>
                  </a:lnTo>
                  <a:lnTo>
                    <a:pt x="1343" y="41"/>
                  </a:lnTo>
                  <a:lnTo>
                    <a:pt x="12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0"/>
            <p:cNvSpPr/>
            <p:nvPr/>
          </p:nvSpPr>
          <p:spPr>
            <a:xfrm flipH="1">
              <a:off x="5885601" y="1432642"/>
              <a:ext cx="23026" cy="28108"/>
            </a:xfrm>
            <a:custGeom>
              <a:avLst/>
              <a:gdLst/>
              <a:ahLst/>
              <a:cxnLst/>
              <a:rect l="l" t="t" r="r" b="b"/>
              <a:pathLst>
                <a:path w="367" h="448" extrusionOk="0">
                  <a:moveTo>
                    <a:pt x="204" y="0"/>
                  </a:moveTo>
                  <a:lnTo>
                    <a:pt x="122" y="41"/>
                  </a:lnTo>
                  <a:lnTo>
                    <a:pt x="41" y="82"/>
                  </a:lnTo>
                  <a:lnTo>
                    <a:pt x="41" y="122"/>
                  </a:lnTo>
                  <a:lnTo>
                    <a:pt x="0" y="204"/>
                  </a:lnTo>
                  <a:lnTo>
                    <a:pt x="0" y="244"/>
                  </a:lnTo>
                  <a:lnTo>
                    <a:pt x="41" y="326"/>
                  </a:lnTo>
                  <a:lnTo>
                    <a:pt x="41" y="366"/>
                  </a:lnTo>
                  <a:lnTo>
                    <a:pt x="122" y="407"/>
                  </a:lnTo>
                  <a:lnTo>
                    <a:pt x="204" y="448"/>
                  </a:lnTo>
                  <a:lnTo>
                    <a:pt x="244" y="407"/>
                  </a:lnTo>
                  <a:lnTo>
                    <a:pt x="326" y="366"/>
                  </a:lnTo>
                  <a:lnTo>
                    <a:pt x="366" y="326"/>
                  </a:lnTo>
                  <a:lnTo>
                    <a:pt x="366" y="244"/>
                  </a:lnTo>
                  <a:lnTo>
                    <a:pt x="366" y="204"/>
                  </a:lnTo>
                  <a:lnTo>
                    <a:pt x="366" y="122"/>
                  </a:lnTo>
                  <a:lnTo>
                    <a:pt x="326" y="82"/>
                  </a:lnTo>
                  <a:lnTo>
                    <a:pt x="244"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6" name="Google Shape;1356;p40"/>
          <p:cNvSpPr/>
          <p:nvPr/>
        </p:nvSpPr>
        <p:spPr>
          <a:xfrm>
            <a:off x="4978042" y="2548979"/>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0"/>
          <p:cNvSpPr/>
          <p:nvPr/>
        </p:nvSpPr>
        <p:spPr>
          <a:xfrm>
            <a:off x="5543603" y="10742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0"/>
          <p:cNvSpPr/>
          <p:nvPr/>
        </p:nvSpPr>
        <p:spPr>
          <a:xfrm rot="316832">
            <a:off x="7637496" y="2499910"/>
            <a:ext cx="319339" cy="635502"/>
          </a:xfrm>
          <a:custGeom>
            <a:avLst/>
            <a:gdLst/>
            <a:ahLst/>
            <a:cxnLst/>
            <a:rect l="l" t="t" r="r" b="b"/>
            <a:pathLst>
              <a:path w="4354" h="8665" extrusionOk="0">
                <a:moveTo>
                  <a:pt x="1750" y="0"/>
                </a:moveTo>
                <a:lnTo>
                  <a:pt x="1669" y="82"/>
                </a:lnTo>
                <a:lnTo>
                  <a:pt x="123" y="2726"/>
                </a:lnTo>
                <a:lnTo>
                  <a:pt x="123" y="2807"/>
                </a:lnTo>
                <a:lnTo>
                  <a:pt x="123" y="2888"/>
                </a:lnTo>
                <a:lnTo>
                  <a:pt x="164" y="2970"/>
                </a:lnTo>
                <a:lnTo>
                  <a:pt x="245" y="3010"/>
                </a:lnTo>
                <a:lnTo>
                  <a:pt x="570" y="3092"/>
                </a:lnTo>
                <a:lnTo>
                  <a:pt x="936" y="3092"/>
                </a:lnTo>
                <a:lnTo>
                  <a:pt x="692" y="3621"/>
                </a:lnTo>
                <a:lnTo>
                  <a:pt x="489" y="4190"/>
                </a:lnTo>
                <a:lnTo>
                  <a:pt x="286" y="4719"/>
                </a:lnTo>
                <a:lnTo>
                  <a:pt x="41" y="5288"/>
                </a:lnTo>
                <a:lnTo>
                  <a:pt x="1" y="5370"/>
                </a:lnTo>
                <a:lnTo>
                  <a:pt x="41" y="5451"/>
                </a:lnTo>
                <a:lnTo>
                  <a:pt x="82" y="5492"/>
                </a:lnTo>
                <a:lnTo>
                  <a:pt x="164" y="5532"/>
                </a:lnTo>
                <a:lnTo>
                  <a:pt x="733" y="5654"/>
                </a:lnTo>
                <a:lnTo>
                  <a:pt x="1343" y="5736"/>
                </a:lnTo>
                <a:lnTo>
                  <a:pt x="814" y="7078"/>
                </a:lnTo>
                <a:lnTo>
                  <a:pt x="408" y="8420"/>
                </a:lnTo>
                <a:lnTo>
                  <a:pt x="408" y="8542"/>
                </a:lnTo>
                <a:lnTo>
                  <a:pt x="489" y="8624"/>
                </a:lnTo>
                <a:lnTo>
                  <a:pt x="570" y="8664"/>
                </a:lnTo>
                <a:lnTo>
                  <a:pt x="692" y="8624"/>
                </a:lnTo>
                <a:lnTo>
                  <a:pt x="1669" y="7851"/>
                </a:lnTo>
                <a:lnTo>
                  <a:pt x="2563" y="6997"/>
                </a:lnTo>
                <a:lnTo>
                  <a:pt x="3377" y="6061"/>
                </a:lnTo>
                <a:lnTo>
                  <a:pt x="4150" y="5085"/>
                </a:lnTo>
                <a:lnTo>
                  <a:pt x="4150" y="5044"/>
                </a:lnTo>
                <a:lnTo>
                  <a:pt x="4190" y="5004"/>
                </a:lnTo>
                <a:lnTo>
                  <a:pt x="4190" y="4922"/>
                </a:lnTo>
                <a:lnTo>
                  <a:pt x="4109" y="4841"/>
                </a:lnTo>
                <a:lnTo>
                  <a:pt x="4068" y="4800"/>
                </a:lnTo>
                <a:lnTo>
                  <a:pt x="3987" y="4759"/>
                </a:lnTo>
                <a:lnTo>
                  <a:pt x="2767" y="4719"/>
                </a:lnTo>
                <a:lnTo>
                  <a:pt x="3458" y="3743"/>
                </a:lnTo>
                <a:lnTo>
                  <a:pt x="3784" y="3295"/>
                </a:lnTo>
                <a:lnTo>
                  <a:pt x="3906" y="3132"/>
                </a:lnTo>
                <a:lnTo>
                  <a:pt x="3987" y="3051"/>
                </a:lnTo>
                <a:lnTo>
                  <a:pt x="4028" y="2929"/>
                </a:lnTo>
                <a:lnTo>
                  <a:pt x="4028" y="2848"/>
                </a:lnTo>
                <a:lnTo>
                  <a:pt x="3946" y="2766"/>
                </a:lnTo>
                <a:lnTo>
                  <a:pt x="3865" y="2726"/>
                </a:lnTo>
                <a:lnTo>
                  <a:pt x="3296" y="2726"/>
                </a:lnTo>
                <a:lnTo>
                  <a:pt x="3621" y="2197"/>
                </a:lnTo>
                <a:lnTo>
                  <a:pt x="3906" y="1627"/>
                </a:lnTo>
                <a:lnTo>
                  <a:pt x="4150" y="1058"/>
                </a:lnTo>
                <a:lnTo>
                  <a:pt x="4353" y="489"/>
                </a:lnTo>
                <a:lnTo>
                  <a:pt x="4353" y="407"/>
                </a:lnTo>
                <a:lnTo>
                  <a:pt x="4312" y="326"/>
                </a:lnTo>
                <a:lnTo>
                  <a:pt x="4272" y="285"/>
                </a:lnTo>
                <a:lnTo>
                  <a:pt x="4190" y="244"/>
                </a:lnTo>
                <a:lnTo>
                  <a:pt x="3580" y="244"/>
                </a:lnTo>
                <a:lnTo>
                  <a:pt x="3011" y="163"/>
                </a:lnTo>
                <a:lnTo>
                  <a:pt x="2441" y="82"/>
                </a:lnTo>
                <a:lnTo>
                  <a:pt x="187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0"/>
          <p:cNvSpPr/>
          <p:nvPr/>
        </p:nvSpPr>
        <p:spPr>
          <a:xfrm>
            <a:off x="6793003" y="23514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8" name="Google Shape;1418;p43"/>
          <p:cNvSpPr txBox="1">
            <a:spLocks noGrp="1"/>
          </p:cNvSpPr>
          <p:nvPr>
            <p:ph type="title"/>
          </p:nvPr>
        </p:nvSpPr>
        <p:spPr>
          <a:xfrm>
            <a:off x="445680" y="326399"/>
            <a:ext cx="4833198" cy="1077870"/>
          </a:xfrm>
          <a:prstGeom prst="rect">
            <a:avLst/>
          </a:prstGeom>
        </p:spPr>
        <p:txBody>
          <a:bodyPr spcFirstLastPara="1" wrap="square" lIns="91425" tIns="91425" rIns="91425" bIns="91425" anchor="t" anchorCtr="0">
            <a:noAutofit/>
          </a:bodyPr>
          <a:lstStyle/>
          <a:p>
            <a:pPr lvl="0"/>
            <a:r>
              <a:rPr lang="uk-UA" sz="3200"/>
              <a:t>Самоефективність</a:t>
            </a:r>
            <a:endParaRPr sz="3200" dirty="0"/>
          </a:p>
        </p:txBody>
      </p:sp>
      <p:sp>
        <p:nvSpPr>
          <p:cNvPr id="1419" name="Google Shape;1419;p43"/>
          <p:cNvSpPr txBox="1">
            <a:spLocks noGrp="1"/>
          </p:cNvSpPr>
          <p:nvPr>
            <p:ph type="body" idx="1"/>
          </p:nvPr>
        </p:nvSpPr>
        <p:spPr>
          <a:xfrm>
            <a:off x="439834" y="950976"/>
            <a:ext cx="4694066" cy="3785616"/>
          </a:xfrm>
          <a:prstGeom prst="rect">
            <a:avLst/>
          </a:prstGeom>
        </p:spPr>
        <p:txBody>
          <a:bodyPr spcFirstLastPara="1" wrap="square" lIns="91425" tIns="91425" rIns="91425" bIns="91425" anchor="t" anchorCtr="0">
            <a:noAutofit/>
          </a:bodyPr>
          <a:lstStyle/>
          <a:p>
            <a:pPr marL="82296" indent="0">
              <a:buNone/>
            </a:pPr>
            <a:r>
              <a:rPr lang="uk-UA" dirty="0"/>
              <a:t>Які мої шанси успішно справитись із ситуацією? Наприклад, здати екзамен по </a:t>
            </a:r>
            <a:r>
              <a:rPr lang="uk-UA" dirty="0" err="1"/>
              <a:t>патану</a:t>
            </a:r>
            <a:r>
              <a:rPr lang="uk-UA" dirty="0"/>
              <a:t>.</a:t>
            </a:r>
          </a:p>
          <a:p>
            <a:pPr marL="82296" indent="0">
              <a:buNone/>
            </a:pPr>
            <a:endParaRPr lang="uk-UA" dirty="0"/>
          </a:p>
          <a:p>
            <a:r>
              <a:rPr lang="uk-UA" dirty="0"/>
              <a:t>90-100% - надмірно високі. «Я точно </a:t>
            </a:r>
            <a:r>
              <a:rPr lang="uk-UA" dirty="0" err="1"/>
              <a:t>сдам</a:t>
            </a:r>
            <a:r>
              <a:rPr lang="uk-UA" dirty="0"/>
              <a:t> іспит на 5, навіщо тоді щось вчити?»</a:t>
            </a:r>
          </a:p>
          <a:p>
            <a:r>
              <a:rPr lang="uk-UA" dirty="0"/>
              <a:t>0-10% - надмірно низькі. «Я точно не </a:t>
            </a:r>
            <a:r>
              <a:rPr lang="uk-UA" dirty="0" err="1"/>
              <a:t>сдам</a:t>
            </a:r>
            <a:r>
              <a:rPr lang="uk-UA" dirty="0"/>
              <a:t> – навіщо ж готуватись?»</a:t>
            </a:r>
          </a:p>
          <a:p>
            <a:pPr marL="82296" indent="0">
              <a:buNone/>
            </a:pPr>
            <a:r>
              <a:rPr lang="uk-UA" dirty="0"/>
              <a:t>Приклади нераціональної </a:t>
            </a:r>
            <a:r>
              <a:rPr lang="uk-UA" dirty="0" err="1"/>
              <a:t>самоефективності</a:t>
            </a:r>
            <a:r>
              <a:rPr lang="uk-UA" dirty="0"/>
              <a:t>:</a:t>
            </a:r>
          </a:p>
          <a:p>
            <a:pPr marL="368046" indent="-285750">
              <a:buFont typeface="Courier New" charset="0"/>
              <a:buChar char="o"/>
            </a:pPr>
            <a:r>
              <a:rPr lang="uk-UA" dirty="0"/>
              <a:t>Думка залежного від алкоголю: «Я на 100% можу контролювати потяг до алкоголю. Вип’ю 100гр. Це не зашкодить» </a:t>
            </a:r>
          </a:p>
          <a:p>
            <a:pPr marL="368046" indent="-285750">
              <a:buFont typeface="Courier New" charset="0"/>
              <a:buChar char="o"/>
            </a:pPr>
            <a:r>
              <a:rPr lang="uk-UA" dirty="0"/>
              <a:t>Думка людини із депресією:</a:t>
            </a:r>
            <a:r>
              <a:rPr lang="ru-RU" dirty="0"/>
              <a:t> «Я </a:t>
            </a:r>
            <a:r>
              <a:rPr lang="ru-RU" dirty="0" err="1"/>
              <a:t>ніколи</a:t>
            </a:r>
            <a:r>
              <a:rPr lang="ru-RU" dirty="0"/>
              <a:t> не </a:t>
            </a:r>
            <a:r>
              <a:rPr lang="ru-RU" dirty="0" err="1"/>
              <a:t>зможу</a:t>
            </a:r>
            <a:r>
              <a:rPr lang="ru-RU" dirty="0"/>
              <a:t> </a:t>
            </a:r>
            <a:r>
              <a:rPr lang="ru-RU" dirty="0" err="1"/>
              <a:t>позбавитись</a:t>
            </a:r>
            <a:r>
              <a:rPr lang="ru-RU" dirty="0"/>
              <a:t> </a:t>
            </a:r>
            <a:r>
              <a:rPr lang="ru-RU" dirty="0" err="1"/>
              <a:t>від</a:t>
            </a:r>
            <a:r>
              <a:rPr lang="ru-RU" dirty="0"/>
              <a:t> </a:t>
            </a:r>
            <a:r>
              <a:rPr lang="ru-RU" dirty="0" err="1"/>
              <a:t>депресії</a:t>
            </a:r>
            <a:r>
              <a:rPr lang="ru-RU" dirty="0"/>
              <a:t>, </a:t>
            </a:r>
            <a:r>
              <a:rPr lang="ru-RU" dirty="0" err="1"/>
              <a:t>ніхто</a:t>
            </a:r>
            <a:r>
              <a:rPr lang="ru-RU" dirty="0"/>
              <a:t> і </a:t>
            </a:r>
            <a:r>
              <a:rPr lang="ru-RU" dirty="0" err="1"/>
              <a:t>ніколи</a:t>
            </a:r>
            <a:r>
              <a:rPr lang="ru-RU" dirty="0"/>
              <a:t> не </a:t>
            </a:r>
            <a:r>
              <a:rPr lang="ru-RU" dirty="0" err="1"/>
              <a:t>зможе</a:t>
            </a:r>
            <a:r>
              <a:rPr lang="ru-RU" dirty="0"/>
              <a:t> </a:t>
            </a:r>
            <a:r>
              <a:rPr lang="ru-RU" dirty="0" err="1"/>
              <a:t>мені</a:t>
            </a:r>
            <a:r>
              <a:rPr lang="ru-RU" dirty="0"/>
              <a:t> </a:t>
            </a:r>
            <a:r>
              <a:rPr lang="ru-RU" dirty="0" err="1"/>
              <a:t>допомогти</a:t>
            </a:r>
            <a:r>
              <a:rPr lang="ru-RU" dirty="0"/>
              <a:t>. </a:t>
            </a:r>
            <a:r>
              <a:rPr lang="ru-RU" dirty="0" err="1"/>
              <a:t>Навіщо</a:t>
            </a:r>
            <a:r>
              <a:rPr lang="ru-RU" dirty="0"/>
              <a:t> ж </a:t>
            </a:r>
            <a:r>
              <a:rPr lang="ru-RU" dirty="0" err="1"/>
              <a:t>намагатись</a:t>
            </a:r>
            <a:r>
              <a:rPr lang="ru-RU" dirty="0"/>
              <a:t>?»</a:t>
            </a:r>
          </a:p>
          <a:p>
            <a:pPr marL="0" lvl="0" indent="0" algn="l" rtl="0">
              <a:spcBef>
                <a:spcPts val="0"/>
              </a:spcBef>
              <a:spcAft>
                <a:spcPts val="0"/>
              </a:spcAft>
              <a:buClr>
                <a:srgbClr val="273D40"/>
              </a:buClr>
              <a:buSzPts val="600"/>
              <a:buFont typeface="Arial"/>
              <a:buNone/>
            </a:pPr>
            <a:endParaRPr dirty="0"/>
          </a:p>
        </p:txBody>
      </p:sp>
      <p:grpSp>
        <p:nvGrpSpPr>
          <p:cNvPr id="1420" name="Google Shape;1420;p43"/>
          <p:cNvGrpSpPr/>
          <p:nvPr/>
        </p:nvGrpSpPr>
        <p:grpSpPr>
          <a:xfrm>
            <a:off x="5553198" y="1404269"/>
            <a:ext cx="2698214" cy="2744575"/>
            <a:chOff x="5564883" y="1677215"/>
            <a:chExt cx="2202084" cy="2239921"/>
          </a:xfrm>
        </p:grpSpPr>
        <p:sp>
          <p:nvSpPr>
            <p:cNvPr id="1421" name="Google Shape;1421;p43"/>
            <p:cNvSpPr/>
            <p:nvPr/>
          </p:nvSpPr>
          <p:spPr>
            <a:xfrm>
              <a:off x="5602778" y="2898985"/>
              <a:ext cx="357584" cy="483085"/>
            </a:xfrm>
            <a:custGeom>
              <a:avLst/>
              <a:gdLst/>
              <a:ahLst/>
              <a:cxnLst/>
              <a:rect l="l" t="t" r="r" b="b"/>
              <a:pathLst>
                <a:path w="6143" h="8299" extrusionOk="0">
                  <a:moveTo>
                    <a:pt x="4312" y="0"/>
                  </a:moveTo>
                  <a:lnTo>
                    <a:pt x="4190" y="41"/>
                  </a:lnTo>
                  <a:lnTo>
                    <a:pt x="4109" y="82"/>
                  </a:lnTo>
                  <a:lnTo>
                    <a:pt x="4027" y="204"/>
                  </a:lnTo>
                  <a:lnTo>
                    <a:pt x="3905" y="407"/>
                  </a:lnTo>
                  <a:lnTo>
                    <a:pt x="3865" y="651"/>
                  </a:lnTo>
                  <a:lnTo>
                    <a:pt x="3417" y="3661"/>
                  </a:lnTo>
                  <a:lnTo>
                    <a:pt x="3499" y="2888"/>
                  </a:lnTo>
                  <a:lnTo>
                    <a:pt x="3458" y="2075"/>
                  </a:lnTo>
                  <a:lnTo>
                    <a:pt x="3336" y="1302"/>
                  </a:lnTo>
                  <a:lnTo>
                    <a:pt x="3092" y="529"/>
                  </a:lnTo>
                  <a:lnTo>
                    <a:pt x="3010" y="366"/>
                  </a:lnTo>
                  <a:lnTo>
                    <a:pt x="2970" y="285"/>
                  </a:lnTo>
                  <a:lnTo>
                    <a:pt x="2888" y="244"/>
                  </a:lnTo>
                  <a:lnTo>
                    <a:pt x="2766" y="204"/>
                  </a:lnTo>
                  <a:lnTo>
                    <a:pt x="2685" y="244"/>
                  </a:lnTo>
                  <a:lnTo>
                    <a:pt x="2604" y="285"/>
                  </a:lnTo>
                  <a:lnTo>
                    <a:pt x="2522" y="366"/>
                  </a:lnTo>
                  <a:lnTo>
                    <a:pt x="2441" y="570"/>
                  </a:lnTo>
                  <a:lnTo>
                    <a:pt x="2441" y="773"/>
                  </a:lnTo>
                  <a:lnTo>
                    <a:pt x="2075" y="3417"/>
                  </a:lnTo>
                  <a:lnTo>
                    <a:pt x="2116" y="2644"/>
                  </a:lnTo>
                  <a:lnTo>
                    <a:pt x="2075" y="1912"/>
                  </a:lnTo>
                  <a:lnTo>
                    <a:pt x="1994" y="1180"/>
                  </a:lnTo>
                  <a:lnTo>
                    <a:pt x="1872" y="448"/>
                  </a:lnTo>
                  <a:lnTo>
                    <a:pt x="1790" y="244"/>
                  </a:lnTo>
                  <a:lnTo>
                    <a:pt x="1750" y="163"/>
                  </a:lnTo>
                  <a:lnTo>
                    <a:pt x="1668" y="122"/>
                  </a:lnTo>
                  <a:lnTo>
                    <a:pt x="1546" y="163"/>
                  </a:lnTo>
                  <a:lnTo>
                    <a:pt x="1465" y="204"/>
                  </a:lnTo>
                  <a:lnTo>
                    <a:pt x="1383" y="326"/>
                  </a:lnTo>
                  <a:lnTo>
                    <a:pt x="1343" y="448"/>
                  </a:lnTo>
                  <a:lnTo>
                    <a:pt x="1017" y="1302"/>
                  </a:lnTo>
                  <a:lnTo>
                    <a:pt x="773" y="2197"/>
                  </a:lnTo>
                  <a:lnTo>
                    <a:pt x="529" y="3132"/>
                  </a:lnTo>
                  <a:lnTo>
                    <a:pt x="367" y="4027"/>
                  </a:lnTo>
                  <a:lnTo>
                    <a:pt x="204" y="4963"/>
                  </a:lnTo>
                  <a:lnTo>
                    <a:pt x="82" y="5898"/>
                  </a:lnTo>
                  <a:lnTo>
                    <a:pt x="41" y="6834"/>
                  </a:lnTo>
                  <a:lnTo>
                    <a:pt x="0" y="7769"/>
                  </a:lnTo>
                  <a:lnTo>
                    <a:pt x="611" y="8013"/>
                  </a:lnTo>
                  <a:lnTo>
                    <a:pt x="1221" y="8176"/>
                  </a:lnTo>
                  <a:lnTo>
                    <a:pt x="1872" y="8298"/>
                  </a:lnTo>
                  <a:lnTo>
                    <a:pt x="4638" y="8298"/>
                  </a:lnTo>
                  <a:lnTo>
                    <a:pt x="4882" y="8257"/>
                  </a:lnTo>
                  <a:lnTo>
                    <a:pt x="5004" y="8257"/>
                  </a:lnTo>
                  <a:lnTo>
                    <a:pt x="5410" y="6427"/>
                  </a:lnTo>
                  <a:lnTo>
                    <a:pt x="5614" y="5491"/>
                  </a:lnTo>
                  <a:lnTo>
                    <a:pt x="5817" y="4597"/>
                  </a:lnTo>
                  <a:lnTo>
                    <a:pt x="5939" y="3702"/>
                  </a:lnTo>
                  <a:lnTo>
                    <a:pt x="6021" y="2766"/>
                  </a:lnTo>
                  <a:lnTo>
                    <a:pt x="6102" y="976"/>
                  </a:lnTo>
                  <a:lnTo>
                    <a:pt x="6143" y="732"/>
                  </a:lnTo>
                  <a:lnTo>
                    <a:pt x="6102" y="488"/>
                  </a:lnTo>
                  <a:lnTo>
                    <a:pt x="6021" y="366"/>
                  </a:lnTo>
                  <a:lnTo>
                    <a:pt x="5939" y="244"/>
                  </a:lnTo>
                  <a:lnTo>
                    <a:pt x="5858" y="204"/>
                  </a:lnTo>
                  <a:lnTo>
                    <a:pt x="5736" y="163"/>
                  </a:lnTo>
                  <a:lnTo>
                    <a:pt x="5654" y="163"/>
                  </a:lnTo>
                  <a:lnTo>
                    <a:pt x="5573" y="204"/>
                  </a:lnTo>
                  <a:lnTo>
                    <a:pt x="5451" y="326"/>
                  </a:lnTo>
                  <a:lnTo>
                    <a:pt x="5329" y="488"/>
                  </a:lnTo>
                  <a:lnTo>
                    <a:pt x="5248" y="732"/>
                  </a:lnTo>
                  <a:lnTo>
                    <a:pt x="5166" y="1220"/>
                  </a:lnTo>
                  <a:lnTo>
                    <a:pt x="5126" y="1587"/>
                  </a:lnTo>
                  <a:lnTo>
                    <a:pt x="4760" y="3539"/>
                  </a:lnTo>
                  <a:lnTo>
                    <a:pt x="4841" y="2766"/>
                  </a:lnTo>
                  <a:lnTo>
                    <a:pt x="4882" y="1993"/>
                  </a:lnTo>
                  <a:lnTo>
                    <a:pt x="4841" y="1220"/>
                  </a:lnTo>
                  <a:lnTo>
                    <a:pt x="4719" y="488"/>
                  </a:lnTo>
                  <a:lnTo>
                    <a:pt x="4678" y="326"/>
                  </a:lnTo>
                  <a:lnTo>
                    <a:pt x="4638" y="204"/>
                  </a:lnTo>
                  <a:lnTo>
                    <a:pt x="4556" y="82"/>
                  </a:lnTo>
                  <a:lnTo>
                    <a:pt x="443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3"/>
            <p:cNvSpPr/>
            <p:nvPr/>
          </p:nvSpPr>
          <p:spPr>
            <a:xfrm>
              <a:off x="5593290" y="2887110"/>
              <a:ext cx="376560" cy="506776"/>
            </a:xfrm>
            <a:custGeom>
              <a:avLst/>
              <a:gdLst/>
              <a:ahLst/>
              <a:cxnLst/>
              <a:rect l="l" t="t" r="r" b="b"/>
              <a:pathLst>
                <a:path w="6469" h="8706" extrusionOk="0">
                  <a:moveTo>
                    <a:pt x="4556" y="408"/>
                  </a:moveTo>
                  <a:lnTo>
                    <a:pt x="4638" y="530"/>
                  </a:lnTo>
                  <a:lnTo>
                    <a:pt x="4719" y="733"/>
                  </a:lnTo>
                  <a:lnTo>
                    <a:pt x="4760" y="977"/>
                  </a:lnTo>
                  <a:lnTo>
                    <a:pt x="4841" y="1506"/>
                  </a:lnTo>
                  <a:lnTo>
                    <a:pt x="4841" y="1872"/>
                  </a:lnTo>
                  <a:lnTo>
                    <a:pt x="4882" y="2319"/>
                  </a:lnTo>
                  <a:lnTo>
                    <a:pt x="4841" y="2767"/>
                  </a:lnTo>
                  <a:lnTo>
                    <a:pt x="4801" y="3255"/>
                  </a:lnTo>
                  <a:lnTo>
                    <a:pt x="4719" y="3702"/>
                  </a:lnTo>
                  <a:lnTo>
                    <a:pt x="4719" y="3784"/>
                  </a:lnTo>
                  <a:lnTo>
                    <a:pt x="4760" y="3865"/>
                  </a:lnTo>
                  <a:lnTo>
                    <a:pt x="4882" y="3946"/>
                  </a:lnTo>
                  <a:lnTo>
                    <a:pt x="4963" y="3946"/>
                  </a:lnTo>
                  <a:lnTo>
                    <a:pt x="5004" y="3906"/>
                  </a:lnTo>
                  <a:lnTo>
                    <a:pt x="5045" y="3865"/>
                  </a:lnTo>
                  <a:lnTo>
                    <a:pt x="5085" y="3784"/>
                  </a:lnTo>
                  <a:lnTo>
                    <a:pt x="5289" y="2807"/>
                  </a:lnTo>
                  <a:lnTo>
                    <a:pt x="5492" y="1791"/>
                  </a:lnTo>
                  <a:lnTo>
                    <a:pt x="5533" y="1262"/>
                  </a:lnTo>
                  <a:lnTo>
                    <a:pt x="5614" y="1018"/>
                  </a:lnTo>
                  <a:lnTo>
                    <a:pt x="5695" y="774"/>
                  </a:lnTo>
                  <a:lnTo>
                    <a:pt x="5736" y="652"/>
                  </a:lnTo>
                  <a:lnTo>
                    <a:pt x="5777" y="570"/>
                  </a:lnTo>
                  <a:lnTo>
                    <a:pt x="5899" y="570"/>
                  </a:lnTo>
                  <a:lnTo>
                    <a:pt x="5980" y="611"/>
                  </a:lnTo>
                  <a:lnTo>
                    <a:pt x="6062" y="692"/>
                  </a:lnTo>
                  <a:lnTo>
                    <a:pt x="6102" y="814"/>
                  </a:lnTo>
                  <a:lnTo>
                    <a:pt x="6102" y="1099"/>
                  </a:lnTo>
                  <a:lnTo>
                    <a:pt x="6062" y="1628"/>
                  </a:lnTo>
                  <a:lnTo>
                    <a:pt x="5980" y="2685"/>
                  </a:lnTo>
                  <a:lnTo>
                    <a:pt x="5939" y="3743"/>
                  </a:lnTo>
                  <a:lnTo>
                    <a:pt x="5777" y="4801"/>
                  </a:lnTo>
                  <a:lnTo>
                    <a:pt x="5573" y="5858"/>
                  </a:lnTo>
                  <a:lnTo>
                    <a:pt x="5085" y="7973"/>
                  </a:lnTo>
                  <a:lnTo>
                    <a:pt x="5045" y="8095"/>
                  </a:lnTo>
                  <a:lnTo>
                    <a:pt x="5004" y="8217"/>
                  </a:lnTo>
                  <a:lnTo>
                    <a:pt x="5004" y="8299"/>
                  </a:lnTo>
                  <a:lnTo>
                    <a:pt x="4597" y="8339"/>
                  </a:lnTo>
                  <a:lnTo>
                    <a:pt x="2523" y="8339"/>
                  </a:lnTo>
                  <a:lnTo>
                    <a:pt x="1913" y="8299"/>
                  </a:lnTo>
                  <a:lnTo>
                    <a:pt x="1384" y="8177"/>
                  </a:lnTo>
                  <a:lnTo>
                    <a:pt x="814" y="8014"/>
                  </a:lnTo>
                  <a:lnTo>
                    <a:pt x="371" y="7843"/>
                  </a:lnTo>
                  <a:lnTo>
                    <a:pt x="371" y="7843"/>
                  </a:lnTo>
                  <a:lnTo>
                    <a:pt x="408" y="6631"/>
                  </a:lnTo>
                  <a:lnTo>
                    <a:pt x="530" y="5248"/>
                  </a:lnTo>
                  <a:lnTo>
                    <a:pt x="774" y="3906"/>
                  </a:lnTo>
                  <a:lnTo>
                    <a:pt x="1058" y="2604"/>
                  </a:lnTo>
                  <a:lnTo>
                    <a:pt x="1465" y="1343"/>
                  </a:lnTo>
                  <a:lnTo>
                    <a:pt x="1546" y="1018"/>
                  </a:lnTo>
                  <a:lnTo>
                    <a:pt x="1668" y="692"/>
                  </a:lnTo>
                  <a:lnTo>
                    <a:pt x="1750" y="570"/>
                  </a:lnTo>
                  <a:lnTo>
                    <a:pt x="1791" y="530"/>
                  </a:lnTo>
                  <a:lnTo>
                    <a:pt x="1831" y="570"/>
                  </a:lnTo>
                  <a:lnTo>
                    <a:pt x="1872" y="733"/>
                  </a:lnTo>
                  <a:lnTo>
                    <a:pt x="1872" y="855"/>
                  </a:lnTo>
                  <a:lnTo>
                    <a:pt x="1994" y="1547"/>
                  </a:lnTo>
                  <a:lnTo>
                    <a:pt x="2075" y="2238"/>
                  </a:lnTo>
                  <a:lnTo>
                    <a:pt x="2075" y="2930"/>
                  </a:lnTo>
                  <a:lnTo>
                    <a:pt x="2075" y="3621"/>
                  </a:lnTo>
                  <a:lnTo>
                    <a:pt x="2075" y="3702"/>
                  </a:lnTo>
                  <a:lnTo>
                    <a:pt x="2116" y="3743"/>
                  </a:lnTo>
                  <a:lnTo>
                    <a:pt x="2197" y="3784"/>
                  </a:lnTo>
                  <a:lnTo>
                    <a:pt x="2238" y="3784"/>
                  </a:lnTo>
                  <a:lnTo>
                    <a:pt x="2360" y="3743"/>
                  </a:lnTo>
                  <a:lnTo>
                    <a:pt x="2401" y="3702"/>
                  </a:lnTo>
                  <a:lnTo>
                    <a:pt x="2441" y="3621"/>
                  </a:lnTo>
                  <a:lnTo>
                    <a:pt x="2645" y="1953"/>
                  </a:lnTo>
                  <a:lnTo>
                    <a:pt x="2767" y="1140"/>
                  </a:lnTo>
                  <a:lnTo>
                    <a:pt x="2767" y="977"/>
                  </a:lnTo>
                  <a:lnTo>
                    <a:pt x="2807" y="774"/>
                  </a:lnTo>
                  <a:lnTo>
                    <a:pt x="2848" y="692"/>
                  </a:lnTo>
                  <a:lnTo>
                    <a:pt x="2929" y="652"/>
                  </a:lnTo>
                  <a:lnTo>
                    <a:pt x="3011" y="652"/>
                  </a:lnTo>
                  <a:lnTo>
                    <a:pt x="3051" y="692"/>
                  </a:lnTo>
                  <a:lnTo>
                    <a:pt x="3092" y="774"/>
                  </a:lnTo>
                  <a:lnTo>
                    <a:pt x="3214" y="1140"/>
                  </a:lnTo>
                  <a:lnTo>
                    <a:pt x="3296" y="1547"/>
                  </a:lnTo>
                  <a:lnTo>
                    <a:pt x="3377" y="1913"/>
                  </a:lnTo>
                  <a:lnTo>
                    <a:pt x="3418" y="2319"/>
                  </a:lnTo>
                  <a:lnTo>
                    <a:pt x="3458" y="3092"/>
                  </a:lnTo>
                  <a:lnTo>
                    <a:pt x="3421" y="3803"/>
                  </a:lnTo>
                  <a:lnTo>
                    <a:pt x="3418" y="3824"/>
                  </a:lnTo>
                  <a:lnTo>
                    <a:pt x="3420" y="3825"/>
                  </a:lnTo>
                  <a:lnTo>
                    <a:pt x="3420" y="3825"/>
                  </a:lnTo>
                  <a:lnTo>
                    <a:pt x="3418" y="3865"/>
                  </a:lnTo>
                  <a:lnTo>
                    <a:pt x="3418" y="3946"/>
                  </a:lnTo>
                  <a:lnTo>
                    <a:pt x="3458" y="3987"/>
                  </a:lnTo>
                  <a:lnTo>
                    <a:pt x="3580" y="4068"/>
                  </a:lnTo>
                  <a:lnTo>
                    <a:pt x="3702" y="4028"/>
                  </a:lnTo>
                  <a:lnTo>
                    <a:pt x="3743" y="3987"/>
                  </a:lnTo>
                  <a:lnTo>
                    <a:pt x="3784" y="3946"/>
                  </a:lnTo>
                  <a:lnTo>
                    <a:pt x="4028" y="2116"/>
                  </a:lnTo>
                  <a:lnTo>
                    <a:pt x="4190" y="1180"/>
                  </a:lnTo>
                  <a:lnTo>
                    <a:pt x="4231" y="733"/>
                  </a:lnTo>
                  <a:lnTo>
                    <a:pt x="4312" y="530"/>
                  </a:lnTo>
                  <a:lnTo>
                    <a:pt x="4353" y="448"/>
                  </a:lnTo>
                  <a:lnTo>
                    <a:pt x="4434" y="408"/>
                  </a:lnTo>
                  <a:close/>
                  <a:moveTo>
                    <a:pt x="4434" y="1"/>
                  </a:moveTo>
                  <a:lnTo>
                    <a:pt x="4312" y="42"/>
                  </a:lnTo>
                  <a:lnTo>
                    <a:pt x="4150" y="123"/>
                  </a:lnTo>
                  <a:lnTo>
                    <a:pt x="4028" y="286"/>
                  </a:lnTo>
                  <a:lnTo>
                    <a:pt x="3906" y="489"/>
                  </a:lnTo>
                  <a:lnTo>
                    <a:pt x="3865" y="733"/>
                  </a:lnTo>
                  <a:lnTo>
                    <a:pt x="3824" y="977"/>
                  </a:lnTo>
                  <a:lnTo>
                    <a:pt x="3784" y="1424"/>
                  </a:lnTo>
                  <a:lnTo>
                    <a:pt x="3726" y="1800"/>
                  </a:lnTo>
                  <a:lnTo>
                    <a:pt x="3621" y="1343"/>
                  </a:lnTo>
                  <a:lnTo>
                    <a:pt x="3499" y="855"/>
                  </a:lnTo>
                  <a:lnTo>
                    <a:pt x="3418" y="692"/>
                  </a:lnTo>
                  <a:lnTo>
                    <a:pt x="3377" y="489"/>
                  </a:lnTo>
                  <a:lnTo>
                    <a:pt x="3255" y="367"/>
                  </a:lnTo>
                  <a:lnTo>
                    <a:pt x="3092" y="245"/>
                  </a:lnTo>
                  <a:lnTo>
                    <a:pt x="2848" y="245"/>
                  </a:lnTo>
                  <a:lnTo>
                    <a:pt x="2685" y="286"/>
                  </a:lnTo>
                  <a:lnTo>
                    <a:pt x="2563" y="448"/>
                  </a:lnTo>
                  <a:lnTo>
                    <a:pt x="2482" y="611"/>
                  </a:lnTo>
                  <a:lnTo>
                    <a:pt x="2441" y="814"/>
                  </a:lnTo>
                  <a:lnTo>
                    <a:pt x="2401" y="1058"/>
                  </a:lnTo>
                  <a:lnTo>
                    <a:pt x="2360" y="1424"/>
                  </a:lnTo>
                  <a:lnTo>
                    <a:pt x="2359" y="1435"/>
                  </a:lnTo>
                  <a:lnTo>
                    <a:pt x="2319" y="1140"/>
                  </a:lnTo>
                  <a:lnTo>
                    <a:pt x="2238" y="652"/>
                  </a:lnTo>
                  <a:lnTo>
                    <a:pt x="2157" y="408"/>
                  </a:lnTo>
                  <a:lnTo>
                    <a:pt x="2075" y="326"/>
                  </a:lnTo>
                  <a:lnTo>
                    <a:pt x="1994" y="245"/>
                  </a:lnTo>
                  <a:lnTo>
                    <a:pt x="1913" y="164"/>
                  </a:lnTo>
                  <a:lnTo>
                    <a:pt x="1668" y="164"/>
                  </a:lnTo>
                  <a:lnTo>
                    <a:pt x="1506" y="286"/>
                  </a:lnTo>
                  <a:lnTo>
                    <a:pt x="1384" y="448"/>
                  </a:lnTo>
                  <a:lnTo>
                    <a:pt x="1262" y="692"/>
                  </a:lnTo>
                  <a:lnTo>
                    <a:pt x="1180" y="977"/>
                  </a:lnTo>
                  <a:lnTo>
                    <a:pt x="1018" y="1547"/>
                  </a:lnTo>
                  <a:lnTo>
                    <a:pt x="652" y="2767"/>
                  </a:lnTo>
                  <a:lnTo>
                    <a:pt x="367" y="3946"/>
                  </a:lnTo>
                  <a:lnTo>
                    <a:pt x="163" y="5167"/>
                  </a:lnTo>
                  <a:lnTo>
                    <a:pt x="41" y="6590"/>
                  </a:lnTo>
                  <a:lnTo>
                    <a:pt x="3" y="7890"/>
                  </a:lnTo>
                  <a:lnTo>
                    <a:pt x="3" y="7890"/>
                  </a:lnTo>
                  <a:lnTo>
                    <a:pt x="1" y="7892"/>
                  </a:lnTo>
                  <a:lnTo>
                    <a:pt x="1" y="7973"/>
                  </a:lnTo>
                  <a:lnTo>
                    <a:pt x="1" y="8055"/>
                  </a:lnTo>
                  <a:lnTo>
                    <a:pt x="41" y="8095"/>
                  </a:lnTo>
                  <a:lnTo>
                    <a:pt x="41" y="8095"/>
                  </a:lnTo>
                  <a:lnTo>
                    <a:pt x="41" y="8095"/>
                  </a:lnTo>
                  <a:lnTo>
                    <a:pt x="82" y="8136"/>
                  </a:lnTo>
                  <a:lnTo>
                    <a:pt x="148" y="8161"/>
                  </a:lnTo>
                  <a:lnTo>
                    <a:pt x="148" y="8161"/>
                  </a:lnTo>
                  <a:lnTo>
                    <a:pt x="163" y="8177"/>
                  </a:lnTo>
                  <a:lnTo>
                    <a:pt x="174" y="8171"/>
                  </a:lnTo>
                  <a:lnTo>
                    <a:pt x="174" y="8171"/>
                  </a:lnTo>
                  <a:lnTo>
                    <a:pt x="611" y="8339"/>
                  </a:lnTo>
                  <a:lnTo>
                    <a:pt x="1140" y="8502"/>
                  </a:lnTo>
                  <a:lnTo>
                    <a:pt x="1668" y="8624"/>
                  </a:lnTo>
                  <a:lnTo>
                    <a:pt x="2197" y="8706"/>
                  </a:lnTo>
                  <a:lnTo>
                    <a:pt x="4841" y="8706"/>
                  </a:lnTo>
                  <a:lnTo>
                    <a:pt x="5045" y="8665"/>
                  </a:lnTo>
                  <a:lnTo>
                    <a:pt x="5248" y="8624"/>
                  </a:lnTo>
                  <a:lnTo>
                    <a:pt x="5289" y="8543"/>
                  </a:lnTo>
                  <a:lnTo>
                    <a:pt x="5329" y="8461"/>
                  </a:lnTo>
                  <a:lnTo>
                    <a:pt x="5655" y="7241"/>
                  </a:lnTo>
                  <a:lnTo>
                    <a:pt x="5899" y="6062"/>
                  </a:lnTo>
                  <a:lnTo>
                    <a:pt x="6143" y="4882"/>
                  </a:lnTo>
                  <a:lnTo>
                    <a:pt x="6306" y="3702"/>
                  </a:lnTo>
                  <a:lnTo>
                    <a:pt x="6387" y="2482"/>
                  </a:lnTo>
                  <a:lnTo>
                    <a:pt x="6468" y="1262"/>
                  </a:lnTo>
                  <a:lnTo>
                    <a:pt x="6468" y="1018"/>
                  </a:lnTo>
                  <a:lnTo>
                    <a:pt x="6468" y="774"/>
                  </a:lnTo>
                  <a:lnTo>
                    <a:pt x="6387" y="530"/>
                  </a:lnTo>
                  <a:lnTo>
                    <a:pt x="6346" y="448"/>
                  </a:lnTo>
                  <a:lnTo>
                    <a:pt x="6265" y="326"/>
                  </a:lnTo>
                  <a:lnTo>
                    <a:pt x="6102" y="245"/>
                  </a:lnTo>
                  <a:lnTo>
                    <a:pt x="5980" y="204"/>
                  </a:lnTo>
                  <a:lnTo>
                    <a:pt x="5817" y="164"/>
                  </a:lnTo>
                  <a:lnTo>
                    <a:pt x="5655" y="245"/>
                  </a:lnTo>
                  <a:lnTo>
                    <a:pt x="5533" y="326"/>
                  </a:lnTo>
                  <a:lnTo>
                    <a:pt x="5411" y="448"/>
                  </a:lnTo>
                  <a:lnTo>
                    <a:pt x="5329" y="611"/>
                  </a:lnTo>
                  <a:lnTo>
                    <a:pt x="5289" y="774"/>
                  </a:lnTo>
                  <a:lnTo>
                    <a:pt x="5207" y="1099"/>
                  </a:lnTo>
                  <a:lnTo>
                    <a:pt x="5186" y="1270"/>
                  </a:lnTo>
                  <a:lnTo>
                    <a:pt x="5167" y="1018"/>
                  </a:lnTo>
                  <a:lnTo>
                    <a:pt x="5045" y="530"/>
                  </a:lnTo>
                  <a:lnTo>
                    <a:pt x="4963" y="326"/>
                  </a:lnTo>
                  <a:lnTo>
                    <a:pt x="4882" y="164"/>
                  </a:lnTo>
                  <a:lnTo>
                    <a:pt x="4760" y="82"/>
                  </a:lnTo>
                  <a:lnTo>
                    <a:pt x="45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3"/>
            <p:cNvSpPr/>
            <p:nvPr/>
          </p:nvSpPr>
          <p:spPr>
            <a:xfrm>
              <a:off x="7229398" y="2150754"/>
              <a:ext cx="350541" cy="528081"/>
            </a:xfrm>
            <a:custGeom>
              <a:avLst/>
              <a:gdLst/>
              <a:ahLst/>
              <a:cxnLst/>
              <a:rect l="l" t="t" r="r" b="b"/>
              <a:pathLst>
                <a:path w="6022" h="9072" extrusionOk="0">
                  <a:moveTo>
                    <a:pt x="4069" y="1"/>
                  </a:moveTo>
                  <a:lnTo>
                    <a:pt x="3987" y="41"/>
                  </a:lnTo>
                  <a:lnTo>
                    <a:pt x="3906" y="82"/>
                  </a:lnTo>
                  <a:lnTo>
                    <a:pt x="3825" y="245"/>
                  </a:lnTo>
                  <a:lnTo>
                    <a:pt x="3784" y="448"/>
                  </a:lnTo>
                  <a:lnTo>
                    <a:pt x="3825" y="692"/>
                  </a:lnTo>
                  <a:lnTo>
                    <a:pt x="3906" y="1180"/>
                  </a:lnTo>
                  <a:lnTo>
                    <a:pt x="3947" y="1546"/>
                  </a:lnTo>
                  <a:lnTo>
                    <a:pt x="4231" y="3539"/>
                  </a:lnTo>
                  <a:lnTo>
                    <a:pt x="4109" y="2767"/>
                  </a:lnTo>
                  <a:lnTo>
                    <a:pt x="3865" y="2034"/>
                  </a:lnTo>
                  <a:lnTo>
                    <a:pt x="3580" y="1302"/>
                  </a:lnTo>
                  <a:lnTo>
                    <a:pt x="3214" y="611"/>
                  </a:lnTo>
                  <a:lnTo>
                    <a:pt x="3133" y="489"/>
                  </a:lnTo>
                  <a:lnTo>
                    <a:pt x="3052" y="367"/>
                  </a:lnTo>
                  <a:lnTo>
                    <a:pt x="2930" y="285"/>
                  </a:lnTo>
                  <a:lnTo>
                    <a:pt x="2686" y="285"/>
                  </a:lnTo>
                  <a:lnTo>
                    <a:pt x="2564" y="367"/>
                  </a:lnTo>
                  <a:lnTo>
                    <a:pt x="2482" y="448"/>
                  </a:lnTo>
                  <a:lnTo>
                    <a:pt x="2442" y="570"/>
                  </a:lnTo>
                  <a:lnTo>
                    <a:pt x="2442" y="814"/>
                  </a:lnTo>
                  <a:lnTo>
                    <a:pt x="2482" y="1058"/>
                  </a:lnTo>
                  <a:lnTo>
                    <a:pt x="3052" y="4068"/>
                  </a:lnTo>
                  <a:lnTo>
                    <a:pt x="2808" y="3295"/>
                  </a:lnTo>
                  <a:lnTo>
                    <a:pt x="2523" y="2563"/>
                  </a:lnTo>
                  <a:lnTo>
                    <a:pt x="2157" y="1872"/>
                  </a:lnTo>
                  <a:lnTo>
                    <a:pt x="1709" y="1221"/>
                  </a:lnTo>
                  <a:lnTo>
                    <a:pt x="1547" y="1058"/>
                  </a:lnTo>
                  <a:lnTo>
                    <a:pt x="1465" y="1017"/>
                  </a:lnTo>
                  <a:lnTo>
                    <a:pt x="1384" y="977"/>
                  </a:lnTo>
                  <a:lnTo>
                    <a:pt x="1303" y="1017"/>
                  </a:lnTo>
                  <a:lnTo>
                    <a:pt x="1221" y="1058"/>
                  </a:lnTo>
                  <a:lnTo>
                    <a:pt x="1140" y="1139"/>
                  </a:lnTo>
                  <a:lnTo>
                    <a:pt x="1099" y="1262"/>
                  </a:lnTo>
                  <a:lnTo>
                    <a:pt x="1099" y="1465"/>
                  </a:lnTo>
                  <a:lnTo>
                    <a:pt x="1140" y="1628"/>
                  </a:lnTo>
                  <a:lnTo>
                    <a:pt x="1669" y="4272"/>
                  </a:lnTo>
                  <a:lnTo>
                    <a:pt x="1465" y="3539"/>
                  </a:lnTo>
                  <a:lnTo>
                    <a:pt x="1181" y="2848"/>
                  </a:lnTo>
                  <a:lnTo>
                    <a:pt x="855" y="2156"/>
                  </a:lnTo>
                  <a:lnTo>
                    <a:pt x="489" y="1506"/>
                  </a:lnTo>
                  <a:lnTo>
                    <a:pt x="367" y="1384"/>
                  </a:lnTo>
                  <a:lnTo>
                    <a:pt x="286" y="1302"/>
                  </a:lnTo>
                  <a:lnTo>
                    <a:pt x="204" y="1302"/>
                  </a:lnTo>
                  <a:lnTo>
                    <a:pt x="123" y="1343"/>
                  </a:lnTo>
                  <a:lnTo>
                    <a:pt x="42" y="1424"/>
                  </a:lnTo>
                  <a:lnTo>
                    <a:pt x="1" y="1546"/>
                  </a:lnTo>
                  <a:lnTo>
                    <a:pt x="1" y="1668"/>
                  </a:lnTo>
                  <a:lnTo>
                    <a:pt x="1" y="2645"/>
                  </a:lnTo>
                  <a:lnTo>
                    <a:pt x="42" y="3580"/>
                  </a:lnTo>
                  <a:lnTo>
                    <a:pt x="123" y="4516"/>
                  </a:lnTo>
                  <a:lnTo>
                    <a:pt x="245" y="5410"/>
                  </a:lnTo>
                  <a:lnTo>
                    <a:pt x="408" y="6346"/>
                  </a:lnTo>
                  <a:lnTo>
                    <a:pt x="611" y="7282"/>
                  </a:lnTo>
                  <a:lnTo>
                    <a:pt x="855" y="8176"/>
                  </a:lnTo>
                  <a:lnTo>
                    <a:pt x="1140" y="9071"/>
                  </a:lnTo>
                  <a:lnTo>
                    <a:pt x="1791" y="9071"/>
                  </a:lnTo>
                  <a:lnTo>
                    <a:pt x="2442" y="9031"/>
                  </a:lnTo>
                  <a:lnTo>
                    <a:pt x="3052" y="8949"/>
                  </a:lnTo>
                  <a:lnTo>
                    <a:pt x="3662" y="8746"/>
                  </a:lnTo>
                  <a:lnTo>
                    <a:pt x="4923" y="8339"/>
                  </a:lnTo>
                  <a:lnTo>
                    <a:pt x="5696" y="8054"/>
                  </a:lnTo>
                  <a:lnTo>
                    <a:pt x="5899" y="7932"/>
                  </a:lnTo>
                  <a:lnTo>
                    <a:pt x="6021" y="7892"/>
                  </a:lnTo>
                  <a:lnTo>
                    <a:pt x="5818" y="6021"/>
                  </a:lnTo>
                  <a:lnTo>
                    <a:pt x="5696" y="5085"/>
                  </a:lnTo>
                  <a:lnTo>
                    <a:pt x="5574" y="4150"/>
                  </a:lnTo>
                  <a:lnTo>
                    <a:pt x="5411" y="3255"/>
                  </a:lnTo>
                  <a:lnTo>
                    <a:pt x="5167" y="2400"/>
                  </a:lnTo>
                  <a:lnTo>
                    <a:pt x="4679" y="651"/>
                  </a:lnTo>
                  <a:lnTo>
                    <a:pt x="4597" y="407"/>
                  </a:lnTo>
                  <a:lnTo>
                    <a:pt x="4516" y="163"/>
                  </a:lnTo>
                  <a:lnTo>
                    <a:pt x="4394" y="82"/>
                  </a:lnTo>
                  <a:lnTo>
                    <a:pt x="4313" y="41"/>
                  </a:lnTo>
                  <a:lnTo>
                    <a:pt x="419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3"/>
            <p:cNvSpPr/>
            <p:nvPr/>
          </p:nvSpPr>
          <p:spPr>
            <a:xfrm>
              <a:off x="7217582" y="2138937"/>
              <a:ext cx="371787" cy="551714"/>
            </a:xfrm>
            <a:custGeom>
              <a:avLst/>
              <a:gdLst/>
              <a:ahLst/>
              <a:cxnLst/>
              <a:rect l="l" t="t" r="r" b="b"/>
              <a:pathLst>
                <a:path w="6387" h="9478" extrusionOk="0">
                  <a:moveTo>
                    <a:pt x="4353" y="366"/>
                  </a:moveTo>
                  <a:lnTo>
                    <a:pt x="4475" y="407"/>
                  </a:lnTo>
                  <a:lnTo>
                    <a:pt x="4597" y="529"/>
                  </a:lnTo>
                  <a:lnTo>
                    <a:pt x="4678" y="732"/>
                  </a:lnTo>
                  <a:lnTo>
                    <a:pt x="4760" y="1017"/>
                  </a:lnTo>
                  <a:lnTo>
                    <a:pt x="4882" y="1465"/>
                  </a:lnTo>
                  <a:lnTo>
                    <a:pt x="5166" y="2522"/>
                  </a:lnTo>
                  <a:lnTo>
                    <a:pt x="5411" y="3539"/>
                  </a:lnTo>
                  <a:lnTo>
                    <a:pt x="5614" y="4597"/>
                  </a:lnTo>
                  <a:lnTo>
                    <a:pt x="5777" y="5613"/>
                  </a:lnTo>
                  <a:lnTo>
                    <a:pt x="5980" y="7729"/>
                  </a:lnTo>
                  <a:lnTo>
                    <a:pt x="5980" y="7932"/>
                  </a:lnTo>
                  <a:lnTo>
                    <a:pt x="6021" y="7973"/>
                  </a:lnTo>
                  <a:lnTo>
                    <a:pt x="6041" y="7973"/>
                  </a:lnTo>
                  <a:lnTo>
                    <a:pt x="5980" y="8013"/>
                  </a:lnTo>
                  <a:lnTo>
                    <a:pt x="5614" y="8135"/>
                  </a:lnTo>
                  <a:lnTo>
                    <a:pt x="4556" y="8542"/>
                  </a:lnTo>
                  <a:lnTo>
                    <a:pt x="3661" y="8827"/>
                  </a:lnTo>
                  <a:lnTo>
                    <a:pt x="3092" y="8990"/>
                  </a:lnTo>
                  <a:lnTo>
                    <a:pt x="2523" y="9071"/>
                  </a:lnTo>
                  <a:lnTo>
                    <a:pt x="1953" y="9112"/>
                  </a:lnTo>
                  <a:lnTo>
                    <a:pt x="1512" y="9082"/>
                  </a:lnTo>
                  <a:lnTo>
                    <a:pt x="1512" y="9082"/>
                  </a:lnTo>
                  <a:lnTo>
                    <a:pt x="1140" y="7891"/>
                  </a:lnTo>
                  <a:lnTo>
                    <a:pt x="814" y="6549"/>
                  </a:lnTo>
                  <a:lnTo>
                    <a:pt x="570" y="5207"/>
                  </a:lnTo>
                  <a:lnTo>
                    <a:pt x="448" y="3864"/>
                  </a:lnTo>
                  <a:lnTo>
                    <a:pt x="367" y="2481"/>
                  </a:lnTo>
                  <a:lnTo>
                    <a:pt x="367" y="2156"/>
                  </a:lnTo>
                  <a:lnTo>
                    <a:pt x="407" y="1831"/>
                  </a:lnTo>
                  <a:lnTo>
                    <a:pt x="407" y="1749"/>
                  </a:lnTo>
                  <a:lnTo>
                    <a:pt x="448" y="1749"/>
                  </a:lnTo>
                  <a:lnTo>
                    <a:pt x="529" y="1831"/>
                  </a:lnTo>
                  <a:lnTo>
                    <a:pt x="692" y="2075"/>
                  </a:lnTo>
                  <a:lnTo>
                    <a:pt x="977" y="2644"/>
                  </a:lnTo>
                  <a:lnTo>
                    <a:pt x="1262" y="3254"/>
                  </a:lnTo>
                  <a:lnTo>
                    <a:pt x="1506" y="3864"/>
                  </a:lnTo>
                  <a:lnTo>
                    <a:pt x="1709" y="4515"/>
                  </a:lnTo>
                  <a:lnTo>
                    <a:pt x="1750" y="4597"/>
                  </a:lnTo>
                  <a:lnTo>
                    <a:pt x="1790" y="4637"/>
                  </a:lnTo>
                  <a:lnTo>
                    <a:pt x="1912" y="4637"/>
                  </a:lnTo>
                  <a:lnTo>
                    <a:pt x="1994" y="4597"/>
                  </a:lnTo>
                  <a:lnTo>
                    <a:pt x="2034" y="4556"/>
                  </a:lnTo>
                  <a:lnTo>
                    <a:pt x="2075" y="4475"/>
                  </a:lnTo>
                  <a:lnTo>
                    <a:pt x="2075" y="4393"/>
                  </a:lnTo>
                  <a:lnTo>
                    <a:pt x="1709" y="2725"/>
                  </a:lnTo>
                  <a:lnTo>
                    <a:pt x="1546" y="1871"/>
                  </a:lnTo>
                  <a:lnTo>
                    <a:pt x="1465" y="1668"/>
                  </a:lnTo>
                  <a:lnTo>
                    <a:pt x="1465" y="1587"/>
                  </a:lnTo>
                  <a:lnTo>
                    <a:pt x="1506" y="1465"/>
                  </a:lnTo>
                  <a:lnTo>
                    <a:pt x="1546" y="1424"/>
                  </a:lnTo>
                  <a:lnTo>
                    <a:pt x="1587" y="1383"/>
                  </a:lnTo>
                  <a:lnTo>
                    <a:pt x="1668" y="1424"/>
                  </a:lnTo>
                  <a:lnTo>
                    <a:pt x="1790" y="1587"/>
                  </a:lnTo>
                  <a:lnTo>
                    <a:pt x="2238" y="2197"/>
                  </a:lnTo>
                  <a:lnTo>
                    <a:pt x="2563" y="2888"/>
                  </a:lnTo>
                  <a:lnTo>
                    <a:pt x="2848" y="3580"/>
                  </a:lnTo>
                  <a:lnTo>
                    <a:pt x="3051" y="4312"/>
                  </a:lnTo>
                  <a:lnTo>
                    <a:pt x="3092" y="4393"/>
                  </a:lnTo>
                  <a:lnTo>
                    <a:pt x="3133" y="4434"/>
                  </a:lnTo>
                  <a:lnTo>
                    <a:pt x="3214" y="4475"/>
                  </a:lnTo>
                  <a:lnTo>
                    <a:pt x="3255" y="4434"/>
                  </a:lnTo>
                  <a:lnTo>
                    <a:pt x="3377" y="4393"/>
                  </a:lnTo>
                  <a:lnTo>
                    <a:pt x="3417" y="4312"/>
                  </a:lnTo>
                  <a:lnTo>
                    <a:pt x="3417" y="4230"/>
                  </a:lnTo>
                  <a:lnTo>
                    <a:pt x="3051" y="2359"/>
                  </a:lnTo>
                  <a:lnTo>
                    <a:pt x="2889" y="1465"/>
                  </a:lnTo>
                  <a:lnTo>
                    <a:pt x="2848" y="1261"/>
                  </a:lnTo>
                  <a:lnTo>
                    <a:pt x="2807" y="936"/>
                  </a:lnTo>
                  <a:lnTo>
                    <a:pt x="2848" y="814"/>
                  </a:lnTo>
                  <a:lnTo>
                    <a:pt x="2889" y="732"/>
                  </a:lnTo>
                  <a:lnTo>
                    <a:pt x="2970" y="651"/>
                  </a:lnTo>
                  <a:lnTo>
                    <a:pt x="3092" y="692"/>
                  </a:lnTo>
                  <a:lnTo>
                    <a:pt x="3133" y="732"/>
                  </a:lnTo>
                  <a:lnTo>
                    <a:pt x="3214" y="814"/>
                  </a:lnTo>
                  <a:lnTo>
                    <a:pt x="3295" y="976"/>
                  </a:lnTo>
                  <a:lnTo>
                    <a:pt x="3499" y="1342"/>
                  </a:lnTo>
                  <a:lnTo>
                    <a:pt x="3824" y="2115"/>
                  </a:lnTo>
                  <a:lnTo>
                    <a:pt x="4109" y="2929"/>
                  </a:lnTo>
                  <a:lnTo>
                    <a:pt x="4272" y="3783"/>
                  </a:lnTo>
                  <a:lnTo>
                    <a:pt x="4272" y="3864"/>
                  </a:lnTo>
                  <a:lnTo>
                    <a:pt x="4353" y="3905"/>
                  </a:lnTo>
                  <a:lnTo>
                    <a:pt x="4475" y="3905"/>
                  </a:lnTo>
                  <a:lnTo>
                    <a:pt x="4597" y="3824"/>
                  </a:lnTo>
                  <a:lnTo>
                    <a:pt x="4638" y="3742"/>
                  </a:lnTo>
                  <a:lnTo>
                    <a:pt x="4638" y="3661"/>
                  </a:lnTo>
                  <a:lnTo>
                    <a:pt x="4475" y="2644"/>
                  </a:lnTo>
                  <a:lnTo>
                    <a:pt x="4312" y="1627"/>
                  </a:lnTo>
                  <a:lnTo>
                    <a:pt x="4231" y="1139"/>
                  </a:lnTo>
                  <a:lnTo>
                    <a:pt x="4190" y="854"/>
                  </a:lnTo>
                  <a:lnTo>
                    <a:pt x="4190" y="610"/>
                  </a:lnTo>
                  <a:lnTo>
                    <a:pt x="4231" y="448"/>
                  </a:lnTo>
                  <a:lnTo>
                    <a:pt x="4353" y="366"/>
                  </a:lnTo>
                  <a:close/>
                  <a:moveTo>
                    <a:pt x="4312" y="0"/>
                  </a:moveTo>
                  <a:lnTo>
                    <a:pt x="4150" y="41"/>
                  </a:lnTo>
                  <a:lnTo>
                    <a:pt x="3987" y="122"/>
                  </a:lnTo>
                  <a:lnTo>
                    <a:pt x="3906" y="285"/>
                  </a:lnTo>
                  <a:lnTo>
                    <a:pt x="3824" y="448"/>
                  </a:lnTo>
                  <a:lnTo>
                    <a:pt x="3824" y="610"/>
                  </a:lnTo>
                  <a:lnTo>
                    <a:pt x="3824" y="773"/>
                  </a:lnTo>
                  <a:lnTo>
                    <a:pt x="3865" y="1139"/>
                  </a:lnTo>
                  <a:lnTo>
                    <a:pt x="3880" y="1263"/>
                  </a:lnTo>
                  <a:lnTo>
                    <a:pt x="3824" y="1139"/>
                  </a:lnTo>
                  <a:lnTo>
                    <a:pt x="3539" y="692"/>
                  </a:lnTo>
                  <a:lnTo>
                    <a:pt x="3417" y="529"/>
                  </a:lnTo>
                  <a:lnTo>
                    <a:pt x="3295" y="407"/>
                  </a:lnTo>
                  <a:lnTo>
                    <a:pt x="3133" y="326"/>
                  </a:lnTo>
                  <a:lnTo>
                    <a:pt x="2929" y="285"/>
                  </a:lnTo>
                  <a:lnTo>
                    <a:pt x="2807" y="326"/>
                  </a:lnTo>
                  <a:lnTo>
                    <a:pt x="2685" y="366"/>
                  </a:lnTo>
                  <a:lnTo>
                    <a:pt x="2604" y="448"/>
                  </a:lnTo>
                  <a:lnTo>
                    <a:pt x="2563" y="529"/>
                  </a:lnTo>
                  <a:lnTo>
                    <a:pt x="2482" y="732"/>
                  </a:lnTo>
                  <a:lnTo>
                    <a:pt x="2441" y="936"/>
                  </a:lnTo>
                  <a:lnTo>
                    <a:pt x="2482" y="1220"/>
                  </a:lnTo>
                  <a:lnTo>
                    <a:pt x="2523" y="1465"/>
                  </a:lnTo>
                  <a:lnTo>
                    <a:pt x="2604" y="1871"/>
                  </a:lnTo>
                  <a:lnTo>
                    <a:pt x="2668" y="2218"/>
                  </a:lnTo>
                  <a:lnTo>
                    <a:pt x="2668" y="2218"/>
                  </a:lnTo>
                  <a:lnTo>
                    <a:pt x="2523" y="1953"/>
                  </a:lnTo>
                  <a:lnTo>
                    <a:pt x="2238" y="1587"/>
                  </a:lnTo>
                  <a:lnTo>
                    <a:pt x="1994" y="1261"/>
                  </a:lnTo>
                  <a:lnTo>
                    <a:pt x="1831" y="1098"/>
                  </a:lnTo>
                  <a:lnTo>
                    <a:pt x="1668" y="1017"/>
                  </a:lnTo>
                  <a:lnTo>
                    <a:pt x="1506" y="1017"/>
                  </a:lnTo>
                  <a:lnTo>
                    <a:pt x="1343" y="1098"/>
                  </a:lnTo>
                  <a:lnTo>
                    <a:pt x="1221" y="1220"/>
                  </a:lnTo>
                  <a:lnTo>
                    <a:pt x="1140" y="1342"/>
                  </a:lnTo>
                  <a:lnTo>
                    <a:pt x="1099" y="1587"/>
                  </a:lnTo>
                  <a:lnTo>
                    <a:pt x="1140" y="1790"/>
                  </a:lnTo>
                  <a:lnTo>
                    <a:pt x="1221" y="2278"/>
                  </a:lnTo>
                  <a:lnTo>
                    <a:pt x="1224" y="2291"/>
                  </a:lnTo>
                  <a:lnTo>
                    <a:pt x="1180" y="2197"/>
                  </a:lnTo>
                  <a:lnTo>
                    <a:pt x="936" y="1749"/>
                  </a:lnTo>
                  <a:lnTo>
                    <a:pt x="773" y="1505"/>
                  </a:lnTo>
                  <a:lnTo>
                    <a:pt x="692" y="1424"/>
                  </a:lnTo>
                  <a:lnTo>
                    <a:pt x="611" y="1383"/>
                  </a:lnTo>
                  <a:lnTo>
                    <a:pt x="489" y="1342"/>
                  </a:lnTo>
                  <a:lnTo>
                    <a:pt x="407" y="1342"/>
                  </a:lnTo>
                  <a:lnTo>
                    <a:pt x="245" y="1383"/>
                  </a:lnTo>
                  <a:lnTo>
                    <a:pt x="123" y="1505"/>
                  </a:lnTo>
                  <a:lnTo>
                    <a:pt x="41" y="1668"/>
                  </a:lnTo>
                  <a:lnTo>
                    <a:pt x="1" y="1953"/>
                  </a:lnTo>
                  <a:lnTo>
                    <a:pt x="1" y="2237"/>
                  </a:lnTo>
                  <a:lnTo>
                    <a:pt x="1" y="2807"/>
                  </a:lnTo>
                  <a:lnTo>
                    <a:pt x="82" y="4068"/>
                  </a:lnTo>
                  <a:lnTo>
                    <a:pt x="204" y="5288"/>
                  </a:lnTo>
                  <a:lnTo>
                    <a:pt x="407" y="6549"/>
                  </a:lnTo>
                  <a:lnTo>
                    <a:pt x="570" y="7241"/>
                  </a:lnTo>
                  <a:lnTo>
                    <a:pt x="733" y="7932"/>
                  </a:lnTo>
                  <a:lnTo>
                    <a:pt x="1180" y="9315"/>
                  </a:lnTo>
                  <a:lnTo>
                    <a:pt x="1221" y="9396"/>
                  </a:lnTo>
                  <a:lnTo>
                    <a:pt x="1262" y="9437"/>
                  </a:lnTo>
                  <a:lnTo>
                    <a:pt x="1343" y="9437"/>
                  </a:lnTo>
                  <a:lnTo>
                    <a:pt x="1912" y="9478"/>
                  </a:lnTo>
                  <a:lnTo>
                    <a:pt x="2523" y="9437"/>
                  </a:lnTo>
                  <a:lnTo>
                    <a:pt x="3092" y="9356"/>
                  </a:lnTo>
                  <a:lnTo>
                    <a:pt x="3661" y="9234"/>
                  </a:lnTo>
                  <a:lnTo>
                    <a:pt x="4638" y="8908"/>
                  </a:lnTo>
                  <a:lnTo>
                    <a:pt x="5817" y="8461"/>
                  </a:lnTo>
                  <a:lnTo>
                    <a:pt x="6021" y="8379"/>
                  </a:lnTo>
                  <a:lnTo>
                    <a:pt x="6224" y="8298"/>
                  </a:lnTo>
                  <a:lnTo>
                    <a:pt x="6346" y="8176"/>
                  </a:lnTo>
                  <a:lnTo>
                    <a:pt x="6387" y="8095"/>
                  </a:lnTo>
                  <a:lnTo>
                    <a:pt x="6387" y="8013"/>
                  </a:lnTo>
                  <a:lnTo>
                    <a:pt x="6265" y="6793"/>
                  </a:lnTo>
                  <a:lnTo>
                    <a:pt x="6143" y="5573"/>
                  </a:lnTo>
                  <a:lnTo>
                    <a:pt x="5980" y="4353"/>
                  </a:lnTo>
                  <a:lnTo>
                    <a:pt x="5736" y="3173"/>
                  </a:lnTo>
                  <a:lnTo>
                    <a:pt x="5411" y="2034"/>
                  </a:lnTo>
                  <a:lnTo>
                    <a:pt x="5085" y="895"/>
                  </a:lnTo>
                  <a:lnTo>
                    <a:pt x="5044" y="651"/>
                  </a:lnTo>
                  <a:lnTo>
                    <a:pt x="4963" y="448"/>
                  </a:lnTo>
                  <a:lnTo>
                    <a:pt x="4841" y="244"/>
                  </a:lnTo>
                  <a:lnTo>
                    <a:pt x="4678" y="82"/>
                  </a:lnTo>
                  <a:lnTo>
                    <a:pt x="4516" y="41"/>
                  </a:lnTo>
                  <a:lnTo>
                    <a:pt x="43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3"/>
            <p:cNvSpPr/>
            <p:nvPr/>
          </p:nvSpPr>
          <p:spPr>
            <a:xfrm>
              <a:off x="5564883" y="3313324"/>
              <a:ext cx="345767" cy="461780"/>
            </a:xfrm>
            <a:custGeom>
              <a:avLst/>
              <a:gdLst/>
              <a:ahLst/>
              <a:cxnLst/>
              <a:rect l="l" t="t" r="r" b="b"/>
              <a:pathLst>
                <a:path w="5940" h="7933" extrusionOk="0">
                  <a:moveTo>
                    <a:pt x="651" y="1"/>
                  </a:moveTo>
                  <a:lnTo>
                    <a:pt x="529" y="41"/>
                  </a:lnTo>
                  <a:lnTo>
                    <a:pt x="448" y="123"/>
                  </a:lnTo>
                  <a:lnTo>
                    <a:pt x="245" y="1831"/>
                  </a:lnTo>
                  <a:lnTo>
                    <a:pt x="82" y="3499"/>
                  </a:lnTo>
                  <a:lnTo>
                    <a:pt x="41" y="4353"/>
                  </a:lnTo>
                  <a:lnTo>
                    <a:pt x="1" y="5207"/>
                  </a:lnTo>
                  <a:lnTo>
                    <a:pt x="1" y="6061"/>
                  </a:lnTo>
                  <a:lnTo>
                    <a:pt x="41" y="6915"/>
                  </a:lnTo>
                  <a:lnTo>
                    <a:pt x="82" y="7648"/>
                  </a:lnTo>
                  <a:lnTo>
                    <a:pt x="123" y="7770"/>
                  </a:lnTo>
                  <a:lnTo>
                    <a:pt x="204" y="7810"/>
                  </a:lnTo>
                  <a:lnTo>
                    <a:pt x="285" y="7810"/>
                  </a:lnTo>
                  <a:lnTo>
                    <a:pt x="407" y="7770"/>
                  </a:lnTo>
                  <a:lnTo>
                    <a:pt x="896" y="7770"/>
                  </a:lnTo>
                  <a:lnTo>
                    <a:pt x="1668" y="7851"/>
                  </a:lnTo>
                  <a:lnTo>
                    <a:pt x="2523" y="7892"/>
                  </a:lnTo>
                  <a:lnTo>
                    <a:pt x="4109" y="7932"/>
                  </a:lnTo>
                  <a:lnTo>
                    <a:pt x="5044" y="7932"/>
                  </a:lnTo>
                  <a:lnTo>
                    <a:pt x="5329" y="7851"/>
                  </a:lnTo>
                  <a:lnTo>
                    <a:pt x="5411" y="7810"/>
                  </a:lnTo>
                  <a:lnTo>
                    <a:pt x="5451" y="7770"/>
                  </a:lnTo>
                  <a:lnTo>
                    <a:pt x="5533" y="7648"/>
                  </a:lnTo>
                  <a:lnTo>
                    <a:pt x="5533" y="7485"/>
                  </a:lnTo>
                  <a:lnTo>
                    <a:pt x="5533" y="7322"/>
                  </a:lnTo>
                  <a:lnTo>
                    <a:pt x="5614" y="6183"/>
                  </a:lnTo>
                  <a:lnTo>
                    <a:pt x="5736" y="2970"/>
                  </a:lnTo>
                  <a:lnTo>
                    <a:pt x="5817" y="1424"/>
                  </a:lnTo>
                  <a:lnTo>
                    <a:pt x="5899" y="977"/>
                  </a:lnTo>
                  <a:lnTo>
                    <a:pt x="5899" y="814"/>
                  </a:lnTo>
                  <a:lnTo>
                    <a:pt x="5939" y="773"/>
                  </a:lnTo>
                  <a:lnTo>
                    <a:pt x="5939" y="692"/>
                  </a:lnTo>
                  <a:lnTo>
                    <a:pt x="5939" y="570"/>
                  </a:lnTo>
                  <a:lnTo>
                    <a:pt x="5899" y="529"/>
                  </a:lnTo>
                  <a:lnTo>
                    <a:pt x="5777" y="489"/>
                  </a:lnTo>
                  <a:lnTo>
                    <a:pt x="4475" y="407"/>
                  </a:lnTo>
                  <a:lnTo>
                    <a:pt x="3214" y="285"/>
                  </a:lnTo>
                  <a:lnTo>
                    <a:pt x="1912" y="163"/>
                  </a:lnTo>
                  <a:lnTo>
                    <a:pt x="6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3"/>
            <p:cNvSpPr/>
            <p:nvPr/>
          </p:nvSpPr>
          <p:spPr>
            <a:xfrm>
              <a:off x="5910592" y="3358320"/>
              <a:ext cx="58" cy="58"/>
            </a:xfrm>
            <a:custGeom>
              <a:avLst/>
              <a:gdLst/>
              <a:ahLst/>
              <a:cxnLst/>
              <a:rect l="l" t="t" r="r" b="b"/>
              <a:pathLst>
                <a:path w="1" h="1" extrusionOk="0">
                  <a:moveTo>
                    <a:pt x="0" y="0"/>
                  </a:moveTo>
                  <a:lnTo>
                    <a:pt x="0" y="0"/>
                  </a:lnTo>
                  <a:lnTo>
                    <a:pt x="0" y="0"/>
                  </a:lnTo>
                  <a:lnTo>
                    <a:pt x="0"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3"/>
            <p:cNvSpPr/>
            <p:nvPr/>
          </p:nvSpPr>
          <p:spPr>
            <a:xfrm>
              <a:off x="6028992" y="2560378"/>
              <a:ext cx="1737976" cy="1356759"/>
            </a:xfrm>
            <a:custGeom>
              <a:avLst/>
              <a:gdLst/>
              <a:ahLst/>
              <a:cxnLst/>
              <a:rect l="l" t="t" r="r" b="b"/>
              <a:pathLst>
                <a:path w="29857" h="23308" extrusionOk="0">
                  <a:moveTo>
                    <a:pt x="26684" y="1"/>
                  </a:moveTo>
                  <a:lnTo>
                    <a:pt x="25423" y="448"/>
                  </a:lnTo>
                  <a:lnTo>
                    <a:pt x="24162" y="814"/>
                  </a:lnTo>
                  <a:lnTo>
                    <a:pt x="22860" y="1139"/>
                  </a:lnTo>
                  <a:lnTo>
                    <a:pt x="21559" y="1424"/>
                  </a:lnTo>
                  <a:lnTo>
                    <a:pt x="21477" y="1465"/>
                  </a:lnTo>
                  <a:lnTo>
                    <a:pt x="21437" y="1546"/>
                  </a:lnTo>
                  <a:lnTo>
                    <a:pt x="21437" y="1628"/>
                  </a:lnTo>
                  <a:lnTo>
                    <a:pt x="21437" y="1709"/>
                  </a:lnTo>
                  <a:lnTo>
                    <a:pt x="21518" y="1872"/>
                  </a:lnTo>
                  <a:lnTo>
                    <a:pt x="21640" y="2400"/>
                  </a:lnTo>
                  <a:lnTo>
                    <a:pt x="21965" y="4190"/>
                  </a:lnTo>
                  <a:lnTo>
                    <a:pt x="22413" y="6875"/>
                  </a:lnTo>
                  <a:lnTo>
                    <a:pt x="22819" y="9559"/>
                  </a:lnTo>
                  <a:lnTo>
                    <a:pt x="23186" y="12163"/>
                  </a:lnTo>
                  <a:lnTo>
                    <a:pt x="23308" y="13464"/>
                  </a:lnTo>
                  <a:lnTo>
                    <a:pt x="23470" y="14766"/>
                  </a:lnTo>
                  <a:lnTo>
                    <a:pt x="23511" y="15620"/>
                  </a:lnTo>
                  <a:lnTo>
                    <a:pt x="23552" y="16434"/>
                  </a:lnTo>
                  <a:lnTo>
                    <a:pt x="23511" y="16678"/>
                  </a:lnTo>
                  <a:lnTo>
                    <a:pt x="23470" y="16881"/>
                  </a:lnTo>
                  <a:lnTo>
                    <a:pt x="23348" y="17125"/>
                  </a:lnTo>
                  <a:lnTo>
                    <a:pt x="23186" y="17329"/>
                  </a:lnTo>
                  <a:lnTo>
                    <a:pt x="23064" y="17410"/>
                  </a:lnTo>
                  <a:lnTo>
                    <a:pt x="22942" y="17451"/>
                  </a:lnTo>
                  <a:lnTo>
                    <a:pt x="22819" y="17491"/>
                  </a:lnTo>
                  <a:lnTo>
                    <a:pt x="22697" y="17491"/>
                  </a:lnTo>
                  <a:lnTo>
                    <a:pt x="22575" y="17451"/>
                  </a:lnTo>
                  <a:lnTo>
                    <a:pt x="22453" y="17410"/>
                  </a:lnTo>
                  <a:lnTo>
                    <a:pt x="22250" y="17247"/>
                  </a:lnTo>
                  <a:lnTo>
                    <a:pt x="22047" y="17003"/>
                  </a:lnTo>
                  <a:lnTo>
                    <a:pt x="21925" y="16800"/>
                  </a:lnTo>
                  <a:lnTo>
                    <a:pt x="20867" y="15132"/>
                  </a:lnTo>
                  <a:lnTo>
                    <a:pt x="20298" y="14359"/>
                  </a:lnTo>
                  <a:lnTo>
                    <a:pt x="19972" y="13993"/>
                  </a:lnTo>
                  <a:lnTo>
                    <a:pt x="19647" y="13627"/>
                  </a:lnTo>
                  <a:lnTo>
                    <a:pt x="19321" y="13342"/>
                  </a:lnTo>
                  <a:lnTo>
                    <a:pt x="18996" y="13098"/>
                  </a:lnTo>
                  <a:lnTo>
                    <a:pt x="18630" y="12895"/>
                  </a:lnTo>
                  <a:lnTo>
                    <a:pt x="18264" y="12732"/>
                  </a:lnTo>
                  <a:lnTo>
                    <a:pt x="17898" y="12569"/>
                  </a:lnTo>
                  <a:lnTo>
                    <a:pt x="17532" y="12407"/>
                  </a:lnTo>
                  <a:lnTo>
                    <a:pt x="16718" y="12203"/>
                  </a:lnTo>
                  <a:lnTo>
                    <a:pt x="16474" y="12122"/>
                  </a:lnTo>
                  <a:lnTo>
                    <a:pt x="16189" y="12081"/>
                  </a:lnTo>
                  <a:lnTo>
                    <a:pt x="15660" y="12041"/>
                  </a:lnTo>
                  <a:lnTo>
                    <a:pt x="15498" y="12041"/>
                  </a:lnTo>
                  <a:lnTo>
                    <a:pt x="14196" y="11919"/>
                  </a:lnTo>
                  <a:lnTo>
                    <a:pt x="14115" y="11959"/>
                  </a:lnTo>
                  <a:lnTo>
                    <a:pt x="14033" y="12000"/>
                  </a:lnTo>
                  <a:lnTo>
                    <a:pt x="12854" y="11919"/>
                  </a:lnTo>
                  <a:lnTo>
                    <a:pt x="11959" y="11837"/>
                  </a:lnTo>
                  <a:lnTo>
                    <a:pt x="11023" y="11797"/>
                  </a:lnTo>
                  <a:lnTo>
                    <a:pt x="9193" y="11675"/>
                  </a:lnTo>
                  <a:lnTo>
                    <a:pt x="8298" y="11634"/>
                  </a:lnTo>
                  <a:lnTo>
                    <a:pt x="7363" y="11634"/>
                  </a:lnTo>
                  <a:lnTo>
                    <a:pt x="6630" y="11675"/>
                  </a:lnTo>
                  <a:lnTo>
                    <a:pt x="5898" y="11797"/>
                  </a:lnTo>
                  <a:lnTo>
                    <a:pt x="5166" y="11959"/>
                  </a:lnTo>
                  <a:lnTo>
                    <a:pt x="4475" y="12163"/>
                  </a:lnTo>
                  <a:lnTo>
                    <a:pt x="3783" y="12488"/>
                  </a:lnTo>
                  <a:lnTo>
                    <a:pt x="3173" y="12854"/>
                  </a:lnTo>
                  <a:lnTo>
                    <a:pt x="2888" y="13098"/>
                  </a:lnTo>
                  <a:lnTo>
                    <a:pt x="2603" y="13342"/>
                  </a:lnTo>
                  <a:lnTo>
                    <a:pt x="2319" y="13586"/>
                  </a:lnTo>
                  <a:lnTo>
                    <a:pt x="2075" y="13871"/>
                  </a:lnTo>
                  <a:lnTo>
                    <a:pt x="1790" y="14237"/>
                  </a:lnTo>
                  <a:lnTo>
                    <a:pt x="1546" y="14603"/>
                  </a:lnTo>
                  <a:lnTo>
                    <a:pt x="1342" y="15010"/>
                  </a:lnTo>
                  <a:lnTo>
                    <a:pt x="1139" y="15417"/>
                  </a:lnTo>
                  <a:lnTo>
                    <a:pt x="814" y="16230"/>
                  </a:lnTo>
                  <a:lnTo>
                    <a:pt x="570" y="17084"/>
                  </a:lnTo>
                  <a:lnTo>
                    <a:pt x="366" y="17979"/>
                  </a:lnTo>
                  <a:lnTo>
                    <a:pt x="204" y="18834"/>
                  </a:lnTo>
                  <a:lnTo>
                    <a:pt x="0" y="20623"/>
                  </a:lnTo>
                  <a:lnTo>
                    <a:pt x="0" y="20705"/>
                  </a:lnTo>
                  <a:lnTo>
                    <a:pt x="41" y="20745"/>
                  </a:lnTo>
                  <a:lnTo>
                    <a:pt x="163" y="20786"/>
                  </a:lnTo>
                  <a:lnTo>
                    <a:pt x="163" y="20827"/>
                  </a:lnTo>
                  <a:lnTo>
                    <a:pt x="1587" y="20949"/>
                  </a:lnTo>
                  <a:lnTo>
                    <a:pt x="2970" y="21071"/>
                  </a:lnTo>
                  <a:lnTo>
                    <a:pt x="5736" y="21396"/>
                  </a:lnTo>
                  <a:lnTo>
                    <a:pt x="7118" y="21518"/>
                  </a:lnTo>
                  <a:lnTo>
                    <a:pt x="8501" y="21600"/>
                  </a:lnTo>
                  <a:lnTo>
                    <a:pt x="9884" y="21600"/>
                  </a:lnTo>
                  <a:lnTo>
                    <a:pt x="11308" y="21518"/>
                  </a:lnTo>
                  <a:lnTo>
                    <a:pt x="14278" y="21274"/>
                  </a:lnTo>
                  <a:lnTo>
                    <a:pt x="17288" y="21071"/>
                  </a:lnTo>
                  <a:lnTo>
                    <a:pt x="17613" y="21315"/>
                  </a:lnTo>
                  <a:lnTo>
                    <a:pt x="17979" y="21600"/>
                  </a:lnTo>
                  <a:lnTo>
                    <a:pt x="18711" y="22047"/>
                  </a:lnTo>
                  <a:lnTo>
                    <a:pt x="19525" y="22454"/>
                  </a:lnTo>
                  <a:lnTo>
                    <a:pt x="20379" y="22779"/>
                  </a:lnTo>
                  <a:lnTo>
                    <a:pt x="21233" y="23023"/>
                  </a:lnTo>
                  <a:lnTo>
                    <a:pt x="22087" y="23186"/>
                  </a:lnTo>
                  <a:lnTo>
                    <a:pt x="22982" y="23267"/>
                  </a:lnTo>
                  <a:lnTo>
                    <a:pt x="23836" y="23308"/>
                  </a:lnTo>
                  <a:lnTo>
                    <a:pt x="24325" y="23267"/>
                  </a:lnTo>
                  <a:lnTo>
                    <a:pt x="24813" y="23227"/>
                  </a:lnTo>
                  <a:lnTo>
                    <a:pt x="25301" y="23145"/>
                  </a:lnTo>
                  <a:lnTo>
                    <a:pt x="25789" y="23023"/>
                  </a:lnTo>
                  <a:lnTo>
                    <a:pt x="26236" y="22901"/>
                  </a:lnTo>
                  <a:lnTo>
                    <a:pt x="26684" y="22698"/>
                  </a:lnTo>
                  <a:lnTo>
                    <a:pt x="27131" y="22454"/>
                  </a:lnTo>
                  <a:lnTo>
                    <a:pt x="27538" y="22210"/>
                  </a:lnTo>
                  <a:lnTo>
                    <a:pt x="27904" y="21884"/>
                  </a:lnTo>
                  <a:lnTo>
                    <a:pt x="28229" y="21559"/>
                  </a:lnTo>
                  <a:lnTo>
                    <a:pt x="28514" y="21193"/>
                  </a:lnTo>
                  <a:lnTo>
                    <a:pt x="28799" y="20827"/>
                  </a:lnTo>
                  <a:lnTo>
                    <a:pt x="29002" y="20420"/>
                  </a:lnTo>
                  <a:lnTo>
                    <a:pt x="29206" y="19972"/>
                  </a:lnTo>
                  <a:lnTo>
                    <a:pt x="29368" y="19525"/>
                  </a:lnTo>
                  <a:lnTo>
                    <a:pt x="29490" y="19078"/>
                  </a:lnTo>
                  <a:lnTo>
                    <a:pt x="29612" y="18589"/>
                  </a:lnTo>
                  <a:lnTo>
                    <a:pt x="29694" y="18061"/>
                  </a:lnTo>
                  <a:lnTo>
                    <a:pt x="29775" y="17003"/>
                  </a:lnTo>
                  <a:lnTo>
                    <a:pt x="29856" y="15946"/>
                  </a:lnTo>
                  <a:lnTo>
                    <a:pt x="29856" y="14929"/>
                  </a:lnTo>
                  <a:lnTo>
                    <a:pt x="29856" y="13749"/>
                  </a:lnTo>
                  <a:lnTo>
                    <a:pt x="29775" y="12569"/>
                  </a:lnTo>
                  <a:lnTo>
                    <a:pt x="29694" y="11431"/>
                  </a:lnTo>
                  <a:lnTo>
                    <a:pt x="29572" y="10251"/>
                  </a:lnTo>
                  <a:lnTo>
                    <a:pt x="29409" y="9112"/>
                  </a:lnTo>
                  <a:lnTo>
                    <a:pt x="29246" y="7932"/>
                  </a:lnTo>
                  <a:lnTo>
                    <a:pt x="29002" y="6793"/>
                  </a:lnTo>
                  <a:lnTo>
                    <a:pt x="28758" y="5655"/>
                  </a:lnTo>
                  <a:lnTo>
                    <a:pt x="28433" y="4556"/>
                  </a:lnTo>
                  <a:lnTo>
                    <a:pt x="28107" y="3417"/>
                  </a:lnTo>
                  <a:lnTo>
                    <a:pt x="27741" y="2319"/>
                  </a:lnTo>
                  <a:lnTo>
                    <a:pt x="27375" y="1221"/>
                  </a:lnTo>
                  <a:lnTo>
                    <a:pt x="26928" y="163"/>
                  </a:lnTo>
                  <a:lnTo>
                    <a:pt x="26846" y="41"/>
                  </a:lnTo>
                  <a:lnTo>
                    <a:pt x="267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3"/>
            <p:cNvSpPr/>
            <p:nvPr/>
          </p:nvSpPr>
          <p:spPr>
            <a:xfrm>
              <a:off x="6149719" y="2271540"/>
              <a:ext cx="911627" cy="1037128"/>
            </a:xfrm>
            <a:custGeom>
              <a:avLst/>
              <a:gdLst/>
              <a:ahLst/>
              <a:cxnLst/>
              <a:rect l="l" t="t" r="r" b="b"/>
              <a:pathLst>
                <a:path w="15661" h="17817" extrusionOk="0">
                  <a:moveTo>
                    <a:pt x="733" y="0"/>
                  </a:moveTo>
                  <a:lnTo>
                    <a:pt x="570" y="285"/>
                  </a:lnTo>
                  <a:lnTo>
                    <a:pt x="448" y="570"/>
                  </a:lnTo>
                  <a:lnTo>
                    <a:pt x="285" y="1139"/>
                  </a:lnTo>
                  <a:lnTo>
                    <a:pt x="204" y="1749"/>
                  </a:lnTo>
                  <a:lnTo>
                    <a:pt x="163" y="2359"/>
                  </a:lnTo>
                  <a:lnTo>
                    <a:pt x="163" y="3580"/>
                  </a:lnTo>
                  <a:lnTo>
                    <a:pt x="123" y="4190"/>
                  </a:lnTo>
                  <a:lnTo>
                    <a:pt x="82" y="4800"/>
                  </a:lnTo>
                  <a:lnTo>
                    <a:pt x="1" y="5573"/>
                  </a:lnTo>
                  <a:lnTo>
                    <a:pt x="1" y="6346"/>
                  </a:lnTo>
                  <a:lnTo>
                    <a:pt x="82" y="7851"/>
                  </a:lnTo>
                  <a:lnTo>
                    <a:pt x="3173" y="8217"/>
                  </a:lnTo>
                  <a:lnTo>
                    <a:pt x="3539" y="8257"/>
                  </a:lnTo>
                  <a:lnTo>
                    <a:pt x="3702" y="8339"/>
                  </a:lnTo>
                  <a:lnTo>
                    <a:pt x="3865" y="8420"/>
                  </a:lnTo>
                  <a:lnTo>
                    <a:pt x="3946" y="8542"/>
                  </a:lnTo>
                  <a:lnTo>
                    <a:pt x="4028" y="8623"/>
                  </a:lnTo>
                  <a:lnTo>
                    <a:pt x="4109" y="8867"/>
                  </a:lnTo>
                  <a:lnTo>
                    <a:pt x="4150" y="9152"/>
                  </a:lnTo>
                  <a:lnTo>
                    <a:pt x="4150" y="9437"/>
                  </a:lnTo>
                  <a:lnTo>
                    <a:pt x="4109" y="9681"/>
                  </a:lnTo>
                  <a:lnTo>
                    <a:pt x="4068" y="9925"/>
                  </a:lnTo>
                  <a:lnTo>
                    <a:pt x="3987" y="10169"/>
                  </a:lnTo>
                  <a:lnTo>
                    <a:pt x="3906" y="10250"/>
                  </a:lnTo>
                  <a:lnTo>
                    <a:pt x="3784" y="10291"/>
                  </a:lnTo>
                  <a:lnTo>
                    <a:pt x="3662" y="10332"/>
                  </a:lnTo>
                  <a:lnTo>
                    <a:pt x="3539" y="10372"/>
                  </a:lnTo>
                  <a:lnTo>
                    <a:pt x="3255" y="10332"/>
                  </a:lnTo>
                  <a:lnTo>
                    <a:pt x="1668" y="10088"/>
                  </a:lnTo>
                  <a:lnTo>
                    <a:pt x="896" y="9966"/>
                  </a:lnTo>
                  <a:lnTo>
                    <a:pt x="123" y="9884"/>
                  </a:lnTo>
                  <a:lnTo>
                    <a:pt x="1" y="10413"/>
                  </a:lnTo>
                  <a:lnTo>
                    <a:pt x="1" y="10657"/>
                  </a:lnTo>
                  <a:lnTo>
                    <a:pt x="41" y="10861"/>
                  </a:lnTo>
                  <a:lnTo>
                    <a:pt x="41" y="11105"/>
                  </a:lnTo>
                  <a:lnTo>
                    <a:pt x="123" y="11308"/>
                  </a:lnTo>
                  <a:lnTo>
                    <a:pt x="326" y="11674"/>
                  </a:lnTo>
                  <a:lnTo>
                    <a:pt x="570" y="11999"/>
                  </a:lnTo>
                  <a:lnTo>
                    <a:pt x="896" y="12284"/>
                  </a:lnTo>
                  <a:lnTo>
                    <a:pt x="1302" y="12528"/>
                  </a:lnTo>
                  <a:lnTo>
                    <a:pt x="1750" y="12732"/>
                  </a:lnTo>
                  <a:lnTo>
                    <a:pt x="2401" y="12935"/>
                  </a:lnTo>
                  <a:lnTo>
                    <a:pt x="3051" y="13098"/>
                  </a:lnTo>
                  <a:lnTo>
                    <a:pt x="4353" y="13382"/>
                  </a:lnTo>
                  <a:lnTo>
                    <a:pt x="4353" y="13993"/>
                  </a:lnTo>
                  <a:lnTo>
                    <a:pt x="4353" y="15416"/>
                  </a:lnTo>
                  <a:lnTo>
                    <a:pt x="4353" y="17735"/>
                  </a:lnTo>
                  <a:lnTo>
                    <a:pt x="6305" y="17816"/>
                  </a:lnTo>
                  <a:lnTo>
                    <a:pt x="8217" y="17816"/>
                  </a:lnTo>
                  <a:lnTo>
                    <a:pt x="10170" y="17775"/>
                  </a:lnTo>
                  <a:lnTo>
                    <a:pt x="12081" y="17613"/>
                  </a:lnTo>
                  <a:lnTo>
                    <a:pt x="12244" y="16352"/>
                  </a:lnTo>
                  <a:lnTo>
                    <a:pt x="12529" y="13952"/>
                  </a:lnTo>
                  <a:lnTo>
                    <a:pt x="12854" y="10617"/>
                  </a:lnTo>
                  <a:lnTo>
                    <a:pt x="13505" y="10576"/>
                  </a:lnTo>
                  <a:lnTo>
                    <a:pt x="14197" y="10576"/>
                  </a:lnTo>
                  <a:lnTo>
                    <a:pt x="14522" y="10494"/>
                  </a:lnTo>
                  <a:lnTo>
                    <a:pt x="14807" y="10413"/>
                  </a:lnTo>
                  <a:lnTo>
                    <a:pt x="15092" y="10291"/>
                  </a:lnTo>
                  <a:lnTo>
                    <a:pt x="15336" y="10088"/>
                  </a:lnTo>
                  <a:lnTo>
                    <a:pt x="15458" y="9884"/>
                  </a:lnTo>
                  <a:lnTo>
                    <a:pt x="15580" y="9640"/>
                  </a:lnTo>
                  <a:lnTo>
                    <a:pt x="15620" y="9396"/>
                  </a:lnTo>
                  <a:lnTo>
                    <a:pt x="15661" y="9152"/>
                  </a:lnTo>
                  <a:lnTo>
                    <a:pt x="15661" y="8867"/>
                  </a:lnTo>
                  <a:lnTo>
                    <a:pt x="15620" y="8623"/>
                  </a:lnTo>
                  <a:lnTo>
                    <a:pt x="15539" y="8379"/>
                  </a:lnTo>
                  <a:lnTo>
                    <a:pt x="15417" y="8176"/>
                  </a:lnTo>
                  <a:lnTo>
                    <a:pt x="15254" y="7891"/>
                  </a:lnTo>
                  <a:lnTo>
                    <a:pt x="15051" y="7647"/>
                  </a:lnTo>
                  <a:lnTo>
                    <a:pt x="14807" y="7484"/>
                  </a:lnTo>
                  <a:lnTo>
                    <a:pt x="14563" y="7322"/>
                  </a:lnTo>
                  <a:lnTo>
                    <a:pt x="14319" y="7200"/>
                  </a:lnTo>
                  <a:lnTo>
                    <a:pt x="14034" y="7078"/>
                  </a:lnTo>
                  <a:lnTo>
                    <a:pt x="13424" y="6915"/>
                  </a:lnTo>
                  <a:lnTo>
                    <a:pt x="13627" y="5491"/>
                  </a:lnTo>
                  <a:lnTo>
                    <a:pt x="13790" y="4068"/>
                  </a:lnTo>
                  <a:lnTo>
                    <a:pt x="13871" y="3417"/>
                  </a:lnTo>
                  <a:lnTo>
                    <a:pt x="13993" y="2766"/>
                  </a:lnTo>
                  <a:lnTo>
                    <a:pt x="14075" y="2115"/>
                  </a:lnTo>
                  <a:lnTo>
                    <a:pt x="14115" y="1790"/>
                  </a:lnTo>
                  <a:lnTo>
                    <a:pt x="14075" y="1464"/>
                  </a:lnTo>
                  <a:lnTo>
                    <a:pt x="4109" y="366"/>
                  </a:lnTo>
                  <a:lnTo>
                    <a:pt x="73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3"/>
            <p:cNvSpPr/>
            <p:nvPr/>
          </p:nvSpPr>
          <p:spPr>
            <a:xfrm>
              <a:off x="6140231" y="2259665"/>
              <a:ext cx="932990" cy="1060819"/>
            </a:xfrm>
            <a:custGeom>
              <a:avLst/>
              <a:gdLst/>
              <a:ahLst/>
              <a:cxnLst/>
              <a:rect l="l" t="t" r="r" b="b"/>
              <a:pathLst>
                <a:path w="16028" h="18224" extrusionOk="0">
                  <a:moveTo>
                    <a:pt x="1016" y="380"/>
                  </a:moveTo>
                  <a:lnTo>
                    <a:pt x="4181" y="723"/>
                  </a:lnTo>
                  <a:lnTo>
                    <a:pt x="4181" y="723"/>
                  </a:lnTo>
                  <a:lnTo>
                    <a:pt x="4191" y="733"/>
                  </a:lnTo>
                  <a:lnTo>
                    <a:pt x="4272" y="733"/>
                  </a:lnTo>
                  <a:lnTo>
                    <a:pt x="14075" y="1813"/>
                  </a:lnTo>
                  <a:lnTo>
                    <a:pt x="14075" y="1813"/>
                  </a:lnTo>
                  <a:lnTo>
                    <a:pt x="14075" y="1994"/>
                  </a:lnTo>
                  <a:lnTo>
                    <a:pt x="14075" y="2319"/>
                  </a:lnTo>
                  <a:lnTo>
                    <a:pt x="13994" y="2970"/>
                  </a:lnTo>
                  <a:lnTo>
                    <a:pt x="13831" y="3580"/>
                  </a:lnTo>
                  <a:lnTo>
                    <a:pt x="13749" y="4231"/>
                  </a:lnTo>
                  <a:lnTo>
                    <a:pt x="13587" y="5655"/>
                  </a:lnTo>
                  <a:lnTo>
                    <a:pt x="13383" y="7078"/>
                  </a:lnTo>
                  <a:lnTo>
                    <a:pt x="13424" y="7241"/>
                  </a:lnTo>
                  <a:lnTo>
                    <a:pt x="13465" y="7282"/>
                  </a:lnTo>
                  <a:lnTo>
                    <a:pt x="13546" y="7322"/>
                  </a:lnTo>
                  <a:lnTo>
                    <a:pt x="13912" y="7404"/>
                  </a:lnTo>
                  <a:lnTo>
                    <a:pt x="14319" y="7526"/>
                  </a:lnTo>
                  <a:lnTo>
                    <a:pt x="14685" y="7688"/>
                  </a:lnTo>
                  <a:lnTo>
                    <a:pt x="15010" y="7932"/>
                  </a:lnTo>
                  <a:lnTo>
                    <a:pt x="15295" y="8258"/>
                  </a:lnTo>
                  <a:lnTo>
                    <a:pt x="15417" y="8421"/>
                  </a:lnTo>
                  <a:lnTo>
                    <a:pt x="15499" y="8624"/>
                  </a:lnTo>
                  <a:lnTo>
                    <a:pt x="15580" y="8787"/>
                  </a:lnTo>
                  <a:lnTo>
                    <a:pt x="15621" y="8990"/>
                  </a:lnTo>
                  <a:lnTo>
                    <a:pt x="15621" y="9234"/>
                  </a:lnTo>
                  <a:lnTo>
                    <a:pt x="15621" y="9438"/>
                  </a:lnTo>
                  <a:lnTo>
                    <a:pt x="15580" y="9682"/>
                  </a:lnTo>
                  <a:lnTo>
                    <a:pt x="15539" y="9885"/>
                  </a:lnTo>
                  <a:lnTo>
                    <a:pt x="15417" y="10048"/>
                  </a:lnTo>
                  <a:lnTo>
                    <a:pt x="15295" y="10170"/>
                  </a:lnTo>
                  <a:lnTo>
                    <a:pt x="15173" y="10292"/>
                  </a:lnTo>
                  <a:lnTo>
                    <a:pt x="15010" y="10373"/>
                  </a:lnTo>
                  <a:lnTo>
                    <a:pt x="14644" y="10495"/>
                  </a:lnTo>
                  <a:lnTo>
                    <a:pt x="14238" y="10576"/>
                  </a:lnTo>
                  <a:lnTo>
                    <a:pt x="13831" y="10617"/>
                  </a:lnTo>
                  <a:lnTo>
                    <a:pt x="13017" y="10658"/>
                  </a:lnTo>
                  <a:lnTo>
                    <a:pt x="12936" y="10658"/>
                  </a:lnTo>
                  <a:lnTo>
                    <a:pt x="12855" y="10739"/>
                  </a:lnTo>
                  <a:lnTo>
                    <a:pt x="12814" y="10821"/>
                  </a:lnTo>
                  <a:lnTo>
                    <a:pt x="12814" y="10902"/>
                  </a:lnTo>
                  <a:lnTo>
                    <a:pt x="12814" y="11024"/>
                  </a:lnTo>
                  <a:lnTo>
                    <a:pt x="12773" y="11512"/>
                  </a:lnTo>
                  <a:lnTo>
                    <a:pt x="12611" y="13098"/>
                  </a:lnTo>
                  <a:lnTo>
                    <a:pt x="12204" y="16759"/>
                  </a:lnTo>
                  <a:lnTo>
                    <a:pt x="12163" y="17288"/>
                  </a:lnTo>
                  <a:lnTo>
                    <a:pt x="12101" y="17663"/>
                  </a:lnTo>
                  <a:lnTo>
                    <a:pt x="12101" y="17663"/>
                  </a:lnTo>
                  <a:lnTo>
                    <a:pt x="10333" y="17776"/>
                  </a:lnTo>
                  <a:lnTo>
                    <a:pt x="8380" y="17857"/>
                  </a:lnTo>
                  <a:lnTo>
                    <a:pt x="6468" y="17817"/>
                  </a:lnTo>
                  <a:lnTo>
                    <a:pt x="4719" y="17744"/>
                  </a:lnTo>
                  <a:lnTo>
                    <a:pt x="4719" y="17744"/>
                  </a:lnTo>
                  <a:lnTo>
                    <a:pt x="4719" y="14603"/>
                  </a:lnTo>
                  <a:lnTo>
                    <a:pt x="4719" y="13871"/>
                  </a:lnTo>
                  <a:lnTo>
                    <a:pt x="4719" y="13668"/>
                  </a:lnTo>
                  <a:lnTo>
                    <a:pt x="4719" y="13546"/>
                  </a:lnTo>
                  <a:lnTo>
                    <a:pt x="4679" y="13464"/>
                  </a:lnTo>
                  <a:lnTo>
                    <a:pt x="4638" y="13424"/>
                  </a:lnTo>
                  <a:lnTo>
                    <a:pt x="4557" y="13383"/>
                  </a:lnTo>
                  <a:lnTo>
                    <a:pt x="4394" y="13342"/>
                  </a:lnTo>
                  <a:lnTo>
                    <a:pt x="4069" y="13302"/>
                  </a:lnTo>
                  <a:lnTo>
                    <a:pt x="3133" y="13098"/>
                  </a:lnTo>
                  <a:lnTo>
                    <a:pt x="2279" y="12854"/>
                  </a:lnTo>
                  <a:lnTo>
                    <a:pt x="1872" y="12732"/>
                  </a:lnTo>
                  <a:lnTo>
                    <a:pt x="1506" y="12529"/>
                  </a:lnTo>
                  <a:lnTo>
                    <a:pt x="1221" y="12326"/>
                  </a:lnTo>
                  <a:lnTo>
                    <a:pt x="937" y="12122"/>
                  </a:lnTo>
                  <a:lnTo>
                    <a:pt x="733" y="11878"/>
                  </a:lnTo>
                  <a:lnTo>
                    <a:pt x="530" y="11593"/>
                  </a:lnTo>
                  <a:lnTo>
                    <a:pt x="408" y="11268"/>
                  </a:lnTo>
                  <a:lnTo>
                    <a:pt x="367" y="10902"/>
                  </a:lnTo>
                  <a:lnTo>
                    <a:pt x="367" y="10536"/>
                  </a:lnTo>
                  <a:lnTo>
                    <a:pt x="419" y="10301"/>
                  </a:lnTo>
                  <a:lnTo>
                    <a:pt x="419" y="10301"/>
                  </a:lnTo>
                  <a:lnTo>
                    <a:pt x="855" y="10332"/>
                  </a:lnTo>
                  <a:lnTo>
                    <a:pt x="1425" y="10414"/>
                  </a:lnTo>
                  <a:lnTo>
                    <a:pt x="2564" y="10576"/>
                  </a:lnTo>
                  <a:lnTo>
                    <a:pt x="3092" y="10698"/>
                  </a:lnTo>
                  <a:lnTo>
                    <a:pt x="3621" y="10739"/>
                  </a:lnTo>
                  <a:lnTo>
                    <a:pt x="3825" y="10739"/>
                  </a:lnTo>
                  <a:lnTo>
                    <a:pt x="3987" y="10698"/>
                  </a:lnTo>
                  <a:lnTo>
                    <a:pt x="4150" y="10576"/>
                  </a:lnTo>
                  <a:lnTo>
                    <a:pt x="4313" y="10454"/>
                  </a:lnTo>
                  <a:lnTo>
                    <a:pt x="4394" y="10292"/>
                  </a:lnTo>
                  <a:lnTo>
                    <a:pt x="4435" y="10088"/>
                  </a:lnTo>
                  <a:lnTo>
                    <a:pt x="4475" y="9763"/>
                  </a:lnTo>
                  <a:lnTo>
                    <a:pt x="4475" y="9315"/>
                  </a:lnTo>
                  <a:lnTo>
                    <a:pt x="4475" y="9112"/>
                  </a:lnTo>
                  <a:lnTo>
                    <a:pt x="4394" y="8909"/>
                  </a:lnTo>
                  <a:lnTo>
                    <a:pt x="4313" y="8705"/>
                  </a:lnTo>
                  <a:lnTo>
                    <a:pt x="4150" y="8543"/>
                  </a:lnTo>
                  <a:lnTo>
                    <a:pt x="3987" y="8421"/>
                  </a:lnTo>
                  <a:lnTo>
                    <a:pt x="3784" y="8339"/>
                  </a:lnTo>
                  <a:lnTo>
                    <a:pt x="3377" y="8217"/>
                  </a:lnTo>
                  <a:lnTo>
                    <a:pt x="2930" y="8177"/>
                  </a:lnTo>
                  <a:lnTo>
                    <a:pt x="402" y="7908"/>
                  </a:lnTo>
                  <a:lnTo>
                    <a:pt x="402" y="7908"/>
                  </a:lnTo>
                  <a:lnTo>
                    <a:pt x="367" y="6997"/>
                  </a:lnTo>
                  <a:lnTo>
                    <a:pt x="367" y="5899"/>
                  </a:lnTo>
                  <a:lnTo>
                    <a:pt x="448" y="4922"/>
                  </a:lnTo>
                  <a:lnTo>
                    <a:pt x="489" y="3946"/>
                  </a:lnTo>
                  <a:lnTo>
                    <a:pt x="489" y="3011"/>
                  </a:lnTo>
                  <a:lnTo>
                    <a:pt x="530" y="2075"/>
                  </a:lnTo>
                  <a:lnTo>
                    <a:pt x="611" y="1628"/>
                  </a:lnTo>
                  <a:lnTo>
                    <a:pt x="692" y="1140"/>
                  </a:lnTo>
                  <a:lnTo>
                    <a:pt x="855" y="733"/>
                  </a:lnTo>
                  <a:lnTo>
                    <a:pt x="1016" y="380"/>
                  </a:lnTo>
                  <a:close/>
                  <a:moveTo>
                    <a:pt x="896" y="1"/>
                  </a:moveTo>
                  <a:lnTo>
                    <a:pt x="814" y="41"/>
                  </a:lnTo>
                  <a:lnTo>
                    <a:pt x="733" y="82"/>
                  </a:lnTo>
                  <a:lnTo>
                    <a:pt x="530" y="529"/>
                  </a:lnTo>
                  <a:lnTo>
                    <a:pt x="367" y="977"/>
                  </a:lnTo>
                  <a:lnTo>
                    <a:pt x="245" y="1424"/>
                  </a:lnTo>
                  <a:lnTo>
                    <a:pt x="164" y="1912"/>
                  </a:lnTo>
                  <a:lnTo>
                    <a:pt x="123" y="2360"/>
                  </a:lnTo>
                  <a:lnTo>
                    <a:pt x="123" y="2848"/>
                  </a:lnTo>
                  <a:lnTo>
                    <a:pt x="123" y="3784"/>
                  </a:lnTo>
                  <a:lnTo>
                    <a:pt x="123" y="4312"/>
                  </a:lnTo>
                  <a:lnTo>
                    <a:pt x="82" y="4800"/>
                  </a:lnTo>
                  <a:lnTo>
                    <a:pt x="1" y="5817"/>
                  </a:lnTo>
                  <a:lnTo>
                    <a:pt x="1" y="6956"/>
                  </a:lnTo>
                  <a:lnTo>
                    <a:pt x="42" y="8055"/>
                  </a:lnTo>
                  <a:lnTo>
                    <a:pt x="82" y="8136"/>
                  </a:lnTo>
                  <a:lnTo>
                    <a:pt x="123" y="8217"/>
                  </a:lnTo>
                  <a:lnTo>
                    <a:pt x="245" y="8258"/>
                  </a:lnTo>
                  <a:lnTo>
                    <a:pt x="2686" y="8543"/>
                  </a:lnTo>
                  <a:lnTo>
                    <a:pt x="3296" y="8583"/>
                  </a:lnTo>
                  <a:lnTo>
                    <a:pt x="3580" y="8624"/>
                  </a:lnTo>
                  <a:lnTo>
                    <a:pt x="3825" y="8746"/>
                  </a:lnTo>
                  <a:lnTo>
                    <a:pt x="3947" y="8827"/>
                  </a:lnTo>
                  <a:lnTo>
                    <a:pt x="3987" y="8909"/>
                  </a:lnTo>
                  <a:lnTo>
                    <a:pt x="4109" y="9153"/>
                  </a:lnTo>
                  <a:lnTo>
                    <a:pt x="4109" y="9397"/>
                  </a:lnTo>
                  <a:lnTo>
                    <a:pt x="4109" y="9641"/>
                  </a:lnTo>
                  <a:lnTo>
                    <a:pt x="4109" y="9844"/>
                  </a:lnTo>
                  <a:lnTo>
                    <a:pt x="4069" y="10048"/>
                  </a:lnTo>
                  <a:lnTo>
                    <a:pt x="3987" y="10251"/>
                  </a:lnTo>
                  <a:lnTo>
                    <a:pt x="3947" y="10292"/>
                  </a:lnTo>
                  <a:lnTo>
                    <a:pt x="3825" y="10373"/>
                  </a:lnTo>
                  <a:lnTo>
                    <a:pt x="3540" y="10373"/>
                  </a:lnTo>
                  <a:lnTo>
                    <a:pt x="3214" y="10332"/>
                  </a:lnTo>
                  <a:lnTo>
                    <a:pt x="2604" y="10210"/>
                  </a:lnTo>
                  <a:lnTo>
                    <a:pt x="1425" y="10048"/>
                  </a:lnTo>
                  <a:lnTo>
                    <a:pt x="855" y="9966"/>
                  </a:lnTo>
                  <a:lnTo>
                    <a:pt x="286" y="9926"/>
                  </a:lnTo>
                  <a:lnTo>
                    <a:pt x="164" y="9966"/>
                  </a:lnTo>
                  <a:lnTo>
                    <a:pt x="82" y="10048"/>
                  </a:lnTo>
                  <a:lnTo>
                    <a:pt x="42" y="10373"/>
                  </a:lnTo>
                  <a:lnTo>
                    <a:pt x="1" y="10658"/>
                  </a:lnTo>
                  <a:lnTo>
                    <a:pt x="1" y="10983"/>
                  </a:lnTo>
                  <a:lnTo>
                    <a:pt x="42" y="11268"/>
                  </a:lnTo>
                  <a:lnTo>
                    <a:pt x="123" y="11553"/>
                  </a:lnTo>
                  <a:lnTo>
                    <a:pt x="245" y="11837"/>
                  </a:lnTo>
                  <a:lnTo>
                    <a:pt x="408" y="12081"/>
                  </a:lnTo>
                  <a:lnTo>
                    <a:pt x="611" y="12326"/>
                  </a:lnTo>
                  <a:lnTo>
                    <a:pt x="937" y="12610"/>
                  </a:lnTo>
                  <a:lnTo>
                    <a:pt x="1262" y="12814"/>
                  </a:lnTo>
                  <a:lnTo>
                    <a:pt x="1587" y="12976"/>
                  </a:lnTo>
                  <a:lnTo>
                    <a:pt x="1953" y="13139"/>
                  </a:lnTo>
                  <a:lnTo>
                    <a:pt x="2686" y="13383"/>
                  </a:lnTo>
                  <a:lnTo>
                    <a:pt x="3458" y="13546"/>
                  </a:lnTo>
                  <a:lnTo>
                    <a:pt x="3947" y="13668"/>
                  </a:lnTo>
                  <a:lnTo>
                    <a:pt x="4231" y="13709"/>
                  </a:lnTo>
                  <a:lnTo>
                    <a:pt x="4394" y="13749"/>
                  </a:lnTo>
                  <a:lnTo>
                    <a:pt x="4353" y="13749"/>
                  </a:lnTo>
                  <a:lnTo>
                    <a:pt x="4353" y="14319"/>
                  </a:lnTo>
                  <a:lnTo>
                    <a:pt x="4353" y="16352"/>
                  </a:lnTo>
                  <a:lnTo>
                    <a:pt x="4313" y="17939"/>
                  </a:lnTo>
                  <a:lnTo>
                    <a:pt x="4353" y="17979"/>
                  </a:lnTo>
                  <a:lnTo>
                    <a:pt x="4394" y="18061"/>
                  </a:lnTo>
                  <a:lnTo>
                    <a:pt x="4435" y="18102"/>
                  </a:lnTo>
                  <a:lnTo>
                    <a:pt x="4516" y="18102"/>
                  </a:lnTo>
                  <a:lnTo>
                    <a:pt x="6468" y="18224"/>
                  </a:lnTo>
                  <a:lnTo>
                    <a:pt x="8380" y="18224"/>
                  </a:lnTo>
                  <a:lnTo>
                    <a:pt x="10333" y="18142"/>
                  </a:lnTo>
                  <a:lnTo>
                    <a:pt x="12244" y="18020"/>
                  </a:lnTo>
                  <a:lnTo>
                    <a:pt x="12367" y="17979"/>
                  </a:lnTo>
                  <a:lnTo>
                    <a:pt x="12407" y="17939"/>
                  </a:lnTo>
                  <a:lnTo>
                    <a:pt x="12448" y="17857"/>
                  </a:lnTo>
                  <a:lnTo>
                    <a:pt x="12529" y="17207"/>
                  </a:lnTo>
                  <a:lnTo>
                    <a:pt x="12611" y="16556"/>
                  </a:lnTo>
                  <a:lnTo>
                    <a:pt x="12733" y="15254"/>
                  </a:lnTo>
                  <a:lnTo>
                    <a:pt x="13139" y="11593"/>
                  </a:lnTo>
                  <a:lnTo>
                    <a:pt x="13180" y="11024"/>
                  </a:lnTo>
                  <a:lnTo>
                    <a:pt x="13180" y="11017"/>
                  </a:lnTo>
                  <a:lnTo>
                    <a:pt x="13180" y="11017"/>
                  </a:lnTo>
                  <a:lnTo>
                    <a:pt x="13994" y="10983"/>
                  </a:lnTo>
                  <a:lnTo>
                    <a:pt x="14482" y="10943"/>
                  </a:lnTo>
                  <a:lnTo>
                    <a:pt x="14929" y="10821"/>
                  </a:lnTo>
                  <a:lnTo>
                    <a:pt x="15173" y="10739"/>
                  </a:lnTo>
                  <a:lnTo>
                    <a:pt x="15336" y="10617"/>
                  </a:lnTo>
                  <a:lnTo>
                    <a:pt x="15539" y="10495"/>
                  </a:lnTo>
                  <a:lnTo>
                    <a:pt x="15661" y="10332"/>
                  </a:lnTo>
                  <a:lnTo>
                    <a:pt x="15783" y="10129"/>
                  </a:lnTo>
                  <a:lnTo>
                    <a:pt x="15905" y="9926"/>
                  </a:lnTo>
                  <a:lnTo>
                    <a:pt x="15946" y="9722"/>
                  </a:lnTo>
                  <a:lnTo>
                    <a:pt x="15987" y="9519"/>
                  </a:lnTo>
                  <a:lnTo>
                    <a:pt x="16027" y="9275"/>
                  </a:lnTo>
                  <a:lnTo>
                    <a:pt x="15987" y="9031"/>
                  </a:lnTo>
                  <a:lnTo>
                    <a:pt x="15946" y="8787"/>
                  </a:lnTo>
                  <a:lnTo>
                    <a:pt x="15865" y="8543"/>
                  </a:lnTo>
                  <a:lnTo>
                    <a:pt x="15783" y="8339"/>
                  </a:lnTo>
                  <a:lnTo>
                    <a:pt x="15661" y="8136"/>
                  </a:lnTo>
                  <a:lnTo>
                    <a:pt x="15499" y="7932"/>
                  </a:lnTo>
                  <a:lnTo>
                    <a:pt x="15336" y="7770"/>
                  </a:lnTo>
                  <a:lnTo>
                    <a:pt x="15173" y="7607"/>
                  </a:lnTo>
                  <a:lnTo>
                    <a:pt x="14970" y="7444"/>
                  </a:lnTo>
                  <a:lnTo>
                    <a:pt x="14563" y="7241"/>
                  </a:lnTo>
                  <a:lnTo>
                    <a:pt x="14075" y="7078"/>
                  </a:lnTo>
                  <a:lnTo>
                    <a:pt x="13778" y="6997"/>
                  </a:lnTo>
                  <a:lnTo>
                    <a:pt x="13778" y="6997"/>
                  </a:lnTo>
                  <a:lnTo>
                    <a:pt x="13953" y="5777"/>
                  </a:lnTo>
                  <a:lnTo>
                    <a:pt x="14116" y="4312"/>
                  </a:lnTo>
                  <a:lnTo>
                    <a:pt x="14197" y="3662"/>
                  </a:lnTo>
                  <a:lnTo>
                    <a:pt x="14360" y="3011"/>
                  </a:lnTo>
                  <a:lnTo>
                    <a:pt x="14441" y="2319"/>
                  </a:lnTo>
                  <a:lnTo>
                    <a:pt x="14441" y="1994"/>
                  </a:lnTo>
                  <a:lnTo>
                    <a:pt x="14441" y="1668"/>
                  </a:lnTo>
                  <a:lnTo>
                    <a:pt x="14400" y="1587"/>
                  </a:lnTo>
                  <a:lnTo>
                    <a:pt x="14400" y="1546"/>
                  </a:lnTo>
                  <a:lnTo>
                    <a:pt x="14238" y="1465"/>
                  </a:lnTo>
                  <a:lnTo>
                    <a:pt x="4272" y="367"/>
                  </a:lnTo>
                  <a:lnTo>
                    <a:pt x="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3"/>
            <p:cNvSpPr/>
            <p:nvPr/>
          </p:nvSpPr>
          <p:spPr>
            <a:xfrm>
              <a:off x="6478838" y="3254124"/>
              <a:ext cx="116071" cy="546999"/>
            </a:xfrm>
            <a:custGeom>
              <a:avLst/>
              <a:gdLst/>
              <a:ahLst/>
              <a:cxnLst/>
              <a:rect l="l" t="t" r="r" b="b"/>
              <a:pathLst>
                <a:path w="1994" h="9397" extrusionOk="0">
                  <a:moveTo>
                    <a:pt x="1709" y="1"/>
                  </a:moveTo>
                  <a:lnTo>
                    <a:pt x="1668" y="41"/>
                  </a:lnTo>
                  <a:lnTo>
                    <a:pt x="1628" y="123"/>
                  </a:lnTo>
                  <a:lnTo>
                    <a:pt x="1262" y="1221"/>
                  </a:lnTo>
                  <a:lnTo>
                    <a:pt x="936" y="2319"/>
                  </a:lnTo>
                  <a:lnTo>
                    <a:pt x="651" y="3458"/>
                  </a:lnTo>
                  <a:lnTo>
                    <a:pt x="407" y="4597"/>
                  </a:lnTo>
                  <a:lnTo>
                    <a:pt x="245" y="5736"/>
                  </a:lnTo>
                  <a:lnTo>
                    <a:pt x="123" y="6875"/>
                  </a:lnTo>
                  <a:lnTo>
                    <a:pt x="41" y="8054"/>
                  </a:lnTo>
                  <a:lnTo>
                    <a:pt x="1" y="9193"/>
                  </a:lnTo>
                  <a:lnTo>
                    <a:pt x="1" y="9275"/>
                  </a:lnTo>
                  <a:lnTo>
                    <a:pt x="41" y="9356"/>
                  </a:lnTo>
                  <a:lnTo>
                    <a:pt x="123" y="9356"/>
                  </a:lnTo>
                  <a:lnTo>
                    <a:pt x="163" y="9397"/>
                  </a:lnTo>
                  <a:lnTo>
                    <a:pt x="245" y="9356"/>
                  </a:lnTo>
                  <a:lnTo>
                    <a:pt x="326" y="9356"/>
                  </a:lnTo>
                  <a:lnTo>
                    <a:pt x="367" y="9275"/>
                  </a:lnTo>
                  <a:lnTo>
                    <a:pt x="367" y="9193"/>
                  </a:lnTo>
                  <a:lnTo>
                    <a:pt x="407" y="8054"/>
                  </a:lnTo>
                  <a:lnTo>
                    <a:pt x="489" y="6916"/>
                  </a:lnTo>
                  <a:lnTo>
                    <a:pt x="611" y="5777"/>
                  </a:lnTo>
                  <a:lnTo>
                    <a:pt x="814" y="4638"/>
                  </a:lnTo>
                  <a:lnTo>
                    <a:pt x="1018" y="3499"/>
                  </a:lnTo>
                  <a:lnTo>
                    <a:pt x="1302" y="2401"/>
                  </a:lnTo>
                  <a:lnTo>
                    <a:pt x="1628" y="1302"/>
                  </a:lnTo>
                  <a:lnTo>
                    <a:pt x="1994" y="204"/>
                  </a:lnTo>
                  <a:lnTo>
                    <a:pt x="1994" y="123"/>
                  </a:lnTo>
                  <a:lnTo>
                    <a:pt x="1953" y="41"/>
                  </a:lnTo>
                  <a:lnTo>
                    <a:pt x="19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3"/>
            <p:cNvSpPr/>
            <p:nvPr/>
          </p:nvSpPr>
          <p:spPr>
            <a:xfrm>
              <a:off x="5583860" y="3370137"/>
              <a:ext cx="322018" cy="73461"/>
            </a:xfrm>
            <a:custGeom>
              <a:avLst/>
              <a:gdLst/>
              <a:ahLst/>
              <a:cxnLst/>
              <a:rect l="l" t="t" r="r" b="b"/>
              <a:pathLst>
                <a:path w="5532" h="1262" extrusionOk="0">
                  <a:moveTo>
                    <a:pt x="163" y="1"/>
                  </a:moveTo>
                  <a:lnTo>
                    <a:pt x="81" y="41"/>
                  </a:lnTo>
                  <a:lnTo>
                    <a:pt x="41" y="82"/>
                  </a:lnTo>
                  <a:lnTo>
                    <a:pt x="0" y="163"/>
                  </a:lnTo>
                  <a:lnTo>
                    <a:pt x="0" y="204"/>
                  </a:lnTo>
                  <a:lnTo>
                    <a:pt x="0" y="285"/>
                  </a:lnTo>
                  <a:lnTo>
                    <a:pt x="41" y="326"/>
                  </a:lnTo>
                  <a:lnTo>
                    <a:pt x="122" y="367"/>
                  </a:lnTo>
                  <a:lnTo>
                    <a:pt x="1424" y="652"/>
                  </a:lnTo>
                  <a:lnTo>
                    <a:pt x="2725" y="896"/>
                  </a:lnTo>
                  <a:lnTo>
                    <a:pt x="4027" y="1099"/>
                  </a:lnTo>
                  <a:lnTo>
                    <a:pt x="5369" y="1262"/>
                  </a:lnTo>
                  <a:lnTo>
                    <a:pt x="5451" y="1221"/>
                  </a:lnTo>
                  <a:lnTo>
                    <a:pt x="5491" y="1180"/>
                  </a:lnTo>
                  <a:lnTo>
                    <a:pt x="5532" y="1140"/>
                  </a:lnTo>
                  <a:lnTo>
                    <a:pt x="5532" y="1058"/>
                  </a:lnTo>
                  <a:lnTo>
                    <a:pt x="5491" y="936"/>
                  </a:lnTo>
                  <a:lnTo>
                    <a:pt x="5451" y="896"/>
                  </a:lnTo>
                  <a:lnTo>
                    <a:pt x="5369" y="855"/>
                  </a:lnTo>
                  <a:lnTo>
                    <a:pt x="4068" y="733"/>
                  </a:lnTo>
                  <a:lnTo>
                    <a:pt x="2766" y="530"/>
                  </a:lnTo>
                  <a:lnTo>
                    <a:pt x="1505" y="285"/>
                  </a:lnTo>
                  <a:lnTo>
                    <a:pt x="2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3"/>
            <p:cNvSpPr/>
            <p:nvPr/>
          </p:nvSpPr>
          <p:spPr>
            <a:xfrm>
              <a:off x="7286269" y="2647984"/>
              <a:ext cx="322076" cy="73461"/>
            </a:xfrm>
            <a:custGeom>
              <a:avLst/>
              <a:gdLst/>
              <a:ahLst/>
              <a:cxnLst/>
              <a:rect l="l" t="t" r="r" b="b"/>
              <a:pathLst>
                <a:path w="5533" h="1262" extrusionOk="0">
                  <a:moveTo>
                    <a:pt x="5288" y="1"/>
                  </a:moveTo>
                  <a:lnTo>
                    <a:pt x="4027" y="285"/>
                  </a:lnTo>
                  <a:lnTo>
                    <a:pt x="2766" y="529"/>
                  </a:lnTo>
                  <a:lnTo>
                    <a:pt x="1465" y="733"/>
                  </a:lnTo>
                  <a:lnTo>
                    <a:pt x="163" y="895"/>
                  </a:lnTo>
                  <a:lnTo>
                    <a:pt x="122" y="895"/>
                  </a:lnTo>
                  <a:lnTo>
                    <a:pt x="41" y="936"/>
                  </a:lnTo>
                  <a:lnTo>
                    <a:pt x="0" y="1099"/>
                  </a:lnTo>
                  <a:lnTo>
                    <a:pt x="0" y="1139"/>
                  </a:lnTo>
                  <a:lnTo>
                    <a:pt x="41" y="1221"/>
                  </a:lnTo>
                  <a:lnTo>
                    <a:pt x="82" y="1221"/>
                  </a:lnTo>
                  <a:lnTo>
                    <a:pt x="163" y="1261"/>
                  </a:lnTo>
                  <a:lnTo>
                    <a:pt x="1505" y="1099"/>
                  </a:lnTo>
                  <a:lnTo>
                    <a:pt x="2807" y="895"/>
                  </a:lnTo>
                  <a:lnTo>
                    <a:pt x="4109" y="651"/>
                  </a:lnTo>
                  <a:lnTo>
                    <a:pt x="5410" y="367"/>
                  </a:lnTo>
                  <a:lnTo>
                    <a:pt x="5491" y="326"/>
                  </a:lnTo>
                  <a:lnTo>
                    <a:pt x="5532" y="285"/>
                  </a:lnTo>
                  <a:lnTo>
                    <a:pt x="5532" y="204"/>
                  </a:lnTo>
                  <a:lnTo>
                    <a:pt x="5532" y="123"/>
                  </a:lnTo>
                  <a:lnTo>
                    <a:pt x="5491" y="82"/>
                  </a:lnTo>
                  <a:lnTo>
                    <a:pt x="5451" y="41"/>
                  </a:lnTo>
                  <a:lnTo>
                    <a:pt x="53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3"/>
            <p:cNvSpPr/>
            <p:nvPr/>
          </p:nvSpPr>
          <p:spPr>
            <a:xfrm>
              <a:off x="6845852" y="2335454"/>
              <a:ext cx="184759" cy="362299"/>
            </a:xfrm>
            <a:custGeom>
              <a:avLst/>
              <a:gdLst/>
              <a:ahLst/>
              <a:cxnLst/>
              <a:rect l="l" t="t" r="r" b="b"/>
              <a:pathLst>
                <a:path w="3174" h="6224" extrusionOk="0">
                  <a:moveTo>
                    <a:pt x="163" y="0"/>
                  </a:moveTo>
                  <a:lnTo>
                    <a:pt x="82" y="41"/>
                  </a:lnTo>
                  <a:lnTo>
                    <a:pt x="41" y="122"/>
                  </a:lnTo>
                  <a:lnTo>
                    <a:pt x="0" y="610"/>
                  </a:lnTo>
                  <a:lnTo>
                    <a:pt x="0" y="1099"/>
                  </a:lnTo>
                  <a:lnTo>
                    <a:pt x="41" y="1587"/>
                  </a:lnTo>
                  <a:lnTo>
                    <a:pt x="82" y="2075"/>
                  </a:lnTo>
                  <a:lnTo>
                    <a:pt x="245" y="3051"/>
                  </a:lnTo>
                  <a:lnTo>
                    <a:pt x="326" y="3580"/>
                  </a:lnTo>
                  <a:lnTo>
                    <a:pt x="367" y="4068"/>
                  </a:lnTo>
                  <a:lnTo>
                    <a:pt x="407" y="4637"/>
                  </a:lnTo>
                  <a:lnTo>
                    <a:pt x="529" y="5248"/>
                  </a:lnTo>
                  <a:lnTo>
                    <a:pt x="611" y="5532"/>
                  </a:lnTo>
                  <a:lnTo>
                    <a:pt x="733" y="5776"/>
                  </a:lnTo>
                  <a:lnTo>
                    <a:pt x="936" y="6020"/>
                  </a:lnTo>
                  <a:lnTo>
                    <a:pt x="1017" y="6102"/>
                  </a:lnTo>
                  <a:lnTo>
                    <a:pt x="1180" y="6183"/>
                  </a:lnTo>
                  <a:lnTo>
                    <a:pt x="1383" y="6224"/>
                  </a:lnTo>
                  <a:lnTo>
                    <a:pt x="1587" y="6224"/>
                  </a:lnTo>
                  <a:lnTo>
                    <a:pt x="1750" y="6142"/>
                  </a:lnTo>
                  <a:lnTo>
                    <a:pt x="1912" y="6020"/>
                  </a:lnTo>
                  <a:lnTo>
                    <a:pt x="2034" y="5858"/>
                  </a:lnTo>
                  <a:lnTo>
                    <a:pt x="2116" y="5695"/>
                  </a:lnTo>
                  <a:lnTo>
                    <a:pt x="2278" y="5329"/>
                  </a:lnTo>
                  <a:lnTo>
                    <a:pt x="2604" y="4231"/>
                  </a:lnTo>
                  <a:lnTo>
                    <a:pt x="2848" y="3092"/>
                  </a:lnTo>
                  <a:lnTo>
                    <a:pt x="3051" y="1790"/>
                  </a:lnTo>
                  <a:lnTo>
                    <a:pt x="3173" y="488"/>
                  </a:lnTo>
                  <a:lnTo>
                    <a:pt x="3173" y="448"/>
                  </a:lnTo>
                  <a:lnTo>
                    <a:pt x="3133" y="366"/>
                  </a:lnTo>
                  <a:lnTo>
                    <a:pt x="3051" y="326"/>
                  </a:lnTo>
                  <a:lnTo>
                    <a:pt x="3010" y="326"/>
                  </a:lnTo>
                  <a:lnTo>
                    <a:pt x="2319" y="285"/>
                  </a:lnTo>
                  <a:lnTo>
                    <a:pt x="1627" y="204"/>
                  </a:lnTo>
                  <a:lnTo>
                    <a:pt x="2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3"/>
            <p:cNvSpPr/>
            <p:nvPr/>
          </p:nvSpPr>
          <p:spPr>
            <a:xfrm>
              <a:off x="6474123" y="2399369"/>
              <a:ext cx="127887" cy="49770"/>
            </a:xfrm>
            <a:custGeom>
              <a:avLst/>
              <a:gdLst/>
              <a:ahLst/>
              <a:cxnLst/>
              <a:rect l="l" t="t" r="r" b="b"/>
              <a:pathLst>
                <a:path w="2197" h="855" extrusionOk="0">
                  <a:moveTo>
                    <a:pt x="1505" y="1"/>
                  </a:moveTo>
                  <a:lnTo>
                    <a:pt x="1017" y="123"/>
                  </a:lnTo>
                  <a:lnTo>
                    <a:pt x="529" y="285"/>
                  </a:lnTo>
                  <a:lnTo>
                    <a:pt x="82" y="529"/>
                  </a:lnTo>
                  <a:lnTo>
                    <a:pt x="0" y="570"/>
                  </a:lnTo>
                  <a:lnTo>
                    <a:pt x="0" y="651"/>
                  </a:lnTo>
                  <a:lnTo>
                    <a:pt x="0" y="692"/>
                  </a:lnTo>
                  <a:lnTo>
                    <a:pt x="0" y="773"/>
                  </a:lnTo>
                  <a:lnTo>
                    <a:pt x="41" y="814"/>
                  </a:lnTo>
                  <a:lnTo>
                    <a:pt x="122" y="855"/>
                  </a:lnTo>
                  <a:lnTo>
                    <a:pt x="244" y="855"/>
                  </a:lnTo>
                  <a:lnTo>
                    <a:pt x="692" y="611"/>
                  </a:lnTo>
                  <a:lnTo>
                    <a:pt x="1099" y="489"/>
                  </a:lnTo>
                  <a:lnTo>
                    <a:pt x="1546" y="367"/>
                  </a:lnTo>
                  <a:lnTo>
                    <a:pt x="2115" y="367"/>
                  </a:lnTo>
                  <a:lnTo>
                    <a:pt x="2156" y="326"/>
                  </a:lnTo>
                  <a:lnTo>
                    <a:pt x="2197" y="245"/>
                  </a:lnTo>
                  <a:lnTo>
                    <a:pt x="2197" y="163"/>
                  </a:lnTo>
                  <a:lnTo>
                    <a:pt x="2197" y="123"/>
                  </a:lnTo>
                  <a:lnTo>
                    <a:pt x="2156" y="41"/>
                  </a:lnTo>
                  <a:lnTo>
                    <a:pt x="21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3"/>
            <p:cNvSpPr/>
            <p:nvPr/>
          </p:nvSpPr>
          <p:spPr>
            <a:xfrm>
              <a:off x="6493042" y="2465670"/>
              <a:ext cx="28465" cy="28465"/>
            </a:xfrm>
            <a:custGeom>
              <a:avLst/>
              <a:gdLst/>
              <a:ahLst/>
              <a:cxnLst/>
              <a:rect l="l" t="t" r="r" b="b"/>
              <a:pathLst>
                <a:path w="489" h="489" extrusionOk="0">
                  <a:moveTo>
                    <a:pt x="245" y="0"/>
                  </a:moveTo>
                  <a:lnTo>
                    <a:pt x="163" y="41"/>
                  </a:lnTo>
                  <a:lnTo>
                    <a:pt x="82" y="82"/>
                  </a:lnTo>
                  <a:lnTo>
                    <a:pt x="41" y="163"/>
                  </a:lnTo>
                  <a:lnTo>
                    <a:pt x="1" y="245"/>
                  </a:lnTo>
                  <a:lnTo>
                    <a:pt x="41" y="326"/>
                  </a:lnTo>
                  <a:lnTo>
                    <a:pt x="82" y="407"/>
                  </a:lnTo>
                  <a:lnTo>
                    <a:pt x="163" y="489"/>
                  </a:lnTo>
                  <a:lnTo>
                    <a:pt x="367" y="489"/>
                  </a:lnTo>
                  <a:lnTo>
                    <a:pt x="448" y="407"/>
                  </a:lnTo>
                  <a:lnTo>
                    <a:pt x="489" y="326"/>
                  </a:lnTo>
                  <a:lnTo>
                    <a:pt x="489" y="245"/>
                  </a:lnTo>
                  <a:lnTo>
                    <a:pt x="489" y="163"/>
                  </a:lnTo>
                  <a:lnTo>
                    <a:pt x="448" y="82"/>
                  </a:lnTo>
                  <a:lnTo>
                    <a:pt x="367"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3"/>
            <p:cNvSpPr/>
            <p:nvPr/>
          </p:nvSpPr>
          <p:spPr>
            <a:xfrm>
              <a:off x="6216020" y="2349657"/>
              <a:ext cx="92379" cy="78176"/>
            </a:xfrm>
            <a:custGeom>
              <a:avLst/>
              <a:gdLst/>
              <a:ahLst/>
              <a:cxnLst/>
              <a:rect l="l" t="t" r="r" b="b"/>
              <a:pathLst>
                <a:path w="1587" h="1343" extrusionOk="0">
                  <a:moveTo>
                    <a:pt x="163" y="0"/>
                  </a:moveTo>
                  <a:lnTo>
                    <a:pt x="123" y="41"/>
                  </a:lnTo>
                  <a:lnTo>
                    <a:pt x="41" y="82"/>
                  </a:lnTo>
                  <a:lnTo>
                    <a:pt x="41" y="122"/>
                  </a:lnTo>
                  <a:lnTo>
                    <a:pt x="1" y="204"/>
                  </a:lnTo>
                  <a:lnTo>
                    <a:pt x="41" y="285"/>
                  </a:lnTo>
                  <a:lnTo>
                    <a:pt x="163" y="366"/>
                  </a:lnTo>
                  <a:lnTo>
                    <a:pt x="204" y="366"/>
                  </a:lnTo>
                  <a:lnTo>
                    <a:pt x="204" y="407"/>
                  </a:lnTo>
                  <a:lnTo>
                    <a:pt x="285" y="448"/>
                  </a:lnTo>
                  <a:lnTo>
                    <a:pt x="489" y="529"/>
                  </a:lnTo>
                  <a:lnTo>
                    <a:pt x="611" y="610"/>
                  </a:lnTo>
                  <a:lnTo>
                    <a:pt x="692" y="692"/>
                  </a:lnTo>
                  <a:lnTo>
                    <a:pt x="733" y="692"/>
                  </a:lnTo>
                  <a:lnTo>
                    <a:pt x="733" y="733"/>
                  </a:lnTo>
                  <a:lnTo>
                    <a:pt x="1017" y="977"/>
                  </a:lnTo>
                  <a:lnTo>
                    <a:pt x="1221" y="1261"/>
                  </a:lnTo>
                  <a:lnTo>
                    <a:pt x="1302" y="1302"/>
                  </a:lnTo>
                  <a:lnTo>
                    <a:pt x="1343" y="1343"/>
                  </a:lnTo>
                  <a:lnTo>
                    <a:pt x="1506" y="1343"/>
                  </a:lnTo>
                  <a:lnTo>
                    <a:pt x="1546" y="1261"/>
                  </a:lnTo>
                  <a:lnTo>
                    <a:pt x="1587" y="1221"/>
                  </a:lnTo>
                  <a:lnTo>
                    <a:pt x="1587" y="1139"/>
                  </a:lnTo>
                  <a:lnTo>
                    <a:pt x="1546" y="1058"/>
                  </a:lnTo>
                  <a:lnTo>
                    <a:pt x="1302" y="733"/>
                  </a:lnTo>
                  <a:lnTo>
                    <a:pt x="977" y="448"/>
                  </a:lnTo>
                  <a:lnTo>
                    <a:pt x="651" y="204"/>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3"/>
            <p:cNvSpPr/>
            <p:nvPr/>
          </p:nvSpPr>
          <p:spPr>
            <a:xfrm>
              <a:off x="6251528" y="2451467"/>
              <a:ext cx="28465" cy="28465"/>
            </a:xfrm>
            <a:custGeom>
              <a:avLst/>
              <a:gdLst/>
              <a:ahLst/>
              <a:cxnLst/>
              <a:rect l="l" t="t" r="r" b="b"/>
              <a:pathLst>
                <a:path w="489" h="489" extrusionOk="0">
                  <a:moveTo>
                    <a:pt x="245" y="0"/>
                  </a:moveTo>
                  <a:lnTo>
                    <a:pt x="163" y="41"/>
                  </a:lnTo>
                  <a:lnTo>
                    <a:pt x="82" y="82"/>
                  </a:lnTo>
                  <a:lnTo>
                    <a:pt x="41" y="163"/>
                  </a:lnTo>
                  <a:lnTo>
                    <a:pt x="1" y="244"/>
                  </a:lnTo>
                  <a:lnTo>
                    <a:pt x="41" y="367"/>
                  </a:lnTo>
                  <a:lnTo>
                    <a:pt x="82" y="407"/>
                  </a:lnTo>
                  <a:lnTo>
                    <a:pt x="163" y="489"/>
                  </a:lnTo>
                  <a:lnTo>
                    <a:pt x="367" y="489"/>
                  </a:lnTo>
                  <a:lnTo>
                    <a:pt x="448" y="407"/>
                  </a:lnTo>
                  <a:lnTo>
                    <a:pt x="489" y="367"/>
                  </a:lnTo>
                  <a:lnTo>
                    <a:pt x="489" y="244"/>
                  </a:lnTo>
                  <a:lnTo>
                    <a:pt x="489" y="163"/>
                  </a:lnTo>
                  <a:lnTo>
                    <a:pt x="448" y="82"/>
                  </a:lnTo>
                  <a:lnTo>
                    <a:pt x="367"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3"/>
            <p:cNvSpPr/>
            <p:nvPr/>
          </p:nvSpPr>
          <p:spPr>
            <a:xfrm>
              <a:off x="6272833" y="2536686"/>
              <a:ext cx="80563" cy="137376"/>
            </a:xfrm>
            <a:custGeom>
              <a:avLst/>
              <a:gdLst/>
              <a:ahLst/>
              <a:cxnLst/>
              <a:rect l="l" t="t" r="r" b="b"/>
              <a:pathLst>
                <a:path w="1384" h="2360" extrusionOk="0">
                  <a:moveTo>
                    <a:pt x="774" y="1"/>
                  </a:moveTo>
                  <a:lnTo>
                    <a:pt x="733" y="82"/>
                  </a:lnTo>
                  <a:lnTo>
                    <a:pt x="326" y="855"/>
                  </a:lnTo>
                  <a:lnTo>
                    <a:pt x="164" y="1262"/>
                  </a:lnTo>
                  <a:lnTo>
                    <a:pt x="82" y="1465"/>
                  </a:lnTo>
                  <a:lnTo>
                    <a:pt x="1" y="1668"/>
                  </a:lnTo>
                  <a:lnTo>
                    <a:pt x="1" y="1872"/>
                  </a:lnTo>
                  <a:lnTo>
                    <a:pt x="41" y="2075"/>
                  </a:lnTo>
                  <a:lnTo>
                    <a:pt x="123" y="2238"/>
                  </a:lnTo>
                  <a:lnTo>
                    <a:pt x="286" y="2319"/>
                  </a:lnTo>
                  <a:lnTo>
                    <a:pt x="448" y="2360"/>
                  </a:lnTo>
                  <a:lnTo>
                    <a:pt x="652" y="2360"/>
                  </a:lnTo>
                  <a:lnTo>
                    <a:pt x="814" y="2319"/>
                  </a:lnTo>
                  <a:lnTo>
                    <a:pt x="936" y="2238"/>
                  </a:lnTo>
                  <a:lnTo>
                    <a:pt x="1099" y="2075"/>
                  </a:lnTo>
                  <a:lnTo>
                    <a:pt x="1221" y="1913"/>
                  </a:lnTo>
                  <a:lnTo>
                    <a:pt x="1384" y="1506"/>
                  </a:lnTo>
                  <a:lnTo>
                    <a:pt x="1384" y="1424"/>
                  </a:lnTo>
                  <a:lnTo>
                    <a:pt x="1343" y="1343"/>
                  </a:lnTo>
                  <a:lnTo>
                    <a:pt x="1302" y="1302"/>
                  </a:lnTo>
                  <a:lnTo>
                    <a:pt x="1262" y="1262"/>
                  </a:lnTo>
                  <a:lnTo>
                    <a:pt x="1180" y="1262"/>
                  </a:lnTo>
                  <a:lnTo>
                    <a:pt x="1099" y="1302"/>
                  </a:lnTo>
                  <a:lnTo>
                    <a:pt x="1058" y="1343"/>
                  </a:lnTo>
                  <a:lnTo>
                    <a:pt x="1018" y="1384"/>
                  </a:lnTo>
                  <a:lnTo>
                    <a:pt x="896" y="1709"/>
                  </a:lnTo>
                  <a:lnTo>
                    <a:pt x="814" y="1872"/>
                  </a:lnTo>
                  <a:lnTo>
                    <a:pt x="692" y="1953"/>
                  </a:lnTo>
                  <a:lnTo>
                    <a:pt x="570" y="1994"/>
                  </a:lnTo>
                  <a:lnTo>
                    <a:pt x="489" y="1994"/>
                  </a:lnTo>
                  <a:lnTo>
                    <a:pt x="408" y="1953"/>
                  </a:lnTo>
                  <a:lnTo>
                    <a:pt x="367" y="1872"/>
                  </a:lnTo>
                  <a:lnTo>
                    <a:pt x="408" y="1668"/>
                  </a:lnTo>
                  <a:lnTo>
                    <a:pt x="448" y="1506"/>
                  </a:lnTo>
                  <a:lnTo>
                    <a:pt x="652" y="1099"/>
                  </a:lnTo>
                  <a:lnTo>
                    <a:pt x="1058" y="285"/>
                  </a:lnTo>
                  <a:lnTo>
                    <a:pt x="1099" y="204"/>
                  </a:lnTo>
                  <a:lnTo>
                    <a:pt x="1058" y="123"/>
                  </a:lnTo>
                  <a:lnTo>
                    <a:pt x="1058" y="41"/>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3"/>
            <p:cNvSpPr/>
            <p:nvPr/>
          </p:nvSpPr>
          <p:spPr>
            <a:xfrm>
              <a:off x="6594851" y="1994460"/>
              <a:ext cx="246345" cy="265263"/>
            </a:xfrm>
            <a:custGeom>
              <a:avLst/>
              <a:gdLst/>
              <a:ahLst/>
              <a:cxnLst/>
              <a:rect l="l" t="t" r="r" b="b"/>
              <a:pathLst>
                <a:path w="4232" h="4557" extrusionOk="0">
                  <a:moveTo>
                    <a:pt x="2482" y="1"/>
                  </a:moveTo>
                  <a:lnTo>
                    <a:pt x="408" y="123"/>
                  </a:lnTo>
                  <a:lnTo>
                    <a:pt x="326" y="164"/>
                  </a:lnTo>
                  <a:lnTo>
                    <a:pt x="245" y="245"/>
                  </a:lnTo>
                  <a:lnTo>
                    <a:pt x="204" y="326"/>
                  </a:lnTo>
                  <a:lnTo>
                    <a:pt x="286" y="448"/>
                  </a:lnTo>
                  <a:lnTo>
                    <a:pt x="936" y="977"/>
                  </a:lnTo>
                  <a:lnTo>
                    <a:pt x="1546" y="1547"/>
                  </a:lnTo>
                  <a:lnTo>
                    <a:pt x="163" y="1831"/>
                  </a:lnTo>
                  <a:lnTo>
                    <a:pt x="82" y="1913"/>
                  </a:lnTo>
                  <a:lnTo>
                    <a:pt x="41" y="1994"/>
                  </a:lnTo>
                  <a:lnTo>
                    <a:pt x="1" y="2075"/>
                  </a:lnTo>
                  <a:lnTo>
                    <a:pt x="82" y="2157"/>
                  </a:lnTo>
                  <a:lnTo>
                    <a:pt x="936" y="2848"/>
                  </a:lnTo>
                  <a:lnTo>
                    <a:pt x="1791" y="3458"/>
                  </a:lnTo>
                  <a:lnTo>
                    <a:pt x="2726" y="4028"/>
                  </a:lnTo>
                  <a:lnTo>
                    <a:pt x="3662" y="4557"/>
                  </a:lnTo>
                  <a:lnTo>
                    <a:pt x="3784" y="4557"/>
                  </a:lnTo>
                  <a:lnTo>
                    <a:pt x="3906" y="4516"/>
                  </a:lnTo>
                  <a:lnTo>
                    <a:pt x="3946" y="4394"/>
                  </a:lnTo>
                  <a:lnTo>
                    <a:pt x="3946" y="4272"/>
                  </a:lnTo>
                  <a:lnTo>
                    <a:pt x="3458" y="3418"/>
                  </a:lnTo>
                  <a:lnTo>
                    <a:pt x="2889" y="2564"/>
                  </a:lnTo>
                  <a:lnTo>
                    <a:pt x="4109" y="2360"/>
                  </a:lnTo>
                  <a:lnTo>
                    <a:pt x="4190" y="2319"/>
                  </a:lnTo>
                  <a:lnTo>
                    <a:pt x="4231" y="2238"/>
                  </a:lnTo>
                  <a:lnTo>
                    <a:pt x="4231" y="2116"/>
                  </a:lnTo>
                  <a:lnTo>
                    <a:pt x="4190" y="2035"/>
                  </a:lnTo>
                  <a:lnTo>
                    <a:pt x="3133" y="814"/>
                  </a:lnTo>
                  <a:lnTo>
                    <a:pt x="2929" y="611"/>
                  </a:lnTo>
                  <a:lnTo>
                    <a:pt x="2767" y="367"/>
                  </a:lnTo>
                  <a:lnTo>
                    <a:pt x="2604" y="82"/>
                  </a:lnTo>
                  <a:lnTo>
                    <a:pt x="25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3"/>
            <p:cNvSpPr/>
            <p:nvPr/>
          </p:nvSpPr>
          <p:spPr>
            <a:xfrm>
              <a:off x="6301240" y="1677215"/>
              <a:ext cx="734086" cy="400194"/>
            </a:xfrm>
            <a:custGeom>
              <a:avLst/>
              <a:gdLst/>
              <a:ahLst/>
              <a:cxnLst/>
              <a:rect l="l" t="t" r="r" b="b"/>
              <a:pathLst>
                <a:path w="12611" h="6875" extrusionOk="0">
                  <a:moveTo>
                    <a:pt x="7729" y="0"/>
                  </a:moveTo>
                  <a:lnTo>
                    <a:pt x="7323" y="82"/>
                  </a:lnTo>
                  <a:lnTo>
                    <a:pt x="6916" y="204"/>
                  </a:lnTo>
                  <a:lnTo>
                    <a:pt x="6550" y="407"/>
                  </a:lnTo>
                  <a:lnTo>
                    <a:pt x="6224" y="651"/>
                  </a:lnTo>
                  <a:lnTo>
                    <a:pt x="5940" y="977"/>
                  </a:lnTo>
                  <a:lnTo>
                    <a:pt x="5777" y="1261"/>
                  </a:lnTo>
                  <a:lnTo>
                    <a:pt x="5655" y="1587"/>
                  </a:lnTo>
                  <a:lnTo>
                    <a:pt x="5574" y="1871"/>
                  </a:lnTo>
                  <a:lnTo>
                    <a:pt x="5533" y="2197"/>
                  </a:lnTo>
                  <a:lnTo>
                    <a:pt x="5248" y="1993"/>
                  </a:lnTo>
                  <a:lnTo>
                    <a:pt x="4923" y="1790"/>
                  </a:lnTo>
                  <a:lnTo>
                    <a:pt x="4597" y="1668"/>
                  </a:lnTo>
                  <a:lnTo>
                    <a:pt x="4231" y="1587"/>
                  </a:lnTo>
                  <a:lnTo>
                    <a:pt x="3865" y="1587"/>
                  </a:lnTo>
                  <a:lnTo>
                    <a:pt x="3499" y="1627"/>
                  </a:lnTo>
                  <a:lnTo>
                    <a:pt x="3174" y="1749"/>
                  </a:lnTo>
                  <a:lnTo>
                    <a:pt x="2848" y="1912"/>
                  </a:lnTo>
                  <a:lnTo>
                    <a:pt x="2808" y="1953"/>
                  </a:lnTo>
                  <a:lnTo>
                    <a:pt x="2604" y="2156"/>
                  </a:lnTo>
                  <a:lnTo>
                    <a:pt x="2401" y="2441"/>
                  </a:lnTo>
                  <a:lnTo>
                    <a:pt x="2279" y="2726"/>
                  </a:lnTo>
                  <a:lnTo>
                    <a:pt x="2197" y="3051"/>
                  </a:lnTo>
                  <a:lnTo>
                    <a:pt x="2197" y="3376"/>
                  </a:lnTo>
                  <a:lnTo>
                    <a:pt x="2238" y="3702"/>
                  </a:lnTo>
                  <a:lnTo>
                    <a:pt x="2319" y="4027"/>
                  </a:lnTo>
                  <a:lnTo>
                    <a:pt x="2482" y="4312"/>
                  </a:lnTo>
                  <a:lnTo>
                    <a:pt x="2035" y="4271"/>
                  </a:lnTo>
                  <a:lnTo>
                    <a:pt x="1587" y="4271"/>
                  </a:lnTo>
                  <a:lnTo>
                    <a:pt x="1181" y="4312"/>
                  </a:lnTo>
                  <a:lnTo>
                    <a:pt x="977" y="4393"/>
                  </a:lnTo>
                  <a:lnTo>
                    <a:pt x="774" y="4475"/>
                  </a:lnTo>
                  <a:lnTo>
                    <a:pt x="611" y="4597"/>
                  </a:lnTo>
                  <a:lnTo>
                    <a:pt x="448" y="4719"/>
                  </a:lnTo>
                  <a:lnTo>
                    <a:pt x="326" y="4881"/>
                  </a:lnTo>
                  <a:lnTo>
                    <a:pt x="204" y="5085"/>
                  </a:lnTo>
                  <a:lnTo>
                    <a:pt x="82" y="5248"/>
                  </a:lnTo>
                  <a:lnTo>
                    <a:pt x="42" y="5451"/>
                  </a:lnTo>
                  <a:lnTo>
                    <a:pt x="1" y="5654"/>
                  </a:lnTo>
                  <a:lnTo>
                    <a:pt x="42" y="5858"/>
                  </a:lnTo>
                  <a:lnTo>
                    <a:pt x="82" y="6102"/>
                  </a:lnTo>
                  <a:lnTo>
                    <a:pt x="164" y="6264"/>
                  </a:lnTo>
                  <a:lnTo>
                    <a:pt x="286" y="6427"/>
                  </a:lnTo>
                  <a:lnTo>
                    <a:pt x="448" y="6549"/>
                  </a:lnTo>
                  <a:lnTo>
                    <a:pt x="652" y="6671"/>
                  </a:lnTo>
                  <a:lnTo>
                    <a:pt x="855" y="6753"/>
                  </a:lnTo>
                  <a:lnTo>
                    <a:pt x="1262" y="6834"/>
                  </a:lnTo>
                  <a:lnTo>
                    <a:pt x="1872" y="6875"/>
                  </a:lnTo>
                  <a:lnTo>
                    <a:pt x="2482" y="6875"/>
                  </a:lnTo>
                  <a:lnTo>
                    <a:pt x="3662" y="6834"/>
                  </a:lnTo>
                  <a:lnTo>
                    <a:pt x="4963" y="6753"/>
                  </a:lnTo>
                  <a:lnTo>
                    <a:pt x="6265" y="6631"/>
                  </a:lnTo>
                  <a:lnTo>
                    <a:pt x="7567" y="6509"/>
                  </a:lnTo>
                  <a:lnTo>
                    <a:pt x="8868" y="6346"/>
                  </a:lnTo>
                  <a:lnTo>
                    <a:pt x="10129" y="6142"/>
                  </a:lnTo>
                  <a:lnTo>
                    <a:pt x="10739" y="6020"/>
                  </a:lnTo>
                  <a:lnTo>
                    <a:pt x="11390" y="5898"/>
                  </a:lnTo>
                  <a:lnTo>
                    <a:pt x="11797" y="5736"/>
                  </a:lnTo>
                  <a:lnTo>
                    <a:pt x="12000" y="5654"/>
                  </a:lnTo>
                  <a:lnTo>
                    <a:pt x="12163" y="5532"/>
                  </a:lnTo>
                  <a:lnTo>
                    <a:pt x="12326" y="5370"/>
                  </a:lnTo>
                  <a:lnTo>
                    <a:pt x="12448" y="5207"/>
                  </a:lnTo>
                  <a:lnTo>
                    <a:pt x="12529" y="5003"/>
                  </a:lnTo>
                  <a:lnTo>
                    <a:pt x="12570" y="4759"/>
                  </a:lnTo>
                  <a:lnTo>
                    <a:pt x="12611" y="4556"/>
                  </a:lnTo>
                  <a:lnTo>
                    <a:pt x="12570" y="4312"/>
                  </a:lnTo>
                  <a:lnTo>
                    <a:pt x="12529" y="4068"/>
                  </a:lnTo>
                  <a:lnTo>
                    <a:pt x="12448" y="3865"/>
                  </a:lnTo>
                  <a:lnTo>
                    <a:pt x="12326" y="3661"/>
                  </a:lnTo>
                  <a:lnTo>
                    <a:pt x="12204" y="3458"/>
                  </a:lnTo>
                  <a:lnTo>
                    <a:pt x="12041" y="3295"/>
                  </a:lnTo>
                  <a:lnTo>
                    <a:pt x="11838" y="3173"/>
                  </a:lnTo>
                  <a:lnTo>
                    <a:pt x="11634" y="3010"/>
                  </a:lnTo>
                  <a:lnTo>
                    <a:pt x="11390" y="2929"/>
                  </a:lnTo>
                  <a:lnTo>
                    <a:pt x="11146" y="2848"/>
                  </a:lnTo>
                  <a:lnTo>
                    <a:pt x="10902" y="2807"/>
                  </a:lnTo>
                  <a:lnTo>
                    <a:pt x="10414" y="2807"/>
                  </a:lnTo>
                  <a:lnTo>
                    <a:pt x="9885" y="2888"/>
                  </a:lnTo>
                  <a:lnTo>
                    <a:pt x="9967" y="2522"/>
                  </a:lnTo>
                  <a:lnTo>
                    <a:pt x="9967" y="2156"/>
                  </a:lnTo>
                  <a:lnTo>
                    <a:pt x="9885" y="1790"/>
                  </a:lnTo>
                  <a:lnTo>
                    <a:pt x="9804" y="1465"/>
                  </a:lnTo>
                  <a:lnTo>
                    <a:pt x="9641" y="1139"/>
                  </a:lnTo>
                  <a:lnTo>
                    <a:pt x="9438" y="814"/>
                  </a:lnTo>
                  <a:lnTo>
                    <a:pt x="9194" y="570"/>
                  </a:lnTo>
                  <a:lnTo>
                    <a:pt x="8909" y="326"/>
                  </a:lnTo>
                  <a:lnTo>
                    <a:pt x="8502" y="163"/>
                  </a:lnTo>
                  <a:lnTo>
                    <a:pt x="8136" y="41"/>
                  </a:lnTo>
                  <a:lnTo>
                    <a:pt x="77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3"/>
            <p:cNvSpPr/>
            <p:nvPr/>
          </p:nvSpPr>
          <p:spPr>
            <a:xfrm>
              <a:off x="6746430" y="1738743"/>
              <a:ext cx="73403" cy="85336"/>
            </a:xfrm>
            <a:custGeom>
              <a:avLst/>
              <a:gdLst/>
              <a:ahLst/>
              <a:cxnLst/>
              <a:rect l="l" t="t" r="r" b="b"/>
              <a:pathLst>
                <a:path w="1261" h="1466" extrusionOk="0">
                  <a:moveTo>
                    <a:pt x="203" y="1"/>
                  </a:moveTo>
                  <a:lnTo>
                    <a:pt x="41" y="42"/>
                  </a:lnTo>
                  <a:lnTo>
                    <a:pt x="0" y="123"/>
                  </a:lnTo>
                  <a:lnTo>
                    <a:pt x="0" y="204"/>
                  </a:lnTo>
                  <a:lnTo>
                    <a:pt x="0" y="245"/>
                  </a:lnTo>
                  <a:lnTo>
                    <a:pt x="41" y="326"/>
                  </a:lnTo>
                  <a:lnTo>
                    <a:pt x="122" y="367"/>
                  </a:lnTo>
                  <a:lnTo>
                    <a:pt x="366" y="367"/>
                  </a:lnTo>
                  <a:lnTo>
                    <a:pt x="447" y="408"/>
                  </a:lnTo>
                  <a:lnTo>
                    <a:pt x="529" y="408"/>
                  </a:lnTo>
                  <a:lnTo>
                    <a:pt x="529" y="448"/>
                  </a:lnTo>
                  <a:lnTo>
                    <a:pt x="570" y="448"/>
                  </a:lnTo>
                  <a:lnTo>
                    <a:pt x="610" y="489"/>
                  </a:lnTo>
                  <a:lnTo>
                    <a:pt x="651" y="489"/>
                  </a:lnTo>
                  <a:lnTo>
                    <a:pt x="692" y="570"/>
                  </a:lnTo>
                  <a:lnTo>
                    <a:pt x="732" y="570"/>
                  </a:lnTo>
                  <a:lnTo>
                    <a:pt x="732" y="611"/>
                  </a:lnTo>
                  <a:lnTo>
                    <a:pt x="814" y="692"/>
                  </a:lnTo>
                  <a:lnTo>
                    <a:pt x="814" y="733"/>
                  </a:lnTo>
                  <a:lnTo>
                    <a:pt x="895" y="896"/>
                  </a:lnTo>
                  <a:lnTo>
                    <a:pt x="895" y="936"/>
                  </a:lnTo>
                  <a:lnTo>
                    <a:pt x="895" y="977"/>
                  </a:lnTo>
                  <a:lnTo>
                    <a:pt x="854" y="1058"/>
                  </a:lnTo>
                  <a:lnTo>
                    <a:pt x="854" y="1099"/>
                  </a:lnTo>
                  <a:lnTo>
                    <a:pt x="854" y="1140"/>
                  </a:lnTo>
                  <a:lnTo>
                    <a:pt x="814" y="1221"/>
                  </a:lnTo>
                  <a:lnTo>
                    <a:pt x="814" y="1303"/>
                  </a:lnTo>
                  <a:lnTo>
                    <a:pt x="854" y="1384"/>
                  </a:lnTo>
                  <a:lnTo>
                    <a:pt x="895" y="1425"/>
                  </a:lnTo>
                  <a:lnTo>
                    <a:pt x="976" y="1465"/>
                  </a:lnTo>
                  <a:lnTo>
                    <a:pt x="1017" y="1465"/>
                  </a:lnTo>
                  <a:lnTo>
                    <a:pt x="1098" y="1425"/>
                  </a:lnTo>
                  <a:lnTo>
                    <a:pt x="1180" y="1343"/>
                  </a:lnTo>
                  <a:lnTo>
                    <a:pt x="1261" y="1099"/>
                  </a:lnTo>
                  <a:lnTo>
                    <a:pt x="1220" y="855"/>
                  </a:lnTo>
                  <a:lnTo>
                    <a:pt x="1180" y="611"/>
                  </a:lnTo>
                  <a:lnTo>
                    <a:pt x="1058" y="408"/>
                  </a:lnTo>
                  <a:lnTo>
                    <a:pt x="895" y="204"/>
                  </a:lnTo>
                  <a:lnTo>
                    <a:pt x="692" y="82"/>
                  </a:lnTo>
                  <a:lnTo>
                    <a:pt x="4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3"/>
            <p:cNvSpPr/>
            <p:nvPr/>
          </p:nvSpPr>
          <p:spPr>
            <a:xfrm>
              <a:off x="6786653" y="1842939"/>
              <a:ext cx="21363" cy="23750"/>
            </a:xfrm>
            <a:custGeom>
              <a:avLst/>
              <a:gdLst/>
              <a:ahLst/>
              <a:cxnLst/>
              <a:rect l="l" t="t" r="r" b="b"/>
              <a:pathLst>
                <a:path w="367" h="408" extrusionOk="0">
                  <a:moveTo>
                    <a:pt x="163" y="1"/>
                  </a:moveTo>
                  <a:lnTo>
                    <a:pt x="82" y="41"/>
                  </a:lnTo>
                  <a:lnTo>
                    <a:pt x="41" y="82"/>
                  </a:lnTo>
                  <a:lnTo>
                    <a:pt x="1" y="123"/>
                  </a:lnTo>
                  <a:lnTo>
                    <a:pt x="1" y="204"/>
                  </a:lnTo>
                  <a:lnTo>
                    <a:pt x="1" y="285"/>
                  </a:lnTo>
                  <a:lnTo>
                    <a:pt x="41" y="326"/>
                  </a:lnTo>
                  <a:lnTo>
                    <a:pt x="82" y="367"/>
                  </a:lnTo>
                  <a:lnTo>
                    <a:pt x="163" y="407"/>
                  </a:lnTo>
                  <a:lnTo>
                    <a:pt x="245" y="367"/>
                  </a:lnTo>
                  <a:lnTo>
                    <a:pt x="285" y="326"/>
                  </a:lnTo>
                  <a:lnTo>
                    <a:pt x="326" y="285"/>
                  </a:lnTo>
                  <a:lnTo>
                    <a:pt x="367" y="204"/>
                  </a:lnTo>
                  <a:lnTo>
                    <a:pt x="326" y="123"/>
                  </a:lnTo>
                  <a:lnTo>
                    <a:pt x="285" y="82"/>
                  </a:lnTo>
                  <a:lnTo>
                    <a:pt x="245" y="41"/>
                  </a:lnTo>
                  <a:lnTo>
                    <a:pt x="1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3"/>
            <p:cNvSpPr/>
            <p:nvPr/>
          </p:nvSpPr>
          <p:spPr>
            <a:xfrm>
              <a:off x="6393619" y="3211515"/>
              <a:ext cx="478312" cy="215493"/>
            </a:xfrm>
            <a:custGeom>
              <a:avLst/>
              <a:gdLst/>
              <a:ahLst/>
              <a:cxnLst/>
              <a:rect l="l" t="t" r="r" b="b"/>
              <a:pathLst>
                <a:path w="8217" h="3702" extrusionOk="0">
                  <a:moveTo>
                    <a:pt x="122" y="0"/>
                  </a:moveTo>
                  <a:lnTo>
                    <a:pt x="82" y="41"/>
                  </a:lnTo>
                  <a:lnTo>
                    <a:pt x="41" y="82"/>
                  </a:lnTo>
                  <a:lnTo>
                    <a:pt x="41" y="163"/>
                  </a:lnTo>
                  <a:lnTo>
                    <a:pt x="0" y="3051"/>
                  </a:lnTo>
                  <a:lnTo>
                    <a:pt x="41" y="3133"/>
                  </a:lnTo>
                  <a:lnTo>
                    <a:pt x="122" y="3214"/>
                  </a:lnTo>
                  <a:lnTo>
                    <a:pt x="244" y="3214"/>
                  </a:lnTo>
                  <a:lnTo>
                    <a:pt x="326" y="3173"/>
                  </a:lnTo>
                  <a:lnTo>
                    <a:pt x="2197" y="1668"/>
                  </a:lnTo>
                  <a:lnTo>
                    <a:pt x="2685" y="1302"/>
                  </a:lnTo>
                  <a:lnTo>
                    <a:pt x="2929" y="1099"/>
                  </a:lnTo>
                  <a:lnTo>
                    <a:pt x="3092" y="1058"/>
                  </a:lnTo>
                  <a:lnTo>
                    <a:pt x="3214" y="1017"/>
                  </a:lnTo>
                  <a:lnTo>
                    <a:pt x="3376" y="1017"/>
                  </a:lnTo>
                  <a:lnTo>
                    <a:pt x="3498" y="1058"/>
                  </a:lnTo>
                  <a:lnTo>
                    <a:pt x="3743" y="1221"/>
                  </a:lnTo>
                  <a:lnTo>
                    <a:pt x="4190" y="1587"/>
                  </a:lnTo>
                  <a:lnTo>
                    <a:pt x="6020" y="3133"/>
                  </a:lnTo>
                  <a:lnTo>
                    <a:pt x="6386" y="3377"/>
                  </a:lnTo>
                  <a:lnTo>
                    <a:pt x="6549" y="3539"/>
                  </a:lnTo>
                  <a:lnTo>
                    <a:pt x="6753" y="3621"/>
                  </a:lnTo>
                  <a:lnTo>
                    <a:pt x="6956" y="3702"/>
                  </a:lnTo>
                  <a:lnTo>
                    <a:pt x="7159" y="3702"/>
                  </a:lnTo>
                  <a:lnTo>
                    <a:pt x="7363" y="3621"/>
                  </a:lnTo>
                  <a:lnTo>
                    <a:pt x="7525" y="3417"/>
                  </a:lnTo>
                  <a:lnTo>
                    <a:pt x="7647" y="3173"/>
                  </a:lnTo>
                  <a:lnTo>
                    <a:pt x="7729" y="2888"/>
                  </a:lnTo>
                  <a:lnTo>
                    <a:pt x="7851" y="2319"/>
                  </a:lnTo>
                  <a:lnTo>
                    <a:pt x="8217" y="936"/>
                  </a:lnTo>
                  <a:lnTo>
                    <a:pt x="8217" y="895"/>
                  </a:lnTo>
                  <a:lnTo>
                    <a:pt x="8176" y="814"/>
                  </a:lnTo>
                  <a:lnTo>
                    <a:pt x="8136" y="773"/>
                  </a:lnTo>
                  <a:lnTo>
                    <a:pt x="8054" y="733"/>
                  </a:lnTo>
                  <a:lnTo>
                    <a:pt x="7932" y="733"/>
                  </a:lnTo>
                  <a:lnTo>
                    <a:pt x="7891" y="773"/>
                  </a:lnTo>
                  <a:lnTo>
                    <a:pt x="7851" y="855"/>
                  </a:lnTo>
                  <a:lnTo>
                    <a:pt x="7566" y="2034"/>
                  </a:lnTo>
                  <a:lnTo>
                    <a:pt x="7444" y="2563"/>
                  </a:lnTo>
                  <a:lnTo>
                    <a:pt x="7281" y="3092"/>
                  </a:lnTo>
                  <a:lnTo>
                    <a:pt x="7200" y="3214"/>
                  </a:lnTo>
                  <a:lnTo>
                    <a:pt x="7119" y="3295"/>
                  </a:lnTo>
                  <a:lnTo>
                    <a:pt x="6875" y="3295"/>
                  </a:lnTo>
                  <a:lnTo>
                    <a:pt x="6631" y="3133"/>
                  </a:lnTo>
                  <a:lnTo>
                    <a:pt x="6427" y="2970"/>
                  </a:lnTo>
                  <a:lnTo>
                    <a:pt x="5532" y="2197"/>
                  </a:lnTo>
                  <a:lnTo>
                    <a:pt x="4678" y="1505"/>
                  </a:lnTo>
                  <a:lnTo>
                    <a:pt x="4271" y="1139"/>
                  </a:lnTo>
                  <a:lnTo>
                    <a:pt x="3824" y="814"/>
                  </a:lnTo>
                  <a:lnTo>
                    <a:pt x="3661" y="733"/>
                  </a:lnTo>
                  <a:lnTo>
                    <a:pt x="3417" y="651"/>
                  </a:lnTo>
                  <a:lnTo>
                    <a:pt x="3214" y="651"/>
                  </a:lnTo>
                  <a:lnTo>
                    <a:pt x="3010" y="692"/>
                  </a:lnTo>
                  <a:lnTo>
                    <a:pt x="2766" y="773"/>
                  </a:lnTo>
                  <a:lnTo>
                    <a:pt x="2563" y="936"/>
                  </a:lnTo>
                  <a:lnTo>
                    <a:pt x="2156" y="1261"/>
                  </a:lnTo>
                  <a:lnTo>
                    <a:pt x="372" y="2661"/>
                  </a:lnTo>
                  <a:lnTo>
                    <a:pt x="407" y="163"/>
                  </a:lnTo>
                  <a:lnTo>
                    <a:pt x="366" y="82"/>
                  </a:lnTo>
                  <a:lnTo>
                    <a:pt x="326" y="41"/>
                  </a:lnTo>
                  <a:lnTo>
                    <a:pt x="28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41"/>
          <p:cNvSpPr txBox="1">
            <a:spLocks noGrp="1"/>
          </p:cNvSpPr>
          <p:nvPr>
            <p:ph type="title"/>
          </p:nvPr>
        </p:nvSpPr>
        <p:spPr>
          <a:xfrm>
            <a:off x="720000" y="143273"/>
            <a:ext cx="7704000" cy="572700"/>
          </a:xfrm>
          <a:prstGeom prst="rect">
            <a:avLst/>
          </a:prstGeom>
        </p:spPr>
        <p:txBody>
          <a:bodyPr spcFirstLastPara="1" wrap="square" lIns="91425" tIns="91425" rIns="91425" bIns="91425" anchor="t" anchorCtr="0">
            <a:noAutofit/>
          </a:bodyPr>
          <a:lstStyle/>
          <a:p>
            <a:pPr lvl="0"/>
            <a:r>
              <a:rPr lang="uk-UA" dirty="0"/>
              <a:t>Процеси, які підтримують проблеми</a:t>
            </a:r>
            <a:endParaRPr b="1" dirty="0"/>
          </a:p>
        </p:txBody>
      </p:sp>
      <p:sp>
        <p:nvSpPr>
          <p:cNvPr id="1369" name="Google Shape;1369;p41"/>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1"/>
          <p:cNvSpPr/>
          <p:nvPr/>
        </p:nvSpPr>
        <p:spPr>
          <a:xfrm>
            <a:off x="3770129" y="4749005"/>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Подзаголовок 3"/>
          <p:cNvSpPr>
            <a:spLocks noGrp="1"/>
          </p:cNvSpPr>
          <p:nvPr>
            <p:ph type="subTitle" idx="4"/>
          </p:nvPr>
        </p:nvSpPr>
        <p:spPr>
          <a:xfrm>
            <a:off x="801914" y="737396"/>
            <a:ext cx="7958137" cy="4173537"/>
          </a:xfrm>
        </p:spPr>
        <p:txBody>
          <a:bodyPr/>
          <a:lstStyle/>
          <a:p>
            <a:pPr algn="l">
              <a:buFont typeface="Arial" charset="0"/>
              <a:buChar char="•"/>
            </a:pPr>
            <a:r>
              <a:rPr lang="uk-UA" sz="1600" b="1" dirty="0"/>
              <a:t>Захисна поведінка</a:t>
            </a:r>
            <a:br>
              <a:rPr lang="uk-UA" dirty="0"/>
            </a:br>
            <a:r>
              <a:rPr lang="uk-UA" dirty="0"/>
              <a:t>Той, хто боїться здатися нудним, буде намагатись «не висуватись». Людина із ОКР може виконувати своєрідні дії, ритуали (наприклад, 9 разів повернеться через праве плече та 9 через ліве), щоб запобігти вигаданій катастрофі. Один із найбільш поширених варіантів – це уникнення.</a:t>
            </a:r>
          </a:p>
          <a:p>
            <a:pPr algn="l">
              <a:buFont typeface="Arial" charset="0"/>
              <a:buChar char="•"/>
            </a:pPr>
            <a:r>
              <a:rPr lang="uk-UA" sz="1600" b="1" dirty="0"/>
              <a:t>Зниження активності </a:t>
            </a:r>
            <a:br>
              <a:rPr lang="uk-UA" sz="1600" b="1" dirty="0"/>
            </a:br>
            <a:r>
              <a:rPr lang="uk-UA" dirty="0"/>
              <a:t>Поганий настрій призводить до зниження активності, що в результати призводить до втрати позитивної винагороди від тієї діяльності, що раніше приносила гарні відчуття. Це ще більше закріплює депресію.</a:t>
            </a:r>
          </a:p>
          <a:p>
            <a:pPr algn="l">
              <a:buFont typeface="Arial" charset="0"/>
              <a:buChar char="•"/>
            </a:pPr>
            <a:r>
              <a:rPr lang="uk-UA" sz="1600" b="1" dirty="0"/>
              <a:t>Катастрофічна інтерпретація</a:t>
            </a:r>
            <a:br>
              <a:rPr lang="uk-UA" dirty="0"/>
            </a:br>
            <a:r>
              <a:rPr lang="uk-UA" dirty="0"/>
              <a:t>Тілесні зміни (серцебиття, утруднене дихання та інші вегетативні реакції) </a:t>
            </a:r>
            <a:r>
              <a:rPr lang="uk-UA" dirty="0" err="1"/>
              <a:t>інтрепретуються</a:t>
            </a:r>
            <a:r>
              <a:rPr lang="uk-UA" dirty="0"/>
              <a:t> як такі, що загрожують життю – «у мене зараз трапиться серцевий напад», «я божеволію». </a:t>
            </a:r>
          </a:p>
          <a:p>
            <a:pPr algn="l">
              <a:buFont typeface="Arial" charset="0"/>
              <a:buChar char="•"/>
            </a:pPr>
            <a:r>
              <a:rPr lang="uk-UA" sz="1600" b="1" dirty="0"/>
              <a:t>Пророцтва, які ведуть до </a:t>
            </a:r>
            <a:r>
              <a:rPr lang="uk-UA" sz="1600" b="1" dirty="0" err="1"/>
              <a:t>самовиповнення</a:t>
            </a:r>
            <a:br>
              <a:rPr lang="uk-UA" sz="1600" b="1" dirty="0"/>
            </a:br>
            <a:r>
              <a:rPr lang="uk-UA" dirty="0"/>
              <a:t>Очікування негативних подій буде провокувати їх виникнення. Наприклад, у випадку соціальної тривоги людина віддаляється від інших та уникає соціальних взаємодій. Оточуючі, які помічають таку поведінку згодом перестають звертатися до цієї людини, що служить підтвердженням переконання «мене відкидають інші люди».</a:t>
            </a:r>
          </a:p>
          <a:p>
            <a:pPr algn="l">
              <a:buFont typeface="Arial" charset="0"/>
              <a:buChar char="•"/>
            </a:pPr>
            <a:endParaRPr lang="uk-UA" dirty="0"/>
          </a:p>
          <a:p>
            <a:pPr algn="l">
              <a:buFont typeface="Arial" charset="0"/>
              <a:buChar char="•"/>
            </a:pPr>
            <a:endParaRPr lang="uk-UA" dirty="0"/>
          </a:p>
          <a:p>
            <a:pPr algn="l">
              <a:buFont typeface="Arial" charset="0"/>
              <a:buChar char="•"/>
            </a:pPr>
            <a:endParaRPr lang="ru-RU" dirty="0"/>
          </a:p>
        </p:txBody>
      </p:sp>
      <p:grpSp>
        <p:nvGrpSpPr>
          <p:cNvPr id="25" name="Google Shape;1498;p44"/>
          <p:cNvGrpSpPr/>
          <p:nvPr/>
        </p:nvGrpSpPr>
        <p:grpSpPr>
          <a:xfrm rot="20745528">
            <a:off x="252626" y="1807883"/>
            <a:ext cx="413174" cy="492257"/>
            <a:chOff x="3308350" y="2673800"/>
            <a:chExt cx="339500" cy="423175"/>
          </a:xfrm>
        </p:grpSpPr>
        <p:sp>
          <p:nvSpPr>
            <p:cNvPr id="26" name="Google Shape;1499;p44"/>
            <p:cNvSpPr/>
            <p:nvPr/>
          </p:nvSpPr>
          <p:spPr>
            <a:xfrm>
              <a:off x="3523425" y="2787725"/>
              <a:ext cx="38375" cy="16300"/>
            </a:xfrm>
            <a:custGeom>
              <a:avLst/>
              <a:gdLst/>
              <a:ahLst/>
              <a:cxnLst/>
              <a:rect l="l" t="t" r="r" b="b"/>
              <a:pathLst>
                <a:path w="1535" h="652" extrusionOk="0">
                  <a:moveTo>
                    <a:pt x="1535" y="0"/>
                  </a:moveTo>
                  <a:lnTo>
                    <a:pt x="0" y="419"/>
                  </a:lnTo>
                  <a:lnTo>
                    <a:pt x="186" y="558"/>
                  </a:lnTo>
                  <a:lnTo>
                    <a:pt x="419" y="605"/>
                  </a:lnTo>
                  <a:lnTo>
                    <a:pt x="651" y="651"/>
                  </a:lnTo>
                  <a:lnTo>
                    <a:pt x="884" y="605"/>
                  </a:lnTo>
                  <a:lnTo>
                    <a:pt x="1116" y="512"/>
                  </a:lnTo>
                  <a:lnTo>
                    <a:pt x="1256" y="372"/>
                  </a:lnTo>
                  <a:lnTo>
                    <a:pt x="1442" y="186"/>
                  </a:lnTo>
                  <a:lnTo>
                    <a:pt x="15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00;p44"/>
            <p:cNvSpPr/>
            <p:nvPr/>
          </p:nvSpPr>
          <p:spPr>
            <a:xfrm>
              <a:off x="3523425" y="2787725"/>
              <a:ext cx="38375" cy="16300"/>
            </a:xfrm>
            <a:custGeom>
              <a:avLst/>
              <a:gdLst/>
              <a:ahLst/>
              <a:cxnLst/>
              <a:rect l="l" t="t" r="r" b="b"/>
              <a:pathLst>
                <a:path w="1535" h="652" fill="none" extrusionOk="0">
                  <a:moveTo>
                    <a:pt x="884" y="605"/>
                  </a:moveTo>
                  <a:lnTo>
                    <a:pt x="884" y="605"/>
                  </a:lnTo>
                  <a:lnTo>
                    <a:pt x="1116" y="512"/>
                  </a:lnTo>
                  <a:lnTo>
                    <a:pt x="1256" y="372"/>
                  </a:lnTo>
                  <a:lnTo>
                    <a:pt x="1442" y="186"/>
                  </a:lnTo>
                  <a:lnTo>
                    <a:pt x="1535" y="0"/>
                  </a:lnTo>
                  <a:lnTo>
                    <a:pt x="0" y="419"/>
                  </a:lnTo>
                  <a:lnTo>
                    <a:pt x="0" y="419"/>
                  </a:lnTo>
                  <a:lnTo>
                    <a:pt x="186" y="558"/>
                  </a:lnTo>
                  <a:lnTo>
                    <a:pt x="419" y="605"/>
                  </a:lnTo>
                  <a:lnTo>
                    <a:pt x="651" y="651"/>
                  </a:lnTo>
                  <a:lnTo>
                    <a:pt x="884" y="605"/>
                  </a:lnTo>
                  <a:lnTo>
                    <a:pt x="884" y="605"/>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01;p44"/>
            <p:cNvSpPr/>
            <p:nvPr/>
          </p:nvSpPr>
          <p:spPr>
            <a:xfrm>
              <a:off x="3545500" y="280282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02;p44"/>
            <p:cNvSpPr/>
            <p:nvPr/>
          </p:nvSpPr>
          <p:spPr>
            <a:xfrm>
              <a:off x="3438550" y="2787725"/>
              <a:ext cx="38400" cy="16300"/>
            </a:xfrm>
            <a:custGeom>
              <a:avLst/>
              <a:gdLst/>
              <a:ahLst/>
              <a:cxnLst/>
              <a:rect l="l" t="t" r="r" b="b"/>
              <a:pathLst>
                <a:path w="1536" h="652" extrusionOk="0">
                  <a:moveTo>
                    <a:pt x="1" y="0"/>
                  </a:moveTo>
                  <a:lnTo>
                    <a:pt x="94" y="186"/>
                  </a:lnTo>
                  <a:lnTo>
                    <a:pt x="187" y="326"/>
                  </a:lnTo>
                  <a:lnTo>
                    <a:pt x="326" y="465"/>
                  </a:lnTo>
                  <a:lnTo>
                    <a:pt x="512" y="558"/>
                  </a:lnTo>
                  <a:lnTo>
                    <a:pt x="652" y="605"/>
                  </a:lnTo>
                  <a:lnTo>
                    <a:pt x="838" y="651"/>
                  </a:lnTo>
                  <a:lnTo>
                    <a:pt x="1024" y="651"/>
                  </a:lnTo>
                  <a:lnTo>
                    <a:pt x="1210" y="605"/>
                  </a:lnTo>
                  <a:lnTo>
                    <a:pt x="1349" y="512"/>
                  </a:lnTo>
                  <a:lnTo>
                    <a:pt x="1535" y="419"/>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03;p44"/>
            <p:cNvSpPr/>
            <p:nvPr/>
          </p:nvSpPr>
          <p:spPr>
            <a:xfrm>
              <a:off x="3438550" y="2787725"/>
              <a:ext cx="38400" cy="16300"/>
            </a:xfrm>
            <a:custGeom>
              <a:avLst/>
              <a:gdLst/>
              <a:ahLst/>
              <a:cxnLst/>
              <a:rect l="l" t="t" r="r" b="b"/>
              <a:pathLst>
                <a:path w="1536" h="652" fill="none" extrusionOk="0">
                  <a:moveTo>
                    <a:pt x="94" y="186"/>
                  </a:moveTo>
                  <a:lnTo>
                    <a:pt x="94" y="186"/>
                  </a:lnTo>
                  <a:lnTo>
                    <a:pt x="187" y="326"/>
                  </a:lnTo>
                  <a:lnTo>
                    <a:pt x="326" y="465"/>
                  </a:lnTo>
                  <a:lnTo>
                    <a:pt x="512" y="558"/>
                  </a:lnTo>
                  <a:lnTo>
                    <a:pt x="652" y="605"/>
                  </a:lnTo>
                  <a:lnTo>
                    <a:pt x="652" y="605"/>
                  </a:lnTo>
                  <a:lnTo>
                    <a:pt x="838" y="651"/>
                  </a:lnTo>
                  <a:lnTo>
                    <a:pt x="1024" y="651"/>
                  </a:lnTo>
                  <a:lnTo>
                    <a:pt x="1210" y="605"/>
                  </a:lnTo>
                  <a:lnTo>
                    <a:pt x="1349" y="512"/>
                  </a:lnTo>
                  <a:lnTo>
                    <a:pt x="1349" y="512"/>
                  </a:lnTo>
                  <a:lnTo>
                    <a:pt x="1535" y="419"/>
                  </a:lnTo>
                  <a:lnTo>
                    <a:pt x="1" y="0"/>
                  </a:lnTo>
                  <a:lnTo>
                    <a:pt x="1" y="0"/>
                  </a:lnTo>
                  <a:lnTo>
                    <a:pt x="94" y="186"/>
                  </a:lnTo>
                  <a:lnTo>
                    <a:pt x="94" y="18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04;p44"/>
            <p:cNvSpPr/>
            <p:nvPr/>
          </p:nvSpPr>
          <p:spPr>
            <a:xfrm>
              <a:off x="3440875" y="2792375"/>
              <a:ext cx="25" cy="25"/>
            </a:xfrm>
            <a:custGeom>
              <a:avLst/>
              <a:gdLst/>
              <a:ahLst/>
              <a:cxnLst/>
              <a:rect l="l" t="t" r="r" b="b"/>
              <a:pathLst>
                <a:path w="1" h="1" fill="none" extrusionOk="0">
                  <a:moveTo>
                    <a:pt x="1" y="0"/>
                  </a:moveTo>
                  <a:lnTo>
                    <a:pt x="1"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05;p44"/>
            <p:cNvSpPr/>
            <p:nvPr/>
          </p:nvSpPr>
          <p:spPr>
            <a:xfrm>
              <a:off x="3308350" y="2673800"/>
              <a:ext cx="339500" cy="423175"/>
            </a:xfrm>
            <a:custGeom>
              <a:avLst/>
              <a:gdLst/>
              <a:ahLst/>
              <a:cxnLst/>
              <a:rect l="l" t="t" r="r" b="b"/>
              <a:pathLst>
                <a:path w="13580" h="16927" extrusionOk="0">
                  <a:moveTo>
                    <a:pt x="10696" y="3441"/>
                  </a:moveTo>
                  <a:lnTo>
                    <a:pt x="10836" y="3488"/>
                  </a:lnTo>
                  <a:lnTo>
                    <a:pt x="11022" y="3627"/>
                  </a:lnTo>
                  <a:lnTo>
                    <a:pt x="11068" y="3767"/>
                  </a:lnTo>
                  <a:lnTo>
                    <a:pt x="11161" y="4185"/>
                  </a:lnTo>
                  <a:lnTo>
                    <a:pt x="11115" y="4557"/>
                  </a:lnTo>
                  <a:lnTo>
                    <a:pt x="11068" y="4883"/>
                  </a:lnTo>
                  <a:lnTo>
                    <a:pt x="10882" y="5255"/>
                  </a:lnTo>
                  <a:lnTo>
                    <a:pt x="10696" y="5534"/>
                  </a:lnTo>
                  <a:lnTo>
                    <a:pt x="10417" y="5813"/>
                  </a:lnTo>
                  <a:lnTo>
                    <a:pt x="10091" y="5999"/>
                  </a:lnTo>
                  <a:lnTo>
                    <a:pt x="9719" y="6138"/>
                  </a:lnTo>
                  <a:lnTo>
                    <a:pt x="9487" y="6185"/>
                  </a:lnTo>
                  <a:lnTo>
                    <a:pt x="9022" y="6185"/>
                  </a:lnTo>
                  <a:lnTo>
                    <a:pt x="8789" y="6138"/>
                  </a:lnTo>
                  <a:lnTo>
                    <a:pt x="8371" y="5999"/>
                  </a:lnTo>
                  <a:lnTo>
                    <a:pt x="7999" y="5720"/>
                  </a:lnTo>
                  <a:lnTo>
                    <a:pt x="7673" y="5394"/>
                  </a:lnTo>
                  <a:lnTo>
                    <a:pt x="7394" y="5720"/>
                  </a:lnTo>
                  <a:lnTo>
                    <a:pt x="7069" y="5952"/>
                  </a:lnTo>
                  <a:lnTo>
                    <a:pt x="6836" y="6045"/>
                  </a:lnTo>
                  <a:lnTo>
                    <a:pt x="6604" y="6138"/>
                  </a:lnTo>
                  <a:lnTo>
                    <a:pt x="6371" y="6185"/>
                  </a:lnTo>
                  <a:lnTo>
                    <a:pt x="5860" y="6185"/>
                  </a:lnTo>
                  <a:lnTo>
                    <a:pt x="5627" y="6138"/>
                  </a:lnTo>
                  <a:lnTo>
                    <a:pt x="5255" y="5999"/>
                  </a:lnTo>
                  <a:lnTo>
                    <a:pt x="4930" y="5813"/>
                  </a:lnTo>
                  <a:lnTo>
                    <a:pt x="4651" y="5534"/>
                  </a:lnTo>
                  <a:lnTo>
                    <a:pt x="4465" y="5255"/>
                  </a:lnTo>
                  <a:lnTo>
                    <a:pt x="4279" y="4883"/>
                  </a:lnTo>
                  <a:lnTo>
                    <a:pt x="4232" y="4511"/>
                  </a:lnTo>
                  <a:lnTo>
                    <a:pt x="4186" y="4139"/>
                  </a:lnTo>
                  <a:lnTo>
                    <a:pt x="4279" y="3767"/>
                  </a:lnTo>
                  <a:lnTo>
                    <a:pt x="4325" y="3627"/>
                  </a:lnTo>
                  <a:lnTo>
                    <a:pt x="4511" y="3488"/>
                  </a:lnTo>
                  <a:lnTo>
                    <a:pt x="4697" y="3441"/>
                  </a:lnTo>
                  <a:lnTo>
                    <a:pt x="4883" y="3441"/>
                  </a:lnTo>
                  <a:lnTo>
                    <a:pt x="7627" y="4185"/>
                  </a:lnTo>
                  <a:lnTo>
                    <a:pt x="7720" y="4185"/>
                  </a:lnTo>
                  <a:lnTo>
                    <a:pt x="10464" y="3441"/>
                  </a:lnTo>
                  <a:close/>
                  <a:moveTo>
                    <a:pt x="10184" y="7394"/>
                  </a:moveTo>
                  <a:lnTo>
                    <a:pt x="10324" y="7441"/>
                  </a:lnTo>
                  <a:lnTo>
                    <a:pt x="10836" y="7766"/>
                  </a:lnTo>
                  <a:lnTo>
                    <a:pt x="10975" y="7906"/>
                  </a:lnTo>
                  <a:lnTo>
                    <a:pt x="11022" y="8092"/>
                  </a:lnTo>
                  <a:lnTo>
                    <a:pt x="11022" y="8278"/>
                  </a:lnTo>
                  <a:lnTo>
                    <a:pt x="10975" y="8464"/>
                  </a:lnTo>
                  <a:lnTo>
                    <a:pt x="10836" y="8603"/>
                  </a:lnTo>
                  <a:lnTo>
                    <a:pt x="10650" y="8696"/>
                  </a:lnTo>
                  <a:lnTo>
                    <a:pt x="10464" y="8696"/>
                  </a:lnTo>
                  <a:lnTo>
                    <a:pt x="10278" y="8603"/>
                  </a:lnTo>
                  <a:lnTo>
                    <a:pt x="10091" y="8464"/>
                  </a:lnTo>
                  <a:lnTo>
                    <a:pt x="9533" y="8929"/>
                  </a:lnTo>
                  <a:lnTo>
                    <a:pt x="9394" y="9022"/>
                  </a:lnTo>
                  <a:lnTo>
                    <a:pt x="9068" y="9022"/>
                  </a:lnTo>
                  <a:lnTo>
                    <a:pt x="8929" y="8929"/>
                  </a:lnTo>
                  <a:lnTo>
                    <a:pt x="8371" y="8510"/>
                  </a:lnTo>
                  <a:lnTo>
                    <a:pt x="7859" y="8929"/>
                  </a:lnTo>
                  <a:lnTo>
                    <a:pt x="7720" y="9022"/>
                  </a:lnTo>
                  <a:lnTo>
                    <a:pt x="7394" y="9022"/>
                  </a:lnTo>
                  <a:lnTo>
                    <a:pt x="7255" y="8929"/>
                  </a:lnTo>
                  <a:lnTo>
                    <a:pt x="6743" y="8510"/>
                  </a:lnTo>
                  <a:lnTo>
                    <a:pt x="6232" y="8929"/>
                  </a:lnTo>
                  <a:lnTo>
                    <a:pt x="6092" y="9022"/>
                  </a:lnTo>
                  <a:lnTo>
                    <a:pt x="5767" y="9022"/>
                  </a:lnTo>
                  <a:lnTo>
                    <a:pt x="5581" y="8929"/>
                  </a:lnTo>
                  <a:lnTo>
                    <a:pt x="5069" y="8464"/>
                  </a:lnTo>
                  <a:lnTo>
                    <a:pt x="4883" y="8603"/>
                  </a:lnTo>
                  <a:lnTo>
                    <a:pt x="4697" y="8696"/>
                  </a:lnTo>
                  <a:lnTo>
                    <a:pt x="4511" y="8696"/>
                  </a:lnTo>
                  <a:lnTo>
                    <a:pt x="4325" y="8603"/>
                  </a:lnTo>
                  <a:lnTo>
                    <a:pt x="4186" y="8464"/>
                  </a:lnTo>
                  <a:lnTo>
                    <a:pt x="4093" y="8278"/>
                  </a:lnTo>
                  <a:lnTo>
                    <a:pt x="4093" y="8092"/>
                  </a:lnTo>
                  <a:lnTo>
                    <a:pt x="4186" y="7906"/>
                  </a:lnTo>
                  <a:lnTo>
                    <a:pt x="4325" y="7766"/>
                  </a:lnTo>
                  <a:lnTo>
                    <a:pt x="4790" y="7441"/>
                  </a:lnTo>
                  <a:lnTo>
                    <a:pt x="4976" y="7394"/>
                  </a:lnTo>
                  <a:lnTo>
                    <a:pt x="5255" y="7394"/>
                  </a:lnTo>
                  <a:lnTo>
                    <a:pt x="5395" y="7487"/>
                  </a:lnTo>
                  <a:lnTo>
                    <a:pt x="5906" y="7906"/>
                  </a:lnTo>
                  <a:lnTo>
                    <a:pt x="6418" y="7487"/>
                  </a:lnTo>
                  <a:lnTo>
                    <a:pt x="6557" y="7394"/>
                  </a:lnTo>
                  <a:lnTo>
                    <a:pt x="6883" y="7394"/>
                  </a:lnTo>
                  <a:lnTo>
                    <a:pt x="7069" y="7487"/>
                  </a:lnTo>
                  <a:lnTo>
                    <a:pt x="7580" y="7906"/>
                  </a:lnTo>
                  <a:lnTo>
                    <a:pt x="8092" y="7487"/>
                  </a:lnTo>
                  <a:lnTo>
                    <a:pt x="8231" y="7394"/>
                  </a:lnTo>
                  <a:lnTo>
                    <a:pt x="8557" y="7394"/>
                  </a:lnTo>
                  <a:lnTo>
                    <a:pt x="8696" y="7487"/>
                  </a:lnTo>
                  <a:lnTo>
                    <a:pt x="9208" y="7906"/>
                  </a:lnTo>
                  <a:lnTo>
                    <a:pt x="9719" y="7487"/>
                  </a:lnTo>
                  <a:lnTo>
                    <a:pt x="9859" y="7394"/>
                  </a:lnTo>
                  <a:close/>
                  <a:moveTo>
                    <a:pt x="7580" y="0"/>
                  </a:moveTo>
                  <a:lnTo>
                    <a:pt x="6976" y="47"/>
                  </a:lnTo>
                  <a:lnTo>
                    <a:pt x="6371" y="93"/>
                  </a:lnTo>
                  <a:lnTo>
                    <a:pt x="5813" y="279"/>
                  </a:lnTo>
                  <a:lnTo>
                    <a:pt x="5255" y="465"/>
                  </a:lnTo>
                  <a:lnTo>
                    <a:pt x="4744" y="698"/>
                  </a:lnTo>
                  <a:lnTo>
                    <a:pt x="4232" y="1023"/>
                  </a:lnTo>
                  <a:lnTo>
                    <a:pt x="3767" y="1349"/>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47" y="10184"/>
                  </a:lnTo>
                  <a:lnTo>
                    <a:pt x="1" y="10277"/>
                  </a:lnTo>
                  <a:lnTo>
                    <a:pt x="47" y="10417"/>
                  </a:lnTo>
                  <a:lnTo>
                    <a:pt x="94" y="10556"/>
                  </a:lnTo>
                  <a:lnTo>
                    <a:pt x="140" y="10649"/>
                  </a:lnTo>
                  <a:lnTo>
                    <a:pt x="280" y="10696"/>
                  </a:lnTo>
                  <a:lnTo>
                    <a:pt x="373" y="10742"/>
                  </a:lnTo>
                  <a:lnTo>
                    <a:pt x="512" y="10789"/>
                  </a:lnTo>
                  <a:lnTo>
                    <a:pt x="1582" y="10789"/>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6511" y="15113"/>
                  </a:lnTo>
                  <a:lnTo>
                    <a:pt x="6511" y="16415"/>
                  </a:lnTo>
                  <a:lnTo>
                    <a:pt x="6557" y="16601"/>
                  </a:lnTo>
                  <a:lnTo>
                    <a:pt x="6650" y="16787"/>
                  </a:lnTo>
                  <a:lnTo>
                    <a:pt x="6836" y="16880"/>
                  </a:lnTo>
                  <a:lnTo>
                    <a:pt x="7022" y="16927"/>
                  </a:lnTo>
                  <a:lnTo>
                    <a:pt x="13068" y="16927"/>
                  </a:lnTo>
                  <a:lnTo>
                    <a:pt x="13254" y="16880"/>
                  </a:lnTo>
                  <a:lnTo>
                    <a:pt x="13440" y="16787"/>
                  </a:lnTo>
                  <a:lnTo>
                    <a:pt x="13533" y="16601"/>
                  </a:lnTo>
                  <a:lnTo>
                    <a:pt x="13579" y="16415"/>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347" y="1349"/>
                  </a:lnTo>
                  <a:lnTo>
                    <a:pt x="10882" y="1023"/>
                  </a:lnTo>
                  <a:lnTo>
                    <a:pt x="10371" y="698"/>
                  </a:lnTo>
                  <a:lnTo>
                    <a:pt x="9859" y="465"/>
                  </a:lnTo>
                  <a:lnTo>
                    <a:pt x="9301" y="279"/>
                  </a:lnTo>
                  <a:lnTo>
                    <a:pt x="8743" y="93"/>
                  </a:lnTo>
                  <a:lnTo>
                    <a:pt x="8138" y="47"/>
                  </a:lnTo>
                  <a:lnTo>
                    <a:pt x="75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06;p44"/>
            <p:cNvSpPr/>
            <p:nvPr/>
          </p:nvSpPr>
          <p:spPr>
            <a:xfrm>
              <a:off x="3308350" y="2673800"/>
              <a:ext cx="339500" cy="423175"/>
            </a:xfrm>
            <a:custGeom>
              <a:avLst/>
              <a:gdLst/>
              <a:ahLst/>
              <a:cxnLst/>
              <a:rect l="l" t="t" r="r" b="b"/>
              <a:pathLst>
                <a:path w="13580" h="16927" fill="none" extrusionOk="0">
                  <a:moveTo>
                    <a:pt x="11812" y="1767"/>
                  </a:moveTo>
                  <a:lnTo>
                    <a:pt x="11812" y="1767"/>
                  </a:lnTo>
                  <a:lnTo>
                    <a:pt x="11347" y="1349"/>
                  </a:lnTo>
                  <a:lnTo>
                    <a:pt x="10882" y="1023"/>
                  </a:lnTo>
                  <a:lnTo>
                    <a:pt x="10371" y="698"/>
                  </a:lnTo>
                  <a:lnTo>
                    <a:pt x="9859" y="465"/>
                  </a:lnTo>
                  <a:lnTo>
                    <a:pt x="9301" y="279"/>
                  </a:lnTo>
                  <a:lnTo>
                    <a:pt x="8743" y="93"/>
                  </a:lnTo>
                  <a:lnTo>
                    <a:pt x="8138" y="47"/>
                  </a:lnTo>
                  <a:lnTo>
                    <a:pt x="7580" y="0"/>
                  </a:lnTo>
                  <a:lnTo>
                    <a:pt x="7580" y="0"/>
                  </a:lnTo>
                  <a:lnTo>
                    <a:pt x="6976" y="47"/>
                  </a:lnTo>
                  <a:lnTo>
                    <a:pt x="6371" y="93"/>
                  </a:lnTo>
                  <a:lnTo>
                    <a:pt x="5813" y="279"/>
                  </a:lnTo>
                  <a:lnTo>
                    <a:pt x="5255" y="465"/>
                  </a:lnTo>
                  <a:lnTo>
                    <a:pt x="4744" y="698"/>
                  </a:lnTo>
                  <a:lnTo>
                    <a:pt x="4232" y="1023"/>
                  </a:lnTo>
                  <a:lnTo>
                    <a:pt x="3767" y="1349"/>
                  </a:lnTo>
                  <a:lnTo>
                    <a:pt x="3349" y="1767"/>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94" y="10045"/>
                  </a:lnTo>
                  <a:lnTo>
                    <a:pt x="47" y="10184"/>
                  </a:lnTo>
                  <a:lnTo>
                    <a:pt x="1" y="10277"/>
                  </a:lnTo>
                  <a:lnTo>
                    <a:pt x="47" y="10417"/>
                  </a:lnTo>
                  <a:lnTo>
                    <a:pt x="94" y="10556"/>
                  </a:lnTo>
                  <a:lnTo>
                    <a:pt x="94" y="10556"/>
                  </a:lnTo>
                  <a:lnTo>
                    <a:pt x="140" y="10649"/>
                  </a:lnTo>
                  <a:lnTo>
                    <a:pt x="280" y="10696"/>
                  </a:lnTo>
                  <a:lnTo>
                    <a:pt x="373" y="10742"/>
                  </a:lnTo>
                  <a:lnTo>
                    <a:pt x="512" y="10789"/>
                  </a:lnTo>
                  <a:lnTo>
                    <a:pt x="1582" y="10789"/>
                  </a:lnTo>
                  <a:lnTo>
                    <a:pt x="1582" y="11998"/>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4697" y="15113"/>
                  </a:lnTo>
                  <a:lnTo>
                    <a:pt x="6511" y="15113"/>
                  </a:lnTo>
                  <a:lnTo>
                    <a:pt x="6511" y="16415"/>
                  </a:lnTo>
                  <a:lnTo>
                    <a:pt x="6511" y="16415"/>
                  </a:lnTo>
                  <a:lnTo>
                    <a:pt x="6557" y="16601"/>
                  </a:lnTo>
                  <a:lnTo>
                    <a:pt x="6650" y="16787"/>
                  </a:lnTo>
                  <a:lnTo>
                    <a:pt x="6836" y="16880"/>
                  </a:lnTo>
                  <a:lnTo>
                    <a:pt x="7022" y="16927"/>
                  </a:lnTo>
                  <a:lnTo>
                    <a:pt x="13068" y="16927"/>
                  </a:lnTo>
                  <a:lnTo>
                    <a:pt x="13068" y="16927"/>
                  </a:lnTo>
                  <a:lnTo>
                    <a:pt x="13254" y="16880"/>
                  </a:lnTo>
                  <a:lnTo>
                    <a:pt x="13440" y="16787"/>
                  </a:lnTo>
                  <a:lnTo>
                    <a:pt x="13533" y="16601"/>
                  </a:lnTo>
                  <a:lnTo>
                    <a:pt x="13579" y="16415"/>
                  </a:lnTo>
                  <a:lnTo>
                    <a:pt x="13579" y="5999"/>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812" y="176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07;p44"/>
            <p:cNvSpPr/>
            <p:nvPr/>
          </p:nvSpPr>
          <p:spPr>
            <a:xfrm>
              <a:off x="3410650" y="2858650"/>
              <a:ext cx="173250" cy="40700"/>
            </a:xfrm>
            <a:custGeom>
              <a:avLst/>
              <a:gdLst/>
              <a:ahLst/>
              <a:cxnLst/>
              <a:rect l="l" t="t" r="r" b="b"/>
              <a:pathLst>
                <a:path w="6930" h="1628" fill="none" extrusionOk="0">
                  <a:moveTo>
                    <a:pt x="6883" y="1070"/>
                  </a:moveTo>
                  <a:lnTo>
                    <a:pt x="6883" y="1070"/>
                  </a:lnTo>
                  <a:lnTo>
                    <a:pt x="6744" y="1209"/>
                  </a:lnTo>
                  <a:lnTo>
                    <a:pt x="6558" y="1302"/>
                  </a:lnTo>
                  <a:lnTo>
                    <a:pt x="6372" y="1302"/>
                  </a:lnTo>
                  <a:lnTo>
                    <a:pt x="6186" y="1209"/>
                  </a:lnTo>
                  <a:lnTo>
                    <a:pt x="5999" y="1070"/>
                  </a:lnTo>
                  <a:lnTo>
                    <a:pt x="5441" y="1535"/>
                  </a:lnTo>
                  <a:lnTo>
                    <a:pt x="5441" y="1535"/>
                  </a:lnTo>
                  <a:lnTo>
                    <a:pt x="5302" y="1628"/>
                  </a:lnTo>
                  <a:lnTo>
                    <a:pt x="5116" y="1628"/>
                  </a:lnTo>
                  <a:lnTo>
                    <a:pt x="5116" y="1628"/>
                  </a:lnTo>
                  <a:lnTo>
                    <a:pt x="4976" y="1628"/>
                  </a:lnTo>
                  <a:lnTo>
                    <a:pt x="4837" y="1535"/>
                  </a:lnTo>
                  <a:lnTo>
                    <a:pt x="4279" y="1116"/>
                  </a:lnTo>
                  <a:lnTo>
                    <a:pt x="3767" y="1535"/>
                  </a:lnTo>
                  <a:lnTo>
                    <a:pt x="3767" y="1535"/>
                  </a:lnTo>
                  <a:lnTo>
                    <a:pt x="3628" y="1628"/>
                  </a:lnTo>
                  <a:lnTo>
                    <a:pt x="3488" y="1628"/>
                  </a:lnTo>
                  <a:lnTo>
                    <a:pt x="3302" y="1628"/>
                  </a:lnTo>
                  <a:lnTo>
                    <a:pt x="3163" y="1535"/>
                  </a:lnTo>
                  <a:lnTo>
                    <a:pt x="2651" y="1116"/>
                  </a:lnTo>
                  <a:lnTo>
                    <a:pt x="2140" y="1535"/>
                  </a:lnTo>
                  <a:lnTo>
                    <a:pt x="2140" y="1535"/>
                  </a:lnTo>
                  <a:lnTo>
                    <a:pt x="2000" y="1628"/>
                  </a:lnTo>
                  <a:lnTo>
                    <a:pt x="1814" y="1628"/>
                  </a:lnTo>
                  <a:lnTo>
                    <a:pt x="1675" y="1628"/>
                  </a:lnTo>
                  <a:lnTo>
                    <a:pt x="1489" y="1535"/>
                  </a:lnTo>
                  <a:lnTo>
                    <a:pt x="977" y="1070"/>
                  </a:lnTo>
                  <a:lnTo>
                    <a:pt x="791" y="1209"/>
                  </a:lnTo>
                  <a:lnTo>
                    <a:pt x="791" y="1209"/>
                  </a:lnTo>
                  <a:lnTo>
                    <a:pt x="605" y="1302"/>
                  </a:lnTo>
                  <a:lnTo>
                    <a:pt x="419" y="1302"/>
                  </a:lnTo>
                  <a:lnTo>
                    <a:pt x="233" y="1209"/>
                  </a:lnTo>
                  <a:lnTo>
                    <a:pt x="94" y="1070"/>
                  </a:lnTo>
                  <a:lnTo>
                    <a:pt x="94" y="1070"/>
                  </a:lnTo>
                  <a:lnTo>
                    <a:pt x="1" y="884"/>
                  </a:lnTo>
                  <a:lnTo>
                    <a:pt x="1" y="698"/>
                  </a:lnTo>
                  <a:lnTo>
                    <a:pt x="94" y="512"/>
                  </a:lnTo>
                  <a:lnTo>
                    <a:pt x="233" y="372"/>
                  </a:lnTo>
                  <a:lnTo>
                    <a:pt x="698" y="47"/>
                  </a:lnTo>
                  <a:lnTo>
                    <a:pt x="698" y="47"/>
                  </a:lnTo>
                  <a:lnTo>
                    <a:pt x="884" y="0"/>
                  </a:lnTo>
                  <a:lnTo>
                    <a:pt x="1024" y="0"/>
                  </a:lnTo>
                  <a:lnTo>
                    <a:pt x="1163" y="0"/>
                  </a:lnTo>
                  <a:lnTo>
                    <a:pt x="1303" y="93"/>
                  </a:lnTo>
                  <a:lnTo>
                    <a:pt x="1814" y="512"/>
                  </a:lnTo>
                  <a:lnTo>
                    <a:pt x="2326" y="93"/>
                  </a:lnTo>
                  <a:lnTo>
                    <a:pt x="2326" y="93"/>
                  </a:lnTo>
                  <a:lnTo>
                    <a:pt x="2465" y="0"/>
                  </a:lnTo>
                  <a:lnTo>
                    <a:pt x="2651" y="0"/>
                  </a:lnTo>
                  <a:lnTo>
                    <a:pt x="2791" y="0"/>
                  </a:lnTo>
                  <a:lnTo>
                    <a:pt x="2977" y="93"/>
                  </a:lnTo>
                  <a:lnTo>
                    <a:pt x="3488" y="512"/>
                  </a:lnTo>
                  <a:lnTo>
                    <a:pt x="4000" y="93"/>
                  </a:lnTo>
                  <a:lnTo>
                    <a:pt x="4000" y="93"/>
                  </a:lnTo>
                  <a:lnTo>
                    <a:pt x="4139" y="0"/>
                  </a:lnTo>
                  <a:lnTo>
                    <a:pt x="4279" y="0"/>
                  </a:lnTo>
                  <a:lnTo>
                    <a:pt x="4465" y="0"/>
                  </a:lnTo>
                  <a:lnTo>
                    <a:pt x="4604" y="93"/>
                  </a:lnTo>
                  <a:lnTo>
                    <a:pt x="5116" y="512"/>
                  </a:lnTo>
                  <a:lnTo>
                    <a:pt x="5627" y="93"/>
                  </a:lnTo>
                  <a:lnTo>
                    <a:pt x="5627" y="93"/>
                  </a:lnTo>
                  <a:lnTo>
                    <a:pt x="5767" y="0"/>
                  </a:lnTo>
                  <a:lnTo>
                    <a:pt x="5953" y="0"/>
                  </a:lnTo>
                  <a:lnTo>
                    <a:pt x="6092" y="0"/>
                  </a:lnTo>
                  <a:lnTo>
                    <a:pt x="6232" y="47"/>
                  </a:lnTo>
                  <a:lnTo>
                    <a:pt x="6744" y="372"/>
                  </a:lnTo>
                  <a:lnTo>
                    <a:pt x="6744" y="372"/>
                  </a:lnTo>
                  <a:lnTo>
                    <a:pt x="6883" y="512"/>
                  </a:lnTo>
                  <a:lnTo>
                    <a:pt x="6930" y="698"/>
                  </a:lnTo>
                  <a:lnTo>
                    <a:pt x="6930" y="884"/>
                  </a:lnTo>
                  <a:lnTo>
                    <a:pt x="6883" y="1070"/>
                  </a:lnTo>
                  <a:lnTo>
                    <a:pt x="6883" y="107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08;p44"/>
            <p:cNvSpPr/>
            <p:nvPr/>
          </p:nvSpPr>
          <p:spPr>
            <a:xfrm>
              <a:off x="3412975" y="2759825"/>
              <a:ext cx="174425" cy="68600"/>
            </a:xfrm>
            <a:custGeom>
              <a:avLst/>
              <a:gdLst/>
              <a:ahLst/>
              <a:cxnLst/>
              <a:rect l="l" t="t" r="r" b="b"/>
              <a:pathLst>
                <a:path w="6977" h="2744" fill="none" extrusionOk="0">
                  <a:moveTo>
                    <a:pt x="5534" y="2697"/>
                  </a:moveTo>
                  <a:lnTo>
                    <a:pt x="5534" y="2697"/>
                  </a:lnTo>
                  <a:lnTo>
                    <a:pt x="5302" y="2744"/>
                  </a:lnTo>
                  <a:lnTo>
                    <a:pt x="5069" y="2744"/>
                  </a:lnTo>
                  <a:lnTo>
                    <a:pt x="5069" y="2744"/>
                  </a:lnTo>
                  <a:lnTo>
                    <a:pt x="4837" y="2744"/>
                  </a:lnTo>
                  <a:lnTo>
                    <a:pt x="4604" y="2697"/>
                  </a:lnTo>
                  <a:lnTo>
                    <a:pt x="4186" y="2558"/>
                  </a:lnTo>
                  <a:lnTo>
                    <a:pt x="3814" y="2279"/>
                  </a:lnTo>
                  <a:lnTo>
                    <a:pt x="3488" y="1953"/>
                  </a:lnTo>
                  <a:lnTo>
                    <a:pt x="3488" y="1953"/>
                  </a:lnTo>
                  <a:lnTo>
                    <a:pt x="3209" y="2279"/>
                  </a:lnTo>
                  <a:lnTo>
                    <a:pt x="2884" y="2511"/>
                  </a:lnTo>
                  <a:lnTo>
                    <a:pt x="2884" y="2511"/>
                  </a:lnTo>
                  <a:lnTo>
                    <a:pt x="2651" y="2604"/>
                  </a:lnTo>
                  <a:lnTo>
                    <a:pt x="2419" y="2697"/>
                  </a:lnTo>
                  <a:lnTo>
                    <a:pt x="2186" y="2744"/>
                  </a:lnTo>
                  <a:lnTo>
                    <a:pt x="1907" y="2744"/>
                  </a:lnTo>
                  <a:lnTo>
                    <a:pt x="1907" y="2744"/>
                  </a:lnTo>
                  <a:lnTo>
                    <a:pt x="1675" y="2744"/>
                  </a:lnTo>
                  <a:lnTo>
                    <a:pt x="1442" y="2697"/>
                  </a:lnTo>
                  <a:lnTo>
                    <a:pt x="1442" y="2697"/>
                  </a:lnTo>
                  <a:lnTo>
                    <a:pt x="1070" y="2558"/>
                  </a:lnTo>
                  <a:lnTo>
                    <a:pt x="745" y="2372"/>
                  </a:lnTo>
                  <a:lnTo>
                    <a:pt x="466" y="2093"/>
                  </a:lnTo>
                  <a:lnTo>
                    <a:pt x="280" y="1814"/>
                  </a:lnTo>
                  <a:lnTo>
                    <a:pt x="280" y="1814"/>
                  </a:lnTo>
                  <a:lnTo>
                    <a:pt x="94" y="1442"/>
                  </a:lnTo>
                  <a:lnTo>
                    <a:pt x="47" y="1070"/>
                  </a:lnTo>
                  <a:lnTo>
                    <a:pt x="1" y="698"/>
                  </a:lnTo>
                  <a:lnTo>
                    <a:pt x="94" y="326"/>
                  </a:lnTo>
                  <a:lnTo>
                    <a:pt x="94" y="326"/>
                  </a:lnTo>
                  <a:lnTo>
                    <a:pt x="140" y="186"/>
                  </a:lnTo>
                  <a:lnTo>
                    <a:pt x="326" y="47"/>
                  </a:lnTo>
                  <a:lnTo>
                    <a:pt x="326" y="47"/>
                  </a:lnTo>
                  <a:lnTo>
                    <a:pt x="512" y="0"/>
                  </a:lnTo>
                  <a:lnTo>
                    <a:pt x="698" y="0"/>
                  </a:lnTo>
                  <a:lnTo>
                    <a:pt x="3442" y="744"/>
                  </a:lnTo>
                  <a:lnTo>
                    <a:pt x="3442" y="744"/>
                  </a:lnTo>
                  <a:lnTo>
                    <a:pt x="3488" y="744"/>
                  </a:lnTo>
                  <a:lnTo>
                    <a:pt x="3488" y="744"/>
                  </a:lnTo>
                  <a:lnTo>
                    <a:pt x="3535" y="744"/>
                  </a:lnTo>
                  <a:lnTo>
                    <a:pt x="6279" y="0"/>
                  </a:lnTo>
                  <a:lnTo>
                    <a:pt x="6279" y="0"/>
                  </a:lnTo>
                  <a:lnTo>
                    <a:pt x="6511" y="0"/>
                  </a:lnTo>
                  <a:lnTo>
                    <a:pt x="6651" y="47"/>
                  </a:lnTo>
                  <a:lnTo>
                    <a:pt x="6651" y="47"/>
                  </a:lnTo>
                  <a:lnTo>
                    <a:pt x="6837" y="186"/>
                  </a:lnTo>
                  <a:lnTo>
                    <a:pt x="6883" y="326"/>
                  </a:lnTo>
                  <a:lnTo>
                    <a:pt x="6883" y="326"/>
                  </a:lnTo>
                  <a:lnTo>
                    <a:pt x="6976" y="744"/>
                  </a:lnTo>
                  <a:lnTo>
                    <a:pt x="6930" y="1116"/>
                  </a:lnTo>
                  <a:lnTo>
                    <a:pt x="6883" y="1442"/>
                  </a:lnTo>
                  <a:lnTo>
                    <a:pt x="6697" y="1814"/>
                  </a:lnTo>
                  <a:lnTo>
                    <a:pt x="6511" y="2093"/>
                  </a:lnTo>
                  <a:lnTo>
                    <a:pt x="6232" y="2372"/>
                  </a:lnTo>
                  <a:lnTo>
                    <a:pt x="5906" y="2558"/>
                  </a:lnTo>
                  <a:lnTo>
                    <a:pt x="5534" y="2697"/>
                  </a:lnTo>
                  <a:lnTo>
                    <a:pt x="5534" y="269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509;p44"/>
            <p:cNvSpPr/>
            <p:nvPr/>
          </p:nvSpPr>
          <p:spPr>
            <a:xfrm>
              <a:off x="3551325" y="2827250"/>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1481;p44"/>
          <p:cNvGrpSpPr/>
          <p:nvPr/>
        </p:nvGrpSpPr>
        <p:grpSpPr>
          <a:xfrm rot="1303242">
            <a:off x="8214143" y="2501856"/>
            <a:ext cx="474887" cy="474915"/>
            <a:chOff x="4033775" y="1962325"/>
            <a:chExt cx="423175" cy="423200"/>
          </a:xfrm>
        </p:grpSpPr>
        <p:sp>
          <p:nvSpPr>
            <p:cNvPr id="39" name="Google Shape;1482;p44"/>
            <p:cNvSpPr/>
            <p:nvPr/>
          </p:nvSpPr>
          <p:spPr>
            <a:xfrm>
              <a:off x="4033775" y="2227375"/>
              <a:ext cx="423175" cy="158150"/>
            </a:xfrm>
            <a:custGeom>
              <a:avLst/>
              <a:gdLst/>
              <a:ahLst/>
              <a:cxnLst/>
              <a:rect l="l" t="t" r="r" b="b"/>
              <a:pathLst>
                <a:path w="16927" h="6326"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close/>
                  <a:moveTo>
                    <a:pt x="12323" y="1"/>
                  </a:moveTo>
                  <a:lnTo>
                    <a:pt x="1232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483;p44"/>
            <p:cNvSpPr/>
            <p:nvPr/>
          </p:nvSpPr>
          <p:spPr>
            <a:xfrm>
              <a:off x="4033775" y="2227375"/>
              <a:ext cx="423175" cy="158150"/>
            </a:xfrm>
            <a:custGeom>
              <a:avLst/>
              <a:gdLst/>
              <a:ahLst/>
              <a:cxnLst/>
              <a:rect l="l" t="t" r="r" b="b"/>
              <a:pathLst>
                <a:path w="16927" h="6326" fill="none"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484;p44"/>
            <p:cNvSpPr/>
            <p:nvPr/>
          </p:nvSpPr>
          <p:spPr>
            <a:xfrm>
              <a:off x="4341850" y="22273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485;p44"/>
            <p:cNvSpPr/>
            <p:nvPr/>
          </p:nvSpPr>
          <p:spPr>
            <a:xfrm>
              <a:off x="4186075" y="2112300"/>
              <a:ext cx="24425" cy="25600"/>
            </a:xfrm>
            <a:custGeom>
              <a:avLst/>
              <a:gdLst/>
              <a:ahLst/>
              <a:cxnLst/>
              <a:rect l="l" t="t" r="r" b="b"/>
              <a:pathLst>
                <a:path w="977" h="1024"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close/>
                  <a:moveTo>
                    <a:pt x="465" y="1023"/>
                  </a:moveTo>
                  <a:lnTo>
                    <a:pt x="465"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486;p44"/>
            <p:cNvSpPr/>
            <p:nvPr/>
          </p:nvSpPr>
          <p:spPr>
            <a:xfrm>
              <a:off x="4186075" y="2112300"/>
              <a:ext cx="24425" cy="25600"/>
            </a:xfrm>
            <a:custGeom>
              <a:avLst/>
              <a:gdLst/>
              <a:ahLst/>
              <a:cxnLst/>
              <a:rect l="l" t="t" r="r" b="b"/>
              <a:pathLst>
                <a:path w="977" h="1024" fill="none"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487;p44"/>
            <p:cNvSpPr/>
            <p:nvPr/>
          </p:nvSpPr>
          <p:spPr>
            <a:xfrm>
              <a:off x="4197700"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488;p44"/>
            <p:cNvSpPr/>
            <p:nvPr/>
          </p:nvSpPr>
          <p:spPr>
            <a:xfrm>
              <a:off x="4136075" y="1962325"/>
              <a:ext cx="218575" cy="82575"/>
            </a:xfrm>
            <a:custGeom>
              <a:avLst/>
              <a:gdLst/>
              <a:ahLst/>
              <a:cxnLst/>
              <a:rect l="l" t="t" r="r" b="b"/>
              <a:pathLst>
                <a:path w="8743" h="3303"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close/>
                  <a:moveTo>
                    <a:pt x="3953" y="1628"/>
                  </a:moveTo>
                  <a:lnTo>
                    <a:pt x="3953" y="162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489;p44"/>
            <p:cNvSpPr/>
            <p:nvPr/>
          </p:nvSpPr>
          <p:spPr>
            <a:xfrm>
              <a:off x="4136075" y="1962325"/>
              <a:ext cx="218575" cy="82575"/>
            </a:xfrm>
            <a:custGeom>
              <a:avLst/>
              <a:gdLst/>
              <a:ahLst/>
              <a:cxnLst/>
              <a:rect l="l" t="t" r="r" b="b"/>
              <a:pathLst>
                <a:path w="8743" h="3303" fill="none"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490;p44"/>
            <p:cNvSpPr/>
            <p:nvPr/>
          </p:nvSpPr>
          <p:spPr>
            <a:xfrm>
              <a:off x="4234900" y="20030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491;p44"/>
            <p:cNvSpPr/>
            <p:nvPr/>
          </p:nvSpPr>
          <p:spPr>
            <a:xfrm>
              <a:off x="4280225" y="2112300"/>
              <a:ext cx="24450" cy="25600"/>
            </a:xfrm>
            <a:custGeom>
              <a:avLst/>
              <a:gdLst/>
              <a:ahLst/>
              <a:cxnLst/>
              <a:rect l="l" t="t" r="r" b="b"/>
              <a:pathLst>
                <a:path w="978" h="1024"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close/>
                  <a:moveTo>
                    <a:pt x="512" y="1023"/>
                  </a:moveTo>
                  <a:lnTo>
                    <a:pt x="512"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492;p44"/>
            <p:cNvSpPr/>
            <p:nvPr/>
          </p:nvSpPr>
          <p:spPr>
            <a:xfrm>
              <a:off x="4280225" y="2112300"/>
              <a:ext cx="24450" cy="25600"/>
            </a:xfrm>
            <a:custGeom>
              <a:avLst/>
              <a:gdLst/>
              <a:ahLst/>
              <a:cxnLst/>
              <a:rect l="l" t="t" r="r" b="b"/>
              <a:pathLst>
                <a:path w="978" h="1024" fill="none"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493;p44"/>
            <p:cNvSpPr/>
            <p:nvPr/>
          </p:nvSpPr>
          <p:spPr>
            <a:xfrm>
              <a:off x="4293025"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494;p44"/>
            <p:cNvSpPr/>
            <p:nvPr/>
          </p:nvSpPr>
          <p:spPr>
            <a:xfrm>
              <a:off x="4129100" y="2030925"/>
              <a:ext cx="232525" cy="208100"/>
            </a:xfrm>
            <a:custGeom>
              <a:avLst/>
              <a:gdLst/>
              <a:ahLst/>
              <a:cxnLst/>
              <a:rect l="l" t="t" r="r" b="b"/>
              <a:pathLst>
                <a:path w="9301" h="8324"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close/>
                  <a:moveTo>
                    <a:pt x="2744" y="2279"/>
                  </a:moveTo>
                  <a:lnTo>
                    <a:pt x="2744" y="2279"/>
                  </a:lnTo>
                  <a:lnTo>
                    <a:pt x="3163" y="2325"/>
                  </a:lnTo>
                  <a:lnTo>
                    <a:pt x="3535" y="2465"/>
                  </a:lnTo>
                  <a:lnTo>
                    <a:pt x="3814" y="2697"/>
                  </a:lnTo>
                  <a:lnTo>
                    <a:pt x="4046" y="3023"/>
                  </a:lnTo>
                  <a:lnTo>
                    <a:pt x="4046" y="3023"/>
                  </a:lnTo>
                  <a:lnTo>
                    <a:pt x="4325" y="2930"/>
                  </a:lnTo>
                  <a:lnTo>
                    <a:pt x="4651" y="2883"/>
                  </a:lnTo>
                  <a:lnTo>
                    <a:pt x="4651" y="2883"/>
                  </a:lnTo>
                  <a:lnTo>
                    <a:pt x="4976" y="2930"/>
                  </a:lnTo>
                  <a:lnTo>
                    <a:pt x="5255" y="3023"/>
                  </a:lnTo>
                  <a:lnTo>
                    <a:pt x="5255" y="3023"/>
                  </a:lnTo>
                  <a:lnTo>
                    <a:pt x="5488" y="2697"/>
                  </a:lnTo>
                  <a:lnTo>
                    <a:pt x="5767" y="2465"/>
                  </a:lnTo>
                  <a:lnTo>
                    <a:pt x="6139" y="2325"/>
                  </a:lnTo>
                  <a:lnTo>
                    <a:pt x="6557" y="2279"/>
                  </a:lnTo>
                  <a:lnTo>
                    <a:pt x="6557" y="2279"/>
                  </a:lnTo>
                  <a:lnTo>
                    <a:pt x="6836" y="2325"/>
                  </a:lnTo>
                  <a:lnTo>
                    <a:pt x="7115" y="2418"/>
                  </a:lnTo>
                  <a:lnTo>
                    <a:pt x="7348" y="2558"/>
                  </a:lnTo>
                  <a:lnTo>
                    <a:pt x="7580" y="2697"/>
                  </a:lnTo>
                  <a:lnTo>
                    <a:pt x="7766" y="2930"/>
                  </a:lnTo>
                  <a:lnTo>
                    <a:pt x="7906" y="3209"/>
                  </a:lnTo>
                  <a:lnTo>
                    <a:pt x="7999" y="3488"/>
                  </a:lnTo>
                  <a:lnTo>
                    <a:pt x="8045" y="3767"/>
                  </a:lnTo>
                  <a:lnTo>
                    <a:pt x="8045" y="3767"/>
                  </a:lnTo>
                  <a:lnTo>
                    <a:pt x="7999" y="4046"/>
                  </a:lnTo>
                  <a:lnTo>
                    <a:pt x="7906" y="4325"/>
                  </a:lnTo>
                  <a:lnTo>
                    <a:pt x="7766" y="4604"/>
                  </a:lnTo>
                  <a:lnTo>
                    <a:pt x="7580" y="4836"/>
                  </a:lnTo>
                  <a:lnTo>
                    <a:pt x="7348" y="5022"/>
                  </a:lnTo>
                  <a:lnTo>
                    <a:pt x="7115" y="5162"/>
                  </a:lnTo>
                  <a:lnTo>
                    <a:pt x="6836" y="5208"/>
                  </a:lnTo>
                  <a:lnTo>
                    <a:pt x="6557" y="5255"/>
                  </a:lnTo>
                  <a:lnTo>
                    <a:pt x="6557" y="5255"/>
                  </a:lnTo>
                  <a:lnTo>
                    <a:pt x="6278" y="5255"/>
                  </a:lnTo>
                  <a:lnTo>
                    <a:pt x="6046" y="5162"/>
                  </a:lnTo>
                  <a:lnTo>
                    <a:pt x="5813" y="5069"/>
                  </a:lnTo>
                  <a:lnTo>
                    <a:pt x="5581" y="4929"/>
                  </a:lnTo>
                  <a:lnTo>
                    <a:pt x="5395" y="4743"/>
                  </a:lnTo>
                  <a:lnTo>
                    <a:pt x="5255" y="4557"/>
                  </a:lnTo>
                  <a:lnTo>
                    <a:pt x="5162" y="4325"/>
                  </a:lnTo>
                  <a:lnTo>
                    <a:pt x="5069" y="4092"/>
                  </a:lnTo>
                  <a:lnTo>
                    <a:pt x="5069" y="4092"/>
                  </a:lnTo>
                  <a:lnTo>
                    <a:pt x="4883" y="3953"/>
                  </a:lnTo>
                  <a:lnTo>
                    <a:pt x="4651" y="3906"/>
                  </a:lnTo>
                  <a:lnTo>
                    <a:pt x="4651" y="3906"/>
                  </a:lnTo>
                  <a:lnTo>
                    <a:pt x="4418" y="3953"/>
                  </a:lnTo>
                  <a:lnTo>
                    <a:pt x="4232" y="4092"/>
                  </a:lnTo>
                  <a:lnTo>
                    <a:pt x="4232" y="4092"/>
                  </a:lnTo>
                  <a:lnTo>
                    <a:pt x="4139" y="4325"/>
                  </a:lnTo>
                  <a:lnTo>
                    <a:pt x="4046" y="4557"/>
                  </a:lnTo>
                  <a:lnTo>
                    <a:pt x="3907" y="4743"/>
                  </a:lnTo>
                  <a:lnTo>
                    <a:pt x="3721" y="4929"/>
                  </a:lnTo>
                  <a:lnTo>
                    <a:pt x="3488" y="5069"/>
                  </a:lnTo>
                  <a:lnTo>
                    <a:pt x="3256" y="5162"/>
                  </a:lnTo>
                  <a:lnTo>
                    <a:pt x="3023" y="5255"/>
                  </a:lnTo>
                  <a:lnTo>
                    <a:pt x="2744" y="5255"/>
                  </a:lnTo>
                  <a:lnTo>
                    <a:pt x="2744" y="5255"/>
                  </a:lnTo>
                  <a:lnTo>
                    <a:pt x="2465" y="5208"/>
                  </a:lnTo>
                  <a:lnTo>
                    <a:pt x="2186" y="5162"/>
                  </a:lnTo>
                  <a:lnTo>
                    <a:pt x="1954" y="5022"/>
                  </a:lnTo>
                  <a:lnTo>
                    <a:pt x="1721" y="4836"/>
                  </a:lnTo>
                  <a:lnTo>
                    <a:pt x="1535" y="4604"/>
                  </a:lnTo>
                  <a:lnTo>
                    <a:pt x="1396" y="4325"/>
                  </a:lnTo>
                  <a:lnTo>
                    <a:pt x="1303" y="4046"/>
                  </a:lnTo>
                  <a:lnTo>
                    <a:pt x="1256" y="3767"/>
                  </a:lnTo>
                  <a:lnTo>
                    <a:pt x="1256" y="3767"/>
                  </a:lnTo>
                  <a:lnTo>
                    <a:pt x="1303" y="3488"/>
                  </a:lnTo>
                  <a:lnTo>
                    <a:pt x="1396" y="3209"/>
                  </a:lnTo>
                  <a:lnTo>
                    <a:pt x="1535" y="2930"/>
                  </a:lnTo>
                  <a:lnTo>
                    <a:pt x="1721" y="2697"/>
                  </a:lnTo>
                  <a:lnTo>
                    <a:pt x="1954" y="2558"/>
                  </a:lnTo>
                  <a:lnTo>
                    <a:pt x="2186" y="2418"/>
                  </a:lnTo>
                  <a:lnTo>
                    <a:pt x="2465" y="2325"/>
                  </a:lnTo>
                  <a:lnTo>
                    <a:pt x="2744" y="2279"/>
                  </a:lnTo>
                  <a:lnTo>
                    <a:pt x="2744" y="2279"/>
                  </a:lnTo>
                  <a:close/>
                  <a:moveTo>
                    <a:pt x="2744" y="2279"/>
                  </a:moveTo>
                  <a:lnTo>
                    <a:pt x="2744" y="227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495;p44"/>
            <p:cNvSpPr/>
            <p:nvPr/>
          </p:nvSpPr>
          <p:spPr>
            <a:xfrm>
              <a:off x="4129100" y="2030925"/>
              <a:ext cx="232525" cy="208100"/>
            </a:xfrm>
            <a:custGeom>
              <a:avLst/>
              <a:gdLst/>
              <a:ahLst/>
              <a:cxnLst/>
              <a:rect l="l" t="t" r="r" b="b"/>
              <a:pathLst>
                <a:path w="9301" h="8324" fill="none"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496;p44"/>
            <p:cNvSpPr/>
            <p:nvPr/>
          </p:nvSpPr>
          <p:spPr>
            <a:xfrm>
              <a:off x="4160500" y="2087875"/>
              <a:ext cx="169750" cy="74425"/>
            </a:xfrm>
            <a:custGeom>
              <a:avLst/>
              <a:gdLst/>
              <a:ahLst/>
              <a:cxnLst/>
              <a:rect l="l" t="t" r="r" b="b"/>
              <a:pathLst>
                <a:path w="6790" h="2977" fill="none" extrusionOk="0">
                  <a:moveTo>
                    <a:pt x="1488" y="1"/>
                  </a:moveTo>
                  <a:lnTo>
                    <a:pt x="1488" y="1"/>
                  </a:lnTo>
                  <a:lnTo>
                    <a:pt x="1907" y="47"/>
                  </a:lnTo>
                  <a:lnTo>
                    <a:pt x="2279" y="187"/>
                  </a:lnTo>
                  <a:lnTo>
                    <a:pt x="2558" y="419"/>
                  </a:lnTo>
                  <a:lnTo>
                    <a:pt x="2790" y="745"/>
                  </a:lnTo>
                  <a:lnTo>
                    <a:pt x="2790" y="745"/>
                  </a:lnTo>
                  <a:lnTo>
                    <a:pt x="3069" y="652"/>
                  </a:lnTo>
                  <a:lnTo>
                    <a:pt x="3395" y="605"/>
                  </a:lnTo>
                  <a:lnTo>
                    <a:pt x="3395" y="605"/>
                  </a:lnTo>
                  <a:lnTo>
                    <a:pt x="3720" y="652"/>
                  </a:lnTo>
                  <a:lnTo>
                    <a:pt x="3999" y="745"/>
                  </a:lnTo>
                  <a:lnTo>
                    <a:pt x="3999" y="745"/>
                  </a:lnTo>
                  <a:lnTo>
                    <a:pt x="4232" y="419"/>
                  </a:lnTo>
                  <a:lnTo>
                    <a:pt x="4511" y="187"/>
                  </a:lnTo>
                  <a:lnTo>
                    <a:pt x="4883" y="47"/>
                  </a:lnTo>
                  <a:lnTo>
                    <a:pt x="5301" y="1"/>
                  </a:lnTo>
                  <a:lnTo>
                    <a:pt x="5301" y="1"/>
                  </a:lnTo>
                  <a:lnTo>
                    <a:pt x="5580" y="47"/>
                  </a:lnTo>
                  <a:lnTo>
                    <a:pt x="5859" y="140"/>
                  </a:lnTo>
                  <a:lnTo>
                    <a:pt x="6092" y="280"/>
                  </a:lnTo>
                  <a:lnTo>
                    <a:pt x="6324" y="419"/>
                  </a:lnTo>
                  <a:lnTo>
                    <a:pt x="6510" y="652"/>
                  </a:lnTo>
                  <a:lnTo>
                    <a:pt x="6650" y="931"/>
                  </a:lnTo>
                  <a:lnTo>
                    <a:pt x="6743" y="1210"/>
                  </a:lnTo>
                  <a:lnTo>
                    <a:pt x="6789" y="1489"/>
                  </a:lnTo>
                  <a:lnTo>
                    <a:pt x="6789" y="1489"/>
                  </a:lnTo>
                  <a:lnTo>
                    <a:pt x="6743" y="1768"/>
                  </a:lnTo>
                  <a:lnTo>
                    <a:pt x="6650" y="2047"/>
                  </a:lnTo>
                  <a:lnTo>
                    <a:pt x="6510" y="2326"/>
                  </a:lnTo>
                  <a:lnTo>
                    <a:pt x="6324" y="2558"/>
                  </a:lnTo>
                  <a:lnTo>
                    <a:pt x="6092" y="2744"/>
                  </a:lnTo>
                  <a:lnTo>
                    <a:pt x="5859" y="2884"/>
                  </a:lnTo>
                  <a:lnTo>
                    <a:pt x="5580" y="2930"/>
                  </a:lnTo>
                  <a:lnTo>
                    <a:pt x="5301" y="2977"/>
                  </a:lnTo>
                  <a:lnTo>
                    <a:pt x="5301" y="2977"/>
                  </a:lnTo>
                  <a:lnTo>
                    <a:pt x="5022" y="2977"/>
                  </a:lnTo>
                  <a:lnTo>
                    <a:pt x="4790" y="2884"/>
                  </a:lnTo>
                  <a:lnTo>
                    <a:pt x="4557" y="2791"/>
                  </a:lnTo>
                  <a:lnTo>
                    <a:pt x="4325" y="2651"/>
                  </a:lnTo>
                  <a:lnTo>
                    <a:pt x="4139" y="2465"/>
                  </a:lnTo>
                  <a:lnTo>
                    <a:pt x="3999" y="2279"/>
                  </a:lnTo>
                  <a:lnTo>
                    <a:pt x="3906" y="2047"/>
                  </a:lnTo>
                  <a:lnTo>
                    <a:pt x="3813" y="1814"/>
                  </a:lnTo>
                  <a:lnTo>
                    <a:pt x="3813" y="1814"/>
                  </a:lnTo>
                  <a:lnTo>
                    <a:pt x="3627" y="1675"/>
                  </a:lnTo>
                  <a:lnTo>
                    <a:pt x="3395" y="1628"/>
                  </a:lnTo>
                  <a:lnTo>
                    <a:pt x="3395" y="1628"/>
                  </a:lnTo>
                  <a:lnTo>
                    <a:pt x="3162" y="1675"/>
                  </a:lnTo>
                  <a:lnTo>
                    <a:pt x="2976" y="1814"/>
                  </a:lnTo>
                  <a:lnTo>
                    <a:pt x="2976" y="1814"/>
                  </a:lnTo>
                  <a:lnTo>
                    <a:pt x="2883" y="2047"/>
                  </a:lnTo>
                  <a:lnTo>
                    <a:pt x="2790" y="2279"/>
                  </a:lnTo>
                  <a:lnTo>
                    <a:pt x="2651" y="2465"/>
                  </a:lnTo>
                  <a:lnTo>
                    <a:pt x="2465" y="2651"/>
                  </a:lnTo>
                  <a:lnTo>
                    <a:pt x="2232" y="2791"/>
                  </a:lnTo>
                  <a:lnTo>
                    <a:pt x="2000" y="2884"/>
                  </a:lnTo>
                  <a:lnTo>
                    <a:pt x="1767" y="2977"/>
                  </a:lnTo>
                  <a:lnTo>
                    <a:pt x="1488" y="2977"/>
                  </a:lnTo>
                  <a:lnTo>
                    <a:pt x="1488" y="2977"/>
                  </a:lnTo>
                  <a:lnTo>
                    <a:pt x="1209" y="2930"/>
                  </a:lnTo>
                  <a:lnTo>
                    <a:pt x="930" y="2884"/>
                  </a:lnTo>
                  <a:lnTo>
                    <a:pt x="698" y="2744"/>
                  </a:lnTo>
                  <a:lnTo>
                    <a:pt x="465" y="2558"/>
                  </a:lnTo>
                  <a:lnTo>
                    <a:pt x="279" y="2326"/>
                  </a:lnTo>
                  <a:lnTo>
                    <a:pt x="140" y="2047"/>
                  </a:lnTo>
                  <a:lnTo>
                    <a:pt x="47" y="1768"/>
                  </a:lnTo>
                  <a:lnTo>
                    <a:pt x="0" y="1489"/>
                  </a:lnTo>
                  <a:lnTo>
                    <a:pt x="0" y="1489"/>
                  </a:lnTo>
                  <a:lnTo>
                    <a:pt x="47" y="1210"/>
                  </a:lnTo>
                  <a:lnTo>
                    <a:pt x="140" y="931"/>
                  </a:lnTo>
                  <a:lnTo>
                    <a:pt x="279" y="652"/>
                  </a:lnTo>
                  <a:lnTo>
                    <a:pt x="465" y="419"/>
                  </a:lnTo>
                  <a:lnTo>
                    <a:pt x="698" y="280"/>
                  </a:lnTo>
                  <a:lnTo>
                    <a:pt x="930" y="140"/>
                  </a:lnTo>
                  <a:lnTo>
                    <a:pt x="1209" y="47"/>
                  </a:lnTo>
                  <a:lnTo>
                    <a:pt x="1488" y="1"/>
                  </a:lnTo>
                  <a:lnTo>
                    <a:pt x="1488"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497;p44"/>
            <p:cNvSpPr/>
            <p:nvPr/>
          </p:nvSpPr>
          <p:spPr>
            <a:xfrm>
              <a:off x="4197700" y="20878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7"/>
        <p:cNvGrpSpPr/>
        <p:nvPr/>
      </p:nvGrpSpPr>
      <p:grpSpPr>
        <a:xfrm>
          <a:off x="0" y="0"/>
          <a:ext cx="0" cy="0"/>
          <a:chOff x="0" y="0"/>
          <a:chExt cx="0" cy="0"/>
        </a:xfrm>
      </p:grpSpPr>
      <p:sp>
        <p:nvSpPr>
          <p:cNvPr id="1452" name="Google Shape;1452;p44"/>
          <p:cNvSpPr txBox="1">
            <a:spLocks noGrp="1"/>
          </p:cNvSpPr>
          <p:nvPr>
            <p:ph type="title"/>
          </p:nvPr>
        </p:nvSpPr>
        <p:spPr>
          <a:xfrm>
            <a:off x="729427" y="194351"/>
            <a:ext cx="7704000" cy="572700"/>
          </a:xfrm>
          <a:prstGeom prst="rect">
            <a:avLst/>
          </a:prstGeom>
        </p:spPr>
        <p:txBody>
          <a:bodyPr spcFirstLastPara="1" wrap="square" lIns="91425" tIns="91425" rIns="91425" bIns="91425" anchor="t" anchorCtr="0">
            <a:noAutofit/>
          </a:bodyPr>
          <a:lstStyle/>
          <a:p>
            <a:pPr lvl="0"/>
            <a:r>
              <a:rPr lang="uk-UA"/>
              <a:t>Процеси, які підтримують проблеми</a:t>
            </a:r>
            <a:endParaRPr dirty="0"/>
          </a:p>
        </p:txBody>
      </p:sp>
      <p:sp>
        <p:nvSpPr>
          <p:cNvPr id="1455" name="Google Shape;1455;p44"/>
          <p:cNvSpPr txBox="1">
            <a:spLocks noGrp="1"/>
          </p:cNvSpPr>
          <p:nvPr>
            <p:ph type="subTitle" idx="1"/>
          </p:nvPr>
        </p:nvSpPr>
        <p:spPr>
          <a:xfrm>
            <a:off x="894263" y="669237"/>
            <a:ext cx="7412957" cy="4056843"/>
          </a:xfrm>
          <a:prstGeom prst="rect">
            <a:avLst/>
          </a:prstGeom>
        </p:spPr>
        <p:txBody>
          <a:bodyPr spcFirstLastPara="1" wrap="square" lIns="91425" tIns="91425" rIns="91425" bIns="91425" anchor="ctr" anchorCtr="0">
            <a:noAutofit/>
          </a:bodyPr>
          <a:lstStyle/>
          <a:p>
            <a:pPr>
              <a:buFont typeface="Arial" charset="0"/>
              <a:buChar char="•"/>
            </a:pPr>
            <a:r>
              <a:rPr lang="uk-UA" sz="1600" b="1" dirty="0"/>
              <a:t>Страх страху (вторинний страх)</a:t>
            </a:r>
            <a:br>
              <a:rPr lang="uk-UA" sz="1600" b="1" dirty="0"/>
            </a:br>
            <a:r>
              <a:rPr lang="uk-UA" dirty="0"/>
              <a:t>Люди, які пережили страх або тривогу, можуть почати знову її пережити із цього приводу в них виникає вторинна тривога.</a:t>
            </a:r>
            <a:br>
              <a:rPr lang="uk-UA" dirty="0"/>
            </a:br>
            <a:endParaRPr lang="uk-UA" dirty="0"/>
          </a:p>
          <a:p>
            <a:pPr>
              <a:buFont typeface="Arial" charset="0"/>
              <a:buChar char="•"/>
            </a:pPr>
            <a:r>
              <a:rPr lang="uk-UA" sz="1600" b="1" dirty="0"/>
              <a:t>Тривога за те, як ти впораєшся з певним завданням</a:t>
            </a:r>
            <a:br>
              <a:rPr lang="uk-UA" dirty="0"/>
            </a:br>
            <a:r>
              <a:rPr lang="uk-UA" dirty="0"/>
              <a:t>Переживання з приводу того, як ти впораєшся із ситуацію викликає тривогу, яка дійсно заважає впоратись із ситуацією. Приклади – </a:t>
            </a:r>
            <a:r>
              <a:rPr lang="uk-UA" dirty="0" err="1"/>
              <a:t>еректильна</a:t>
            </a:r>
            <a:r>
              <a:rPr lang="uk-UA" dirty="0"/>
              <a:t> </a:t>
            </a:r>
            <a:r>
              <a:rPr lang="uk-UA" dirty="0" err="1"/>
              <a:t>дисфункція</a:t>
            </a:r>
            <a:r>
              <a:rPr lang="uk-UA" dirty="0"/>
              <a:t>, заїкання, невпевненість тощо.</a:t>
            </a:r>
            <a:br>
              <a:rPr lang="uk-UA" dirty="0"/>
            </a:br>
            <a:endParaRPr lang="uk-UA" dirty="0"/>
          </a:p>
          <a:p>
            <a:pPr>
              <a:buFont typeface="Arial" charset="0"/>
              <a:buChar char="•"/>
            </a:pPr>
            <a:r>
              <a:rPr lang="uk-UA" sz="1600" b="1" dirty="0"/>
              <a:t>Перфекціонізм</a:t>
            </a:r>
            <a:br>
              <a:rPr lang="uk-UA" dirty="0"/>
            </a:br>
            <a:r>
              <a:rPr lang="uk-UA" dirty="0"/>
              <a:t>Бажання довести, що ти чогось вартий, призводить до формування надвисоких стандартів, яких неможливо досягти, що тільки підтримує відчуття меншовартості.</a:t>
            </a:r>
            <a:br>
              <a:rPr lang="uk-UA" dirty="0"/>
            </a:br>
            <a:endParaRPr lang="uk-UA" dirty="0"/>
          </a:p>
          <a:p>
            <a:pPr>
              <a:buFont typeface="Arial" charset="0"/>
              <a:buChar char="•"/>
            </a:pPr>
            <a:r>
              <a:rPr lang="uk-UA" sz="1600" b="1" dirty="0"/>
              <a:t>Короткотермінові винагороди</a:t>
            </a:r>
            <a:br>
              <a:rPr lang="uk-UA" dirty="0"/>
            </a:br>
            <a:r>
              <a:rPr lang="uk-UA" dirty="0"/>
              <a:t>Схильність отримувати винагороду у короткостроковій перспективі навіть якщо воно призводить до відстрочених негативних наслідків.</a:t>
            </a:r>
          </a:p>
          <a:p>
            <a:pPr marL="285750" lvl="0" indent="-285750" algn="l" rtl="0">
              <a:spcBef>
                <a:spcPts val="0"/>
              </a:spcBef>
              <a:spcAft>
                <a:spcPts val="0"/>
              </a:spcAft>
              <a:buFont typeface="Arial" charset="0"/>
              <a:buChar char="•"/>
            </a:pPr>
            <a:endParaRPr dirty="0"/>
          </a:p>
        </p:txBody>
      </p:sp>
      <p:grpSp>
        <p:nvGrpSpPr>
          <p:cNvPr id="1461" name="Google Shape;1461;p44"/>
          <p:cNvGrpSpPr/>
          <p:nvPr/>
        </p:nvGrpSpPr>
        <p:grpSpPr>
          <a:xfrm rot="1204582">
            <a:off x="8178229" y="2894837"/>
            <a:ext cx="437457" cy="465343"/>
            <a:chOff x="5364750" y="3235150"/>
            <a:chExt cx="277275" cy="294950"/>
          </a:xfrm>
        </p:grpSpPr>
        <p:sp>
          <p:nvSpPr>
            <p:cNvPr id="1462" name="Google Shape;1462;p4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0" name="Google Shape;1470;p44"/>
          <p:cNvGrpSpPr/>
          <p:nvPr/>
        </p:nvGrpSpPr>
        <p:grpSpPr>
          <a:xfrm rot="21132447">
            <a:off x="417852" y="934717"/>
            <a:ext cx="380959" cy="474887"/>
            <a:chOff x="7000550" y="1260175"/>
            <a:chExt cx="339475" cy="423175"/>
          </a:xfrm>
        </p:grpSpPr>
        <p:sp>
          <p:nvSpPr>
            <p:cNvPr id="1471" name="Google Shape;1471;p44"/>
            <p:cNvSpPr/>
            <p:nvPr/>
          </p:nvSpPr>
          <p:spPr>
            <a:xfrm>
              <a:off x="7000550" y="1260175"/>
              <a:ext cx="339475" cy="423175"/>
            </a:xfrm>
            <a:custGeom>
              <a:avLst/>
              <a:gdLst/>
              <a:ahLst/>
              <a:cxnLst/>
              <a:rect l="l" t="t" r="r" b="b"/>
              <a:pathLst>
                <a:path w="13579" h="16927" extrusionOk="0">
                  <a:moveTo>
                    <a:pt x="7580" y="2000"/>
                  </a:moveTo>
                  <a:lnTo>
                    <a:pt x="7999" y="2046"/>
                  </a:lnTo>
                  <a:lnTo>
                    <a:pt x="8371" y="2139"/>
                  </a:lnTo>
                  <a:lnTo>
                    <a:pt x="8743" y="2325"/>
                  </a:lnTo>
                  <a:lnTo>
                    <a:pt x="9068" y="2604"/>
                  </a:lnTo>
                  <a:lnTo>
                    <a:pt x="9301" y="2837"/>
                  </a:lnTo>
                  <a:lnTo>
                    <a:pt x="9440" y="3069"/>
                  </a:lnTo>
                  <a:lnTo>
                    <a:pt x="9580" y="3348"/>
                  </a:lnTo>
                  <a:lnTo>
                    <a:pt x="9673" y="3581"/>
                  </a:lnTo>
                  <a:lnTo>
                    <a:pt x="10045" y="3627"/>
                  </a:lnTo>
                  <a:lnTo>
                    <a:pt x="10370" y="3767"/>
                  </a:lnTo>
                  <a:lnTo>
                    <a:pt x="10696" y="3906"/>
                  </a:lnTo>
                  <a:lnTo>
                    <a:pt x="10975" y="4139"/>
                  </a:lnTo>
                  <a:lnTo>
                    <a:pt x="11207" y="4418"/>
                  </a:lnTo>
                  <a:lnTo>
                    <a:pt x="11347" y="4743"/>
                  </a:lnTo>
                  <a:lnTo>
                    <a:pt x="11440" y="5069"/>
                  </a:lnTo>
                  <a:lnTo>
                    <a:pt x="11486" y="5441"/>
                  </a:lnTo>
                  <a:lnTo>
                    <a:pt x="11440" y="5813"/>
                  </a:lnTo>
                  <a:lnTo>
                    <a:pt x="11347" y="6138"/>
                  </a:lnTo>
                  <a:lnTo>
                    <a:pt x="11207" y="6464"/>
                  </a:lnTo>
                  <a:lnTo>
                    <a:pt x="10975" y="6743"/>
                  </a:lnTo>
                  <a:lnTo>
                    <a:pt x="10696" y="6975"/>
                  </a:lnTo>
                  <a:lnTo>
                    <a:pt x="10370" y="7115"/>
                  </a:lnTo>
                  <a:lnTo>
                    <a:pt x="10045" y="7254"/>
                  </a:lnTo>
                  <a:lnTo>
                    <a:pt x="5116" y="7254"/>
                  </a:lnTo>
                  <a:lnTo>
                    <a:pt x="4790" y="7115"/>
                  </a:lnTo>
                  <a:lnTo>
                    <a:pt x="4465" y="6975"/>
                  </a:lnTo>
                  <a:lnTo>
                    <a:pt x="4186" y="6743"/>
                  </a:lnTo>
                  <a:lnTo>
                    <a:pt x="3953" y="6464"/>
                  </a:lnTo>
                  <a:lnTo>
                    <a:pt x="3814" y="6138"/>
                  </a:lnTo>
                  <a:lnTo>
                    <a:pt x="3674" y="5813"/>
                  </a:lnTo>
                  <a:lnTo>
                    <a:pt x="3628" y="5441"/>
                  </a:lnTo>
                  <a:lnTo>
                    <a:pt x="3674" y="5069"/>
                  </a:lnTo>
                  <a:lnTo>
                    <a:pt x="3814" y="4743"/>
                  </a:lnTo>
                  <a:lnTo>
                    <a:pt x="3953" y="4418"/>
                  </a:lnTo>
                  <a:lnTo>
                    <a:pt x="4186" y="4139"/>
                  </a:lnTo>
                  <a:lnTo>
                    <a:pt x="4465" y="3906"/>
                  </a:lnTo>
                  <a:lnTo>
                    <a:pt x="4790" y="3767"/>
                  </a:lnTo>
                  <a:lnTo>
                    <a:pt x="5116" y="3627"/>
                  </a:lnTo>
                  <a:lnTo>
                    <a:pt x="5488" y="3581"/>
                  </a:lnTo>
                  <a:lnTo>
                    <a:pt x="5581" y="3348"/>
                  </a:lnTo>
                  <a:lnTo>
                    <a:pt x="5720" y="3069"/>
                  </a:lnTo>
                  <a:lnTo>
                    <a:pt x="5860" y="2837"/>
                  </a:lnTo>
                  <a:lnTo>
                    <a:pt x="6046" y="2604"/>
                  </a:lnTo>
                  <a:lnTo>
                    <a:pt x="6371" y="2325"/>
                  </a:lnTo>
                  <a:lnTo>
                    <a:pt x="6743" y="2139"/>
                  </a:lnTo>
                  <a:lnTo>
                    <a:pt x="7162" y="2046"/>
                  </a:lnTo>
                  <a:lnTo>
                    <a:pt x="7580" y="2000"/>
                  </a:lnTo>
                  <a:close/>
                  <a:moveTo>
                    <a:pt x="5581" y="8277"/>
                  </a:moveTo>
                  <a:lnTo>
                    <a:pt x="5767" y="8324"/>
                  </a:lnTo>
                  <a:lnTo>
                    <a:pt x="5953" y="8417"/>
                  </a:lnTo>
                  <a:lnTo>
                    <a:pt x="6046" y="8556"/>
                  </a:lnTo>
                  <a:lnTo>
                    <a:pt x="6092" y="8742"/>
                  </a:lnTo>
                  <a:lnTo>
                    <a:pt x="6092" y="9440"/>
                  </a:lnTo>
                  <a:lnTo>
                    <a:pt x="6046" y="9626"/>
                  </a:lnTo>
                  <a:lnTo>
                    <a:pt x="5953" y="9812"/>
                  </a:lnTo>
                  <a:lnTo>
                    <a:pt x="5767" y="9905"/>
                  </a:lnTo>
                  <a:lnTo>
                    <a:pt x="5581" y="9951"/>
                  </a:lnTo>
                  <a:lnTo>
                    <a:pt x="5395" y="9905"/>
                  </a:lnTo>
                  <a:lnTo>
                    <a:pt x="5255" y="9812"/>
                  </a:lnTo>
                  <a:lnTo>
                    <a:pt x="5116" y="9626"/>
                  </a:lnTo>
                  <a:lnTo>
                    <a:pt x="5116" y="9440"/>
                  </a:lnTo>
                  <a:lnTo>
                    <a:pt x="5116" y="8742"/>
                  </a:lnTo>
                  <a:lnTo>
                    <a:pt x="5116" y="8556"/>
                  </a:lnTo>
                  <a:lnTo>
                    <a:pt x="5255" y="8417"/>
                  </a:lnTo>
                  <a:lnTo>
                    <a:pt x="5395" y="8324"/>
                  </a:lnTo>
                  <a:lnTo>
                    <a:pt x="5581" y="8277"/>
                  </a:lnTo>
                  <a:close/>
                  <a:moveTo>
                    <a:pt x="7580" y="8277"/>
                  </a:moveTo>
                  <a:lnTo>
                    <a:pt x="7766" y="8324"/>
                  </a:lnTo>
                  <a:lnTo>
                    <a:pt x="7906" y="8417"/>
                  </a:lnTo>
                  <a:lnTo>
                    <a:pt x="8045" y="8556"/>
                  </a:lnTo>
                  <a:lnTo>
                    <a:pt x="8092" y="8742"/>
                  </a:lnTo>
                  <a:lnTo>
                    <a:pt x="8092" y="9440"/>
                  </a:lnTo>
                  <a:lnTo>
                    <a:pt x="8045" y="9626"/>
                  </a:lnTo>
                  <a:lnTo>
                    <a:pt x="7906" y="9812"/>
                  </a:lnTo>
                  <a:lnTo>
                    <a:pt x="7766" y="9905"/>
                  </a:lnTo>
                  <a:lnTo>
                    <a:pt x="7580" y="9951"/>
                  </a:lnTo>
                  <a:lnTo>
                    <a:pt x="7394" y="9905"/>
                  </a:lnTo>
                  <a:lnTo>
                    <a:pt x="7208" y="9812"/>
                  </a:lnTo>
                  <a:lnTo>
                    <a:pt x="7115" y="9626"/>
                  </a:lnTo>
                  <a:lnTo>
                    <a:pt x="7069" y="9440"/>
                  </a:lnTo>
                  <a:lnTo>
                    <a:pt x="7069" y="8742"/>
                  </a:lnTo>
                  <a:lnTo>
                    <a:pt x="7115" y="8556"/>
                  </a:lnTo>
                  <a:lnTo>
                    <a:pt x="7208" y="8417"/>
                  </a:lnTo>
                  <a:lnTo>
                    <a:pt x="7394" y="8324"/>
                  </a:lnTo>
                  <a:lnTo>
                    <a:pt x="7580" y="8277"/>
                  </a:lnTo>
                  <a:close/>
                  <a:moveTo>
                    <a:pt x="9580" y="8277"/>
                  </a:moveTo>
                  <a:lnTo>
                    <a:pt x="9766" y="8324"/>
                  </a:lnTo>
                  <a:lnTo>
                    <a:pt x="9905" y="8417"/>
                  </a:lnTo>
                  <a:lnTo>
                    <a:pt x="9998" y="8556"/>
                  </a:lnTo>
                  <a:lnTo>
                    <a:pt x="10045" y="8742"/>
                  </a:lnTo>
                  <a:lnTo>
                    <a:pt x="10045" y="9440"/>
                  </a:lnTo>
                  <a:lnTo>
                    <a:pt x="9998" y="9626"/>
                  </a:lnTo>
                  <a:lnTo>
                    <a:pt x="9905" y="9812"/>
                  </a:lnTo>
                  <a:lnTo>
                    <a:pt x="9766" y="9905"/>
                  </a:lnTo>
                  <a:lnTo>
                    <a:pt x="9580" y="9951"/>
                  </a:lnTo>
                  <a:lnTo>
                    <a:pt x="9347" y="9905"/>
                  </a:lnTo>
                  <a:lnTo>
                    <a:pt x="9208" y="9812"/>
                  </a:lnTo>
                  <a:lnTo>
                    <a:pt x="9115" y="9626"/>
                  </a:lnTo>
                  <a:lnTo>
                    <a:pt x="9068" y="9440"/>
                  </a:lnTo>
                  <a:lnTo>
                    <a:pt x="9068" y="8742"/>
                  </a:lnTo>
                  <a:lnTo>
                    <a:pt x="9115" y="8556"/>
                  </a:lnTo>
                  <a:lnTo>
                    <a:pt x="9208" y="8417"/>
                  </a:lnTo>
                  <a:lnTo>
                    <a:pt x="9347" y="8324"/>
                  </a:lnTo>
                  <a:lnTo>
                    <a:pt x="9580" y="8277"/>
                  </a:lnTo>
                  <a:close/>
                  <a:moveTo>
                    <a:pt x="7580" y="0"/>
                  </a:moveTo>
                  <a:lnTo>
                    <a:pt x="6976" y="47"/>
                  </a:lnTo>
                  <a:lnTo>
                    <a:pt x="6371" y="93"/>
                  </a:lnTo>
                  <a:lnTo>
                    <a:pt x="5813" y="279"/>
                  </a:lnTo>
                  <a:lnTo>
                    <a:pt x="5255" y="465"/>
                  </a:lnTo>
                  <a:lnTo>
                    <a:pt x="4744" y="698"/>
                  </a:lnTo>
                  <a:lnTo>
                    <a:pt x="4232" y="1023"/>
                  </a:lnTo>
                  <a:lnTo>
                    <a:pt x="3767" y="1349"/>
                  </a:lnTo>
                  <a:lnTo>
                    <a:pt x="3349" y="1767"/>
                  </a:lnTo>
                  <a:lnTo>
                    <a:pt x="2930" y="2186"/>
                  </a:lnTo>
                  <a:lnTo>
                    <a:pt x="2558" y="2697"/>
                  </a:lnTo>
                  <a:lnTo>
                    <a:pt x="2279" y="3162"/>
                  </a:lnTo>
                  <a:lnTo>
                    <a:pt x="2000" y="3720"/>
                  </a:lnTo>
                  <a:lnTo>
                    <a:pt x="1814" y="4278"/>
                  </a:lnTo>
                  <a:lnTo>
                    <a:pt x="1675" y="4836"/>
                  </a:lnTo>
                  <a:lnTo>
                    <a:pt x="1582" y="5394"/>
                  </a:lnTo>
                  <a:lnTo>
                    <a:pt x="1582" y="5999"/>
                  </a:lnTo>
                  <a:lnTo>
                    <a:pt x="1582" y="7254"/>
                  </a:lnTo>
                  <a:lnTo>
                    <a:pt x="94" y="10044"/>
                  </a:lnTo>
                  <a:lnTo>
                    <a:pt x="47" y="10184"/>
                  </a:lnTo>
                  <a:lnTo>
                    <a:pt x="1" y="10277"/>
                  </a:lnTo>
                  <a:lnTo>
                    <a:pt x="47" y="10416"/>
                  </a:lnTo>
                  <a:lnTo>
                    <a:pt x="94" y="10556"/>
                  </a:lnTo>
                  <a:lnTo>
                    <a:pt x="140" y="10649"/>
                  </a:lnTo>
                  <a:lnTo>
                    <a:pt x="280" y="10695"/>
                  </a:lnTo>
                  <a:lnTo>
                    <a:pt x="373" y="10742"/>
                  </a:lnTo>
                  <a:lnTo>
                    <a:pt x="512" y="10788"/>
                  </a:lnTo>
                  <a:lnTo>
                    <a:pt x="1582" y="10788"/>
                  </a:lnTo>
                  <a:lnTo>
                    <a:pt x="1582" y="11997"/>
                  </a:lnTo>
                  <a:lnTo>
                    <a:pt x="1582" y="12323"/>
                  </a:lnTo>
                  <a:lnTo>
                    <a:pt x="1628" y="12648"/>
                  </a:lnTo>
                  <a:lnTo>
                    <a:pt x="1721" y="12927"/>
                  </a:lnTo>
                  <a:lnTo>
                    <a:pt x="1814" y="13206"/>
                  </a:lnTo>
                  <a:lnTo>
                    <a:pt x="1954" y="13485"/>
                  </a:lnTo>
                  <a:lnTo>
                    <a:pt x="2093" y="13718"/>
                  </a:lnTo>
                  <a:lnTo>
                    <a:pt x="2279" y="13997"/>
                  </a:lnTo>
                  <a:lnTo>
                    <a:pt x="2465" y="14183"/>
                  </a:lnTo>
                  <a:lnTo>
                    <a:pt x="2698" y="14415"/>
                  </a:lnTo>
                  <a:lnTo>
                    <a:pt x="2930" y="14555"/>
                  </a:lnTo>
                  <a:lnTo>
                    <a:pt x="3209" y="14741"/>
                  </a:lnTo>
                  <a:lnTo>
                    <a:pt x="3488" y="14880"/>
                  </a:lnTo>
                  <a:lnTo>
                    <a:pt x="3767" y="14973"/>
                  </a:lnTo>
                  <a:lnTo>
                    <a:pt x="4046" y="15066"/>
                  </a:lnTo>
                  <a:lnTo>
                    <a:pt x="4372" y="15113"/>
                  </a:lnTo>
                  <a:lnTo>
                    <a:pt x="6511" y="15113"/>
                  </a:lnTo>
                  <a:lnTo>
                    <a:pt x="6511" y="16415"/>
                  </a:lnTo>
                  <a:lnTo>
                    <a:pt x="6557" y="16601"/>
                  </a:lnTo>
                  <a:lnTo>
                    <a:pt x="6650" y="16787"/>
                  </a:lnTo>
                  <a:lnTo>
                    <a:pt x="6836" y="16880"/>
                  </a:lnTo>
                  <a:lnTo>
                    <a:pt x="7022" y="16926"/>
                  </a:lnTo>
                  <a:lnTo>
                    <a:pt x="13067" y="16926"/>
                  </a:lnTo>
                  <a:lnTo>
                    <a:pt x="13253" y="16880"/>
                  </a:lnTo>
                  <a:lnTo>
                    <a:pt x="13439" y="16787"/>
                  </a:lnTo>
                  <a:lnTo>
                    <a:pt x="13532" y="16601"/>
                  </a:lnTo>
                  <a:lnTo>
                    <a:pt x="13579" y="16415"/>
                  </a:lnTo>
                  <a:lnTo>
                    <a:pt x="13579" y="5999"/>
                  </a:lnTo>
                  <a:lnTo>
                    <a:pt x="13532" y="5394"/>
                  </a:lnTo>
                  <a:lnTo>
                    <a:pt x="13439" y="4836"/>
                  </a:lnTo>
                  <a:lnTo>
                    <a:pt x="13300" y="4278"/>
                  </a:lnTo>
                  <a:lnTo>
                    <a:pt x="13114" y="3720"/>
                  </a:lnTo>
                  <a:lnTo>
                    <a:pt x="12881" y="3162"/>
                  </a:lnTo>
                  <a:lnTo>
                    <a:pt x="12556" y="2697"/>
                  </a:lnTo>
                  <a:lnTo>
                    <a:pt x="12184" y="2186"/>
                  </a:lnTo>
                  <a:lnTo>
                    <a:pt x="11812" y="1767"/>
                  </a:lnTo>
                  <a:lnTo>
                    <a:pt x="11347" y="1349"/>
                  </a:lnTo>
                  <a:lnTo>
                    <a:pt x="10882" y="1023"/>
                  </a:lnTo>
                  <a:lnTo>
                    <a:pt x="10370" y="698"/>
                  </a:lnTo>
                  <a:lnTo>
                    <a:pt x="9859" y="465"/>
                  </a:lnTo>
                  <a:lnTo>
                    <a:pt x="9301" y="279"/>
                  </a:lnTo>
                  <a:lnTo>
                    <a:pt x="8743" y="93"/>
                  </a:lnTo>
                  <a:lnTo>
                    <a:pt x="8138" y="47"/>
                  </a:lnTo>
                  <a:lnTo>
                    <a:pt x="75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7000550" y="1260175"/>
              <a:ext cx="339475" cy="423175"/>
            </a:xfrm>
            <a:custGeom>
              <a:avLst/>
              <a:gdLst/>
              <a:ahLst/>
              <a:cxnLst/>
              <a:rect l="l" t="t" r="r" b="b"/>
              <a:pathLst>
                <a:path w="13579" h="16927" fill="none" extrusionOk="0">
                  <a:moveTo>
                    <a:pt x="11812" y="1767"/>
                  </a:moveTo>
                  <a:lnTo>
                    <a:pt x="11812" y="1767"/>
                  </a:lnTo>
                  <a:lnTo>
                    <a:pt x="11347" y="1349"/>
                  </a:lnTo>
                  <a:lnTo>
                    <a:pt x="10882" y="1023"/>
                  </a:lnTo>
                  <a:lnTo>
                    <a:pt x="10370" y="698"/>
                  </a:lnTo>
                  <a:lnTo>
                    <a:pt x="9859" y="465"/>
                  </a:lnTo>
                  <a:lnTo>
                    <a:pt x="9301" y="279"/>
                  </a:lnTo>
                  <a:lnTo>
                    <a:pt x="8743" y="93"/>
                  </a:lnTo>
                  <a:lnTo>
                    <a:pt x="8138" y="47"/>
                  </a:lnTo>
                  <a:lnTo>
                    <a:pt x="7580" y="0"/>
                  </a:lnTo>
                  <a:lnTo>
                    <a:pt x="7580" y="0"/>
                  </a:lnTo>
                  <a:lnTo>
                    <a:pt x="6976" y="47"/>
                  </a:lnTo>
                  <a:lnTo>
                    <a:pt x="6371" y="93"/>
                  </a:lnTo>
                  <a:lnTo>
                    <a:pt x="5813" y="279"/>
                  </a:lnTo>
                  <a:lnTo>
                    <a:pt x="5255" y="465"/>
                  </a:lnTo>
                  <a:lnTo>
                    <a:pt x="4744" y="698"/>
                  </a:lnTo>
                  <a:lnTo>
                    <a:pt x="4232" y="1023"/>
                  </a:lnTo>
                  <a:lnTo>
                    <a:pt x="3767" y="1349"/>
                  </a:lnTo>
                  <a:lnTo>
                    <a:pt x="3349" y="1767"/>
                  </a:lnTo>
                  <a:lnTo>
                    <a:pt x="3349" y="1767"/>
                  </a:lnTo>
                  <a:lnTo>
                    <a:pt x="2930" y="2186"/>
                  </a:lnTo>
                  <a:lnTo>
                    <a:pt x="2558" y="2697"/>
                  </a:lnTo>
                  <a:lnTo>
                    <a:pt x="2279" y="3162"/>
                  </a:lnTo>
                  <a:lnTo>
                    <a:pt x="2000" y="3720"/>
                  </a:lnTo>
                  <a:lnTo>
                    <a:pt x="1814" y="4278"/>
                  </a:lnTo>
                  <a:lnTo>
                    <a:pt x="1675" y="4836"/>
                  </a:lnTo>
                  <a:lnTo>
                    <a:pt x="1582" y="5394"/>
                  </a:lnTo>
                  <a:lnTo>
                    <a:pt x="1582" y="5999"/>
                  </a:lnTo>
                  <a:lnTo>
                    <a:pt x="1582" y="7254"/>
                  </a:lnTo>
                  <a:lnTo>
                    <a:pt x="94" y="10044"/>
                  </a:lnTo>
                  <a:lnTo>
                    <a:pt x="94" y="10044"/>
                  </a:lnTo>
                  <a:lnTo>
                    <a:pt x="47" y="10184"/>
                  </a:lnTo>
                  <a:lnTo>
                    <a:pt x="1" y="10277"/>
                  </a:lnTo>
                  <a:lnTo>
                    <a:pt x="47" y="10416"/>
                  </a:lnTo>
                  <a:lnTo>
                    <a:pt x="94" y="10556"/>
                  </a:lnTo>
                  <a:lnTo>
                    <a:pt x="94" y="10556"/>
                  </a:lnTo>
                  <a:lnTo>
                    <a:pt x="140" y="10649"/>
                  </a:lnTo>
                  <a:lnTo>
                    <a:pt x="280" y="10695"/>
                  </a:lnTo>
                  <a:lnTo>
                    <a:pt x="373" y="10742"/>
                  </a:lnTo>
                  <a:lnTo>
                    <a:pt x="512" y="10788"/>
                  </a:lnTo>
                  <a:lnTo>
                    <a:pt x="1582" y="10788"/>
                  </a:lnTo>
                  <a:lnTo>
                    <a:pt x="1582" y="11997"/>
                  </a:lnTo>
                  <a:lnTo>
                    <a:pt x="1582" y="11997"/>
                  </a:lnTo>
                  <a:lnTo>
                    <a:pt x="1582" y="12323"/>
                  </a:lnTo>
                  <a:lnTo>
                    <a:pt x="1628" y="12648"/>
                  </a:lnTo>
                  <a:lnTo>
                    <a:pt x="1721" y="12927"/>
                  </a:lnTo>
                  <a:lnTo>
                    <a:pt x="1814" y="13206"/>
                  </a:lnTo>
                  <a:lnTo>
                    <a:pt x="1954" y="13485"/>
                  </a:lnTo>
                  <a:lnTo>
                    <a:pt x="2093" y="13718"/>
                  </a:lnTo>
                  <a:lnTo>
                    <a:pt x="2279" y="13997"/>
                  </a:lnTo>
                  <a:lnTo>
                    <a:pt x="2465" y="14183"/>
                  </a:lnTo>
                  <a:lnTo>
                    <a:pt x="2698" y="14415"/>
                  </a:lnTo>
                  <a:lnTo>
                    <a:pt x="2930" y="14555"/>
                  </a:lnTo>
                  <a:lnTo>
                    <a:pt x="3209" y="14741"/>
                  </a:lnTo>
                  <a:lnTo>
                    <a:pt x="3488" y="14880"/>
                  </a:lnTo>
                  <a:lnTo>
                    <a:pt x="3767" y="14973"/>
                  </a:lnTo>
                  <a:lnTo>
                    <a:pt x="4046" y="15066"/>
                  </a:lnTo>
                  <a:lnTo>
                    <a:pt x="4372" y="15113"/>
                  </a:lnTo>
                  <a:lnTo>
                    <a:pt x="4697" y="15113"/>
                  </a:lnTo>
                  <a:lnTo>
                    <a:pt x="6511" y="15113"/>
                  </a:lnTo>
                  <a:lnTo>
                    <a:pt x="6511" y="16415"/>
                  </a:lnTo>
                  <a:lnTo>
                    <a:pt x="6511" y="16415"/>
                  </a:lnTo>
                  <a:lnTo>
                    <a:pt x="6557" y="16601"/>
                  </a:lnTo>
                  <a:lnTo>
                    <a:pt x="6650" y="16787"/>
                  </a:lnTo>
                  <a:lnTo>
                    <a:pt x="6836" y="16880"/>
                  </a:lnTo>
                  <a:lnTo>
                    <a:pt x="7022" y="16926"/>
                  </a:lnTo>
                  <a:lnTo>
                    <a:pt x="13067" y="16926"/>
                  </a:lnTo>
                  <a:lnTo>
                    <a:pt x="13067" y="16926"/>
                  </a:lnTo>
                  <a:lnTo>
                    <a:pt x="13253" y="16880"/>
                  </a:lnTo>
                  <a:lnTo>
                    <a:pt x="13439" y="16787"/>
                  </a:lnTo>
                  <a:lnTo>
                    <a:pt x="13532" y="16601"/>
                  </a:lnTo>
                  <a:lnTo>
                    <a:pt x="13579" y="16415"/>
                  </a:lnTo>
                  <a:lnTo>
                    <a:pt x="13579" y="5999"/>
                  </a:lnTo>
                  <a:lnTo>
                    <a:pt x="13579" y="5999"/>
                  </a:lnTo>
                  <a:lnTo>
                    <a:pt x="13532" y="5394"/>
                  </a:lnTo>
                  <a:lnTo>
                    <a:pt x="13439" y="4836"/>
                  </a:lnTo>
                  <a:lnTo>
                    <a:pt x="13300" y="4278"/>
                  </a:lnTo>
                  <a:lnTo>
                    <a:pt x="13114" y="3720"/>
                  </a:lnTo>
                  <a:lnTo>
                    <a:pt x="12881" y="3162"/>
                  </a:lnTo>
                  <a:lnTo>
                    <a:pt x="12556" y="2697"/>
                  </a:lnTo>
                  <a:lnTo>
                    <a:pt x="12184" y="2186"/>
                  </a:lnTo>
                  <a:lnTo>
                    <a:pt x="11812" y="1767"/>
                  </a:lnTo>
                  <a:lnTo>
                    <a:pt x="11812" y="176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7128425" y="1467100"/>
              <a:ext cx="24450" cy="41875"/>
            </a:xfrm>
            <a:custGeom>
              <a:avLst/>
              <a:gdLst/>
              <a:ahLst/>
              <a:cxnLst/>
              <a:rect l="l" t="t" r="r" b="b"/>
              <a:pathLst>
                <a:path w="978" h="1675" fill="none" extrusionOk="0">
                  <a:moveTo>
                    <a:pt x="977" y="1163"/>
                  </a:moveTo>
                  <a:lnTo>
                    <a:pt x="977" y="1163"/>
                  </a:lnTo>
                  <a:lnTo>
                    <a:pt x="931" y="1349"/>
                  </a:lnTo>
                  <a:lnTo>
                    <a:pt x="838" y="1535"/>
                  </a:lnTo>
                  <a:lnTo>
                    <a:pt x="652" y="1628"/>
                  </a:lnTo>
                  <a:lnTo>
                    <a:pt x="466" y="1674"/>
                  </a:lnTo>
                  <a:lnTo>
                    <a:pt x="466" y="1674"/>
                  </a:lnTo>
                  <a:lnTo>
                    <a:pt x="280" y="1628"/>
                  </a:lnTo>
                  <a:lnTo>
                    <a:pt x="140" y="1535"/>
                  </a:lnTo>
                  <a:lnTo>
                    <a:pt x="1" y="1349"/>
                  </a:lnTo>
                  <a:lnTo>
                    <a:pt x="1" y="1163"/>
                  </a:lnTo>
                  <a:lnTo>
                    <a:pt x="1" y="465"/>
                  </a:lnTo>
                  <a:lnTo>
                    <a:pt x="1" y="465"/>
                  </a:lnTo>
                  <a:lnTo>
                    <a:pt x="1" y="279"/>
                  </a:lnTo>
                  <a:lnTo>
                    <a:pt x="140" y="140"/>
                  </a:lnTo>
                  <a:lnTo>
                    <a:pt x="280" y="47"/>
                  </a:lnTo>
                  <a:lnTo>
                    <a:pt x="466" y="0"/>
                  </a:lnTo>
                  <a:lnTo>
                    <a:pt x="466" y="0"/>
                  </a:lnTo>
                  <a:lnTo>
                    <a:pt x="652" y="47"/>
                  </a:lnTo>
                  <a:lnTo>
                    <a:pt x="838" y="140"/>
                  </a:lnTo>
                  <a:lnTo>
                    <a:pt x="931" y="279"/>
                  </a:lnTo>
                  <a:lnTo>
                    <a:pt x="977" y="465"/>
                  </a:lnTo>
                  <a:lnTo>
                    <a:pt x="977" y="116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7177250" y="1467100"/>
              <a:ext cx="25600" cy="41875"/>
            </a:xfrm>
            <a:custGeom>
              <a:avLst/>
              <a:gdLst/>
              <a:ahLst/>
              <a:cxnLst/>
              <a:rect l="l" t="t" r="r" b="b"/>
              <a:pathLst>
                <a:path w="1024" h="1675" fill="none" extrusionOk="0">
                  <a:moveTo>
                    <a:pt x="1024" y="1163"/>
                  </a:moveTo>
                  <a:lnTo>
                    <a:pt x="1024" y="1163"/>
                  </a:lnTo>
                  <a:lnTo>
                    <a:pt x="977" y="1349"/>
                  </a:lnTo>
                  <a:lnTo>
                    <a:pt x="838" y="1535"/>
                  </a:lnTo>
                  <a:lnTo>
                    <a:pt x="698" y="1628"/>
                  </a:lnTo>
                  <a:lnTo>
                    <a:pt x="512" y="1674"/>
                  </a:lnTo>
                  <a:lnTo>
                    <a:pt x="512" y="1674"/>
                  </a:lnTo>
                  <a:lnTo>
                    <a:pt x="326" y="1628"/>
                  </a:lnTo>
                  <a:lnTo>
                    <a:pt x="140" y="1535"/>
                  </a:lnTo>
                  <a:lnTo>
                    <a:pt x="47" y="1349"/>
                  </a:lnTo>
                  <a:lnTo>
                    <a:pt x="1" y="1163"/>
                  </a:lnTo>
                  <a:lnTo>
                    <a:pt x="1" y="465"/>
                  </a:lnTo>
                  <a:lnTo>
                    <a:pt x="1" y="465"/>
                  </a:lnTo>
                  <a:lnTo>
                    <a:pt x="47" y="279"/>
                  </a:lnTo>
                  <a:lnTo>
                    <a:pt x="140" y="140"/>
                  </a:lnTo>
                  <a:lnTo>
                    <a:pt x="326" y="47"/>
                  </a:lnTo>
                  <a:lnTo>
                    <a:pt x="512" y="0"/>
                  </a:lnTo>
                  <a:lnTo>
                    <a:pt x="512" y="0"/>
                  </a:lnTo>
                  <a:lnTo>
                    <a:pt x="698" y="47"/>
                  </a:lnTo>
                  <a:lnTo>
                    <a:pt x="838" y="140"/>
                  </a:lnTo>
                  <a:lnTo>
                    <a:pt x="977" y="279"/>
                  </a:lnTo>
                  <a:lnTo>
                    <a:pt x="1024" y="465"/>
                  </a:lnTo>
                  <a:lnTo>
                    <a:pt x="1024" y="116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7227250" y="1467100"/>
              <a:ext cx="24425" cy="41875"/>
            </a:xfrm>
            <a:custGeom>
              <a:avLst/>
              <a:gdLst/>
              <a:ahLst/>
              <a:cxnLst/>
              <a:rect l="l" t="t" r="r" b="b"/>
              <a:pathLst>
                <a:path w="977" h="1675" fill="none" extrusionOk="0">
                  <a:moveTo>
                    <a:pt x="977" y="1163"/>
                  </a:moveTo>
                  <a:lnTo>
                    <a:pt x="977" y="1163"/>
                  </a:lnTo>
                  <a:lnTo>
                    <a:pt x="930" y="1349"/>
                  </a:lnTo>
                  <a:lnTo>
                    <a:pt x="837" y="1535"/>
                  </a:lnTo>
                  <a:lnTo>
                    <a:pt x="698" y="1628"/>
                  </a:lnTo>
                  <a:lnTo>
                    <a:pt x="512" y="1674"/>
                  </a:lnTo>
                  <a:lnTo>
                    <a:pt x="512" y="1674"/>
                  </a:lnTo>
                  <a:lnTo>
                    <a:pt x="279" y="1628"/>
                  </a:lnTo>
                  <a:lnTo>
                    <a:pt x="140" y="1535"/>
                  </a:lnTo>
                  <a:lnTo>
                    <a:pt x="47" y="1349"/>
                  </a:lnTo>
                  <a:lnTo>
                    <a:pt x="0" y="1163"/>
                  </a:lnTo>
                  <a:lnTo>
                    <a:pt x="0" y="465"/>
                  </a:lnTo>
                  <a:lnTo>
                    <a:pt x="0" y="465"/>
                  </a:lnTo>
                  <a:lnTo>
                    <a:pt x="47" y="279"/>
                  </a:lnTo>
                  <a:lnTo>
                    <a:pt x="140" y="140"/>
                  </a:lnTo>
                  <a:lnTo>
                    <a:pt x="279" y="47"/>
                  </a:lnTo>
                  <a:lnTo>
                    <a:pt x="512" y="0"/>
                  </a:lnTo>
                  <a:lnTo>
                    <a:pt x="512" y="0"/>
                  </a:lnTo>
                  <a:lnTo>
                    <a:pt x="698" y="47"/>
                  </a:lnTo>
                  <a:lnTo>
                    <a:pt x="837" y="140"/>
                  </a:lnTo>
                  <a:lnTo>
                    <a:pt x="930" y="279"/>
                  </a:lnTo>
                  <a:lnTo>
                    <a:pt x="977" y="465"/>
                  </a:lnTo>
                  <a:lnTo>
                    <a:pt x="977" y="116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7091225" y="1310150"/>
              <a:ext cx="196500" cy="131400"/>
            </a:xfrm>
            <a:custGeom>
              <a:avLst/>
              <a:gdLst/>
              <a:ahLst/>
              <a:cxnLst/>
              <a:rect l="l" t="t" r="r" b="b"/>
              <a:pathLst>
                <a:path w="7860" h="5256" fill="none" extrusionOk="0">
                  <a:moveTo>
                    <a:pt x="6046" y="5255"/>
                  </a:moveTo>
                  <a:lnTo>
                    <a:pt x="1861" y="5255"/>
                  </a:lnTo>
                  <a:lnTo>
                    <a:pt x="1861" y="5255"/>
                  </a:lnTo>
                  <a:lnTo>
                    <a:pt x="1489" y="5255"/>
                  </a:lnTo>
                  <a:lnTo>
                    <a:pt x="1163" y="5116"/>
                  </a:lnTo>
                  <a:lnTo>
                    <a:pt x="838" y="4976"/>
                  </a:lnTo>
                  <a:lnTo>
                    <a:pt x="559" y="4744"/>
                  </a:lnTo>
                  <a:lnTo>
                    <a:pt x="326" y="4465"/>
                  </a:lnTo>
                  <a:lnTo>
                    <a:pt x="187" y="4139"/>
                  </a:lnTo>
                  <a:lnTo>
                    <a:pt x="47" y="3814"/>
                  </a:lnTo>
                  <a:lnTo>
                    <a:pt x="1" y="3442"/>
                  </a:lnTo>
                  <a:lnTo>
                    <a:pt x="1" y="3442"/>
                  </a:lnTo>
                  <a:lnTo>
                    <a:pt x="47" y="3070"/>
                  </a:lnTo>
                  <a:lnTo>
                    <a:pt x="187" y="2744"/>
                  </a:lnTo>
                  <a:lnTo>
                    <a:pt x="326" y="2419"/>
                  </a:lnTo>
                  <a:lnTo>
                    <a:pt x="559" y="2140"/>
                  </a:lnTo>
                  <a:lnTo>
                    <a:pt x="838" y="1907"/>
                  </a:lnTo>
                  <a:lnTo>
                    <a:pt x="1163" y="1768"/>
                  </a:lnTo>
                  <a:lnTo>
                    <a:pt x="1489" y="1628"/>
                  </a:lnTo>
                  <a:lnTo>
                    <a:pt x="1861" y="1582"/>
                  </a:lnTo>
                  <a:lnTo>
                    <a:pt x="1861" y="1582"/>
                  </a:lnTo>
                  <a:lnTo>
                    <a:pt x="1861" y="1582"/>
                  </a:lnTo>
                  <a:lnTo>
                    <a:pt x="1954" y="1349"/>
                  </a:lnTo>
                  <a:lnTo>
                    <a:pt x="2093" y="1070"/>
                  </a:lnTo>
                  <a:lnTo>
                    <a:pt x="2233" y="838"/>
                  </a:lnTo>
                  <a:lnTo>
                    <a:pt x="2419" y="605"/>
                  </a:lnTo>
                  <a:lnTo>
                    <a:pt x="2419" y="605"/>
                  </a:lnTo>
                  <a:lnTo>
                    <a:pt x="2744" y="326"/>
                  </a:lnTo>
                  <a:lnTo>
                    <a:pt x="3116" y="140"/>
                  </a:lnTo>
                  <a:lnTo>
                    <a:pt x="3535" y="47"/>
                  </a:lnTo>
                  <a:lnTo>
                    <a:pt x="3953" y="1"/>
                  </a:lnTo>
                  <a:lnTo>
                    <a:pt x="3953" y="1"/>
                  </a:lnTo>
                  <a:lnTo>
                    <a:pt x="4372" y="47"/>
                  </a:lnTo>
                  <a:lnTo>
                    <a:pt x="4744" y="140"/>
                  </a:lnTo>
                  <a:lnTo>
                    <a:pt x="5116" y="326"/>
                  </a:lnTo>
                  <a:lnTo>
                    <a:pt x="5441" y="605"/>
                  </a:lnTo>
                  <a:lnTo>
                    <a:pt x="5441" y="605"/>
                  </a:lnTo>
                  <a:lnTo>
                    <a:pt x="5674" y="838"/>
                  </a:lnTo>
                  <a:lnTo>
                    <a:pt x="5813" y="1070"/>
                  </a:lnTo>
                  <a:lnTo>
                    <a:pt x="5953" y="1349"/>
                  </a:lnTo>
                  <a:lnTo>
                    <a:pt x="6046" y="1582"/>
                  </a:lnTo>
                  <a:lnTo>
                    <a:pt x="6046" y="1582"/>
                  </a:lnTo>
                  <a:lnTo>
                    <a:pt x="6046" y="1582"/>
                  </a:lnTo>
                  <a:lnTo>
                    <a:pt x="6418" y="1628"/>
                  </a:lnTo>
                  <a:lnTo>
                    <a:pt x="6743" y="1768"/>
                  </a:lnTo>
                  <a:lnTo>
                    <a:pt x="7069" y="1907"/>
                  </a:lnTo>
                  <a:lnTo>
                    <a:pt x="7348" y="2140"/>
                  </a:lnTo>
                  <a:lnTo>
                    <a:pt x="7580" y="2419"/>
                  </a:lnTo>
                  <a:lnTo>
                    <a:pt x="7720" y="2744"/>
                  </a:lnTo>
                  <a:lnTo>
                    <a:pt x="7813" y="3070"/>
                  </a:lnTo>
                  <a:lnTo>
                    <a:pt x="7859" y="3442"/>
                  </a:lnTo>
                  <a:lnTo>
                    <a:pt x="7859" y="3442"/>
                  </a:lnTo>
                  <a:lnTo>
                    <a:pt x="7813" y="3814"/>
                  </a:lnTo>
                  <a:lnTo>
                    <a:pt x="7720" y="4139"/>
                  </a:lnTo>
                  <a:lnTo>
                    <a:pt x="7580" y="4465"/>
                  </a:lnTo>
                  <a:lnTo>
                    <a:pt x="7348" y="4744"/>
                  </a:lnTo>
                  <a:lnTo>
                    <a:pt x="7069" y="4976"/>
                  </a:lnTo>
                  <a:lnTo>
                    <a:pt x="6743" y="5116"/>
                  </a:lnTo>
                  <a:lnTo>
                    <a:pt x="6418" y="5255"/>
                  </a:lnTo>
                  <a:lnTo>
                    <a:pt x="6046" y="5255"/>
                  </a:lnTo>
                  <a:lnTo>
                    <a:pt x="6046" y="5255"/>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7242350" y="1441525"/>
              <a:ext cx="25" cy="25"/>
            </a:xfrm>
            <a:custGeom>
              <a:avLst/>
              <a:gdLst/>
              <a:ahLst/>
              <a:cxnLst/>
              <a:rect l="l" t="t" r="r" b="b"/>
              <a:pathLst>
                <a:path w="1" h="1" fill="none" extrusionOk="0">
                  <a:moveTo>
                    <a:pt x="1" y="0"/>
                  </a:moveTo>
                  <a:lnTo>
                    <a:pt x="1"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7116800" y="1334575"/>
              <a:ext cx="146500" cy="82550"/>
            </a:xfrm>
            <a:custGeom>
              <a:avLst/>
              <a:gdLst/>
              <a:ahLst/>
              <a:cxnLst/>
              <a:rect l="l" t="t" r="r" b="b"/>
              <a:pathLst>
                <a:path w="5860" h="3302" extrusionOk="0">
                  <a:moveTo>
                    <a:pt x="2930" y="0"/>
                  </a:moveTo>
                  <a:lnTo>
                    <a:pt x="2698" y="47"/>
                  </a:lnTo>
                  <a:lnTo>
                    <a:pt x="2465" y="93"/>
                  </a:lnTo>
                  <a:lnTo>
                    <a:pt x="2279" y="186"/>
                  </a:lnTo>
                  <a:lnTo>
                    <a:pt x="2093" y="326"/>
                  </a:lnTo>
                  <a:lnTo>
                    <a:pt x="1954" y="512"/>
                  </a:lnTo>
                  <a:lnTo>
                    <a:pt x="1861" y="698"/>
                  </a:lnTo>
                  <a:lnTo>
                    <a:pt x="1768" y="930"/>
                  </a:lnTo>
                  <a:lnTo>
                    <a:pt x="1768" y="1116"/>
                  </a:lnTo>
                  <a:lnTo>
                    <a:pt x="1721" y="1302"/>
                  </a:lnTo>
                  <a:lnTo>
                    <a:pt x="1628" y="1488"/>
                  </a:lnTo>
                  <a:lnTo>
                    <a:pt x="1442" y="1581"/>
                  </a:lnTo>
                  <a:lnTo>
                    <a:pt x="1256" y="1628"/>
                  </a:lnTo>
                  <a:lnTo>
                    <a:pt x="652" y="1628"/>
                  </a:lnTo>
                  <a:lnTo>
                    <a:pt x="512" y="1674"/>
                  </a:lnTo>
                  <a:lnTo>
                    <a:pt x="373" y="1767"/>
                  </a:lnTo>
                  <a:lnTo>
                    <a:pt x="233" y="1860"/>
                  </a:lnTo>
                  <a:lnTo>
                    <a:pt x="140" y="2000"/>
                  </a:lnTo>
                  <a:lnTo>
                    <a:pt x="47" y="2139"/>
                  </a:lnTo>
                  <a:lnTo>
                    <a:pt x="1" y="2279"/>
                  </a:lnTo>
                  <a:lnTo>
                    <a:pt x="1" y="2465"/>
                  </a:lnTo>
                  <a:lnTo>
                    <a:pt x="1" y="2651"/>
                  </a:lnTo>
                  <a:lnTo>
                    <a:pt x="47" y="2790"/>
                  </a:lnTo>
                  <a:lnTo>
                    <a:pt x="140" y="2930"/>
                  </a:lnTo>
                  <a:lnTo>
                    <a:pt x="233" y="3069"/>
                  </a:lnTo>
                  <a:lnTo>
                    <a:pt x="373" y="3162"/>
                  </a:lnTo>
                  <a:lnTo>
                    <a:pt x="512" y="3255"/>
                  </a:lnTo>
                  <a:lnTo>
                    <a:pt x="652" y="3302"/>
                  </a:lnTo>
                  <a:lnTo>
                    <a:pt x="5162" y="3302"/>
                  </a:lnTo>
                  <a:lnTo>
                    <a:pt x="5348" y="3255"/>
                  </a:lnTo>
                  <a:lnTo>
                    <a:pt x="5488" y="3162"/>
                  </a:lnTo>
                  <a:lnTo>
                    <a:pt x="5627" y="3069"/>
                  </a:lnTo>
                  <a:lnTo>
                    <a:pt x="5720" y="2930"/>
                  </a:lnTo>
                  <a:lnTo>
                    <a:pt x="5813" y="2790"/>
                  </a:lnTo>
                  <a:lnTo>
                    <a:pt x="5860" y="2651"/>
                  </a:lnTo>
                  <a:lnTo>
                    <a:pt x="5860" y="2465"/>
                  </a:lnTo>
                  <a:lnTo>
                    <a:pt x="5860" y="2279"/>
                  </a:lnTo>
                  <a:lnTo>
                    <a:pt x="5813" y="2139"/>
                  </a:lnTo>
                  <a:lnTo>
                    <a:pt x="5720" y="2000"/>
                  </a:lnTo>
                  <a:lnTo>
                    <a:pt x="5627" y="1860"/>
                  </a:lnTo>
                  <a:lnTo>
                    <a:pt x="5488" y="1767"/>
                  </a:lnTo>
                  <a:lnTo>
                    <a:pt x="5348" y="1674"/>
                  </a:lnTo>
                  <a:lnTo>
                    <a:pt x="5162" y="1628"/>
                  </a:lnTo>
                  <a:lnTo>
                    <a:pt x="4604" y="1628"/>
                  </a:lnTo>
                  <a:lnTo>
                    <a:pt x="4372" y="1581"/>
                  </a:lnTo>
                  <a:lnTo>
                    <a:pt x="4232" y="1488"/>
                  </a:lnTo>
                  <a:lnTo>
                    <a:pt x="4139" y="1302"/>
                  </a:lnTo>
                  <a:lnTo>
                    <a:pt x="4093" y="1116"/>
                  </a:lnTo>
                  <a:lnTo>
                    <a:pt x="4046" y="930"/>
                  </a:lnTo>
                  <a:lnTo>
                    <a:pt x="4000" y="698"/>
                  </a:lnTo>
                  <a:lnTo>
                    <a:pt x="3860" y="512"/>
                  </a:lnTo>
                  <a:lnTo>
                    <a:pt x="3721" y="326"/>
                  </a:lnTo>
                  <a:lnTo>
                    <a:pt x="3581" y="186"/>
                  </a:lnTo>
                  <a:lnTo>
                    <a:pt x="3349" y="93"/>
                  </a:lnTo>
                  <a:lnTo>
                    <a:pt x="3163" y="47"/>
                  </a:lnTo>
                  <a:lnTo>
                    <a:pt x="293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7116800" y="1334575"/>
              <a:ext cx="146500" cy="82550"/>
            </a:xfrm>
            <a:custGeom>
              <a:avLst/>
              <a:gdLst/>
              <a:ahLst/>
              <a:cxnLst/>
              <a:rect l="l" t="t" r="r" b="b"/>
              <a:pathLst>
                <a:path w="5860" h="3302" fill="none" extrusionOk="0">
                  <a:moveTo>
                    <a:pt x="5023" y="1628"/>
                  </a:moveTo>
                  <a:lnTo>
                    <a:pt x="4604" y="1628"/>
                  </a:lnTo>
                  <a:lnTo>
                    <a:pt x="4604" y="1628"/>
                  </a:lnTo>
                  <a:lnTo>
                    <a:pt x="4372" y="1581"/>
                  </a:lnTo>
                  <a:lnTo>
                    <a:pt x="4232" y="1488"/>
                  </a:lnTo>
                  <a:lnTo>
                    <a:pt x="4139" y="1302"/>
                  </a:lnTo>
                  <a:lnTo>
                    <a:pt x="4093" y="1116"/>
                  </a:lnTo>
                  <a:lnTo>
                    <a:pt x="4093" y="1116"/>
                  </a:lnTo>
                  <a:lnTo>
                    <a:pt x="4046" y="930"/>
                  </a:lnTo>
                  <a:lnTo>
                    <a:pt x="4000" y="698"/>
                  </a:lnTo>
                  <a:lnTo>
                    <a:pt x="3860" y="512"/>
                  </a:lnTo>
                  <a:lnTo>
                    <a:pt x="3721" y="326"/>
                  </a:lnTo>
                  <a:lnTo>
                    <a:pt x="3581" y="186"/>
                  </a:lnTo>
                  <a:lnTo>
                    <a:pt x="3349" y="93"/>
                  </a:lnTo>
                  <a:lnTo>
                    <a:pt x="3163" y="47"/>
                  </a:lnTo>
                  <a:lnTo>
                    <a:pt x="2930" y="0"/>
                  </a:lnTo>
                  <a:lnTo>
                    <a:pt x="2930" y="0"/>
                  </a:lnTo>
                  <a:lnTo>
                    <a:pt x="2698" y="47"/>
                  </a:lnTo>
                  <a:lnTo>
                    <a:pt x="2465" y="93"/>
                  </a:lnTo>
                  <a:lnTo>
                    <a:pt x="2279" y="186"/>
                  </a:lnTo>
                  <a:lnTo>
                    <a:pt x="2093" y="326"/>
                  </a:lnTo>
                  <a:lnTo>
                    <a:pt x="1954" y="512"/>
                  </a:lnTo>
                  <a:lnTo>
                    <a:pt x="1861" y="698"/>
                  </a:lnTo>
                  <a:lnTo>
                    <a:pt x="1768" y="930"/>
                  </a:lnTo>
                  <a:lnTo>
                    <a:pt x="1768" y="1116"/>
                  </a:lnTo>
                  <a:lnTo>
                    <a:pt x="1768" y="1116"/>
                  </a:lnTo>
                  <a:lnTo>
                    <a:pt x="1721" y="1302"/>
                  </a:lnTo>
                  <a:lnTo>
                    <a:pt x="1628" y="1488"/>
                  </a:lnTo>
                  <a:lnTo>
                    <a:pt x="1442" y="1581"/>
                  </a:lnTo>
                  <a:lnTo>
                    <a:pt x="1256" y="1628"/>
                  </a:lnTo>
                  <a:lnTo>
                    <a:pt x="838" y="1628"/>
                  </a:lnTo>
                  <a:lnTo>
                    <a:pt x="838" y="1628"/>
                  </a:lnTo>
                  <a:lnTo>
                    <a:pt x="652" y="1628"/>
                  </a:lnTo>
                  <a:lnTo>
                    <a:pt x="512" y="1674"/>
                  </a:lnTo>
                  <a:lnTo>
                    <a:pt x="373" y="1767"/>
                  </a:lnTo>
                  <a:lnTo>
                    <a:pt x="233" y="1860"/>
                  </a:lnTo>
                  <a:lnTo>
                    <a:pt x="140" y="2000"/>
                  </a:lnTo>
                  <a:lnTo>
                    <a:pt x="47" y="2139"/>
                  </a:lnTo>
                  <a:lnTo>
                    <a:pt x="1" y="2279"/>
                  </a:lnTo>
                  <a:lnTo>
                    <a:pt x="1" y="2465"/>
                  </a:lnTo>
                  <a:lnTo>
                    <a:pt x="1" y="2465"/>
                  </a:lnTo>
                  <a:lnTo>
                    <a:pt x="1" y="2651"/>
                  </a:lnTo>
                  <a:lnTo>
                    <a:pt x="47" y="2790"/>
                  </a:lnTo>
                  <a:lnTo>
                    <a:pt x="140" y="2930"/>
                  </a:lnTo>
                  <a:lnTo>
                    <a:pt x="233" y="3069"/>
                  </a:lnTo>
                  <a:lnTo>
                    <a:pt x="373" y="3162"/>
                  </a:lnTo>
                  <a:lnTo>
                    <a:pt x="512" y="3255"/>
                  </a:lnTo>
                  <a:lnTo>
                    <a:pt x="652" y="3302"/>
                  </a:lnTo>
                  <a:lnTo>
                    <a:pt x="838" y="3302"/>
                  </a:lnTo>
                  <a:lnTo>
                    <a:pt x="5023" y="3302"/>
                  </a:lnTo>
                  <a:lnTo>
                    <a:pt x="5023" y="3302"/>
                  </a:lnTo>
                  <a:lnTo>
                    <a:pt x="5162" y="3302"/>
                  </a:lnTo>
                  <a:lnTo>
                    <a:pt x="5348" y="3255"/>
                  </a:lnTo>
                  <a:lnTo>
                    <a:pt x="5488" y="3162"/>
                  </a:lnTo>
                  <a:lnTo>
                    <a:pt x="5627" y="3069"/>
                  </a:lnTo>
                  <a:lnTo>
                    <a:pt x="5720" y="2930"/>
                  </a:lnTo>
                  <a:lnTo>
                    <a:pt x="5813" y="2790"/>
                  </a:lnTo>
                  <a:lnTo>
                    <a:pt x="5860" y="2651"/>
                  </a:lnTo>
                  <a:lnTo>
                    <a:pt x="5860" y="2465"/>
                  </a:lnTo>
                  <a:lnTo>
                    <a:pt x="5860" y="2465"/>
                  </a:lnTo>
                  <a:lnTo>
                    <a:pt x="5860" y="2279"/>
                  </a:lnTo>
                  <a:lnTo>
                    <a:pt x="5813" y="2139"/>
                  </a:lnTo>
                  <a:lnTo>
                    <a:pt x="5720" y="2000"/>
                  </a:lnTo>
                  <a:lnTo>
                    <a:pt x="5627" y="1860"/>
                  </a:lnTo>
                  <a:lnTo>
                    <a:pt x="5488" y="1767"/>
                  </a:lnTo>
                  <a:lnTo>
                    <a:pt x="5348" y="1674"/>
                  </a:lnTo>
                  <a:lnTo>
                    <a:pt x="5162" y="1628"/>
                  </a:lnTo>
                  <a:lnTo>
                    <a:pt x="5023" y="1628"/>
                  </a:lnTo>
                  <a:lnTo>
                    <a:pt x="5023" y="1628"/>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7242350" y="1375250"/>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sp>
        <p:nvSpPr>
          <p:cNvPr id="1518" name="Google Shape;1518;p45"/>
          <p:cNvSpPr txBox="1">
            <a:spLocks noGrp="1"/>
          </p:cNvSpPr>
          <p:nvPr>
            <p:ph type="title"/>
          </p:nvPr>
        </p:nvSpPr>
        <p:spPr>
          <a:xfrm>
            <a:off x="814268" y="171648"/>
            <a:ext cx="7704000" cy="572700"/>
          </a:xfrm>
          <a:prstGeom prst="rect">
            <a:avLst/>
          </a:prstGeom>
        </p:spPr>
        <p:txBody>
          <a:bodyPr spcFirstLastPara="1" wrap="square" lIns="91425" tIns="91425" rIns="91425" bIns="91425" anchor="t" anchorCtr="0">
            <a:noAutofit/>
          </a:bodyPr>
          <a:lstStyle/>
          <a:p>
            <a:pPr lvl="0"/>
            <a:r>
              <a:rPr lang="uk-UA" dirty="0"/>
              <a:t>Техніки оспорювання</a:t>
            </a:r>
            <a:endParaRPr dirty="0"/>
          </a:p>
        </p:txBody>
      </p:sp>
      <p:sp>
        <p:nvSpPr>
          <p:cNvPr id="1521" name="Google Shape;1521;p45"/>
          <p:cNvSpPr txBox="1">
            <a:spLocks noGrp="1"/>
          </p:cNvSpPr>
          <p:nvPr>
            <p:ph type="subTitle" idx="1"/>
          </p:nvPr>
        </p:nvSpPr>
        <p:spPr>
          <a:xfrm>
            <a:off x="1267548" y="1240025"/>
            <a:ext cx="7317488" cy="2767717"/>
          </a:xfrm>
          <a:prstGeom prst="rect">
            <a:avLst/>
          </a:prstGeom>
        </p:spPr>
        <p:txBody>
          <a:bodyPr spcFirstLastPara="1" wrap="square" lIns="91425" tIns="91425" rIns="91425" bIns="91425" anchor="ctr" anchorCtr="0">
            <a:noAutofit/>
          </a:bodyPr>
          <a:lstStyle/>
          <a:p>
            <a:pPr marL="0" indent="0"/>
            <a:r>
              <a:rPr lang="uk-UA" sz="1600" b="1" dirty="0"/>
              <a:t>Головний принцип</a:t>
            </a:r>
            <a:r>
              <a:rPr lang="uk-UA" sz="1600" dirty="0"/>
              <a:t>, котрий лежить в основі всіх когнітивних </a:t>
            </a:r>
            <a:r>
              <a:rPr lang="uk-UA" sz="1600" dirty="0" err="1"/>
              <a:t>реструктурувальних</a:t>
            </a:r>
            <a:r>
              <a:rPr lang="uk-UA" sz="1600" dirty="0"/>
              <a:t> технік, спирається на контраргументацію. Згідно із теорією, коли клієнт оспорює ірраціональну думку та робить це </a:t>
            </a:r>
            <a:r>
              <a:rPr lang="uk-UA" sz="1600" b="1" i="1" u="sng" dirty="0"/>
              <a:t>багаторазово</a:t>
            </a:r>
            <a:r>
              <a:rPr lang="uk-UA" sz="1600" dirty="0"/>
              <a:t>, ірраціональне переконання поступове стає все слабшим і слабшим. Це не означає, що диспут переконання може одразу змінити </a:t>
            </a:r>
            <a:r>
              <a:rPr lang="uk-UA" sz="1600" dirty="0" err="1"/>
              <a:t>емоційно</a:t>
            </a:r>
            <a:r>
              <a:rPr lang="uk-UA" sz="1600" dirty="0"/>
              <a:t>-психологічний стан. Скоріше це припускає, що протилежна думка може викликати такий афективний стан, котрий, у свою чергу, пом’якшує негативні емоцію або нейтралізує стимули, які їх викликають.</a:t>
            </a:r>
            <a:endParaRPr lang="ru-RU" sz="1600" dirty="0"/>
          </a:p>
          <a:p>
            <a:pPr marL="0" lvl="0" indent="0" algn="l" rtl="0">
              <a:spcBef>
                <a:spcPts val="0"/>
              </a:spcBef>
              <a:spcAft>
                <a:spcPts val="0"/>
              </a:spcAft>
              <a:buNone/>
            </a:pPr>
            <a:endParaRPr dirty="0"/>
          </a:p>
        </p:txBody>
      </p:sp>
      <p:grpSp>
        <p:nvGrpSpPr>
          <p:cNvPr id="1527" name="Google Shape;1527;p45"/>
          <p:cNvGrpSpPr/>
          <p:nvPr/>
        </p:nvGrpSpPr>
        <p:grpSpPr>
          <a:xfrm rot="21116955">
            <a:off x="152245" y="1590413"/>
            <a:ext cx="488917" cy="485732"/>
            <a:chOff x="580725" y="3617925"/>
            <a:chExt cx="299325" cy="297375"/>
          </a:xfrm>
        </p:grpSpPr>
        <p:sp>
          <p:nvSpPr>
            <p:cNvPr id="1528" name="Google Shape;1528;p45"/>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5"/>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5"/>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5"/>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5"/>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3" name="Google Shape;1533;p45"/>
          <p:cNvGrpSpPr/>
          <p:nvPr/>
        </p:nvGrpSpPr>
        <p:grpSpPr>
          <a:xfrm rot="1007064" flipH="1">
            <a:off x="8573162" y="2594926"/>
            <a:ext cx="451617" cy="446814"/>
            <a:chOff x="4263650" y="3963700"/>
            <a:chExt cx="298550" cy="295375"/>
          </a:xfrm>
        </p:grpSpPr>
        <p:sp>
          <p:nvSpPr>
            <p:cNvPr id="1534" name="Google Shape;1534;p45"/>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5"/>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5"/>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5"/>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5"/>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5"/>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5"/>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9" name="Google Shape;1549;p45"/>
          <p:cNvGrpSpPr/>
          <p:nvPr/>
        </p:nvGrpSpPr>
        <p:grpSpPr>
          <a:xfrm>
            <a:off x="4247998" y="4473850"/>
            <a:ext cx="438455" cy="466404"/>
            <a:chOff x="5364750" y="3235150"/>
            <a:chExt cx="277275" cy="294950"/>
          </a:xfrm>
        </p:grpSpPr>
        <p:sp>
          <p:nvSpPr>
            <p:cNvPr id="1550" name="Google Shape;1550;p45"/>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5"/>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5"/>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5"/>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5"/>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5"/>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5"/>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5"/>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31772" y="180622"/>
            <a:ext cx="7676377" cy="581966"/>
          </a:xfrm>
        </p:spPr>
        <p:txBody>
          <a:bodyPr/>
          <a:lstStyle/>
          <a:p>
            <a:pPr algn="ctr"/>
            <a:r>
              <a:rPr lang="uk-UA" sz="3200" dirty="0"/>
              <a:t>Техніки оспорювання</a:t>
            </a:r>
            <a:endParaRPr lang="ru-RU" sz="3200" dirty="0"/>
          </a:p>
        </p:txBody>
      </p:sp>
      <p:sp>
        <p:nvSpPr>
          <p:cNvPr id="3" name="Подзаголовок 2"/>
          <p:cNvSpPr>
            <a:spLocks noGrp="1"/>
          </p:cNvSpPr>
          <p:nvPr>
            <p:ph type="subTitle" idx="1"/>
          </p:nvPr>
        </p:nvSpPr>
        <p:spPr>
          <a:xfrm>
            <a:off x="509046" y="904973"/>
            <a:ext cx="8521831" cy="4034672"/>
          </a:xfrm>
        </p:spPr>
        <p:txBody>
          <a:bodyPr/>
          <a:lstStyle/>
          <a:p>
            <a:pPr>
              <a:buFont typeface="Arial" charset="0"/>
              <a:buChar char="•"/>
            </a:pPr>
            <a:r>
              <a:rPr lang="uk-UA" sz="1800" b="1" dirty="0"/>
              <a:t>Логічні контраргументи</a:t>
            </a:r>
            <a:br>
              <a:rPr lang="uk-UA" sz="1800" b="1" dirty="0"/>
            </a:br>
            <a:r>
              <a:rPr lang="uk-UA" dirty="0"/>
              <a:t>Слід допомогти клієнту скласти список із аргументів, які на його думку, підтверджують їх ірраціональне переконання, та тих, які його оспорюють. Чим останні більше – тим краще. Слід перевіряти модальність аргументів: візуальні ірраціональності з </a:t>
            </a:r>
            <a:r>
              <a:rPr lang="uk-UA" dirty="0" err="1"/>
              <a:t>контрвізуалізаціями</a:t>
            </a:r>
            <a:r>
              <a:rPr lang="uk-UA" dirty="0"/>
              <a:t>, лінгвістичні (вербальні) помилки – з лінгвістичними поправками, гнівливі думки – із співчутливими, пасивні – з активними і </a:t>
            </a:r>
            <a:r>
              <a:rPr lang="uk-UA" dirty="0" err="1"/>
              <a:t>т.і</a:t>
            </a:r>
            <a:r>
              <a:rPr lang="uk-UA" dirty="0"/>
              <a:t>.</a:t>
            </a:r>
            <a:br>
              <a:rPr lang="uk-UA" dirty="0"/>
            </a:br>
            <a:r>
              <a:rPr lang="uk-UA" sz="1200" i="1" dirty="0"/>
              <a:t>Наприклад, якщо пацієнт боїться </a:t>
            </a:r>
            <a:r>
              <a:rPr lang="uk-UA" sz="1200" i="1" dirty="0" err="1"/>
              <a:t>виїзджати</a:t>
            </a:r>
            <a:r>
              <a:rPr lang="uk-UA" sz="1200" i="1" dirty="0"/>
              <a:t> далеко від дому, бо уявляє жахливі картинки того, що може із нею трапитись, то слід провести </a:t>
            </a:r>
            <a:r>
              <a:rPr lang="uk-UA" sz="1200" i="1" dirty="0" err="1"/>
              <a:t>контрвізуалізацію</a:t>
            </a:r>
            <a:r>
              <a:rPr lang="uk-UA" sz="1200" i="1" dirty="0"/>
              <a:t> невидимого щита, який її захищає. Якщо боїться падаючих будівель – уявити, що вони вмуровані у скали. Прості вербальні аргументи (будівля не впаде, зі мною нічого не трапиться) тут можуть не підійти</a:t>
            </a:r>
          </a:p>
          <a:p>
            <a:pPr>
              <a:buFont typeface="Arial" charset="0"/>
              <a:buChar char="•"/>
            </a:pPr>
            <a:endParaRPr lang="uk-UA" dirty="0"/>
          </a:p>
          <a:p>
            <a:endParaRPr lang="ru-RU" dirty="0"/>
          </a:p>
        </p:txBody>
      </p:sp>
    </p:spTree>
    <p:extLst>
      <p:ext uri="{BB962C8B-B14F-4D97-AF65-F5344CB8AC3E}">
        <p14:creationId xmlns:p14="http://schemas.microsoft.com/office/powerpoint/2010/main" val="2043822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Техніки оспорювання</a:t>
            </a:r>
            <a:endParaRPr lang="ru-RU" dirty="0"/>
          </a:p>
        </p:txBody>
      </p:sp>
      <p:sp>
        <p:nvSpPr>
          <p:cNvPr id="3" name="Текст 2"/>
          <p:cNvSpPr>
            <a:spLocks noGrp="1"/>
          </p:cNvSpPr>
          <p:nvPr>
            <p:ph type="body" idx="1"/>
          </p:nvPr>
        </p:nvSpPr>
        <p:spPr/>
        <p:txBody>
          <a:bodyPr/>
          <a:lstStyle/>
          <a:p>
            <a:pPr marL="323850" indent="-171450">
              <a:buFont typeface="Arial" charset="0"/>
              <a:buChar char="•"/>
            </a:pPr>
            <a:r>
              <a:rPr lang="uk-UA" sz="1800" b="1" dirty="0"/>
              <a:t>Емоційні</a:t>
            </a:r>
            <a:r>
              <a:rPr lang="uk-UA" sz="1600" dirty="0"/>
              <a:t> </a:t>
            </a:r>
            <a:br>
              <a:rPr lang="uk-UA" sz="1600" dirty="0"/>
            </a:br>
            <a:r>
              <a:rPr lang="uk-UA" sz="1600" dirty="0"/>
              <a:t>«Оспорювання» процес емоційний, так само як і інтелектуальний. Чим сильніші емоції вкладає клієнт у аргумент, тим він більш переконуючий. </a:t>
            </a:r>
            <a:br>
              <a:rPr lang="uk-UA" sz="1600" dirty="0"/>
            </a:br>
            <a:br>
              <a:rPr lang="uk-UA" sz="1600" dirty="0"/>
            </a:br>
            <a:r>
              <a:rPr lang="uk-UA" i="1" dirty="0"/>
              <a:t>Наприклад, якщо клієнт розізлиться на свої емоційні переконання та викрикне аргумент із силою, то він буде більш переконливий, ніж тихо проговорений у стані байдужості. Інтенсивні атаки переконань – це ключ до успіху.</a:t>
            </a:r>
          </a:p>
          <a:p>
            <a:pPr>
              <a:buFont typeface="Arial" charset="0"/>
              <a:buChar char="•"/>
            </a:pPr>
            <a:endParaRPr lang="ru-RU" sz="1050" i="1" dirty="0"/>
          </a:p>
          <a:p>
            <a:pPr>
              <a:buFont typeface="Arial" charset="0"/>
              <a:buChar char="•"/>
            </a:pPr>
            <a:r>
              <a:rPr lang="uk-UA" sz="1800" b="1" dirty="0"/>
              <a:t>Тренінг </a:t>
            </a:r>
            <a:r>
              <a:rPr lang="uk-UA" sz="1800" b="1" dirty="0" err="1"/>
              <a:t>асертивності</a:t>
            </a:r>
            <a:br>
              <a:rPr lang="uk-UA" sz="1600" dirty="0"/>
            </a:br>
            <a:r>
              <a:rPr lang="uk-UA" sz="1600" dirty="0"/>
              <a:t>Допомогти клієнту бути впевненими. Спочатку із самим собою, потім і з іншими. Навити клієнтові як використовувати контакт очима, як виразити спонтанність, як зобразити впевнену позу, голос.</a:t>
            </a:r>
          </a:p>
          <a:p>
            <a:pPr>
              <a:buFont typeface="Arial" charset="0"/>
              <a:buChar char="•"/>
            </a:pPr>
            <a:endParaRPr lang="ru-RU" sz="1600" i="1" dirty="0"/>
          </a:p>
        </p:txBody>
      </p:sp>
    </p:spTree>
    <p:extLst>
      <p:ext uri="{BB962C8B-B14F-4D97-AF65-F5344CB8AC3E}">
        <p14:creationId xmlns:p14="http://schemas.microsoft.com/office/powerpoint/2010/main" val="872411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Техніки оспорювання</a:t>
            </a:r>
            <a:endParaRPr lang="ru-RU" dirty="0"/>
          </a:p>
        </p:txBody>
      </p:sp>
      <p:sp>
        <p:nvSpPr>
          <p:cNvPr id="3" name="Текст 2"/>
          <p:cNvSpPr>
            <a:spLocks noGrp="1"/>
          </p:cNvSpPr>
          <p:nvPr>
            <p:ph type="body" idx="1"/>
          </p:nvPr>
        </p:nvSpPr>
        <p:spPr/>
        <p:txBody>
          <a:bodyPr/>
          <a:lstStyle/>
          <a:p>
            <a:pPr marL="323850" indent="-171450">
              <a:buFont typeface="Arial" charset="0"/>
              <a:buChar char="•"/>
            </a:pPr>
            <a:r>
              <a:rPr lang="uk-UA" sz="1800" b="1" dirty="0"/>
              <a:t>Форсування вибору</a:t>
            </a:r>
            <a:br>
              <a:rPr lang="uk-UA" sz="1800" b="1" dirty="0"/>
            </a:br>
            <a:r>
              <a:rPr lang="uk-UA" sz="1600" dirty="0"/>
              <a:t>Більшість клієнтів навіть якщо змінюються роблять це дуже повільно та тяжко. Багато з низ продовжують страждати через свою проблему, поки яка-небудь криза не змусить їх зробити вибір. Навіть під час кризи клієнти будуть намагатися відтягнути час щодо змін та до останнього будуть їх противитись. Часто психотерапевти допомагають пацієнтам відчувати якомога менше болю, бути менш подавленими або засмученими – навчають релаксації, виписують антидепресанти та </a:t>
            </a:r>
            <a:r>
              <a:rPr lang="uk-UA" sz="1600" dirty="0" err="1"/>
              <a:t>анксіолітики</a:t>
            </a:r>
            <a:r>
              <a:rPr lang="uk-UA" sz="1600" dirty="0"/>
              <a:t>. Але біль, тиск, стрес не завжди носять поганий характер, вони допомагають показати клієнтам, що не все у порядку, є якесь порушення. Клієнтам необхідно ідентифікувати це порушення та його виправити. </a:t>
            </a:r>
            <a:r>
              <a:rPr lang="uk-UA" i="1" dirty="0"/>
              <a:t>Приклади: «варіант експлозивної терапії», «створення ситуацій в яких є два протилежно направлених ірраціональних переконання клієнта, причому обидва призводять до негативних наслідків»</a:t>
            </a:r>
            <a:endParaRPr lang="ru-RU" i="1" dirty="0"/>
          </a:p>
        </p:txBody>
      </p:sp>
    </p:spTree>
    <p:extLst>
      <p:ext uri="{BB962C8B-B14F-4D97-AF65-F5344CB8AC3E}">
        <p14:creationId xmlns:p14="http://schemas.microsoft.com/office/powerpoint/2010/main" val="75116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Техніки оспорювання</a:t>
            </a:r>
            <a:endParaRPr lang="ru-RU" dirty="0"/>
          </a:p>
        </p:txBody>
      </p:sp>
      <p:sp>
        <p:nvSpPr>
          <p:cNvPr id="3" name="Текст 2"/>
          <p:cNvSpPr>
            <a:spLocks noGrp="1"/>
          </p:cNvSpPr>
          <p:nvPr>
            <p:ph type="body" idx="1"/>
          </p:nvPr>
        </p:nvSpPr>
        <p:spPr/>
        <p:txBody>
          <a:bodyPr/>
          <a:lstStyle/>
          <a:p>
            <a:pPr>
              <a:buFont typeface="Arial" charset="0"/>
              <a:buChar char="•"/>
            </a:pPr>
            <a:r>
              <a:rPr lang="uk-UA" sz="1800" b="1" dirty="0"/>
              <a:t>Техніки наводнення</a:t>
            </a:r>
          </a:p>
          <a:p>
            <a:pPr>
              <a:buFontTx/>
              <a:buChar char="-"/>
            </a:pPr>
            <a:r>
              <a:rPr lang="uk-UA" sz="1600" dirty="0"/>
              <a:t>Образне наводнення (уява образу, який викликає страх)</a:t>
            </a:r>
          </a:p>
          <a:p>
            <a:pPr>
              <a:buFontTx/>
              <a:buChar char="-"/>
            </a:pPr>
            <a:r>
              <a:rPr lang="uk-UA" sz="1600" dirty="0"/>
              <a:t>Вербальне наводнення (розповідь про посттравматичний досвід)</a:t>
            </a:r>
          </a:p>
          <a:p>
            <a:pPr>
              <a:buFontTx/>
              <a:buChar char="-"/>
            </a:pPr>
            <a:r>
              <a:rPr lang="uk-UA" sz="1600" dirty="0"/>
              <a:t>Прицільне наводнення (клієнт намагається відтворити фізичні відчуття пов’язані з тривогою – серцебиття, </a:t>
            </a:r>
            <a:r>
              <a:rPr lang="uk-UA" sz="1600" dirty="0" err="1"/>
              <a:t>утруднине</a:t>
            </a:r>
            <a:r>
              <a:rPr lang="uk-UA" sz="1600" dirty="0"/>
              <a:t> дихання…, продовжувати поки самі по собі не зникнуть)</a:t>
            </a:r>
          </a:p>
          <a:p>
            <a:pPr>
              <a:buFontTx/>
              <a:buChar char="-"/>
            </a:pPr>
            <a:r>
              <a:rPr lang="uk-UA" sz="1600" dirty="0"/>
              <a:t>Негативна практика (клієнт висловлює свої негативні переконання доти, поки це йому набридне. Зупинятись тільки тоді, коли клієнт зовсім буде відмовлятись про них думати).</a:t>
            </a:r>
          </a:p>
          <a:p>
            <a:pPr>
              <a:buFontTx/>
              <a:buChar char="-"/>
            </a:pPr>
            <a:r>
              <a:rPr lang="uk-UA" sz="1600" dirty="0"/>
              <a:t>Ієрархія (створення ієрархії ситуацій, які викликають страх; представлення найменш страшної ситуації так живо як тільки можливо; продовжувати до тих пір, поки під час цього страх/тривога виникати не буде). </a:t>
            </a:r>
            <a:endParaRPr lang="ru-RU" sz="1600" dirty="0"/>
          </a:p>
          <a:p>
            <a:pPr marL="323850" indent="-171450">
              <a:buFont typeface="Arial" charset="0"/>
              <a:buChar char="•"/>
            </a:pPr>
            <a:endParaRPr lang="ru-RU" sz="1600" dirty="0"/>
          </a:p>
        </p:txBody>
      </p:sp>
    </p:spTree>
    <p:extLst>
      <p:ext uri="{BB962C8B-B14F-4D97-AF65-F5344CB8AC3E}">
        <p14:creationId xmlns:p14="http://schemas.microsoft.com/office/powerpoint/2010/main" val="303793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4850" y="1659119"/>
            <a:ext cx="5901179" cy="1446550"/>
          </a:xfrm>
          <a:prstGeom prst="rect">
            <a:avLst/>
          </a:prstGeom>
          <a:noFill/>
        </p:spPr>
        <p:txBody>
          <a:bodyPr wrap="square" rtlCol="0">
            <a:spAutoFit/>
          </a:bodyPr>
          <a:lstStyle/>
          <a:p>
            <a:pPr algn="ctr"/>
            <a:r>
              <a:rPr lang="uk-UA" sz="4400" b="1" i="1" dirty="0">
                <a:solidFill>
                  <a:schemeClr val="accent1">
                    <a:tint val="83000"/>
                    <a:satMod val="150000"/>
                  </a:schemeClr>
                </a:solidFill>
                <a:latin typeface="Arial Rounded MT Bold" charset="0"/>
                <a:ea typeface="Arial Rounded MT Bold" charset="0"/>
                <a:cs typeface="Arial Rounded MT Bold" charset="0"/>
              </a:rPr>
              <a:t>НЕЙРОЛІГВІНИСТИЧНЕ ПРОГРАМУВАННЯ</a:t>
            </a:r>
            <a:endParaRPr lang="ru-RU" sz="4400" dirty="0">
              <a:latin typeface="Arial Rounded MT Bold" charset="0"/>
              <a:ea typeface="Arial Rounded MT Bold" charset="0"/>
              <a:cs typeface="Arial Rounded MT Bold" charset="0"/>
            </a:endParaRPr>
          </a:p>
        </p:txBody>
      </p:sp>
      <p:grpSp>
        <p:nvGrpSpPr>
          <p:cNvPr id="3" name="Google Shape;1667;p47"/>
          <p:cNvGrpSpPr/>
          <p:nvPr/>
        </p:nvGrpSpPr>
        <p:grpSpPr>
          <a:xfrm rot="20526473">
            <a:off x="580328" y="1206626"/>
            <a:ext cx="279344" cy="353076"/>
            <a:chOff x="5566000" y="3362000"/>
            <a:chExt cx="334825" cy="423200"/>
          </a:xfrm>
        </p:grpSpPr>
        <p:sp>
          <p:nvSpPr>
            <p:cNvPr id="4" name="Google Shape;1668;p47"/>
            <p:cNvSpPr/>
            <p:nvPr/>
          </p:nvSpPr>
          <p:spPr>
            <a:xfrm>
              <a:off x="5566000" y="3362000"/>
              <a:ext cx="334825" cy="74450"/>
            </a:xfrm>
            <a:custGeom>
              <a:avLst/>
              <a:gdLst/>
              <a:ahLst/>
              <a:cxnLst/>
              <a:rect l="l" t="t" r="r" b="b"/>
              <a:pathLst>
                <a:path w="13393" h="2978" extrusionOk="0">
                  <a:moveTo>
                    <a:pt x="1488" y="1"/>
                  </a:moveTo>
                  <a:lnTo>
                    <a:pt x="1209" y="47"/>
                  </a:lnTo>
                  <a:lnTo>
                    <a:pt x="930" y="140"/>
                  </a:lnTo>
                  <a:lnTo>
                    <a:pt x="651" y="233"/>
                  </a:lnTo>
                  <a:lnTo>
                    <a:pt x="465" y="419"/>
                  </a:lnTo>
                  <a:lnTo>
                    <a:pt x="279" y="652"/>
                  </a:lnTo>
                  <a:lnTo>
                    <a:pt x="140" y="931"/>
                  </a:lnTo>
                  <a:lnTo>
                    <a:pt x="47" y="1210"/>
                  </a:lnTo>
                  <a:lnTo>
                    <a:pt x="0" y="1489"/>
                  </a:lnTo>
                  <a:lnTo>
                    <a:pt x="47" y="1768"/>
                  </a:lnTo>
                  <a:lnTo>
                    <a:pt x="140" y="2047"/>
                  </a:lnTo>
                  <a:lnTo>
                    <a:pt x="279" y="2326"/>
                  </a:lnTo>
                  <a:lnTo>
                    <a:pt x="465" y="2559"/>
                  </a:lnTo>
                  <a:lnTo>
                    <a:pt x="651" y="2745"/>
                  </a:lnTo>
                  <a:lnTo>
                    <a:pt x="930" y="2838"/>
                  </a:lnTo>
                  <a:lnTo>
                    <a:pt x="1209" y="2931"/>
                  </a:lnTo>
                  <a:lnTo>
                    <a:pt x="1488" y="2977"/>
                  </a:lnTo>
                  <a:lnTo>
                    <a:pt x="12881" y="2977"/>
                  </a:lnTo>
                  <a:lnTo>
                    <a:pt x="13067" y="2931"/>
                  </a:lnTo>
                  <a:lnTo>
                    <a:pt x="13206" y="2838"/>
                  </a:lnTo>
                  <a:lnTo>
                    <a:pt x="13346" y="2652"/>
                  </a:lnTo>
                  <a:lnTo>
                    <a:pt x="13392" y="2466"/>
                  </a:lnTo>
                  <a:lnTo>
                    <a:pt x="13392" y="512"/>
                  </a:lnTo>
                  <a:lnTo>
                    <a:pt x="13346" y="326"/>
                  </a:lnTo>
                  <a:lnTo>
                    <a:pt x="13206" y="140"/>
                  </a:lnTo>
                  <a:lnTo>
                    <a:pt x="13067" y="47"/>
                  </a:lnTo>
                  <a:lnTo>
                    <a:pt x="128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669;p47"/>
            <p:cNvSpPr/>
            <p:nvPr/>
          </p:nvSpPr>
          <p:spPr>
            <a:xfrm>
              <a:off x="5566000" y="3362000"/>
              <a:ext cx="334825" cy="74450"/>
            </a:xfrm>
            <a:custGeom>
              <a:avLst/>
              <a:gdLst/>
              <a:ahLst/>
              <a:cxnLst/>
              <a:rect l="l" t="t" r="r" b="b"/>
              <a:pathLst>
                <a:path w="13393" h="2978" fill="none" extrusionOk="0">
                  <a:moveTo>
                    <a:pt x="1488" y="2977"/>
                  </a:moveTo>
                  <a:lnTo>
                    <a:pt x="12881" y="2977"/>
                  </a:lnTo>
                  <a:lnTo>
                    <a:pt x="12881" y="2977"/>
                  </a:lnTo>
                  <a:lnTo>
                    <a:pt x="13067" y="2931"/>
                  </a:lnTo>
                  <a:lnTo>
                    <a:pt x="13206" y="2838"/>
                  </a:lnTo>
                  <a:lnTo>
                    <a:pt x="13346" y="2652"/>
                  </a:lnTo>
                  <a:lnTo>
                    <a:pt x="13392" y="2466"/>
                  </a:lnTo>
                  <a:lnTo>
                    <a:pt x="13392" y="512"/>
                  </a:lnTo>
                  <a:lnTo>
                    <a:pt x="13392" y="512"/>
                  </a:lnTo>
                  <a:lnTo>
                    <a:pt x="13346" y="326"/>
                  </a:lnTo>
                  <a:lnTo>
                    <a:pt x="13206" y="140"/>
                  </a:lnTo>
                  <a:lnTo>
                    <a:pt x="13067" y="47"/>
                  </a:lnTo>
                  <a:lnTo>
                    <a:pt x="12881" y="1"/>
                  </a:lnTo>
                  <a:lnTo>
                    <a:pt x="1488" y="1"/>
                  </a:lnTo>
                  <a:lnTo>
                    <a:pt x="1488" y="1"/>
                  </a:lnTo>
                  <a:lnTo>
                    <a:pt x="1209" y="47"/>
                  </a:lnTo>
                  <a:lnTo>
                    <a:pt x="930" y="140"/>
                  </a:lnTo>
                  <a:lnTo>
                    <a:pt x="651" y="233"/>
                  </a:lnTo>
                  <a:lnTo>
                    <a:pt x="465" y="419"/>
                  </a:lnTo>
                  <a:lnTo>
                    <a:pt x="279" y="652"/>
                  </a:lnTo>
                  <a:lnTo>
                    <a:pt x="140" y="931"/>
                  </a:lnTo>
                  <a:lnTo>
                    <a:pt x="47" y="1210"/>
                  </a:lnTo>
                  <a:lnTo>
                    <a:pt x="0" y="1489"/>
                  </a:lnTo>
                  <a:lnTo>
                    <a:pt x="0" y="1489"/>
                  </a:lnTo>
                  <a:lnTo>
                    <a:pt x="47" y="1768"/>
                  </a:lnTo>
                  <a:lnTo>
                    <a:pt x="140" y="2047"/>
                  </a:lnTo>
                  <a:lnTo>
                    <a:pt x="279" y="2326"/>
                  </a:lnTo>
                  <a:lnTo>
                    <a:pt x="465" y="2559"/>
                  </a:lnTo>
                  <a:lnTo>
                    <a:pt x="651" y="2745"/>
                  </a:lnTo>
                  <a:lnTo>
                    <a:pt x="930" y="2838"/>
                  </a:lnTo>
                  <a:lnTo>
                    <a:pt x="1209" y="2931"/>
                  </a:lnTo>
                  <a:lnTo>
                    <a:pt x="1488" y="2977"/>
                  </a:lnTo>
                  <a:lnTo>
                    <a:pt x="1488" y="297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670;p47"/>
            <p:cNvSpPr/>
            <p:nvPr/>
          </p:nvSpPr>
          <p:spPr>
            <a:xfrm>
              <a:off x="5603200" y="34364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671;p47"/>
            <p:cNvSpPr/>
            <p:nvPr/>
          </p:nvSpPr>
          <p:spPr>
            <a:xfrm>
              <a:off x="5640400" y="3521275"/>
              <a:ext cx="80225" cy="191850"/>
            </a:xfrm>
            <a:custGeom>
              <a:avLst/>
              <a:gdLst/>
              <a:ahLst/>
              <a:cxnLst/>
              <a:rect l="l" t="t" r="r" b="b"/>
              <a:pathLst>
                <a:path w="3209" h="7674" extrusionOk="0">
                  <a:moveTo>
                    <a:pt x="2790" y="1"/>
                  </a:moveTo>
                  <a:lnTo>
                    <a:pt x="2604" y="47"/>
                  </a:lnTo>
                  <a:lnTo>
                    <a:pt x="2418" y="187"/>
                  </a:lnTo>
                  <a:lnTo>
                    <a:pt x="2325" y="419"/>
                  </a:lnTo>
                  <a:lnTo>
                    <a:pt x="2325" y="605"/>
                  </a:lnTo>
                  <a:lnTo>
                    <a:pt x="2325" y="745"/>
                  </a:lnTo>
                  <a:lnTo>
                    <a:pt x="2325" y="884"/>
                  </a:lnTo>
                  <a:lnTo>
                    <a:pt x="2279" y="977"/>
                  </a:lnTo>
                  <a:lnTo>
                    <a:pt x="2232" y="1070"/>
                  </a:lnTo>
                  <a:lnTo>
                    <a:pt x="2139" y="1163"/>
                  </a:lnTo>
                  <a:lnTo>
                    <a:pt x="2000" y="1210"/>
                  </a:lnTo>
                  <a:lnTo>
                    <a:pt x="1907" y="1256"/>
                  </a:lnTo>
                  <a:lnTo>
                    <a:pt x="1442" y="1256"/>
                  </a:lnTo>
                  <a:lnTo>
                    <a:pt x="1302" y="1349"/>
                  </a:lnTo>
                  <a:lnTo>
                    <a:pt x="1163" y="1442"/>
                  </a:lnTo>
                  <a:lnTo>
                    <a:pt x="1023" y="1535"/>
                  </a:lnTo>
                  <a:lnTo>
                    <a:pt x="977" y="1675"/>
                  </a:lnTo>
                  <a:lnTo>
                    <a:pt x="930" y="1814"/>
                  </a:lnTo>
                  <a:lnTo>
                    <a:pt x="884" y="1954"/>
                  </a:lnTo>
                  <a:lnTo>
                    <a:pt x="884" y="2093"/>
                  </a:lnTo>
                  <a:lnTo>
                    <a:pt x="930" y="2279"/>
                  </a:lnTo>
                  <a:lnTo>
                    <a:pt x="1023" y="2419"/>
                  </a:lnTo>
                  <a:lnTo>
                    <a:pt x="1116" y="2558"/>
                  </a:lnTo>
                  <a:lnTo>
                    <a:pt x="1256" y="2651"/>
                  </a:lnTo>
                  <a:lnTo>
                    <a:pt x="1395" y="2744"/>
                  </a:lnTo>
                  <a:lnTo>
                    <a:pt x="1535" y="2791"/>
                  </a:lnTo>
                  <a:lnTo>
                    <a:pt x="1721" y="2791"/>
                  </a:lnTo>
                  <a:lnTo>
                    <a:pt x="1907" y="2837"/>
                  </a:lnTo>
                  <a:lnTo>
                    <a:pt x="2093" y="2930"/>
                  </a:lnTo>
                  <a:lnTo>
                    <a:pt x="2186" y="3070"/>
                  </a:lnTo>
                  <a:lnTo>
                    <a:pt x="2232" y="3256"/>
                  </a:lnTo>
                  <a:lnTo>
                    <a:pt x="2232" y="3395"/>
                  </a:lnTo>
                  <a:lnTo>
                    <a:pt x="2186" y="3488"/>
                  </a:lnTo>
                  <a:lnTo>
                    <a:pt x="2093" y="3674"/>
                  </a:lnTo>
                  <a:lnTo>
                    <a:pt x="1907" y="3767"/>
                  </a:lnTo>
                  <a:lnTo>
                    <a:pt x="1674" y="3814"/>
                  </a:lnTo>
                  <a:lnTo>
                    <a:pt x="1349" y="3767"/>
                  </a:lnTo>
                  <a:lnTo>
                    <a:pt x="1023" y="3674"/>
                  </a:lnTo>
                  <a:lnTo>
                    <a:pt x="744" y="3535"/>
                  </a:lnTo>
                  <a:lnTo>
                    <a:pt x="465" y="3349"/>
                  </a:lnTo>
                  <a:lnTo>
                    <a:pt x="326" y="3349"/>
                  </a:lnTo>
                  <a:lnTo>
                    <a:pt x="186" y="3442"/>
                  </a:lnTo>
                  <a:lnTo>
                    <a:pt x="93" y="3581"/>
                  </a:lnTo>
                  <a:lnTo>
                    <a:pt x="47" y="3674"/>
                  </a:lnTo>
                  <a:lnTo>
                    <a:pt x="0" y="3814"/>
                  </a:lnTo>
                  <a:lnTo>
                    <a:pt x="47" y="4046"/>
                  </a:lnTo>
                  <a:lnTo>
                    <a:pt x="233" y="4232"/>
                  </a:lnTo>
                  <a:lnTo>
                    <a:pt x="419" y="4325"/>
                  </a:lnTo>
                  <a:lnTo>
                    <a:pt x="651" y="4325"/>
                  </a:lnTo>
                  <a:lnTo>
                    <a:pt x="791" y="4279"/>
                  </a:lnTo>
                  <a:lnTo>
                    <a:pt x="977" y="4325"/>
                  </a:lnTo>
                  <a:lnTo>
                    <a:pt x="1116" y="4418"/>
                  </a:lnTo>
                  <a:lnTo>
                    <a:pt x="1209" y="4558"/>
                  </a:lnTo>
                  <a:lnTo>
                    <a:pt x="1256" y="4697"/>
                  </a:lnTo>
                  <a:lnTo>
                    <a:pt x="1256" y="4837"/>
                  </a:lnTo>
                  <a:lnTo>
                    <a:pt x="1209" y="5023"/>
                  </a:lnTo>
                  <a:lnTo>
                    <a:pt x="1116" y="5162"/>
                  </a:lnTo>
                  <a:lnTo>
                    <a:pt x="1023" y="5255"/>
                  </a:lnTo>
                  <a:lnTo>
                    <a:pt x="930" y="5395"/>
                  </a:lnTo>
                  <a:lnTo>
                    <a:pt x="884" y="5534"/>
                  </a:lnTo>
                  <a:lnTo>
                    <a:pt x="884" y="5720"/>
                  </a:lnTo>
                  <a:lnTo>
                    <a:pt x="884" y="5860"/>
                  </a:lnTo>
                  <a:lnTo>
                    <a:pt x="930" y="6046"/>
                  </a:lnTo>
                  <a:lnTo>
                    <a:pt x="1023" y="6185"/>
                  </a:lnTo>
                  <a:lnTo>
                    <a:pt x="1163" y="6278"/>
                  </a:lnTo>
                  <a:lnTo>
                    <a:pt x="1256" y="6418"/>
                  </a:lnTo>
                  <a:lnTo>
                    <a:pt x="1442" y="6464"/>
                  </a:lnTo>
                  <a:lnTo>
                    <a:pt x="1860" y="6464"/>
                  </a:lnTo>
                  <a:lnTo>
                    <a:pt x="2000" y="6511"/>
                  </a:lnTo>
                  <a:lnTo>
                    <a:pt x="2093" y="6557"/>
                  </a:lnTo>
                  <a:lnTo>
                    <a:pt x="2186" y="6650"/>
                  </a:lnTo>
                  <a:lnTo>
                    <a:pt x="2279" y="6743"/>
                  </a:lnTo>
                  <a:lnTo>
                    <a:pt x="2325" y="6836"/>
                  </a:lnTo>
                  <a:lnTo>
                    <a:pt x="2325" y="6929"/>
                  </a:lnTo>
                  <a:lnTo>
                    <a:pt x="2325" y="7069"/>
                  </a:lnTo>
                  <a:lnTo>
                    <a:pt x="2325" y="7301"/>
                  </a:lnTo>
                  <a:lnTo>
                    <a:pt x="2418" y="7487"/>
                  </a:lnTo>
                  <a:lnTo>
                    <a:pt x="2558" y="7580"/>
                  </a:lnTo>
                  <a:lnTo>
                    <a:pt x="2651" y="7627"/>
                  </a:lnTo>
                  <a:lnTo>
                    <a:pt x="2790" y="7673"/>
                  </a:lnTo>
                  <a:lnTo>
                    <a:pt x="2930" y="7627"/>
                  </a:lnTo>
                  <a:lnTo>
                    <a:pt x="3023" y="7580"/>
                  </a:lnTo>
                  <a:lnTo>
                    <a:pt x="3162" y="7534"/>
                  </a:lnTo>
                  <a:lnTo>
                    <a:pt x="3209" y="7441"/>
                  </a:lnTo>
                  <a:lnTo>
                    <a:pt x="3209" y="5999"/>
                  </a:lnTo>
                  <a:lnTo>
                    <a:pt x="2930" y="6092"/>
                  </a:lnTo>
                  <a:lnTo>
                    <a:pt x="2651" y="6092"/>
                  </a:lnTo>
                  <a:lnTo>
                    <a:pt x="2418" y="6046"/>
                  </a:lnTo>
                  <a:lnTo>
                    <a:pt x="2279" y="5906"/>
                  </a:lnTo>
                  <a:lnTo>
                    <a:pt x="2186" y="5767"/>
                  </a:lnTo>
                  <a:lnTo>
                    <a:pt x="2186" y="5581"/>
                  </a:lnTo>
                  <a:lnTo>
                    <a:pt x="2232" y="5348"/>
                  </a:lnTo>
                  <a:lnTo>
                    <a:pt x="2325" y="5209"/>
                  </a:lnTo>
                  <a:lnTo>
                    <a:pt x="2511" y="5116"/>
                  </a:lnTo>
                  <a:lnTo>
                    <a:pt x="2744" y="5116"/>
                  </a:lnTo>
                  <a:lnTo>
                    <a:pt x="2883" y="5069"/>
                  </a:lnTo>
                  <a:lnTo>
                    <a:pt x="3069" y="4976"/>
                  </a:lnTo>
                  <a:lnTo>
                    <a:pt x="3162" y="4837"/>
                  </a:lnTo>
                  <a:lnTo>
                    <a:pt x="3209" y="4697"/>
                  </a:lnTo>
                  <a:lnTo>
                    <a:pt x="3209" y="233"/>
                  </a:lnTo>
                  <a:lnTo>
                    <a:pt x="3162" y="140"/>
                  </a:lnTo>
                  <a:lnTo>
                    <a:pt x="3023" y="47"/>
                  </a:lnTo>
                  <a:lnTo>
                    <a:pt x="293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672;p47"/>
            <p:cNvSpPr/>
            <p:nvPr/>
          </p:nvSpPr>
          <p:spPr>
            <a:xfrm>
              <a:off x="5640400" y="3521275"/>
              <a:ext cx="80225" cy="191850"/>
            </a:xfrm>
            <a:custGeom>
              <a:avLst/>
              <a:gdLst/>
              <a:ahLst/>
              <a:cxnLst/>
              <a:rect l="l" t="t" r="r" b="b"/>
              <a:pathLst>
                <a:path w="3209" h="7674" fill="none" extrusionOk="0">
                  <a:moveTo>
                    <a:pt x="2697" y="5116"/>
                  </a:moveTo>
                  <a:lnTo>
                    <a:pt x="2697" y="5116"/>
                  </a:lnTo>
                  <a:lnTo>
                    <a:pt x="2744" y="5116"/>
                  </a:lnTo>
                  <a:lnTo>
                    <a:pt x="2744" y="5116"/>
                  </a:lnTo>
                  <a:lnTo>
                    <a:pt x="2883" y="5069"/>
                  </a:lnTo>
                  <a:lnTo>
                    <a:pt x="3069" y="4976"/>
                  </a:lnTo>
                  <a:lnTo>
                    <a:pt x="3162" y="4837"/>
                  </a:lnTo>
                  <a:lnTo>
                    <a:pt x="3209" y="4697"/>
                  </a:lnTo>
                  <a:lnTo>
                    <a:pt x="3209" y="4697"/>
                  </a:lnTo>
                  <a:lnTo>
                    <a:pt x="3209" y="233"/>
                  </a:lnTo>
                  <a:lnTo>
                    <a:pt x="3209" y="233"/>
                  </a:lnTo>
                  <a:lnTo>
                    <a:pt x="3162" y="140"/>
                  </a:lnTo>
                  <a:lnTo>
                    <a:pt x="3023" y="47"/>
                  </a:lnTo>
                  <a:lnTo>
                    <a:pt x="2930" y="1"/>
                  </a:lnTo>
                  <a:lnTo>
                    <a:pt x="2790" y="1"/>
                  </a:lnTo>
                  <a:lnTo>
                    <a:pt x="2790" y="1"/>
                  </a:lnTo>
                  <a:lnTo>
                    <a:pt x="2604" y="47"/>
                  </a:lnTo>
                  <a:lnTo>
                    <a:pt x="2418" y="187"/>
                  </a:lnTo>
                  <a:lnTo>
                    <a:pt x="2418" y="187"/>
                  </a:lnTo>
                  <a:lnTo>
                    <a:pt x="2325" y="419"/>
                  </a:lnTo>
                  <a:lnTo>
                    <a:pt x="2325" y="605"/>
                  </a:lnTo>
                  <a:lnTo>
                    <a:pt x="2325" y="605"/>
                  </a:lnTo>
                  <a:lnTo>
                    <a:pt x="2325" y="745"/>
                  </a:lnTo>
                  <a:lnTo>
                    <a:pt x="2325" y="884"/>
                  </a:lnTo>
                  <a:lnTo>
                    <a:pt x="2279" y="977"/>
                  </a:lnTo>
                  <a:lnTo>
                    <a:pt x="2232" y="1070"/>
                  </a:lnTo>
                  <a:lnTo>
                    <a:pt x="2232" y="1070"/>
                  </a:lnTo>
                  <a:lnTo>
                    <a:pt x="2139" y="1163"/>
                  </a:lnTo>
                  <a:lnTo>
                    <a:pt x="2000" y="1210"/>
                  </a:lnTo>
                  <a:lnTo>
                    <a:pt x="1907" y="1256"/>
                  </a:lnTo>
                  <a:lnTo>
                    <a:pt x="1767" y="1256"/>
                  </a:lnTo>
                  <a:lnTo>
                    <a:pt x="1767" y="1256"/>
                  </a:lnTo>
                  <a:lnTo>
                    <a:pt x="1581" y="1256"/>
                  </a:lnTo>
                  <a:lnTo>
                    <a:pt x="1442" y="1256"/>
                  </a:lnTo>
                  <a:lnTo>
                    <a:pt x="1302" y="1349"/>
                  </a:lnTo>
                  <a:lnTo>
                    <a:pt x="1163" y="1442"/>
                  </a:lnTo>
                  <a:lnTo>
                    <a:pt x="1163" y="1442"/>
                  </a:lnTo>
                  <a:lnTo>
                    <a:pt x="1023" y="1535"/>
                  </a:lnTo>
                  <a:lnTo>
                    <a:pt x="977" y="1675"/>
                  </a:lnTo>
                  <a:lnTo>
                    <a:pt x="930" y="1814"/>
                  </a:lnTo>
                  <a:lnTo>
                    <a:pt x="884" y="1954"/>
                  </a:lnTo>
                  <a:lnTo>
                    <a:pt x="884" y="1954"/>
                  </a:lnTo>
                  <a:lnTo>
                    <a:pt x="884" y="2093"/>
                  </a:lnTo>
                  <a:lnTo>
                    <a:pt x="930" y="2279"/>
                  </a:lnTo>
                  <a:lnTo>
                    <a:pt x="1023" y="2419"/>
                  </a:lnTo>
                  <a:lnTo>
                    <a:pt x="1116" y="2558"/>
                  </a:lnTo>
                  <a:lnTo>
                    <a:pt x="1256" y="2651"/>
                  </a:lnTo>
                  <a:lnTo>
                    <a:pt x="1395" y="2744"/>
                  </a:lnTo>
                  <a:lnTo>
                    <a:pt x="1535" y="2791"/>
                  </a:lnTo>
                  <a:lnTo>
                    <a:pt x="1721" y="2791"/>
                  </a:lnTo>
                  <a:lnTo>
                    <a:pt x="1721" y="2791"/>
                  </a:lnTo>
                  <a:lnTo>
                    <a:pt x="1907" y="2837"/>
                  </a:lnTo>
                  <a:lnTo>
                    <a:pt x="2093" y="2930"/>
                  </a:lnTo>
                  <a:lnTo>
                    <a:pt x="2186" y="3070"/>
                  </a:lnTo>
                  <a:lnTo>
                    <a:pt x="2232" y="3256"/>
                  </a:lnTo>
                  <a:lnTo>
                    <a:pt x="2232" y="3256"/>
                  </a:lnTo>
                  <a:lnTo>
                    <a:pt x="2232" y="3395"/>
                  </a:lnTo>
                  <a:lnTo>
                    <a:pt x="2186" y="3488"/>
                  </a:lnTo>
                  <a:lnTo>
                    <a:pt x="2093" y="3674"/>
                  </a:lnTo>
                  <a:lnTo>
                    <a:pt x="1907" y="3767"/>
                  </a:lnTo>
                  <a:lnTo>
                    <a:pt x="1674" y="3814"/>
                  </a:lnTo>
                  <a:lnTo>
                    <a:pt x="1674" y="3814"/>
                  </a:lnTo>
                  <a:lnTo>
                    <a:pt x="1349" y="3767"/>
                  </a:lnTo>
                  <a:lnTo>
                    <a:pt x="1023" y="3674"/>
                  </a:lnTo>
                  <a:lnTo>
                    <a:pt x="744" y="3535"/>
                  </a:lnTo>
                  <a:lnTo>
                    <a:pt x="465" y="3349"/>
                  </a:lnTo>
                  <a:lnTo>
                    <a:pt x="465" y="3349"/>
                  </a:lnTo>
                  <a:lnTo>
                    <a:pt x="326" y="3349"/>
                  </a:lnTo>
                  <a:lnTo>
                    <a:pt x="186" y="3442"/>
                  </a:lnTo>
                  <a:lnTo>
                    <a:pt x="186" y="3442"/>
                  </a:lnTo>
                  <a:lnTo>
                    <a:pt x="93" y="3581"/>
                  </a:lnTo>
                  <a:lnTo>
                    <a:pt x="47" y="3674"/>
                  </a:lnTo>
                  <a:lnTo>
                    <a:pt x="0" y="3814"/>
                  </a:lnTo>
                  <a:lnTo>
                    <a:pt x="0" y="3814"/>
                  </a:lnTo>
                  <a:lnTo>
                    <a:pt x="47" y="4046"/>
                  </a:lnTo>
                  <a:lnTo>
                    <a:pt x="233" y="4232"/>
                  </a:lnTo>
                  <a:lnTo>
                    <a:pt x="233" y="4232"/>
                  </a:lnTo>
                  <a:lnTo>
                    <a:pt x="419" y="4325"/>
                  </a:lnTo>
                  <a:lnTo>
                    <a:pt x="651" y="4325"/>
                  </a:lnTo>
                  <a:lnTo>
                    <a:pt x="651" y="4325"/>
                  </a:lnTo>
                  <a:lnTo>
                    <a:pt x="791" y="4279"/>
                  </a:lnTo>
                  <a:lnTo>
                    <a:pt x="977" y="4325"/>
                  </a:lnTo>
                  <a:lnTo>
                    <a:pt x="1116" y="4418"/>
                  </a:lnTo>
                  <a:lnTo>
                    <a:pt x="1209" y="4558"/>
                  </a:lnTo>
                  <a:lnTo>
                    <a:pt x="1209" y="4558"/>
                  </a:lnTo>
                  <a:lnTo>
                    <a:pt x="1256" y="4697"/>
                  </a:lnTo>
                  <a:lnTo>
                    <a:pt x="1256" y="4837"/>
                  </a:lnTo>
                  <a:lnTo>
                    <a:pt x="1209" y="5023"/>
                  </a:lnTo>
                  <a:lnTo>
                    <a:pt x="1116" y="5162"/>
                  </a:lnTo>
                  <a:lnTo>
                    <a:pt x="1116" y="5162"/>
                  </a:lnTo>
                  <a:lnTo>
                    <a:pt x="1023" y="5255"/>
                  </a:lnTo>
                  <a:lnTo>
                    <a:pt x="930" y="5395"/>
                  </a:lnTo>
                  <a:lnTo>
                    <a:pt x="884" y="5534"/>
                  </a:lnTo>
                  <a:lnTo>
                    <a:pt x="884" y="5720"/>
                  </a:lnTo>
                  <a:lnTo>
                    <a:pt x="884" y="5720"/>
                  </a:lnTo>
                  <a:lnTo>
                    <a:pt x="884" y="5860"/>
                  </a:lnTo>
                  <a:lnTo>
                    <a:pt x="930" y="6046"/>
                  </a:lnTo>
                  <a:lnTo>
                    <a:pt x="1023" y="6185"/>
                  </a:lnTo>
                  <a:lnTo>
                    <a:pt x="1163" y="6278"/>
                  </a:lnTo>
                  <a:lnTo>
                    <a:pt x="1163" y="6278"/>
                  </a:lnTo>
                  <a:lnTo>
                    <a:pt x="1256" y="6418"/>
                  </a:lnTo>
                  <a:lnTo>
                    <a:pt x="1442" y="6464"/>
                  </a:lnTo>
                  <a:lnTo>
                    <a:pt x="1581" y="6464"/>
                  </a:lnTo>
                  <a:lnTo>
                    <a:pt x="1767" y="6464"/>
                  </a:lnTo>
                  <a:lnTo>
                    <a:pt x="1767" y="6464"/>
                  </a:lnTo>
                  <a:lnTo>
                    <a:pt x="1860" y="6464"/>
                  </a:lnTo>
                  <a:lnTo>
                    <a:pt x="2000" y="6511"/>
                  </a:lnTo>
                  <a:lnTo>
                    <a:pt x="2093" y="6557"/>
                  </a:lnTo>
                  <a:lnTo>
                    <a:pt x="2186" y="6650"/>
                  </a:lnTo>
                  <a:lnTo>
                    <a:pt x="2186" y="6650"/>
                  </a:lnTo>
                  <a:lnTo>
                    <a:pt x="2279" y="6743"/>
                  </a:lnTo>
                  <a:lnTo>
                    <a:pt x="2325" y="6836"/>
                  </a:lnTo>
                  <a:lnTo>
                    <a:pt x="2325" y="6929"/>
                  </a:lnTo>
                  <a:lnTo>
                    <a:pt x="2325" y="7069"/>
                  </a:lnTo>
                  <a:lnTo>
                    <a:pt x="2325" y="7069"/>
                  </a:lnTo>
                  <a:lnTo>
                    <a:pt x="2325" y="7301"/>
                  </a:lnTo>
                  <a:lnTo>
                    <a:pt x="2418" y="7487"/>
                  </a:lnTo>
                  <a:lnTo>
                    <a:pt x="2418" y="7487"/>
                  </a:lnTo>
                  <a:lnTo>
                    <a:pt x="2558" y="7580"/>
                  </a:lnTo>
                  <a:lnTo>
                    <a:pt x="2651" y="7627"/>
                  </a:lnTo>
                  <a:lnTo>
                    <a:pt x="2790" y="7673"/>
                  </a:lnTo>
                  <a:lnTo>
                    <a:pt x="2790" y="7673"/>
                  </a:lnTo>
                  <a:lnTo>
                    <a:pt x="2930" y="7627"/>
                  </a:lnTo>
                  <a:lnTo>
                    <a:pt x="3023" y="7580"/>
                  </a:lnTo>
                  <a:lnTo>
                    <a:pt x="3162" y="7534"/>
                  </a:lnTo>
                  <a:lnTo>
                    <a:pt x="3209" y="7441"/>
                  </a:lnTo>
                  <a:lnTo>
                    <a:pt x="3209" y="5999"/>
                  </a:lnTo>
                  <a:lnTo>
                    <a:pt x="3209" y="5999"/>
                  </a:lnTo>
                  <a:lnTo>
                    <a:pt x="2930" y="6092"/>
                  </a:lnTo>
                  <a:lnTo>
                    <a:pt x="2651" y="6092"/>
                  </a:lnTo>
                  <a:lnTo>
                    <a:pt x="2651" y="6092"/>
                  </a:lnTo>
                  <a:lnTo>
                    <a:pt x="2418" y="6046"/>
                  </a:lnTo>
                  <a:lnTo>
                    <a:pt x="2279" y="5906"/>
                  </a:lnTo>
                  <a:lnTo>
                    <a:pt x="2186" y="5767"/>
                  </a:lnTo>
                  <a:lnTo>
                    <a:pt x="2186" y="5581"/>
                  </a:lnTo>
                  <a:lnTo>
                    <a:pt x="2186" y="5581"/>
                  </a:lnTo>
                  <a:lnTo>
                    <a:pt x="2232" y="5348"/>
                  </a:lnTo>
                  <a:lnTo>
                    <a:pt x="2325" y="5209"/>
                  </a:lnTo>
                  <a:lnTo>
                    <a:pt x="2511" y="5116"/>
                  </a:lnTo>
                  <a:lnTo>
                    <a:pt x="2697" y="5116"/>
                  </a:lnTo>
                  <a:lnTo>
                    <a:pt x="2697" y="511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673;p47"/>
            <p:cNvSpPr/>
            <p:nvPr/>
          </p:nvSpPr>
          <p:spPr>
            <a:xfrm>
              <a:off x="5707825" y="364915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674;p47"/>
            <p:cNvSpPr/>
            <p:nvPr/>
          </p:nvSpPr>
          <p:spPr>
            <a:xfrm>
              <a:off x="5746175" y="3521275"/>
              <a:ext cx="80250" cy="191850"/>
            </a:xfrm>
            <a:custGeom>
              <a:avLst/>
              <a:gdLst/>
              <a:ahLst/>
              <a:cxnLst/>
              <a:rect l="l" t="t" r="r" b="b"/>
              <a:pathLst>
                <a:path w="3210" h="7674" extrusionOk="0">
                  <a:moveTo>
                    <a:pt x="280" y="1"/>
                  </a:moveTo>
                  <a:lnTo>
                    <a:pt x="140" y="47"/>
                  </a:lnTo>
                  <a:lnTo>
                    <a:pt x="47" y="140"/>
                  </a:lnTo>
                  <a:lnTo>
                    <a:pt x="1" y="233"/>
                  </a:lnTo>
                  <a:lnTo>
                    <a:pt x="1" y="2558"/>
                  </a:lnTo>
                  <a:lnTo>
                    <a:pt x="47" y="2744"/>
                  </a:lnTo>
                  <a:lnTo>
                    <a:pt x="140" y="2837"/>
                  </a:lnTo>
                  <a:lnTo>
                    <a:pt x="280" y="2930"/>
                  </a:lnTo>
                  <a:lnTo>
                    <a:pt x="466" y="2977"/>
                  </a:lnTo>
                  <a:lnTo>
                    <a:pt x="652" y="3023"/>
                  </a:lnTo>
                  <a:lnTo>
                    <a:pt x="838" y="3116"/>
                  </a:lnTo>
                  <a:lnTo>
                    <a:pt x="977" y="3256"/>
                  </a:lnTo>
                  <a:lnTo>
                    <a:pt x="1024" y="3442"/>
                  </a:lnTo>
                  <a:lnTo>
                    <a:pt x="977" y="3674"/>
                  </a:lnTo>
                  <a:lnTo>
                    <a:pt x="884" y="3814"/>
                  </a:lnTo>
                  <a:lnTo>
                    <a:pt x="698" y="3953"/>
                  </a:lnTo>
                  <a:lnTo>
                    <a:pt x="233" y="3953"/>
                  </a:lnTo>
                  <a:lnTo>
                    <a:pt x="1" y="3907"/>
                  </a:lnTo>
                  <a:lnTo>
                    <a:pt x="1" y="7441"/>
                  </a:lnTo>
                  <a:lnTo>
                    <a:pt x="47" y="7534"/>
                  </a:lnTo>
                  <a:lnTo>
                    <a:pt x="140" y="7580"/>
                  </a:lnTo>
                  <a:lnTo>
                    <a:pt x="280" y="7627"/>
                  </a:lnTo>
                  <a:lnTo>
                    <a:pt x="419" y="7673"/>
                  </a:lnTo>
                  <a:lnTo>
                    <a:pt x="512" y="7627"/>
                  </a:lnTo>
                  <a:lnTo>
                    <a:pt x="652" y="7580"/>
                  </a:lnTo>
                  <a:lnTo>
                    <a:pt x="791" y="7487"/>
                  </a:lnTo>
                  <a:lnTo>
                    <a:pt x="884" y="7301"/>
                  </a:lnTo>
                  <a:lnTo>
                    <a:pt x="884" y="7069"/>
                  </a:lnTo>
                  <a:lnTo>
                    <a:pt x="884" y="6929"/>
                  </a:lnTo>
                  <a:lnTo>
                    <a:pt x="884" y="6836"/>
                  </a:lnTo>
                  <a:lnTo>
                    <a:pt x="931" y="6743"/>
                  </a:lnTo>
                  <a:lnTo>
                    <a:pt x="1024" y="6650"/>
                  </a:lnTo>
                  <a:lnTo>
                    <a:pt x="1117" y="6557"/>
                  </a:lnTo>
                  <a:lnTo>
                    <a:pt x="1210" y="6511"/>
                  </a:lnTo>
                  <a:lnTo>
                    <a:pt x="1303" y="6464"/>
                  </a:lnTo>
                  <a:lnTo>
                    <a:pt x="1768" y="6464"/>
                  </a:lnTo>
                  <a:lnTo>
                    <a:pt x="1907" y="6418"/>
                  </a:lnTo>
                  <a:lnTo>
                    <a:pt x="2047" y="6278"/>
                  </a:lnTo>
                  <a:lnTo>
                    <a:pt x="2186" y="6185"/>
                  </a:lnTo>
                  <a:lnTo>
                    <a:pt x="2279" y="6046"/>
                  </a:lnTo>
                  <a:lnTo>
                    <a:pt x="2326" y="5860"/>
                  </a:lnTo>
                  <a:lnTo>
                    <a:pt x="2326" y="5720"/>
                  </a:lnTo>
                  <a:lnTo>
                    <a:pt x="2326" y="5534"/>
                  </a:lnTo>
                  <a:lnTo>
                    <a:pt x="2279" y="5395"/>
                  </a:lnTo>
                  <a:lnTo>
                    <a:pt x="2186" y="5255"/>
                  </a:lnTo>
                  <a:lnTo>
                    <a:pt x="2093" y="5162"/>
                  </a:lnTo>
                  <a:lnTo>
                    <a:pt x="2000" y="5023"/>
                  </a:lnTo>
                  <a:lnTo>
                    <a:pt x="1954" y="4837"/>
                  </a:lnTo>
                  <a:lnTo>
                    <a:pt x="1954" y="4697"/>
                  </a:lnTo>
                  <a:lnTo>
                    <a:pt x="2000" y="4558"/>
                  </a:lnTo>
                  <a:lnTo>
                    <a:pt x="2093" y="4418"/>
                  </a:lnTo>
                  <a:lnTo>
                    <a:pt x="2233" y="4325"/>
                  </a:lnTo>
                  <a:lnTo>
                    <a:pt x="2419" y="4279"/>
                  </a:lnTo>
                  <a:lnTo>
                    <a:pt x="2558" y="4325"/>
                  </a:lnTo>
                  <a:lnTo>
                    <a:pt x="2791" y="4325"/>
                  </a:lnTo>
                  <a:lnTo>
                    <a:pt x="2977" y="4232"/>
                  </a:lnTo>
                  <a:lnTo>
                    <a:pt x="3116" y="4046"/>
                  </a:lnTo>
                  <a:lnTo>
                    <a:pt x="3209" y="3814"/>
                  </a:lnTo>
                  <a:lnTo>
                    <a:pt x="3163" y="3628"/>
                  </a:lnTo>
                  <a:lnTo>
                    <a:pt x="3023" y="3442"/>
                  </a:lnTo>
                  <a:lnTo>
                    <a:pt x="2837" y="3349"/>
                  </a:lnTo>
                  <a:lnTo>
                    <a:pt x="2605" y="3349"/>
                  </a:lnTo>
                  <a:lnTo>
                    <a:pt x="2465" y="3395"/>
                  </a:lnTo>
                  <a:lnTo>
                    <a:pt x="2326" y="3488"/>
                  </a:lnTo>
                  <a:lnTo>
                    <a:pt x="2140" y="3628"/>
                  </a:lnTo>
                  <a:lnTo>
                    <a:pt x="1954" y="3674"/>
                  </a:lnTo>
                  <a:lnTo>
                    <a:pt x="1768" y="3628"/>
                  </a:lnTo>
                  <a:lnTo>
                    <a:pt x="1628" y="3535"/>
                  </a:lnTo>
                  <a:lnTo>
                    <a:pt x="1489" y="3395"/>
                  </a:lnTo>
                  <a:lnTo>
                    <a:pt x="1442" y="3209"/>
                  </a:lnTo>
                  <a:lnTo>
                    <a:pt x="1489" y="3023"/>
                  </a:lnTo>
                  <a:lnTo>
                    <a:pt x="1582" y="2837"/>
                  </a:lnTo>
                  <a:lnTo>
                    <a:pt x="1861" y="2605"/>
                  </a:lnTo>
                  <a:lnTo>
                    <a:pt x="2233" y="2419"/>
                  </a:lnTo>
                  <a:lnTo>
                    <a:pt x="2326" y="2233"/>
                  </a:lnTo>
                  <a:lnTo>
                    <a:pt x="2326" y="2000"/>
                  </a:lnTo>
                  <a:lnTo>
                    <a:pt x="2279" y="1721"/>
                  </a:lnTo>
                  <a:lnTo>
                    <a:pt x="2140" y="1489"/>
                  </a:lnTo>
                  <a:lnTo>
                    <a:pt x="1954" y="1349"/>
                  </a:lnTo>
                  <a:lnTo>
                    <a:pt x="1675" y="1256"/>
                  </a:lnTo>
                  <a:lnTo>
                    <a:pt x="1582" y="1396"/>
                  </a:lnTo>
                  <a:lnTo>
                    <a:pt x="1396" y="1535"/>
                  </a:lnTo>
                  <a:lnTo>
                    <a:pt x="1163" y="1582"/>
                  </a:lnTo>
                  <a:lnTo>
                    <a:pt x="1024" y="1582"/>
                  </a:lnTo>
                  <a:lnTo>
                    <a:pt x="884" y="1489"/>
                  </a:lnTo>
                  <a:lnTo>
                    <a:pt x="745" y="1349"/>
                  </a:lnTo>
                  <a:lnTo>
                    <a:pt x="698" y="1163"/>
                  </a:lnTo>
                  <a:lnTo>
                    <a:pt x="698" y="977"/>
                  </a:lnTo>
                  <a:lnTo>
                    <a:pt x="791" y="791"/>
                  </a:lnTo>
                  <a:lnTo>
                    <a:pt x="838" y="652"/>
                  </a:lnTo>
                  <a:lnTo>
                    <a:pt x="884" y="512"/>
                  </a:lnTo>
                  <a:lnTo>
                    <a:pt x="884" y="373"/>
                  </a:lnTo>
                  <a:lnTo>
                    <a:pt x="791" y="187"/>
                  </a:lnTo>
                  <a:lnTo>
                    <a:pt x="605" y="47"/>
                  </a:lnTo>
                  <a:lnTo>
                    <a:pt x="41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675;p47"/>
            <p:cNvSpPr/>
            <p:nvPr/>
          </p:nvSpPr>
          <p:spPr>
            <a:xfrm>
              <a:off x="5746175" y="3521275"/>
              <a:ext cx="80250" cy="191850"/>
            </a:xfrm>
            <a:custGeom>
              <a:avLst/>
              <a:gdLst/>
              <a:ahLst/>
              <a:cxnLst/>
              <a:rect l="l" t="t" r="r" b="b"/>
              <a:pathLst>
                <a:path w="3210" h="7674" fill="none" extrusionOk="0">
                  <a:moveTo>
                    <a:pt x="2605" y="3349"/>
                  </a:moveTo>
                  <a:lnTo>
                    <a:pt x="2605" y="3349"/>
                  </a:lnTo>
                  <a:lnTo>
                    <a:pt x="2465" y="3395"/>
                  </a:lnTo>
                  <a:lnTo>
                    <a:pt x="2326" y="3488"/>
                  </a:lnTo>
                  <a:lnTo>
                    <a:pt x="2326" y="3488"/>
                  </a:lnTo>
                  <a:lnTo>
                    <a:pt x="2140" y="3628"/>
                  </a:lnTo>
                  <a:lnTo>
                    <a:pt x="1954" y="3674"/>
                  </a:lnTo>
                  <a:lnTo>
                    <a:pt x="1954" y="3674"/>
                  </a:lnTo>
                  <a:lnTo>
                    <a:pt x="1768" y="3628"/>
                  </a:lnTo>
                  <a:lnTo>
                    <a:pt x="1628" y="3535"/>
                  </a:lnTo>
                  <a:lnTo>
                    <a:pt x="1628" y="3535"/>
                  </a:lnTo>
                  <a:lnTo>
                    <a:pt x="1489" y="3395"/>
                  </a:lnTo>
                  <a:lnTo>
                    <a:pt x="1442" y="3209"/>
                  </a:lnTo>
                  <a:lnTo>
                    <a:pt x="1489" y="3023"/>
                  </a:lnTo>
                  <a:lnTo>
                    <a:pt x="1582" y="2837"/>
                  </a:lnTo>
                  <a:lnTo>
                    <a:pt x="1582" y="2837"/>
                  </a:lnTo>
                  <a:lnTo>
                    <a:pt x="1861" y="2605"/>
                  </a:lnTo>
                  <a:lnTo>
                    <a:pt x="2233" y="2419"/>
                  </a:lnTo>
                  <a:lnTo>
                    <a:pt x="2233" y="2419"/>
                  </a:lnTo>
                  <a:lnTo>
                    <a:pt x="2326" y="2233"/>
                  </a:lnTo>
                  <a:lnTo>
                    <a:pt x="2326" y="2000"/>
                  </a:lnTo>
                  <a:lnTo>
                    <a:pt x="2326" y="2000"/>
                  </a:lnTo>
                  <a:lnTo>
                    <a:pt x="2279" y="1721"/>
                  </a:lnTo>
                  <a:lnTo>
                    <a:pt x="2140" y="1489"/>
                  </a:lnTo>
                  <a:lnTo>
                    <a:pt x="1954" y="1349"/>
                  </a:lnTo>
                  <a:lnTo>
                    <a:pt x="1675" y="1256"/>
                  </a:lnTo>
                  <a:lnTo>
                    <a:pt x="1675" y="1256"/>
                  </a:lnTo>
                  <a:lnTo>
                    <a:pt x="1582" y="1396"/>
                  </a:lnTo>
                  <a:lnTo>
                    <a:pt x="1582" y="1396"/>
                  </a:lnTo>
                  <a:lnTo>
                    <a:pt x="1396" y="1535"/>
                  </a:lnTo>
                  <a:lnTo>
                    <a:pt x="1163" y="1582"/>
                  </a:lnTo>
                  <a:lnTo>
                    <a:pt x="1163" y="1582"/>
                  </a:lnTo>
                  <a:lnTo>
                    <a:pt x="1024" y="1582"/>
                  </a:lnTo>
                  <a:lnTo>
                    <a:pt x="884" y="1489"/>
                  </a:lnTo>
                  <a:lnTo>
                    <a:pt x="884" y="1489"/>
                  </a:lnTo>
                  <a:lnTo>
                    <a:pt x="745" y="1349"/>
                  </a:lnTo>
                  <a:lnTo>
                    <a:pt x="698" y="1163"/>
                  </a:lnTo>
                  <a:lnTo>
                    <a:pt x="698" y="977"/>
                  </a:lnTo>
                  <a:lnTo>
                    <a:pt x="791" y="791"/>
                  </a:lnTo>
                  <a:lnTo>
                    <a:pt x="791" y="791"/>
                  </a:lnTo>
                  <a:lnTo>
                    <a:pt x="838" y="652"/>
                  </a:lnTo>
                  <a:lnTo>
                    <a:pt x="884" y="512"/>
                  </a:lnTo>
                  <a:lnTo>
                    <a:pt x="884" y="512"/>
                  </a:lnTo>
                  <a:lnTo>
                    <a:pt x="884" y="512"/>
                  </a:lnTo>
                  <a:lnTo>
                    <a:pt x="884" y="512"/>
                  </a:lnTo>
                  <a:lnTo>
                    <a:pt x="884" y="373"/>
                  </a:lnTo>
                  <a:lnTo>
                    <a:pt x="791" y="187"/>
                  </a:lnTo>
                  <a:lnTo>
                    <a:pt x="791" y="187"/>
                  </a:lnTo>
                  <a:lnTo>
                    <a:pt x="605" y="47"/>
                  </a:lnTo>
                  <a:lnTo>
                    <a:pt x="419" y="1"/>
                  </a:lnTo>
                  <a:lnTo>
                    <a:pt x="419" y="1"/>
                  </a:lnTo>
                  <a:lnTo>
                    <a:pt x="280" y="1"/>
                  </a:lnTo>
                  <a:lnTo>
                    <a:pt x="140" y="47"/>
                  </a:lnTo>
                  <a:lnTo>
                    <a:pt x="47" y="140"/>
                  </a:lnTo>
                  <a:lnTo>
                    <a:pt x="1" y="233"/>
                  </a:lnTo>
                  <a:lnTo>
                    <a:pt x="1" y="233"/>
                  </a:lnTo>
                  <a:lnTo>
                    <a:pt x="1" y="2558"/>
                  </a:lnTo>
                  <a:lnTo>
                    <a:pt x="1" y="2558"/>
                  </a:lnTo>
                  <a:lnTo>
                    <a:pt x="47" y="2744"/>
                  </a:lnTo>
                  <a:lnTo>
                    <a:pt x="140" y="2837"/>
                  </a:lnTo>
                  <a:lnTo>
                    <a:pt x="280" y="2930"/>
                  </a:lnTo>
                  <a:lnTo>
                    <a:pt x="466" y="2977"/>
                  </a:lnTo>
                  <a:lnTo>
                    <a:pt x="466" y="2977"/>
                  </a:lnTo>
                  <a:lnTo>
                    <a:pt x="652" y="3023"/>
                  </a:lnTo>
                  <a:lnTo>
                    <a:pt x="838" y="3116"/>
                  </a:lnTo>
                  <a:lnTo>
                    <a:pt x="977" y="3256"/>
                  </a:lnTo>
                  <a:lnTo>
                    <a:pt x="1024" y="3442"/>
                  </a:lnTo>
                  <a:lnTo>
                    <a:pt x="1024" y="3442"/>
                  </a:lnTo>
                  <a:lnTo>
                    <a:pt x="977" y="3674"/>
                  </a:lnTo>
                  <a:lnTo>
                    <a:pt x="884" y="3814"/>
                  </a:lnTo>
                  <a:lnTo>
                    <a:pt x="698" y="3953"/>
                  </a:lnTo>
                  <a:lnTo>
                    <a:pt x="466" y="3953"/>
                  </a:lnTo>
                  <a:lnTo>
                    <a:pt x="466" y="3953"/>
                  </a:lnTo>
                  <a:lnTo>
                    <a:pt x="233" y="3953"/>
                  </a:lnTo>
                  <a:lnTo>
                    <a:pt x="1" y="3907"/>
                  </a:lnTo>
                  <a:lnTo>
                    <a:pt x="1" y="7441"/>
                  </a:lnTo>
                  <a:lnTo>
                    <a:pt x="1" y="7441"/>
                  </a:lnTo>
                  <a:lnTo>
                    <a:pt x="47" y="7534"/>
                  </a:lnTo>
                  <a:lnTo>
                    <a:pt x="140" y="7580"/>
                  </a:lnTo>
                  <a:lnTo>
                    <a:pt x="280" y="7627"/>
                  </a:lnTo>
                  <a:lnTo>
                    <a:pt x="419" y="7673"/>
                  </a:lnTo>
                  <a:lnTo>
                    <a:pt x="419" y="7673"/>
                  </a:lnTo>
                  <a:lnTo>
                    <a:pt x="512" y="7627"/>
                  </a:lnTo>
                  <a:lnTo>
                    <a:pt x="652" y="7580"/>
                  </a:lnTo>
                  <a:lnTo>
                    <a:pt x="791" y="7487"/>
                  </a:lnTo>
                  <a:lnTo>
                    <a:pt x="791" y="7487"/>
                  </a:lnTo>
                  <a:lnTo>
                    <a:pt x="884" y="7301"/>
                  </a:lnTo>
                  <a:lnTo>
                    <a:pt x="884" y="7069"/>
                  </a:lnTo>
                  <a:lnTo>
                    <a:pt x="884" y="7069"/>
                  </a:lnTo>
                  <a:lnTo>
                    <a:pt x="884" y="6929"/>
                  </a:lnTo>
                  <a:lnTo>
                    <a:pt x="884" y="6836"/>
                  </a:lnTo>
                  <a:lnTo>
                    <a:pt x="931" y="6743"/>
                  </a:lnTo>
                  <a:lnTo>
                    <a:pt x="1024" y="6650"/>
                  </a:lnTo>
                  <a:lnTo>
                    <a:pt x="1024" y="6650"/>
                  </a:lnTo>
                  <a:lnTo>
                    <a:pt x="1117" y="6557"/>
                  </a:lnTo>
                  <a:lnTo>
                    <a:pt x="1210" y="6511"/>
                  </a:lnTo>
                  <a:lnTo>
                    <a:pt x="1303" y="6464"/>
                  </a:lnTo>
                  <a:lnTo>
                    <a:pt x="1442" y="6464"/>
                  </a:lnTo>
                  <a:lnTo>
                    <a:pt x="1442" y="6464"/>
                  </a:lnTo>
                  <a:lnTo>
                    <a:pt x="1628" y="6464"/>
                  </a:lnTo>
                  <a:lnTo>
                    <a:pt x="1768" y="6464"/>
                  </a:lnTo>
                  <a:lnTo>
                    <a:pt x="1907" y="6418"/>
                  </a:lnTo>
                  <a:lnTo>
                    <a:pt x="2047" y="6278"/>
                  </a:lnTo>
                  <a:lnTo>
                    <a:pt x="2047" y="6278"/>
                  </a:lnTo>
                  <a:lnTo>
                    <a:pt x="2186" y="6185"/>
                  </a:lnTo>
                  <a:lnTo>
                    <a:pt x="2279" y="6046"/>
                  </a:lnTo>
                  <a:lnTo>
                    <a:pt x="2326" y="5860"/>
                  </a:lnTo>
                  <a:lnTo>
                    <a:pt x="2326" y="5720"/>
                  </a:lnTo>
                  <a:lnTo>
                    <a:pt x="2326" y="5720"/>
                  </a:lnTo>
                  <a:lnTo>
                    <a:pt x="2326" y="5534"/>
                  </a:lnTo>
                  <a:lnTo>
                    <a:pt x="2279" y="5395"/>
                  </a:lnTo>
                  <a:lnTo>
                    <a:pt x="2186" y="5255"/>
                  </a:lnTo>
                  <a:lnTo>
                    <a:pt x="2093" y="5162"/>
                  </a:lnTo>
                  <a:lnTo>
                    <a:pt x="2093" y="5162"/>
                  </a:lnTo>
                  <a:lnTo>
                    <a:pt x="2000" y="5023"/>
                  </a:lnTo>
                  <a:lnTo>
                    <a:pt x="1954" y="4837"/>
                  </a:lnTo>
                  <a:lnTo>
                    <a:pt x="1954" y="4697"/>
                  </a:lnTo>
                  <a:lnTo>
                    <a:pt x="2000" y="4558"/>
                  </a:lnTo>
                  <a:lnTo>
                    <a:pt x="2000" y="4558"/>
                  </a:lnTo>
                  <a:lnTo>
                    <a:pt x="2093" y="4418"/>
                  </a:lnTo>
                  <a:lnTo>
                    <a:pt x="2233" y="4325"/>
                  </a:lnTo>
                  <a:lnTo>
                    <a:pt x="2419" y="4279"/>
                  </a:lnTo>
                  <a:lnTo>
                    <a:pt x="2558" y="4325"/>
                  </a:lnTo>
                  <a:lnTo>
                    <a:pt x="2558" y="4325"/>
                  </a:lnTo>
                  <a:lnTo>
                    <a:pt x="2791" y="4325"/>
                  </a:lnTo>
                  <a:lnTo>
                    <a:pt x="2977" y="4232"/>
                  </a:lnTo>
                  <a:lnTo>
                    <a:pt x="2977" y="4232"/>
                  </a:lnTo>
                  <a:lnTo>
                    <a:pt x="3116" y="4046"/>
                  </a:lnTo>
                  <a:lnTo>
                    <a:pt x="3209" y="3814"/>
                  </a:lnTo>
                  <a:lnTo>
                    <a:pt x="3209" y="3814"/>
                  </a:lnTo>
                  <a:lnTo>
                    <a:pt x="3163" y="3628"/>
                  </a:lnTo>
                  <a:lnTo>
                    <a:pt x="3023" y="3442"/>
                  </a:lnTo>
                  <a:lnTo>
                    <a:pt x="2837" y="3349"/>
                  </a:lnTo>
                  <a:lnTo>
                    <a:pt x="2605" y="3349"/>
                  </a:lnTo>
                  <a:lnTo>
                    <a:pt x="2605" y="3349"/>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76;p47"/>
            <p:cNvSpPr/>
            <p:nvPr/>
          </p:nvSpPr>
          <p:spPr>
            <a:xfrm>
              <a:off x="5811275" y="360497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677;p47"/>
            <p:cNvSpPr/>
            <p:nvPr/>
          </p:nvSpPr>
          <p:spPr>
            <a:xfrm>
              <a:off x="5566000" y="3449200"/>
              <a:ext cx="334825" cy="336000"/>
            </a:xfrm>
            <a:custGeom>
              <a:avLst/>
              <a:gdLst/>
              <a:ahLst/>
              <a:cxnLst/>
              <a:rect l="l" t="t" r="r" b="b"/>
              <a:pathLst>
                <a:path w="13393" h="13440" extrusionOk="0">
                  <a:moveTo>
                    <a:pt x="7626" y="1907"/>
                  </a:moveTo>
                  <a:lnTo>
                    <a:pt x="7952" y="1954"/>
                  </a:lnTo>
                  <a:lnTo>
                    <a:pt x="8277" y="2047"/>
                  </a:lnTo>
                  <a:lnTo>
                    <a:pt x="8556" y="2233"/>
                  </a:lnTo>
                  <a:lnTo>
                    <a:pt x="8789" y="2465"/>
                  </a:lnTo>
                  <a:lnTo>
                    <a:pt x="8975" y="2791"/>
                  </a:lnTo>
                  <a:lnTo>
                    <a:pt x="9068" y="3163"/>
                  </a:lnTo>
                  <a:lnTo>
                    <a:pt x="9393" y="3256"/>
                  </a:lnTo>
                  <a:lnTo>
                    <a:pt x="9672" y="3349"/>
                  </a:lnTo>
                  <a:lnTo>
                    <a:pt x="9905" y="3535"/>
                  </a:lnTo>
                  <a:lnTo>
                    <a:pt x="10091" y="3767"/>
                  </a:lnTo>
                  <a:lnTo>
                    <a:pt x="10277" y="4000"/>
                  </a:lnTo>
                  <a:lnTo>
                    <a:pt x="10416" y="4279"/>
                  </a:lnTo>
                  <a:lnTo>
                    <a:pt x="10509" y="4558"/>
                  </a:lnTo>
                  <a:lnTo>
                    <a:pt x="10556" y="4883"/>
                  </a:lnTo>
                  <a:lnTo>
                    <a:pt x="10509" y="5116"/>
                  </a:lnTo>
                  <a:lnTo>
                    <a:pt x="10463" y="5348"/>
                  </a:lnTo>
                  <a:lnTo>
                    <a:pt x="10649" y="5441"/>
                  </a:lnTo>
                  <a:lnTo>
                    <a:pt x="10928" y="5627"/>
                  </a:lnTo>
                  <a:lnTo>
                    <a:pt x="11114" y="5860"/>
                  </a:lnTo>
                  <a:lnTo>
                    <a:pt x="11300" y="6185"/>
                  </a:lnTo>
                  <a:lnTo>
                    <a:pt x="11346" y="6418"/>
                  </a:lnTo>
                  <a:lnTo>
                    <a:pt x="11393" y="6697"/>
                  </a:lnTo>
                  <a:lnTo>
                    <a:pt x="11346" y="7069"/>
                  </a:lnTo>
                  <a:lnTo>
                    <a:pt x="11253" y="7394"/>
                  </a:lnTo>
                  <a:lnTo>
                    <a:pt x="11067" y="7673"/>
                  </a:lnTo>
                  <a:lnTo>
                    <a:pt x="10788" y="7906"/>
                  </a:lnTo>
                  <a:lnTo>
                    <a:pt x="10463" y="8092"/>
                  </a:lnTo>
                  <a:lnTo>
                    <a:pt x="10509" y="8324"/>
                  </a:lnTo>
                  <a:lnTo>
                    <a:pt x="10556" y="8603"/>
                  </a:lnTo>
                  <a:lnTo>
                    <a:pt x="10509" y="8975"/>
                  </a:lnTo>
                  <a:lnTo>
                    <a:pt x="10370" y="9347"/>
                  </a:lnTo>
                  <a:lnTo>
                    <a:pt x="10184" y="9673"/>
                  </a:lnTo>
                  <a:lnTo>
                    <a:pt x="9905" y="9952"/>
                  </a:lnTo>
                  <a:lnTo>
                    <a:pt x="9719" y="10091"/>
                  </a:lnTo>
                  <a:lnTo>
                    <a:pt x="9533" y="10184"/>
                  </a:lnTo>
                  <a:lnTo>
                    <a:pt x="9300" y="10277"/>
                  </a:lnTo>
                  <a:lnTo>
                    <a:pt x="9068" y="10324"/>
                  </a:lnTo>
                  <a:lnTo>
                    <a:pt x="8928" y="10696"/>
                  </a:lnTo>
                  <a:lnTo>
                    <a:pt x="8742" y="10975"/>
                  </a:lnTo>
                  <a:lnTo>
                    <a:pt x="8510" y="11207"/>
                  </a:lnTo>
                  <a:lnTo>
                    <a:pt x="8231" y="11393"/>
                  </a:lnTo>
                  <a:lnTo>
                    <a:pt x="7952" y="11486"/>
                  </a:lnTo>
                  <a:lnTo>
                    <a:pt x="7626" y="11533"/>
                  </a:lnTo>
                  <a:lnTo>
                    <a:pt x="7347" y="11486"/>
                  </a:lnTo>
                  <a:lnTo>
                    <a:pt x="7115" y="11440"/>
                  </a:lnTo>
                  <a:lnTo>
                    <a:pt x="6882" y="11347"/>
                  </a:lnTo>
                  <a:lnTo>
                    <a:pt x="6696" y="11207"/>
                  </a:lnTo>
                  <a:lnTo>
                    <a:pt x="6510" y="11347"/>
                  </a:lnTo>
                  <a:lnTo>
                    <a:pt x="6278" y="11440"/>
                  </a:lnTo>
                  <a:lnTo>
                    <a:pt x="6045" y="11486"/>
                  </a:lnTo>
                  <a:lnTo>
                    <a:pt x="5766" y="11533"/>
                  </a:lnTo>
                  <a:lnTo>
                    <a:pt x="5441" y="11486"/>
                  </a:lnTo>
                  <a:lnTo>
                    <a:pt x="5162" y="11393"/>
                  </a:lnTo>
                  <a:lnTo>
                    <a:pt x="4883" y="11207"/>
                  </a:lnTo>
                  <a:lnTo>
                    <a:pt x="4650" y="10975"/>
                  </a:lnTo>
                  <a:lnTo>
                    <a:pt x="4464" y="10696"/>
                  </a:lnTo>
                  <a:lnTo>
                    <a:pt x="4325" y="10324"/>
                  </a:lnTo>
                  <a:lnTo>
                    <a:pt x="4092" y="10277"/>
                  </a:lnTo>
                  <a:lnTo>
                    <a:pt x="3860" y="10184"/>
                  </a:lnTo>
                  <a:lnTo>
                    <a:pt x="3674" y="10091"/>
                  </a:lnTo>
                  <a:lnTo>
                    <a:pt x="3488" y="9952"/>
                  </a:lnTo>
                  <a:lnTo>
                    <a:pt x="3209" y="9673"/>
                  </a:lnTo>
                  <a:lnTo>
                    <a:pt x="3023" y="9347"/>
                  </a:lnTo>
                  <a:lnTo>
                    <a:pt x="2883" y="8975"/>
                  </a:lnTo>
                  <a:lnTo>
                    <a:pt x="2837" y="8603"/>
                  </a:lnTo>
                  <a:lnTo>
                    <a:pt x="2883" y="8324"/>
                  </a:lnTo>
                  <a:lnTo>
                    <a:pt x="2930" y="8092"/>
                  </a:lnTo>
                  <a:lnTo>
                    <a:pt x="2604" y="7906"/>
                  </a:lnTo>
                  <a:lnTo>
                    <a:pt x="2325" y="7673"/>
                  </a:lnTo>
                  <a:lnTo>
                    <a:pt x="2139" y="7394"/>
                  </a:lnTo>
                  <a:lnTo>
                    <a:pt x="2046" y="7069"/>
                  </a:lnTo>
                  <a:lnTo>
                    <a:pt x="2000" y="6697"/>
                  </a:lnTo>
                  <a:lnTo>
                    <a:pt x="2046" y="6371"/>
                  </a:lnTo>
                  <a:lnTo>
                    <a:pt x="2139" y="6092"/>
                  </a:lnTo>
                  <a:lnTo>
                    <a:pt x="2325" y="5813"/>
                  </a:lnTo>
                  <a:lnTo>
                    <a:pt x="2558" y="5581"/>
                  </a:lnTo>
                  <a:lnTo>
                    <a:pt x="2697" y="5441"/>
                  </a:lnTo>
                  <a:lnTo>
                    <a:pt x="2930" y="5348"/>
                  </a:lnTo>
                  <a:lnTo>
                    <a:pt x="2883" y="5116"/>
                  </a:lnTo>
                  <a:lnTo>
                    <a:pt x="2837" y="4883"/>
                  </a:lnTo>
                  <a:lnTo>
                    <a:pt x="2883" y="4511"/>
                  </a:lnTo>
                  <a:lnTo>
                    <a:pt x="3023" y="4139"/>
                  </a:lnTo>
                  <a:lnTo>
                    <a:pt x="3209" y="3814"/>
                  </a:lnTo>
                  <a:lnTo>
                    <a:pt x="3488" y="3535"/>
                  </a:lnTo>
                  <a:lnTo>
                    <a:pt x="3674" y="3395"/>
                  </a:lnTo>
                  <a:lnTo>
                    <a:pt x="3860" y="3302"/>
                  </a:lnTo>
                  <a:lnTo>
                    <a:pt x="4092" y="3209"/>
                  </a:lnTo>
                  <a:lnTo>
                    <a:pt x="4325" y="3163"/>
                  </a:lnTo>
                  <a:lnTo>
                    <a:pt x="4418" y="2791"/>
                  </a:lnTo>
                  <a:lnTo>
                    <a:pt x="4604" y="2465"/>
                  </a:lnTo>
                  <a:lnTo>
                    <a:pt x="4836" y="2233"/>
                  </a:lnTo>
                  <a:lnTo>
                    <a:pt x="5115" y="2047"/>
                  </a:lnTo>
                  <a:lnTo>
                    <a:pt x="5441" y="1954"/>
                  </a:lnTo>
                  <a:lnTo>
                    <a:pt x="5766" y="1907"/>
                  </a:lnTo>
                  <a:lnTo>
                    <a:pt x="6045" y="1907"/>
                  </a:lnTo>
                  <a:lnTo>
                    <a:pt x="6278" y="1954"/>
                  </a:lnTo>
                  <a:lnTo>
                    <a:pt x="6510" y="2093"/>
                  </a:lnTo>
                  <a:lnTo>
                    <a:pt x="6696" y="2186"/>
                  </a:lnTo>
                  <a:lnTo>
                    <a:pt x="6882" y="2093"/>
                  </a:lnTo>
                  <a:lnTo>
                    <a:pt x="7115" y="1954"/>
                  </a:lnTo>
                  <a:lnTo>
                    <a:pt x="7347" y="1907"/>
                  </a:lnTo>
                  <a:close/>
                  <a:moveTo>
                    <a:pt x="0" y="1"/>
                  </a:moveTo>
                  <a:lnTo>
                    <a:pt x="0" y="11951"/>
                  </a:lnTo>
                  <a:lnTo>
                    <a:pt x="47" y="12230"/>
                  </a:lnTo>
                  <a:lnTo>
                    <a:pt x="140" y="12509"/>
                  </a:lnTo>
                  <a:lnTo>
                    <a:pt x="279" y="12788"/>
                  </a:lnTo>
                  <a:lnTo>
                    <a:pt x="465" y="13021"/>
                  </a:lnTo>
                  <a:lnTo>
                    <a:pt x="651" y="13207"/>
                  </a:lnTo>
                  <a:lnTo>
                    <a:pt x="930" y="13300"/>
                  </a:lnTo>
                  <a:lnTo>
                    <a:pt x="1209" y="13393"/>
                  </a:lnTo>
                  <a:lnTo>
                    <a:pt x="1488" y="13439"/>
                  </a:lnTo>
                  <a:lnTo>
                    <a:pt x="12881" y="13439"/>
                  </a:lnTo>
                  <a:lnTo>
                    <a:pt x="13067" y="13393"/>
                  </a:lnTo>
                  <a:lnTo>
                    <a:pt x="13206" y="13300"/>
                  </a:lnTo>
                  <a:lnTo>
                    <a:pt x="13346" y="13114"/>
                  </a:lnTo>
                  <a:lnTo>
                    <a:pt x="13392" y="12928"/>
                  </a:lnTo>
                  <a:lnTo>
                    <a:pt x="13392" y="373"/>
                  </a:lnTo>
                  <a:lnTo>
                    <a:pt x="13113" y="466"/>
                  </a:lnTo>
                  <a:lnTo>
                    <a:pt x="1116" y="466"/>
                  </a:lnTo>
                  <a:lnTo>
                    <a:pt x="698" y="326"/>
                  </a:lnTo>
                  <a:lnTo>
                    <a:pt x="326" y="187"/>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678;p47"/>
            <p:cNvSpPr/>
            <p:nvPr/>
          </p:nvSpPr>
          <p:spPr>
            <a:xfrm>
              <a:off x="5566000" y="3449200"/>
              <a:ext cx="334825" cy="336000"/>
            </a:xfrm>
            <a:custGeom>
              <a:avLst/>
              <a:gdLst/>
              <a:ahLst/>
              <a:cxnLst/>
              <a:rect l="l" t="t" r="r" b="b"/>
              <a:pathLst>
                <a:path w="13393" h="13440" fill="none" extrusionOk="0">
                  <a:moveTo>
                    <a:pt x="12881" y="466"/>
                  </a:moveTo>
                  <a:lnTo>
                    <a:pt x="1488" y="466"/>
                  </a:lnTo>
                  <a:lnTo>
                    <a:pt x="1488" y="466"/>
                  </a:lnTo>
                  <a:lnTo>
                    <a:pt x="1116" y="466"/>
                  </a:lnTo>
                  <a:lnTo>
                    <a:pt x="698" y="326"/>
                  </a:lnTo>
                  <a:lnTo>
                    <a:pt x="326" y="187"/>
                  </a:lnTo>
                  <a:lnTo>
                    <a:pt x="0" y="1"/>
                  </a:lnTo>
                  <a:lnTo>
                    <a:pt x="0" y="11951"/>
                  </a:lnTo>
                  <a:lnTo>
                    <a:pt x="0" y="11951"/>
                  </a:lnTo>
                  <a:lnTo>
                    <a:pt x="47" y="12230"/>
                  </a:lnTo>
                  <a:lnTo>
                    <a:pt x="140" y="12509"/>
                  </a:lnTo>
                  <a:lnTo>
                    <a:pt x="279" y="12788"/>
                  </a:lnTo>
                  <a:lnTo>
                    <a:pt x="465" y="13021"/>
                  </a:lnTo>
                  <a:lnTo>
                    <a:pt x="651" y="13207"/>
                  </a:lnTo>
                  <a:lnTo>
                    <a:pt x="930" y="13300"/>
                  </a:lnTo>
                  <a:lnTo>
                    <a:pt x="1209" y="13393"/>
                  </a:lnTo>
                  <a:lnTo>
                    <a:pt x="1488" y="13439"/>
                  </a:lnTo>
                  <a:lnTo>
                    <a:pt x="12881" y="13439"/>
                  </a:lnTo>
                  <a:lnTo>
                    <a:pt x="12881" y="13439"/>
                  </a:lnTo>
                  <a:lnTo>
                    <a:pt x="13067" y="13393"/>
                  </a:lnTo>
                  <a:lnTo>
                    <a:pt x="13206" y="13300"/>
                  </a:lnTo>
                  <a:lnTo>
                    <a:pt x="13346" y="13114"/>
                  </a:lnTo>
                  <a:lnTo>
                    <a:pt x="13392" y="12928"/>
                  </a:lnTo>
                  <a:lnTo>
                    <a:pt x="13392" y="373"/>
                  </a:lnTo>
                  <a:lnTo>
                    <a:pt x="13392" y="373"/>
                  </a:lnTo>
                  <a:lnTo>
                    <a:pt x="13113" y="466"/>
                  </a:lnTo>
                  <a:lnTo>
                    <a:pt x="12881" y="466"/>
                  </a:lnTo>
                  <a:lnTo>
                    <a:pt x="12881" y="46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79;p47"/>
            <p:cNvSpPr/>
            <p:nvPr/>
          </p:nvSpPr>
          <p:spPr>
            <a:xfrm>
              <a:off x="5615975" y="3496875"/>
              <a:ext cx="234850" cy="240650"/>
            </a:xfrm>
            <a:custGeom>
              <a:avLst/>
              <a:gdLst/>
              <a:ahLst/>
              <a:cxnLst/>
              <a:rect l="l" t="t" r="r" b="b"/>
              <a:pathLst>
                <a:path w="9394" h="9626" fill="none" extrusionOk="0">
                  <a:moveTo>
                    <a:pt x="8789" y="5999"/>
                  </a:moveTo>
                  <a:lnTo>
                    <a:pt x="8789" y="5999"/>
                  </a:lnTo>
                  <a:lnTo>
                    <a:pt x="8464" y="6185"/>
                  </a:lnTo>
                  <a:lnTo>
                    <a:pt x="8464" y="6185"/>
                  </a:lnTo>
                  <a:lnTo>
                    <a:pt x="8510" y="6417"/>
                  </a:lnTo>
                  <a:lnTo>
                    <a:pt x="8557" y="6696"/>
                  </a:lnTo>
                  <a:lnTo>
                    <a:pt x="8557" y="6696"/>
                  </a:lnTo>
                  <a:lnTo>
                    <a:pt x="8510" y="7068"/>
                  </a:lnTo>
                  <a:lnTo>
                    <a:pt x="8371" y="7440"/>
                  </a:lnTo>
                  <a:lnTo>
                    <a:pt x="8185" y="7766"/>
                  </a:lnTo>
                  <a:lnTo>
                    <a:pt x="7906" y="8045"/>
                  </a:lnTo>
                  <a:lnTo>
                    <a:pt x="7906" y="8045"/>
                  </a:lnTo>
                  <a:lnTo>
                    <a:pt x="7720" y="8184"/>
                  </a:lnTo>
                  <a:lnTo>
                    <a:pt x="7534" y="8277"/>
                  </a:lnTo>
                  <a:lnTo>
                    <a:pt x="7301" y="8370"/>
                  </a:lnTo>
                  <a:lnTo>
                    <a:pt x="7069" y="8417"/>
                  </a:lnTo>
                  <a:lnTo>
                    <a:pt x="7069" y="8417"/>
                  </a:lnTo>
                  <a:lnTo>
                    <a:pt x="6929" y="8789"/>
                  </a:lnTo>
                  <a:lnTo>
                    <a:pt x="6743" y="9068"/>
                  </a:lnTo>
                  <a:lnTo>
                    <a:pt x="6743" y="9068"/>
                  </a:lnTo>
                  <a:lnTo>
                    <a:pt x="6511" y="9300"/>
                  </a:lnTo>
                  <a:lnTo>
                    <a:pt x="6232" y="9486"/>
                  </a:lnTo>
                  <a:lnTo>
                    <a:pt x="5953" y="9579"/>
                  </a:lnTo>
                  <a:lnTo>
                    <a:pt x="5627" y="9626"/>
                  </a:lnTo>
                  <a:lnTo>
                    <a:pt x="5627" y="9626"/>
                  </a:lnTo>
                  <a:lnTo>
                    <a:pt x="5348" y="9579"/>
                  </a:lnTo>
                  <a:lnTo>
                    <a:pt x="5116" y="9533"/>
                  </a:lnTo>
                  <a:lnTo>
                    <a:pt x="4883" y="9440"/>
                  </a:lnTo>
                  <a:lnTo>
                    <a:pt x="4697" y="9300"/>
                  </a:lnTo>
                  <a:lnTo>
                    <a:pt x="4697" y="9300"/>
                  </a:lnTo>
                  <a:lnTo>
                    <a:pt x="4511" y="9440"/>
                  </a:lnTo>
                  <a:lnTo>
                    <a:pt x="4279" y="9533"/>
                  </a:lnTo>
                  <a:lnTo>
                    <a:pt x="4046" y="9579"/>
                  </a:lnTo>
                  <a:lnTo>
                    <a:pt x="3767" y="9626"/>
                  </a:lnTo>
                  <a:lnTo>
                    <a:pt x="3767" y="9626"/>
                  </a:lnTo>
                  <a:lnTo>
                    <a:pt x="3442" y="9579"/>
                  </a:lnTo>
                  <a:lnTo>
                    <a:pt x="3163" y="9486"/>
                  </a:lnTo>
                  <a:lnTo>
                    <a:pt x="2884" y="9300"/>
                  </a:lnTo>
                  <a:lnTo>
                    <a:pt x="2651" y="9068"/>
                  </a:lnTo>
                  <a:lnTo>
                    <a:pt x="2651" y="9068"/>
                  </a:lnTo>
                  <a:lnTo>
                    <a:pt x="2465" y="8789"/>
                  </a:lnTo>
                  <a:lnTo>
                    <a:pt x="2326" y="8417"/>
                  </a:lnTo>
                  <a:lnTo>
                    <a:pt x="2326" y="8417"/>
                  </a:lnTo>
                  <a:lnTo>
                    <a:pt x="2093" y="8370"/>
                  </a:lnTo>
                  <a:lnTo>
                    <a:pt x="1861" y="8277"/>
                  </a:lnTo>
                  <a:lnTo>
                    <a:pt x="1675" y="8184"/>
                  </a:lnTo>
                  <a:lnTo>
                    <a:pt x="1489" y="8045"/>
                  </a:lnTo>
                  <a:lnTo>
                    <a:pt x="1489" y="8045"/>
                  </a:lnTo>
                  <a:lnTo>
                    <a:pt x="1210" y="7766"/>
                  </a:lnTo>
                  <a:lnTo>
                    <a:pt x="1024" y="7440"/>
                  </a:lnTo>
                  <a:lnTo>
                    <a:pt x="884" y="7068"/>
                  </a:lnTo>
                  <a:lnTo>
                    <a:pt x="838" y="6696"/>
                  </a:lnTo>
                  <a:lnTo>
                    <a:pt x="838" y="6696"/>
                  </a:lnTo>
                  <a:lnTo>
                    <a:pt x="884" y="6417"/>
                  </a:lnTo>
                  <a:lnTo>
                    <a:pt x="931" y="6185"/>
                  </a:lnTo>
                  <a:lnTo>
                    <a:pt x="931" y="6185"/>
                  </a:lnTo>
                  <a:lnTo>
                    <a:pt x="605" y="5999"/>
                  </a:lnTo>
                  <a:lnTo>
                    <a:pt x="605" y="5999"/>
                  </a:lnTo>
                  <a:lnTo>
                    <a:pt x="326" y="5766"/>
                  </a:lnTo>
                  <a:lnTo>
                    <a:pt x="140" y="5487"/>
                  </a:lnTo>
                  <a:lnTo>
                    <a:pt x="47" y="5162"/>
                  </a:lnTo>
                  <a:lnTo>
                    <a:pt x="1" y="4790"/>
                  </a:lnTo>
                  <a:lnTo>
                    <a:pt x="1" y="4790"/>
                  </a:lnTo>
                  <a:lnTo>
                    <a:pt x="47" y="4464"/>
                  </a:lnTo>
                  <a:lnTo>
                    <a:pt x="140" y="4185"/>
                  </a:lnTo>
                  <a:lnTo>
                    <a:pt x="326" y="3906"/>
                  </a:lnTo>
                  <a:lnTo>
                    <a:pt x="559" y="3674"/>
                  </a:lnTo>
                  <a:lnTo>
                    <a:pt x="559" y="3674"/>
                  </a:lnTo>
                  <a:lnTo>
                    <a:pt x="698" y="3534"/>
                  </a:lnTo>
                  <a:lnTo>
                    <a:pt x="931" y="3441"/>
                  </a:lnTo>
                  <a:lnTo>
                    <a:pt x="931" y="3441"/>
                  </a:lnTo>
                  <a:lnTo>
                    <a:pt x="884" y="3209"/>
                  </a:lnTo>
                  <a:lnTo>
                    <a:pt x="838" y="2976"/>
                  </a:lnTo>
                  <a:lnTo>
                    <a:pt x="838" y="2976"/>
                  </a:lnTo>
                  <a:lnTo>
                    <a:pt x="884" y="2604"/>
                  </a:lnTo>
                  <a:lnTo>
                    <a:pt x="1024" y="2232"/>
                  </a:lnTo>
                  <a:lnTo>
                    <a:pt x="1210" y="1907"/>
                  </a:lnTo>
                  <a:lnTo>
                    <a:pt x="1489" y="1628"/>
                  </a:lnTo>
                  <a:lnTo>
                    <a:pt x="1489" y="1628"/>
                  </a:lnTo>
                  <a:lnTo>
                    <a:pt x="1675" y="1488"/>
                  </a:lnTo>
                  <a:lnTo>
                    <a:pt x="1861" y="1395"/>
                  </a:lnTo>
                  <a:lnTo>
                    <a:pt x="2093" y="1302"/>
                  </a:lnTo>
                  <a:lnTo>
                    <a:pt x="2326" y="1256"/>
                  </a:lnTo>
                  <a:lnTo>
                    <a:pt x="2326" y="1256"/>
                  </a:lnTo>
                  <a:lnTo>
                    <a:pt x="2419" y="884"/>
                  </a:lnTo>
                  <a:lnTo>
                    <a:pt x="2605" y="558"/>
                  </a:lnTo>
                  <a:lnTo>
                    <a:pt x="2605" y="558"/>
                  </a:lnTo>
                  <a:lnTo>
                    <a:pt x="2837" y="326"/>
                  </a:lnTo>
                  <a:lnTo>
                    <a:pt x="3116" y="140"/>
                  </a:lnTo>
                  <a:lnTo>
                    <a:pt x="3442" y="47"/>
                  </a:lnTo>
                  <a:lnTo>
                    <a:pt x="3767" y="0"/>
                  </a:lnTo>
                  <a:lnTo>
                    <a:pt x="3767" y="0"/>
                  </a:lnTo>
                  <a:lnTo>
                    <a:pt x="4046" y="0"/>
                  </a:lnTo>
                  <a:lnTo>
                    <a:pt x="4279" y="47"/>
                  </a:lnTo>
                  <a:lnTo>
                    <a:pt x="4511" y="186"/>
                  </a:lnTo>
                  <a:lnTo>
                    <a:pt x="4697" y="279"/>
                  </a:lnTo>
                  <a:lnTo>
                    <a:pt x="4697" y="279"/>
                  </a:lnTo>
                  <a:lnTo>
                    <a:pt x="4883" y="186"/>
                  </a:lnTo>
                  <a:lnTo>
                    <a:pt x="5116" y="47"/>
                  </a:lnTo>
                  <a:lnTo>
                    <a:pt x="5348" y="0"/>
                  </a:lnTo>
                  <a:lnTo>
                    <a:pt x="5627" y="0"/>
                  </a:lnTo>
                  <a:lnTo>
                    <a:pt x="5627" y="0"/>
                  </a:lnTo>
                  <a:lnTo>
                    <a:pt x="5953" y="47"/>
                  </a:lnTo>
                  <a:lnTo>
                    <a:pt x="6278" y="140"/>
                  </a:lnTo>
                  <a:lnTo>
                    <a:pt x="6557" y="326"/>
                  </a:lnTo>
                  <a:lnTo>
                    <a:pt x="6790" y="558"/>
                  </a:lnTo>
                  <a:lnTo>
                    <a:pt x="6790" y="558"/>
                  </a:lnTo>
                  <a:lnTo>
                    <a:pt x="6976" y="884"/>
                  </a:lnTo>
                  <a:lnTo>
                    <a:pt x="7069" y="1256"/>
                  </a:lnTo>
                  <a:lnTo>
                    <a:pt x="7069" y="1256"/>
                  </a:lnTo>
                  <a:lnTo>
                    <a:pt x="7394" y="1349"/>
                  </a:lnTo>
                  <a:lnTo>
                    <a:pt x="7673" y="1442"/>
                  </a:lnTo>
                  <a:lnTo>
                    <a:pt x="7906" y="1628"/>
                  </a:lnTo>
                  <a:lnTo>
                    <a:pt x="8092" y="1860"/>
                  </a:lnTo>
                  <a:lnTo>
                    <a:pt x="8278" y="2093"/>
                  </a:lnTo>
                  <a:lnTo>
                    <a:pt x="8417" y="2372"/>
                  </a:lnTo>
                  <a:lnTo>
                    <a:pt x="8510" y="2651"/>
                  </a:lnTo>
                  <a:lnTo>
                    <a:pt x="8557" y="2976"/>
                  </a:lnTo>
                  <a:lnTo>
                    <a:pt x="8557" y="2976"/>
                  </a:lnTo>
                  <a:lnTo>
                    <a:pt x="8510" y="3209"/>
                  </a:lnTo>
                  <a:lnTo>
                    <a:pt x="8464" y="3441"/>
                  </a:lnTo>
                  <a:lnTo>
                    <a:pt x="8464" y="3441"/>
                  </a:lnTo>
                  <a:lnTo>
                    <a:pt x="8650" y="3534"/>
                  </a:lnTo>
                  <a:lnTo>
                    <a:pt x="8650" y="3534"/>
                  </a:lnTo>
                  <a:lnTo>
                    <a:pt x="8929" y="3720"/>
                  </a:lnTo>
                  <a:lnTo>
                    <a:pt x="8929" y="3720"/>
                  </a:lnTo>
                  <a:lnTo>
                    <a:pt x="9115" y="3953"/>
                  </a:lnTo>
                  <a:lnTo>
                    <a:pt x="9301" y="4278"/>
                  </a:lnTo>
                  <a:lnTo>
                    <a:pt x="9301" y="4278"/>
                  </a:lnTo>
                  <a:lnTo>
                    <a:pt x="9347" y="4511"/>
                  </a:lnTo>
                  <a:lnTo>
                    <a:pt x="9394" y="4790"/>
                  </a:lnTo>
                  <a:lnTo>
                    <a:pt x="9394" y="4790"/>
                  </a:lnTo>
                  <a:lnTo>
                    <a:pt x="9347" y="5162"/>
                  </a:lnTo>
                  <a:lnTo>
                    <a:pt x="9254" y="5487"/>
                  </a:lnTo>
                  <a:lnTo>
                    <a:pt x="9068" y="5766"/>
                  </a:lnTo>
                  <a:lnTo>
                    <a:pt x="8789" y="5999"/>
                  </a:lnTo>
                  <a:lnTo>
                    <a:pt x="8789" y="5999"/>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80;p47"/>
            <p:cNvSpPr/>
            <p:nvPr/>
          </p:nvSpPr>
          <p:spPr>
            <a:xfrm>
              <a:off x="5835700" y="364682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1630;p47"/>
          <p:cNvGrpSpPr/>
          <p:nvPr/>
        </p:nvGrpSpPr>
        <p:grpSpPr>
          <a:xfrm rot="1682339">
            <a:off x="8135867" y="3318185"/>
            <a:ext cx="353055" cy="353076"/>
            <a:chOff x="6213525" y="1962325"/>
            <a:chExt cx="423175" cy="423200"/>
          </a:xfrm>
        </p:grpSpPr>
        <p:sp>
          <p:nvSpPr>
            <p:cNvPr id="18" name="Google Shape;1631;p47"/>
            <p:cNvSpPr/>
            <p:nvPr/>
          </p:nvSpPr>
          <p:spPr>
            <a:xfrm>
              <a:off x="6213525" y="1962325"/>
              <a:ext cx="201125" cy="201150"/>
            </a:xfrm>
            <a:custGeom>
              <a:avLst/>
              <a:gdLst/>
              <a:ahLst/>
              <a:cxnLst/>
              <a:rect l="l" t="t" r="r" b="b"/>
              <a:pathLst>
                <a:path w="8045" h="8046" extrusionOk="0">
                  <a:moveTo>
                    <a:pt x="2976" y="2558"/>
                  </a:moveTo>
                  <a:lnTo>
                    <a:pt x="3209" y="2605"/>
                  </a:lnTo>
                  <a:lnTo>
                    <a:pt x="3348" y="2698"/>
                  </a:lnTo>
                  <a:lnTo>
                    <a:pt x="3441" y="2837"/>
                  </a:lnTo>
                  <a:lnTo>
                    <a:pt x="3488" y="3023"/>
                  </a:lnTo>
                  <a:lnTo>
                    <a:pt x="3441" y="3256"/>
                  </a:lnTo>
                  <a:lnTo>
                    <a:pt x="3348" y="3395"/>
                  </a:lnTo>
                  <a:lnTo>
                    <a:pt x="3209" y="3488"/>
                  </a:lnTo>
                  <a:lnTo>
                    <a:pt x="2976" y="3535"/>
                  </a:lnTo>
                  <a:lnTo>
                    <a:pt x="2790" y="3488"/>
                  </a:lnTo>
                  <a:lnTo>
                    <a:pt x="2651" y="3395"/>
                  </a:lnTo>
                  <a:lnTo>
                    <a:pt x="2558" y="3256"/>
                  </a:lnTo>
                  <a:lnTo>
                    <a:pt x="2511" y="3023"/>
                  </a:lnTo>
                  <a:lnTo>
                    <a:pt x="2558" y="2837"/>
                  </a:lnTo>
                  <a:lnTo>
                    <a:pt x="2651" y="2698"/>
                  </a:lnTo>
                  <a:lnTo>
                    <a:pt x="2790" y="2605"/>
                  </a:lnTo>
                  <a:lnTo>
                    <a:pt x="2976" y="2558"/>
                  </a:lnTo>
                  <a:close/>
                  <a:moveTo>
                    <a:pt x="5022" y="2558"/>
                  </a:moveTo>
                  <a:lnTo>
                    <a:pt x="5255" y="2605"/>
                  </a:lnTo>
                  <a:lnTo>
                    <a:pt x="5394" y="2698"/>
                  </a:lnTo>
                  <a:lnTo>
                    <a:pt x="5487" y="2837"/>
                  </a:lnTo>
                  <a:lnTo>
                    <a:pt x="5534" y="3023"/>
                  </a:lnTo>
                  <a:lnTo>
                    <a:pt x="5487" y="3256"/>
                  </a:lnTo>
                  <a:lnTo>
                    <a:pt x="5394" y="3395"/>
                  </a:lnTo>
                  <a:lnTo>
                    <a:pt x="5255" y="3488"/>
                  </a:lnTo>
                  <a:lnTo>
                    <a:pt x="5022" y="3535"/>
                  </a:lnTo>
                  <a:lnTo>
                    <a:pt x="4836" y="3488"/>
                  </a:lnTo>
                  <a:lnTo>
                    <a:pt x="4697" y="3395"/>
                  </a:lnTo>
                  <a:lnTo>
                    <a:pt x="4604" y="3256"/>
                  </a:lnTo>
                  <a:lnTo>
                    <a:pt x="4557" y="3023"/>
                  </a:lnTo>
                  <a:lnTo>
                    <a:pt x="4604" y="2837"/>
                  </a:lnTo>
                  <a:lnTo>
                    <a:pt x="4697" y="2698"/>
                  </a:lnTo>
                  <a:lnTo>
                    <a:pt x="4836" y="2605"/>
                  </a:lnTo>
                  <a:lnTo>
                    <a:pt x="5022" y="2558"/>
                  </a:lnTo>
                  <a:close/>
                  <a:moveTo>
                    <a:pt x="3023" y="4418"/>
                  </a:moveTo>
                  <a:lnTo>
                    <a:pt x="3209" y="4511"/>
                  </a:lnTo>
                  <a:lnTo>
                    <a:pt x="3348" y="4651"/>
                  </a:lnTo>
                  <a:lnTo>
                    <a:pt x="3488" y="4790"/>
                  </a:lnTo>
                  <a:lnTo>
                    <a:pt x="3627" y="4930"/>
                  </a:lnTo>
                  <a:lnTo>
                    <a:pt x="3813" y="4976"/>
                  </a:lnTo>
                  <a:lnTo>
                    <a:pt x="3999" y="5023"/>
                  </a:lnTo>
                  <a:lnTo>
                    <a:pt x="4232" y="4976"/>
                  </a:lnTo>
                  <a:lnTo>
                    <a:pt x="4418" y="4930"/>
                  </a:lnTo>
                  <a:lnTo>
                    <a:pt x="4557" y="4790"/>
                  </a:lnTo>
                  <a:lnTo>
                    <a:pt x="4697" y="4651"/>
                  </a:lnTo>
                  <a:lnTo>
                    <a:pt x="4836" y="4511"/>
                  </a:lnTo>
                  <a:lnTo>
                    <a:pt x="5022" y="4465"/>
                  </a:lnTo>
                  <a:lnTo>
                    <a:pt x="5208" y="4465"/>
                  </a:lnTo>
                  <a:lnTo>
                    <a:pt x="5394" y="4511"/>
                  </a:lnTo>
                  <a:lnTo>
                    <a:pt x="5534" y="4651"/>
                  </a:lnTo>
                  <a:lnTo>
                    <a:pt x="5580" y="4837"/>
                  </a:lnTo>
                  <a:lnTo>
                    <a:pt x="5580" y="5023"/>
                  </a:lnTo>
                  <a:lnTo>
                    <a:pt x="5534" y="5209"/>
                  </a:lnTo>
                  <a:lnTo>
                    <a:pt x="5208" y="5534"/>
                  </a:lnTo>
                  <a:lnTo>
                    <a:pt x="4883" y="5813"/>
                  </a:lnTo>
                  <a:lnTo>
                    <a:pt x="4464" y="5953"/>
                  </a:lnTo>
                  <a:lnTo>
                    <a:pt x="3999" y="5999"/>
                  </a:lnTo>
                  <a:lnTo>
                    <a:pt x="3813" y="5999"/>
                  </a:lnTo>
                  <a:lnTo>
                    <a:pt x="3581" y="5953"/>
                  </a:lnTo>
                  <a:lnTo>
                    <a:pt x="3162" y="5767"/>
                  </a:lnTo>
                  <a:lnTo>
                    <a:pt x="2790" y="5534"/>
                  </a:lnTo>
                  <a:lnTo>
                    <a:pt x="2651" y="5395"/>
                  </a:lnTo>
                  <a:lnTo>
                    <a:pt x="2511" y="5209"/>
                  </a:lnTo>
                  <a:lnTo>
                    <a:pt x="2418" y="5023"/>
                  </a:lnTo>
                  <a:lnTo>
                    <a:pt x="2418" y="4837"/>
                  </a:lnTo>
                  <a:lnTo>
                    <a:pt x="2511" y="4651"/>
                  </a:lnTo>
                  <a:lnTo>
                    <a:pt x="2651" y="4511"/>
                  </a:lnTo>
                  <a:lnTo>
                    <a:pt x="2837" y="4418"/>
                  </a:lnTo>
                  <a:close/>
                  <a:moveTo>
                    <a:pt x="3627" y="1"/>
                  </a:moveTo>
                  <a:lnTo>
                    <a:pt x="3209" y="94"/>
                  </a:lnTo>
                  <a:lnTo>
                    <a:pt x="2837" y="187"/>
                  </a:lnTo>
                  <a:lnTo>
                    <a:pt x="2465" y="326"/>
                  </a:lnTo>
                  <a:lnTo>
                    <a:pt x="2093" y="466"/>
                  </a:lnTo>
                  <a:lnTo>
                    <a:pt x="1767" y="698"/>
                  </a:lnTo>
                  <a:lnTo>
                    <a:pt x="1488" y="931"/>
                  </a:lnTo>
                  <a:lnTo>
                    <a:pt x="1163" y="1163"/>
                  </a:lnTo>
                  <a:lnTo>
                    <a:pt x="930" y="1442"/>
                  </a:lnTo>
                  <a:lnTo>
                    <a:pt x="698" y="1768"/>
                  </a:lnTo>
                  <a:lnTo>
                    <a:pt x="465" y="2093"/>
                  </a:lnTo>
                  <a:lnTo>
                    <a:pt x="326" y="2465"/>
                  </a:lnTo>
                  <a:lnTo>
                    <a:pt x="186" y="2837"/>
                  </a:lnTo>
                  <a:lnTo>
                    <a:pt x="93" y="3209"/>
                  </a:lnTo>
                  <a:lnTo>
                    <a:pt x="0" y="3628"/>
                  </a:lnTo>
                  <a:lnTo>
                    <a:pt x="0" y="4000"/>
                  </a:lnTo>
                  <a:lnTo>
                    <a:pt x="0" y="4418"/>
                  </a:lnTo>
                  <a:lnTo>
                    <a:pt x="93" y="4837"/>
                  </a:lnTo>
                  <a:lnTo>
                    <a:pt x="186" y="5209"/>
                  </a:lnTo>
                  <a:lnTo>
                    <a:pt x="326" y="5581"/>
                  </a:lnTo>
                  <a:lnTo>
                    <a:pt x="465" y="5953"/>
                  </a:lnTo>
                  <a:lnTo>
                    <a:pt x="698" y="6278"/>
                  </a:lnTo>
                  <a:lnTo>
                    <a:pt x="930" y="6557"/>
                  </a:lnTo>
                  <a:lnTo>
                    <a:pt x="1163" y="6836"/>
                  </a:lnTo>
                  <a:lnTo>
                    <a:pt x="1488" y="7115"/>
                  </a:lnTo>
                  <a:lnTo>
                    <a:pt x="1767" y="7348"/>
                  </a:lnTo>
                  <a:lnTo>
                    <a:pt x="2093" y="7534"/>
                  </a:lnTo>
                  <a:lnTo>
                    <a:pt x="2465" y="7720"/>
                  </a:lnTo>
                  <a:lnTo>
                    <a:pt x="2837" y="7859"/>
                  </a:lnTo>
                  <a:lnTo>
                    <a:pt x="3209" y="7952"/>
                  </a:lnTo>
                  <a:lnTo>
                    <a:pt x="3627" y="7999"/>
                  </a:lnTo>
                  <a:lnTo>
                    <a:pt x="3999" y="8045"/>
                  </a:lnTo>
                  <a:lnTo>
                    <a:pt x="4418" y="7999"/>
                  </a:lnTo>
                  <a:lnTo>
                    <a:pt x="4836" y="7952"/>
                  </a:lnTo>
                  <a:lnTo>
                    <a:pt x="5208" y="7859"/>
                  </a:lnTo>
                  <a:lnTo>
                    <a:pt x="5580" y="7720"/>
                  </a:lnTo>
                  <a:lnTo>
                    <a:pt x="5952" y="7534"/>
                  </a:lnTo>
                  <a:lnTo>
                    <a:pt x="6278" y="7348"/>
                  </a:lnTo>
                  <a:lnTo>
                    <a:pt x="6557" y="7115"/>
                  </a:lnTo>
                  <a:lnTo>
                    <a:pt x="6836" y="6836"/>
                  </a:lnTo>
                  <a:lnTo>
                    <a:pt x="7115" y="6557"/>
                  </a:lnTo>
                  <a:lnTo>
                    <a:pt x="7347" y="6278"/>
                  </a:lnTo>
                  <a:lnTo>
                    <a:pt x="7533" y="5953"/>
                  </a:lnTo>
                  <a:lnTo>
                    <a:pt x="7719" y="5581"/>
                  </a:lnTo>
                  <a:lnTo>
                    <a:pt x="7859" y="5209"/>
                  </a:lnTo>
                  <a:lnTo>
                    <a:pt x="7952" y="4837"/>
                  </a:lnTo>
                  <a:lnTo>
                    <a:pt x="7998" y="4418"/>
                  </a:lnTo>
                  <a:lnTo>
                    <a:pt x="8045" y="4000"/>
                  </a:lnTo>
                  <a:lnTo>
                    <a:pt x="7998" y="3628"/>
                  </a:lnTo>
                  <a:lnTo>
                    <a:pt x="7952" y="3209"/>
                  </a:lnTo>
                  <a:lnTo>
                    <a:pt x="7859" y="2837"/>
                  </a:lnTo>
                  <a:lnTo>
                    <a:pt x="7719" y="2465"/>
                  </a:lnTo>
                  <a:lnTo>
                    <a:pt x="7533" y="2093"/>
                  </a:lnTo>
                  <a:lnTo>
                    <a:pt x="7347" y="1768"/>
                  </a:lnTo>
                  <a:lnTo>
                    <a:pt x="7115" y="1442"/>
                  </a:lnTo>
                  <a:lnTo>
                    <a:pt x="6836" y="1163"/>
                  </a:lnTo>
                  <a:lnTo>
                    <a:pt x="6557" y="931"/>
                  </a:lnTo>
                  <a:lnTo>
                    <a:pt x="6278" y="698"/>
                  </a:lnTo>
                  <a:lnTo>
                    <a:pt x="5952" y="466"/>
                  </a:lnTo>
                  <a:lnTo>
                    <a:pt x="5580" y="326"/>
                  </a:lnTo>
                  <a:lnTo>
                    <a:pt x="5208" y="187"/>
                  </a:lnTo>
                  <a:lnTo>
                    <a:pt x="4836" y="94"/>
                  </a:lnTo>
                  <a:lnTo>
                    <a:pt x="441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632;p47"/>
            <p:cNvSpPr/>
            <p:nvPr/>
          </p:nvSpPr>
          <p:spPr>
            <a:xfrm>
              <a:off x="6213525" y="1962325"/>
              <a:ext cx="201125" cy="201150"/>
            </a:xfrm>
            <a:custGeom>
              <a:avLst/>
              <a:gdLst/>
              <a:ahLst/>
              <a:cxnLst/>
              <a:rect l="l" t="t" r="r" b="b"/>
              <a:pathLst>
                <a:path w="8045" h="8046" fill="none" extrusionOk="0">
                  <a:moveTo>
                    <a:pt x="3999" y="1"/>
                  </a:moveTo>
                  <a:lnTo>
                    <a:pt x="3999" y="1"/>
                  </a:lnTo>
                  <a:lnTo>
                    <a:pt x="3627" y="1"/>
                  </a:lnTo>
                  <a:lnTo>
                    <a:pt x="3209" y="94"/>
                  </a:lnTo>
                  <a:lnTo>
                    <a:pt x="2837" y="187"/>
                  </a:lnTo>
                  <a:lnTo>
                    <a:pt x="2465" y="326"/>
                  </a:lnTo>
                  <a:lnTo>
                    <a:pt x="2093" y="466"/>
                  </a:lnTo>
                  <a:lnTo>
                    <a:pt x="1767" y="698"/>
                  </a:lnTo>
                  <a:lnTo>
                    <a:pt x="1488" y="931"/>
                  </a:lnTo>
                  <a:lnTo>
                    <a:pt x="1163" y="1163"/>
                  </a:lnTo>
                  <a:lnTo>
                    <a:pt x="930" y="1442"/>
                  </a:lnTo>
                  <a:lnTo>
                    <a:pt x="698" y="1768"/>
                  </a:lnTo>
                  <a:lnTo>
                    <a:pt x="465" y="2093"/>
                  </a:lnTo>
                  <a:lnTo>
                    <a:pt x="326" y="2465"/>
                  </a:lnTo>
                  <a:lnTo>
                    <a:pt x="186" y="2837"/>
                  </a:lnTo>
                  <a:lnTo>
                    <a:pt x="93" y="3209"/>
                  </a:lnTo>
                  <a:lnTo>
                    <a:pt x="0" y="3628"/>
                  </a:lnTo>
                  <a:lnTo>
                    <a:pt x="0" y="4000"/>
                  </a:lnTo>
                  <a:lnTo>
                    <a:pt x="0" y="4000"/>
                  </a:lnTo>
                  <a:lnTo>
                    <a:pt x="0" y="4418"/>
                  </a:lnTo>
                  <a:lnTo>
                    <a:pt x="93" y="4837"/>
                  </a:lnTo>
                  <a:lnTo>
                    <a:pt x="186" y="5209"/>
                  </a:lnTo>
                  <a:lnTo>
                    <a:pt x="326" y="5581"/>
                  </a:lnTo>
                  <a:lnTo>
                    <a:pt x="465" y="5953"/>
                  </a:lnTo>
                  <a:lnTo>
                    <a:pt x="698" y="6278"/>
                  </a:lnTo>
                  <a:lnTo>
                    <a:pt x="930" y="6557"/>
                  </a:lnTo>
                  <a:lnTo>
                    <a:pt x="1163" y="6836"/>
                  </a:lnTo>
                  <a:lnTo>
                    <a:pt x="1488" y="7115"/>
                  </a:lnTo>
                  <a:lnTo>
                    <a:pt x="1767" y="7348"/>
                  </a:lnTo>
                  <a:lnTo>
                    <a:pt x="2093" y="7534"/>
                  </a:lnTo>
                  <a:lnTo>
                    <a:pt x="2465" y="7720"/>
                  </a:lnTo>
                  <a:lnTo>
                    <a:pt x="2837" y="7859"/>
                  </a:lnTo>
                  <a:lnTo>
                    <a:pt x="3209" y="7952"/>
                  </a:lnTo>
                  <a:lnTo>
                    <a:pt x="3627" y="7999"/>
                  </a:lnTo>
                  <a:lnTo>
                    <a:pt x="3999" y="8045"/>
                  </a:lnTo>
                  <a:lnTo>
                    <a:pt x="3999" y="8045"/>
                  </a:lnTo>
                  <a:lnTo>
                    <a:pt x="4418" y="7999"/>
                  </a:lnTo>
                  <a:lnTo>
                    <a:pt x="4836" y="7952"/>
                  </a:lnTo>
                  <a:lnTo>
                    <a:pt x="5208" y="7859"/>
                  </a:lnTo>
                  <a:lnTo>
                    <a:pt x="5580" y="7720"/>
                  </a:lnTo>
                  <a:lnTo>
                    <a:pt x="5952" y="7534"/>
                  </a:lnTo>
                  <a:lnTo>
                    <a:pt x="6278" y="7348"/>
                  </a:lnTo>
                  <a:lnTo>
                    <a:pt x="6557" y="7115"/>
                  </a:lnTo>
                  <a:lnTo>
                    <a:pt x="6836" y="6836"/>
                  </a:lnTo>
                  <a:lnTo>
                    <a:pt x="7115" y="6557"/>
                  </a:lnTo>
                  <a:lnTo>
                    <a:pt x="7347" y="6278"/>
                  </a:lnTo>
                  <a:lnTo>
                    <a:pt x="7533" y="5953"/>
                  </a:lnTo>
                  <a:lnTo>
                    <a:pt x="7719" y="5581"/>
                  </a:lnTo>
                  <a:lnTo>
                    <a:pt x="7859" y="5209"/>
                  </a:lnTo>
                  <a:lnTo>
                    <a:pt x="7952" y="4837"/>
                  </a:lnTo>
                  <a:lnTo>
                    <a:pt x="7998" y="4418"/>
                  </a:lnTo>
                  <a:lnTo>
                    <a:pt x="8045" y="4000"/>
                  </a:lnTo>
                  <a:lnTo>
                    <a:pt x="8045" y="4000"/>
                  </a:lnTo>
                  <a:lnTo>
                    <a:pt x="7998" y="3628"/>
                  </a:lnTo>
                  <a:lnTo>
                    <a:pt x="7952" y="3209"/>
                  </a:lnTo>
                  <a:lnTo>
                    <a:pt x="7859" y="2837"/>
                  </a:lnTo>
                  <a:lnTo>
                    <a:pt x="7719" y="2465"/>
                  </a:lnTo>
                  <a:lnTo>
                    <a:pt x="7533" y="2093"/>
                  </a:lnTo>
                  <a:lnTo>
                    <a:pt x="7347" y="1768"/>
                  </a:lnTo>
                  <a:lnTo>
                    <a:pt x="7115" y="1442"/>
                  </a:lnTo>
                  <a:lnTo>
                    <a:pt x="6836" y="1163"/>
                  </a:lnTo>
                  <a:lnTo>
                    <a:pt x="6557" y="931"/>
                  </a:lnTo>
                  <a:lnTo>
                    <a:pt x="6278" y="698"/>
                  </a:lnTo>
                  <a:lnTo>
                    <a:pt x="5952" y="466"/>
                  </a:lnTo>
                  <a:lnTo>
                    <a:pt x="5580" y="326"/>
                  </a:lnTo>
                  <a:lnTo>
                    <a:pt x="5208" y="187"/>
                  </a:lnTo>
                  <a:lnTo>
                    <a:pt x="4836" y="94"/>
                  </a:lnTo>
                  <a:lnTo>
                    <a:pt x="4418" y="1"/>
                  </a:lnTo>
                  <a:lnTo>
                    <a:pt x="3999" y="1"/>
                  </a:lnTo>
                  <a:lnTo>
                    <a:pt x="3999"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33;p47"/>
            <p:cNvSpPr/>
            <p:nvPr/>
          </p:nvSpPr>
          <p:spPr>
            <a:xfrm>
              <a:off x="6327450" y="2026275"/>
              <a:ext cx="24425" cy="24425"/>
            </a:xfrm>
            <a:custGeom>
              <a:avLst/>
              <a:gdLst/>
              <a:ahLst/>
              <a:cxnLst/>
              <a:rect l="l" t="t" r="r" b="b"/>
              <a:pathLst>
                <a:path w="977" h="977" fill="none" extrusionOk="0">
                  <a:moveTo>
                    <a:pt x="465" y="0"/>
                  </a:moveTo>
                  <a:lnTo>
                    <a:pt x="465" y="0"/>
                  </a:lnTo>
                  <a:lnTo>
                    <a:pt x="698" y="47"/>
                  </a:lnTo>
                  <a:lnTo>
                    <a:pt x="837" y="140"/>
                  </a:lnTo>
                  <a:lnTo>
                    <a:pt x="930" y="279"/>
                  </a:lnTo>
                  <a:lnTo>
                    <a:pt x="977" y="465"/>
                  </a:lnTo>
                  <a:lnTo>
                    <a:pt x="977" y="465"/>
                  </a:lnTo>
                  <a:lnTo>
                    <a:pt x="930" y="698"/>
                  </a:lnTo>
                  <a:lnTo>
                    <a:pt x="837" y="837"/>
                  </a:lnTo>
                  <a:lnTo>
                    <a:pt x="698" y="930"/>
                  </a:lnTo>
                  <a:lnTo>
                    <a:pt x="465" y="977"/>
                  </a:lnTo>
                  <a:lnTo>
                    <a:pt x="465" y="977"/>
                  </a:lnTo>
                  <a:lnTo>
                    <a:pt x="279" y="930"/>
                  </a:lnTo>
                  <a:lnTo>
                    <a:pt x="140" y="837"/>
                  </a:lnTo>
                  <a:lnTo>
                    <a:pt x="47" y="698"/>
                  </a:lnTo>
                  <a:lnTo>
                    <a:pt x="0" y="465"/>
                  </a:lnTo>
                  <a:lnTo>
                    <a:pt x="0" y="465"/>
                  </a:lnTo>
                  <a:lnTo>
                    <a:pt x="47" y="279"/>
                  </a:lnTo>
                  <a:lnTo>
                    <a:pt x="140" y="140"/>
                  </a:lnTo>
                  <a:lnTo>
                    <a:pt x="279" y="47"/>
                  </a:lnTo>
                  <a:lnTo>
                    <a:pt x="465" y="0"/>
                  </a:lnTo>
                  <a:lnTo>
                    <a:pt x="465"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34;p47"/>
            <p:cNvSpPr/>
            <p:nvPr/>
          </p:nvSpPr>
          <p:spPr>
            <a:xfrm>
              <a:off x="6276300" y="2026275"/>
              <a:ext cx="24425" cy="24425"/>
            </a:xfrm>
            <a:custGeom>
              <a:avLst/>
              <a:gdLst/>
              <a:ahLst/>
              <a:cxnLst/>
              <a:rect l="l" t="t" r="r" b="b"/>
              <a:pathLst>
                <a:path w="977" h="977" fill="none" extrusionOk="0">
                  <a:moveTo>
                    <a:pt x="465" y="0"/>
                  </a:moveTo>
                  <a:lnTo>
                    <a:pt x="465" y="0"/>
                  </a:lnTo>
                  <a:lnTo>
                    <a:pt x="698" y="47"/>
                  </a:lnTo>
                  <a:lnTo>
                    <a:pt x="837" y="140"/>
                  </a:lnTo>
                  <a:lnTo>
                    <a:pt x="930" y="279"/>
                  </a:lnTo>
                  <a:lnTo>
                    <a:pt x="977" y="465"/>
                  </a:lnTo>
                  <a:lnTo>
                    <a:pt x="977" y="465"/>
                  </a:lnTo>
                  <a:lnTo>
                    <a:pt x="930" y="698"/>
                  </a:lnTo>
                  <a:lnTo>
                    <a:pt x="837" y="837"/>
                  </a:lnTo>
                  <a:lnTo>
                    <a:pt x="698" y="930"/>
                  </a:lnTo>
                  <a:lnTo>
                    <a:pt x="465" y="977"/>
                  </a:lnTo>
                  <a:lnTo>
                    <a:pt x="465" y="977"/>
                  </a:lnTo>
                  <a:lnTo>
                    <a:pt x="279" y="930"/>
                  </a:lnTo>
                  <a:lnTo>
                    <a:pt x="140" y="837"/>
                  </a:lnTo>
                  <a:lnTo>
                    <a:pt x="47" y="698"/>
                  </a:lnTo>
                  <a:lnTo>
                    <a:pt x="0" y="465"/>
                  </a:lnTo>
                  <a:lnTo>
                    <a:pt x="0" y="465"/>
                  </a:lnTo>
                  <a:lnTo>
                    <a:pt x="47" y="279"/>
                  </a:lnTo>
                  <a:lnTo>
                    <a:pt x="140" y="140"/>
                  </a:lnTo>
                  <a:lnTo>
                    <a:pt x="279" y="47"/>
                  </a:lnTo>
                  <a:lnTo>
                    <a:pt x="465" y="0"/>
                  </a:lnTo>
                  <a:lnTo>
                    <a:pt x="465"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35;p47"/>
            <p:cNvSpPr/>
            <p:nvPr/>
          </p:nvSpPr>
          <p:spPr>
            <a:xfrm>
              <a:off x="6273975" y="2072775"/>
              <a:ext cx="79075" cy="39550"/>
            </a:xfrm>
            <a:custGeom>
              <a:avLst/>
              <a:gdLst/>
              <a:ahLst/>
              <a:cxnLst/>
              <a:rect l="l" t="t" r="r" b="b"/>
              <a:pathLst>
                <a:path w="3163" h="1582" fill="none" extrusionOk="0">
                  <a:moveTo>
                    <a:pt x="3116" y="791"/>
                  </a:moveTo>
                  <a:lnTo>
                    <a:pt x="3116" y="791"/>
                  </a:lnTo>
                  <a:lnTo>
                    <a:pt x="2790" y="1116"/>
                  </a:lnTo>
                  <a:lnTo>
                    <a:pt x="2465" y="1395"/>
                  </a:lnTo>
                  <a:lnTo>
                    <a:pt x="2046" y="1535"/>
                  </a:lnTo>
                  <a:lnTo>
                    <a:pt x="1581" y="1581"/>
                  </a:lnTo>
                  <a:lnTo>
                    <a:pt x="1581" y="1581"/>
                  </a:lnTo>
                  <a:lnTo>
                    <a:pt x="1395" y="1581"/>
                  </a:lnTo>
                  <a:lnTo>
                    <a:pt x="1163" y="1535"/>
                  </a:lnTo>
                  <a:lnTo>
                    <a:pt x="744" y="1349"/>
                  </a:lnTo>
                  <a:lnTo>
                    <a:pt x="372" y="1116"/>
                  </a:lnTo>
                  <a:lnTo>
                    <a:pt x="233" y="977"/>
                  </a:lnTo>
                  <a:lnTo>
                    <a:pt x="93" y="791"/>
                  </a:lnTo>
                  <a:lnTo>
                    <a:pt x="93" y="791"/>
                  </a:lnTo>
                  <a:lnTo>
                    <a:pt x="0" y="605"/>
                  </a:lnTo>
                  <a:lnTo>
                    <a:pt x="0" y="419"/>
                  </a:lnTo>
                  <a:lnTo>
                    <a:pt x="93" y="233"/>
                  </a:lnTo>
                  <a:lnTo>
                    <a:pt x="233" y="93"/>
                  </a:lnTo>
                  <a:lnTo>
                    <a:pt x="233" y="93"/>
                  </a:lnTo>
                  <a:lnTo>
                    <a:pt x="419" y="0"/>
                  </a:lnTo>
                  <a:lnTo>
                    <a:pt x="605" y="0"/>
                  </a:lnTo>
                  <a:lnTo>
                    <a:pt x="791" y="93"/>
                  </a:lnTo>
                  <a:lnTo>
                    <a:pt x="930" y="233"/>
                  </a:lnTo>
                  <a:lnTo>
                    <a:pt x="930" y="233"/>
                  </a:lnTo>
                  <a:lnTo>
                    <a:pt x="1070" y="372"/>
                  </a:lnTo>
                  <a:lnTo>
                    <a:pt x="1209" y="512"/>
                  </a:lnTo>
                  <a:lnTo>
                    <a:pt x="1395" y="558"/>
                  </a:lnTo>
                  <a:lnTo>
                    <a:pt x="1581" y="605"/>
                  </a:lnTo>
                  <a:lnTo>
                    <a:pt x="1581" y="605"/>
                  </a:lnTo>
                  <a:lnTo>
                    <a:pt x="1814" y="558"/>
                  </a:lnTo>
                  <a:lnTo>
                    <a:pt x="2000" y="512"/>
                  </a:lnTo>
                  <a:lnTo>
                    <a:pt x="2139" y="372"/>
                  </a:lnTo>
                  <a:lnTo>
                    <a:pt x="2279" y="233"/>
                  </a:lnTo>
                  <a:lnTo>
                    <a:pt x="2279" y="233"/>
                  </a:lnTo>
                  <a:lnTo>
                    <a:pt x="2418" y="93"/>
                  </a:lnTo>
                  <a:lnTo>
                    <a:pt x="2604" y="47"/>
                  </a:lnTo>
                  <a:lnTo>
                    <a:pt x="2790" y="47"/>
                  </a:lnTo>
                  <a:lnTo>
                    <a:pt x="2976" y="93"/>
                  </a:lnTo>
                  <a:lnTo>
                    <a:pt x="2976" y="93"/>
                  </a:lnTo>
                  <a:lnTo>
                    <a:pt x="3116" y="233"/>
                  </a:lnTo>
                  <a:lnTo>
                    <a:pt x="3162" y="419"/>
                  </a:lnTo>
                  <a:lnTo>
                    <a:pt x="3162" y="605"/>
                  </a:lnTo>
                  <a:lnTo>
                    <a:pt x="3116" y="791"/>
                  </a:lnTo>
                  <a:lnTo>
                    <a:pt x="3116" y="79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636;p47"/>
            <p:cNvSpPr/>
            <p:nvPr/>
          </p:nvSpPr>
          <p:spPr>
            <a:xfrm>
              <a:off x="6351850" y="209252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637;p47"/>
            <p:cNvSpPr/>
            <p:nvPr/>
          </p:nvSpPr>
          <p:spPr>
            <a:xfrm>
              <a:off x="6213525" y="2184375"/>
              <a:ext cx="201125" cy="201150"/>
            </a:xfrm>
            <a:custGeom>
              <a:avLst/>
              <a:gdLst/>
              <a:ahLst/>
              <a:cxnLst/>
              <a:rect l="l" t="t" r="r" b="b"/>
              <a:pathLst>
                <a:path w="8045" h="8046" extrusionOk="0">
                  <a:moveTo>
                    <a:pt x="2976" y="2558"/>
                  </a:moveTo>
                  <a:lnTo>
                    <a:pt x="3209" y="2604"/>
                  </a:lnTo>
                  <a:lnTo>
                    <a:pt x="3348" y="2697"/>
                  </a:lnTo>
                  <a:lnTo>
                    <a:pt x="3441" y="2883"/>
                  </a:lnTo>
                  <a:lnTo>
                    <a:pt x="3488" y="3069"/>
                  </a:lnTo>
                  <a:lnTo>
                    <a:pt x="3441" y="3255"/>
                  </a:lnTo>
                  <a:lnTo>
                    <a:pt x="3348" y="3395"/>
                  </a:lnTo>
                  <a:lnTo>
                    <a:pt x="3209" y="3488"/>
                  </a:lnTo>
                  <a:lnTo>
                    <a:pt x="2976" y="3534"/>
                  </a:lnTo>
                  <a:lnTo>
                    <a:pt x="2790" y="3488"/>
                  </a:lnTo>
                  <a:lnTo>
                    <a:pt x="2651" y="3395"/>
                  </a:lnTo>
                  <a:lnTo>
                    <a:pt x="2558" y="3255"/>
                  </a:lnTo>
                  <a:lnTo>
                    <a:pt x="2511" y="3069"/>
                  </a:lnTo>
                  <a:lnTo>
                    <a:pt x="2558" y="2883"/>
                  </a:lnTo>
                  <a:lnTo>
                    <a:pt x="2651" y="2697"/>
                  </a:lnTo>
                  <a:lnTo>
                    <a:pt x="2790" y="2604"/>
                  </a:lnTo>
                  <a:lnTo>
                    <a:pt x="2976" y="2558"/>
                  </a:lnTo>
                  <a:close/>
                  <a:moveTo>
                    <a:pt x="5022" y="2558"/>
                  </a:moveTo>
                  <a:lnTo>
                    <a:pt x="5255" y="2604"/>
                  </a:lnTo>
                  <a:lnTo>
                    <a:pt x="5394" y="2697"/>
                  </a:lnTo>
                  <a:lnTo>
                    <a:pt x="5487" y="2883"/>
                  </a:lnTo>
                  <a:lnTo>
                    <a:pt x="5534" y="3069"/>
                  </a:lnTo>
                  <a:lnTo>
                    <a:pt x="5487" y="3255"/>
                  </a:lnTo>
                  <a:lnTo>
                    <a:pt x="5394" y="3395"/>
                  </a:lnTo>
                  <a:lnTo>
                    <a:pt x="5255" y="3488"/>
                  </a:lnTo>
                  <a:lnTo>
                    <a:pt x="5022" y="3534"/>
                  </a:lnTo>
                  <a:lnTo>
                    <a:pt x="4836" y="3488"/>
                  </a:lnTo>
                  <a:lnTo>
                    <a:pt x="4697" y="3395"/>
                  </a:lnTo>
                  <a:lnTo>
                    <a:pt x="4604" y="3255"/>
                  </a:lnTo>
                  <a:lnTo>
                    <a:pt x="4557" y="3069"/>
                  </a:lnTo>
                  <a:lnTo>
                    <a:pt x="4604" y="2883"/>
                  </a:lnTo>
                  <a:lnTo>
                    <a:pt x="4697" y="2697"/>
                  </a:lnTo>
                  <a:lnTo>
                    <a:pt x="4836" y="2604"/>
                  </a:lnTo>
                  <a:lnTo>
                    <a:pt x="5022" y="2558"/>
                  </a:lnTo>
                  <a:close/>
                  <a:moveTo>
                    <a:pt x="3999" y="4418"/>
                  </a:moveTo>
                  <a:lnTo>
                    <a:pt x="4464" y="4511"/>
                  </a:lnTo>
                  <a:lnTo>
                    <a:pt x="4883" y="4650"/>
                  </a:lnTo>
                  <a:lnTo>
                    <a:pt x="5208" y="4883"/>
                  </a:lnTo>
                  <a:lnTo>
                    <a:pt x="5534" y="5208"/>
                  </a:lnTo>
                  <a:lnTo>
                    <a:pt x="5580" y="5394"/>
                  </a:lnTo>
                  <a:lnTo>
                    <a:pt x="5580" y="5581"/>
                  </a:lnTo>
                  <a:lnTo>
                    <a:pt x="5534" y="5767"/>
                  </a:lnTo>
                  <a:lnTo>
                    <a:pt x="5394" y="5906"/>
                  </a:lnTo>
                  <a:lnTo>
                    <a:pt x="5208" y="5999"/>
                  </a:lnTo>
                  <a:lnTo>
                    <a:pt x="5022" y="5999"/>
                  </a:lnTo>
                  <a:lnTo>
                    <a:pt x="4836" y="5906"/>
                  </a:lnTo>
                  <a:lnTo>
                    <a:pt x="4697" y="5767"/>
                  </a:lnTo>
                  <a:lnTo>
                    <a:pt x="4557" y="5627"/>
                  </a:lnTo>
                  <a:lnTo>
                    <a:pt x="4418" y="5534"/>
                  </a:lnTo>
                  <a:lnTo>
                    <a:pt x="4232" y="5441"/>
                  </a:lnTo>
                  <a:lnTo>
                    <a:pt x="3813" y="5441"/>
                  </a:lnTo>
                  <a:lnTo>
                    <a:pt x="3627" y="5534"/>
                  </a:lnTo>
                  <a:lnTo>
                    <a:pt x="3488" y="5627"/>
                  </a:lnTo>
                  <a:lnTo>
                    <a:pt x="3348" y="5813"/>
                  </a:lnTo>
                  <a:lnTo>
                    <a:pt x="3255" y="5906"/>
                  </a:lnTo>
                  <a:lnTo>
                    <a:pt x="3162" y="5953"/>
                  </a:lnTo>
                  <a:lnTo>
                    <a:pt x="3023" y="5999"/>
                  </a:lnTo>
                  <a:lnTo>
                    <a:pt x="2790" y="5999"/>
                  </a:lnTo>
                  <a:lnTo>
                    <a:pt x="2651" y="5906"/>
                  </a:lnTo>
                  <a:lnTo>
                    <a:pt x="2511" y="5767"/>
                  </a:lnTo>
                  <a:lnTo>
                    <a:pt x="2418" y="5627"/>
                  </a:lnTo>
                  <a:lnTo>
                    <a:pt x="2418" y="5441"/>
                  </a:lnTo>
                  <a:lnTo>
                    <a:pt x="2511" y="5255"/>
                  </a:lnTo>
                  <a:lnTo>
                    <a:pt x="2651" y="5069"/>
                  </a:lnTo>
                  <a:lnTo>
                    <a:pt x="2790" y="4883"/>
                  </a:lnTo>
                  <a:lnTo>
                    <a:pt x="3162" y="4650"/>
                  </a:lnTo>
                  <a:lnTo>
                    <a:pt x="3581" y="4511"/>
                  </a:lnTo>
                  <a:lnTo>
                    <a:pt x="3813" y="4464"/>
                  </a:lnTo>
                  <a:lnTo>
                    <a:pt x="3999" y="4418"/>
                  </a:lnTo>
                  <a:close/>
                  <a:moveTo>
                    <a:pt x="3999" y="0"/>
                  </a:moveTo>
                  <a:lnTo>
                    <a:pt x="3627" y="47"/>
                  </a:lnTo>
                  <a:lnTo>
                    <a:pt x="3209" y="93"/>
                  </a:lnTo>
                  <a:lnTo>
                    <a:pt x="2837" y="186"/>
                  </a:lnTo>
                  <a:lnTo>
                    <a:pt x="2465" y="326"/>
                  </a:lnTo>
                  <a:lnTo>
                    <a:pt x="2093" y="512"/>
                  </a:lnTo>
                  <a:lnTo>
                    <a:pt x="1767" y="698"/>
                  </a:lnTo>
                  <a:lnTo>
                    <a:pt x="1488" y="930"/>
                  </a:lnTo>
                  <a:lnTo>
                    <a:pt x="1163" y="1209"/>
                  </a:lnTo>
                  <a:lnTo>
                    <a:pt x="930" y="1488"/>
                  </a:lnTo>
                  <a:lnTo>
                    <a:pt x="698" y="1767"/>
                  </a:lnTo>
                  <a:lnTo>
                    <a:pt x="465" y="2093"/>
                  </a:lnTo>
                  <a:lnTo>
                    <a:pt x="326" y="2465"/>
                  </a:lnTo>
                  <a:lnTo>
                    <a:pt x="186" y="2837"/>
                  </a:lnTo>
                  <a:lnTo>
                    <a:pt x="93" y="3209"/>
                  </a:lnTo>
                  <a:lnTo>
                    <a:pt x="0" y="3627"/>
                  </a:lnTo>
                  <a:lnTo>
                    <a:pt x="0" y="4046"/>
                  </a:lnTo>
                  <a:lnTo>
                    <a:pt x="0" y="4418"/>
                  </a:lnTo>
                  <a:lnTo>
                    <a:pt x="93" y="4836"/>
                  </a:lnTo>
                  <a:lnTo>
                    <a:pt x="186" y="5208"/>
                  </a:lnTo>
                  <a:lnTo>
                    <a:pt x="326" y="5581"/>
                  </a:lnTo>
                  <a:lnTo>
                    <a:pt x="465" y="5953"/>
                  </a:lnTo>
                  <a:lnTo>
                    <a:pt x="698" y="6278"/>
                  </a:lnTo>
                  <a:lnTo>
                    <a:pt x="930" y="6604"/>
                  </a:lnTo>
                  <a:lnTo>
                    <a:pt x="1163" y="6883"/>
                  </a:lnTo>
                  <a:lnTo>
                    <a:pt x="1488" y="7115"/>
                  </a:lnTo>
                  <a:lnTo>
                    <a:pt x="1767" y="7348"/>
                  </a:lnTo>
                  <a:lnTo>
                    <a:pt x="2093" y="7580"/>
                  </a:lnTo>
                  <a:lnTo>
                    <a:pt x="2465" y="7720"/>
                  </a:lnTo>
                  <a:lnTo>
                    <a:pt x="2837" y="7859"/>
                  </a:lnTo>
                  <a:lnTo>
                    <a:pt x="3209" y="7952"/>
                  </a:lnTo>
                  <a:lnTo>
                    <a:pt x="3627" y="8045"/>
                  </a:lnTo>
                  <a:lnTo>
                    <a:pt x="4418" y="8045"/>
                  </a:lnTo>
                  <a:lnTo>
                    <a:pt x="4836" y="7952"/>
                  </a:lnTo>
                  <a:lnTo>
                    <a:pt x="5208" y="7859"/>
                  </a:lnTo>
                  <a:lnTo>
                    <a:pt x="5580" y="7720"/>
                  </a:lnTo>
                  <a:lnTo>
                    <a:pt x="5952" y="7580"/>
                  </a:lnTo>
                  <a:lnTo>
                    <a:pt x="6278" y="7348"/>
                  </a:lnTo>
                  <a:lnTo>
                    <a:pt x="6557" y="7115"/>
                  </a:lnTo>
                  <a:lnTo>
                    <a:pt x="6836" y="6883"/>
                  </a:lnTo>
                  <a:lnTo>
                    <a:pt x="7115" y="6604"/>
                  </a:lnTo>
                  <a:lnTo>
                    <a:pt x="7347" y="6278"/>
                  </a:lnTo>
                  <a:lnTo>
                    <a:pt x="7533" y="5953"/>
                  </a:lnTo>
                  <a:lnTo>
                    <a:pt x="7719" y="5581"/>
                  </a:lnTo>
                  <a:lnTo>
                    <a:pt x="7859" y="5208"/>
                  </a:lnTo>
                  <a:lnTo>
                    <a:pt x="7952" y="4836"/>
                  </a:lnTo>
                  <a:lnTo>
                    <a:pt x="7998" y="4418"/>
                  </a:lnTo>
                  <a:lnTo>
                    <a:pt x="8045" y="4046"/>
                  </a:lnTo>
                  <a:lnTo>
                    <a:pt x="7998" y="3627"/>
                  </a:lnTo>
                  <a:lnTo>
                    <a:pt x="7952" y="3209"/>
                  </a:lnTo>
                  <a:lnTo>
                    <a:pt x="7859" y="2837"/>
                  </a:lnTo>
                  <a:lnTo>
                    <a:pt x="7719" y="2465"/>
                  </a:lnTo>
                  <a:lnTo>
                    <a:pt x="7533" y="2093"/>
                  </a:lnTo>
                  <a:lnTo>
                    <a:pt x="7347" y="1767"/>
                  </a:lnTo>
                  <a:lnTo>
                    <a:pt x="7115" y="1488"/>
                  </a:lnTo>
                  <a:lnTo>
                    <a:pt x="6836" y="1209"/>
                  </a:lnTo>
                  <a:lnTo>
                    <a:pt x="6557" y="930"/>
                  </a:lnTo>
                  <a:lnTo>
                    <a:pt x="6278" y="698"/>
                  </a:lnTo>
                  <a:lnTo>
                    <a:pt x="5952" y="512"/>
                  </a:lnTo>
                  <a:lnTo>
                    <a:pt x="5580" y="326"/>
                  </a:lnTo>
                  <a:lnTo>
                    <a:pt x="5208" y="186"/>
                  </a:lnTo>
                  <a:lnTo>
                    <a:pt x="4836" y="93"/>
                  </a:lnTo>
                  <a:lnTo>
                    <a:pt x="4418" y="47"/>
                  </a:lnTo>
                  <a:lnTo>
                    <a:pt x="39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638;p47"/>
            <p:cNvSpPr/>
            <p:nvPr/>
          </p:nvSpPr>
          <p:spPr>
            <a:xfrm>
              <a:off x="6213525" y="2184375"/>
              <a:ext cx="201125" cy="201150"/>
            </a:xfrm>
            <a:custGeom>
              <a:avLst/>
              <a:gdLst/>
              <a:ahLst/>
              <a:cxnLst/>
              <a:rect l="l" t="t" r="r" b="b"/>
              <a:pathLst>
                <a:path w="8045" h="8046" fill="none" extrusionOk="0">
                  <a:moveTo>
                    <a:pt x="3999" y="0"/>
                  </a:moveTo>
                  <a:lnTo>
                    <a:pt x="3999" y="0"/>
                  </a:lnTo>
                  <a:lnTo>
                    <a:pt x="3627" y="47"/>
                  </a:lnTo>
                  <a:lnTo>
                    <a:pt x="3209" y="93"/>
                  </a:lnTo>
                  <a:lnTo>
                    <a:pt x="2837" y="186"/>
                  </a:lnTo>
                  <a:lnTo>
                    <a:pt x="2465" y="326"/>
                  </a:lnTo>
                  <a:lnTo>
                    <a:pt x="2093" y="512"/>
                  </a:lnTo>
                  <a:lnTo>
                    <a:pt x="1767" y="698"/>
                  </a:lnTo>
                  <a:lnTo>
                    <a:pt x="1488" y="930"/>
                  </a:lnTo>
                  <a:lnTo>
                    <a:pt x="1163" y="1209"/>
                  </a:lnTo>
                  <a:lnTo>
                    <a:pt x="930" y="1488"/>
                  </a:lnTo>
                  <a:lnTo>
                    <a:pt x="698" y="1767"/>
                  </a:lnTo>
                  <a:lnTo>
                    <a:pt x="465" y="2093"/>
                  </a:lnTo>
                  <a:lnTo>
                    <a:pt x="326" y="2465"/>
                  </a:lnTo>
                  <a:lnTo>
                    <a:pt x="186" y="2837"/>
                  </a:lnTo>
                  <a:lnTo>
                    <a:pt x="93" y="3209"/>
                  </a:lnTo>
                  <a:lnTo>
                    <a:pt x="0" y="3627"/>
                  </a:lnTo>
                  <a:lnTo>
                    <a:pt x="0" y="4046"/>
                  </a:lnTo>
                  <a:lnTo>
                    <a:pt x="0" y="4046"/>
                  </a:lnTo>
                  <a:lnTo>
                    <a:pt x="0" y="4418"/>
                  </a:lnTo>
                  <a:lnTo>
                    <a:pt x="93" y="4836"/>
                  </a:lnTo>
                  <a:lnTo>
                    <a:pt x="186" y="5208"/>
                  </a:lnTo>
                  <a:lnTo>
                    <a:pt x="326" y="5581"/>
                  </a:lnTo>
                  <a:lnTo>
                    <a:pt x="465" y="5953"/>
                  </a:lnTo>
                  <a:lnTo>
                    <a:pt x="698" y="6278"/>
                  </a:lnTo>
                  <a:lnTo>
                    <a:pt x="930" y="6604"/>
                  </a:lnTo>
                  <a:lnTo>
                    <a:pt x="1163" y="6883"/>
                  </a:lnTo>
                  <a:lnTo>
                    <a:pt x="1488" y="7115"/>
                  </a:lnTo>
                  <a:lnTo>
                    <a:pt x="1767" y="7348"/>
                  </a:lnTo>
                  <a:lnTo>
                    <a:pt x="2093" y="7580"/>
                  </a:lnTo>
                  <a:lnTo>
                    <a:pt x="2465" y="7720"/>
                  </a:lnTo>
                  <a:lnTo>
                    <a:pt x="2837" y="7859"/>
                  </a:lnTo>
                  <a:lnTo>
                    <a:pt x="3209" y="7952"/>
                  </a:lnTo>
                  <a:lnTo>
                    <a:pt x="3627" y="8045"/>
                  </a:lnTo>
                  <a:lnTo>
                    <a:pt x="3999" y="8045"/>
                  </a:lnTo>
                  <a:lnTo>
                    <a:pt x="3999" y="8045"/>
                  </a:lnTo>
                  <a:lnTo>
                    <a:pt x="4418" y="8045"/>
                  </a:lnTo>
                  <a:lnTo>
                    <a:pt x="4836" y="7952"/>
                  </a:lnTo>
                  <a:lnTo>
                    <a:pt x="5208" y="7859"/>
                  </a:lnTo>
                  <a:lnTo>
                    <a:pt x="5580" y="7720"/>
                  </a:lnTo>
                  <a:lnTo>
                    <a:pt x="5952" y="7580"/>
                  </a:lnTo>
                  <a:lnTo>
                    <a:pt x="6278" y="7348"/>
                  </a:lnTo>
                  <a:lnTo>
                    <a:pt x="6557" y="7115"/>
                  </a:lnTo>
                  <a:lnTo>
                    <a:pt x="6836" y="6883"/>
                  </a:lnTo>
                  <a:lnTo>
                    <a:pt x="7115" y="6604"/>
                  </a:lnTo>
                  <a:lnTo>
                    <a:pt x="7347" y="6278"/>
                  </a:lnTo>
                  <a:lnTo>
                    <a:pt x="7533" y="5953"/>
                  </a:lnTo>
                  <a:lnTo>
                    <a:pt x="7719" y="5581"/>
                  </a:lnTo>
                  <a:lnTo>
                    <a:pt x="7859" y="5208"/>
                  </a:lnTo>
                  <a:lnTo>
                    <a:pt x="7952" y="4836"/>
                  </a:lnTo>
                  <a:lnTo>
                    <a:pt x="7998" y="4418"/>
                  </a:lnTo>
                  <a:lnTo>
                    <a:pt x="8045" y="4046"/>
                  </a:lnTo>
                  <a:lnTo>
                    <a:pt x="8045" y="4046"/>
                  </a:lnTo>
                  <a:lnTo>
                    <a:pt x="7998" y="3627"/>
                  </a:lnTo>
                  <a:lnTo>
                    <a:pt x="7952" y="3209"/>
                  </a:lnTo>
                  <a:lnTo>
                    <a:pt x="7859" y="2837"/>
                  </a:lnTo>
                  <a:lnTo>
                    <a:pt x="7719" y="2465"/>
                  </a:lnTo>
                  <a:lnTo>
                    <a:pt x="7533" y="2093"/>
                  </a:lnTo>
                  <a:lnTo>
                    <a:pt x="7347" y="1767"/>
                  </a:lnTo>
                  <a:lnTo>
                    <a:pt x="7115" y="1488"/>
                  </a:lnTo>
                  <a:lnTo>
                    <a:pt x="6836" y="1209"/>
                  </a:lnTo>
                  <a:lnTo>
                    <a:pt x="6557" y="930"/>
                  </a:lnTo>
                  <a:lnTo>
                    <a:pt x="6278" y="698"/>
                  </a:lnTo>
                  <a:lnTo>
                    <a:pt x="5952" y="512"/>
                  </a:lnTo>
                  <a:lnTo>
                    <a:pt x="5580" y="326"/>
                  </a:lnTo>
                  <a:lnTo>
                    <a:pt x="5208" y="186"/>
                  </a:lnTo>
                  <a:lnTo>
                    <a:pt x="4836" y="93"/>
                  </a:lnTo>
                  <a:lnTo>
                    <a:pt x="4418" y="47"/>
                  </a:lnTo>
                  <a:lnTo>
                    <a:pt x="3999" y="0"/>
                  </a:lnTo>
                  <a:lnTo>
                    <a:pt x="3999"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639;p47"/>
            <p:cNvSpPr/>
            <p:nvPr/>
          </p:nvSpPr>
          <p:spPr>
            <a:xfrm>
              <a:off x="6327450" y="2248300"/>
              <a:ext cx="24425" cy="24450"/>
            </a:xfrm>
            <a:custGeom>
              <a:avLst/>
              <a:gdLst/>
              <a:ahLst/>
              <a:cxnLst/>
              <a:rect l="l" t="t" r="r" b="b"/>
              <a:pathLst>
                <a:path w="977" h="978" fill="none" extrusionOk="0">
                  <a:moveTo>
                    <a:pt x="465" y="1"/>
                  </a:moveTo>
                  <a:lnTo>
                    <a:pt x="465" y="1"/>
                  </a:lnTo>
                  <a:lnTo>
                    <a:pt x="698" y="47"/>
                  </a:lnTo>
                  <a:lnTo>
                    <a:pt x="837" y="140"/>
                  </a:lnTo>
                  <a:lnTo>
                    <a:pt x="930" y="326"/>
                  </a:lnTo>
                  <a:lnTo>
                    <a:pt x="977" y="512"/>
                  </a:lnTo>
                  <a:lnTo>
                    <a:pt x="977" y="512"/>
                  </a:lnTo>
                  <a:lnTo>
                    <a:pt x="930" y="698"/>
                  </a:lnTo>
                  <a:lnTo>
                    <a:pt x="837" y="838"/>
                  </a:lnTo>
                  <a:lnTo>
                    <a:pt x="698" y="931"/>
                  </a:lnTo>
                  <a:lnTo>
                    <a:pt x="465" y="977"/>
                  </a:lnTo>
                  <a:lnTo>
                    <a:pt x="465" y="977"/>
                  </a:lnTo>
                  <a:lnTo>
                    <a:pt x="279" y="931"/>
                  </a:lnTo>
                  <a:lnTo>
                    <a:pt x="140" y="838"/>
                  </a:lnTo>
                  <a:lnTo>
                    <a:pt x="47" y="698"/>
                  </a:lnTo>
                  <a:lnTo>
                    <a:pt x="0" y="512"/>
                  </a:lnTo>
                  <a:lnTo>
                    <a:pt x="0" y="512"/>
                  </a:lnTo>
                  <a:lnTo>
                    <a:pt x="47" y="326"/>
                  </a:lnTo>
                  <a:lnTo>
                    <a:pt x="140" y="140"/>
                  </a:lnTo>
                  <a:lnTo>
                    <a:pt x="279" y="47"/>
                  </a:lnTo>
                  <a:lnTo>
                    <a:pt x="465" y="1"/>
                  </a:lnTo>
                  <a:lnTo>
                    <a:pt x="465"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40;p47"/>
            <p:cNvSpPr/>
            <p:nvPr/>
          </p:nvSpPr>
          <p:spPr>
            <a:xfrm>
              <a:off x="6276300" y="2248300"/>
              <a:ext cx="24425" cy="24450"/>
            </a:xfrm>
            <a:custGeom>
              <a:avLst/>
              <a:gdLst/>
              <a:ahLst/>
              <a:cxnLst/>
              <a:rect l="l" t="t" r="r" b="b"/>
              <a:pathLst>
                <a:path w="977" h="978" fill="none" extrusionOk="0">
                  <a:moveTo>
                    <a:pt x="465" y="1"/>
                  </a:moveTo>
                  <a:lnTo>
                    <a:pt x="465" y="1"/>
                  </a:lnTo>
                  <a:lnTo>
                    <a:pt x="698" y="47"/>
                  </a:lnTo>
                  <a:lnTo>
                    <a:pt x="837" y="140"/>
                  </a:lnTo>
                  <a:lnTo>
                    <a:pt x="930" y="326"/>
                  </a:lnTo>
                  <a:lnTo>
                    <a:pt x="977" y="512"/>
                  </a:lnTo>
                  <a:lnTo>
                    <a:pt x="977" y="512"/>
                  </a:lnTo>
                  <a:lnTo>
                    <a:pt x="930" y="698"/>
                  </a:lnTo>
                  <a:lnTo>
                    <a:pt x="837" y="838"/>
                  </a:lnTo>
                  <a:lnTo>
                    <a:pt x="698" y="931"/>
                  </a:lnTo>
                  <a:lnTo>
                    <a:pt x="465" y="977"/>
                  </a:lnTo>
                  <a:lnTo>
                    <a:pt x="465" y="977"/>
                  </a:lnTo>
                  <a:lnTo>
                    <a:pt x="279" y="931"/>
                  </a:lnTo>
                  <a:lnTo>
                    <a:pt x="140" y="838"/>
                  </a:lnTo>
                  <a:lnTo>
                    <a:pt x="47" y="698"/>
                  </a:lnTo>
                  <a:lnTo>
                    <a:pt x="0" y="512"/>
                  </a:lnTo>
                  <a:lnTo>
                    <a:pt x="0" y="512"/>
                  </a:lnTo>
                  <a:lnTo>
                    <a:pt x="47" y="326"/>
                  </a:lnTo>
                  <a:lnTo>
                    <a:pt x="140" y="140"/>
                  </a:lnTo>
                  <a:lnTo>
                    <a:pt x="279" y="47"/>
                  </a:lnTo>
                  <a:lnTo>
                    <a:pt x="465" y="1"/>
                  </a:lnTo>
                  <a:lnTo>
                    <a:pt x="465"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41;p47"/>
            <p:cNvSpPr/>
            <p:nvPr/>
          </p:nvSpPr>
          <p:spPr>
            <a:xfrm>
              <a:off x="6273975" y="2294800"/>
              <a:ext cx="79075" cy="39575"/>
            </a:xfrm>
            <a:custGeom>
              <a:avLst/>
              <a:gdLst/>
              <a:ahLst/>
              <a:cxnLst/>
              <a:rect l="l" t="t" r="r" b="b"/>
              <a:pathLst>
                <a:path w="3163" h="1583" fill="none" extrusionOk="0">
                  <a:moveTo>
                    <a:pt x="2976" y="1489"/>
                  </a:moveTo>
                  <a:lnTo>
                    <a:pt x="2976" y="1489"/>
                  </a:lnTo>
                  <a:lnTo>
                    <a:pt x="2790" y="1582"/>
                  </a:lnTo>
                  <a:lnTo>
                    <a:pt x="2604" y="1582"/>
                  </a:lnTo>
                  <a:lnTo>
                    <a:pt x="2418" y="1489"/>
                  </a:lnTo>
                  <a:lnTo>
                    <a:pt x="2279" y="1350"/>
                  </a:lnTo>
                  <a:lnTo>
                    <a:pt x="2279" y="1350"/>
                  </a:lnTo>
                  <a:lnTo>
                    <a:pt x="2139" y="1210"/>
                  </a:lnTo>
                  <a:lnTo>
                    <a:pt x="2000" y="1117"/>
                  </a:lnTo>
                  <a:lnTo>
                    <a:pt x="1814" y="1024"/>
                  </a:lnTo>
                  <a:lnTo>
                    <a:pt x="1581" y="1024"/>
                  </a:lnTo>
                  <a:lnTo>
                    <a:pt x="1581" y="1024"/>
                  </a:lnTo>
                  <a:lnTo>
                    <a:pt x="1395" y="1024"/>
                  </a:lnTo>
                  <a:lnTo>
                    <a:pt x="1209" y="1117"/>
                  </a:lnTo>
                  <a:lnTo>
                    <a:pt x="1070" y="1210"/>
                  </a:lnTo>
                  <a:lnTo>
                    <a:pt x="930" y="1396"/>
                  </a:lnTo>
                  <a:lnTo>
                    <a:pt x="930" y="1396"/>
                  </a:lnTo>
                  <a:lnTo>
                    <a:pt x="837" y="1489"/>
                  </a:lnTo>
                  <a:lnTo>
                    <a:pt x="744" y="1536"/>
                  </a:lnTo>
                  <a:lnTo>
                    <a:pt x="605" y="1582"/>
                  </a:lnTo>
                  <a:lnTo>
                    <a:pt x="512" y="1582"/>
                  </a:lnTo>
                  <a:lnTo>
                    <a:pt x="512" y="1582"/>
                  </a:lnTo>
                  <a:lnTo>
                    <a:pt x="372" y="1582"/>
                  </a:lnTo>
                  <a:lnTo>
                    <a:pt x="233" y="1489"/>
                  </a:lnTo>
                  <a:lnTo>
                    <a:pt x="233" y="1489"/>
                  </a:lnTo>
                  <a:lnTo>
                    <a:pt x="93" y="1350"/>
                  </a:lnTo>
                  <a:lnTo>
                    <a:pt x="0" y="1210"/>
                  </a:lnTo>
                  <a:lnTo>
                    <a:pt x="0" y="1024"/>
                  </a:lnTo>
                  <a:lnTo>
                    <a:pt x="93" y="838"/>
                  </a:lnTo>
                  <a:lnTo>
                    <a:pt x="93" y="838"/>
                  </a:lnTo>
                  <a:lnTo>
                    <a:pt x="233" y="652"/>
                  </a:lnTo>
                  <a:lnTo>
                    <a:pt x="372" y="466"/>
                  </a:lnTo>
                  <a:lnTo>
                    <a:pt x="744" y="233"/>
                  </a:lnTo>
                  <a:lnTo>
                    <a:pt x="1163" y="94"/>
                  </a:lnTo>
                  <a:lnTo>
                    <a:pt x="1395" y="47"/>
                  </a:lnTo>
                  <a:lnTo>
                    <a:pt x="1581" y="1"/>
                  </a:lnTo>
                  <a:lnTo>
                    <a:pt x="1581" y="1"/>
                  </a:lnTo>
                  <a:lnTo>
                    <a:pt x="2046" y="94"/>
                  </a:lnTo>
                  <a:lnTo>
                    <a:pt x="2465" y="233"/>
                  </a:lnTo>
                  <a:lnTo>
                    <a:pt x="2790" y="466"/>
                  </a:lnTo>
                  <a:lnTo>
                    <a:pt x="3116" y="791"/>
                  </a:lnTo>
                  <a:lnTo>
                    <a:pt x="3116" y="791"/>
                  </a:lnTo>
                  <a:lnTo>
                    <a:pt x="3162" y="977"/>
                  </a:lnTo>
                  <a:lnTo>
                    <a:pt x="3162" y="1164"/>
                  </a:lnTo>
                  <a:lnTo>
                    <a:pt x="3116" y="1350"/>
                  </a:lnTo>
                  <a:lnTo>
                    <a:pt x="2976" y="1489"/>
                  </a:lnTo>
                  <a:lnTo>
                    <a:pt x="2976" y="1489"/>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42;p47"/>
            <p:cNvSpPr/>
            <p:nvPr/>
          </p:nvSpPr>
          <p:spPr>
            <a:xfrm>
              <a:off x="6348375" y="23320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643;p47"/>
            <p:cNvSpPr/>
            <p:nvPr/>
          </p:nvSpPr>
          <p:spPr>
            <a:xfrm>
              <a:off x="6435575" y="1962325"/>
              <a:ext cx="201125" cy="201150"/>
            </a:xfrm>
            <a:custGeom>
              <a:avLst/>
              <a:gdLst/>
              <a:ahLst/>
              <a:cxnLst/>
              <a:rect l="l" t="t" r="r" b="b"/>
              <a:pathLst>
                <a:path w="8045" h="8046" extrusionOk="0">
                  <a:moveTo>
                    <a:pt x="3023" y="2558"/>
                  </a:moveTo>
                  <a:lnTo>
                    <a:pt x="3209" y="2605"/>
                  </a:lnTo>
                  <a:lnTo>
                    <a:pt x="3348" y="2698"/>
                  </a:lnTo>
                  <a:lnTo>
                    <a:pt x="3441" y="2837"/>
                  </a:lnTo>
                  <a:lnTo>
                    <a:pt x="3488" y="3023"/>
                  </a:lnTo>
                  <a:lnTo>
                    <a:pt x="3441" y="3256"/>
                  </a:lnTo>
                  <a:lnTo>
                    <a:pt x="3348" y="3395"/>
                  </a:lnTo>
                  <a:lnTo>
                    <a:pt x="3209" y="3488"/>
                  </a:lnTo>
                  <a:lnTo>
                    <a:pt x="3023" y="3535"/>
                  </a:lnTo>
                  <a:lnTo>
                    <a:pt x="2790" y="3488"/>
                  </a:lnTo>
                  <a:lnTo>
                    <a:pt x="2651" y="3395"/>
                  </a:lnTo>
                  <a:lnTo>
                    <a:pt x="2558" y="3256"/>
                  </a:lnTo>
                  <a:lnTo>
                    <a:pt x="2511" y="3023"/>
                  </a:lnTo>
                  <a:lnTo>
                    <a:pt x="2558" y="2837"/>
                  </a:lnTo>
                  <a:lnTo>
                    <a:pt x="2651" y="2698"/>
                  </a:lnTo>
                  <a:lnTo>
                    <a:pt x="2790" y="2605"/>
                  </a:lnTo>
                  <a:lnTo>
                    <a:pt x="3023" y="2558"/>
                  </a:lnTo>
                  <a:close/>
                  <a:moveTo>
                    <a:pt x="5069" y="2558"/>
                  </a:moveTo>
                  <a:lnTo>
                    <a:pt x="5255" y="2605"/>
                  </a:lnTo>
                  <a:lnTo>
                    <a:pt x="5394" y="2698"/>
                  </a:lnTo>
                  <a:lnTo>
                    <a:pt x="5534" y="2837"/>
                  </a:lnTo>
                  <a:lnTo>
                    <a:pt x="5534" y="3023"/>
                  </a:lnTo>
                  <a:lnTo>
                    <a:pt x="5534" y="3256"/>
                  </a:lnTo>
                  <a:lnTo>
                    <a:pt x="5394" y="3395"/>
                  </a:lnTo>
                  <a:lnTo>
                    <a:pt x="5255" y="3488"/>
                  </a:lnTo>
                  <a:lnTo>
                    <a:pt x="5069" y="3535"/>
                  </a:lnTo>
                  <a:lnTo>
                    <a:pt x="4883" y="3488"/>
                  </a:lnTo>
                  <a:lnTo>
                    <a:pt x="4697" y="3395"/>
                  </a:lnTo>
                  <a:lnTo>
                    <a:pt x="4604" y="3256"/>
                  </a:lnTo>
                  <a:lnTo>
                    <a:pt x="4557" y="3023"/>
                  </a:lnTo>
                  <a:lnTo>
                    <a:pt x="4604" y="2837"/>
                  </a:lnTo>
                  <a:lnTo>
                    <a:pt x="4697" y="2698"/>
                  </a:lnTo>
                  <a:lnTo>
                    <a:pt x="4883" y="2605"/>
                  </a:lnTo>
                  <a:lnTo>
                    <a:pt x="5069" y="2558"/>
                  </a:lnTo>
                  <a:close/>
                  <a:moveTo>
                    <a:pt x="5069" y="4651"/>
                  </a:moveTo>
                  <a:lnTo>
                    <a:pt x="5255" y="4697"/>
                  </a:lnTo>
                  <a:lnTo>
                    <a:pt x="5441" y="4790"/>
                  </a:lnTo>
                  <a:lnTo>
                    <a:pt x="5534" y="4976"/>
                  </a:lnTo>
                  <a:lnTo>
                    <a:pt x="5580" y="5162"/>
                  </a:lnTo>
                  <a:lnTo>
                    <a:pt x="5534" y="5348"/>
                  </a:lnTo>
                  <a:lnTo>
                    <a:pt x="5441" y="5488"/>
                  </a:lnTo>
                  <a:lnTo>
                    <a:pt x="5255" y="5627"/>
                  </a:lnTo>
                  <a:lnTo>
                    <a:pt x="5069" y="5674"/>
                  </a:lnTo>
                  <a:lnTo>
                    <a:pt x="2976" y="5674"/>
                  </a:lnTo>
                  <a:lnTo>
                    <a:pt x="2790" y="5627"/>
                  </a:lnTo>
                  <a:lnTo>
                    <a:pt x="2651" y="5488"/>
                  </a:lnTo>
                  <a:lnTo>
                    <a:pt x="2511" y="5348"/>
                  </a:lnTo>
                  <a:lnTo>
                    <a:pt x="2511" y="5162"/>
                  </a:lnTo>
                  <a:lnTo>
                    <a:pt x="2511" y="4976"/>
                  </a:lnTo>
                  <a:lnTo>
                    <a:pt x="2651" y="4790"/>
                  </a:lnTo>
                  <a:lnTo>
                    <a:pt x="2790" y="4697"/>
                  </a:lnTo>
                  <a:lnTo>
                    <a:pt x="2976" y="4651"/>
                  </a:lnTo>
                  <a:close/>
                  <a:moveTo>
                    <a:pt x="3627" y="1"/>
                  </a:moveTo>
                  <a:lnTo>
                    <a:pt x="3209" y="94"/>
                  </a:lnTo>
                  <a:lnTo>
                    <a:pt x="2837" y="187"/>
                  </a:lnTo>
                  <a:lnTo>
                    <a:pt x="2465" y="326"/>
                  </a:lnTo>
                  <a:lnTo>
                    <a:pt x="2139" y="466"/>
                  </a:lnTo>
                  <a:lnTo>
                    <a:pt x="1767" y="698"/>
                  </a:lnTo>
                  <a:lnTo>
                    <a:pt x="1488" y="931"/>
                  </a:lnTo>
                  <a:lnTo>
                    <a:pt x="1209" y="1163"/>
                  </a:lnTo>
                  <a:lnTo>
                    <a:pt x="930" y="1442"/>
                  </a:lnTo>
                  <a:lnTo>
                    <a:pt x="698" y="1768"/>
                  </a:lnTo>
                  <a:lnTo>
                    <a:pt x="512" y="2093"/>
                  </a:lnTo>
                  <a:lnTo>
                    <a:pt x="326" y="2465"/>
                  </a:lnTo>
                  <a:lnTo>
                    <a:pt x="186" y="2837"/>
                  </a:lnTo>
                  <a:lnTo>
                    <a:pt x="93" y="3209"/>
                  </a:lnTo>
                  <a:lnTo>
                    <a:pt x="47" y="3628"/>
                  </a:lnTo>
                  <a:lnTo>
                    <a:pt x="0" y="4000"/>
                  </a:lnTo>
                  <a:lnTo>
                    <a:pt x="47" y="4418"/>
                  </a:lnTo>
                  <a:lnTo>
                    <a:pt x="93" y="4837"/>
                  </a:lnTo>
                  <a:lnTo>
                    <a:pt x="186" y="5209"/>
                  </a:lnTo>
                  <a:lnTo>
                    <a:pt x="326" y="5581"/>
                  </a:lnTo>
                  <a:lnTo>
                    <a:pt x="512" y="5953"/>
                  </a:lnTo>
                  <a:lnTo>
                    <a:pt x="698" y="6278"/>
                  </a:lnTo>
                  <a:lnTo>
                    <a:pt x="930" y="6557"/>
                  </a:lnTo>
                  <a:lnTo>
                    <a:pt x="1209" y="6836"/>
                  </a:lnTo>
                  <a:lnTo>
                    <a:pt x="1488" y="7115"/>
                  </a:lnTo>
                  <a:lnTo>
                    <a:pt x="1767" y="7348"/>
                  </a:lnTo>
                  <a:lnTo>
                    <a:pt x="2139" y="7534"/>
                  </a:lnTo>
                  <a:lnTo>
                    <a:pt x="2465" y="7720"/>
                  </a:lnTo>
                  <a:lnTo>
                    <a:pt x="2837" y="7859"/>
                  </a:lnTo>
                  <a:lnTo>
                    <a:pt x="3209" y="7952"/>
                  </a:lnTo>
                  <a:lnTo>
                    <a:pt x="3627" y="7999"/>
                  </a:lnTo>
                  <a:lnTo>
                    <a:pt x="4046" y="8045"/>
                  </a:lnTo>
                  <a:lnTo>
                    <a:pt x="4418" y="7999"/>
                  </a:lnTo>
                  <a:lnTo>
                    <a:pt x="4836" y="7952"/>
                  </a:lnTo>
                  <a:lnTo>
                    <a:pt x="5208" y="7859"/>
                  </a:lnTo>
                  <a:lnTo>
                    <a:pt x="5580" y="7720"/>
                  </a:lnTo>
                  <a:lnTo>
                    <a:pt x="5952" y="7534"/>
                  </a:lnTo>
                  <a:lnTo>
                    <a:pt x="6278" y="7348"/>
                  </a:lnTo>
                  <a:lnTo>
                    <a:pt x="6603" y="7115"/>
                  </a:lnTo>
                  <a:lnTo>
                    <a:pt x="6882" y="6836"/>
                  </a:lnTo>
                  <a:lnTo>
                    <a:pt x="7115" y="6557"/>
                  </a:lnTo>
                  <a:lnTo>
                    <a:pt x="7347" y="6278"/>
                  </a:lnTo>
                  <a:lnTo>
                    <a:pt x="7580" y="5953"/>
                  </a:lnTo>
                  <a:lnTo>
                    <a:pt x="7719" y="5581"/>
                  </a:lnTo>
                  <a:lnTo>
                    <a:pt x="7859" y="5209"/>
                  </a:lnTo>
                  <a:lnTo>
                    <a:pt x="7952" y="4837"/>
                  </a:lnTo>
                  <a:lnTo>
                    <a:pt x="8045" y="4418"/>
                  </a:lnTo>
                  <a:lnTo>
                    <a:pt x="8045" y="4000"/>
                  </a:lnTo>
                  <a:lnTo>
                    <a:pt x="8045" y="3628"/>
                  </a:lnTo>
                  <a:lnTo>
                    <a:pt x="7952" y="3209"/>
                  </a:lnTo>
                  <a:lnTo>
                    <a:pt x="7859" y="2837"/>
                  </a:lnTo>
                  <a:lnTo>
                    <a:pt x="7719" y="2465"/>
                  </a:lnTo>
                  <a:lnTo>
                    <a:pt x="7580" y="2093"/>
                  </a:lnTo>
                  <a:lnTo>
                    <a:pt x="7347" y="1768"/>
                  </a:lnTo>
                  <a:lnTo>
                    <a:pt x="7115" y="1442"/>
                  </a:lnTo>
                  <a:lnTo>
                    <a:pt x="6882" y="1163"/>
                  </a:lnTo>
                  <a:lnTo>
                    <a:pt x="6603" y="931"/>
                  </a:lnTo>
                  <a:lnTo>
                    <a:pt x="6278" y="698"/>
                  </a:lnTo>
                  <a:lnTo>
                    <a:pt x="5952" y="466"/>
                  </a:lnTo>
                  <a:lnTo>
                    <a:pt x="5580" y="326"/>
                  </a:lnTo>
                  <a:lnTo>
                    <a:pt x="5208" y="187"/>
                  </a:lnTo>
                  <a:lnTo>
                    <a:pt x="4836" y="94"/>
                  </a:lnTo>
                  <a:lnTo>
                    <a:pt x="441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644;p47"/>
            <p:cNvSpPr/>
            <p:nvPr/>
          </p:nvSpPr>
          <p:spPr>
            <a:xfrm>
              <a:off x="6435575" y="1962325"/>
              <a:ext cx="201125" cy="201150"/>
            </a:xfrm>
            <a:custGeom>
              <a:avLst/>
              <a:gdLst/>
              <a:ahLst/>
              <a:cxnLst/>
              <a:rect l="l" t="t" r="r" b="b"/>
              <a:pathLst>
                <a:path w="8045" h="8046" fill="none" extrusionOk="0">
                  <a:moveTo>
                    <a:pt x="4046" y="8045"/>
                  </a:moveTo>
                  <a:lnTo>
                    <a:pt x="4046" y="8045"/>
                  </a:lnTo>
                  <a:lnTo>
                    <a:pt x="4418" y="7999"/>
                  </a:lnTo>
                  <a:lnTo>
                    <a:pt x="4836" y="7952"/>
                  </a:lnTo>
                  <a:lnTo>
                    <a:pt x="5208" y="7859"/>
                  </a:lnTo>
                  <a:lnTo>
                    <a:pt x="5580" y="7720"/>
                  </a:lnTo>
                  <a:lnTo>
                    <a:pt x="5952" y="7534"/>
                  </a:lnTo>
                  <a:lnTo>
                    <a:pt x="6278" y="7348"/>
                  </a:lnTo>
                  <a:lnTo>
                    <a:pt x="6603" y="7115"/>
                  </a:lnTo>
                  <a:lnTo>
                    <a:pt x="6882" y="6836"/>
                  </a:lnTo>
                  <a:lnTo>
                    <a:pt x="7115" y="6557"/>
                  </a:lnTo>
                  <a:lnTo>
                    <a:pt x="7347" y="6278"/>
                  </a:lnTo>
                  <a:lnTo>
                    <a:pt x="7580" y="5953"/>
                  </a:lnTo>
                  <a:lnTo>
                    <a:pt x="7719" y="5581"/>
                  </a:lnTo>
                  <a:lnTo>
                    <a:pt x="7859" y="5209"/>
                  </a:lnTo>
                  <a:lnTo>
                    <a:pt x="7952" y="4837"/>
                  </a:lnTo>
                  <a:lnTo>
                    <a:pt x="8045" y="4418"/>
                  </a:lnTo>
                  <a:lnTo>
                    <a:pt x="8045" y="4000"/>
                  </a:lnTo>
                  <a:lnTo>
                    <a:pt x="8045" y="4000"/>
                  </a:lnTo>
                  <a:lnTo>
                    <a:pt x="8045" y="3628"/>
                  </a:lnTo>
                  <a:lnTo>
                    <a:pt x="7952" y="3209"/>
                  </a:lnTo>
                  <a:lnTo>
                    <a:pt x="7859" y="2837"/>
                  </a:lnTo>
                  <a:lnTo>
                    <a:pt x="7719" y="2465"/>
                  </a:lnTo>
                  <a:lnTo>
                    <a:pt x="7580" y="2093"/>
                  </a:lnTo>
                  <a:lnTo>
                    <a:pt x="7347" y="1768"/>
                  </a:lnTo>
                  <a:lnTo>
                    <a:pt x="7115" y="1442"/>
                  </a:lnTo>
                  <a:lnTo>
                    <a:pt x="6882" y="1163"/>
                  </a:lnTo>
                  <a:lnTo>
                    <a:pt x="6603" y="931"/>
                  </a:lnTo>
                  <a:lnTo>
                    <a:pt x="6278" y="698"/>
                  </a:lnTo>
                  <a:lnTo>
                    <a:pt x="5952" y="466"/>
                  </a:lnTo>
                  <a:lnTo>
                    <a:pt x="5580" y="326"/>
                  </a:lnTo>
                  <a:lnTo>
                    <a:pt x="5208" y="187"/>
                  </a:lnTo>
                  <a:lnTo>
                    <a:pt x="4836" y="94"/>
                  </a:lnTo>
                  <a:lnTo>
                    <a:pt x="4418" y="1"/>
                  </a:lnTo>
                  <a:lnTo>
                    <a:pt x="4046" y="1"/>
                  </a:lnTo>
                  <a:lnTo>
                    <a:pt x="4046" y="1"/>
                  </a:lnTo>
                  <a:lnTo>
                    <a:pt x="3627" y="1"/>
                  </a:lnTo>
                  <a:lnTo>
                    <a:pt x="3209" y="94"/>
                  </a:lnTo>
                  <a:lnTo>
                    <a:pt x="2837" y="187"/>
                  </a:lnTo>
                  <a:lnTo>
                    <a:pt x="2465" y="326"/>
                  </a:lnTo>
                  <a:lnTo>
                    <a:pt x="2139" y="466"/>
                  </a:lnTo>
                  <a:lnTo>
                    <a:pt x="1767" y="698"/>
                  </a:lnTo>
                  <a:lnTo>
                    <a:pt x="1488" y="931"/>
                  </a:lnTo>
                  <a:lnTo>
                    <a:pt x="1209" y="1163"/>
                  </a:lnTo>
                  <a:lnTo>
                    <a:pt x="930" y="1442"/>
                  </a:lnTo>
                  <a:lnTo>
                    <a:pt x="698" y="1768"/>
                  </a:lnTo>
                  <a:lnTo>
                    <a:pt x="512" y="2093"/>
                  </a:lnTo>
                  <a:lnTo>
                    <a:pt x="326" y="2465"/>
                  </a:lnTo>
                  <a:lnTo>
                    <a:pt x="186" y="2837"/>
                  </a:lnTo>
                  <a:lnTo>
                    <a:pt x="93" y="3209"/>
                  </a:lnTo>
                  <a:lnTo>
                    <a:pt x="47" y="3628"/>
                  </a:lnTo>
                  <a:lnTo>
                    <a:pt x="0" y="4000"/>
                  </a:lnTo>
                  <a:lnTo>
                    <a:pt x="0" y="4000"/>
                  </a:lnTo>
                  <a:lnTo>
                    <a:pt x="47" y="4418"/>
                  </a:lnTo>
                  <a:lnTo>
                    <a:pt x="93" y="4837"/>
                  </a:lnTo>
                  <a:lnTo>
                    <a:pt x="186" y="5209"/>
                  </a:lnTo>
                  <a:lnTo>
                    <a:pt x="326" y="5581"/>
                  </a:lnTo>
                  <a:lnTo>
                    <a:pt x="512" y="5953"/>
                  </a:lnTo>
                  <a:lnTo>
                    <a:pt x="698" y="6278"/>
                  </a:lnTo>
                  <a:lnTo>
                    <a:pt x="930" y="6557"/>
                  </a:lnTo>
                  <a:lnTo>
                    <a:pt x="1209" y="6836"/>
                  </a:lnTo>
                  <a:lnTo>
                    <a:pt x="1488" y="7115"/>
                  </a:lnTo>
                  <a:lnTo>
                    <a:pt x="1767" y="7348"/>
                  </a:lnTo>
                  <a:lnTo>
                    <a:pt x="2139" y="7534"/>
                  </a:lnTo>
                  <a:lnTo>
                    <a:pt x="2465" y="7720"/>
                  </a:lnTo>
                  <a:lnTo>
                    <a:pt x="2837" y="7859"/>
                  </a:lnTo>
                  <a:lnTo>
                    <a:pt x="3209" y="7952"/>
                  </a:lnTo>
                  <a:lnTo>
                    <a:pt x="3627" y="7999"/>
                  </a:lnTo>
                  <a:lnTo>
                    <a:pt x="4046" y="8045"/>
                  </a:lnTo>
                  <a:lnTo>
                    <a:pt x="4046" y="8045"/>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645;p47"/>
            <p:cNvSpPr/>
            <p:nvPr/>
          </p:nvSpPr>
          <p:spPr>
            <a:xfrm>
              <a:off x="6549500" y="2026275"/>
              <a:ext cx="24425" cy="24425"/>
            </a:xfrm>
            <a:custGeom>
              <a:avLst/>
              <a:gdLst/>
              <a:ahLst/>
              <a:cxnLst/>
              <a:rect l="l" t="t" r="r" b="b"/>
              <a:pathLst>
                <a:path w="977" h="977" fill="none" extrusionOk="0">
                  <a:moveTo>
                    <a:pt x="512" y="0"/>
                  </a:moveTo>
                  <a:lnTo>
                    <a:pt x="512" y="0"/>
                  </a:lnTo>
                  <a:lnTo>
                    <a:pt x="698" y="47"/>
                  </a:lnTo>
                  <a:lnTo>
                    <a:pt x="837" y="140"/>
                  </a:lnTo>
                  <a:lnTo>
                    <a:pt x="977" y="279"/>
                  </a:lnTo>
                  <a:lnTo>
                    <a:pt x="977" y="465"/>
                  </a:lnTo>
                  <a:lnTo>
                    <a:pt x="977" y="465"/>
                  </a:lnTo>
                  <a:lnTo>
                    <a:pt x="977" y="698"/>
                  </a:lnTo>
                  <a:lnTo>
                    <a:pt x="837" y="837"/>
                  </a:lnTo>
                  <a:lnTo>
                    <a:pt x="698" y="930"/>
                  </a:lnTo>
                  <a:lnTo>
                    <a:pt x="512" y="977"/>
                  </a:lnTo>
                  <a:lnTo>
                    <a:pt x="512" y="977"/>
                  </a:lnTo>
                  <a:lnTo>
                    <a:pt x="326" y="930"/>
                  </a:lnTo>
                  <a:lnTo>
                    <a:pt x="140" y="837"/>
                  </a:lnTo>
                  <a:lnTo>
                    <a:pt x="47" y="698"/>
                  </a:lnTo>
                  <a:lnTo>
                    <a:pt x="0" y="465"/>
                  </a:lnTo>
                  <a:lnTo>
                    <a:pt x="0" y="465"/>
                  </a:lnTo>
                  <a:lnTo>
                    <a:pt x="47" y="279"/>
                  </a:lnTo>
                  <a:lnTo>
                    <a:pt x="140" y="140"/>
                  </a:lnTo>
                  <a:lnTo>
                    <a:pt x="326" y="47"/>
                  </a:lnTo>
                  <a:lnTo>
                    <a:pt x="512" y="0"/>
                  </a:lnTo>
                  <a:lnTo>
                    <a:pt x="512"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646;p47"/>
            <p:cNvSpPr/>
            <p:nvPr/>
          </p:nvSpPr>
          <p:spPr>
            <a:xfrm>
              <a:off x="6498350" y="2026275"/>
              <a:ext cx="24425" cy="24425"/>
            </a:xfrm>
            <a:custGeom>
              <a:avLst/>
              <a:gdLst/>
              <a:ahLst/>
              <a:cxnLst/>
              <a:rect l="l" t="t" r="r" b="b"/>
              <a:pathLst>
                <a:path w="977" h="977" fill="none" extrusionOk="0">
                  <a:moveTo>
                    <a:pt x="512" y="0"/>
                  </a:moveTo>
                  <a:lnTo>
                    <a:pt x="512" y="0"/>
                  </a:lnTo>
                  <a:lnTo>
                    <a:pt x="698" y="47"/>
                  </a:lnTo>
                  <a:lnTo>
                    <a:pt x="837" y="140"/>
                  </a:lnTo>
                  <a:lnTo>
                    <a:pt x="930" y="279"/>
                  </a:lnTo>
                  <a:lnTo>
                    <a:pt x="977" y="465"/>
                  </a:lnTo>
                  <a:lnTo>
                    <a:pt x="977" y="465"/>
                  </a:lnTo>
                  <a:lnTo>
                    <a:pt x="930" y="698"/>
                  </a:lnTo>
                  <a:lnTo>
                    <a:pt x="837" y="837"/>
                  </a:lnTo>
                  <a:lnTo>
                    <a:pt x="698" y="930"/>
                  </a:lnTo>
                  <a:lnTo>
                    <a:pt x="512" y="977"/>
                  </a:lnTo>
                  <a:lnTo>
                    <a:pt x="512" y="977"/>
                  </a:lnTo>
                  <a:lnTo>
                    <a:pt x="279" y="930"/>
                  </a:lnTo>
                  <a:lnTo>
                    <a:pt x="140" y="837"/>
                  </a:lnTo>
                  <a:lnTo>
                    <a:pt x="47" y="698"/>
                  </a:lnTo>
                  <a:lnTo>
                    <a:pt x="0" y="465"/>
                  </a:lnTo>
                  <a:lnTo>
                    <a:pt x="0" y="465"/>
                  </a:lnTo>
                  <a:lnTo>
                    <a:pt x="47" y="279"/>
                  </a:lnTo>
                  <a:lnTo>
                    <a:pt x="140" y="140"/>
                  </a:lnTo>
                  <a:lnTo>
                    <a:pt x="279" y="47"/>
                  </a:lnTo>
                  <a:lnTo>
                    <a:pt x="512" y="0"/>
                  </a:lnTo>
                  <a:lnTo>
                    <a:pt x="512"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647;p47"/>
            <p:cNvSpPr/>
            <p:nvPr/>
          </p:nvSpPr>
          <p:spPr>
            <a:xfrm>
              <a:off x="6498350" y="2078575"/>
              <a:ext cx="76750" cy="25600"/>
            </a:xfrm>
            <a:custGeom>
              <a:avLst/>
              <a:gdLst/>
              <a:ahLst/>
              <a:cxnLst/>
              <a:rect l="l" t="t" r="r" b="b"/>
              <a:pathLst>
                <a:path w="3070" h="1024" fill="none" extrusionOk="0">
                  <a:moveTo>
                    <a:pt x="465" y="1"/>
                  </a:moveTo>
                  <a:lnTo>
                    <a:pt x="2558" y="1"/>
                  </a:lnTo>
                  <a:lnTo>
                    <a:pt x="2558" y="1"/>
                  </a:lnTo>
                  <a:lnTo>
                    <a:pt x="2744" y="47"/>
                  </a:lnTo>
                  <a:lnTo>
                    <a:pt x="2930" y="140"/>
                  </a:lnTo>
                  <a:lnTo>
                    <a:pt x="3023" y="326"/>
                  </a:lnTo>
                  <a:lnTo>
                    <a:pt x="3069" y="512"/>
                  </a:lnTo>
                  <a:lnTo>
                    <a:pt x="3069" y="512"/>
                  </a:lnTo>
                  <a:lnTo>
                    <a:pt x="3023" y="698"/>
                  </a:lnTo>
                  <a:lnTo>
                    <a:pt x="2930" y="838"/>
                  </a:lnTo>
                  <a:lnTo>
                    <a:pt x="2744" y="977"/>
                  </a:lnTo>
                  <a:lnTo>
                    <a:pt x="2558" y="1024"/>
                  </a:lnTo>
                  <a:lnTo>
                    <a:pt x="465" y="1024"/>
                  </a:lnTo>
                  <a:lnTo>
                    <a:pt x="465" y="1024"/>
                  </a:lnTo>
                  <a:lnTo>
                    <a:pt x="279" y="977"/>
                  </a:lnTo>
                  <a:lnTo>
                    <a:pt x="140" y="838"/>
                  </a:lnTo>
                  <a:lnTo>
                    <a:pt x="0" y="698"/>
                  </a:lnTo>
                  <a:lnTo>
                    <a:pt x="0" y="512"/>
                  </a:lnTo>
                  <a:lnTo>
                    <a:pt x="0" y="512"/>
                  </a:lnTo>
                  <a:lnTo>
                    <a:pt x="0" y="326"/>
                  </a:lnTo>
                  <a:lnTo>
                    <a:pt x="140" y="140"/>
                  </a:lnTo>
                  <a:lnTo>
                    <a:pt x="279" y="47"/>
                  </a:lnTo>
                  <a:lnTo>
                    <a:pt x="465" y="1"/>
                  </a:lnTo>
                  <a:lnTo>
                    <a:pt x="465"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648;p47"/>
            <p:cNvSpPr/>
            <p:nvPr/>
          </p:nvSpPr>
          <p:spPr>
            <a:xfrm>
              <a:off x="6509975" y="20785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49;p47"/>
            <p:cNvSpPr/>
            <p:nvPr/>
          </p:nvSpPr>
          <p:spPr>
            <a:xfrm>
              <a:off x="6435575" y="2184375"/>
              <a:ext cx="201125" cy="201150"/>
            </a:xfrm>
            <a:custGeom>
              <a:avLst/>
              <a:gdLst/>
              <a:ahLst/>
              <a:cxnLst/>
              <a:rect l="l" t="t" r="r" b="b"/>
              <a:pathLst>
                <a:path w="8045" h="8046" extrusionOk="0">
                  <a:moveTo>
                    <a:pt x="2744" y="2325"/>
                  </a:moveTo>
                  <a:lnTo>
                    <a:pt x="2883" y="2418"/>
                  </a:lnTo>
                  <a:lnTo>
                    <a:pt x="3395" y="2744"/>
                  </a:lnTo>
                  <a:lnTo>
                    <a:pt x="3534" y="2883"/>
                  </a:lnTo>
                  <a:lnTo>
                    <a:pt x="3627" y="3069"/>
                  </a:lnTo>
                  <a:lnTo>
                    <a:pt x="3627" y="3255"/>
                  </a:lnTo>
                  <a:lnTo>
                    <a:pt x="3534" y="3441"/>
                  </a:lnTo>
                  <a:lnTo>
                    <a:pt x="3441" y="3534"/>
                  </a:lnTo>
                  <a:lnTo>
                    <a:pt x="3348" y="3581"/>
                  </a:lnTo>
                  <a:lnTo>
                    <a:pt x="3255" y="3627"/>
                  </a:lnTo>
                  <a:lnTo>
                    <a:pt x="2976" y="3627"/>
                  </a:lnTo>
                  <a:lnTo>
                    <a:pt x="2837" y="3581"/>
                  </a:lnTo>
                  <a:lnTo>
                    <a:pt x="2372" y="3209"/>
                  </a:lnTo>
                  <a:lnTo>
                    <a:pt x="2232" y="3069"/>
                  </a:lnTo>
                  <a:lnTo>
                    <a:pt x="2139" y="2930"/>
                  </a:lnTo>
                  <a:lnTo>
                    <a:pt x="2139" y="2744"/>
                  </a:lnTo>
                  <a:lnTo>
                    <a:pt x="2232" y="2558"/>
                  </a:lnTo>
                  <a:lnTo>
                    <a:pt x="2372" y="2418"/>
                  </a:lnTo>
                  <a:lnTo>
                    <a:pt x="2558" y="2325"/>
                  </a:lnTo>
                  <a:close/>
                  <a:moveTo>
                    <a:pt x="5534" y="2325"/>
                  </a:moveTo>
                  <a:lnTo>
                    <a:pt x="5720" y="2418"/>
                  </a:lnTo>
                  <a:lnTo>
                    <a:pt x="5859" y="2558"/>
                  </a:lnTo>
                  <a:lnTo>
                    <a:pt x="5906" y="2744"/>
                  </a:lnTo>
                  <a:lnTo>
                    <a:pt x="5906" y="2930"/>
                  </a:lnTo>
                  <a:lnTo>
                    <a:pt x="5859" y="3069"/>
                  </a:lnTo>
                  <a:lnTo>
                    <a:pt x="5720" y="3209"/>
                  </a:lnTo>
                  <a:lnTo>
                    <a:pt x="5208" y="3581"/>
                  </a:lnTo>
                  <a:lnTo>
                    <a:pt x="5069" y="3627"/>
                  </a:lnTo>
                  <a:lnTo>
                    <a:pt x="4836" y="3627"/>
                  </a:lnTo>
                  <a:lnTo>
                    <a:pt x="4697" y="3581"/>
                  </a:lnTo>
                  <a:lnTo>
                    <a:pt x="4604" y="3534"/>
                  </a:lnTo>
                  <a:lnTo>
                    <a:pt x="4511" y="3441"/>
                  </a:lnTo>
                  <a:lnTo>
                    <a:pt x="4464" y="3255"/>
                  </a:lnTo>
                  <a:lnTo>
                    <a:pt x="4464" y="3069"/>
                  </a:lnTo>
                  <a:lnTo>
                    <a:pt x="4511" y="2883"/>
                  </a:lnTo>
                  <a:lnTo>
                    <a:pt x="4650" y="2744"/>
                  </a:lnTo>
                  <a:lnTo>
                    <a:pt x="5162" y="2418"/>
                  </a:lnTo>
                  <a:lnTo>
                    <a:pt x="5348" y="2325"/>
                  </a:lnTo>
                  <a:close/>
                  <a:moveTo>
                    <a:pt x="5208" y="4464"/>
                  </a:moveTo>
                  <a:lnTo>
                    <a:pt x="5394" y="4511"/>
                  </a:lnTo>
                  <a:lnTo>
                    <a:pt x="5534" y="4650"/>
                  </a:lnTo>
                  <a:lnTo>
                    <a:pt x="5627" y="4836"/>
                  </a:lnTo>
                  <a:lnTo>
                    <a:pt x="5627" y="5022"/>
                  </a:lnTo>
                  <a:lnTo>
                    <a:pt x="5534" y="5208"/>
                  </a:lnTo>
                  <a:lnTo>
                    <a:pt x="5255" y="5534"/>
                  </a:lnTo>
                  <a:lnTo>
                    <a:pt x="4883" y="5813"/>
                  </a:lnTo>
                  <a:lnTo>
                    <a:pt x="4464" y="5953"/>
                  </a:lnTo>
                  <a:lnTo>
                    <a:pt x="4046" y="5999"/>
                  </a:lnTo>
                  <a:lnTo>
                    <a:pt x="3813" y="5999"/>
                  </a:lnTo>
                  <a:lnTo>
                    <a:pt x="3581" y="5953"/>
                  </a:lnTo>
                  <a:lnTo>
                    <a:pt x="3162" y="5813"/>
                  </a:lnTo>
                  <a:lnTo>
                    <a:pt x="2790" y="5534"/>
                  </a:lnTo>
                  <a:lnTo>
                    <a:pt x="2651" y="5394"/>
                  </a:lnTo>
                  <a:lnTo>
                    <a:pt x="2511" y="5208"/>
                  </a:lnTo>
                  <a:lnTo>
                    <a:pt x="2465" y="5022"/>
                  </a:lnTo>
                  <a:lnTo>
                    <a:pt x="2465" y="4836"/>
                  </a:lnTo>
                  <a:lnTo>
                    <a:pt x="2511" y="4650"/>
                  </a:lnTo>
                  <a:lnTo>
                    <a:pt x="2651" y="4511"/>
                  </a:lnTo>
                  <a:lnTo>
                    <a:pt x="2837" y="4464"/>
                  </a:lnTo>
                  <a:lnTo>
                    <a:pt x="3023" y="4464"/>
                  </a:lnTo>
                  <a:lnTo>
                    <a:pt x="3209" y="4511"/>
                  </a:lnTo>
                  <a:lnTo>
                    <a:pt x="3348" y="4650"/>
                  </a:lnTo>
                  <a:lnTo>
                    <a:pt x="3488" y="4790"/>
                  </a:lnTo>
                  <a:lnTo>
                    <a:pt x="3627" y="4929"/>
                  </a:lnTo>
                  <a:lnTo>
                    <a:pt x="3813" y="4976"/>
                  </a:lnTo>
                  <a:lnTo>
                    <a:pt x="4046" y="5022"/>
                  </a:lnTo>
                  <a:lnTo>
                    <a:pt x="4232" y="4976"/>
                  </a:lnTo>
                  <a:lnTo>
                    <a:pt x="4418" y="4929"/>
                  </a:lnTo>
                  <a:lnTo>
                    <a:pt x="4557" y="4790"/>
                  </a:lnTo>
                  <a:lnTo>
                    <a:pt x="4697" y="4650"/>
                  </a:lnTo>
                  <a:lnTo>
                    <a:pt x="4836" y="4511"/>
                  </a:lnTo>
                  <a:lnTo>
                    <a:pt x="5022" y="4464"/>
                  </a:lnTo>
                  <a:close/>
                  <a:moveTo>
                    <a:pt x="4046" y="0"/>
                  </a:moveTo>
                  <a:lnTo>
                    <a:pt x="3627" y="47"/>
                  </a:lnTo>
                  <a:lnTo>
                    <a:pt x="3209" y="93"/>
                  </a:lnTo>
                  <a:lnTo>
                    <a:pt x="2837" y="186"/>
                  </a:lnTo>
                  <a:lnTo>
                    <a:pt x="2465" y="326"/>
                  </a:lnTo>
                  <a:lnTo>
                    <a:pt x="2139" y="512"/>
                  </a:lnTo>
                  <a:lnTo>
                    <a:pt x="1767" y="698"/>
                  </a:lnTo>
                  <a:lnTo>
                    <a:pt x="1488" y="930"/>
                  </a:lnTo>
                  <a:lnTo>
                    <a:pt x="1209" y="1209"/>
                  </a:lnTo>
                  <a:lnTo>
                    <a:pt x="930" y="1488"/>
                  </a:lnTo>
                  <a:lnTo>
                    <a:pt x="698" y="1767"/>
                  </a:lnTo>
                  <a:lnTo>
                    <a:pt x="512" y="2093"/>
                  </a:lnTo>
                  <a:lnTo>
                    <a:pt x="326" y="2465"/>
                  </a:lnTo>
                  <a:lnTo>
                    <a:pt x="186" y="2837"/>
                  </a:lnTo>
                  <a:lnTo>
                    <a:pt x="93" y="3209"/>
                  </a:lnTo>
                  <a:lnTo>
                    <a:pt x="47" y="3627"/>
                  </a:lnTo>
                  <a:lnTo>
                    <a:pt x="0" y="4046"/>
                  </a:lnTo>
                  <a:lnTo>
                    <a:pt x="47" y="4418"/>
                  </a:lnTo>
                  <a:lnTo>
                    <a:pt x="93" y="4836"/>
                  </a:lnTo>
                  <a:lnTo>
                    <a:pt x="186" y="5208"/>
                  </a:lnTo>
                  <a:lnTo>
                    <a:pt x="326" y="5581"/>
                  </a:lnTo>
                  <a:lnTo>
                    <a:pt x="512" y="5953"/>
                  </a:lnTo>
                  <a:lnTo>
                    <a:pt x="698" y="6278"/>
                  </a:lnTo>
                  <a:lnTo>
                    <a:pt x="930" y="6604"/>
                  </a:lnTo>
                  <a:lnTo>
                    <a:pt x="1209" y="6883"/>
                  </a:lnTo>
                  <a:lnTo>
                    <a:pt x="1488" y="7115"/>
                  </a:lnTo>
                  <a:lnTo>
                    <a:pt x="1767" y="7348"/>
                  </a:lnTo>
                  <a:lnTo>
                    <a:pt x="2139" y="7580"/>
                  </a:lnTo>
                  <a:lnTo>
                    <a:pt x="2465" y="7720"/>
                  </a:lnTo>
                  <a:lnTo>
                    <a:pt x="2837" y="7859"/>
                  </a:lnTo>
                  <a:lnTo>
                    <a:pt x="3209" y="7952"/>
                  </a:lnTo>
                  <a:lnTo>
                    <a:pt x="3627" y="8045"/>
                  </a:lnTo>
                  <a:lnTo>
                    <a:pt x="4418" y="8045"/>
                  </a:lnTo>
                  <a:lnTo>
                    <a:pt x="4836" y="7952"/>
                  </a:lnTo>
                  <a:lnTo>
                    <a:pt x="5208" y="7859"/>
                  </a:lnTo>
                  <a:lnTo>
                    <a:pt x="5580" y="7720"/>
                  </a:lnTo>
                  <a:lnTo>
                    <a:pt x="5952" y="7580"/>
                  </a:lnTo>
                  <a:lnTo>
                    <a:pt x="6278" y="7348"/>
                  </a:lnTo>
                  <a:lnTo>
                    <a:pt x="6603" y="7115"/>
                  </a:lnTo>
                  <a:lnTo>
                    <a:pt x="6882" y="6883"/>
                  </a:lnTo>
                  <a:lnTo>
                    <a:pt x="7115" y="6604"/>
                  </a:lnTo>
                  <a:lnTo>
                    <a:pt x="7347" y="6278"/>
                  </a:lnTo>
                  <a:lnTo>
                    <a:pt x="7580" y="5953"/>
                  </a:lnTo>
                  <a:lnTo>
                    <a:pt x="7719" y="5581"/>
                  </a:lnTo>
                  <a:lnTo>
                    <a:pt x="7859" y="5208"/>
                  </a:lnTo>
                  <a:lnTo>
                    <a:pt x="7952" y="4836"/>
                  </a:lnTo>
                  <a:lnTo>
                    <a:pt x="8045" y="4418"/>
                  </a:lnTo>
                  <a:lnTo>
                    <a:pt x="8045" y="4046"/>
                  </a:lnTo>
                  <a:lnTo>
                    <a:pt x="8045" y="3627"/>
                  </a:lnTo>
                  <a:lnTo>
                    <a:pt x="7952" y="3209"/>
                  </a:lnTo>
                  <a:lnTo>
                    <a:pt x="7859" y="2837"/>
                  </a:lnTo>
                  <a:lnTo>
                    <a:pt x="7719" y="2465"/>
                  </a:lnTo>
                  <a:lnTo>
                    <a:pt x="7580" y="2093"/>
                  </a:lnTo>
                  <a:lnTo>
                    <a:pt x="7347" y="1767"/>
                  </a:lnTo>
                  <a:lnTo>
                    <a:pt x="7115" y="1488"/>
                  </a:lnTo>
                  <a:lnTo>
                    <a:pt x="6882" y="1209"/>
                  </a:lnTo>
                  <a:lnTo>
                    <a:pt x="6603" y="930"/>
                  </a:lnTo>
                  <a:lnTo>
                    <a:pt x="6278" y="698"/>
                  </a:lnTo>
                  <a:lnTo>
                    <a:pt x="5952" y="512"/>
                  </a:lnTo>
                  <a:lnTo>
                    <a:pt x="5580" y="326"/>
                  </a:lnTo>
                  <a:lnTo>
                    <a:pt x="5208" y="186"/>
                  </a:lnTo>
                  <a:lnTo>
                    <a:pt x="4836" y="93"/>
                  </a:lnTo>
                  <a:lnTo>
                    <a:pt x="4418" y="47"/>
                  </a:lnTo>
                  <a:lnTo>
                    <a:pt x="40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50;p47"/>
            <p:cNvSpPr/>
            <p:nvPr/>
          </p:nvSpPr>
          <p:spPr>
            <a:xfrm>
              <a:off x="6435575" y="2184375"/>
              <a:ext cx="201125" cy="201150"/>
            </a:xfrm>
            <a:custGeom>
              <a:avLst/>
              <a:gdLst/>
              <a:ahLst/>
              <a:cxnLst/>
              <a:rect l="l" t="t" r="r" b="b"/>
              <a:pathLst>
                <a:path w="8045" h="8046" fill="none" extrusionOk="0">
                  <a:moveTo>
                    <a:pt x="4046" y="0"/>
                  </a:moveTo>
                  <a:lnTo>
                    <a:pt x="4046" y="0"/>
                  </a:lnTo>
                  <a:lnTo>
                    <a:pt x="3627" y="47"/>
                  </a:lnTo>
                  <a:lnTo>
                    <a:pt x="3209" y="93"/>
                  </a:lnTo>
                  <a:lnTo>
                    <a:pt x="2837" y="186"/>
                  </a:lnTo>
                  <a:lnTo>
                    <a:pt x="2465" y="326"/>
                  </a:lnTo>
                  <a:lnTo>
                    <a:pt x="2139" y="512"/>
                  </a:lnTo>
                  <a:lnTo>
                    <a:pt x="1767" y="698"/>
                  </a:lnTo>
                  <a:lnTo>
                    <a:pt x="1488" y="930"/>
                  </a:lnTo>
                  <a:lnTo>
                    <a:pt x="1209" y="1209"/>
                  </a:lnTo>
                  <a:lnTo>
                    <a:pt x="930" y="1488"/>
                  </a:lnTo>
                  <a:lnTo>
                    <a:pt x="698" y="1767"/>
                  </a:lnTo>
                  <a:lnTo>
                    <a:pt x="512" y="2093"/>
                  </a:lnTo>
                  <a:lnTo>
                    <a:pt x="326" y="2465"/>
                  </a:lnTo>
                  <a:lnTo>
                    <a:pt x="186" y="2837"/>
                  </a:lnTo>
                  <a:lnTo>
                    <a:pt x="93" y="3209"/>
                  </a:lnTo>
                  <a:lnTo>
                    <a:pt x="47" y="3627"/>
                  </a:lnTo>
                  <a:lnTo>
                    <a:pt x="0" y="4046"/>
                  </a:lnTo>
                  <a:lnTo>
                    <a:pt x="0" y="4046"/>
                  </a:lnTo>
                  <a:lnTo>
                    <a:pt x="47" y="4418"/>
                  </a:lnTo>
                  <a:lnTo>
                    <a:pt x="93" y="4836"/>
                  </a:lnTo>
                  <a:lnTo>
                    <a:pt x="186" y="5208"/>
                  </a:lnTo>
                  <a:lnTo>
                    <a:pt x="326" y="5581"/>
                  </a:lnTo>
                  <a:lnTo>
                    <a:pt x="512" y="5953"/>
                  </a:lnTo>
                  <a:lnTo>
                    <a:pt x="698" y="6278"/>
                  </a:lnTo>
                  <a:lnTo>
                    <a:pt x="930" y="6604"/>
                  </a:lnTo>
                  <a:lnTo>
                    <a:pt x="1209" y="6883"/>
                  </a:lnTo>
                  <a:lnTo>
                    <a:pt x="1488" y="7115"/>
                  </a:lnTo>
                  <a:lnTo>
                    <a:pt x="1767" y="7348"/>
                  </a:lnTo>
                  <a:lnTo>
                    <a:pt x="2139" y="7580"/>
                  </a:lnTo>
                  <a:lnTo>
                    <a:pt x="2465" y="7720"/>
                  </a:lnTo>
                  <a:lnTo>
                    <a:pt x="2837" y="7859"/>
                  </a:lnTo>
                  <a:lnTo>
                    <a:pt x="3209" y="7952"/>
                  </a:lnTo>
                  <a:lnTo>
                    <a:pt x="3627" y="8045"/>
                  </a:lnTo>
                  <a:lnTo>
                    <a:pt x="4046" y="8045"/>
                  </a:lnTo>
                  <a:lnTo>
                    <a:pt x="4046" y="8045"/>
                  </a:lnTo>
                  <a:lnTo>
                    <a:pt x="4418" y="8045"/>
                  </a:lnTo>
                  <a:lnTo>
                    <a:pt x="4836" y="7952"/>
                  </a:lnTo>
                  <a:lnTo>
                    <a:pt x="5208" y="7859"/>
                  </a:lnTo>
                  <a:lnTo>
                    <a:pt x="5580" y="7720"/>
                  </a:lnTo>
                  <a:lnTo>
                    <a:pt x="5952" y="7580"/>
                  </a:lnTo>
                  <a:lnTo>
                    <a:pt x="6278" y="7348"/>
                  </a:lnTo>
                  <a:lnTo>
                    <a:pt x="6603" y="7115"/>
                  </a:lnTo>
                  <a:lnTo>
                    <a:pt x="6882" y="6883"/>
                  </a:lnTo>
                  <a:lnTo>
                    <a:pt x="7115" y="6604"/>
                  </a:lnTo>
                  <a:lnTo>
                    <a:pt x="7347" y="6278"/>
                  </a:lnTo>
                  <a:lnTo>
                    <a:pt x="7580" y="5953"/>
                  </a:lnTo>
                  <a:lnTo>
                    <a:pt x="7719" y="5581"/>
                  </a:lnTo>
                  <a:lnTo>
                    <a:pt x="7859" y="5208"/>
                  </a:lnTo>
                  <a:lnTo>
                    <a:pt x="7952" y="4836"/>
                  </a:lnTo>
                  <a:lnTo>
                    <a:pt x="8045" y="4418"/>
                  </a:lnTo>
                  <a:lnTo>
                    <a:pt x="8045" y="4046"/>
                  </a:lnTo>
                  <a:lnTo>
                    <a:pt x="8045" y="4046"/>
                  </a:lnTo>
                  <a:lnTo>
                    <a:pt x="8045" y="3627"/>
                  </a:lnTo>
                  <a:lnTo>
                    <a:pt x="7952" y="3209"/>
                  </a:lnTo>
                  <a:lnTo>
                    <a:pt x="7859" y="2837"/>
                  </a:lnTo>
                  <a:lnTo>
                    <a:pt x="7719" y="2465"/>
                  </a:lnTo>
                  <a:lnTo>
                    <a:pt x="7580" y="2093"/>
                  </a:lnTo>
                  <a:lnTo>
                    <a:pt x="7347" y="1767"/>
                  </a:lnTo>
                  <a:lnTo>
                    <a:pt x="7115" y="1488"/>
                  </a:lnTo>
                  <a:lnTo>
                    <a:pt x="6882" y="1209"/>
                  </a:lnTo>
                  <a:lnTo>
                    <a:pt x="6603" y="930"/>
                  </a:lnTo>
                  <a:lnTo>
                    <a:pt x="6278" y="698"/>
                  </a:lnTo>
                  <a:lnTo>
                    <a:pt x="5952" y="512"/>
                  </a:lnTo>
                  <a:lnTo>
                    <a:pt x="5580" y="326"/>
                  </a:lnTo>
                  <a:lnTo>
                    <a:pt x="5208" y="186"/>
                  </a:lnTo>
                  <a:lnTo>
                    <a:pt x="4836" y="93"/>
                  </a:lnTo>
                  <a:lnTo>
                    <a:pt x="4418" y="47"/>
                  </a:lnTo>
                  <a:lnTo>
                    <a:pt x="4046" y="0"/>
                  </a:lnTo>
                  <a:lnTo>
                    <a:pt x="4046"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51;p47"/>
            <p:cNvSpPr/>
            <p:nvPr/>
          </p:nvSpPr>
          <p:spPr>
            <a:xfrm>
              <a:off x="6489050" y="2242500"/>
              <a:ext cx="37225" cy="32575"/>
            </a:xfrm>
            <a:custGeom>
              <a:avLst/>
              <a:gdLst/>
              <a:ahLst/>
              <a:cxnLst/>
              <a:rect l="l" t="t" r="r" b="b"/>
              <a:pathLst>
                <a:path w="1489" h="1303" fill="none" extrusionOk="0">
                  <a:moveTo>
                    <a:pt x="93" y="233"/>
                  </a:moveTo>
                  <a:lnTo>
                    <a:pt x="93" y="233"/>
                  </a:lnTo>
                  <a:lnTo>
                    <a:pt x="233" y="93"/>
                  </a:lnTo>
                  <a:lnTo>
                    <a:pt x="419" y="0"/>
                  </a:lnTo>
                  <a:lnTo>
                    <a:pt x="605" y="0"/>
                  </a:lnTo>
                  <a:lnTo>
                    <a:pt x="744" y="93"/>
                  </a:lnTo>
                  <a:lnTo>
                    <a:pt x="1256" y="419"/>
                  </a:lnTo>
                  <a:lnTo>
                    <a:pt x="1256" y="419"/>
                  </a:lnTo>
                  <a:lnTo>
                    <a:pt x="1395" y="558"/>
                  </a:lnTo>
                  <a:lnTo>
                    <a:pt x="1488" y="744"/>
                  </a:lnTo>
                  <a:lnTo>
                    <a:pt x="1488" y="930"/>
                  </a:lnTo>
                  <a:lnTo>
                    <a:pt x="1395" y="1116"/>
                  </a:lnTo>
                  <a:lnTo>
                    <a:pt x="1395" y="1116"/>
                  </a:lnTo>
                  <a:lnTo>
                    <a:pt x="1302" y="1209"/>
                  </a:lnTo>
                  <a:lnTo>
                    <a:pt x="1209" y="1256"/>
                  </a:lnTo>
                  <a:lnTo>
                    <a:pt x="1116" y="1302"/>
                  </a:lnTo>
                  <a:lnTo>
                    <a:pt x="977" y="1302"/>
                  </a:lnTo>
                  <a:lnTo>
                    <a:pt x="977" y="1302"/>
                  </a:lnTo>
                  <a:lnTo>
                    <a:pt x="837" y="1302"/>
                  </a:lnTo>
                  <a:lnTo>
                    <a:pt x="698" y="1256"/>
                  </a:lnTo>
                  <a:lnTo>
                    <a:pt x="233" y="884"/>
                  </a:lnTo>
                  <a:lnTo>
                    <a:pt x="233" y="884"/>
                  </a:lnTo>
                  <a:lnTo>
                    <a:pt x="93" y="744"/>
                  </a:lnTo>
                  <a:lnTo>
                    <a:pt x="0" y="605"/>
                  </a:lnTo>
                  <a:lnTo>
                    <a:pt x="0" y="419"/>
                  </a:lnTo>
                  <a:lnTo>
                    <a:pt x="93" y="233"/>
                  </a:lnTo>
                  <a:lnTo>
                    <a:pt x="93" y="23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52;p47"/>
            <p:cNvSpPr/>
            <p:nvPr/>
          </p:nvSpPr>
          <p:spPr>
            <a:xfrm>
              <a:off x="6497175" y="2295975"/>
              <a:ext cx="79075" cy="38400"/>
            </a:xfrm>
            <a:custGeom>
              <a:avLst/>
              <a:gdLst/>
              <a:ahLst/>
              <a:cxnLst/>
              <a:rect l="l" t="t" r="r" b="b"/>
              <a:pathLst>
                <a:path w="3163" h="1536" fill="none" extrusionOk="0">
                  <a:moveTo>
                    <a:pt x="3070" y="744"/>
                  </a:moveTo>
                  <a:lnTo>
                    <a:pt x="3070" y="744"/>
                  </a:lnTo>
                  <a:lnTo>
                    <a:pt x="2791" y="1070"/>
                  </a:lnTo>
                  <a:lnTo>
                    <a:pt x="2419" y="1349"/>
                  </a:lnTo>
                  <a:lnTo>
                    <a:pt x="2000" y="1489"/>
                  </a:lnTo>
                  <a:lnTo>
                    <a:pt x="1582" y="1535"/>
                  </a:lnTo>
                  <a:lnTo>
                    <a:pt x="1582" y="1535"/>
                  </a:lnTo>
                  <a:lnTo>
                    <a:pt x="1349" y="1535"/>
                  </a:lnTo>
                  <a:lnTo>
                    <a:pt x="1117" y="1489"/>
                  </a:lnTo>
                  <a:lnTo>
                    <a:pt x="698" y="1349"/>
                  </a:lnTo>
                  <a:lnTo>
                    <a:pt x="326" y="1070"/>
                  </a:lnTo>
                  <a:lnTo>
                    <a:pt x="187" y="930"/>
                  </a:lnTo>
                  <a:lnTo>
                    <a:pt x="47" y="744"/>
                  </a:lnTo>
                  <a:lnTo>
                    <a:pt x="47" y="744"/>
                  </a:lnTo>
                  <a:lnTo>
                    <a:pt x="1" y="558"/>
                  </a:lnTo>
                  <a:lnTo>
                    <a:pt x="1" y="372"/>
                  </a:lnTo>
                  <a:lnTo>
                    <a:pt x="47" y="186"/>
                  </a:lnTo>
                  <a:lnTo>
                    <a:pt x="187" y="47"/>
                  </a:lnTo>
                  <a:lnTo>
                    <a:pt x="187" y="47"/>
                  </a:lnTo>
                  <a:lnTo>
                    <a:pt x="373" y="0"/>
                  </a:lnTo>
                  <a:lnTo>
                    <a:pt x="559" y="0"/>
                  </a:lnTo>
                  <a:lnTo>
                    <a:pt x="745" y="47"/>
                  </a:lnTo>
                  <a:lnTo>
                    <a:pt x="884" y="186"/>
                  </a:lnTo>
                  <a:lnTo>
                    <a:pt x="884" y="186"/>
                  </a:lnTo>
                  <a:lnTo>
                    <a:pt x="1024" y="326"/>
                  </a:lnTo>
                  <a:lnTo>
                    <a:pt x="1163" y="465"/>
                  </a:lnTo>
                  <a:lnTo>
                    <a:pt x="1349" y="512"/>
                  </a:lnTo>
                  <a:lnTo>
                    <a:pt x="1582" y="558"/>
                  </a:lnTo>
                  <a:lnTo>
                    <a:pt x="1582" y="558"/>
                  </a:lnTo>
                  <a:lnTo>
                    <a:pt x="1768" y="512"/>
                  </a:lnTo>
                  <a:lnTo>
                    <a:pt x="1954" y="465"/>
                  </a:lnTo>
                  <a:lnTo>
                    <a:pt x="2093" y="326"/>
                  </a:lnTo>
                  <a:lnTo>
                    <a:pt x="2233" y="186"/>
                  </a:lnTo>
                  <a:lnTo>
                    <a:pt x="2233" y="186"/>
                  </a:lnTo>
                  <a:lnTo>
                    <a:pt x="2372" y="47"/>
                  </a:lnTo>
                  <a:lnTo>
                    <a:pt x="2558" y="0"/>
                  </a:lnTo>
                  <a:lnTo>
                    <a:pt x="2744" y="0"/>
                  </a:lnTo>
                  <a:lnTo>
                    <a:pt x="2930" y="47"/>
                  </a:lnTo>
                  <a:lnTo>
                    <a:pt x="2930" y="47"/>
                  </a:lnTo>
                  <a:lnTo>
                    <a:pt x="3070" y="186"/>
                  </a:lnTo>
                  <a:lnTo>
                    <a:pt x="3163" y="372"/>
                  </a:lnTo>
                  <a:lnTo>
                    <a:pt x="3163" y="558"/>
                  </a:lnTo>
                  <a:lnTo>
                    <a:pt x="3070" y="744"/>
                  </a:lnTo>
                  <a:lnTo>
                    <a:pt x="3070" y="744"/>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653;p47"/>
            <p:cNvSpPr/>
            <p:nvPr/>
          </p:nvSpPr>
          <p:spPr>
            <a:xfrm>
              <a:off x="6547175" y="2242500"/>
              <a:ext cx="36050" cy="32575"/>
            </a:xfrm>
            <a:custGeom>
              <a:avLst/>
              <a:gdLst/>
              <a:ahLst/>
              <a:cxnLst/>
              <a:rect l="l" t="t" r="r" b="b"/>
              <a:pathLst>
                <a:path w="1442" h="1303" fill="none" extrusionOk="0">
                  <a:moveTo>
                    <a:pt x="1256" y="884"/>
                  </a:moveTo>
                  <a:lnTo>
                    <a:pt x="744" y="1256"/>
                  </a:lnTo>
                  <a:lnTo>
                    <a:pt x="744" y="1256"/>
                  </a:lnTo>
                  <a:lnTo>
                    <a:pt x="605" y="1302"/>
                  </a:lnTo>
                  <a:lnTo>
                    <a:pt x="465" y="1302"/>
                  </a:lnTo>
                  <a:lnTo>
                    <a:pt x="465" y="1302"/>
                  </a:lnTo>
                  <a:lnTo>
                    <a:pt x="372" y="1302"/>
                  </a:lnTo>
                  <a:lnTo>
                    <a:pt x="233" y="1256"/>
                  </a:lnTo>
                  <a:lnTo>
                    <a:pt x="140" y="1209"/>
                  </a:lnTo>
                  <a:lnTo>
                    <a:pt x="47" y="1116"/>
                  </a:lnTo>
                  <a:lnTo>
                    <a:pt x="47" y="1116"/>
                  </a:lnTo>
                  <a:lnTo>
                    <a:pt x="0" y="930"/>
                  </a:lnTo>
                  <a:lnTo>
                    <a:pt x="0" y="744"/>
                  </a:lnTo>
                  <a:lnTo>
                    <a:pt x="47" y="558"/>
                  </a:lnTo>
                  <a:lnTo>
                    <a:pt x="186" y="419"/>
                  </a:lnTo>
                  <a:lnTo>
                    <a:pt x="698" y="93"/>
                  </a:lnTo>
                  <a:lnTo>
                    <a:pt x="698" y="93"/>
                  </a:lnTo>
                  <a:lnTo>
                    <a:pt x="884" y="0"/>
                  </a:lnTo>
                  <a:lnTo>
                    <a:pt x="1070" y="0"/>
                  </a:lnTo>
                  <a:lnTo>
                    <a:pt x="1256" y="93"/>
                  </a:lnTo>
                  <a:lnTo>
                    <a:pt x="1395" y="233"/>
                  </a:lnTo>
                  <a:lnTo>
                    <a:pt x="1395" y="233"/>
                  </a:lnTo>
                  <a:lnTo>
                    <a:pt x="1442" y="419"/>
                  </a:lnTo>
                  <a:lnTo>
                    <a:pt x="1442" y="605"/>
                  </a:lnTo>
                  <a:lnTo>
                    <a:pt x="1395" y="744"/>
                  </a:lnTo>
                  <a:lnTo>
                    <a:pt x="1256" y="884"/>
                  </a:lnTo>
                  <a:lnTo>
                    <a:pt x="1256" y="884"/>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654;p47"/>
            <p:cNvSpPr/>
            <p:nvPr/>
          </p:nvSpPr>
          <p:spPr>
            <a:xfrm>
              <a:off x="6578550" y="226457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3519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8"/>
        <p:cNvGrpSpPr/>
        <p:nvPr/>
      </p:nvGrpSpPr>
      <p:grpSpPr>
        <a:xfrm>
          <a:off x="0" y="0"/>
          <a:ext cx="0" cy="0"/>
          <a:chOff x="0" y="0"/>
          <a:chExt cx="0" cy="0"/>
        </a:xfrm>
      </p:grpSpPr>
      <p:sp>
        <p:nvSpPr>
          <p:cNvPr id="1919" name="Google Shape;1919;p60"/>
          <p:cNvSpPr txBox="1">
            <a:spLocks noGrp="1"/>
          </p:cNvSpPr>
          <p:nvPr>
            <p:ph type="title"/>
          </p:nvPr>
        </p:nvSpPr>
        <p:spPr>
          <a:xfrm>
            <a:off x="418342" y="247294"/>
            <a:ext cx="7704000" cy="572700"/>
          </a:xfrm>
          <a:prstGeom prst="rect">
            <a:avLst/>
          </a:prstGeom>
        </p:spPr>
        <p:txBody>
          <a:bodyPr spcFirstLastPara="1" wrap="square" lIns="91425" tIns="91425" rIns="91425" bIns="91425" anchor="t" anchorCtr="0">
            <a:noAutofit/>
          </a:bodyPr>
          <a:lstStyle/>
          <a:p>
            <a:pPr lvl="0"/>
            <a:r>
              <a:rPr lang="uk-UA" dirty="0"/>
              <a:t>Основоположники</a:t>
            </a:r>
            <a:endParaRPr dirty="0"/>
          </a:p>
        </p:txBody>
      </p:sp>
      <p:sp>
        <p:nvSpPr>
          <p:cNvPr id="1920" name="Google Shape;1920;p60"/>
          <p:cNvSpPr txBox="1">
            <a:spLocks noGrp="1"/>
          </p:cNvSpPr>
          <p:nvPr>
            <p:ph type="title" idx="2"/>
          </p:nvPr>
        </p:nvSpPr>
        <p:spPr>
          <a:xfrm>
            <a:off x="1604277" y="2668400"/>
            <a:ext cx="2360100" cy="479400"/>
          </a:xfrm>
          <a:prstGeom prst="rect">
            <a:avLst/>
          </a:prstGeom>
        </p:spPr>
        <p:txBody>
          <a:bodyPr spcFirstLastPara="1" wrap="square" lIns="91425" tIns="91425" rIns="91425" bIns="91425" anchor="t" anchorCtr="0">
            <a:noAutofit/>
          </a:bodyPr>
          <a:lstStyle/>
          <a:p>
            <a:pPr lvl="0"/>
            <a:r>
              <a:rPr lang="ru-RU" dirty="0"/>
              <a:t>Річард </a:t>
            </a:r>
            <a:r>
              <a:rPr lang="ru-RU" dirty="0" err="1"/>
              <a:t>Бендлер</a:t>
            </a:r>
            <a:endParaRPr dirty="0"/>
          </a:p>
        </p:txBody>
      </p:sp>
      <p:sp>
        <p:nvSpPr>
          <p:cNvPr id="1921" name="Google Shape;1921;p60"/>
          <p:cNvSpPr txBox="1">
            <a:spLocks noGrp="1"/>
          </p:cNvSpPr>
          <p:nvPr>
            <p:ph type="title" idx="3"/>
          </p:nvPr>
        </p:nvSpPr>
        <p:spPr>
          <a:xfrm>
            <a:off x="4631554" y="2655960"/>
            <a:ext cx="2360400" cy="479400"/>
          </a:xfrm>
          <a:prstGeom prst="rect">
            <a:avLst/>
          </a:prstGeom>
        </p:spPr>
        <p:txBody>
          <a:bodyPr spcFirstLastPara="1" wrap="square" lIns="91425" tIns="91425" rIns="91425" bIns="91425" anchor="t" anchorCtr="0">
            <a:noAutofit/>
          </a:bodyPr>
          <a:lstStyle/>
          <a:p>
            <a:pPr lvl="0"/>
            <a:r>
              <a:rPr lang="ru-RU" dirty="0"/>
              <a:t>Джон </a:t>
            </a:r>
            <a:r>
              <a:rPr lang="ru-RU" dirty="0" err="1"/>
              <a:t>Гріндер</a:t>
            </a:r>
            <a:endParaRPr dirty="0"/>
          </a:p>
        </p:txBody>
      </p:sp>
      <p:sp>
        <p:nvSpPr>
          <p:cNvPr id="1922" name="Google Shape;1922;p60"/>
          <p:cNvSpPr txBox="1">
            <a:spLocks noGrp="1"/>
          </p:cNvSpPr>
          <p:nvPr>
            <p:ph type="subTitle" idx="1"/>
          </p:nvPr>
        </p:nvSpPr>
        <p:spPr>
          <a:xfrm>
            <a:off x="4663846" y="3116507"/>
            <a:ext cx="2360400" cy="1785431"/>
          </a:xfrm>
          <a:prstGeom prst="rect">
            <a:avLst/>
          </a:prstGeom>
        </p:spPr>
        <p:txBody>
          <a:bodyPr spcFirstLastPara="1" wrap="square" lIns="91425" tIns="91425" rIns="91425" bIns="91425" anchor="t" anchorCtr="0">
            <a:noAutofit/>
          </a:bodyPr>
          <a:lstStyle/>
          <a:p>
            <a:pPr marL="0" indent="0"/>
            <a:r>
              <a:rPr lang="ru-RU" sz="1200" dirty="0"/>
              <a:t>Американський автор, </a:t>
            </a:r>
            <a:r>
              <a:rPr lang="ru-RU" sz="1200" dirty="0" err="1"/>
              <a:t>лінгвіст</a:t>
            </a:r>
            <a:r>
              <a:rPr lang="ru-RU" sz="1200" dirty="0"/>
              <a:t>. У </a:t>
            </a:r>
            <a:r>
              <a:rPr lang="ru-RU" sz="1200" dirty="0" err="1"/>
              <a:t>молодості</a:t>
            </a:r>
            <a:r>
              <a:rPr lang="ru-RU" sz="1200" dirty="0"/>
              <a:t> </a:t>
            </a:r>
            <a:r>
              <a:rPr lang="ru-RU" sz="1200" dirty="0" err="1"/>
              <a:t>працював</a:t>
            </a:r>
            <a:r>
              <a:rPr lang="ru-RU" sz="1200" dirty="0"/>
              <a:t> </a:t>
            </a:r>
            <a:r>
              <a:rPr lang="ru-RU" sz="1200" dirty="0" err="1"/>
              <a:t>таємним</a:t>
            </a:r>
            <a:r>
              <a:rPr lang="ru-RU" sz="1200" dirty="0"/>
              <a:t> агентом ЦРУ в </a:t>
            </a:r>
            <a:r>
              <a:rPr lang="ru-RU" sz="1200" dirty="0" err="1"/>
              <a:t>Німеччині</a:t>
            </a:r>
            <a:r>
              <a:rPr lang="ru-RU" sz="1200" dirty="0"/>
              <a:t>, </a:t>
            </a:r>
            <a:r>
              <a:rPr lang="ru-RU" sz="1200" dirty="0" err="1"/>
              <a:t>Італії</a:t>
            </a:r>
            <a:r>
              <a:rPr lang="ru-RU" sz="1200" dirty="0"/>
              <a:t> та </a:t>
            </a:r>
            <a:r>
              <a:rPr lang="ru-RU" sz="1200" dirty="0" err="1"/>
              <a:t>Югославії</a:t>
            </a:r>
            <a:r>
              <a:rPr lang="ru-RU" sz="1200" dirty="0"/>
              <a:t>. </a:t>
            </a:r>
            <a:r>
              <a:rPr lang="ru-RU" sz="1200" dirty="0" err="1"/>
              <a:t>Він</a:t>
            </a:r>
            <a:r>
              <a:rPr lang="ru-RU" sz="1200" dirty="0"/>
              <a:t> </a:t>
            </a:r>
            <a:r>
              <a:rPr lang="ru-RU" sz="1200" dirty="0" err="1"/>
              <a:t>також</a:t>
            </a:r>
            <a:r>
              <a:rPr lang="ru-RU" sz="1200" dirty="0"/>
              <a:t> </a:t>
            </a:r>
            <a:r>
              <a:rPr lang="ru-RU" sz="1200" dirty="0" err="1"/>
              <a:t>працював</a:t>
            </a:r>
            <a:r>
              <a:rPr lang="ru-RU" sz="1200" dirty="0"/>
              <a:t> </a:t>
            </a:r>
            <a:r>
              <a:rPr lang="ru-RU" sz="1200" dirty="0" err="1"/>
              <a:t>молодшим</a:t>
            </a:r>
            <a:r>
              <a:rPr lang="ru-RU" sz="1200" dirty="0"/>
              <a:t> </a:t>
            </a:r>
            <a:r>
              <a:rPr lang="ru-RU" sz="1200" dirty="0" err="1"/>
              <a:t>асистентом</a:t>
            </a:r>
            <a:r>
              <a:rPr lang="ru-RU" sz="1200" dirty="0"/>
              <a:t> </a:t>
            </a:r>
            <a:r>
              <a:rPr lang="ru-RU" sz="1200" dirty="0" err="1"/>
              <a:t>професора</a:t>
            </a:r>
            <a:r>
              <a:rPr lang="ru-RU" sz="1200" dirty="0"/>
              <a:t> </a:t>
            </a:r>
            <a:r>
              <a:rPr lang="ru-RU" sz="1200" dirty="0" err="1"/>
              <a:t>лінгвістики</a:t>
            </a:r>
            <a:r>
              <a:rPr lang="ru-RU" sz="1200" dirty="0"/>
              <a:t> </a:t>
            </a:r>
            <a:r>
              <a:rPr lang="ru-RU" sz="1200" dirty="0" err="1"/>
              <a:t>під</a:t>
            </a:r>
            <a:r>
              <a:rPr lang="ru-RU" sz="1200" dirty="0"/>
              <a:t> </a:t>
            </a:r>
            <a:r>
              <a:rPr lang="ru-RU" sz="1200" dirty="0" err="1"/>
              <a:t>керівництвом</a:t>
            </a:r>
            <a:r>
              <a:rPr lang="ru-RU" sz="1200" dirty="0"/>
              <a:t> </a:t>
            </a:r>
            <a:r>
              <a:rPr lang="ru-RU" sz="1200" dirty="0" err="1"/>
              <a:t>Грегорі</a:t>
            </a:r>
            <a:r>
              <a:rPr lang="ru-RU" sz="1200" dirty="0"/>
              <a:t> </a:t>
            </a:r>
            <a:r>
              <a:rPr lang="ru-RU" sz="1200" dirty="0" err="1"/>
              <a:t>Бейтсон</a:t>
            </a:r>
            <a:r>
              <a:rPr lang="ru-RU" sz="1200" dirty="0"/>
              <a:t> в </a:t>
            </a:r>
            <a:r>
              <a:rPr lang="ru-RU" sz="1200" dirty="0" err="1"/>
              <a:t>Кресж</a:t>
            </a:r>
            <a:r>
              <a:rPr lang="ru-RU" sz="1200" dirty="0"/>
              <a:t> </a:t>
            </a:r>
            <a:r>
              <a:rPr lang="ru-RU" sz="1200" dirty="0" err="1"/>
              <a:t>Коледж</a:t>
            </a:r>
            <a:r>
              <a:rPr lang="ru-RU" sz="1200" dirty="0"/>
              <a:t>.</a:t>
            </a:r>
          </a:p>
          <a:p>
            <a:pPr marL="0" lvl="0" indent="0" algn="ctr" rtl="0">
              <a:spcBef>
                <a:spcPts val="0"/>
              </a:spcBef>
              <a:spcAft>
                <a:spcPts val="0"/>
              </a:spcAft>
              <a:buNone/>
            </a:pPr>
            <a:endParaRPr sz="1200" dirty="0"/>
          </a:p>
        </p:txBody>
      </p:sp>
      <p:sp>
        <p:nvSpPr>
          <p:cNvPr id="1923" name="Google Shape;1923;p60"/>
          <p:cNvSpPr txBox="1">
            <a:spLocks noGrp="1"/>
          </p:cNvSpPr>
          <p:nvPr>
            <p:ph type="subTitle" idx="4"/>
          </p:nvPr>
        </p:nvSpPr>
        <p:spPr>
          <a:xfrm>
            <a:off x="1604127" y="3116507"/>
            <a:ext cx="2360250" cy="1879699"/>
          </a:xfrm>
          <a:prstGeom prst="rect">
            <a:avLst/>
          </a:prstGeom>
        </p:spPr>
        <p:txBody>
          <a:bodyPr spcFirstLastPara="1" wrap="square" lIns="91425" tIns="91425" rIns="91425" bIns="91425" anchor="t" anchorCtr="0">
            <a:noAutofit/>
          </a:bodyPr>
          <a:lstStyle/>
          <a:p>
            <a:pPr marL="0" lvl="0" indent="0"/>
            <a:r>
              <a:rPr lang="ru-RU" sz="1200" dirty="0"/>
              <a:t>Американський </a:t>
            </a:r>
            <a:r>
              <a:rPr lang="ru-RU" sz="1200" dirty="0" err="1"/>
              <a:t>письменник</a:t>
            </a:r>
            <a:r>
              <a:rPr lang="ru-RU" sz="1200" dirty="0"/>
              <a:t>, </a:t>
            </a:r>
            <a:r>
              <a:rPr lang="ru-RU" sz="1200" dirty="0" err="1"/>
              <a:t>співавтор</a:t>
            </a:r>
            <a:r>
              <a:rPr lang="ru-RU" sz="1200" dirty="0"/>
              <a:t> (разом з Джоном </a:t>
            </a:r>
            <a:r>
              <a:rPr lang="ru-RU" sz="1200" dirty="0" err="1"/>
              <a:t>Гріндером</a:t>
            </a:r>
            <a:r>
              <a:rPr lang="ru-RU" sz="1200" dirty="0"/>
              <a:t>) </a:t>
            </a:r>
            <a:r>
              <a:rPr lang="ru-RU" sz="1200" dirty="0" err="1"/>
              <a:t>нейролінгвістичного</a:t>
            </a:r>
            <a:r>
              <a:rPr lang="ru-RU" sz="1200" dirty="0"/>
              <a:t> </a:t>
            </a:r>
            <a:r>
              <a:rPr lang="ru-RU" sz="1200" dirty="0" err="1"/>
              <a:t>програмування</a:t>
            </a:r>
            <a:endParaRPr sz="12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8666" y="1226310"/>
            <a:ext cx="1644666" cy="153574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0791" y="1128741"/>
            <a:ext cx="1641926" cy="15633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3158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740" y="961533"/>
            <a:ext cx="6344240" cy="2554545"/>
          </a:xfrm>
          <a:prstGeom prst="rect">
            <a:avLst/>
          </a:prstGeom>
          <a:noFill/>
        </p:spPr>
        <p:txBody>
          <a:bodyPr wrap="square" rtlCol="0">
            <a:spAutoFit/>
          </a:bodyPr>
          <a:lstStyle/>
          <a:p>
            <a:pPr algn="just" eaLnBrk="1" hangingPunct="1"/>
            <a:r>
              <a:rPr lang="ru-RU" altLang="x-none" sz="1600" dirty="0">
                <a:latin typeface="Arial Rounded MT Bold" charset="0"/>
                <a:ea typeface="Arial Rounded MT Bold" charset="0"/>
                <a:cs typeface="Arial Rounded MT Bold" charset="0"/>
              </a:rPr>
              <a:t>Річард </a:t>
            </a:r>
            <a:r>
              <a:rPr lang="ru-RU" altLang="x-none" sz="1600" dirty="0" err="1">
                <a:latin typeface="Arial Rounded MT Bold" charset="0"/>
                <a:ea typeface="Arial Rounded MT Bold" charset="0"/>
                <a:cs typeface="Arial Rounded MT Bold" charset="0"/>
              </a:rPr>
              <a:t>Бендлер</a:t>
            </a:r>
            <a:r>
              <a:rPr lang="ru-RU" altLang="x-none" sz="1600" dirty="0">
                <a:latin typeface="Arial Rounded MT Bold" charset="0"/>
                <a:ea typeface="Arial Rounded MT Bold" charset="0"/>
                <a:cs typeface="Arial Rounded MT Bold" charset="0"/>
              </a:rPr>
              <a:t> і Джон </a:t>
            </a:r>
            <a:r>
              <a:rPr lang="ru-RU" altLang="x-none" sz="1600" dirty="0" err="1">
                <a:latin typeface="Arial Rounded MT Bold" charset="0"/>
                <a:ea typeface="Arial Rounded MT Bold" charset="0"/>
                <a:cs typeface="Arial Rounded MT Bold" charset="0"/>
              </a:rPr>
              <a:t>Гріндер</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пояснюють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в НЛП </a:t>
            </a:r>
            <a:r>
              <a:rPr lang="ru-RU" altLang="x-none" sz="1600" dirty="0" err="1">
                <a:latin typeface="Arial Rounded MT Bold" charset="0"/>
                <a:ea typeface="Arial Rounded MT Bold" charset="0"/>
                <a:cs typeface="Arial Rounded MT Bold" charset="0"/>
              </a:rPr>
              <a:t>втілені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ідеї</a:t>
            </a:r>
            <a:r>
              <a:rPr lang="ru-RU" altLang="x-none" sz="1600" dirty="0">
                <a:latin typeface="Arial Rounded MT Bold" charset="0"/>
                <a:ea typeface="Arial Rounded MT Bold" charset="0"/>
                <a:cs typeface="Arial Rounded MT Bold" charset="0"/>
              </a:rPr>
              <a:t> про те,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наші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карти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або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моделі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світу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є</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викривленими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репрезентаціями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зважаючи</a:t>
            </a:r>
            <a:r>
              <a:rPr lang="ru-RU" altLang="x-none" sz="1600" dirty="0">
                <a:latin typeface="Arial Rounded MT Bold" charset="0"/>
                <a:ea typeface="Arial Rounded MT Bold" charset="0"/>
                <a:cs typeface="Arial Rounded MT Bold" charset="0"/>
              </a:rPr>
              <a:t> на </a:t>
            </a:r>
            <a:r>
              <a:rPr lang="ru-RU" altLang="x-none" sz="1600" dirty="0" err="1">
                <a:latin typeface="Arial Rounded MT Bold" charset="0"/>
                <a:ea typeface="Arial Rounded MT Bold" charset="0"/>
                <a:cs typeface="Arial Rounded MT Bold" charset="0"/>
              </a:rPr>
              <a:t>особливості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нейрологічного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функціонування</a:t>
            </a:r>
            <a:r>
              <a:rPr lang="ru-RU" altLang="x-none" sz="1600" dirty="0">
                <a:latin typeface="Arial Rounded MT Bold" charset="0"/>
                <a:ea typeface="Arial Rounded MT Bold" charset="0"/>
                <a:cs typeface="Arial Rounded MT Bold" charset="0"/>
              </a:rPr>
              <a:t> та </a:t>
            </a:r>
            <a:r>
              <a:rPr lang="ru-RU" altLang="x-none" sz="1600" dirty="0" err="1">
                <a:latin typeface="Arial Rounded MT Bold" charset="0"/>
                <a:ea typeface="Arial Rounded MT Bold" charset="0"/>
                <a:cs typeface="Arial Rounded MT Bold" charset="0"/>
              </a:rPr>
              <a:t>обмежень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пов'язаних</a:t>
            </a:r>
            <a:r>
              <a:rPr lang="ru-RU" altLang="x-none" sz="1600" dirty="0">
                <a:latin typeface="Arial Rounded MT Bold" charset="0"/>
                <a:ea typeface="Arial Rounded MT Bold" charset="0"/>
                <a:cs typeface="Arial Rounded MT Bold" charset="0"/>
              </a:rPr>
              <a:t> з ним. </a:t>
            </a:r>
          </a:p>
          <a:p>
            <a:pPr algn="just" eaLnBrk="1" hangingPunct="1"/>
            <a:endParaRPr lang="ru-RU" altLang="x-none" sz="1600" dirty="0">
              <a:latin typeface="Arial Rounded MT Bold" charset="0"/>
              <a:ea typeface="Arial Rounded MT Bold" charset="0"/>
              <a:cs typeface="Arial Rounded MT Bold" charset="0"/>
            </a:endParaRPr>
          </a:p>
          <a:p>
            <a:pPr algn="just" eaLnBrk="1" hangingPunct="1"/>
            <a:r>
              <a:rPr lang="ru-RU" altLang="x-none" sz="1600" dirty="0">
                <a:latin typeface="Arial Rounded MT Bold" charset="0"/>
                <a:ea typeface="Arial Rounded MT Bold" charset="0"/>
                <a:cs typeface="Arial Rounded MT Bold" charset="0"/>
              </a:rPr>
              <a:t>«</a:t>
            </a:r>
            <a:r>
              <a:rPr lang="ru-RU" altLang="x-none" sz="1600" dirty="0" err="1">
                <a:latin typeface="Arial Rounded MT Bold" charset="0"/>
                <a:ea typeface="Arial Rounded MT Bold" charset="0"/>
                <a:cs typeface="Arial Rounded MT Bold" charset="0"/>
              </a:rPr>
              <a:t>Інформація</a:t>
            </a:r>
            <a:r>
              <a:rPr lang="ru-RU" altLang="x-none" sz="1600" dirty="0">
                <a:latin typeface="Arial Rounded MT Bold" charset="0"/>
                <a:ea typeface="Arial Rounded MT Bold" charset="0"/>
                <a:cs typeface="Arial Rounded MT Bold" charset="0"/>
              </a:rPr>
              <a:t> про </a:t>
            </a:r>
            <a:r>
              <a:rPr lang="ru-RU" altLang="x-none" sz="1600" dirty="0" err="1">
                <a:latin typeface="Arial Rounded MT Bold" charset="0"/>
                <a:ea typeface="Arial Rounded MT Bold" charset="0"/>
                <a:cs typeface="Arial Rounded MT Bold" charset="0"/>
              </a:rPr>
              <a:t>світ</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виходить</a:t>
            </a:r>
            <a:r>
              <a:rPr lang="ru-RU" altLang="x-none" sz="1600" dirty="0">
                <a:latin typeface="Arial Rounded MT Bold" charset="0"/>
                <a:ea typeface="Arial Rounded MT Bold" charset="0"/>
                <a:cs typeface="Arial Rounded MT Bold" charset="0"/>
              </a:rPr>
              <a:t> рецепторами </a:t>
            </a:r>
            <a:r>
              <a:rPr lang="ru-RU" altLang="x-none" sz="1600" dirty="0" err="1">
                <a:latin typeface="Arial Rounded MT Bold" charset="0"/>
                <a:ea typeface="Arial Rounded MT Bold" charset="0"/>
                <a:cs typeface="Arial Rounded MT Bold" charset="0"/>
              </a:rPr>
              <a:t>п'яти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почуттів</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потім</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піддається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різним</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нейрологічним</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лінгвістичним</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трансформаціям</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навіть</a:t>
            </a:r>
            <a:r>
              <a:rPr lang="ru-RU" altLang="x-none" sz="1600" dirty="0">
                <a:latin typeface="Arial Rounded MT Bold" charset="0"/>
                <a:ea typeface="Arial Rounded MT Bold" charset="0"/>
                <a:cs typeface="Arial Rounded MT Bold" charset="0"/>
              </a:rPr>
              <a:t> до того, як ми </a:t>
            </a:r>
            <a:r>
              <a:rPr lang="ru-RU" altLang="x-none" sz="1600" dirty="0" err="1">
                <a:latin typeface="Arial Rounded MT Bold" charset="0"/>
                <a:ea typeface="Arial Rounded MT Bold" charset="0"/>
                <a:cs typeface="Arial Rounded MT Bold" charset="0"/>
              </a:rPr>
              <a:t>вперше</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отримуємо</a:t>
            </a:r>
            <a:r>
              <a:rPr lang="ru-RU" altLang="x-none" sz="1600" dirty="0">
                <a:latin typeface="Arial Rounded MT Bold" charset="0"/>
                <a:ea typeface="Arial Rounded MT Bold" charset="0"/>
                <a:cs typeface="Arial Rounded MT Bold" charset="0"/>
              </a:rPr>
              <a:t> доступ до </a:t>
            </a:r>
            <a:r>
              <a:rPr lang="ru-RU" altLang="x-none" sz="1600" dirty="0" err="1">
                <a:latin typeface="Arial Rounded MT Bold" charset="0"/>
                <a:ea typeface="Arial Rounded MT Bold" charset="0"/>
                <a:cs typeface="Arial Rounded MT Bold" charset="0"/>
              </a:rPr>
              <a:t>цієї</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інформації</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означає</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ми </a:t>
            </a:r>
            <a:r>
              <a:rPr lang="ru-RU" altLang="x-none" sz="1600" dirty="0" err="1">
                <a:latin typeface="Arial Rounded MT Bold" charset="0"/>
                <a:ea typeface="Arial Rounded MT Bold" charset="0"/>
                <a:cs typeface="Arial Rounded MT Bold" charset="0"/>
              </a:rPr>
              <a:t>ніколи</a:t>
            </a:r>
            <a:r>
              <a:rPr lang="ru-RU" altLang="x-none" sz="1600" dirty="0">
                <a:latin typeface="Arial Rounded MT Bold" charset="0"/>
                <a:ea typeface="Arial Rounded MT Bold" charset="0"/>
                <a:cs typeface="Arial Rounded MT Bold" charset="0"/>
              </a:rPr>
              <a:t> не </a:t>
            </a:r>
            <a:r>
              <a:rPr lang="ru-RU" altLang="x-none" sz="1600" dirty="0" err="1">
                <a:latin typeface="Arial Rounded MT Bold" charset="0"/>
                <a:ea typeface="Arial Rounded MT Bold" charset="0"/>
                <a:cs typeface="Arial Rounded MT Bold" charset="0"/>
              </a:rPr>
              <a:t>переживаємо</a:t>
            </a:r>
            <a:r>
              <a:rPr lang="ru-RU" altLang="x-none" sz="1600" dirty="0">
                <a:latin typeface="Arial Rounded MT Bold" charset="0"/>
                <a:ea typeface="Arial Rounded MT Bold" charset="0"/>
                <a:cs typeface="Arial Rounded MT Bold" charset="0"/>
              </a:rPr>
              <a:t> на </a:t>
            </a:r>
            <a:r>
              <a:rPr lang="ru-RU" altLang="x-none" sz="1600" dirty="0" err="1">
                <a:latin typeface="Arial Rounded MT Bold" charset="0"/>
                <a:ea typeface="Arial Rounded MT Bold" charset="0"/>
                <a:cs typeface="Arial Rounded MT Bold" charset="0"/>
              </a:rPr>
              <a:t>досвіді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об'єктивну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реальність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ще</a:t>
            </a:r>
            <a:r>
              <a:rPr lang="ru-RU" altLang="x-none" sz="1600" dirty="0">
                <a:latin typeface="Arial Rounded MT Bold" charset="0"/>
                <a:ea typeface="Arial Rounded MT Bold" charset="0"/>
                <a:cs typeface="Arial Rounded MT Bold" charset="0"/>
              </a:rPr>
              <a:t> не </a:t>
            </a:r>
            <a:r>
              <a:rPr lang="ru-RU" altLang="x-none" sz="1600" dirty="0" err="1">
                <a:latin typeface="Arial Rounded MT Bold" charset="0"/>
                <a:ea typeface="Arial Rounded MT Bold" charset="0"/>
                <a:cs typeface="Arial Rounded MT Bold" charset="0"/>
              </a:rPr>
              <a:t>змінену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нашою</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мовою</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нейролога</a:t>
            </a:r>
            <a:r>
              <a:rPr lang="ru-RU" altLang="x-none" sz="1600" dirty="0">
                <a:latin typeface="Arial Rounded MT Bold" charset="0"/>
                <a:ea typeface="Arial Rounded MT Bold" charset="0"/>
                <a:cs typeface="Arial Rounded MT Bold" charset="0"/>
              </a:rPr>
              <a:t>»</a:t>
            </a:r>
          </a:p>
        </p:txBody>
      </p:sp>
    </p:spTree>
    <p:extLst>
      <p:ext uri="{BB962C8B-B14F-4D97-AF65-F5344CB8AC3E}">
        <p14:creationId xmlns:p14="http://schemas.microsoft.com/office/powerpoint/2010/main" val="1744392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96"/>
        <p:cNvGrpSpPr/>
        <p:nvPr/>
      </p:nvGrpSpPr>
      <p:grpSpPr>
        <a:xfrm>
          <a:off x="0" y="0"/>
          <a:ext cx="0" cy="0"/>
          <a:chOff x="0" y="0"/>
          <a:chExt cx="0" cy="0"/>
        </a:xfrm>
      </p:grpSpPr>
      <p:sp>
        <p:nvSpPr>
          <p:cNvPr id="1607" name="Google Shape;1607;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uk-UA" dirty="0">
                <a:solidFill>
                  <a:schemeClr val="accent1">
                    <a:tint val="83000"/>
                    <a:satMod val="150000"/>
                  </a:schemeClr>
                </a:solidFill>
              </a:rPr>
              <a:t>Значення НЛП</a:t>
            </a:r>
            <a:endParaRPr dirty="0"/>
          </a:p>
        </p:txBody>
      </p:sp>
      <p:grpSp>
        <p:nvGrpSpPr>
          <p:cNvPr id="1667" name="Google Shape;1667;p47"/>
          <p:cNvGrpSpPr/>
          <p:nvPr/>
        </p:nvGrpSpPr>
        <p:grpSpPr>
          <a:xfrm rot="20526473">
            <a:off x="580328" y="1206626"/>
            <a:ext cx="279344" cy="353076"/>
            <a:chOff x="5566000" y="3362000"/>
            <a:chExt cx="334825" cy="423200"/>
          </a:xfrm>
        </p:grpSpPr>
        <p:sp>
          <p:nvSpPr>
            <p:cNvPr id="1668" name="Google Shape;1668;p47"/>
            <p:cNvSpPr/>
            <p:nvPr/>
          </p:nvSpPr>
          <p:spPr>
            <a:xfrm>
              <a:off x="5566000" y="3362000"/>
              <a:ext cx="334825" cy="74450"/>
            </a:xfrm>
            <a:custGeom>
              <a:avLst/>
              <a:gdLst/>
              <a:ahLst/>
              <a:cxnLst/>
              <a:rect l="l" t="t" r="r" b="b"/>
              <a:pathLst>
                <a:path w="13393" h="2978" extrusionOk="0">
                  <a:moveTo>
                    <a:pt x="1488" y="1"/>
                  </a:moveTo>
                  <a:lnTo>
                    <a:pt x="1209" y="47"/>
                  </a:lnTo>
                  <a:lnTo>
                    <a:pt x="930" y="140"/>
                  </a:lnTo>
                  <a:lnTo>
                    <a:pt x="651" y="233"/>
                  </a:lnTo>
                  <a:lnTo>
                    <a:pt x="465" y="419"/>
                  </a:lnTo>
                  <a:lnTo>
                    <a:pt x="279" y="652"/>
                  </a:lnTo>
                  <a:lnTo>
                    <a:pt x="140" y="931"/>
                  </a:lnTo>
                  <a:lnTo>
                    <a:pt x="47" y="1210"/>
                  </a:lnTo>
                  <a:lnTo>
                    <a:pt x="0" y="1489"/>
                  </a:lnTo>
                  <a:lnTo>
                    <a:pt x="47" y="1768"/>
                  </a:lnTo>
                  <a:lnTo>
                    <a:pt x="140" y="2047"/>
                  </a:lnTo>
                  <a:lnTo>
                    <a:pt x="279" y="2326"/>
                  </a:lnTo>
                  <a:lnTo>
                    <a:pt x="465" y="2559"/>
                  </a:lnTo>
                  <a:lnTo>
                    <a:pt x="651" y="2745"/>
                  </a:lnTo>
                  <a:lnTo>
                    <a:pt x="930" y="2838"/>
                  </a:lnTo>
                  <a:lnTo>
                    <a:pt x="1209" y="2931"/>
                  </a:lnTo>
                  <a:lnTo>
                    <a:pt x="1488" y="2977"/>
                  </a:lnTo>
                  <a:lnTo>
                    <a:pt x="12881" y="2977"/>
                  </a:lnTo>
                  <a:lnTo>
                    <a:pt x="13067" y="2931"/>
                  </a:lnTo>
                  <a:lnTo>
                    <a:pt x="13206" y="2838"/>
                  </a:lnTo>
                  <a:lnTo>
                    <a:pt x="13346" y="2652"/>
                  </a:lnTo>
                  <a:lnTo>
                    <a:pt x="13392" y="2466"/>
                  </a:lnTo>
                  <a:lnTo>
                    <a:pt x="13392" y="512"/>
                  </a:lnTo>
                  <a:lnTo>
                    <a:pt x="13346" y="326"/>
                  </a:lnTo>
                  <a:lnTo>
                    <a:pt x="13206" y="140"/>
                  </a:lnTo>
                  <a:lnTo>
                    <a:pt x="13067" y="47"/>
                  </a:lnTo>
                  <a:lnTo>
                    <a:pt x="128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47"/>
            <p:cNvSpPr/>
            <p:nvPr/>
          </p:nvSpPr>
          <p:spPr>
            <a:xfrm>
              <a:off x="5566000" y="3362000"/>
              <a:ext cx="334825" cy="74450"/>
            </a:xfrm>
            <a:custGeom>
              <a:avLst/>
              <a:gdLst/>
              <a:ahLst/>
              <a:cxnLst/>
              <a:rect l="l" t="t" r="r" b="b"/>
              <a:pathLst>
                <a:path w="13393" h="2978" fill="none" extrusionOk="0">
                  <a:moveTo>
                    <a:pt x="1488" y="2977"/>
                  </a:moveTo>
                  <a:lnTo>
                    <a:pt x="12881" y="2977"/>
                  </a:lnTo>
                  <a:lnTo>
                    <a:pt x="12881" y="2977"/>
                  </a:lnTo>
                  <a:lnTo>
                    <a:pt x="13067" y="2931"/>
                  </a:lnTo>
                  <a:lnTo>
                    <a:pt x="13206" y="2838"/>
                  </a:lnTo>
                  <a:lnTo>
                    <a:pt x="13346" y="2652"/>
                  </a:lnTo>
                  <a:lnTo>
                    <a:pt x="13392" y="2466"/>
                  </a:lnTo>
                  <a:lnTo>
                    <a:pt x="13392" y="512"/>
                  </a:lnTo>
                  <a:lnTo>
                    <a:pt x="13392" y="512"/>
                  </a:lnTo>
                  <a:lnTo>
                    <a:pt x="13346" y="326"/>
                  </a:lnTo>
                  <a:lnTo>
                    <a:pt x="13206" y="140"/>
                  </a:lnTo>
                  <a:lnTo>
                    <a:pt x="13067" y="47"/>
                  </a:lnTo>
                  <a:lnTo>
                    <a:pt x="12881" y="1"/>
                  </a:lnTo>
                  <a:lnTo>
                    <a:pt x="1488" y="1"/>
                  </a:lnTo>
                  <a:lnTo>
                    <a:pt x="1488" y="1"/>
                  </a:lnTo>
                  <a:lnTo>
                    <a:pt x="1209" y="47"/>
                  </a:lnTo>
                  <a:lnTo>
                    <a:pt x="930" y="140"/>
                  </a:lnTo>
                  <a:lnTo>
                    <a:pt x="651" y="233"/>
                  </a:lnTo>
                  <a:lnTo>
                    <a:pt x="465" y="419"/>
                  </a:lnTo>
                  <a:lnTo>
                    <a:pt x="279" y="652"/>
                  </a:lnTo>
                  <a:lnTo>
                    <a:pt x="140" y="931"/>
                  </a:lnTo>
                  <a:lnTo>
                    <a:pt x="47" y="1210"/>
                  </a:lnTo>
                  <a:lnTo>
                    <a:pt x="0" y="1489"/>
                  </a:lnTo>
                  <a:lnTo>
                    <a:pt x="0" y="1489"/>
                  </a:lnTo>
                  <a:lnTo>
                    <a:pt x="47" y="1768"/>
                  </a:lnTo>
                  <a:lnTo>
                    <a:pt x="140" y="2047"/>
                  </a:lnTo>
                  <a:lnTo>
                    <a:pt x="279" y="2326"/>
                  </a:lnTo>
                  <a:lnTo>
                    <a:pt x="465" y="2559"/>
                  </a:lnTo>
                  <a:lnTo>
                    <a:pt x="651" y="2745"/>
                  </a:lnTo>
                  <a:lnTo>
                    <a:pt x="930" y="2838"/>
                  </a:lnTo>
                  <a:lnTo>
                    <a:pt x="1209" y="2931"/>
                  </a:lnTo>
                  <a:lnTo>
                    <a:pt x="1488" y="2977"/>
                  </a:lnTo>
                  <a:lnTo>
                    <a:pt x="1488" y="297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47"/>
            <p:cNvSpPr/>
            <p:nvPr/>
          </p:nvSpPr>
          <p:spPr>
            <a:xfrm>
              <a:off x="5603200" y="34364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47"/>
            <p:cNvSpPr/>
            <p:nvPr/>
          </p:nvSpPr>
          <p:spPr>
            <a:xfrm>
              <a:off x="5640400" y="3521275"/>
              <a:ext cx="80225" cy="191850"/>
            </a:xfrm>
            <a:custGeom>
              <a:avLst/>
              <a:gdLst/>
              <a:ahLst/>
              <a:cxnLst/>
              <a:rect l="l" t="t" r="r" b="b"/>
              <a:pathLst>
                <a:path w="3209" h="7674" extrusionOk="0">
                  <a:moveTo>
                    <a:pt x="2790" y="1"/>
                  </a:moveTo>
                  <a:lnTo>
                    <a:pt x="2604" y="47"/>
                  </a:lnTo>
                  <a:lnTo>
                    <a:pt x="2418" y="187"/>
                  </a:lnTo>
                  <a:lnTo>
                    <a:pt x="2325" y="419"/>
                  </a:lnTo>
                  <a:lnTo>
                    <a:pt x="2325" y="605"/>
                  </a:lnTo>
                  <a:lnTo>
                    <a:pt x="2325" y="745"/>
                  </a:lnTo>
                  <a:lnTo>
                    <a:pt x="2325" y="884"/>
                  </a:lnTo>
                  <a:lnTo>
                    <a:pt x="2279" y="977"/>
                  </a:lnTo>
                  <a:lnTo>
                    <a:pt x="2232" y="1070"/>
                  </a:lnTo>
                  <a:lnTo>
                    <a:pt x="2139" y="1163"/>
                  </a:lnTo>
                  <a:lnTo>
                    <a:pt x="2000" y="1210"/>
                  </a:lnTo>
                  <a:lnTo>
                    <a:pt x="1907" y="1256"/>
                  </a:lnTo>
                  <a:lnTo>
                    <a:pt x="1442" y="1256"/>
                  </a:lnTo>
                  <a:lnTo>
                    <a:pt x="1302" y="1349"/>
                  </a:lnTo>
                  <a:lnTo>
                    <a:pt x="1163" y="1442"/>
                  </a:lnTo>
                  <a:lnTo>
                    <a:pt x="1023" y="1535"/>
                  </a:lnTo>
                  <a:lnTo>
                    <a:pt x="977" y="1675"/>
                  </a:lnTo>
                  <a:lnTo>
                    <a:pt x="930" y="1814"/>
                  </a:lnTo>
                  <a:lnTo>
                    <a:pt x="884" y="1954"/>
                  </a:lnTo>
                  <a:lnTo>
                    <a:pt x="884" y="2093"/>
                  </a:lnTo>
                  <a:lnTo>
                    <a:pt x="930" y="2279"/>
                  </a:lnTo>
                  <a:lnTo>
                    <a:pt x="1023" y="2419"/>
                  </a:lnTo>
                  <a:lnTo>
                    <a:pt x="1116" y="2558"/>
                  </a:lnTo>
                  <a:lnTo>
                    <a:pt x="1256" y="2651"/>
                  </a:lnTo>
                  <a:lnTo>
                    <a:pt x="1395" y="2744"/>
                  </a:lnTo>
                  <a:lnTo>
                    <a:pt x="1535" y="2791"/>
                  </a:lnTo>
                  <a:lnTo>
                    <a:pt x="1721" y="2791"/>
                  </a:lnTo>
                  <a:lnTo>
                    <a:pt x="1907" y="2837"/>
                  </a:lnTo>
                  <a:lnTo>
                    <a:pt x="2093" y="2930"/>
                  </a:lnTo>
                  <a:lnTo>
                    <a:pt x="2186" y="3070"/>
                  </a:lnTo>
                  <a:lnTo>
                    <a:pt x="2232" y="3256"/>
                  </a:lnTo>
                  <a:lnTo>
                    <a:pt x="2232" y="3395"/>
                  </a:lnTo>
                  <a:lnTo>
                    <a:pt x="2186" y="3488"/>
                  </a:lnTo>
                  <a:lnTo>
                    <a:pt x="2093" y="3674"/>
                  </a:lnTo>
                  <a:lnTo>
                    <a:pt x="1907" y="3767"/>
                  </a:lnTo>
                  <a:lnTo>
                    <a:pt x="1674" y="3814"/>
                  </a:lnTo>
                  <a:lnTo>
                    <a:pt x="1349" y="3767"/>
                  </a:lnTo>
                  <a:lnTo>
                    <a:pt x="1023" y="3674"/>
                  </a:lnTo>
                  <a:lnTo>
                    <a:pt x="744" y="3535"/>
                  </a:lnTo>
                  <a:lnTo>
                    <a:pt x="465" y="3349"/>
                  </a:lnTo>
                  <a:lnTo>
                    <a:pt x="326" y="3349"/>
                  </a:lnTo>
                  <a:lnTo>
                    <a:pt x="186" y="3442"/>
                  </a:lnTo>
                  <a:lnTo>
                    <a:pt x="93" y="3581"/>
                  </a:lnTo>
                  <a:lnTo>
                    <a:pt x="47" y="3674"/>
                  </a:lnTo>
                  <a:lnTo>
                    <a:pt x="0" y="3814"/>
                  </a:lnTo>
                  <a:lnTo>
                    <a:pt x="47" y="4046"/>
                  </a:lnTo>
                  <a:lnTo>
                    <a:pt x="233" y="4232"/>
                  </a:lnTo>
                  <a:lnTo>
                    <a:pt x="419" y="4325"/>
                  </a:lnTo>
                  <a:lnTo>
                    <a:pt x="651" y="4325"/>
                  </a:lnTo>
                  <a:lnTo>
                    <a:pt x="791" y="4279"/>
                  </a:lnTo>
                  <a:lnTo>
                    <a:pt x="977" y="4325"/>
                  </a:lnTo>
                  <a:lnTo>
                    <a:pt x="1116" y="4418"/>
                  </a:lnTo>
                  <a:lnTo>
                    <a:pt x="1209" y="4558"/>
                  </a:lnTo>
                  <a:lnTo>
                    <a:pt x="1256" y="4697"/>
                  </a:lnTo>
                  <a:lnTo>
                    <a:pt x="1256" y="4837"/>
                  </a:lnTo>
                  <a:lnTo>
                    <a:pt x="1209" y="5023"/>
                  </a:lnTo>
                  <a:lnTo>
                    <a:pt x="1116" y="5162"/>
                  </a:lnTo>
                  <a:lnTo>
                    <a:pt x="1023" y="5255"/>
                  </a:lnTo>
                  <a:lnTo>
                    <a:pt x="930" y="5395"/>
                  </a:lnTo>
                  <a:lnTo>
                    <a:pt x="884" y="5534"/>
                  </a:lnTo>
                  <a:lnTo>
                    <a:pt x="884" y="5720"/>
                  </a:lnTo>
                  <a:lnTo>
                    <a:pt x="884" y="5860"/>
                  </a:lnTo>
                  <a:lnTo>
                    <a:pt x="930" y="6046"/>
                  </a:lnTo>
                  <a:lnTo>
                    <a:pt x="1023" y="6185"/>
                  </a:lnTo>
                  <a:lnTo>
                    <a:pt x="1163" y="6278"/>
                  </a:lnTo>
                  <a:lnTo>
                    <a:pt x="1256" y="6418"/>
                  </a:lnTo>
                  <a:lnTo>
                    <a:pt x="1442" y="6464"/>
                  </a:lnTo>
                  <a:lnTo>
                    <a:pt x="1860" y="6464"/>
                  </a:lnTo>
                  <a:lnTo>
                    <a:pt x="2000" y="6511"/>
                  </a:lnTo>
                  <a:lnTo>
                    <a:pt x="2093" y="6557"/>
                  </a:lnTo>
                  <a:lnTo>
                    <a:pt x="2186" y="6650"/>
                  </a:lnTo>
                  <a:lnTo>
                    <a:pt x="2279" y="6743"/>
                  </a:lnTo>
                  <a:lnTo>
                    <a:pt x="2325" y="6836"/>
                  </a:lnTo>
                  <a:lnTo>
                    <a:pt x="2325" y="6929"/>
                  </a:lnTo>
                  <a:lnTo>
                    <a:pt x="2325" y="7069"/>
                  </a:lnTo>
                  <a:lnTo>
                    <a:pt x="2325" y="7301"/>
                  </a:lnTo>
                  <a:lnTo>
                    <a:pt x="2418" y="7487"/>
                  </a:lnTo>
                  <a:lnTo>
                    <a:pt x="2558" y="7580"/>
                  </a:lnTo>
                  <a:lnTo>
                    <a:pt x="2651" y="7627"/>
                  </a:lnTo>
                  <a:lnTo>
                    <a:pt x="2790" y="7673"/>
                  </a:lnTo>
                  <a:lnTo>
                    <a:pt x="2930" y="7627"/>
                  </a:lnTo>
                  <a:lnTo>
                    <a:pt x="3023" y="7580"/>
                  </a:lnTo>
                  <a:lnTo>
                    <a:pt x="3162" y="7534"/>
                  </a:lnTo>
                  <a:lnTo>
                    <a:pt x="3209" y="7441"/>
                  </a:lnTo>
                  <a:lnTo>
                    <a:pt x="3209" y="5999"/>
                  </a:lnTo>
                  <a:lnTo>
                    <a:pt x="2930" y="6092"/>
                  </a:lnTo>
                  <a:lnTo>
                    <a:pt x="2651" y="6092"/>
                  </a:lnTo>
                  <a:lnTo>
                    <a:pt x="2418" y="6046"/>
                  </a:lnTo>
                  <a:lnTo>
                    <a:pt x="2279" y="5906"/>
                  </a:lnTo>
                  <a:lnTo>
                    <a:pt x="2186" y="5767"/>
                  </a:lnTo>
                  <a:lnTo>
                    <a:pt x="2186" y="5581"/>
                  </a:lnTo>
                  <a:lnTo>
                    <a:pt x="2232" y="5348"/>
                  </a:lnTo>
                  <a:lnTo>
                    <a:pt x="2325" y="5209"/>
                  </a:lnTo>
                  <a:lnTo>
                    <a:pt x="2511" y="5116"/>
                  </a:lnTo>
                  <a:lnTo>
                    <a:pt x="2744" y="5116"/>
                  </a:lnTo>
                  <a:lnTo>
                    <a:pt x="2883" y="5069"/>
                  </a:lnTo>
                  <a:lnTo>
                    <a:pt x="3069" y="4976"/>
                  </a:lnTo>
                  <a:lnTo>
                    <a:pt x="3162" y="4837"/>
                  </a:lnTo>
                  <a:lnTo>
                    <a:pt x="3209" y="4697"/>
                  </a:lnTo>
                  <a:lnTo>
                    <a:pt x="3209" y="233"/>
                  </a:lnTo>
                  <a:lnTo>
                    <a:pt x="3162" y="140"/>
                  </a:lnTo>
                  <a:lnTo>
                    <a:pt x="3023" y="47"/>
                  </a:lnTo>
                  <a:lnTo>
                    <a:pt x="293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47"/>
            <p:cNvSpPr/>
            <p:nvPr/>
          </p:nvSpPr>
          <p:spPr>
            <a:xfrm>
              <a:off x="5640400" y="3521275"/>
              <a:ext cx="80225" cy="191850"/>
            </a:xfrm>
            <a:custGeom>
              <a:avLst/>
              <a:gdLst/>
              <a:ahLst/>
              <a:cxnLst/>
              <a:rect l="l" t="t" r="r" b="b"/>
              <a:pathLst>
                <a:path w="3209" h="7674" fill="none" extrusionOk="0">
                  <a:moveTo>
                    <a:pt x="2697" y="5116"/>
                  </a:moveTo>
                  <a:lnTo>
                    <a:pt x="2697" y="5116"/>
                  </a:lnTo>
                  <a:lnTo>
                    <a:pt x="2744" y="5116"/>
                  </a:lnTo>
                  <a:lnTo>
                    <a:pt x="2744" y="5116"/>
                  </a:lnTo>
                  <a:lnTo>
                    <a:pt x="2883" y="5069"/>
                  </a:lnTo>
                  <a:lnTo>
                    <a:pt x="3069" y="4976"/>
                  </a:lnTo>
                  <a:lnTo>
                    <a:pt x="3162" y="4837"/>
                  </a:lnTo>
                  <a:lnTo>
                    <a:pt x="3209" y="4697"/>
                  </a:lnTo>
                  <a:lnTo>
                    <a:pt x="3209" y="4697"/>
                  </a:lnTo>
                  <a:lnTo>
                    <a:pt x="3209" y="233"/>
                  </a:lnTo>
                  <a:lnTo>
                    <a:pt x="3209" y="233"/>
                  </a:lnTo>
                  <a:lnTo>
                    <a:pt x="3162" y="140"/>
                  </a:lnTo>
                  <a:lnTo>
                    <a:pt x="3023" y="47"/>
                  </a:lnTo>
                  <a:lnTo>
                    <a:pt x="2930" y="1"/>
                  </a:lnTo>
                  <a:lnTo>
                    <a:pt x="2790" y="1"/>
                  </a:lnTo>
                  <a:lnTo>
                    <a:pt x="2790" y="1"/>
                  </a:lnTo>
                  <a:lnTo>
                    <a:pt x="2604" y="47"/>
                  </a:lnTo>
                  <a:lnTo>
                    <a:pt x="2418" y="187"/>
                  </a:lnTo>
                  <a:lnTo>
                    <a:pt x="2418" y="187"/>
                  </a:lnTo>
                  <a:lnTo>
                    <a:pt x="2325" y="419"/>
                  </a:lnTo>
                  <a:lnTo>
                    <a:pt x="2325" y="605"/>
                  </a:lnTo>
                  <a:lnTo>
                    <a:pt x="2325" y="605"/>
                  </a:lnTo>
                  <a:lnTo>
                    <a:pt x="2325" y="745"/>
                  </a:lnTo>
                  <a:lnTo>
                    <a:pt x="2325" y="884"/>
                  </a:lnTo>
                  <a:lnTo>
                    <a:pt x="2279" y="977"/>
                  </a:lnTo>
                  <a:lnTo>
                    <a:pt x="2232" y="1070"/>
                  </a:lnTo>
                  <a:lnTo>
                    <a:pt x="2232" y="1070"/>
                  </a:lnTo>
                  <a:lnTo>
                    <a:pt x="2139" y="1163"/>
                  </a:lnTo>
                  <a:lnTo>
                    <a:pt x="2000" y="1210"/>
                  </a:lnTo>
                  <a:lnTo>
                    <a:pt x="1907" y="1256"/>
                  </a:lnTo>
                  <a:lnTo>
                    <a:pt x="1767" y="1256"/>
                  </a:lnTo>
                  <a:lnTo>
                    <a:pt x="1767" y="1256"/>
                  </a:lnTo>
                  <a:lnTo>
                    <a:pt x="1581" y="1256"/>
                  </a:lnTo>
                  <a:lnTo>
                    <a:pt x="1442" y="1256"/>
                  </a:lnTo>
                  <a:lnTo>
                    <a:pt x="1302" y="1349"/>
                  </a:lnTo>
                  <a:lnTo>
                    <a:pt x="1163" y="1442"/>
                  </a:lnTo>
                  <a:lnTo>
                    <a:pt x="1163" y="1442"/>
                  </a:lnTo>
                  <a:lnTo>
                    <a:pt x="1023" y="1535"/>
                  </a:lnTo>
                  <a:lnTo>
                    <a:pt x="977" y="1675"/>
                  </a:lnTo>
                  <a:lnTo>
                    <a:pt x="930" y="1814"/>
                  </a:lnTo>
                  <a:lnTo>
                    <a:pt x="884" y="1954"/>
                  </a:lnTo>
                  <a:lnTo>
                    <a:pt x="884" y="1954"/>
                  </a:lnTo>
                  <a:lnTo>
                    <a:pt x="884" y="2093"/>
                  </a:lnTo>
                  <a:lnTo>
                    <a:pt x="930" y="2279"/>
                  </a:lnTo>
                  <a:lnTo>
                    <a:pt x="1023" y="2419"/>
                  </a:lnTo>
                  <a:lnTo>
                    <a:pt x="1116" y="2558"/>
                  </a:lnTo>
                  <a:lnTo>
                    <a:pt x="1256" y="2651"/>
                  </a:lnTo>
                  <a:lnTo>
                    <a:pt x="1395" y="2744"/>
                  </a:lnTo>
                  <a:lnTo>
                    <a:pt x="1535" y="2791"/>
                  </a:lnTo>
                  <a:lnTo>
                    <a:pt x="1721" y="2791"/>
                  </a:lnTo>
                  <a:lnTo>
                    <a:pt x="1721" y="2791"/>
                  </a:lnTo>
                  <a:lnTo>
                    <a:pt x="1907" y="2837"/>
                  </a:lnTo>
                  <a:lnTo>
                    <a:pt x="2093" y="2930"/>
                  </a:lnTo>
                  <a:lnTo>
                    <a:pt x="2186" y="3070"/>
                  </a:lnTo>
                  <a:lnTo>
                    <a:pt x="2232" y="3256"/>
                  </a:lnTo>
                  <a:lnTo>
                    <a:pt x="2232" y="3256"/>
                  </a:lnTo>
                  <a:lnTo>
                    <a:pt x="2232" y="3395"/>
                  </a:lnTo>
                  <a:lnTo>
                    <a:pt x="2186" y="3488"/>
                  </a:lnTo>
                  <a:lnTo>
                    <a:pt x="2093" y="3674"/>
                  </a:lnTo>
                  <a:lnTo>
                    <a:pt x="1907" y="3767"/>
                  </a:lnTo>
                  <a:lnTo>
                    <a:pt x="1674" y="3814"/>
                  </a:lnTo>
                  <a:lnTo>
                    <a:pt x="1674" y="3814"/>
                  </a:lnTo>
                  <a:lnTo>
                    <a:pt x="1349" y="3767"/>
                  </a:lnTo>
                  <a:lnTo>
                    <a:pt x="1023" y="3674"/>
                  </a:lnTo>
                  <a:lnTo>
                    <a:pt x="744" y="3535"/>
                  </a:lnTo>
                  <a:lnTo>
                    <a:pt x="465" y="3349"/>
                  </a:lnTo>
                  <a:lnTo>
                    <a:pt x="465" y="3349"/>
                  </a:lnTo>
                  <a:lnTo>
                    <a:pt x="326" y="3349"/>
                  </a:lnTo>
                  <a:lnTo>
                    <a:pt x="186" y="3442"/>
                  </a:lnTo>
                  <a:lnTo>
                    <a:pt x="186" y="3442"/>
                  </a:lnTo>
                  <a:lnTo>
                    <a:pt x="93" y="3581"/>
                  </a:lnTo>
                  <a:lnTo>
                    <a:pt x="47" y="3674"/>
                  </a:lnTo>
                  <a:lnTo>
                    <a:pt x="0" y="3814"/>
                  </a:lnTo>
                  <a:lnTo>
                    <a:pt x="0" y="3814"/>
                  </a:lnTo>
                  <a:lnTo>
                    <a:pt x="47" y="4046"/>
                  </a:lnTo>
                  <a:lnTo>
                    <a:pt x="233" y="4232"/>
                  </a:lnTo>
                  <a:lnTo>
                    <a:pt x="233" y="4232"/>
                  </a:lnTo>
                  <a:lnTo>
                    <a:pt x="419" y="4325"/>
                  </a:lnTo>
                  <a:lnTo>
                    <a:pt x="651" y="4325"/>
                  </a:lnTo>
                  <a:lnTo>
                    <a:pt x="651" y="4325"/>
                  </a:lnTo>
                  <a:lnTo>
                    <a:pt x="791" y="4279"/>
                  </a:lnTo>
                  <a:lnTo>
                    <a:pt x="977" y="4325"/>
                  </a:lnTo>
                  <a:lnTo>
                    <a:pt x="1116" y="4418"/>
                  </a:lnTo>
                  <a:lnTo>
                    <a:pt x="1209" y="4558"/>
                  </a:lnTo>
                  <a:lnTo>
                    <a:pt x="1209" y="4558"/>
                  </a:lnTo>
                  <a:lnTo>
                    <a:pt x="1256" y="4697"/>
                  </a:lnTo>
                  <a:lnTo>
                    <a:pt x="1256" y="4837"/>
                  </a:lnTo>
                  <a:lnTo>
                    <a:pt x="1209" y="5023"/>
                  </a:lnTo>
                  <a:lnTo>
                    <a:pt x="1116" y="5162"/>
                  </a:lnTo>
                  <a:lnTo>
                    <a:pt x="1116" y="5162"/>
                  </a:lnTo>
                  <a:lnTo>
                    <a:pt x="1023" y="5255"/>
                  </a:lnTo>
                  <a:lnTo>
                    <a:pt x="930" y="5395"/>
                  </a:lnTo>
                  <a:lnTo>
                    <a:pt x="884" y="5534"/>
                  </a:lnTo>
                  <a:lnTo>
                    <a:pt x="884" y="5720"/>
                  </a:lnTo>
                  <a:lnTo>
                    <a:pt x="884" y="5720"/>
                  </a:lnTo>
                  <a:lnTo>
                    <a:pt x="884" y="5860"/>
                  </a:lnTo>
                  <a:lnTo>
                    <a:pt x="930" y="6046"/>
                  </a:lnTo>
                  <a:lnTo>
                    <a:pt x="1023" y="6185"/>
                  </a:lnTo>
                  <a:lnTo>
                    <a:pt x="1163" y="6278"/>
                  </a:lnTo>
                  <a:lnTo>
                    <a:pt x="1163" y="6278"/>
                  </a:lnTo>
                  <a:lnTo>
                    <a:pt x="1256" y="6418"/>
                  </a:lnTo>
                  <a:lnTo>
                    <a:pt x="1442" y="6464"/>
                  </a:lnTo>
                  <a:lnTo>
                    <a:pt x="1581" y="6464"/>
                  </a:lnTo>
                  <a:lnTo>
                    <a:pt x="1767" y="6464"/>
                  </a:lnTo>
                  <a:lnTo>
                    <a:pt x="1767" y="6464"/>
                  </a:lnTo>
                  <a:lnTo>
                    <a:pt x="1860" y="6464"/>
                  </a:lnTo>
                  <a:lnTo>
                    <a:pt x="2000" y="6511"/>
                  </a:lnTo>
                  <a:lnTo>
                    <a:pt x="2093" y="6557"/>
                  </a:lnTo>
                  <a:lnTo>
                    <a:pt x="2186" y="6650"/>
                  </a:lnTo>
                  <a:lnTo>
                    <a:pt x="2186" y="6650"/>
                  </a:lnTo>
                  <a:lnTo>
                    <a:pt x="2279" y="6743"/>
                  </a:lnTo>
                  <a:lnTo>
                    <a:pt x="2325" y="6836"/>
                  </a:lnTo>
                  <a:lnTo>
                    <a:pt x="2325" y="6929"/>
                  </a:lnTo>
                  <a:lnTo>
                    <a:pt x="2325" y="7069"/>
                  </a:lnTo>
                  <a:lnTo>
                    <a:pt x="2325" y="7069"/>
                  </a:lnTo>
                  <a:lnTo>
                    <a:pt x="2325" y="7301"/>
                  </a:lnTo>
                  <a:lnTo>
                    <a:pt x="2418" y="7487"/>
                  </a:lnTo>
                  <a:lnTo>
                    <a:pt x="2418" y="7487"/>
                  </a:lnTo>
                  <a:lnTo>
                    <a:pt x="2558" y="7580"/>
                  </a:lnTo>
                  <a:lnTo>
                    <a:pt x="2651" y="7627"/>
                  </a:lnTo>
                  <a:lnTo>
                    <a:pt x="2790" y="7673"/>
                  </a:lnTo>
                  <a:lnTo>
                    <a:pt x="2790" y="7673"/>
                  </a:lnTo>
                  <a:lnTo>
                    <a:pt x="2930" y="7627"/>
                  </a:lnTo>
                  <a:lnTo>
                    <a:pt x="3023" y="7580"/>
                  </a:lnTo>
                  <a:lnTo>
                    <a:pt x="3162" y="7534"/>
                  </a:lnTo>
                  <a:lnTo>
                    <a:pt x="3209" y="7441"/>
                  </a:lnTo>
                  <a:lnTo>
                    <a:pt x="3209" y="5999"/>
                  </a:lnTo>
                  <a:lnTo>
                    <a:pt x="3209" y="5999"/>
                  </a:lnTo>
                  <a:lnTo>
                    <a:pt x="2930" y="6092"/>
                  </a:lnTo>
                  <a:lnTo>
                    <a:pt x="2651" y="6092"/>
                  </a:lnTo>
                  <a:lnTo>
                    <a:pt x="2651" y="6092"/>
                  </a:lnTo>
                  <a:lnTo>
                    <a:pt x="2418" y="6046"/>
                  </a:lnTo>
                  <a:lnTo>
                    <a:pt x="2279" y="5906"/>
                  </a:lnTo>
                  <a:lnTo>
                    <a:pt x="2186" y="5767"/>
                  </a:lnTo>
                  <a:lnTo>
                    <a:pt x="2186" y="5581"/>
                  </a:lnTo>
                  <a:lnTo>
                    <a:pt x="2186" y="5581"/>
                  </a:lnTo>
                  <a:lnTo>
                    <a:pt x="2232" y="5348"/>
                  </a:lnTo>
                  <a:lnTo>
                    <a:pt x="2325" y="5209"/>
                  </a:lnTo>
                  <a:lnTo>
                    <a:pt x="2511" y="5116"/>
                  </a:lnTo>
                  <a:lnTo>
                    <a:pt x="2697" y="5116"/>
                  </a:lnTo>
                  <a:lnTo>
                    <a:pt x="2697" y="511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47"/>
            <p:cNvSpPr/>
            <p:nvPr/>
          </p:nvSpPr>
          <p:spPr>
            <a:xfrm>
              <a:off x="5707825" y="364915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47"/>
            <p:cNvSpPr/>
            <p:nvPr/>
          </p:nvSpPr>
          <p:spPr>
            <a:xfrm>
              <a:off x="5746175" y="3521275"/>
              <a:ext cx="80250" cy="191850"/>
            </a:xfrm>
            <a:custGeom>
              <a:avLst/>
              <a:gdLst/>
              <a:ahLst/>
              <a:cxnLst/>
              <a:rect l="l" t="t" r="r" b="b"/>
              <a:pathLst>
                <a:path w="3210" h="7674" extrusionOk="0">
                  <a:moveTo>
                    <a:pt x="280" y="1"/>
                  </a:moveTo>
                  <a:lnTo>
                    <a:pt x="140" y="47"/>
                  </a:lnTo>
                  <a:lnTo>
                    <a:pt x="47" y="140"/>
                  </a:lnTo>
                  <a:lnTo>
                    <a:pt x="1" y="233"/>
                  </a:lnTo>
                  <a:lnTo>
                    <a:pt x="1" y="2558"/>
                  </a:lnTo>
                  <a:lnTo>
                    <a:pt x="47" y="2744"/>
                  </a:lnTo>
                  <a:lnTo>
                    <a:pt x="140" y="2837"/>
                  </a:lnTo>
                  <a:lnTo>
                    <a:pt x="280" y="2930"/>
                  </a:lnTo>
                  <a:lnTo>
                    <a:pt x="466" y="2977"/>
                  </a:lnTo>
                  <a:lnTo>
                    <a:pt x="652" y="3023"/>
                  </a:lnTo>
                  <a:lnTo>
                    <a:pt x="838" y="3116"/>
                  </a:lnTo>
                  <a:lnTo>
                    <a:pt x="977" y="3256"/>
                  </a:lnTo>
                  <a:lnTo>
                    <a:pt x="1024" y="3442"/>
                  </a:lnTo>
                  <a:lnTo>
                    <a:pt x="977" y="3674"/>
                  </a:lnTo>
                  <a:lnTo>
                    <a:pt x="884" y="3814"/>
                  </a:lnTo>
                  <a:lnTo>
                    <a:pt x="698" y="3953"/>
                  </a:lnTo>
                  <a:lnTo>
                    <a:pt x="233" y="3953"/>
                  </a:lnTo>
                  <a:lnTo>
                    <a:pt x="1" y="3907"/>
                  </a:lnTo>
                  <a:lnTo>
                    <a:pt x="1" y="7441"/>
                  </a:lnTo>
                  <a:lnTo>
                    <a:pt x="47" y="7534"/>
                  </a:lnTo>
                  <a:lnTo>
                    <a:pt x="140" y="7580"/>
                  </a:lnTo>
                  <a:lnTo>
                    <a:pt x="280" y="7627"/>
                  </a:lnTo>
                  <a:lnTo>
                    <a:pt x="419" y="7673"/>
                  </a:lnTo>
                  <a:lnTo>
                    <a:pt x="512" y="7627"/>
                  </a:lnTo>
                  <a:lnTo>
                    <a:pt x="652" y="7580"/>
                  </a:lnTo>
                  <a:lnTo>
                    <a:pt x="791" y="7487"/>
                  </a:lnTo>
                  <a:lnTo>
                    <a:pt x="884" y="7301"/>
                  </a:lnTo>
                  <a:lnTo>
                    <a:pt x="884" y="7069"/>
                  </a:lnTo>
                  <a:lnTo>
                    <a:pt x="884" y="6929"/>
                  </a:lnTo>
                  <a:lnTo>
                    <a:pt x="884" y="6836"/>
                  </a:lnTo>
                  <a:lnTo>
                    <a:pt x="931" y="6743"/>
                  </a:lnTo>
                  <a:lnTo>
                    <a:pt x="1024" y="6650"/>
                  </a:lnTo>
                  <a:lnTo>
                    <a:pt x="1117" y="6557"/>
                  </a:lnTo>
                  <a:lnTo>
                    <a:pt x="1210" y="6511"/>
                  </a:lnTo>
                  <a:lnTo>
                    <a:pt x="1303" y="6464"/>
                  </a:lnTo>
                  <a:lnTo>
                    <a:pt x="1768" y="6464"/>
                  </a:lnTo>
                  <a:lnTo>
                    <a:pt x="1907" y="6418"/>
                  </a:lnTo>
                  <a:lnTo>
                    <a:pt x="2047" y="6278"/>
                  </a:lnTo>
                  <a:lnTo>
                    <a:pt x="2186" y="6185"/>
                  </a:lnTo>
                  <a:lnTo>
                    <a:pt x="2279" y="6046"/>
                  </a:lnTo>
                  <a:lnTo>
                    <a:pt x="2326" y="5860"/>
                  </a:lnTo>
                  <a:lnTo>
                    <a:pt x="2326" y="5720"/>
                  </a:lnTo>
                  <a:lnTo>
                    <a:pt x="2326" y="5534"/>
                  </a:lnTo>
                  <a:lnTo>
                    <a:pt x="2279" y="5395"/>
                  </a:lnTo>
                  <a:lnTo>
                    <a:pt x="2186" y="5255"/>
                  </a:lnTo>
                  <a:lnTo>
                    <a:pt x="2093" y="5162"/>
                  </a:lnTo>
                  <a:lnTo>
                    <a:pt x="2000" y="5023"/>
                  </a:lnTo>
                  <a:lnTo>
                    <a:pt x="1954" y="4837"/>
                  </a:lnTo>
                  <a:lnTo>
                    <a:pt x="1954" y="4697"/>
                  </a:lnTo>
                  <a:lnTo>
                    <a:pt x="2000" y="4558"/>
                  </a:lnTo>
                  <a:lnTo>
                    <a:pt x="2093" y="4418"/>
                  </a:lnTo>
                  <a:lnTo>
                    <a:pt x="2233" y="4325"/>
                  </a:lnTo>
                  <a:lnTo>
                    <a:pt x="2419" y="4279"/>
                  </a:lnTo>
                  <a:lnTo>
                    <a:pt x="2558" y="4325"/>
                  </a:lnTo>
                  <a:lnTo>
                    <a:pt x="2791" y="4325"/>
                  </a:lnTo>
                  <a:lnTo>
                    <a:pt x="2977" y="4232"/>
                  </a:lnTo>
                  <a:lnTo>
                    <a:pt x="3116" y="4046"/>
                  </a:lnTo>
                  <a:lnTo>
                    <a:pt x="3209" y="3814"/>
                  </a:lnTo>
                  <a:lnTo>
                    <a:pt x="3163" y="3628"/>
                  </a:lnTo>
                  <a:lnTo>
                    <a:pt x="3023" y="3442"/>
                  </a:lnTo>
                  <a:lnTo>
                    <a:pt x="2837" y="3349"/>
                  </a:lnTo>
                  <a:lnTo>
                    <a:pt x="2605" y="3349"/>
                  </a:lnTo>
                  <a:lnTo>
                    <a:pt x="2465" y="3395"/>
                  </a:lnTo>
                  <a:lnTo>
                    <a:pt x="2326" y="3488"/>
                  </a:lnTo>
                  <a:lnTo>
                    <a:pt x="2140" y="3628"/>
                  </a:lnTo>
                  <a:lnTo>
                    <a:pt x="1954" y="3674"/>
                  </a:lnTo>
                  <a:lnTo>
                    <a:pt x="1768" y="3628"/>
                  </a:lnTo>
                  <a:lnTo>
                    <a:pt x="1628" y="3535"/>
                  </a:lnTo>
                  <a:lnTo>
                    <a:pt x="1489" y="3395"/>
                  </a:lnTo>
                  <a:lnTo>
                    <a:pt x="1442" y="3209"/>
                  </a:lnTo>
                  <a:lnTo>
                    <a:pt x="1489" y="3023"/>
                  </a:lnTo>
                  <a:lnTo>
                    <a:pt x="1582" y="2837"/>
                  </a:lnTo>
                  <a:lnTo>
                    <a:pt x="1861" y="2605"/>
                  </a:lnTo>
                  <a:lnTo>
                    <a:pt x="2233" y="2419"/>
                  </a:lnTo>
                  <a:lnTo>
                    <a:pt x="2326" y="2233"/>
                  </a:lnTo>
                  <a:lnTo>
                    <a:pt x="2326" y="2000"/>
                  </a:lnTo>
                  <a:lnTo>
                    <a:pt x="2279" y="1721"/>
                  </a:lnTo>
                  <a:lnTo>
                    <a:pt x="2140" y="1489"/>
                  </a:lnTo>
                  <a:lnTo>
                    <a:pt x="1954" y="1349"/>
                  </a:lnTo>
                  <a:lnTo>
                    <a:pt x="1675" y="1256"/>
                  </a:lnTo>
                  <a:lnTo>
                    <a:pt x="1582" y="1396"/>
                  </a:lnTo>
                  <a:lnTo>
                    <a:pt x="1396" y="1535"/>
                  </a:lnTo>
                  <a:lnTo>
                    <a:pt x="1163" y="1582"/>
                  </a:lnTo>
                  <a:lnTo>
                    <a:pt x="1024" y="1582"/>
                  </a:lnTo>
                  <a:lnTo>
                    <a:pt x="884" y="1489"/>
                  </a:lnTo>
                  <a:lnTo>
                    <a:pt x="745" y="1349"/>
                  </a:lnTo>
                  <a:lnTo>
                    <a:pt x="698" y="1163"/>
                  </a:lnTo>
                  <a:lnTo>
                    <a:pt x="698" y="977"/>
                  </a:lnTo>
                  <a:lnTo>
                    <a:pt x="791" y="791"/>
                  </a:lnTo>
                  <a:lnTo>
                    <a:pt x="838" y="652"/>
                  </a:lnTo>
                  <a:lnTo>
                    <a:pt x="884" y="512"/>
                  </a:lnTo>
                  <a:lnTo>
                    <a:pt x="884" y="373"/>
                  </a:lnTo>
                  <a:lnTo>
                    <a:pt x="791" y="187"/>
                  </a:lnTo>
                  <a:lnTo>
                    <a:pt x="605" y="47"/>
                  </a:lnTo>
                  <a:lnTo>
                    <a:pt x="41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47"/>
            <p:cNvSpPr/>
            <p:nvPr/>
          </p:nvSpPr>
          <p:spPr>
            <a:xfrm>
              <a:off x="5746175" y="3521275"/>
              <a:ext cx="80250" cy="191850"/>
            </a:xfrm>
            <a:custGeom>
              <a:avLst/>
              <a:gdLst/>
              <a:ahLst/>
              <a:cxnLst/>
              <a:rect l="l" t="t" r="r" b="b"/>
              <a:pathLst>
                <a:path w="3210" h="7674" fill="none" extrusionOk="0">
                  <a:moveTo>
                    <a:pt x="2605" y="3349"/>
                  </a:moveTo>
                  <a:lnTo>
                    <a:pt x="2605" y="3349"/>
                  </a:lnTo>
                  <a:lnTo>
                    <a:pt x="2465" y="3395"/>
                  </a:lnTo>
                  <a:lnTo>
                    <a:pt x="2326" y="3488"/>
                  </a:lnTo>
                  <a:lnTo>
                    <a:pt x="2326" y="3488"/>
                  </a:lnTo>
                  <a:lnTo>
                    <a:pt x="2140" y="3628"/>
                  </a:lnTo>
                  <a:lnTo>
                    <a:pt x="1954" y="3674"/>
                  </a:lnTo>
                  <a:lnTo>
                    <a:pt x="1954" y="3674"/>
                  </a:lnTo>
                  <a:lnTo>
                    <a:pt x="1768" y="3628"/>
                  </a:lnTo>
                  <a:lnTo>
                    <a:pt x="1628" y="3535"/>
                  </a:lnTo>
                  <a:lnTo>
                    <a:pt x="1628" y="3535"/>
                  </a:lnTo>
                  <a:lnTo>
                    <a:pt x="1489" y="3395"/>
                  </a:lnTo>
                  <a:lnTo>
                    <a:pt x="1442" y="3209"/>
                  </a:lnTo>
                  <a:lnTo>
                    <a:pt x="1489" y="3023"/>
                  </a:lnTo>
                  <a:lnTo>
                    <a:pt x="1582" y="2837"/>
                  </a:lnTo>
                  <a:lnTo>
                    <a:pt x="1582" y="2837"/>
                  </a:lnTo>
                  <a:lnTo>
                    <a:pt x="1861" y="2605"/>
                  </a:lnTo>
                  <a:lnTo>
                    <a:pt x="2233" y="2419"/>
                  </a:lnTo>
                  <a:lnTo>
                    <a:pt x="2233" y="2419"/>
                  </a:lnTo>
                  <a:lnTo>
                    <a:pt x="2326" y="2233"/>
                  </a:lnTo>
                  <a:lnTo>
                    <a:pt x="2326" y="2000"/>
                  </a:lnTo>
                  <a:lnTo>
                    <a:pt x="2326" y="2000"/>
                  </a:lnTo>
                  <a:lnTo>
                    <a:pt x="2279" y="1721"/>
                  </a:lnTo>
                  <a:lnTo>
                    <a:pt x="2140" y="1489"/>
                  </a:lnTo>
                  <a:lnTo>
                    <a:pt x="1954" y="1349"/>
                  </a:lnTo>
                  <a:lnTo>
                    <a:pt x="1675" y="1256"/>
                  </a:lnTo>
                  <a:lnTo>
                    <a:pt x="1675" y="1256"/>
                  </a:lnTo>
                  <a:lnTo>
                    <a:pt x="1582" y="1396"/>
                  </a:lnTo>
                  <a:lnTo>
                    <a:pt x="1582" y="1396"/>
                  </a:lnTo>
                  <a:lnTo>
                    <a:pt x="1396" y="1535"/>
                  </a:lnTo>
                  <a:lnTo>
                    <a:pt x="1163" y="1582"/>
                  </a:lnTo>
                  <a:lnTo>
                    <a:pt x="1163" y="1582"/>
                  </a:lnTo>
                  <a:lnTo>
                    <a:pt x="1024" y="1582"/>
                  </a:lnTo>
                  <a:lnTo>
                    <a:pt x="884" y="1489"/>
                  </a:lnTo>
                  <a:lnTo>
                    <a:pt x="884" y="1489"/>
                  </a:lnTo>
                  <a:lnTo>
                    <a:pt x="745" y="1349"/>
                  </a:lnTo>
                  <a:lnTo>
                    <a:pt x="698" y="1163"/>
                  </a:lnTo>
                  <a:lnTo>
                    <a:pt x="698" y="977"/>
                  </a:lnTo>
                  <a:lnTo>
                    <a:pt x="791" y="791"/>
                  </a:lnTo>
                  <a:lnTo>
                    <a:pt x="791" y="791"/>
                  </a:lnTo>
                  <a:lnTo>
                    <a:pt x="838" y="652"/>
                  </a:lnTo>
                  <a:lnTo>
                    <a:pt x="884" y="512"/>
                  </a:lnTo>
                  <a:lnTo>
                    <a:pt x="884" y="512"/>
                  </a:lnTo>
                  <a:lnTo>
                    <a:pt x="884" y="512"/>
                  </a:lnTo>
                  <a:lnTo>
                    <a:pt x="884" y="512"/>
                  </a:lnTo>
                  <a:lnTo>
                    <a:pt x="884" y="373"/>
                  </a:lnTo>
                  <a:lnTo>
                    <a:pt x="791" y="187"/>
                  </a:lnTo>
                  <a:lnTo>
                    <a:pt x="791" y="187"/>
                  </a:lnTo>
                  <a:lnTo>
                    <a:pt x="605" y="47"/>
                  </a:lnTo>
                  <a:lnTo>
                    <a:pt x="419" y="1"/>
                  </a:lnTo>
                  <a:lnTo>
                    <a:pt x="419" y="1"/>
                  </a:lnTo>
                  <a:lnTo>
                    <a:pt x="280" y="1"/>
                  </a:lnTo>
                  <a:lnTo>
                    <a:pt x="140" y="47"/>
                  </a:lnTo>
                  <a:lnTo>
                    <a:pt x="47" y="140"/>
                  </a:lnTo>
                  <a:lnTo>
                    <a:pt x="1" y="233"/>
                  </a:lnTo>
                  <a:lnTo>
                    <a:pt x="1" y="233"/>
                  </a:lnTo>
                  <a:lnTo>
                    <a:pt x="1" y="2558"/>
                  </a:lnTo>
                  <a:lnTo>
                    <a:pt x="1" y="2558"/>
                  </a:lnTo>
                  <a:lnTo>
                    <a:pt x="47" y="2744"/>
                  </a:lnTo>
                  <a:lnTo>
                    <a:pt x="140" y="2837"/>
                  </a:lnTo>
                  <a:lnTo>
                    <a:pt x="280" y="2930"/>
                  </a:lnTo>
                  <a:lnTo>
                    <a:pt x="466" y="2977"/>
                  </a:lnTo>
                  <a:lnTo>
                    <a:pt x="466" y="2977"/>
                  </a:lnTo>
                  <a:lnTo>
                    <a:pt x="652" y="3023"/>
                  </a:lnTo>
                  <a:lnTo>
                    <a:pt x="838" y="3116"/>
                  </a:lnTo>
                  <a:lnTo>
                    <a:pt x="977" y="3256"/>
                  </a:lnTo>
                  <a:lnTo>
                    <a:pt x="1024" y="3442"/>
                  </a:lnTo>
                  <a:lnTo>
                    <a:pt x="1024" y="3442"/>
                  </a:lnTo>
                  <a:lnTo>
                    <a:pt x="977" y="3674"/>
                  </a:lnTo>
                  <a:lnTo>
                    <a:pt x="884" y="3814"/>
                  </a:lnTo>
                  <a:lnTo>
                    <a:pt x="698" y="3953"/>
                  </a:lnTo>
                  <a:lnTo>
                    <a:pt x="466" y="3953"/>
                  </a:lnTo>
                  <a:lnTo>
                    <a:pt x="466" y="3953"/>
                  </a:lnTo>
                  <a:lnTo>
                    <a:pt x="233" y="3953"/>
                  </a:lnTo>
                  <a:lnTo>
                    <a:pt x="1" y="3907"/>
                  </a:lnTo>
                  <a:lnTo>
                    <a:pt x="1" y="7441"/>
                  </a:lnTo>
                  <a:lnTo>
                    <a:pt x="1" y="7441"/>
                  </a:lnTo>
                  <a:lnTo>
                    <a:pt x="47" y="7534"/>
                  </a:lnTo>
                  <a:lnTo>
                    <a:pt x="140" y="7580"/>
                  </a:lnTo>
                  <a:lnTo>
                    <a:pt x="280" y="7627"/>
                  </a:lnTo>
                  <a:lnTo>
                    <a:pt x="419" y="7673"/>
                  </a:lnTo>
                  <a:lnTo>
                    <a:pt x="419" y="7673"/>
                  </a:lnTo>
                  <a:lnTo>
                    <a:pt x="512" y="7627"/>
                  </a:lnTo>
                  <a:lnTo>
                    <a:pt x="652" y="7580"/>
                  </a:lnTo>
                  <a:lnTo>
                    <a:pt x="791" y="7487"/>
                  </a:lnTo>
                  <a:lnTo>
                    <a:pt x="791" y="7487"/>
                  </a:lnTo>
                  <a:lnTo>
                    <a:pt x="884" y="7301"/>
                  </a:lnTo>
                  <a:lnTo>
                    <a:pt x="884" y="7069"/>
                  </a:lnTo>
                  <a:lnTo>
                    <a:pt x="884" y="7069"/>
                  </a:lnTo>
                  <a:lnTo>
                    <a:pt x="884" y="6929"/>
                  </a:lnTo>
                  <a:lnTo>
                    <a:pt x="884" y="6836"/>
                  </a:lnTo>
                  <a:lnTo>
                    <a:pt x="931" y="6743"/>
                  </a:lnTo>
                  <a:lnTo>
                    <a:pt x="1024" y="6650"/>
                  </a:lnTo>
                  <a:lnTo>
                    <a:pt x="1024" y="6650"/>
                  </a:lnTo>
                  <a:lnTo>
                    <a:pt x="1117" y="6557"/>
                  </a:lnTo>
                  <a:lnTo>
                    <a:pt x="1210" y="6511"/>
                  </a:lnTo>
                  <a:lnTo>
                    <a:pt x="1303" y="6464"/>
                  </a:lnTo>
                  <a:lnTo>
                    <a:pt x="1442" y="6464"/>
                  </a:lnTo>
                  <a:lnTo>
                    <a:pt x="1442" y="6464"/>
                  </a:lnTo>
                  <a:lnTo>
                    <a:pt x="1628" y="6464"/>
                  </a:lnTo>
                  <a:lnTo>
                    <a:pt x="1768" y="6464"/>
                  </a:lnTo>
                  <a:lnTo>
                    <a:pt x="1907" y="6418"/>
                  </a:lnTo>
                  <a:lnTo>
                    <a:pt x="2047" y="6278"/>
                  </a:lnTo>
                  <a:lnTo>
                    <a:pt x="2047" y="6278"/>
                  </a:lnTo>
                  <a:lnTo>
                    <a:pt x="2186" y="6185"/>
                  </a:lnTo>
                  <a:lnTo>
                    <a:pt x="2279" y="6046"/>
                  </a:lnTo>
                  <a:lnTo>
                    <a:pt x="2326" y="5860"/>
                  </a:lnTo>
                  <a:lnTo>
                    <a:pt x="2326" y="5720"/>
                  </a:lnTo>
                  <a:lnTo>
                    <a:pt x="2326" y="5720"/>
                  </a:lnTo>
                  <a:lnTo>
                    <a:pt x="2326" y="5534"/>
                  </a:lnTo>
                  <a:lnTo>
                    <a:pt x="2279" y="5395"/>
                  </a:lnTo>
                  <a:lnTo>
                    <a:pt x="2186" y="5255"/>
                  </a:lnTo>
                  <a:lnTo>
                    <a:pt x="2093" y="5162"/>
                  </a:lnTo>
                  <a:lnTo>
                    <a:pt x="2093" y="5162"/>
                  </a:lnTo>
                  <a:lnTo>
                    <a:pt x="2000" y="5023"/>
                  </a:lnTo>
                  <a:lnTo>
                    <a:pt x="1954" y="4837"/>
                  </a:lnTo>
                  <a:lnTo>
                    <a:pt x="1954" y="4697"/>
                  </a:lnTo>
                  <a:lnTo>
                    <a:pt x="2000" y="4558"/>
                  </a:lnTo>
                  <a:lnTo>
                    <a:pt x="2000" y="4558"/>
                  </a:lnTo>
                  <a:lnTo>
                    <a:pt x="2093" y="4418"/>
                  </a:lnTo>
                  <a:lnTo>
                    <a:pt x="2233" y="4325"/>
                  </a:lnTo>
                  <a:lnTo>
                    <a:pt x="2419" y="4279"/>
                  </a:lnTo>
                  <a:lnTo>
                    <a:pt x="2558" y="4325"/>
                  </a:lnTo>
                  <a:lnTo>
                    <a:pt x="2558" y="4325"/>
                  </a:lnTo>
                  <a:lnTo>
                    <a:pt x="2791" y="4325"/>
                  </a:lnTo>
                  <a:lnTo>
                    <a:pt x="2977" y="4232"/>
                  </a:lnTo>
                  <a:lnTo>
                    <a:pt x="2977" y="4232"/>
                  </a:lnTo>
                  <a:lnTo>
                    <a:pt x="3116" y="4046"/>
                  </a:lnTo>
                  <a:lnTo>
                    <a:pt x="3209" y="3814"/>
                  </a:lnTo>
                  <a:lnTo>
                    <a:pt x="3209" y="3814"/>
                  </a:lnTo>
                  <a:lnTo>
                    <a:pt x="3163" y="3628"/>
                  </a:lnTo>
                  <a:lnTo>
                    <a:pt x="3023" y="3442"/>
                  </a:lnTo>
                  <a:lnTo>
                    <a:pt x="2837" y="3349"/>
                  </a:lnTo>
                  <a:lnTo>
                    <a:pt x="2605" y="3349"/>
                  </a:lnTo>
                  <a:lnTo>
                    <a:pt x="2605" y="3349"/>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47"/>
            <p:cNvSpPr/>
            <p:nvPr/>
          </p:nvSpPr>
          <p:spPr>
            <a:xfrm>
              <a:off x="5811275" y="360497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47"/>
            <p:cNvSpPr/>
            <p:nvPr/>
          </p:nvSpPr>
          <p:spPr>
            <a:xfrm>
              <a:off x="5566000" y="3449200"/>
              <a:ext cx="334825" cy="336000"/>
            </a:xfrm>
            <a:custGeom>
              <a:avLst/>
              <a:gdLst/>
              <a:ahLst/>
              <a:cxnLst/>
              <a:rect l="l" t="t" r="r" b="b"/>
              <a:pathLst>
                <a:path w="13393" h="13440" extrusionOk="0">
                  <a:moveTo>
                    <a:pt x="7626" y="1907"/>
                  </a:moveTo>
                  <a:lnTo>
                    <a:pt x="7952" y="1954"/>
                  </a:lnTo>
                  <a:lnTo>
                    <a:pt x="8277" y="2047"/>
                  </a:lnTo>
                  <a:lnTo>
                    <a:pt x="8556" y="2233"/>
                  </a:lnTo>
                  <a:lnTo>
                    <a:pt x="8789" y="2465"/>
                  </a:lnTo>
                  <a:lnTo>
                    <a:pt x="8975" y="2791"/>
                  </a:lnTo>
                  <a:lnTo>
                    <a:pt x="9068" y="3163"/>
                  </a:lnTo>
                  <a:lnTo>
                    <a:pt x="9393" y="3256"/>
                  </a:lnTo>
                  <a:lnTo>
                    <a:pt x="9672" y="3349"/>
                  </a:lnTo>
                  <a:lnTo>
                    <a:pt x="9905" y="3535"/>
                  </a:lnTo>
                  <a:lnTo>
                    <a:pt x="10091" y="3767"/>
                  </a:lnTo>
                  <a:lnTo>
                    <a:pt x="10277" y="4000"/>
                  </a:lnTo>
                  <a:lnTo>
                    <a:pt x="10416" y="4279"/>
                  </a:lnTo>
                  <a:lnTo>
                    <a:pt x="10509" y="4558"/>
                  </a:lnTo>
                  <a:lnTo>
                    <a:pt x="10556" y="4883"/>
                  </a:lnTo>
                  <a:lnTo>
                    <a:pt x="10509" y="5116"/>
                  </a:lnTo>
                  <a:lnTo>
                    <a:pt x="10463" y="5348"/>
                  </a:lnTo>
                  <a:lnTo>
                    <a:pt x="10649" y="5441"/>
                  </a:lnTo>
                  <a:lnTo>
                    <a:pt x="10928" y="5627"/>
                  </a:lnTo>
                  <a:lnTo>
                    <a:pt x="11114" y="5860"/>
                  </a:lnTo>
                  <a:lnTo>
                    <a:pt x="11300" y="6185"/>
                  </a:lnTo>
                  <a:lnTo>
                    <a:pt x="11346" y="6418"/>
                  </a:lnTo>
                  <a:lnTo>
                    <a:pt x="11393" y="6697"/>
                  </a:lnTo>
                  <a:lnTo>
                    <a:pt x="11346" y="7069"/>
                  </a:lnTo>
                  <a:lnTo>
                    <a:pt x="11253" y="7394"/>
                  </a:lnTo>
                  <a:lnTo>
                    <a:pt x="11067" y="7673"/>
                  </a:lnTo>
                  <a:lnTo>
                    <a:pt x="10788" y="7906"/>
                  </a:lnTo>
                  <a:lnTo>
                    <a:pt x="10463" y="8092"/>
                  </a:lnTo>
                  <a:lnTo>
                    <a:pt x="10509" y="8324"/>
                  </a:lnTo>
                  <a:lnTo>
                    <a:pt x="10556" y="8603"/>
                  </a:lnTo>
                  <a:lnTo>
                    <a:pt x="10509" y="8975"/>
                  </a:lnTo>
                  <a:lnTo>
                    <a:pt x="10370" y="9347"/>
                  </a:lnTo>
                  <a:lnTo>
                    <a:pt x="10184" y="9673"/>
                  </a:lnTo>
                  <a:lnTo>
                    <a:pt x="9905" y="9952"/>
                  </a:lnTo>
                  <a:lnTo>
                    <a:pt x="9719" y="10091"/>
                  </a:lnTo>
                  <a:lnTo>
                    <a:pt x="9533" y="10184"/>
                  </a:lnTo>
                  <a:lnTo>
                    <a:pt x="9300" y="10277"/>
                  </a:lnTo>
                  <a:lnTo>
                    <a:pt x="9068" y="10324"/>
                  </a:lnTo>
                  <a:lnTo>
                    <a:pt x="8928" y="10696"/>
                  </a:lnTo>
                  <a:lnTo>
                    <a:pt x="8742" y="10975"/>
                  </a:lnTo>
                  <a:lnTo>
                    <a:pt x="8510" y="11207"/>
                  </a:lnTo>
                  <a:lnTo>
                    <a:pt x="8231" y="11393"/>
                  </a:lnTo>
                  <a:lnTo>
                    <a:pt x="7952" y="11486"/>
                  </a:lnTo>
                  <a:lnTo>
                    <a:pt x="7626" y="11533"/>
                  </a:lnTo>
                  <a:lnTo>
                    <a:pt x="7347" y="11486"/>
                  </a:lnTo>
                  <a:lnTo>
                    <a:pt x="7115" y="11440"/>
                  </a:lnTo>
                  <a:lnTo>
                    <a:pt x="6882" y="11347"/>
                  </a:lnTo>
                  <a:lnTo>
                    <a:pt x="6696" y="11207"/>
                  </a:lnTo>
                  <a:lnTo>
                    <a:pt x="6510" y="11347"/>
                  </a:lnTo>
                  <a:lnTo>
                    <a:pt x="6278" y="11440"/>
                  </a:lnTo>
                  <a:lnTo>
                    <a:pt x="6045" y="11486"/>
                  </a:lnTo>
                  <a:lnTo>
                    <a:pt x="5766" y="11533"/>
                  </a:lnTo>
                  <a:lnTo>
                    <a:pt x="5441" y="11486"/>
                  </a:lnTo>
                  <a:lnTo>
                    <a:pt x="5162" y="11393"/>
                  </a:lnTo>
                  <a:lnTo>
                    <a:pt x="4883" y="11207"/>
                  </a:lnTo>
                  <a:lnTo>
                    <a:pt x="4650" y="10975"/>
                  </a:lnTo>
                  <a:lnTo>
                    <a:pt x="4464" y="10696"/>
                  </a:lnTo>
                  <a:lnTo>
                    <a:pt x="4325" y="10324"/>
                  </a:lnTo>
                  <a:lnTo>
                    <a:pt x="4092" y="10277"/>
                  </a:lnTo>
                  <a:lnTo>
                    <a:pt x="3860" y="10184"/>
                  </a:lnTo>
                  <a:lnTo>
                    <a:pt x="3674" y="10091"/>
                  </a:lnTo>
                  <a:lnTo>
                    <a:pt x="3488" y="9952"/>
                  </a:lnTo>
                  <a:lnTo>
                    <a:pt x="3209" y="9673"/>
                  </a:lnTo>
                  <a:lnTo>
                    <a:pt x="3023" y="9347"/>
                  </a:lnTo>
                  <a:lnTo>
                    <a:pt x="2883" y="8975"/>
                  </a:lnTo>
                  <a:lnTo>
                    <a:pt x="2837" y="8603"/>
                  </a:lnTo>
                  <a:lnTo>
                    <a:pt x="2883" y="8324"/>
                  </a:lnTo>
                  <a:lnTo>
                    <a:pt x="2930" y="8092"/>
                  </a:lnTo>
                  <a:lnTo>
                    <a:pt x="2604" y="7906"/>
                  </a:lnTo>
                  <a:lnTo>
                    <a:pt x="2325" y="7673"/>
                  </a:lnTo>
                  <a:lnTo>
                    <a:pt x="2139" y="7394"/>
                  </a:lnTo>
                  <a:lnTo>
                    <a:pt x="2046" y="7069"/>
                  </a:lnTo>
                  <a:lnTo>
                    <a:pt x="2000" y="6697"/>
                  </a:lnTo>
                  <a:lnTo>
                    <a:pt x="2046" y="6371"/>
                  </a:lnTo>
                  <a:lnTo>
                    <a:pt x="2139" y="6092"/>
                  </a:lnTo>
                  <a:lnTo>
                    <a:pt x="2325" y="5813"/>
                  </a:lnTo>
                  <a:lnTo>
                    <a:pt x="2558" y="5581"/>
                  </a:lnTo>
                  <a:lnTo>
                    <a:pt x="2697" y="5441"/>
                  </a:lnTo>
                  <a:lnTo>
                    <a:pt x="2930" y="5348"/>
                  </a:lnTo>
                  <a:lnTo>
                    <a:pt x="2883" y="5116"/>
                  </a:lnTo>
                  <a:lnTo>
                    <a:pt x="2837" y="4883"/>
                  </a:lnTo>
                  <a:lnTo>
                    <a:pt x="2883" y="4511"/>
                  </a:lnTo>
                  <a:lnTo>
                    <a:pt x="3023" y="4139"/>
                  </a:lnTo>
                  <a:lnTo>
                    <a:pt x="3209" y="3814"/>
                  </a:lnTo>
                  <a:lnTo>
                    <a:pt x="3488" y="3535"/>
                  </a:lnTo>
                  <a:lnTo>
                    <a:pt x="3674" y="3395"/>
                  </a:lnTo>
                  <a:lnTo>
                    <a:pt x="3860" y="3302"/>
                  </a:lnTo>
                  <a:lnTo>
                    <a:pt x="4092" y="3209"/>
                  </a:lnTo>
                  <a:lnTo>
                    <a:pt x="4325" y="3163"/>
                  </a:lnTo>
                  <a:lnTo>
                    <a:pt x="4418" y="2791"/>
                  </a:lnTo>
                  <a:lnTo>
                    <a:pt x="4604" y="2465"/>
                  </a:lnTo>
                  <a:lnTo>
                    <a:pt x="4836" y="2233"/>
                  </a:lnTo>
                  <a:lnTo>
                    <a:pt x="5115" y="2047"/>
                  </a:lnTo>
                  <a:lnTo>
                    <a:pt x="5441" y="1954"/>
                  </a:lnTo>
                  <a:lnTo>
                    <a:pt x="5766" y="1907"/>
                  </a:lnTo>
                  <a:lnTo>
                    <a:pt x="6045" y="1907"/>
                  </a:lnTo>
                  <a:lnTo>
                    <a:pt x="6278" y="1954"/>
                  </a:lnTo>
                  <a:lnTo>
                    <a:pt x="6510" y="2093"/>
                  </a:lnTo>
                  <a:lnTo>
                    <a:pt x="6696" y="2186"/>
                  </a:lnTo>
                  <a:lnTo>
                    <a:pt x="6882" y="2093"/>
                  </a:lnTo>
                  <a:lnTo>
                    <a:pt x="7115" y="1954"/>
                  </a:lnTo>
                  <a:lnTo>
                    <a:pt x="7347" y="1907"/>
                  </a:lnTo>
                  <a:close/>
                  <a:moveTo>
                    <a:pt x="0" y="1"/>
                  </a:moveTo>
                  <a:lnTo>
                    <a:pt x="0" y="11951"/>
                  </a:lnTo>
                  <a:lnTo>
                    <a:pt x="47" y="12230"/>
                  </a:lnTo>
                  <a:lnTo>
                    <a:pt x="140" y="12509"/>
                  </a:lnTo>
                  <a:lnTo>
                    <a:pt x="279" y="12788"/>
                  </a:lnTo>
                  <a:lnTo>
                    <a:pt x="465" y="13021"/>
                  </a:lnTo>
                  <a:lnTo>
                    <a:pt x="651" y="13207"/>
                  </a:lnTo>
                  <a:lnTo>
                    <a:pt x="930" y="13300"/>
                  </a:lnTo>
                  <a:lnTo>
                    <a:pt x="1209" y="13393"/>
                  </a:lnTo>
                  <a:lnTo>
                    <a:pt x="1488" y="13439"/>
                  </a:lnTo>
                  <a:lnTo>
                    <a:pt x="12881" y="13439"/>
                  </a:lnTo>
                  <a:lnTo>
                    <a:pt x="13067" y="13393"/>
                  </a:lnTo>
                  <a:lnTo>
                    <a:pt x="13206" y="13300"/>
                  </a:lnTo>
                  <a:lnTo>
                    <a:pt x="13346" y="13114"/>
                  </a:lnTo>
                  <a:lnTo>
                    <a:pt x="13392" y="12928"/>
                  </a:lnTo>
                  <a:lnTo>
                    <a:pt x="13392" y="373"/>
                  </a:lnTo>
                  <a:lnTo>
                    <a:pt x="13113" y="466"/>
                  </a:lnTo>
                  <a:lnTo>
                    <a:pt x="1116" y="466"/>
                  </a:lnTo>
                  <a:lnTo>
                    <a:pt x="698" y="326"/>
                  </a:lnTo>
                  <a:lnTo>
                    <a:pt x="326" y="187"/>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47"/>
            <p:cNvSpPr/>
            <p:nvPr/>
          </p:nvSpPr>
          <p:spPr>
            <a:xfrm>
              <a:off x="5566000" y="3449200"/>
              <a:ext cx="334825" cy="336000"/>
            </a:xfrm>
            <a:custGeom>
              <a:avLst/>
              <a:gdLst/>
              <a:ahLst/>
              <a:cxnLst/>
              <a:rect l="l" t="t" r="r" b="b"/>
              <a:pathLst>
                <a:path w="13393" h="13440" fill="none" extrusionOk="0">
                  <a:moveTo>
                    <a:pt x="12881" y="466"/>
                  </a:moveTo>
                  <a:lnTo>
                    <a:pt x="1488" y="466"/>
                  </a:lnTo>
                  <a:lnTo>
                    <a:pt x="1488" y="466"/>
                  </a:lnTo>
                  <a:lnTo>
                    <a:pt x="1116" y="466"/>
                  </a:lnTo>
                  <a:lnTo>
                    <a:pt x="698" y="326"/>
                  </a:lnTo>
                  <a:lnTo>
                    <a:pt x="326" y="187"/>
                  </a:lnTo>
                  <a:lnTo>
                    <a:pt x="0" y="1"/>
                  </a:lnTo>
                  <a:lnTo>
                    <a:pt x="0" y="11951"/>
                  </a:lnTo>
                  <a:lnTo>
                    <a:pt x="0" y="11951"/>
                  </a:lnTo>
                  <a:lnTo>
                    <a:pt x="47" y="12230"/>
                  </a:lnTo>
                  <a:lnTo>
                    <a:pt x="140" y="12509"/>
                  </a:lnTo>
                  <a:lnTo>
                    <a:pt x="279" y="12788"/>
                  </a:lnTo>
                  <a:lnTo>
                    <a:pt x="465" y="13021"/>
                  </a:lnTo>
                  <a:lnTo>
                    <a:pt x="651" y="13207"/>
                  </a:lnTo>
                  <a:lnTo>
                    <a:pt x="930" y="13300"/>
                  </a:lnTo>
                  <a:lnTo>
                    <a:pt x="1209" y="13393"/>
                  </a:lnTo>
                  <a:lnTo>
                    <a:pt x="1488" y="13439"/>
                  </a:lnTo>
                  <a:lnTo>
                    <a:pt x="12881" y="13439"/>
                  </a:lnTo>
                  <a:lnTo>
                    <a:pt x="12881" y="13439"/>
                  </a:lnTo>
                  <a:lnTo>
                    <a:pt x="13067" y="13393"/>
                  </a:lnTo>
                  <a:lnTo>
                    <a:pt x="13206" y="13300"/>
                  </a:lnTo>
                  <a:lnTo>
                    <a:pt x="13346" y="13114"/>
                  </a:lnTo>
                  <a:lnTo>
                    <a:pt x="13392" y="12928"/>
                  </a:lnTo>
                  <a:lnTo>
                    <a:pt x="13392" y="373"/>
                  </a:lnTo>
                  <a:lnTo>
                    <a:pt x="13392" y="373"/>
                  </a:lnTo>
                  <a:lnTo>
                    <a:pt x="13113" y="466"/>
                  </a:lnTo>
                  <a:lnTo>
                    <a:pt x="12881" y="466"/>
                  </a:lnTo>
                  <a:lnTo>
                    <a:pt x="12881" y="46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47"/>
            <p:cNvSpPr/>
            <p:nvPr/>
          </p:nvSpPr>
          <p:spPr>
            <a:xfrm>
              <a:off x="5615975" y="3496875"/>
              <a:ext cx="234850" cy="240650"/>
            </a:xfrm>
            <a:custGeom>
              <a:avLst/>
              <a:gdLst/>
              <a:ahLst/>
              <a:cxnLst/>
              <a:rect l="l" t="t" r="r" b="b"/>
              <a:pathLst>
                <a:path w="9394" h="9626" fill="none" extrusionOk="0">
                  <a:moveTo>
                    <a:pt x="8789" y="5999"/>
                  </a:moveTo>
                  <a:lnTo>
                    <a:pt x="8789" y="5999"/>
                  </a:lnTo>
                  <a:lnTo>
                    <a:pt x="8464" y="6185"/>
                  </a:lnTo>
                  <a:lnTo>
                    <a:pt x="8464" y="6185"/>
                  </a:lnTo>
                  <a:lnTo>
                    <a:pt x="8510" y="6417"/>
                  </a:lnTo>
                  <a:lnTo>
                    <a:pt x="8557" y="6696"/>
                  </a:lnTo>
                  <a:lnTo>
                    <a:pt x="8557" y="6696"/>
                  </a:lnTo>
                  <a:lnTo>
                    <a:pt x="8510" y="7068"/>
                  </a:lnTo>
                  <a:lnTo>
                    <a:pt x="8371" y="7440"/>
                  </a:lnTo>
                  <a:lnTo>
                    <a:pt x="8185" y="7766"/>
                  </a:lnTo>
                  <a:lnTo>
                    <a:pt x="7906" y="8045"/>
                  </a:lnTo>
                  <a:lnTo>
                    <a:pt x="7906" y="8045"/>
                  </a:lnTo>
                  <a:lnTo>
                    <a:pt x="7720" y="8184"/>
                  </a:lnTo>
                  <a:lnTo>
                    <a:pt x="7534" y="8277"/>
                  </a:lnTo>
                  <a:lnTo>
                    <a:pt x="7301" y="8370"/>
                  </a:lnTo>
                  <a:lnTo>
                    <a:pt x="7069" y="8417"/>
                  </a:lnTo>
                  <a:lnTo>
                    <a:pt x="7069" y="8417"/>
                  </a:lnTo>
                  <a:lnTo>
                    <a:pt x="6929" y="8789"/>
                  </a:lnTo>
                  <a:lnTo>
                    <a:pt x="6743" y="9068"/>
                  </a:lnTo>
                  <a:lnTo>
                    <a:pt x="6743" y="9068"/>
                  </a:lnTo>
                  <a:lnTo>
                    <a:pt x="6511" y="9300"/>
                  </a:lnTo>
                  <a:lnTo>
                    <a:pt x="6232" y="9486"/>
                  </a:lnTo>
                  <a:lnTo>
                    <a:pt x="5953" y="9579"/>
                  </a:lnTo>
                  <a:lnTo>
                    <a:pt x="5627" y="9626"/>
                  </a:lnTo>
                  <a:lnTo>
                    <a:pt x="5627" y="9626"/>
                  </a:lnTo>
                  <a:lnTo>
                    <a:pt x="5348" y="9579"/>
                  </a:lnTo>
                  <a:lnTo>
                    <a:pt x="5116" y="9533"/>
                  </a:lnTo>
                  <a:lnTo>
                    <a:pt x="4883" y="9440"/>
                  </a:lnTo>
                  <a:lnTo>
                    <a:pt x="4697" y="9300"/>
                  </a:lnTo>
                  <a:lnTo>
                    <a:pt x="4697" y="9300"/>
                  </a:lnTo>
                  <a:lnTo>
                    <a:pt x="4511" y="9440"/>
                  </a:lnTo>
                  <a:lnTo>
                    <a:pt x="4279" y="9533"/>
                  </a:lnTo>
                  <a:lnTo>
                    <a:pt x="4046" y="9579"/>
                  </a:lnTo>
                  <a:lnTo>
                    <a:pt x="3767" y="9626"/>
                  </a:lnTo>
                  <a:lnTo>
                    <a:pt x="3767" y="9626"/>
                  </a:lnTo>
                  <a:lnTo>
                    <a:pt x="3442" y="9579"/>
                  </a:lnTo>
                  <a:lnTo>
                    <a:pt x="3163" y="9486"/>
                  </a:lnTo>
                  <a:lnTo>
                    <a:pt x="2884" y="9300"/>
                  </a:lnTo>
                  <a:lnTo>
                    <a:pt x="2651" y="9068"/>
                  </a:lnTo>
                  <a:lnTo>
                    <a:pt x="2651" y="9068"/>
                  </a:lnTo>
                  <a:lnTo>
                    <a:pt x="2465" y="8789"/>
                  </a:lnTo>
                  <a:lnTo>
                    <a:pt x="2326" y="8417"/>
                  </a:lnTo>
                  <a:lnTo>
                    <a:pt x="2326" y="8417"/>
                  </a:lnTo>
                  <a:lnTo>
                    <a:pt x="2093" y="8370"/>
                  </a:lnTo>
                  <a:lnTo>
                    <a:pt x="1861" y="8277"/>
                  </a:lnTo>
                  <a:lnTo>
                    <a:pt x="1675" y="8184"/>
                  </a:lnTo>
                  <a:lnTo>
                    <a:pt x="1489" y="8045"/>
                  </a:lnTo>
                  <a:lnTo>
                    <a:pt x="1489" y="8045"/>
                  </a:lnTo>
                  <a:lnTo>
                    <a:pt x="1210" y="7766"/>
                  </a:lnTo>
                  <a:lnTo>
                    <a:pt x="1024" y="7440"/>
                  </a:lnTo>
                  <a:lnTo>
                    <a:pt x="884" y="7068"/>
                  </a:lnTo>
                  <a:lnTo>
                    <a:pt x="838" y="6696"/>
                  </a:lnTo>
                  <a:lnTo>
                    <a:pt x="838" y="6696"/>
                  </a:lnTo>
                  <a:lnTo>
                    <a:pt x="884" y="6417"/>
                  </a:lnTo>
                  <a:lnTo>
                    <a:pt x="931" y="6185"/>
                  </a:lnTo>
                  <a:lnTo>
                    <a:pt x="931" y="6185"/>
                  </a:lnTo>
                  <a:lnTo>
                    <a:pt x="605" y="5999"/>
                  </a:lnTo>
                  <a:lnTo>
                    <a:pt x="605" y="5999"/>
                  </a:lnTo>
                  <a:lnTo>
                    <a:pt x="326" y="5766"/>
                  </a:lnTo>
                  <a:lnTo>
                    <a:pt x="140" y="5487"/>
                  </a:lnTo>
                  <a:lnTo>
                    <a:pt x="47" y="5162"/>
                  </a:lnTo>
                  <a:lnTo>
                    <a:pt x="1" y="4790"/>
                  </a:lnTo>
                  <a:lnTo>
                    <a:pt x="1" y="4790"/>
                  </a:lnTo>
                  <a:lnTo>
                    <a:pt x="47" y="4464"/>
                  </a:lnTo>
                  <a:lnTo>
                    <a:pt x="140" y="4185"/>
                  </a:lnTo>
                  <a:lnTo>
                    <a:pt x="326" y="3906"/>
                  </a:lnTo>
                  <a:lnTo>
                    <a:pt x="559" y="3674"/>
                  </a:lnTo>
                  <a:lnTo>
                    <a:pt x="559" y="3674"/>
                  </a:lnTo>
                  <a:lnTo>
                    <a:pt x="698" y="3534"/>
                  </a:lnTo>
                  <a:lnTo>
                    <a:pt x="931" y="3441"/>
                  </a:lnTo>
                  <a:lnTo>
                    <a:pt x="931" y="3441"/>
                  </a:lnTo>
                  <a:lnTo>
                    <a:pt x="884" y="3209"/>
                  </a:lnTo>
                  <a:lnTo>
                    <a:pt x="838" y="2976"/>
                  </a:lnTo>
                  <a:lnTo>
                    <a:pt x="838" y="2976"/>
                  </a:lnTo>
                  <a:lnTo>
                    <a:pt x="884" y="2604"/>
                  </a:lnTo>
                  <a:lnTo>
                    <a:pt x="1024" y="2232"/>
                  </a:lnTo>
                  <a:lnTo>
                    <a:pt x="1210" y="1907"/>
                  </a:lnTo>
                  <a:lnTo>
                    <a:pt x="1489" y="1628"/>
                  </a:lnTo>
                  <a:lnTo>
                    <a:pt x="1489" y="1628"/>
                  </a:lnTo>
                  <a:lnTo>
                    <a:pt x="1675" y="1488"/>
                  </a:lnTo>
                  <a:lnTo>
                    <a:pt x="1861" y="1395"/>
                  </a:lnTo>
                  <a:lnTo>
                    <a:pt x="2093" y="1302"/>
                  </a:lnTo>
                  <a:lnTo>
                    <a:pt x="2326" y="1256"/>
                  </a:lnTo>
                  <a:lnTo>
                    <a:pt x="2326" y="1256"/>
                  </a:lnTo>
                  <a:lnTo>
                    <a:pt x="2419" y="884"/>
                  </a:lnTo>
                  <a:lnTo>
                    <a:pt x="2605" y="558"/>
                  </a:lnTo>
                  <a:lnTo>
                    <a:pt x="2605" y="558"/>
                  </a:lnTo>
                  <a:lnTo>
                    <a:pt x="2837" y="326"/>
                  </a:lnTo>
                  <a:lnTo>
                    <a:pt x="3116" y="140"/>
                  </a:lnTo>
                  <a:lnTo>
                    <a:pt x="3442" y="47"/>
                  </a:lnTo>
                  <a:lnTo>
                    <a:pt x="3767" y="0"/>
                  </a:lnTo>
                  <a:lnTo>
                    <a:pt x="3767" y="0"/>
                  </a:lnTo>
                  <a:lnTo>
                    <a:pt x="4046" y="0"/>
                  </a:lnTo>
                  <a:lnTo>
                    <a:pt x="4279" y="47"/>
                  </a:lnTo>
                  <a:lnTo>
                    <a:pt x="4511" y="186"/>
                  </a:lnTo>
                  <a:lnTo>
                    <a:pt x="4697" y="279"/>
                  </a:lnTo>
                  <a:lnTo>
                    <a:pt x="4697" y="279"/>
                  </a:lnTo>
                  <a:lnTo>
                    <a:pt x="4883" y="186"/>
                  </a:lnTo>
                  <a:lnTo>
                    <a:pt x="5116" y="47"/>
                  </a:lnTo>
                  <a:lnTo>
                    <a:pt x="5348" y="0"/>
                  </a:lnTo>
                  <a:lnTo>
                    <a:pt x="5627" y="0"/>
                  </a:lnTo>
                  <a:lnTo>
                    <a:pt x="5627" y="0"/>
                  </a:lnTo>
                  <a:lnTo>
                    <a:pt x="5953" y="47"/>
                  </a:lnTo>
                  <a:lnTo>
                    <a:pt x="6278" y="140"/>
                  </a:lnTo>
                  <a:lnTo>
                    <a:pt x="6557" y="326"/>
                  </a:lnTo>
                  <a:lnTo>
                    <a:pt x="6790" y="558"/>
                  </a:lnTo>
                  <a:lnTo>
                    <a:pt x="6790" y="558"/>
                  </a:lnTo>
                  <a:lnTo>
                    <a:pt x="6976" y="884"/>
                  </a:lnTo>
                  <a:lnTo>
                    <a:pt x="7069" y="1256"/>
                  </a:lnTo>
                  <a:lnTo>
                    <a:pt x="7069" y="1256"/>
                  </a:lnTo>
                  <a:lnTo>
                    <a:pt x="7394" y="1349"/>
                  </a:lnTo>
                  <a:lnTo>
                    <a:pt x="7673" y="1442"/>
                  </a:lnTo>
                  <a:lnTo>
                    <a:pt x="7906" y="1628"/>
                  </a:lnTo>
                  <a:lnTo>
                    <a:pt x="8092" y="1860"/>
                  </a:lnTo>
                  <a:lnTo>
                    <a:pt x="8278" y="2093"/>
                  </a:lnTo>
                  <a:lnTo>
                    <a:pt x="8417" y="2372"/>
                  </a:lnTo>
                  <a:lnTo>
                    <a:pt x="8510" y="2651"/>
                  </a:lnTo>
                  <a:lnTo>
                    <a:pt x="8557" y="2976"/>
                  </a:lnTo>
                  <a:lnTo>
                    <a:pt x="8557" y="2976"/>
                  </a:lnTo>
                  <a:lnTo>
                    <a:pt x="8510" y="3209"/>
                  </a:lnTo>
                  <a:lnTo>
                    <a:pt x="8464" y="3441"/>
                  </a:lnTo>
                  <a:lnTo>
                    <a:pt x="8464" y="3441"/>
                  </a:lnTo>
                  <a:lnTo>
                    <a:pt x="8650" y="3534"/>
                  </a:lnTo>
                  <a:lnTo>
                    <a:pt x="8650" y="3534"/>
                  </a:lnTo>
                  <a:lnTo>
                    <a:pt x="8929" y="3720"/>
                  </a:lnTo>
                  <a:lnTo>
                    <a:pt x="8929" y="3720"/>
                  </a:lnTo>
                  <a:lnTo>
                    <a:pt x="9115" y="3953"/>
                  </a:lnTo>
                  <a:lnTo>
                    <a:pt x="9301" y="4278"/>
                  </a:lnTo>
                  <a:lnTo>
                    <a:pt x="9301" y="4278"/>
                  </a:lnTo>
                  <a:lnTo>
                    <a:pt x="9347" y="4511"/>
                  </a:lnTo>
                  <a:lnTo>
                    <a:pt x="9394" y="4790"/>
                  </a:lnTo>
                  <a:lnTo>
                    <a:pt x="9394" y="4790"/>
                  </a:lnTo>
                  <a:lnTo>
                    <a:pt x="9347" y="5162"/>
                  </a:lnTo>
                  <a:lnTo>
                    <a:pt x="9254" y="5487"/>
                  </a:lnTo>
                  <a:lnTo>
                    <a:pt x="9068" y="5766"/>
                  </a:lnTo>
                  <a:lnTo>
                    <a:pt x="8789" y="5999"/>
                  </a:lnTo>
                  <a:lnTo>
                    <a:pt x="8789" y="5999"/>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47"/>
            <p:cNvSpPr/>
            <p:nvPr/>
          </p:nvSpPr>
          <p:spPr>
            <a:xfrm>
              <a:off x="5835700" y="364682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p:cNvSpPr txBox="1"/>
          <p:nvPr/>
        </p:nvSpPr>
        <p:spPr>
          <a:xfrm>
            <a:off x="1018095" y="1388110"/>
            <a:ext cx="7522590" cy="3046988"/>
          </a:xfrm>
          <a:prstGeom prst="rect">
            <a:avLst/>
          </a:prstGeom>
          <a:noFill/>
        </p:spPr>
        <p:txBody>
          <a:bodyPr wrap="square" rtlCol="0">
            <a:spAutoFit/>
          </a:bodyPr>
          <a:lstStyle/>
          <a:p>
            <a:pPr marL="285750" indent="-285750" algn="just" eaLnBrk="1" hangingPunct="1">
              <a:buFont typeface="Arial" charset="0"/>
              <a:buChar char="•"/>
            </a:pPr>
            <a:r>
              <a:rPr lang="ru-RU" altLang="x-none" sz="1600" dirty="0">
                <a:latin typeface="Arial Rounded MT Bold" charset="0"/>
                <a:ea typeface="Arial Rounded MT Bold" charset="0"/>
                <a:cs typeface="Arial Rounded MT Bold" charset="0"/>
              </a:rPr>
              <a:t>Нейролінгвістичне </a:t>
            </a:r>
            <a:r>
              <a:rPr lang="ru-RU" altLang="x-none" sz="1600" dirty="0" err="1">
                <a:latin typeface="Arial Rounded MT Bold" charset="0"/>
                <a:ea typeface="Arial Rounded MT Bold" charset="0"/>
                <a:cs typeface="Arial Rounded MT Bold" charset="0"/>
              </a:rPr>
              <a:t>програмування</a:t>
            </a:r>
            <a:r>
              <a:rPr lang="ru-RU" altLang="x-none" sz="1600" dirty="0">
                <a:latin typeface="Arial Rounded MT Bold" charset="0"/>
                <a:ea typeface="Arial Rounded MT Bold" charset="0"/>
                <a:cs typeface="Arial Rounded MT Bold" charset="0"/>
              </a:rPr>
              <a:t> (НЛП</a:t>
            </a:r>
            <a:r>
              <a:rPr lang="en-US" altLang="x-none" sz="1600" dirty="0">
                <a:latin typeface="Arial Rounded MT Bold" charset="0"/>
                <a:ea typeface="Arial Rounded MT Bold" charset="0"/>
                <a:cs typeface="Arial Rounded MT Bold" charset="0"/>
              </a:rPr>
              <a:t>) - </a:t>
            </a:r>
            <a:r>
              <a:rPr lang="ru-RU" altLang="x-none" sz="1600" dirty="0" err="1">
                <a:latin typeface="Arial Rounded MT Bold" charset="0"/>
                <a:ea typeface="Arial Rounded MT Bold" charset="0"/>
                <a:cs typeface="Arial Rounded MT Bold" charset="0"/>
              </a:rPr>
              <a:t>напрям</a:t>
            </a:r>
            <a:r>
              <a:rPr lang="ru-RU" altLang="x-none" sz="1600" dirty="0">
                <a:latin typeface="Arial Rounded MT Bold" charset="0"/>
                <a:ea typeface="Arial Rounded MT Bold" charset="0"/>
                <a:cs typeface="Arial Rounded MT Bold" charset="0"/>
              </a:rPr>
              <a:t> у </a:t>
            </a:r>
            <a:r>
              <a:rPr lang="ru-RU" altLang="x-none" sz="1600" dirty="0" err="1">
                <a:latin typeface="Arial Rounded MT Bold" charset="0"/>
                <a:ea typeface="Arial Rounded MT Bold" charset="0"/>
                <a:cs typeface="Arial Rounded MT Bold" charset="0"/>
              </a:rPr>
              <a:t>психотерапії</a:t>
            </a:r>
            <a:r>
              <a:rPr lang="ru-RU" altLang="x-none" sz="1600" dirty="0">
                <a:latin typeface="Arial Rounded MT Bold" charset="0"/>
                <a:ea typeface="Arial Rounded MT Bold" charset="0"/>
                <a:cs typeface="Arial Rounded MT Bold" charset="0"/>
              </a:rPr>
              <a:t> та </a:t>
            </a:r>
            <a:r>
              <a:rPr lang="ru-RU" altLang="x-none" sz="1600" dirty="0" err="1">
                <a:latin typeface="Arial Rounded MT Bold" charset="0"/>
                <a:ea typeface="Arial Rounded MT Bold" charset="0"/>
                <a:cs typeface="Arial Rounded MT Bold" charset="0"/>
              </a:rPr>
              <a:t>практичн</a:t>
            </a:r>
            <a:r>
              <a:rPr lang="uk-UA" altLang="x-none" sz="1600" dirty="0" err="1">
                <a:latin typeface="Arial Rounded MT Bold" charset="0"/>
                <a:ea typeface="Arial Rounded MT Bold" charset="0"/>
                <a:cs typeface="Arial Rounded MT Bold" charset="0"/>
              </a:rPr>
              <a:t>ій</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психології</a:t>
            </a:r>
            <a:r>
              <a:rPr lang="ru-RU" altLang="x-none" sz="1600" dirty="0">
                <a:latin typeface="Arial Rounded MT Bold" charset="0"/>
                <a:ea typeface="Arial Rounded MT Bold" charset="0"/>
                <a:cs typeface="Arial Rounded MT Bold" charset="0"/>
              </a:rPr>
              <a:t> , </a:t>
            </a:r>
            <a:r>
              <a:rPr lang="ru-RU" altLang="x-none" sz="1600" dirty="0" err="1">
                <a:latin typeface="Arial Rounded MT Bold" charset="0"/>
                <a:ea typeface="Arial Rounded MT Bold" charset="0"/>
                <a:cs typeface="Arial Rounded MT Bold" charset="0"/>
              </a:rPr>
              <a:t>який</a:t>
            </a:r>
            <a:r>
              <a:rPr lang="ru-RU" altLang="x-none" sz="1600" dirty="0">
                <a:latin typeface="Arial Rounded MT Bold" charset="0"/>
                <a:ea typeface="Arial Rounded MT Bold" charset="0"/>
                <a:cs typeface="Arial Rounded MT Bold" charset="0"/>
              </a:rPr>
              <a:t> </a:t>
            </a:r>
            <a:r>
              <a:rPr lang="ru-RU" altLang="x-none" sz="1600" u="sng" dirty="0">
                <a:latin typeface="Arial Rounded MT Bold" charset="0"/>
                <a:ea typeface="Arial Rounded MT Bold" charset="0"/>
                <a:cs typeface="Arial Rounded MT Bold" charset="0"/>
              </a:rPr>
              <a:t>не </a:t>
            </a:r>
            <a:r>
              <a:rPr lang="ru-RU" altLang="x-none" sz="1600" u="sng" dirty="0" err="1">
                <a:latin typeface="Arial Rounded MT Bold" charset="0"/>
                <a:ea typeface="Arial Rounded MT Bold" charset="0"/>
                <a:cs typeface="Arial Rounded MT Bold" charset="0"/>
              </a:rPr>
              <a:t>визнається</a:t>
            </a:r>
            <a:r>
              <a:rPr lang="ru-RU" altLang="x-none" sz="1600" u="sng" dirty="0">
                <a:latin typeface="Arial Rounded MT Bold" charset="0"/>
                <a:ea typeface="Arial Rounded MT Bold" charset="0"/>
                <a:cs typeface="Arial Rounded MT Bold" charset="0"/>
              </a:rPr>
              <a:t> </a:t>
            </a:r>
            <a:r>
              <a:rPr lang="ru-RU" altLang="x-none" sz="1600" u="sng" dirty="0" err="1">
                <a:latin typeface="Arial Rounded MT Bold" charset="0"/>
                <a:ea typeface="Arial Rounded MT Bold" charset="0"/>
                <a:cs typeface="Arial Rounded MT Bold" charset="0"/>
              </a:rPr>
              <a:t>академічною</a:t>
            </a:r>
            <a:r>
              <a:rPr lang="ru-RU" altLang="x-none" sz="1600" u="sng" dirty="0">
                <a:latin typeface="Arial Rounded MT Bold" charset="0"/>
                <a:ea typeface="Arial Rounded MT Bold" charset="0"/>
                <a:cs typeface="Arial Rounded MT Bold" charset="0"/>
              </a:rPr>
              <a:t> </a:t>
            </a:r>
            <a:r>
              <a:rPr lang="ru-RU" altLang="x-none" sz="1600" u="sng" dirty="0" err="1">
                <a:latin typeface="Arial Rounded MT Bold" charset="0"/>
                <a:ea typeface="Arial Rounded MT Bold" charset="0"/>
                <a:cs typeface="Arial Rounded MT Bold" charset="0"/>
              </a:rPr>
              <a:t>спільнотою</a:t>
            </a:r>
            <a:r>
              <a:rPr lang="ru-RU" altLang="x-none" sz="1600" dirty="0">
                <a:latin typeface="Arial Rounded MT Bold" charset="0"/>
                <a:ea typeface="Arial Rounded MT Bold" charset="0"/>
                <a:cs typeface="Arial Rounded MT Bold" charset="0"/>
              </a:rPr>
              <a:t>. </a:t>
            </a:r>
          </a:p>
          <a:p>
            <a:pPr algn="just" eaLnBrk="1" hangingPunct="1"/>
            <a:endParaRPr lang="ru-RU" altLang="x-none" sz="1600" dirty="0">
              <a:latin typeface="Arial Rounded MT Bold" charset="0"/>
              <a:ea typeface="Arial Rounded MT Bold" charset="0"/>
              <a:cs typeface="Arial Rounded MT Bold" charset="0"/>
            </a:endParaRPr>
          </a:p>
          <a:p>
            <a:pPr marL="285750" indent="-285750" algn="just" eaLnBrk="1" hangingPunct="1">
              <a:buFont typeface="Arial" charset="0"/>
              <a:buChar char="•"/>
            </a:pPr>
            <a:r>
              <a:rPr lang="ru-RU" altLang="x-none" sz="1600" dirty="0" err="1">
                <a:latin typeface="Arial Rounded MT Bold" charset="0"/>
                <a:ea typeface="Arial Rounded MT Bold" charset="0"/>
                <a:cs typeface="Arial Rounded MT Bold" charset="0"/>
              </a:rPr>
              <a:t>Являє</a:t>
            </a:r>
            <a:r>
              <a:rPr lang="ru-RU" altLang="x-none" sz="1600" dirty="0">
                <a:latin typeface="Arial Rounded MT Bold" charset="0"/>
                <a:ea typeface="Arial Rounded MT Bold" charset="0"/>
                <a:cs typeface="Arial Rounded MT Bold" charset="0"/>
              </a:rPr>
              <a:t> собою </a:t>
            </a:r>
            <a:r>
              <a:rPr lang="ru-RU" altLang="x-none" sz="1600" dirty="0" err="1">
                <a:latin typeface="Arial Rounded MT Bold" charset="0"/>
                <a:ea typeface="Arial Rounded MT Bold" charset="0"/>
                <a:cs typeface="Arial Rounded MT Bold" charset="0"/>
              </a:rPr>
              <a:t>процес</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моделювання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унікальних</a:t>
            </a:r>
            <a:r>
              <a:rPr lang="ru-RU" altLang="x-none" sz="1600" dirty="0">
                <a:latin typeface="Arial Rounded MT Bold" charset="0"/>
                <a:ea typeface="Arial Rounded MT Bold" charset="0"/>
                <a:cs typeface="Arial Rounded MT Bold" charset="0"/>
              </a:rPr>
              <a:t> для </a:t>
            </a:r>
            <a:r>
              <a:rPr lang="ru-RU" altLang="x-none" sz="1600" dirty="0" err="1">
                <a:latin typeface="Arial Rounded MT Bold" charset="0"/>
                <a:ea typeface="Arial Rounded MT Bold" charset="0"/>
                <a:cs typeface="Arial Rounded MT Bold" charset="0"/>
              </a:rPr>
              <a:t>кожної</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людини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усвідомлених</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неусвідомлених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типів</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поведінки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спрямованих</a:t>
            </a:r>
            <a:r>
              <a:rPr lang="ru-RU" altLang="x-none" sz="1600" dirty="0">
                <a:latin typeface="Arial Rounded MT Bold" charset="0"/>
                <a:ea typeface="Arial Rounded MT Bold" charset="0"/>
                <a:cs typeface="Arial Rounded MT Bold" charset="0"/>
              </a:rPr>
              <a:t> на те, </a:t>
            </a:r>
            <a:r>
              <a:rPr lang="ru-RU" altLang="x-none" sz="1600" dirty="0" err="1">
                <a:latin typeface="Arial Rounded MT Bold" charset="0"/>
                <a:ea typeface="Arial Rounded MT Bold" charset="0"/>
                <a:cs typeface="Arial Rounded MT Bold" charset="0"/>
              </a:rPr>
              <a:t>щоб</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постійно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рухатися</a:t>
            </a:r>
            <a:r>
              <a:rPr lang="ru-RU" altLang="x-none" sz="1600" dirty="0">
                <a:latin typeface="Arial Rounded MT Bold" charset="0"/>
                <a:ea typeface="Arial Rounded MT Bold" charset="0"/>
                <a:cs typeface="Arial Rounded MT Bold" charset="0"/>
              </a:rPr>
              <a:t> до все </a:t>
            </a:r>
            <a:r>
              <a:rPr lang="ru-RU" altLang="x-none" sz="1600" dirty="0" err="1">
                <a:latin typeface="Arial Rounded MT Bold" charset="0"/>
                <a:ea typeface="Arial Rounded MT Bold" charset="0"/>
                <a:cs typeface="Arial Rounded MT Bold" charset="0"/>
              </a:rPr>
              <a:t>більшого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розкриття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свого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потенціалу</a:t>
            </a:r>
            <a:r>
              <a:rPr lang="ru-RU" altLang="x-none" sz="1600" dirty="0">
                <a:latin typeface="Arial Rounded MT Bold" charset="0"/>
                <a:ea typeface="Arial Rounded MT Bold" charset="0"/>
                <a:cs typeface="Arial Rounded MT Bold" charset="0"/>
              </a:rPr>
              <a:t>. </a:t>
            </a:r>
          </a:p>
          <a:p>
            <a:pPr algn="just" eaLnBrk="1" hangingPunct="1"/>
            <a:endParaRPr lang="ru-RU" altLang="x-none" sz="1600" dirty="0">
              <a:latin typeface="Arial Rounded MT Bold" charset="0"/>
              <a:ea typeface="Arial Rounded MT Bold" charset="0"/>
              <a:cs typeface="Arial Rounded MT Bold" charset="0"/>
            </a:endParaRPr>
          </a:p>
          <a:p>
            <a:pPr marL="285750" indent="-285750" algn="just" eaLnBrk="1" hangingPunct="1">
              <a:buFont typeface="Arial" charset="0"/>
              <a:buChar char="•"/>
            </a:pPr>
            <a:r>
              <a:rPr lang="ru-RU" altLang="x-none" sz="1600" dirty="0">
                <a:latin typeface="Arial Rounded MT Bold" charset="0"/>
                <a:ea typeface="Arial Rounded MT Bold" charset="0"/>
                <a:cs typeface="Arial Rounded MT Bold" charset="0"/>
              </a:rPr>
              <a:t>По </a:t>
            </a:r>
            <a:r>
              <a:rPr lang="ru-RU" altLang="x-none" sz="1600" dirty="0" err="1">
                <a:latin typeface="Arial Rounded MT Bold" charset="0"/>
                <a:ea typeface="Arial Rounded MT Bold" charset="0"/>
                <a:cs typeface="Arial Rounded MT Bold" charset="0"/>
              </a:rPr>
              <a:t>суті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своїй</a:t>
            </a:r>
            <a:r>
              <a:rPr lang="ru-RU" altLang="x-none" sz="1600" dirty="0">
                <a:latin typeface="Arial Rounded MT Bold" charset="0"/>
                <a:ea typeface="Arial Rounded MT Bold" charset="0"/>
                <a:cs typeface="Arial Rounded MT Bold" charset="0"/>
              </a:rPr>
              <a:t> НЛП - </a:t>
            </a:r>
            <a:r>
              <a:rPr lang="ru-RU" altLang="x-none" sz="1600" dirty="0" err="1">
                <a:latin typeface="Arial Rounded MT Bold" charset="0"/>
                <a:ea typeface="Arial Rounded MT Bold" charset="0"/>
                <a:cs typeface="Arial Rounded MT Bold" charset="0"/>
              </a:rPr>
              <a:t>це</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дослідження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нашого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мислення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поведінки</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мовних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можливостей</a:t>
            </a:r>
            <a:r>
              <a:rPr lang="ru-RU" altLang="x-none" sz="1600" dirty="0">
                <a:latin typeface="Arial Rounded MT Bold" charset="0"/>
                <a:ea typeface="Arial Rounded MT Bold" charset="0"/>
                <a:cs typeface="Arial Rounded MT Bold" charset="0"/>
              </a:rPr>
              <a:t>, за </a:t>
            </a:r>
            <a:r>
              <a:rPr lang="ru-RU" altLang="x-none" sz="1600" dirty="0" err="1">
                <a:latin typeface="Arial Rounded MT Bold" charset="0"/>
                <a:ea typeface="Arial Rounded MT Bold" charset="0"/>
                <a:cs typeface="Arial Rounded MT Bold" charset="0"/>
              </a:rPr>
              <a:t>допомогою</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яких</a:t>
            </a:r>
            <a:r>
              <a:rPr lang="ru-RU" altLang="x-none" sz="1600" dirty="0">
                <a:latin typeface="Arial Rounded MT Bold" charset="0"/>
                <a:ea typeface="Arial Rounded MT Bold" charset="0"/>
                <a:cs typeface="Arial Rounded MT Bold" charset="0"/>
              </a:rPr>
              <a:t> ми </a:t>
            </a:r>
            <a:r>
              <a:rPr lang="ru-RU" altLang="x-none" sz="1600" dirty="0" err="1">
                <a:latin typeface="Arial Rounded MT Bold" charset="0"/>
                <a:ea typeface="Arial Rounded MT Bold" charset="0"/>
                <a:cs typeface="Arial Rounded MT Bold" charset="0"/>
              </a:rPr>
              <a:t>можемо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вибудувати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набір</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ефективних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стратегій</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Ці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стратегії</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можуть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допомогти</a:t>
            </a:r>
            <a:r>
              <a:rPr lang="ru-RU" altLang="x-none" sz="1600" dirty="0">
                <a:latin typeface="Arial Rounded MT Bold" charset="0"/>
                <a:ea typeface="Arial Rounded MT Bold" charset="0"/>
                <a:cs typeface="Arial Rounded MT Bold" charset="0"/>
              </a:rPr>
              <a:t> нам </a:t>
            </a:r>
            <a:r>
              <a:rPr lang="ru-RU" altLang="x-none" sz="1600" dirty="0" err="1">
                <a:latin typeface="Arial Rounded MT Bold" charset="0"/>
                <a:ea typeface="Arial Rounded MT Bold" charset="0"/>
                <a:cs typeface="Arial Rounded MT Bold" charset="0"/>
              </a:rPr>
              <a:t>прийняти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рішення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побудувати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стосунки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почати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свій</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власний</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бізнес</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керувати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групами</a:t>
            </a:r>
            <a:r>
              <a:rPr lang="ru-RU" altLang="x-none" sz="1600" dirty="0">
                <a:latin typeface="Arial Rounded MT Bold" charset="0"/>
                <a:ea typeface="Arial Rounded MT Bold" charset="0"/>
                <a:cs typeface="Arial Rounded MT Bold" charset="0"/>
              </a:rPr>
              <a:t> людей, </a:t>
            </a:r>
            <a:r>
              <a:rPr lang="ru-RU" altLang="x-none" sz="1600" dirty="0" err="1">
                <a:latin typeface="Arial Rounded MT Bold" charset="0"/>
                <a:ea typeface="Arial Rounded MT Bold" charset="0"/>
                <a:cs typeface="Arial Rounded MT Bold" charset="0"/>
              </a:rPr>
              <a:t>створювати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рівновагу</a:t>
            </a:r>
            <a:r>
              <a:rPr lang="ru-RU" altLang="x-none" sz="1600" dirty="0">
                <a:latin typeface="Arial Rounded MT Bold" charset="0"/>
                <a:ea typeface="Arial Rounded MT Bold" charset="0"/>
                <a:cs typeface="Arial Rounded MT Bold" charset="0"/>
              </a:rPr>
              <a:t> у </a:t>
            </a:r>
            <a:r>
              <a:rPr lang="ru-RU" altLang="x-none" sz="1600" dirty="0" err="1">
                <a:latin typeface="Arial Rounded MT Bold" charset="0"/>
                <a:ea typeface="Arial Rounded MT Bold" charset="0"/>
                <a:cs typeface="Arial Rounded MT Bold" charset="0"/>
              </a:rPr>
              <a:t>своєму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житті</a:t>
            </a:r>
            <a:r>
              <a:rPr lang="ru-RU" altLang="x-none" sz="1600" dirty="0">
                <a:latin typeface="Arial Rounded MT Bold" charset="0"/>
                <a:ea typeface="Arial Rounded MT Bold" charset="0"/>
                <a:cs typeface="Arial Rounded MT Bold" charset="0"/>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унів\Історія психології\NLP-300x2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908" y="150829"/>
            <a:ext cx="5044169" cy="482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89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4" name="Google Shape;1694;p48"/>
          <p:cNvSpPr txBox="1">
            <a:spLocks noGrp="1"/>
          </p:cNvSpPr>
          <p:nvPr>
            <p:ph type="subTitle" idx="1"/>
          </p:nvPr>
        </p:nvSpPr>
        <p:spPr>
          <a:xfrm>
            <a:off x="735308" y="197963"/>
            <a:ext cx="7239768" cy="4581427"/>
          </a:xfrm>
          <a:prstGeom prst="rect">
            <a:avLst/>
          </a:prstGeom>
        </p:spPr>
        <p:txBody>
          <a:bodyPr spcFirstLastPara="1" wrap="square" lIns="91425" tIns="91425" rIns="91425" bIns="91425" anchor="ctr" anchorCtr="0">
            <a:noAutofit/>
          </a:bodyPr>
          <a:lstStyle/>
          <a:p>
            <a:pPr marL="448056" indent="-384048" algn="just">
              <a:buFont typeface="Wingdings 2"/>
              <a:buChar char=""/>
              <a:defRPr/>
            </a:pPr>
            <a:r>
              <a:rPr lang="ru-RU" sz="1600" b="1" dirty="0">
                <a:latin typeface="Arial Rounded MT Bold" charset="0"/>
                <a:ea typeface="Arial Rounded MT Bold" charset="0"/>
                <a:cs typeface="Arial Rounded MT Bold" charset="0"/>
              </a:rPr>
              <a:t>Нейро</a:t>
            </a:r>
            <a:r>
              <a:rPr lang="ru-RU" sz="1600" dirty="0">
                <a:latin typeface="Arial Rounded MT Bold" charset="0"/>
                <a:ea typeface="Arial Rounded MT Bold" charset="0"/>
                <a:cs typeface="Arial Rounded MT Bold" charset="0"/>
              </a:rPr>
              <a:t> - </a:t>
            </a:r>
            <a:r>
              <a:rPr lang="ru-RU" sz="1600" dirty="0" err="1">
                <a:latin typeface="Arial Rounded MT Bold" charset="0"/>
                <a:ea typeface="Arial Rounded MT Bold" charset="0"/>
                <a:cs typeface="Arial Rounded MT Bold" charset="0"/>
              </a:rPr>
              <a:t>це</a:t>
            </a:r>
            <a:r>
              <a:rPr lang="ru-RU" sz="1600" dirty="0">
                <a:latin typeface="Arial Rounded MT Bold" charset="0"/>
                <a:ea typeface="Arial Rounded MT Bold" charset="0"/>
                <a:cs typeface="Arial Rounded MT Bold" charset="0"/>
              </a:rPr>
              <a:t> уклад </a:t>
            </a:r>
            <a:r>
              <a:rPr lang="ru-RU" sz="1600" dirty="0" err="1">
                <a:latin typeface="Arial Rounded MT Bold" charset="0"/>
                <a:ea typeface="Arial Rounded MT Bold" charset="0"/>
                <a:cs typeface="Arial Rounded MT Bold" charset="0"/>
              </a:rPr>
              <a:t>нашого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мислення</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його</a:t>
            </a:r>
            <a:r>
              <a:rPr lang="ru-RU" sz="1600" dirty="0">
                <a:latin typeface="Arial Rounded MT Bold" charset="0"/>
                <a:ea typeface="Arial Rounded MT Bold" charset="0"/>
                <a:cs typeface="Arial Rounded MT Bold" charset="0"/>
              </a:rPr>
              <a:t> характер. Наш </a:t>
            </a:r>
            <a:r>
              <a:rPr lang="ru-RU" sz="1600" dirty="0" err="1">
                <a:latin typeface="Arial Rounded MT Bold" charset="0"/>
                <a:ea typeface="Arial Rounded MT Bold" charset="0"/>
                <a:cs typeface="Arial Rounded MT Bold" charset="0"/>
              </a:rPr>
              <a:t>світогляд</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наші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стереотипи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що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виникли</a:t>
            </a:r>
            <a:r>
              <a:rPr lang="ru-RU" sz="1600" dirty="0">
                <a:latin typeface="Arial Rounded MT Bold" charset="0"/>
                <a:ea typeface="Arial Rounded MT Bold" charset="0"/>
                <a:cs typeface="Arial Rounded MT Bold" charset="0"/>
              </a:rPr>
              <a:t> з контакту з </a:t>
            </a:r>
            <a:r>
              <a:rPr lang="ru-RU" sz="1600" dirty="0" err="1">
                <a:latin typeface="Arial Rounded MT Bold" charset="0"/>
                <a:ea typeface="Arial Rounded MT Bold" charset="0"/>
                <a:cs typeface="Arial Rounded MT Bold" charset="0"/>
              </a:rPr>
              <a:t>навколишнім</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середовищем</a:t>
            </a:r>
            <a:r>
              <a:rPr lang="ru-RU" sz="1600" dirty="0">
                <a:latin typeface="Arial Rounded MT Bold" charset="0"/>
                <a:ea typeface="Arial Rounded MT Bold" charset="0"/>
                <a:cs typeface="Arial Rounded MT Bold" charset="0"/>
              </a:rPr>
              <a:t> і </a:t>
            </a:r>
            <a:r>
              <a:rPr lang="ru-RU" sz="1600" dirty="0" err="1">
                <a:latin typeface="Arial Rounded MT Bold" charset="0"/>
                <a:ea typeface="Arial Rounded MT Bold" charset="0"/>
                <a:cs typeface="Arial Rounded MT Bold" charset="0"/>
              </a:rPr>
              <a:t>суспільством</a:t>
            </a:r>
            <a:r>
              <a:rPr lang="ru-RU" sz="1600" dirty="0">
                <a:latin typeface="Arial Rounded MT Bold" charset="0"/>
                <a:ea typeface="Arial Rounded MT Bold" charset="0"/>
                <a:cs typeface="Arial Rounded MT Bold" charset="0"/>
              </a:rPr>
              <a:t>. Ключ до </a:t>
            </a:r>
            <a:r>
              <a:rPr lang="ru-RU" sz="1600" dirty="0" err="1">
                <a:latin typeface="Arial Rounded MT Bold" charset="0"/>
                <a:ea typeface="Arial Rounded MT Bold" charset="0"/>
                <a:cs typeface="Arial Rounded MT Bold" charset="0"/>
              </a:rPr>
              <a:t>особистого</a:t>
            </a:r>
            <a:r>
              <a:rPr lang="ru-RU" sz="1600" dirty="0">
                <a:latin typeface="Arial Rounded MT Bold" charset="0"/>
                <a:ea typeface="Arial Rounded MT Bold" charset="0"/>
                <a:cs typeface="Arial Rounded MT Bold" charset="0"/>
              </a:rPr>
              <a:t> і </a:t>
            </a:r>
            <a:r>
              <a:rPr lang="ru-RU" sz="1600" dirty="0" err="1">
                <a:latin typeface="Arial Rounded MT Bold" charset="0"/>
                <a:ea typeface="Arial Rounded MT Bold" charset="0"/>
                <a:cs typeface="Arial Rounded MT Bold" charset="0"/>
              </a:rPr>
              <a:t>ділового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успіху</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знаходиться</a:t>
            </a:r>
            <a:r>
              <a:rPr lang="ru-RU" sz="1600" dirty="0">
                <a:latin typeface="Arial Rounded MT Bold" charset="0"/>
                <a:ea typeface="Arial Rounded MT Bold" charset="0"/>
                <a:cs typeface="Arial Rounded MT Bold" charset="0"/>
              </a:rPr>
              <a:t> в першу </a:t>
            </a:r>
            <a:r>
              <a:rPr lang="ru-RU" sz="1600" dirty="0" err="1">
                <a:latin typeface="Arial Rounded MT Bold" charset="0"/>
                <a:ea typeface="Arial Rounded MT Bold" charset="0"/>
                <a:cs typeface="Arial Rounded MT Bold" charset="0"/>
              </a:rPr>
              <a:t>чергу</a:t>
            </a:r>
            <a:r>
              <a:rPr lang="ru-RU" sz="1600" dirty="0">
                <a:latin typeface="Arial Rounded MT Bold" charset="0"/>
                <a:ea typeface="Arial Rounded MT Bold" charset="0"/>
                <a:cs typeface="Arial Rounded MT Bold" charset="0"/>
              </a:rPr>
              <a:t> в нас самих, і </a:t>
            </a:r>
            <a:r>
              <a:rPr lang="ru-RU" sz="1600" dirty="0" err="1">
                <a:latin typeface="Arial Rounded MT Bold" charset="0"/>
                <a:ea typeface="Arial Rounded MT Bold" charset="0"/>
                <a:cs typeface="Arial Rounded MT Bold" charset="0"/>
              </a:rPr>
              <a:t>вивчення</a:t>
            </a:r>
            <a:r>
              <a:rPr lang="ru-RU" sz="1600" dirty="0">
                <a:latin typeface="Arial Rounded MT Bold" charset="0"/>
                <a:ea typeface="Arial Rounded MT Bold" charset="0"/>
                <a:cs typeface="Arial Rounded MT Bold" charset="0"/>
              </a:rPr>
              <a:t> того, </a:t>
            </a:r>
            <a:r>
              <a:rPr lang="ru-RU" sz="1600" dirty="0" err="1">
                <a:latin typeface="Arial Rounded MT Bold" charset="0"/>
                <a:ea typeface="Arial Rounded MT Bold" charset="0"/>
                <a:cs typeface="Arial Rounded MT Bold" charset="0"/>
              </a:rPr>
              <a:t>яким</a:t>
            </a:r>
            <a:r>
              <a:rPr lang="ru-RU" sz="1600" dirty="0">
                <a:latin typeface="Arial Rounded MT Bold" charset="0"/>
                <a:ea typeface="Arial Rounded MT Bold" charset="0"/>
                <a:cs typeface="Arial Rounded MT Bold" charset="0"/>
              </a:rPr>
              <a:t> чином ми </a:t>
            </a:r>
            <a:r>
              <a:rPr lang="ru-RU" sz="1600" dirty="0" err="1">
                <a:latin typeface="Arial Rounded MT Bold" charset="0"/>
                <a:ea typeface="Arial Rounded MT Bold" charset="0"/>
                <a:cs typeface="Arial Rounded MT Bold" charset="0"/>
              </a:rPr>
              <a:t>думаємо</a:t>
            </a:r>
            <a:r>
              <a:rPr lang="ru-RU" sz="1600" dirty="0">
                <a:latin typeface="Arial Rounded MT Bold" charset="0"/>
                <a:ea typeface="Arial Rounded MT Bold" charset="0"/>
                <a:cs typeface="Arial Rounded MT Bold" charset="0"/>
              </a:rPr>
              <a:t>, дозволить нам </a:t>
            </a:r>
            <a:r>
              <a:rPr lang="ru-RU" sz="1600" dirty="0" err="1">
                <a:latin typeface="Arial Rounded MT Bold" charset="0"/>
                <a:ea typeface="Arial Rounded MT Bold" charset="0"/>
                <a:cs typeface="Arial Rounded MT Bold" charset="0"/>
              </a:rPr>
              <a:t>розкрити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наші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внутрішні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ресурси</a:t>
            </a:r>
            <a:r>
              <a:rPr lang="ru-RU" sz="1600" dirty="0">
                <a:latin typeface="Arial Rounded MT Bold" charset="0"/>
                <a:ea typeface="Arial Rounded MT Bold" charset="0"/>
                <a:cs typeface="Arial Rounded MT Bold" charset="0"/>
              </a:rPr>
              <a:t>. </a:t>
            </a:r>
          </a:p>
          <a:p>
            <a:pPr marL="448056" indent="-384048" algn="just">
              <a:buFont typeface="Wingdings 2"/>
              <a:buChar char=""/>
              <a:defRPr/>
            </a:pPr>
            <a:endParaRPr lang="ru-RU" sz="1600" dirty="0">
              <a:latin typeface="Arial Rounded MT Bold" charset="0"/>
              <a:ea typeface="Arial Rounded MT Bold" charset="0"/>
              <a:cs typeface="Arial Rounded MT Bold" charset="0"/>
            </a:endParaRPr>
          </a:p>
          <a:p>
            <a:pPr marL="448056" indent="-384048" algn="just">
              <a:buFont typeface="Wingdings 2"/>
              <a:buChar char=""/>
              <a:defRPr/>
            </a:pPr>
            <a:r>
              <a:rPr lang="ru-RU" sz="1600" b="1" dirty="0" err="1">
                <a:latin typeface="Arial Rounded MT Bold" charset="0"/>
                <a:ea typeface="Arial Rounded MT Bold" charset="0"/>
                <a:cs typeface="Arial Rounded MT Bold" charset="0"/>
              </a:rPr>
              <a:t>Лінгвістичне</a:t>
            </a:r>
            <a:r>
              <a:rPr lang="ru-RU" sz="1600" dirty="0">
                <a:latin typeface="Arial Rounded MT Bold" charset="0"/>
                <a:ea typeface="Arial Rounded MT Bold" charset="0"/>
                <a:cs typeface="Arial Rounded MT Bold" charset="0"/>
              </a:rPr>
              <a:t> - наша </a:t>
            </a:r>
            <a:r>
              <a:rPr lang="ru-RU" sz="1600" dirty="0" err="1">
                <a:latin typeface="Arial Rounded MT Bold" charset="0"/>
                <a:ea typeface="Arial Rounded MT Bold" charset="0"/>
                <a:cs typeface="Arial Rounded MT Bold" charset="0"/>
              </a:rPr>
              <a:t>мова</a:t>
            </a:r>
            <a:r>
              <a:rPr lang="ru-RU" sz="1600" dirty="0">
                <a:latin typeface="Arial Rounded MT Bold" charset="0"/>
                <a:ea typeface="Arial Rounded MT Bold" charset="0"/>
                <a:cs typeface="Arial Rounded MT Bold" charset="0"/>
              </a:rPr>
              <a:t> - </a:t>
            </a:r>
            <a:r>
              <a:rPr lang="ru-RU" sz="1600" dirty="0" err="1">
                <a:latin typeface="Arial Rounded MT Bold" charset="0"/>
                <a:ea typeface="Arial Rounded MT Bold" charset="0"/>
                <a:cs typeface="Arial Rounded MT Bold" charset="0"/>
              </a:rPr>
              <a:t>невід'ємна</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частина</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нашого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життя</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Спершу</a:t>
            </a:r>
            <a:r>
              <a:rPr lang="ru-RU" sz="1600" dirty="0">
                <a:latin typeface="Arial Rounded MT Bold" charset="0"/>
                <a:ea typeface="Arial Rounded MT Bold" charset="0"/>
                <a:cs typeface="Arial Rounded MT Bold" charset="0"/>
              </a:rPr>
              <a:t>, ми не </a:t>
            </a:r>
            <a:r>
              <a:rPr lang="ru-RU" sz="1600" dirty="0" err="1">
                <a:latin typeface="Arial Rounded MT Bold" charset="0"/>
                <a:ea typeface="Arial Rounded MT Bold" charset="0"/>
                <a:cs typeface="Arial Rounded MT Bold" charset="0"/>
              </a:rPr>
              <a:t>замислюємося</a:t>
            </a:r>
            <a:r>
              <a:rPr lang="ru-RU" sz="1600" dirty="0">
                <a:latin typeface="Arial Rounded MT Bold" charset="0"/>
                <a:ea typeface="Arial Rounded MT Bold" charset="0"/>
                <a:cs typeface="Arial Rounded MT Bold" charset="0"/>
              </a:rPr>
              <a:t>, як </a:t>
            </a:r>
            <a:r>
              <a:rPr lang="ru-RU" sz="1600" dirty="0" err="1">
                <a:latin typeface="Arial Rounded MT Bold" charset="0"/>
                <a:ea typeface="Arial Rounded MT Bold" charset="0"/>
                <a:cs typeface="Arial Rounded MT Bold" charset="0"/>
              </a:rPr>
              <a:t>багато</a:t>
            </a:r>
            <a:r>
              <a:rPr lang="ru-RU" sz="1600" dirty="0">
                <a:latin typeface="Arial Rounded MT Bold" charset="0"/>
                <a:ea typeface="Arial Rounded MT Bold" charset="0"/>
                <a:cs typeface="Arial Rounded MT Bold" charset="0"/>
              </a:rPr>
              <a:t> для нас </a:t>
            </a:r>
            <a:r>
              <a:rPr lang="ru-RU" sz="1600" dirty="0" err="1">
                <a:latin typeface="Arial Rounded MT Bold" charset="0"/>
                <a:ea typeface="Arial Rounded MT Bold" charset="0"/>
                <a:cs typeface="Arial Rounded MT Bold" charset="0"/>
              </a:rPr>
              <a:t>означає</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мова</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зокрема</a:t>
            </a:r>
            <a:r>
              <a:rPr lang="ru-RU" sz="1600" dirty="0">
                <a:latin typeface="Arial Rounded MT Bold" charset="0"/>
                <a:ea typeface="Arial Rounded MT Bold" charset="0"/>
                <a:cs typeface="Arial Rounded MT Bold" charset="0"/>
              </a:rPr>
              <a:t> для </a:t>
            </a:r>
            <a:r>
              <a:rPr lang="ru-RU" sz="1600" dirty="0" err="1">
                <a:latin typeface="Arial Rounded MT Bold" charset="0"/>
                <a:ea typeface="Arial Rounded MT Bold" charset="0"/>
                <a:cs typeface="Arial Rounded MT Bold" charset="0"/>
              </a:rPr>
              <a:t>життя</a:t>
            </a:r>
            <a:r>
              <a:rPr lang="ru-RU" sz="1600" dirty="0">
                <a:latin typeface="Arial Rounded MT Bold" charset="0"/>
                <a:ea typeface="Arial Rounded MT Bold" charset="0"/>
                <a:cs typeface="Arial Rounded MT Bold" charset="0"/>
              </a:rPr>
              <a:t> в </a:t>
            </a:r>
            <a:r>
              <a:rPr lang="ru-RU" sz="1600" dirty="0" err="1">
                <a:latin typeface="Arial Rounded MT Bold" charset="0"/>
                <a:ea typeface="Arial Rounded MT Bold" charset="0"/>
                <a:cs typeface="Arial Rounded MT Bold" charset="0"/>
              </a:rPr>
              <a:t>соціальному</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середовищі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Навчання</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розумінню</a:t>
            </a:r>
            <a:r>
              <a:rPr lang="ru-RU" sz="1600" dirty="0">
                <a:latin typeface="Arial Rounded MT Bold" charset="0"/>
                <a:ea typeface="Arial Rounded MT Bold" charset="0"/>
                <a:cs typeface="Arial Rounded MT Bold" charset="0"/>
              </a:rPr>
              <a:t> та </a:t>
            </a:r>
            <a:r>
              <a:rPr lang="ru-RU" sz="1600" dirty="0" err="1">
                <a:latin typeface="Arial Rounded MT Bold" charset="0"/>
                <a:ea typeface="Arial Rounded MT Bold" charset="0"/>
                <a:cs typeface="Arial Rounded MT Bold" charset="0"/>
              </a:rPr>
              <a:t>управління</a:t>
            </a:r>
            <a:r>
              <a:rPr lang="ru-RU" sz="1600" dirty="0">
                <a:latin typeface="Arial Rounded MT Bold" charset="0"/>
                <a:ea typeface="Arial Rounded MT Bold" charset="0"/>
                <a:cs typeface="Arial Rounded MT Bold" charset="0"/>
              </a:rPr>
              <a:t> структурою </a:t>
            </a:r>
            <a:r>
              <a:rPr lang="ru-RU" sz="1600" dirty="0" err="1">
                <a:latin typeface="Arial Rounded MT Bold" charset="0"/>
                <a:ea typeface="Arial Rounded MT Bold" charset="0"/>
                <a:cs typeface="Arial Rounded MT Bold" charset="0"/>
              </a:rPr>
              <a:t>нашої</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мови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відіграє</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ключову</a:t>
            </a:r>
            <a:r>
              <a:rPr lang="ru-RU" sz="1600" dirty="0">
                <a:latin typeface="Arial Rounded MT Bold" charset="0"/>
                <a:ea typeface="Arial Rounded MT Bold" charset="0"/>
                <a:cs typeface="Arial Rounded MT Bold" charset="0"/>
              </a:rPr>
              <a:t> роль у </a:t>
            </a:r>
            <a:r>
              <a:rPr lang="ru-RU" sz="1600" dirty="0" err="1">
                <a:latin typeface="Arial Rounded MT Bold" charset="0"/>
                <a:ea typeface="Arial Rounded MT Bold" charset="0"/>
                <a:cs typeface="Arial Rounded MT Bold" charset="0"/>
              </a:rPr>
              <a:t>цьому</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світі</a:t>
            </a:r>
            <a:r>
              <a:rPr lang="ru-RU" sz="1600" dirty="0">
                <a:latin typeface="Arial Rounded MT Bold" charset="0"/>
                <a:ea typeface="Arial Rounded MT Bold" charset="0"/>
                <a:cs typeface="Arial Rounded MT Bold" charset="0"/>
              </a:rPr>
              <a:t>, де все </a:t>
            </a:r>
            <a:r>
              <a:rPr lang="ru-RU" sz="1600" dirty="0" err="1">
                <a:latin typeface="Arial Rounded MT Bold" charset="0"/>
                <a:ea typeface="Arial Rounded MT Bold" charset="0"/>
                <a:cs typeface="Arial Rounded MT Bold" charset="0"/>
              </a:rPr>
              <a:t>більше</a:t>
            </a:r>
            <a:r>
              <a:rPr lang="ru-RU" sz="1600" dirty="0">
                <a:latin typeface="Arial Rounded MT Bold" charset="0"/>
                <a:ea typeface="Arial Rounded MT Bold" charset="0"/>
                <a:cs typeface="Arial Rounded MT Bold" charset="0"/>
              </a:rPr>
              <a:t> і </a:t>
            </a:r>
            <a:r>
              <a:rPr lang="ru-RU" sz="1600" dirty="0" err="1">
                <a:latin typeface="Arial Rounded MT Bold" charset="0"/>
                <a:ea typeface="Arial Rounded MT Bold" charset="0"/>
                <a:cs typeface="Arial Rounded MT Bold" charset="0"/>
              </a:rPr>
              <a:t>більше</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цінується</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здатність</a:t>
            </a:r>
            <a:r>
              <a:rPr lang="ru-RU" sz="1600" dirty="0">
                <a:latin typeface="Arial Rounded MT Bold" charset="0"/>
                <a:ea typeface="Arial Rounded MT Bold" charset="0"/>
                <a:cs typeface="Arial Rounded MT Bold" charset="0"/>
              </a:rPr>
              <a:t> до </a:t>
            </a:r>
            <a:r>
              <a:rPr lang="ru-RU" sz="1600" dirty="0" err="1">
                <a:latin typeface="Arial Rounded MT Bold" charset="0"/>
                <a:ea typeface="Arial Rounded MT Bold" charset="0"/>
                <a:cs typeface="Arial Rounded MT Bold" charset="0"/>
              </a:rPr>
              <a:t>спілкування</a:t>
            </a:r>
            <a:r>
              <a:rPr lang="ru-RU" sz="1600" dirty="0">
                <a:latin typeface="Arial Rounded MT Bold" charset="0"/>
                <a:ea typeface="Arial Rounded MT Bold" charset="0"/>
                <a:cs typeface="Arial Rounded MT Bold" charset="0"/>
              </a:rPr>
              <a:t>. </a:t>
            </a:r>
          </a:p>
          <a:p>
            <a:pPr marL="448056" indent="-384048" algn="just">
              <a:buFont typeface="Wingdings 2"/>
              <a:buChar char=""/>
              <a:defRPr/>
            </a:pPr>
            <a:endParaRPr lang="ru-RU" sz="1600" dirty="0">
              <a:latin typeface="Arial Rounded MT Bold" charset="0"/>
              <a:ea typeface="Arial Rounded MT Bold" charset="0"/>
              <a:cs typeface="Arial Rounded MT Bold" charset="0"/>
            </a:endParaRPr>
          </a:p>
          <a:p>
            <a:pPr marL="448056" indent="-384048" algn="just">
              <a:buFont typeface="Wingdings 2"/>
              <a:buChar char=""/>
              <a:defRPr/>
            </a:pPr>
            <a:r>
              <a:rPr lang="ru-RU" sz="1600" b="1" dirty="0" err="1">
                <a:latin typeface="Arial Rounded MT Bold" charset="0"/>
                <a:ea typeface="Arial Rounded MT Bold" charset="0"/>
                <a:cs typeface="Arial Rounded MT Bold" charset="0"/>
              </a:rPr>
              <a:t>Програмування</a:t>
            </a:r>
            <a:r>
              <a:rPr lang="ru-RU" sz="1600" dirty="0">
                <a:latin typeface="Arial Rounded MT Bold" charset="0"/>
                <a:ea typeface="Arial Rounded MT Bold" charset="0"/>
                <a:cs typeface="Arial Rounded MT Bold" charset="0"/>
              </a:rPr>
              <a:t> - ми </a:t>
            </a:r>
            <a:r>
              <a:rPr lang="ru-RU" sz="1600" dirty="0" err="1">
                <a:latin typeface="Arial Rounded MT Bold" charset="0"/>
                <a:ea typeface="Arial Rounded MT Bold" charset="0"/>
                <a:cs typeface="Arial Rounded MT Bold" charset="0"/>
              </a:rPr>
              <a:t>керуємо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своїм</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життям</a:t>
            </a:r>
            <a:r>
              <a:rPr lang="ru-RU" sz="1600" dirty="0">
                <a:latin typeface="Arial Rounded MT Bold" charset="0"/>
                <a:ea typeface="Arial Rounded MT Bold" charset="0"/>
                <a:cs typeface="Arial Rounded MT Bold" charset="0"/>
              </a:rPr>
              <a:t> за </a:t>
            </a:r>
            <a:r>
              <a:rPr lang="ru-RU" sz="1600" dirty="0" err="1">
                <a:latin typeface="Arial Rounded MT Bold" charset="0"/>
                <a:ea typeface="Arial Rounded MT Bold" charset="0"/>
                <a:cs typeface="Arial Rounded MT Bold" charset="0"/>
              </a:rPr>
              <a:t>допомогою</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певних</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стратегій</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Усвідомлюючи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ці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стратегії</a:t>
            </a:r>
            <a:r>
              <a:rPr lang="ru-RU" sz="1600" dirty="0">
                <a:latin typeface="Arial Rounded MT Bold" charset="0"/>
                <a:ea typeface="Arial Rounded MT Bold" charset="0"/>
                <a:cs typeface="Arial Rounded MT Bold" charset="0"/>
              </a:rPr>
              <a:t>, ми </a:t>
            </a:r>
            <a:r>
              <a:rPr lang="ru-RU" sz="1600" dirty="0" err="1">
                <a:latin typeface="Arial Rounded MT Bold" charset="0"/>
                <a:ea typeface="Arial Rounded MT Bold" charset="0"/>
                <a:cs typeface="Arial Rounded MT Bold" charset="0"/>
              </a:rPr>
              <a:t>забезпечуємо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собі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вибір</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продовжувати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діяти</a:t>
            </a:r>
            <a:r>
              <a:rPr lang="ru-RU" sz="1600" dirty="0">
                <a:latin typeface="Arial Rounded MT Bold" charset="0"/>
                <a:ea typeface="Arial Rounded MT Bold" charset="0"/>
                <a:cs typeface="Arial Rounded MT Bold" charset="0"/>
              </a:rPr>
              <a:t> в тому ж </a:t>
            </a:r>
            <a:r>
              <a:rPr lang="ru-RU" sz="1600" dirty="0" err="1">
                <a:latin typeface="Arial Rounded MT Bold" charset="0"/>
                <a:ea typeface="Arial Rounded MT Bold" charset="0"/>
                <a:cs typeface="Arial Rounded MT Bold" charset="0"/>
              </a:rPr>
              <a:t>ключі</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або</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спробувати</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розвинути</a:t>
            </a:r>
            <a:r>
              <a:rPr lang="ru-RU" sz="1600" dirty="0">
                <a:latin typeface="Arial Rounded MT Bold" charset="0"/>
                <a:ea typeface="Arial Rounded MT Bold" charset="0"/>
                <a:cs typeface="Arial Rounded MT Bold" charset="0"/>
              </a:rPr>
              <a:t> наш </a:t>
            </a:r>
            <a:r>
              <a:rPr lang="ru-RU" sz="1600" dirty="0" err="1">
                <a:latin typeface="Arial Rounded MT Bold" charset="0"/>
                <a:ea typeface="Arial Rounded MT Bold" charset="0"/>
                <a:cs typeface="Arial Rounded MT Bold" charset="0"/>
              </a:rPr>
              <a:t>потенціал</a:t>
            </a:r>
            <a:r>
              <a:rPr lang="ru-RU" sz="1600" dirty="0">
                <a:latin typeface="Arial Rounded MT Bold" charset="0"/>
                <a:ea typeface="Arial Rounded MT Bold" charset="0"/>
                <a:cs typeface="Arial Rounded MT Bold" charset="0"/>
              </a:rPr>
              <a:t> нашу </a:t>
            </a:r>
            <a:r>
              <a:rPr lang="ru-RU" sz="1600" dirty="0" err="1">
                <a:latin typeface="Arial Rounded MT Bold" charset="0"/>
                <a:ea typeface="Arial Rounded MT Bold" charset="0"/>
                <a:cs typeface="Arial Rounded MT Bold" charset="0"/>
              </a:rPr>
              <a:t>особисту</a:t>
            </a:r>
            <a:r>
              <a:rPr lang="ru-RU" sz="1600" dirty="0">
                <a:latin typeface="Arial Rounded MT Bold" charset="0"/>
                <a:ea typeface="Arial Rounded MT Bold" charset="0"/>
                <a:cs typeface="Arial Rounded MT Bold" charset="0"/>
              </a:rPr>
              <a:t> </a:t>
            </a:r>
            <a:r>
              <a:rPr lang="ru-RU" sz="1600" dirty="0" err="1">
                <a:latin typeface="Arial Rounded MT Bold" charset="0"/>
                <a:ea typeface="Arial Rounded MT Bold" charset="0"/>
                <a:cs typeface="Arial Rounded MT Bold" charset="0"/>
              </a:rPr>
              <a:t>ефективність</a:t>
            </a:r>
            <a:r>
              <a:rPr lang="ru-RU" sz="1600" dirty="0">
                <a:latin typeface="Arial Rounded MT Bold" charset="0"/>
                <a:ea typeface="Arial Rounded MT Bold" charset="0"/>
                <a:cs typeface="Arial Rounded MT Bold" charset="0"/>
              </a:rPr>
              <a:t>.</a:t>
            </a:r>
          </a:p>
          <a:p>
            <a:pPr marL="0" lvl="0" indent="0" algn="l" rtl="0">
              <a:spcBef>
                <a:spcPts val="0"/>
              </a:spcBef>
              <a:spcAft>
                <a:spcPts val="0"/>
              </a:spcAft>
              <a:buNone/>
            </a:pPr>
            <a:endParaRPr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1"/>
        <p:cNvGrpSpPr/>
        <p:nvPr/>
      </p:nvGrpSpPr>
      <p:grpSpPr>
        <a:xfrm>
          <a:off x="0" y="0"/>
          <a:ext cx="0" cy="0"/>
          <a:chOff x="0" y="0"/>
          <a:chExt cx="0" cy="0"/>
        </a:xfrm>
      </p:grpSpPr>
      <p:sp>
        <p:nvSpPr>
          <p:cNvPr id="1572" name="Google Shape;1572;p46"/>
          <p:cNvSpPr/>
          <p:nvPr/>
        </p:nvSpPr>
        <p:spPr>
          <a:xfrm flipH="1">
            <a:off x="617256" y="40223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83" name="Google Shape;1583;p46"/>
          <p:cNvGrpSpPr/>
          <p:nvPr/>
        </p:nvGrpSpPr>
        <p:grpSpPr>
          <a:xfrm rot="1019332">
            <a:off x="6699391" y="136129"/>
            <a:ext cx="480815" cy="417361"/>
            <a:chOff x="-28462125" y="3199700"/>
            <a:chExt cx="298550" cy="259150"/>
          </a:xfrm>
        </p:grpSpPr>
        <p:sp>
          <p:nvSpPr>
            <p:cNvPr id="1584" name="Google Shape;1584;p46"/>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6"/>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6"/>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p:cNvSpPr txBox="1"/>
          <p:nvPr/>
        </p:nvSpPr>
        <p:spPr>
          <a:xfrm>
            <a:off x="1004943" y="507891"/>
            <a:ext cx="7381188" cy="4278094"/>
          </a:xfrm>
          <a:prstGeom prst="rect">
            <a:avLst/>
          </a:prstGeom>
          <a:noFill/>
        </p:spPr>
        <p:txBody>
          <a:bodyPr wrap="square" rtlCol="0">
            <a:spAutoFit/>
          </a:bodyPr>
          <a:lstStyle/>
          <a:p>
            <a:pPr marL="285750" indent="-285750" eaLnBrk="1" hangingPunct="1">
              <a:buFont typeface="Arial" charset="0"/>
              <a:buChar char="•"/>
            </a:pPr>
            <a:r>
              <a:rPr lang="ru-RU" altLang="x-none" sz="1600" dirty="0">
                <a:latin typeface="Arial Rounded MT Bold" charset="0"/>
                <a:ea typeface="Arial Rounded MT Bold" charset="0"/>
                <a:cs typeface="Arial Rounded MT Bold" charset="0"/>
              </a:rPr>
              <a:t>Грунтуючись на </a:t>
            </a:r>
            <a:r>
              <a:rPr lang="ru-RU" altLang="x-none" sz="1600" dirty="0" err="1">
                <a:latin typeface="Arial Rounded MT Bold" charset="0"/>
                <a:ea typeface="Arial Rounded MT Bold" charset="0"/>
                <a:cs typeface="Arial Rounded MT Bold" charset="0"/>
              </a:rPr>
              <a:t>мовних</a:t>
            </a:r>
            <a:r>
              <a:rPr lang="ru-RU" altLang="x-none" sz="1600" dirty="0">
                <a:latin typeface="Arial Rounded MT Bold" charset="0"/>
                <a:ea typeface="Arial Rounded MT Bold" charset="0"/>
                <a:cs typeface="Arial Rounded MT Bold" charset="0"/>
              </a:rPr>
              <a:t> сигналах </a:t>
            </a:r>
            <a:r>
              <a:rPr lang="ru-RU" altLang="x-none" sz="1600" dirty="0" err="1">
                <a:latin typeface="Arial Rounded MT Bold" charset="0"/>
                <a:ea typeface="Arial Rounded MT Bold" charset="0"/>
                <a:cs typeface="Arial Rounded MT Bold" charset="0"/>
              </a:rPr>
              <a:t>тіла</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зібраних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експертними</a:t>
            </a:r>
            <a:r>
              <a:rPr lang="ru-RU" altLang="x-none" sz="1600" dirty="0">
                <a:latin typeface="Arial Rounded MT Bold" charset="0"/>
                <a:ea typeface="Arial Rounded MT Bold" charset="0"/>
                <a:cs typeface="Arial Rounded MT Bold" charset="0"/>
              </a:rPr>
              <a:t> методами </a:t>
            </a:r>
            <a:r>
              <a:rPr lang="ru-RU" altLang="x-none" sz="1600" dirty="0" err="1">
                <a:latin typeface="Arial Rounded MT Bold" charset="0"/>
                <a:ea typeface="Arial Rounded MT Bold" charset="0"/>
                <a:cs typeface="Arial Rounded MT Bold" charset="0"/>
              </a:rPr>
              <a:t>під</a:t>
            </a:r>
            <a:r>
              <a:rPr lang="ru-RU" altLang="x-none" sz="1600" dirty="0">
                <a:latin typeface="Arial Rounded MT Bold" charset="0"/>
                <a:ea typeface="Arial Rounded MT Bold" charset="0"/>
                <a:cs typeface="Arial Rounded MT Bold" charset="0"/>
              </a:rPr>
              <a:t> час </a:t>
            </a:r>
            <a:r>
              <a:rPr lang="ru-RU" altLang="x-none" sz="1600" dirty="0" err="1">
                <a:latin typeface="Arial Rounded MT Bold" charset="0"/>
                <a:ea typeface="Arial Rounded MT Bold" charset="0"/>
                <a:cs typeface="Arial Rounded MT Bold" charset="0"/>
              </a:rPr>
              <a:t>спостережень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декількох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психотерапевтів</a:t>
            </a:r>
            <a:r>
              <a:rPr lang="ru-RU" altLang="x-none" sz="1600" dirty="0">
                <a:latin typeface="Arial Rounded MT Bold" charset="0"/>
                <a:ea typeface="Arial Rounded MT Bold" charset="0"/>
                <a:cs typeface="Arial Rounded MT Bold" charset="0"/>
              </a:rPr>
              <a:t> ,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практикують</a:t>
            </a:r>
            <a:r>
              <a:rPr lang="ru-RU" altLang="x-none" sz="1600" dirty="0">
                <a:latin typeface="Arial Rounded MT Bold" charset="0"/>
                <a:ea typeface="Arial Rounded MT Bold" charset="0"/>
                <a:cs typeface="Arial Rounded MT Bold" charset="0"/>
              </a:rPr>
              <a:t> НЛП, </a:t>
            </a:r>
            <a:r>
              <a:rPr lang="ru-RU" altLang="x-none" sz="1600" dirty="0" err="1">
                <a:latin typeface="Arial Rounded MT Bold" charset="0"/>
                <a:ea typeface="Arial Rounded MT Bold" charset="0"/>
                <a:cs typeface="Arial Rounded MT Bold" charset="0"/>
              </a:rPr>
              <a:t>вважають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нашу </a:t>
            </a:r>
            <a:r>
              <a:rPr lang="ru-RU" altLang="x-none" sz="1600" dirty="0" err="1">
                <a:latin typeface="Arial Rounded MT Bold" charset="0"/>
                <a:ea typeface="Arial Rounded MT Bold" charset="0"/>
                <a:cs typeface="Arial Rounded MT Bold" charset="0"/>
              </a:rPr>
              <a:t>суб'єктивну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реальність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визначають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переконання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сприйняття</a:t>
            </a:r>
            <a:r>
              <a:rPr lang="ru-RU" altLang="x-none" sz="1600" dirty="0">
                <a:latin typeface="Arial Rounded MT Bold" charset="0"/>
                <a:ea typeface="Arial Rounded MT Bold" charset="0"/>
                <a:cs typeface="Arial Rounded MT Bold" charset="0"/>
              </a:rPr>
              <a:t> та </a:t>
            </a:r>
            <a:r>
              <a:rPr lang="ru-RU" altLang="x-none" sz="1600" dirty="0" err="1">
                <a:latin typeface="Arial Rounded MT Bold" charset="0"/>
                <a:ea typeface="Arial Rounded MT Bold" charset="0"/>
                <a:cs typeface="Arial Rounded MT Bold" charset="0"/>
              </a:rPr>
              <a:t>поведінку</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отже</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можливо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проводити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зміни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поведінки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трансформувати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переконання</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лікувати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травми</a:t>
            </a:r>
            <a:r>
              <a:rPr lang="ru-RU" altLang="x-none" sz="1600" dirty="0">
                <a:latin typeface="Arial Rounded MT Bold" charset="0"/>
                <a:ea typeface="Arial Rounded MT Bold" charset="0"/>
                <a:cs typeface="Arial Rounded MT Bold" charset="0"/>
              </a:rPr>
              <a:t> .</a:t>
            </a:r>
            <a:br>
              <a:rPr lang="ru-RU" altLang="x-none" sz="1600" dirty="0">
                <a:latin typeface="Arial Rounded MT Bold" charset="0"/>
                <a:ea typeface="Arial Rounded MT Bold" charset="0"/>
                <a:cs typeface="Arial Rounded MT Bold" charset="0"/>
              </a:rPr>
            </a:br>
            <a:endParaRPr lang="ru-RU" altLang="x-none" sz="1600" dirty="0">
              <a:latin typeface="Arial Rounded MT Bold" charset="0"/>
              <a:ea typeface="Arial Rounded MT Bold" charset="0"/>
              <a:cs typeface="Arial Rounded MT Bold" charset="0"/>
            </a:endParaRPr>
          </a:p>
          <a:p>
            <a:pPr marL="285750" indent="-285750" eaLnBrk="1" hangingPunct="1">
              <a:buFont typeface="Arial" charset="0"/>
              <a:buChar char="•"/>
            </a:pPr>
            <a:r>
              <a:rPr lang="ru-RU" altLang="x-none" sz="1600" dirty="0" err="1">
                <a:latin typeface="Arial Rounded MT Bold" charset="0"/>
                <a:ea typeface="Arial Rounded MT Bold" charset="0"/>
                <a:cs typeface="Arial Rounded MT Bold" charset="0"/>
              </a:rPr>
              <a:t>Техніки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вироблені</a:t>
            </a:r>
            <a:r>
              <a:rPr lang="ru-RU" altLang="x-none" sz="1600" dirty="0">
                <a:latin typeface="Arial Rounded MT Bold" charset="0"/>
                <a:ea typeface="Arial Rounded MT Bold" charset="0"/>
                <a:cs typeface="Arial Rounded MT Bold" charset="0"/>
              </a:rPr>
              <a:t> на </a:t>
            </a:r>
            <a:r>
              <a:rPr lang="ru-RU" altLang="x-none" sz="1600" dirty="0" err="1">
                <a:latin typeface="Arial Rounded MT Bold" charset="0"/>
                <a:ea typeface="Arial Rounded MT Bold" charset="0"/>
                <a:cs typeface="Arial Rounded MT Bold" charset="0"/>
              </a:rPr>
              <a:t>основі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даних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спостережень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описувалися</a:t>
            </a:r>
            <a:r>
              <a:rPr lang="ru-RU" altLang="x-none" sz="1600" dirty="0">
                <a:latin typeface="Arial Rounded MT Bold" charset="0"/>
                <a:ea typeface="Arial Rounded MT Bold" charset="0"/>
                <a:cs typeface="Arial Rounded MT Bold" charset="0"/>
              </a:rPr>
              <a:t> як «</a:t>
            </a:r>
            <a:r>
              <a:rPr lang="ru-RU" altLang="x-none" sz="1600" dirty="0" err="1">
                <a:latin typeface="Arial Rounded MT Bold" charset="0"/>
                <a:ea typeface="Arial Rounded MT Bold" charset="0"/>
                <a:cs typeface="Arial Rounded MT Bold" charset="0"/>
              </a:rPr>
              <a:t>терапевтична</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магія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тоді</a:t>
            </a:r>
            <a:r>
              <a:rPr lang="ru-RU" altLang="x-none" sz="1600" dirty="0">
                <a:latin typeface="Arial Rounded MT Bold" charset="0"/>
                <a:ea typeface="Arial Rounded MT Bold" charset="0"/>
                <a:cs typeface="Arial Rounded MT Bold" charset="0"/>
              </a:rPr>
              <a:t> як </a:t>
            </a:r>
            <a:r>
              <a:rPr lang="ru-RU" altLang="x-none" sz="1600" dirty="0" err="1">
                <a:latin typeface="Arial Rounded MT Bold" charset="0"/>
                <a:ea typeface="Arial Rounded MT Bold" charset="0"/>
                <a:cs typeface="Arial Rounded MT Bold" charset="0"/>
              </a:rPr>
              <a:t>саме</a:t>
            </a:r>
            <a:r>
              <a:rPr lang="ru-RU" altLang="x-none" sz="1600" dirty="0">
                <a:latin typeface="Arial Rounded MT Bold" charset="0"/>
                <a:ea typeface="Arial Rounded MT Bold" charset="0"/>
                <a:cs typeface="Arial Rounded MT Bold" charset="0"/>
              </a:rPr>
              <a:t> НЛП </a:t>
            </a:r>
            <a:r>
              <a:rPr lang="ru-RU" altLang="x-none" sz="1600" dirty="0" err="1">
                <a:latin typeface="Arial Rounded MT Bold" charset="0"/>
                <a:ea typeface="Arial Rounded MT Bold" charset="0"/>
                <a:cs typeface="Arial Rounded MT Bold" charset="0"/>
              </a:rPr>
              <a:t>описувалося</a:t>
            </a:r>
            <a:r>
              <a:rPr lang="ru-RU" altLang="x-none" sz="1600" dirty="0">
                <a:latin typeface="Arial Rounded MT Bold" charset="0"/>
                <a:ea typeface="Arial Rounded MT Bold" charset="0"/>
                <a:cs typeface="Arial Rounded MT Bold" charset="0"/>
              </a:rPr>
              <a:t> як «</a:t>
            </a:r>
            <a:r>
              <a:rPr lang="ru-RU" altLang="x-none" sz="1600" dirty="0" err="1">
                <a:latin typeface="Arial Rounded MT Bold" charset="0"/>
                <a:ea typeface="Arial Rounded MT Bold" charset="0"/>
                <a:cs typeface="Arial Rounded MT Bold" charset="0"/>
              </a:rPr>
              <a:t>дослідження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структури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суб'єктивного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досвіду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Ці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твердження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грунтуються</a:t>
            </a:r>
            <a:r>
              <a:rPr lang="ru-RU" altLang="x-none" sz="1600" dirty="0">
                <a:latin typeface="Arial Rounded MT Bold" charset="0"/>
                <a:ea typeface="Arial Rounded MT Bold" charset="0"/>
                <a:cs typeface="Arial Rounded MT Bold" charset="0"/>
              </a:rPr>
              <a:t> на </a:t>
            </a:r>
            <a:r>
              <a:rPr lang="ru-RU" altLang="x-none" sz="1600" dirty="0" err="1">
                <a:latin typeface="Arial Rounded MT Bold" charset="0"/>
                <a:ea typeface="Arial Rounded MT Bold" charset="0"/>
                <a:cs typeface="Arial Rounded MT Bold" charset="0"/>
              </a:rPr>
              <a:t>принципі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будь-яка </a:t>
            </a:r>
            <a:r>
              <a:rPr lang="ru-RU" altLang="x-none" sz="1600" dirty="0" err="1">
                <a:latin typeface="Arial Rounded MT Bold" charset="0"/>
                <a:ea typeface="Arial Rounded MT Bold" charset="0"/>
                <a:cs typeface="Arial Rounded MT Bold" charset="0"/>
              </a:rPr>
              <a:t>поведінка</a:t>
            </a:r>
            <a:r>
              <a:rPr lang="ru-RU" altLang="x-none" sz="1600" dirty="0">
                <a:latin typeface="Arial Rounded MT Bold" charset="0"/>
                <a:ea typeface="Arial Rounded MT Bold" charset="0"/>
                <a:cs typeface="Arial Rounded MT Bold" charset="0"/>
              </a:rPr>
              <a:t> не </a:t>
            </a:r>
            <a:r>
              <a:rPr lang="ru-RU" altLang="x-none" sz="1600" dirty="0" err="1">
                <a:latin typeface="Arial Rounded MT Bold" charset="0"/>
                <a:ea typeface="Arial Rounded MT Bold" charset="0"/>
                <a:cs typeface="Arial Rounded MT Bold" charset="0"/>
              </a:rPr>
              <a:t>виявляється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випадково</a:t>
            </a:r>
            <a:r>
              <a:rPr lang="ru-RU" altLang="x-none" sz="1600" dirty="0">
                <a:latin typeface="Arial Rounded MT Bold" charset="0"/>
                <a:ea typeface="Arial Rounded MT Bold" charset="0"/>
                <a:cs typeface="Arial Rounded MT Bold" charset="0"/>
              </a:rPr>
              <a:t>, але </a:t>
            </a:r>
            <a:r>
              <a:rPr lang="ru-RU" altLang="x-none" sz="1600" dirty="0" err="1">
                <a:latin typeface="Arial Rounded MT Bold" charset="0"/>
                <a:ea typeface="Arial Rounded MT Bold" charset="0"/>
                <a:cs typeface="Arial Rounded MT Bold" charset="0"/>
              </a:rPr>
              <a:t>має</a:t>
            </a:r>
            <a:r>
              <a:rPr lang="ru-RU" altLang="x-none" sz="1600" dirty="0">
                <a:latin typeface="Arial Rounded MT Bold" charset="0"/>
                <a:ea typeface="Arial Rounded MT Bold" charset="0"/>
                <a:cs typeface="Arial Rounded MT Bold" charset="0"/>
              </a:rPr>
              <a:t> структуру, яку </a:t>
            </a:r>
            <a:r>
              <a:rPr lang="ru-RU" altLang="x-none" sz="1600" dirty="0" err="1">
                <a:latin typeface="Arial Rounded MT Bold" charset="0"/>
                <a:ea typeface="Arial Rounded MT Bold" charset="0"/>
                <a:cs typeface="Arial Rounded MT Bold" charset="0"/>
              </a:rPr>
              <a:t>можливо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зрозуміти</a:t>
            </a:r>
            <a:r>
              <a:rPr lang="ru-RU" altLang="x-none" sz="1600" dirty="0">
                <a:latin typeface="Arial Rounded MT Bold" charset="0"/>
                <a:ea typeface="Arial Rounded MT Bold" charset="0"/>
                <a:cs typeface="Arial Rounded MT Bold" charset="0"/>
              </a:rPr>
              <a:t>.</a:t>
            </a:r>
            <a:br>
              <a:rPr lang="ru-RU" altLang="x-none" sz="1600" dirty="0">
                <a:latin typeface="Arial Rounded MT Bold" charset="0"/>
                <a:ea typeface="Arial Rounded MT Bold" charset="0"/>
                <a:cs typeface="Arial Rounded MT Bold" charset="0"/>
              </a:rPr>
            </a:br>
            <a:endParaRPr lang="ru-RU" altLang="x-none" sz="1600" dirty="0">
              <a:latin typeface="Arial Rounded MT Bold" charset="0"/>
              <a:ea typeface="Arial Rounded MT Bold" charset="0"/>
              <a:cs typeface="Arial Rounded MT Bold" charset="0"/>
            </a:endParaRPr>
          </a:p>
          <a:p>
            <a:pPr marL="285750" indent="-285750" eaLnBrk="1" hangingPunct="1">
              <a:buFont typeface="Arial" charset="0"/>
              <a:buChar char="•"/>
            </a:pPr>
            <a:r>
              <a:rPr lang="ru-RU" altLang="x-none" sz="1600" dirty="0">
                <a:latin typeface="Arial Rounded MT Bold" charset="0"/>
                <a:ea typeface="Arial Rounded MT Bold" charset="0"/>
                <a:cs typeface="Arial Rounded MT Bold" charset="0"/>
              </a:rPr>
              <a:t> НЛП </a:t>
            </a:r>
            <a:r>
              <a:rPr lang="ru-RU" altLang="x-none" sz="1600" dirty="0" err="1">
                <a:latin typeface="Arial Rounded MT Bold" charset="0"/>
                <a:ea typeface="Arial Rounded MT Bold" charset="0"/>
                <a:cs typeface="Arial Rounded MT Bold" charset="0"/>
              </a:rPr>
              <a:t>застосовується</a:t>
            </a:r>
            <a:r>
              <a:rPr lang="ru-RU" altLang="x-none" sz="1600" dirty="0">
                <a:latin typeface="Arial Rounded MT Bold" charset="0"/>
                <a:ea typeface="Arial Rounded MT Bold" charset="0"/>
                <a:cs typeface="Arial Rounded MT Bold" charset="0"/>
              </a:rPr>
              <a:t> в </a:t>
            </a:r>
            <a:r>
              <a:rPr lang="ru-RU" altLang="x-none" sz="1600" dirty="0" err="1">
                <a:latin typeface="Arial Rounded MT Bold" charset="0"/>
                <a:ea typeface="Arial Rounded MT Bold" charset="0"/>
                <a:cs typeface="Arial Rounded MT Bold" charset="0"/>
              </a:rPr>
              <a:t>цілому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ряді</a:t>
            </a:r>
            <a:r>
              <a:rPr lang="ru-RU" altLang="x-none" sz="1600" dirty="0">
                <a:latin typeface="Arial Rounded MT Bold" charset="0"/>
                <a:ea typeface="Arial Rounded MT Bold" charset="0"/>
                <a:cs typeface="Arial Rounded MT Bold" charset="0"/>
              </a:rPr>
              <a:t> сфер </a:t>
            </a:r>
            <a:r>
              <a:rPr lang="ru-RU" altLang="x-none" sz="1600" dirty="0" err="1">
                <a:latin typeface="Arial Rounded MT Bold" charset="0"/>
                <a:ea typeface="Arial Rounded MT Bold" charset="0"/>
                <a:cs typeface="Arial Rounded MT Bold" charset="0"/>
              </a:rPr>
              <a:t>діяльності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торгівля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психотерапія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комунікація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освіта</a:t>
            </a:r>
            <a:r>
              <a:rPr lang="ru-RU" altLang="x-none" sz="1600" dirty="0">
                <a:latin typeface="Arial Rounded MT Bold" charset="0"/>
                <a:ea typeface="Arial Rounded MT Bold" charset="0"/>
                <a:cs typeface="Arial Rounded MT Bold" charset="0"/>
              </a:rPr>
              <a:t>, спорт , </a:t>
            </a:r>
            <a:r>
              <a:rPr lang="ru-RU" altLang="x-none" sz="1600" dirty="0" err="1">
                <a:latin typeface="Arial Rounded MT Bold" charset="0"/>
                <a:ea typeface="Arial Rounded MT Bold" charset="0"/>
                <a:cs typeface="Arial Rounded MT Bold" charset="0"/>
              </a:rPr>
              <a:t>управління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бізнесом</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міжособистісні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відносини</a:t>
            </a:r>
            <a:r>
              <a:rPr lang="ru-RU" altLang="x-none" sz="1600" dirty="0">
                <a:latin typeface="Arial Rounded MT Bold" charset="0"/>
                <a:ea typeface="Arial Rounded MT Bold" charset="0"/>
                <a:cs typeface="Arial Rounded MT Bold" charset="0"/>
              </a:rPr>
              <a:t>, а </a:t>
            </a:r>
            <a:r>
              <a:rPr lang="ru-RU" altLang="x-none" sz="1600" dirty="0" err="1">
                <a:latin typeface="Arial Rounded MT Bold" charset="0"/>
                <a:ea typeface="Arial Rounded MT Bold" charset="0"/>
                <a:cs typeface="Arial Rounded MT Bold" charset="0"/>
              </a:rPr>
              <a:t>також</a:t>
            </a:r>
            <a:r>
              <a:rPr lang="ru-RU" altLang="x-none" sz="1600" dirty="0">
                <a:latin typeface="Arial Rounded MT Bold" charset="0"/>
                <a:ea typeface="Arial Rounded MT Bold" charset="0"/>
                <a:cs typeface="Arial Rounded MT Bold" charset="0"/>
              </a:rPr>
              <a:t> в </a:t>
            </a:r>
            <a:r>
              <a:rPr lang="ru-RU" altLang="x-none" sz="1600" dirty="0" err="1">
                <a:latin typeface="Arial Rounded MT Bold" charset="0"/>
                <a:ea typeface="Arial Rounded MT Bold" charset="0"/>
                <a:cs typeface="Arial Rounded MT Bold" charset="0"/>
              </a:rPr>
              <a:t>духовних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рухах</a:t>
            </a:r>
            <a:r>
              <a:rPr lang="ru-RU" altLang="x-none" sz="1600" dirty="0">
                <a:latin typeface="Arial Rounded MT Bold" charset="0"/>
                <a:ea typeface="Arial Rounded MT Bold" charset="0"/>
                <a:cs typeface="Arial Rounded MT Bold" charset="0"/>
              </a:rPr>
              <a:t> і при </a:t>
            </a:r>
            <a:r>
              <a:rPr lang="ru-RU" altLang="x-none" sz="1600" dirty="0" err="1">
                <a:latin typeface="Arial Rounded MT Bold" charset="0"/>
                <a:ea typeface="Arial Rounded MT Bold" charset="0"/>
                <a:cs typeface="Arial Rounded MT Bold" charset="0"/>
              </a:rPr>
              <a:t>спокушанні</a:t>
            </a:r>
            <a:r>
              <a:rPr lang="ru-RU" altLang="x-none" sz="1600" dirty="0">
                <a:latin typeface="Arial Rounded MT Bold" charset="0"/>
                <a:ea typeface="Arial Rounded MT Bold" charset="0"/>
                <a:cs typeface="Arial Rounded MT Bold" charset="0"/>
              </a:rPr>
              <a:t>. Як </a:t>
            </a:r>
            <a:r>
              <a:rPr lang="ru-RU" altLang="x-none" sz="1600" dirty="0" err="1">
                <a:latin typeface="Arial Rounded MT Bold" charset="0"/>
                <a:ea typeface="Arial Rounded MT Bold" charset="0"/>
                <a:cs typeface="Arial Rounded MT Bold" charset="0"/>
              </a:rPr>
              <a:t>серед</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практиків</a:t>
            </a:r>
            <a:r>
              <a:rPr lang="ru-RU" altLang="x-none" sz="1600" dirty="0">
                <a:latin typeface="Arial Rounded MT Bold" charset="0"/>
                <a:ea typeface="Arial Rounded MT Bold" charset="0"/>
                <a:cs typeface="Arial Rounded MT Bold" charset="0"/>
              </a:rPr>
              <a:t>, так і </a:t>
            </a:r>
            <a:r>
              <a:rPr lang="ru-RU" altLang="x-none" sz="1600" dirty="0" err="1">
                <a:latin typeface="Arial Rounded MT Bold" charset="0"/>
                <a:ea typeface="Arial Rounded MT Bold" charset="0"/>
                <a:cs typeface="Arial Rounded MT Bold" charset="0"/>
              </a:rPr>
              <a:t>серед</a:t>
            </a:r>
            <a:r>
              <a:rPr lang="ru-RU" altLang="x-none" sz="1600" dirty="0">
                <a:latin typeface="Arial Rounded MT Bold" charset="0"/>
                <a:ea typeface="Arial Rounded MT Bold" charset="0"/>
                <a:cs typeface="Arial Rounded MT Bold" charset="0"/>
              </a:rPr>
              <a:t> скептично </a:t>
            </a:r>
            <a:r>
              <a:rPr lang="ru-RU" altLang="x-none" sz="1600" dirty="0" err="1">
                <a:latin typeface="Arial Rounded MT Bold" charset="0"/>
                <a:ea typeface="Arial Rounded MT Bold" charset="0"/>
                <a:cs typeface="Arial Rounded MT Bold" charset="0"/>
              </a:rPr>
              <a:t>налаштованих</a:t>
            </a:r>
            <a:r>
              <a:rPr lang="ru-RU" altLang="x-none" sz="1600" dirty="0">
                <a:latin typeface="Arial Rounded MT Bold" charset="0"/>
                <a:ea typeface="Arial Rounded MT Bold" charset="0"/>
                <a:cs typeface="Arial Rounded MT Bold" charset="0"/>
              </a:rPr>
              <a:t> людей </a:t>
            </a:r>
            <a:r>
              <a:rPr lang="ru-RU" altLang="x-none" sz="1600" dirty="0" err="1">
                <a:latin typeface="Arial Rounded MT Bold" charset="0"/>
                <a:ea typeface="Arial Rounded MT Bold" charset="0"/>
                <a:cs typeface="Arial Rounded MT Bold" charset="0"/>
              </a:rPr>
              <a:t>існує</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значне</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розмаїття</a:t>
            </a:r>
            <a:r>
              <a:rPr lang="ru-RU" altLang="x-none" sz="1600" dirty="0">
                <a:latin typeface="Arial Rounded MT Bold" charset="0"/>
                <a:ea typeface="Arial Rounded MT Bold" charset="0"/>
                <a:cs typeface="Arial Rounded MT Bold" charset="0"/>
              </a:rPr>
              <a:t> думок </a:t>
            </a:r>
            <a:r>
              <a:rPr lang="ru-RU" altLang="x-none" sz="1600" dirty="0" err="1">
                <a:latin typeface="Arial Rounded MT Bold" charset="0"/>
                <a:ea typeface="Arial Rounded MT Bold" charset="0"/>
                <a:cs typeface="Arial Rounded MT Bold" charset="0"/>
              </a:rPr>
              <a:t>щодо</a:t>
            </a:r>
            <a:r>
              <a:rPr lang="ru-RU" altLang="x-none" sz="1600" dirty="0">
                <a:latin typeface="Arial Rounded MT Bold" charset="0"/>
                <a:ea typeface="Arial Rounded MT Bold" charset="0"/>
                <a:cs typeface="Arial Rounded MT Bold" charset="0"/>
              </a:rPr>
              <a:t> того,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слід</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вважати</a:t>
            </a:r>
            <a:r>
              <a:rPr lang="ru-RU" altLang="x-none" sz="1600" dirty="0">
                <a:latin typeface="Arial Rounded MT Bold" charset="0"/>
                <a:ea typeface="Arial Rounded MT Bold" charset="0"/>
                <a:cs typeface="Arial Rounded MT Bold" charset="0"/>
              </a:rPr>
              <a:t> НЛП, а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не </a:t>
            </a:r>
            <a:r>
              <a:rPr lang="ru-RU" altLang="x-none" sz="1600" dirty="0" err="1">
                <a:latin typeface="Arial Rounded MT Bold" charset="0"/>
                <a:ea typeface="Arial Rounded MT Bold" charset="0"/>
                <a:cs typeface="Arial Rounded MT Bold" charset="0"/>
              </a:rPr>
              <a:t>слід</a:t>
            </a:r>
            <a:r>
              <a:rPr lang="ru-RU" altLang="x-none" sz="1600" dirty="0">
                <a:latin typeface="Arial Rounded MT Bold" charset="0"/>
                <a:ea typeface="Arial Rounded MT Bold" charset="0"/>
                <a:cs typeface="Arial Rounded MT Bold" charset="0"/>
              </a:rPr>
              <a:t>.</a:t>
            </a:r>
            <a:endParaRPr lang="ru-RU" sz="1600" dirty="0">
              <a:latin typeface="Arial Rounded MT Bold" charset="0"/>
              <a:ea typeface="Arial Rounded MT Bold" charset="0"/>
              <a:cs typeface="Arial Rounded MT Bold"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51"/>
          <p:cNvSpPr txBox="1">
            <a:spLocks noGrp="1"/>
          </p:cNvSpPr>
          <p:nvPr>
            <p:ph type="title"/>
          </p:nvPr>
        </p:nvSpPr>
        <p:spPr>
          <a:xfrm>
            <a:off x="720000" y="162221"/>
            <a:ext cx="7704000" cy="572700"/>
          </a:xfrm>
          <a:prstGeom prst="rect">
            <a:avLst/>
          </a:prstGeom>
        </p:spPr>
        <p:txBody>
          <a:bodyPr spcFirstLastPara="1" wrap="square" lIns="91425" tIns="91425" rIns="91425" bIns="91425" anchor="t" anchorCtr="0">
            <a:noAutofit/>
          </a:bodyPr>
          <a:lstStyle/>
          <a:p>
            <a:pPr lvl="0"/>
            <a:r>
              <a:rPr lang="ru-RU" dirty="0"/>
              <a:t>Область </a:t>
            </a:r>
            <a:r>
              <a:rPr lang="ru-RU" dirty="0" err="1"/>
              <a:t>застосування</a:t>
            </a:r>
            <a:r>
              <a:rPr lang="ru-RU" dirty="0"/>
              <a:t> НЛП</a:t>
            </a:r>
            <a:endParaRPr dirty="0"/>
          </a:p>
        </p:txBody>
      </p:sp>
      <p:sp>
        <p:nvSpPr>
          <p:cNvPr id="2" name="TextBox 1"/>
          <p:cNvSpPr txBox="1"/>
          <p:nvPr/>
        </p:nvSpPr>
        <p:spPr>
          <a:xfrm>
            <a:off x="578597" y="734921"/>
            <a:ext cx="7820685" cy="4401205"/>
          </a:xfrm>
          <a:prstGeom prst="rect">
            <a:avLst/>
          </a:prstGeom>
          <a:noFill/>
        </p:spPr>
        <p:txBody>
          <a:bodyPr wrap="square" rtlCol="0">
            <a:spAutoFit/>
          </a:bodyPr>
          <a:lstStyle/>
          <a:p>
            <a:pPr algn="just" eaLnBrk="1" hangingPunct="1"/>
            <a:r>
              <a:rPr lang="ru-RU" altLang="x-none" dirty="0">
                <a:latin typeface="Arial Rounded MT Bold" charset="0"/>
                <a:ea typeface="Arial Rounded MT Bold" charset="0"/>
                <a:cs typeface="Arial Rounded MT Bold" charset="0"/>
              </a:rPr>
              <a:t>Під час </a:t>
            </a:r>
            <a:r>
              <a:rPr lang="ru-RU" altLang="x-none" dirty="0" err="1">
                <a:latin typeface="Arial Rounded MT Bold" charset="0"/>
                <a:ea typeface="Arial Rounded MT Bold" charset="0"/>
                <a:cs typeface="Arial Rounded MT Bold" charset="0"/>
              </a:rPr>
              <a:t>появи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нейролінгвістичного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програмування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його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головним</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завданням</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була</a:t>
            </a:r>
            <a:r>
              <a:rPr lang="ru-RU" altLang="x-none" dirty="0">
                <a:latin typeface="Arial Rounded MT Bold" charset="0"/>
                <a:ea typeface="Arial Rounded MT Bold" charset="0"/>
                <a:cs typeface="Arial Rounded MT Bold" charset="0"/>
              </a:rPr>
              <a:t> сфера </a:t>
            </a:r>
            <a:r>
              <a:rPr lang="ru-RU" altLang="x-none" dirty="0" err="1">
                <a:latin typeface="Arial Rounded MT Bold" charset="0"/>
                <a:ea typeface="Arial Rounded MT Bold" charset="0"/>
                <a:cs typeface="Arial Rounded MT Bold" charset="0"/>
              </a:rPr>
              <a:t>комунікативних</a:t>
            </a:r>
            <a:r>
              <a:rPr lang="ru-RU" altLang="x-none" dirty="0">
                <a:latin typeface="Arial Rounded MT Bold" charset="0"/>
                <a:ea typeface="Arial Rounded MT Bold" charset="0"/>
                <a:cs typeface="Arial Rounded MT Bold" charset="0"/>
              </a:rPr>
              <a:t> та </a:t>
            </a:r>
            <a:r>
              <a:rPr lang="ru-RU" altLang="x-none" dirty="0" err="1">
                <a:latin typeface="Arial Rounded MT Bold" charset="0"/>
                <a:ea typeface="Arial Rounded MT Bold" charset="0"/>
                <a:cs typeface="Arial Rounded MT Bold" charset="0"/>
              </a:rPr>
              <a:t>мовних</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явищ</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Згідно</a:t>
            </a:r>
            <a:r>
              <a:rPr lang="ru-RU" altLang="x-none" dirty="0">
                <a:latin typeface="Arial Rounded MT Bold" charset="0"/>
                <a:ea typeface="Arial Rounded MT Bold" charset="0"/>
                <a:cs typeface="Arial Rounded MT Bold" charset="0"/>
              </a:rPr>
              <a:t> з </a:t>
            </a:r>
            <a:r>
              <a:rPr lang="ru-RU" altLang="x-none" dirty="0" err="1">
                <a:latin typeface="Arial Rounded MT Bold" charset="0"/>
                <a:ea typeface="Arial Rounded MT Bold" charset="0"/>
                <a:cs typeface="Arial Rounded MT Bold" charset="0"/>
              </a:rPr>
              <a:t>уявленнями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нейролінгвістичного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програмування</a:t>
            </a:r>
            <a:r>
              <a:rPr lang="ru-RU" altLang="x-none" dirty="0">
                <a:latin typeface="Arial Rounded MT Bold" charset="0"/>
                <a:ea typeface="Arial Rounded MT Bold" charset="0"/>
                <a:cs typeface="Arial Rounded MT Bold" charset="0"/>
              </a:rPr>
              <a:t> наш </a:t>
            </a:r>
            <a:r>
              <a:rPr lang="ru-RU" altLang="x-none" dirty="0" err="1">
                <a:latin typeface="Arial Rounded MT Bold" charset="0"/>
                <a:ea typeface="Arial Rounded MT Bold" charset="0"/>
                <a:cs typeface="Arial Rounded MT Bold" charset="0"/>
              </a:rPr>
              <a:t>досвід</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складається</a:t>
            </a:r>
            <a:r>
              <a:rPr lang="ru-RU" altLang="x-none" dirty="0">
                <a:latin typeface="Arial Rounded MT Bold" charset="0"/>
                <a:ea typeface="Arial Rounded MT Bold" charset="0"/>
                <a:cs typeface="Arial Rounded MT Bold" charset="0"/>
              </a:rPr>
              <a:t> з наших </a:t>
            </a:r>
            <a:r>
              <a:rPr lang="ru-RU" altLang="x-none" dirty="0" err="1">
                <a:latin typeface="Arial Rounded MT Bold" charset="0"/>
                <a:ea typeface="Arial Rounded MT Bold" charset="0"/>
                <a:cs typeface="Arial Rounded MT Bold" charset="0"/>
              </a:rPr>
              <a:t>відчуттів</a:t>
            </a:r>
            <a:r>
              <a:rPr lang="ru-RU" altLang="x-none" dirty="0">
                <a:latin typeface="Arial Rounded MT Bold" charset="0"/>
                <a:ea typeface="Arial Rounded MT Bold" charset="0"/>
                <a:cs typeface="Arial Rounded MT Bold" charset="0"/>
              </a:rPr>
              <a:t> і </a:t>
            </a:r>
            <a:r>
              <a:rPr lang="ru-RU" altLang="x-none" dirty="0" err="1">
                <a:latin typeface="Arial Rounded MT Bold" charset="0"/>
                <a:ea typeface="Arial Rounded MT Bold" charset="0"/>
                <a:cs typeface="Arial Rounded MT Bold" charset="0"/>
              </a:rPr>
              <a:t>особливостей</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людини</a:t>
            </a:r>
            <a:r>
              <a:rPr lang="ru-RU" altLang="x-none" dirty="0">
                <a:latin typeface="Arial Rounded MT Bold" charset="0"/>
                <a:ea typeface="Arial Rounded MT Bold" charset="0"/>
                <a:cs typeface="Arial Rounded MT Bold" charset="0"/>
              </a:rPr>
              <a:t>. В </a:t>
            </a:r>
            <a:r>
              <a:rPr lang="ru-RU" altLang="x-none" dirty="0" err="1">
                <a:latin typeface="Arial Rounded MT Bold" charset="0"/>
                <a:ea typeface="Arial Rounded MT Bold" charset="0"/>
                <a:cs typeface="Arial Rounded MT Bold" charset="0"/>
              </a:rPr>
              <a:t>системі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нейролінгвістичного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програмування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чітких</a:t>
            </a:r>
            <a:r>
              <a:rPr lang="ru-RU" altLang="x-none" dirty="0">
                <a:latin typeface="Arial Rounded MT Bold" charset="0"/>
                <a:ea typeface="Arial Rounded MT Bold" charset="0"/>
                <a:cs typeface="Arial Rounded MT Bold" charset="0"/>
              </a:rPr>
              <a:t> граней того, </a:t>
            </a:r>
            <a:r>
              <a:rPr lang="ru-RU" altLang="x-none" dirty="0" err="1">
                <a:latin typeface="Arial Rounded MT Bold" charset="0"/>
                <a:ea typeface="Arial Rounded MT Bold" charset="0"/>
                <a:cs typeface="Arial Rounded MT Bold" charset="0"/>
              </a:rPr>
              <a:t>що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можливо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пізнати</a:t>
            </a:r>
            <a:r>
              <a:rPr lang="ru-RU" altLang="x-none" dirty="0">
                <a:latin typeface="Arial Rounded MT Bold" charset="0"/>
                <a:ea typeface="Arial Rounded MT Bold" charset="0"/>
                <a:cs typeface="Arial Rounded MT Bold" charset="0"/>
              </a:rPr>
              <a:t>, до того ж </a:t>
            </a:r>
            <a:r>
              <a:rPr lang="ru-RU" altLang="x-none" dirty="0" err="1">
                <a:latin typeface="Arial Rounded MT Bold" charset="0"/>
                <a:ea typeface="Arial Rounded MT Bold" charset="0"/>
                <a:cs typeface="Arial Rounded MT Bold" charset="0"/>
              </a:rPr>
              <a:t>вважається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що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краще</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дослідити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досвід</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людини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ніж</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щось</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інше</a:t>
            </a:r>
            <a:r>
              <a:rPr lang="ru-RU" altLang="x-none" dirty="0">
                <a:latin typeface="Arial Rounded MT Bold" charset="0"/>
                <a:ea typeface="Arial Rounded MT Bold" charset="0"/>
                <a:cs typeface="Arial Rounded MT Bold" charset="0"/>
              </a:rPr>
              <a:t>. </a:t>
            </a:r>
          </a:p>
          <a:p>
            <a:pPr algn="just" eaLnBrk="1" hangingPunct="1"/>
            <a:endParaRPr lang="ru-RU" altLang="x-none" dirty="0">
              <a:latin typeface="Arial Rounded MT Bold" charset="0"/>
              <a:ea typeface="Arial Rounded MT Bold" charset="0"/>
              <a:cs typeface="Arial Rounded MT Bold" charset="0"/>
            </a:endParaRPr>
          </a:p>
          <a:p>
            <a:pPr algn="just" eaLnBrk="1" hangingPunct="1"/>
            <a:r>
              <a:rPr lang="ru-RU" altLang="x-none" dirty="0">
                <a:latin typeface="Arial Rounded MT Bold" charset="0"/>
                <a:ea typeface="Arial Rounded MT Bold" charset="0"/>
                <a:cs typeface="Arial Rounded MT Bold" charset="0"/>
              </a:rPr>
              <a:t>У </a:t>
            </a:r>
            <a:r>
              <a:rPr lang="ru-RU" altLang="x-none" dirty="0" err="1">
                <a:latin typeface="Arial Rounded MT Bold" charset="0"/>
                <a:ea typeface="Arial Rounded MT Bold" charset="0"/>
                <a:cs typeface="Arial Rounded MT Bold" charset="0"/>
              </a:rPr>
              <a:t>результаті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цього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з'явилося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кілька</a:t>
            </a:r>
            <a:r>
              <a:rPr lang="ru-RU" altLang="x-none" dirty="0">
                <a:latin typeface="Arial Rounded MT Bold" charset="0"/>
                <a:ea typeface="Arial Rounded MT Bold" charset="0"/>
                <a:cs typeface="Arial Rounded MT Bold" charset="0"/>
              </a:rPr>
              <a:t> областей </a:t>
            </a:r>
            <a:r>
              <a:rPr lang="ru-RU" altLang="x-none" dirty="0" err="1">
                <a:latin typeface="Arial Rounded MT Bold" charset="0"/>
                <a:ea typeface="Arial Rounded MT Bold" charset="0"/>
                <a:cs typeface="Arial Rounded MT Bold" charset="0"/>
              </a:rPr>
              <a:t>застосування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нейролінгвістичного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програмування</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a:latin typeface="Arial Rounded MT Bold" charset="0"/>
                <a:ea typeface="Arial Rounded MT Bold" charset="0"/>
                <a:cs typeface="Arial Rounded MT Bold" charset="0"/>
              </a:rPr>
              <a:t>різні </a:t>
            </a:r>
            <a:r>
              <a:rPr lang="ru-RU" altLang="x-none" dirty="0" err="1">
                <a:latin typeface="Arial Rounded MT Bold" charset="0"/>
                <a:ea typeface="Arial Rounded MT Bold" charset="0"/>
                <a:cs typeface="Arial Rounded MT Bold" charset="0"/>
              </a:rPr>
              <a:t>психологічні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явища</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такі</a:t>
            </a:r>
            <a:r>
              <a:rPr lang="ru-RU" altLang="x-none" dirty="0">
                <a:latin typeface="Arial Rounded MT Bold" charset="0"/>
                <a:ea typeface="Arial Rounded MT Bold" charset="0"/>
                <a:cs typeface="Arial Rounded MT Bold" charset="0"/>
              </a:rPr>
              <a:t> як </a:t>
            </a:r>
            <a:r>
              <a:rPr lang="ru-RU" altLang="x-none" dirty="0" err="1">
                <a:latin typeface="Arial Rounded MT Bold" charset="0"/>
                <a:ea typeface="Arial Rounded MT Bold" charset="0"/>
                <a:cs typeface="Arial Rounded MT Bold" charset="0"/>
              </a:rPr>
              <a:t>фобії</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несвідомі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феномени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занурення</a:t>
            </a:r>
            <a:r>
              <a:rPr lang="ru-RU" altLang="x-none" dirty="0">
                <a:latin typeface="Arial Rounded MT Bold" charset="0"/>
                <a:ea typeface="Arial Rounded MT Bold" charset="0"/>
                <a:cs typeface="Arial Rounded MT Bold" charset="0"/>
              </a:rPr>
              <a:t> в транс і </a:t>
            </a:r>
            <a:r>
              <a:rPr lang="ru-RU" altLang="x-none" dirty="0" err="1">
                <a:latin typeface="Arial Rounded MT Bold" charset="0"/>
                <a:ea typeface="Arial Rounded MT Bold" charset="0"/>
                <a:cs typeface="Arial Rounded MT Bold" charset="0"/>
              </a:rPr>
              <a:t>інші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несвідомі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процеси</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a:latin typeface="Arial Rounded MT Bold" charset="0"/>
                <a:ea typeface="Arial Rounded MT Bold" charset="0"/>
                <a:cs typeface="Arial Rounded MT Bold" charset="0"/>
              </a:rPr>
              <a:t>в </a:t>
            </a:r>
            <a:r>
              <a:rPr lang="ru-RU" altLang="x-none" dirty="0" err="1">
                <a:latin typeface="Arial Rounded MT Bold" charset="0"/>
                <a:ea typeface="Arial Rounded MT Bold" charset="0"/>
                <a:cs typeface="Arial Rounded MT Bold" charset="0"/>
              </a:rPr>
              <a:t>медицині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нейролінгвістичне</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програмування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застосовується</a:t>
            </a:r>
            <a:r>
              <a:rPr lang="ru-RU" altLang="x-none" dirty="0">
                <a:latin typeface="Arial Rounded MT Bold" charset="0"/>
                <a:ea typeface="Arial Rounded MT Bold" charset="0"/>
                <a:cs typeface="Arial Rounded MT Bold" charset="0"/>
              </a:rPr>
              <a:t> для </a:t>
            </a:r>
            <a:r>
              <a:rPr lang="ru-RU" altLang="x-none" dirty="0" err="1">
                <a:latin typeface="Arial Rounded MT Bold" charset="0"/>
                <a:ea typeface="Arial Rounded MT Bold" charset="0"/>
                <a:cs typeface="Arial Rounded MT Bold" charset="0"/>
              </a:rPr>
              <a:t>управління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больовими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відчуттями</a:t>
            </a:r>
            <a:r>
              <a:rPr lang="ru-RU" altLang="x-none" dirty="0">
                <a:latin typeface="Arial Rounded MT Bold" charset="0"/>
                <a:ea typeface="Arial Rounded MT Bold" charset="0"/>
                <a:cs typeface="Arial Rounded MT Bold" charset="0"/>
              </a:rPr>
              <a:t> і </a:t>
            </a:r>
            <a:r>
              <a:rPr lang="ru-RU" altLang="x-none" dirty="0" err="1">
                <a:latin typeface="Arial Rounded MT Bold" charset="0"/>
                <a:ea typeface="Arial Rounded MT Bold" charset="0"/>
                <a:cs typeface="Arial Rounded MT Bold" charset="0"/>
              </a:rPr>
              <a:t>здоров'ям</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вивчення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парапсихологічних</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явищ</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екстрасенси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провісники</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бізнес</a:t>
            </a:r>
            <a:r>
              <a:rPr lang="ru-RU" altLang="x-none" dirty="0">
                <a:latin typeface="Arial Rounded MT Bold" charset="0"/>
                <a:ea typeface="Arial Rounded MT Bold" charset="0"/>
                <a:cs typeface="Arial Rounded MT Bold" charset="0"/>
              </a:rPr>
              <a:t>, в основному </a:t>
            </a:r>
            <a:r>
              <a:rPr lang="ru-RU" altLang="x-none" dirty="0" err="1">
                <a:latin typeface="Arial Rounded MT Bold" charset="0"/>
                <a:ea typeface="Arial Rounded MT Bold" charset="0"/>
                <a:cs typeface="Arial Rounded MT Bold" charset="0"/>
              </a:rPr>
              <a:t>використовується</a:t>
            </a:r>
            <a:r>
              <a:rPr lang="ru-RU" altLang="x-none" dirty="0">
                <a:latin typeface="Arial Rounded MT Bold" charset="0"/>
                <a:ea typeface="Arial Rounded MT Bold" charset="0"/>
                <a:cs typeface="Arial Rounded MT Bold" charset="0"/>
              </a:rPr>
              <a:t> при </a:t>
            </a:r>
            <a:r>
              <a:rPr lang="ru-RU" altLang="x-none" dirty="0" err="1">
                <a:latin typeface="Arial Rounded MT Bold" charset="0"/>
                <a:ea typeface="Arial Rounded MT Bold" charset="0"/>
                <a:cs typeface="Arial Rounded MT Bold" charset="0"/>
              </a:rPr>
              <a:t>тренінгу</a:t>
            </a:r>
            <a:r>
              <a:rPr lang="ru-RU" altLang="x-none" dirty="0">
                <a:latin typeface="Arial Rounded MT Bold" charset="0"/>
                <a:ea typeface="Arial Rounded MT Bold" charset="0"/>
                <a:cs typeface="Arial Rounded MT Bold" charset="0"/>
              </a:rPr>
              <a:t> персоналу;</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повсякденні</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ситуації</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такі</a:t>
            </a:r>
            <a:r>
              <a:rPr lang="ru-RU" altLang="x-none" dirty="0">
                <a:latin typeface="Arial Rounded MT Bold" charset="0"/>
                <a:ea typeface="Arial Rounded MT Bold" charset="0"/>
                <a:cs typeface="Arial Rounded MT Bold" charset="0"/>
              </a:rPr>
              <a:t> як переговори, </a:t>
            </a:r>
            <a:r>
              <a:rPr lang="ru-RU" altLang="x-none" dirty="0" err="1">
                <a:latin typeface="Arial Rounded MT Bold" charset="0"/>
                <a:ea typeface="Arial Rounded MT Bold" charset="0"/>
                <a:cs typeface="Arial Rounded MT Bold" charset="0"/>
              </a:rPr>
              <a:t>або</a:t>
            </a:r>
            <a:r>
              <a:rPr lang="ru-RU" altLang="x-none" dirty="0">
                <a:latin typeface="Arial Rounded MT Bold" charset="0"/>
                <a:ea typeface="Arial Rounded MT Bold" charset="0"/>
                <a:cs typeface="Arial Rounded MT Bold" charset="0"/>
              </a:rPr>
              <a:t> ж просто </a:t>
            </a:r>
            <a:r>
              <a:rPr lang="ru-RU" altLang="x-none" dirty="0" err="1">
                <a:latin typeface="Arial Rounded MT Bold" charset="0"/>
                <a:ea typeface="Arial Rounded MT Bold" charset="0"/>
                <a:cs typeface="Arial Rounded MT Bold" charset="0"/>
              </a:rPr>
              <a:t>розмова</a:t>
            </a:r>
            <a:r>
              <a:rPr lang="ru-RU" altLang="x-none" dirty="0">
                <a:latin typeface="Arial Rounded MT Bold" charset="0"/>
                <a:ea typeface="Arial Rounded MT Bold" charset="0"/>
                <a:cs typeface="Arial Rounded MT Bold" charset="0"/>
              </a:rPr>
              <a:t> з </a:t>
            </a:r>
            <a:r>
              <a:rPr lang="ru-RU" altLang="x-none" dirty="0" err="1">
                <a:latin typeface="Arial Rounded MT Bold" charset="0"/>
                <a:ea typeface="Arial Rounded MT Bold" charset="0"/>
                <a:cs typeface="Arial Rounded MT Bold" charset="0"/>
              </a:rPr>
              <a:t>дитиною</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дослідження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духовних</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станів</a:t>
            </a:r>
            <a:r>
              <a:rPr lang="ru-RU" altLang="x-none" dirty="0">
                <a:latin typeface="Arial Rounded MT Bold" charset="0"/>
                <a:ea typeface="Arial Rounded MT Bold" charset="0"/>
                <a:cs typeface="Arial Rounded MT Bold" charset="0"/>
              </a:rPr>
              <a:t> і </a:t>
            </a:r>
            <a:r>
              <a:rPr lang="ru-RU" altLang="x-none" dirty="0" err="1">
                <a:latin typeface="Arial Rounded MT Bold" charset="0"/>
                <a:ea typeface="Arial Rounded MT Bold" charset="0"/>
                <a:cs typeface="Arial Rounded MT Bold" charset="0"/>
              </a:rPr>
              <a:t>переживань</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людини</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вивчення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поведінки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людини</a:t>
            </a:r>
            <a:r>
              <a:rPr lang="ru-RU" altLang="x-none" dirty="0">
                <a:latin typeface="Arial Rounded MT Bold" charset="0"/>
                <a:ea typeface="Arial Rounded MT Bold" charset="0"/>
                <a:cs typeface="Arial Rounded MT Bold" charset="0"/>
              </a:rPr>
              <a:t>, а </a:t>
            </a:r>
            <a:r>
              <a:rPr lang="ru-RU" altLang="x-none" dirty="0" err="1">
                <a:latin typeface="Arial Rounded MT Bold" charset="0"/>
                <a:ea typeface="Arial Rounded MT Bold" charset="0"/>
                <a:cs typeface="Arial Rounded MT Bold" charset="0"/>
              </a:rPr>
              <a:t>також</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з'ясування</a:t>
            </a:r>
            <a:r>
              <a:rPr lang="ru-RU" altLang="x-none" dirty="0">
                <a:latin typeface="Arial Rounded MT Bold" charset="0"/>
                <a:ea typeface="Arial Rounded MT Bold" charset="0"/>
                <a:cs typeface="Arial Rounded MT Bold" charset="0"/>
              </a:rPr>
              <a:t> причин </a:t>
            </a:r>
            <a:r>
              <a:rPr lang="ru-RU" altLang="x-none" dirty="0" err="1">
                <a:latin typeface="Arial Rounded MT Bold" charset="0"/>
                <a:ea typeface="Arial Rounded MT Bold" charset="0"/>
                <a:cs typeface="Arial Rounded MT Bold" charset="0"/>
              </a:rPr>
              <a:t>різкої</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зміни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його</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поведінки</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вдосконалення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роботи</a:t>
            </a:r>
            <a:r>
              <a:rPr lang="ru-RU" altLang="x-none" dirty="0">
                <a:latin typeface="Arial Rounded MT Bold" charset="0"/>
                <a:ea typeface="Arial Rounded MT Bold" charset="0"/>
                <a:cs typeface="Arial Rounded MT Bold" charset="0"/>
              </a:rPr>
              <a:t> з </a:t>
            </a:r>
            <a:r>
              <a:rPr lang="ru-RU" altLang="x-none" dirty="0" err="1">
                <a:latin typeface="Arial Rounded MT Bold" charset="0"/>
                <a:ea typeface="Arial Rounded MT Bold" charset="0"/>
                <a:cs typeface="Arial Rounded MT Bold" charset="0"/>
              </a:rPr>
              <a:t>різними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ситуаціями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спілкування</a:t>
            </a:r>
            <a:r>
              <a:rPr lang="ru-RU" altLang="x-none" dirty="0">
                <a:latin typeface="Arial Rounded MT Bold" charset="0"/>
                <a:ea typeface="Arial Rounded MT Bold" charset="0"/>
                <a:cs typeface="Arial Rounded MT Bold" charset="0"/>
              </a:rPr>
              <a:t>;</a:t>
            </a:r>
          </a:p>
          <a:p>
            <a:pPr marL="171450" indent="-171450" algn="just" eaLnBrk="1" hangingPunct="1">
              <a:buFont typeface="Arial" charset="0"/>
              <a:buChar char="•"/>
            </a:pPr>
            <a:r>
              <a:rPr lang="ru-RU" altLang="x-none" dirty="0" err="1">
                <a:latin typeface="Arial Rounded MT Bold" charset="0"/>
                <a:ea typeface="Arial Rounded MT Bold" charset="0"/>
                <a:cs typeface="Arial Rounded MT Bold" charset="0"/>
              </a:rPr>
              <a:t>моделювання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поведінки</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деяких</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відомих</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особистостей</a:t>
            </a:r>
            <a:r>
              <a:rPr lang="ru-RU" altLang="x-none" dirty="0">
                <a:latin typeface="Arial Rounded MT Bold" charset="0"/>
                <a:ea typeface="Arial Rounded MT Bold" charset="0"/>
                <a:cs typeface="Arial Rounded MT Bold" charset="0"/>
              </a:rPr>
              <a:t>, з метою </a:t>
            </a:r>
            <a:r>
              <a:rPr lang="ru-RU" altLang="x-none" dirty="0" err="1">
                <a:latin typeface="Arial Rounded MT Bold" charset="0"/>
                <a:ea typeface="Arial Rounded MT Bold" charset="0"/>
                <a:cs typeface="Arial Rounded MT Bold" charset="0"/>
              </a:rPr>
              <a:t>дізнатися</a:t>
            </a:r>
            <a:r>
              <a:rPr lang="ru-RU" altLang="x-none" dirty="0">
                <a:latin typeface="Arial Rounded MT Bold" charset="0"/>
                <a:ea typeface="Arial Rounded MT Bold" charset="0"/>
                <a:cs typeface="Arial Rounded MT Bold" charset="0"/>
              </a:rPr>
              <a:t>, як </a:t>
            </a:r>
            <a:r>
              <a:rPr lang="ru-RU" altLang="x-none" dirty="0" err="1">
                <a:latin typeface="Arial Rounded MT Bold" charset="0"/>
                <a:ea typeface="Arial Rounded MT Bold" charset="0"/>
                <a:cs typeface="Arial Rounded MT Bold" charset="0"/>
              </a:rPr>
              <a:t>повів</a:t>
            </a:r>
            <a:r>
              <a:rPr lang="ru-RU" altLang="x-none" dirty="0">
                <a:latin typeface="Arial Rounded MT Bold" charset="0"/>
                <a:ea typeface="Arial Rounded MT Bold" charset="0"/>
                <a:cs typeface="Arial Rounded MT Bold" charset="0"/>
              </a:rPr>
              <a:t> би себе </a:t>
            </a:r>
            <a:r>
              <a:rPr lang="ru-RU" altLang="x-none" dirty="0" err="1">
                <a:latin typeface="Arial Rounded MT Bold" charset="0"/>
                <a:ea typeface="Arial Rounded MT Bold" charset="0"/>
                <a:cs typeface="Arial Rounded MT Bold" charset="0"/>
              </a:rPr>
              <a:t>ця</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людина</a:t>
            </a:r>
            <a:r>
              <a:rPr lang="ru-RU" altLang="x-none" dirty="0">
                <a:latin typeface="Arial Rounded MT Bold" charset="0"/>
                <a:ea typeface="Arial Rounded MT Bold" charset="0"/>
                <a:cs typeface="Arial Rounded MT Bold" charset="0"/>
              </a:rPr>
              <a:t> в </a:t>
            </a:r>
            <a:r>
              <a:rPr lang="ru-RU" altLang="x-none" dirty="0" err="1">
                <a:latin typeface="Arial Rounded MT Bold" charset="0"/>
                <a:ea typeface="Arial Rounded MT Bold" charset="0"/>
                <a:cs typeface="Arial Rounded MT Bold" charset="0"/>
              </a:rPr>
              <a:t>певній</a:t>
            </a:r>
            <a:r>
              <a:rPr lang="ru-RU" altLang="x-none" dirty="0">
                <a:latin typeface="Arial Rounded MT Bold" charset="0"/>
                <a:ea typeface="Arial Rounded MT Bold" charset="0"/>
                <a:cs typeface="Arial Rounded MT Bold" charset="0"/>
              </a:rPr>
              <a:t> </a:t>
            </a:r>
            <a:r>
              <a:rPr lang="ru-RU" altLang="x-none" dirty="0" err="1">
                <a:latin typeface="Arial Rounded MT Bold" charset="0"/>
                <a:ea typeface="Arial Rounded MT Bold" charset="0"/>
                <a:cs typeface="Arial Rounded MT Bold" charset="0"/>
              </a:rPr>
              <a:t>ситуації</a:t>
            </a:r>
            <a:r>
              <a:rPr lang="ru-RU" altLang="x-none" dirty="0">
                <a:latin typeface="Arial Rounded MT Bold" charset="0"/>
                <a:ea typeface="Arial Rounded MT Bold" charset="0"/>
                <a:cs typeface="Arial Rounded MT Bold" charset="0"/>
              </a:rPr>
              <a:t>.</a:t>
            </a:r>
          </a:p>
          <a:p>
            <a:pPr algn="just" eaLnBrk="1" hangingPunct="1"/>
            <a:endParaRPr lang="ru-RU" altLang="x-non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61"/>
        <p:cNvGrpSpPr/>
        <p:nvPr/>
      </p:nvGrpSpPr>
      <p:grpSpPr>
        <a:xfrm>
          <a:off x="0" y="0"/>
          <a:ext cx="0" cy="0"/>
          <a:chOff x="0" y="0"/>
          <a:chExt cx="0" cy="0"/>
        </a:xfrm>
      </p:grpSpPr>
      <p:sp>
        <p:nvSpPr>
          <p:cNvPr id="1764" name="Google Shape;1764;p53"/>
          <p:cNvSpPr/>
          <p:nvPr/>
        </p:nvSpPr>
        <p:spPr>
          <a:xfrm rot="2037842">
            <a:off x="3073003" y="-448971"/>
            <a:ext cx="2997993" cy="2058854"/>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TextBox 3"/>
          <p:cNvSpPr txBox="1"/>
          <p:nvPr/>
        </p:nvSpPr>
        <p:spPr>
          <a:xfrm>
            <a:off x="1753386" y="0"/>
            <a:ext cx="5825765" cy="707886"/>
          </a:xfrm>
          <a:prstGeom prst="rect">
            <a:avLst/>
          </a:prstGeom>
          <a:noFill/>
        </p:spPr>
        <p:txBody>
          <a:bodyPr wrap="square" rtlCol="0">
            <a:spAutoFit/>
          </a:bodyPr>
          <a:lstStyle/>
          <a:p>
            <a:pPr algn="ctr"/>
            <a:r>
              <a:rPr lang="uk-UA" sz="4000" dirty="0">
                <a:latin typeface="Arial Rounded MT Bold" charset="0"/>
                <a:ea typeface="Arial Rounded MT Bold" charset="0"/>
                <a:cs typeface="Arial Rounded MT Bold" charset="0"/>
              </a:rPr>
              <a:t>Критика</a:t>
            </a:r>
            <a:endParaRPr lang="ru-RU" sz="4000" dirty="0">
              <a:latin typeface="Arial Rounded MT Bold" charset="0"/>
              <a:ea typeface="Arial Rounded MT Bold" charset="0"/>
              <a:cs typeface="Arial Rounded MT Bold" charset="0"/>
            </a:endParaRPr>
          </a:p>
        </p:txBody>
      </p:sp>
      <p:sp>
        <p:nvSpPr>
          <p:cNvPr id="5" name="TextBox 4"/>
          <p:cNvSpPr txBox="1"/>
          <p:nvPr/>
        </p:nvSpPr>
        <p:spPr>
          <a:xfrm>
            <a:off x="377072" y="1046375"/>
            <a:ext cx="8465270" cy="2554545"/>
          </a:xfrm>
          <a:prstGeom prst="rect">
            <a:avLst/>
          </a:prstGeom>
          <a:noFill/>
        </p:spPr>
        <p:txBody>
          <a:bodyPr wrap="square" rtlCol="0">
            <a:spAutoFit/>
          </a:bodyPr>
          <a:lstStyle/>
          <a:p>
            <a:pPr marL="285750" indent="-285750" eaLnBrk="1" hangingPunct="1">
              <a:buFont typeface="Arial" charset="0"/>
              <a:buChar char="•"/>
            </a:pPr>
            <a:r>
              <a:rPr lang="ru-RU" altLang="x-none" sz="1600" dirty="0">
                <a:latin typeface="Arial Rounded MT Bold" charset="0"/>
                <a:ea typeface="Arial Rounded MT Bold" charset="0"/>
                <a:cs typeface="Arial Rounded MT Bold" charset="0"/>
              </a:rPr>
              <a:t>Варто </a:t>
            </a:r>
            <a:r>
              <a:rPr lang="ru-RU" altLang="x-none" sz="1600" dirty="0" err="1">
                <a:latin typeface="Arial Rounded MT Bold" charset="0"/>
                <a:ea typeface="Arial Rounded MT Bold" charset="0"/>
                <a:cs typeface="Arial Rounded MT Bold" charset="0"/>
              </a:rPr>
              <a:t>зазначити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НЛП </a:t>
            </a:r>
            <a:r>
              <a:rPr lang="ru-RU" altLang="x-none" sz="1600" dirty="0" err="1">
                <a:latin typeface="Arial Rounded MT Bold" charset="0"/>
                <a:ea typeface="Arial Rounded MT Bold" charset="0"/>
                <a:cs typeface="Arial Rounded MT Bold" charset="0"/>
              </a:rPr>
              <a:t>іноді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класифікується</a:t>
            </a:r>
            <a:r>
              <a:rPr lang="ru-RU" altLang="x-none" sz="1600" dirty="0">
                <a:latin typeface="Arial Rounded MT Bold" charset="0"/>
                <a:ea typeface="Arial Rounded MT Bold" charset="0"/>
                <a:cs typeface="Arial Rounded MT Bold" charset="0"/>
              </a:rPr>
              <a:t> як </a:t>
            </a:r>
            <a:r>
              <a:rPr lang="ru-RU" altLang="x-none" sz="1600" dirty="0" err="1">
                <a:latin typeface="Arial Rounded MT Bold" charset="0"/>
                <a:ea typeface="Arial Rounded MT Bold" charset="0"/>
                <a:cs typeface="Arial Rounded MT Bold" charset="0"/>
              </a:rPr>
              <a:t>паранауковий</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напрямок</a:t>
            </a:r>
            <a:r>
              <a:rPr lang="ru-RU" altLang="x-none" sz="1600" dirty="0">
                <a:latin typeface="Arial Rounded MT Bold" charset="0"/>
                <a:ea typeface="Arial Rounded MT Bold" charset="0"/>
                <a:cs typeface="Arial Rounded MT Bold" charset="0"/>
              </a:rPr>
              <a:t> . </a:t>
            </a:r>
            <a:r>
              <a:rPr lang="ru-RU" altLang="x-none" sz="1600" dirty="0" err="1">
                <a:latin typeface="Arial Rounded MT Bold" charset="0"/>
                <a:ea typeface="Arial Rounded MT Bold" charset="0"/>
                <a:cs typeface="Arial Rounded MT Bold" charset="0"/>
              </a:rPr>
              <a:t>Існує</a:t>
            </a:r>
            <a:r>
              <a:rPr lang="ru-RU" altLang="x-none" sz="1600" dirty="0">
                <a:latin typeface="Arial Rounded MT Bold" charset="0"/>
                <a:ea typeface="Arial Rounded MT Bold" charset="0"/>
                <a:cs typeface="Arial Rounded MT Bold" charset="0"/>
              </a:rPr>
              <a:t> ряд </a:t>
            </a:r>
            <a:r>
              <a:rPr lang="ru-RU" altLang="x-none" sz="1600" dirty="0" err="1">
                <a:latin typeface="Arial Rounded MT Bold" charset="0"/>
                <a:ea typeface="Arial Rounded MT Bold" charset="0"/>
                <a:cs typeface="Arial Rounded MT Bold" charset="0"/>
              </a:rPr>
              <a:t>досліджень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ефективності</a:t>
            </a:r>
            <a:r>
              <a:rPr lang="ru-RU" altLang="x-none" sz="1600" dirty="0">
                <a:latin typeface="Arial Rounded MT Bold" charset="0"/>
                <a:ea typeface="Arial Rounded MT Bold" charset="0"/>
                <a:cs typeface="Arial Rounded MT Bold" charset="0"/>
              </a:rPr>
              <a:t> НЛП з </a:t>
            </a:r>
            <a:r>
              <a:rPr lang="ru-RU" altLang="x-none" sz="1600" dirty="0" err="1">
                <a:latin typeface="Arial Rounded MT Bold" charset="0"/>
                <a:ea typeface="Arial Rounded MT Bold" charset="0"/>
                <a:cs typeface="Arial Rounded MT Bold" charset="0"/>
              </a:rPr>
              <a:t>позитивним</a:t>
            </a:r>
            <a:r>
              <a:rPr lang="ru-RU" altLang="x-none" sz="1600" dirty="0">
                <a:latin typeface="Arial Rounded MT Bold" charset="0"/>
                <a:ea typeface="Arial Rounded MT Bold" charset="0"/>
                <a:cs typeface="Arial Rounded MT Bold" charset="0"/>
              </a:rPr>
              <a:t> результатом, </a:t>
            </a:r>
            <a:r>
              <a:rPr lang="ru-RU" altLang="x-none" sz="1600" dirty="0" err="1">
                <a:latin typeface="Arial Rounded MT Bold" charset="0"/>
                <a:ea typeface="Arial Rounded MT Bold" charset="0"/>
                <a:cs typeface="Arial Rounded MT Bold" charset="0"/>
              </a:rPr>
              <a:t>проте</a:t>
            </a:r>
            <a:r>
              <a:rPr lang="ru-RU" altLang="x-none" sz="1600" dirty="0">
                <a:latin typeface="Arial Rounded MT Bold" charset="0"/>
                <a:ea typeface="Arial Rounded MT Bold" charset="0"/>
                <a:cs typeface="Arial Rounded MT Bold" charset="0"/>
              </a:rPr>
              <a:t> велика </a:t>
            </a:r>
            <a:r>
              <a:rPr lang="ru-RU" altLang="x-none" sz="1600" dirty="0" err="1">
                <a:latin typeface="Arial Rounded MT Bold" charset="0"/>
                <a:ea typeface="Arial Rounded MT Bold" charset="0"/>
                <a:cs typeface="Arial Rounded MT Bold" charset="0"/>
              </a:rPr>
              <a:t>частина</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наукових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експериментів</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говорять</a:t>
            </a:r>
            <a:r>
              <a:rPr lang="ru-RU" altLang="x-none" sz="1600" dirty="0">
                <a:latin typeface="Arial Rounded MT Bold" charset="0"/>
                <a:ea typeface="Arial Rounded MT Bold" charset="0"/>
                <a:cs typeface="Arial Rounded MT Bold" charset="0"/>
              </a:rPr>
              <a:t> про </a:t>
            </a:r>
            <a:r>
              <a:rPr lang="ru-RU" altLang="x-none" sz="1600" dirty="0" err="1">
                <a:latin typeface="Arial Rounded MT Bold" charset="0"/>
                <a:ea typeface="Arial Rounded MT Bold" charset="0"/>
                <a:cs typeface="Arial Rounded MT Bold" charset="0"/>
              </a:rPr>
              <a:t>неефективність</a:t>
            </a:r>
            <a:r>
              <a:rPr lang="ru-RU" altLang="x-none" sz="1600" dirty="0">
                <a:latin typeface="Arial Rounded MT Bold" charset="0"/>
                <a:ea typeface="Arial Rounded MT Bold" charset="0"/>
                <a:cs typeface="Arial Rounded MT Bold" charset="0"/>
              </a:rPr>
              <a:t> методик НЛП і </a:t>
            </a:r>
            <a:r>
              <a:rPr lang="ru-RU" altLang="x-none" sz="1600" dirty="0" err="1">
                <a:latin typeface="Arial Rounded MT Bold" charset="0"/>
                <a:ea typeface="Arial Rounded MT Bold" charset="0"/>
                <a:cs typeface="Arial Rounded MT Bold" charset="0"/>
              </a:rPr>
              <a:t>відсутність</a:t>
            </a:r>
            <a:r>
              <a:rPr lang="ru-RU" altLang="x-none" sz="1600" dirty="0">
                <a:latin typeface="Arial Rounded MT Bold" charset="0"/>
                <a:ea typeface="Arial Rounded MT Bold" charset="0"/>
                <a:cs typeface="Arial Rounded MT Bold" charset="0"/>
              </a:rPr>
              <a:t> у них </a:t>
            </a:r>
            <a:r>
              <a:rPr lang="ru-RU" altLang="x-none" sz="1600" dirty="0" err="1">
                <a:latin typeface="Arial Rounded MT Bold" charset="0"/>
                <a:ea typeface="Arial Rounded MT Bold" charset="0"/>
                <a:cs typeface="Arial Rounded MT Bold" charset="0"/>
              </a:rPr>
              <a:t>наукового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обгрунтування</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Деякі</a:t>
            </a:r>
            <a:r>
              <a:rPr lang="ru-RU" altLang="x-none" sz="1600" dirty="0">
                <a:latin typeface="Arial Rounded MT Bold" charset="0"/>
                <a:ea typeface="Arial Rounded MT Bold" charset="0"/>
                <a:cs typeface="Arial Rounded MT Bold" charset="0"/>
              </a:rPr>
              <a:t> критики </a:t>
            </a:r>
            <a:r>
              <a:rPr lang="ru-RU" altLang="x-none" sz="1600" dirty="0" err="1">
                <a:latin typeface="Arial Rounded MT Bold" charset="0"/>
                <a:ea typeface="Arial Rounded MT Bold" charset="0"/>
                <a:cs typeface="Arial Rounded MT Bold" charset="0"/>
              </a:rPr>
              <a:t>висловлюють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сумніви</a:t>
            </a:r>
            <a:r>
              <a:rPr lang="ru-RU" altLang="x-none" sz="1600" dirty="0">
                <a:latin typeface="Arial Rounded MT Bold" charset="0"/>
                <a:ea typeface="Arial Rounded MT Bold" charset="0"/>
                <a:cs typeface="Arial Rounded MT Bold" charset="0"/>
              </a:rPr>
              <a:t> в </a:t>
            </a:r>
            <a:r>
              <a:rPr lang="ru-RU" altLang="x-none" sz="1600" dirty="0" err="1">
                <a:latin typeface="Arial Rounded MT Bold" charset="0"/>
                <a:ea typeface="Arial Rounded MT Bold" charset="0"/>
                <a:cs typeface="Arial Rounded MT Bold" charset="0"/>
              </a:rPr>
              <a:t>етичності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застосування</a:t>
            </a:r>
            <a:r>
              <a:rPr lang="ru-RU" altLang="x-none" sz="1600" dirty="0">
                <a:latin typeface="Arial Rounded MT Bold" charset="0"/>
                <a:ea typeface="Arial Rounded MT Bold" charset="0"/>
                <a:cs typeface="Arial Rounded MT Bold" charset="0"/>
              </a:rPr>
              <a:t> НЛП .</a:t>
            </a:r>
            <a:br>
              <a:rPr lang="ru-RU" altLang="x-none" sz="1600" dirty="0">
                <a:latin typeface="Arial Rounded MT Bold" charset="0"/>
                <a:ea typeface="Arial Rounded MT Bold" charset="0"/>
                <a:cs typeface="Arial Rounded MT Bold" charset="0"/>
              </a:rPr>
            </a:br>
            <a:endParaRPr lang="ru-RU" altLang="x-none" sz="1600" dirty="0">
              <a:latin typeface="Arial Rounded MT Bold" charset="0"/>
              <a:ea typeface="Arial Rounded MT Bold" charset="0"/>
              <a:cs typeface="Arial Rounded MT Bold" charset="0"/>
            </a:endParaRPr>
          </a:p>
          <a:p>
            <a:pPr marL="285750" indent="-285750" eaLnBrk="1" hangingPunct="1">
              <a:buFont typeface="Arial" charset="0"/>
              <a:buChar char="•"/>
            </a:pP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Наукові</a:t>
            </a:r>
            <a:r>
              <a:rPr lang="ru-RU" altLang="x-none" sz="1600" dirty="0">
                <a:latin typeface="Arial Rounded MT Bold" charset="0"/>
                <a:ea typeface="Arial Rounded MT Bold" charset="0"/>
                <a:cs typeface="Arial Rounded MT Bold" charset="0"/>
              </a:rPr>
              <a:t> огляди </a:t>
            </a:r>
            <a:r>
              <a:rPr lang="ru-RU" altLang="x-none" sz="1600" dirty="0" err="1">
                <a:latin typeface="Arial Rounded MT Bold" charset="0"/>
                <a:ea typeface="Arial Rounded MT Bold" charset="0"/>
                <a:cs typeface="Arial Rounded MT Bold" charset="0"/>
              </a:rPr>
              <a:t>показують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що</a:t>
            </a:r>
            <a:r>
              <a:rPr lang="ru-RU" altLang="x-none" sz="1600" dirty="0">
                <a:latin typeface="Arial Rounded MT Bold" charset="0"/>
                <a:ea typeface="Arial Rounded MT Bold" charset="0"/>
                <a:cs typeface="Arial Rounded MT Bold" charset="0"/>
              </a:rPr>
              <a:t> НЛП </a:t>
            </a:r>
            <a:r>
              <a:rPr lang="ru-RU" altLang="x-none" sz="1600" dirty="0" err="1">
                <a:latin typeface="Arial Rounded MT Bold" charset="0"/>
                <a:ea typeface="Arial Rounded MT Bold" charset="0"/>
                <a:cs typeface="Arial Rounded MT Bold" charset="0"/>
              </a:rPr>
              <a:t>містить</a:t>
            </a:r>
            <a:r>
              <a:rPr lang="ru-RU" altLang="x-none" sz="1600" dirty="0">
                <a:latin typeface="Arial Rounded MT Bold" charset="0"/>
                <a:ea typeface="Arial Rounded MT Bold" charset="0"/>
                <a:cs typeface="Arial Rounded MT Bold" charset="0"/>
              </a:rPr>
              <a:t> ряд </a:t>
            </a:r>
            <a:r>
              <a:rPr lang="ru-RU" altLang="x-none" sz="1600" dirty="0" err="1">
                <a:latin typeface="Arial Rounded MT Bold" charset="0"/>
                <a:ea typeface="Arial Rounded MT Bold" charset="0"/>
                <a:cs typeface="Arial Rounded MT Bold" charset="0"/>
              </a:rPr>
              <a:t>фактичних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помилок</a:t>
            </a:r>
            <a:r>
              <a:rPr lang="ru-RU" altLang="x-none" sz="1600" dirty="0">
                <a:latin typeface="Arial Rounded MT Bold" charset="0"/>
                <a:ea typeface="Arial Rounded MT Bold" charset="0"/>
                <a:cs typeface="Arial Rounded MT Bold" charset="0"/>
              </a:rPr>
              <a:t> і не </a:t>
            </a:r>
            <a:r>
              <a:rPr lang="ru-RU" altLang="x-none" sz="1600" dirty="0" err="1">
                <a:latin typeface="Arial Rounded MT Bold" charset="0"/>
                <a:ea typeface="Arial Rounded MT Bold" charset="0"/>
                <a:cs typeface="Arial Rounded MT Bold" charset="0"/>
              </a:rPr>
              <a:t>дає</a:t>
            </a:r>
            <a:r>
              <a:rPr lang="ru-RU" altLang="x-none" sz="1600" dirty="0">
                <a:latin typeface="Arial Rounded MT Bold" charset="0"/>
                <a:ea typeface="Arial Rounded MT Bold" charset="0"/>
                <a:cs typeface="Arial Rounded MT Bold" charset="0"/>
              </a:rPr>
              <a:t> тих </a:t>
            </a:r>
            <a:r>
              <a:rPr lang="ru-RU" altLang="x-none" sz="1600" dirty="0" err="1">
                <a:latin typeface="Arial Rounded MT Bold" charset="0"/>
                <a:ea typeface="Arial Rounded MT Bold" charset="0"/>
                <a:cs typeface="Arial Rounded MT Bold" charset="0"/>
              </a:rPr>
              <a:t>результатів</a:t>
            </a:r>
            <a:r>
              <a:rPr lang="ru-RU" altLang="x-none" sz="1600" dirty="0">
                <a:latin typeface="Arial Rounded MT Bold" charset="0"/>
                <a:ea typeface="Arial Rounded MT Bold" charset="0"/>
                <a:cs typeface="Arial Rounded MT Bold" charset="0"/>
              </a:rPr>
              <a:t>, про </a:t>
            </a:r>
            <a:r>
              <a:rPr lang="ru-RU" altLang="x-none" sz="1600" dirty="0" err="1">
                <a:latin typeface="Arial Rounded MT Bold" charset="0"/>
                <a:ea typeface="Arial Rounded MT Bold" charset="0"/>
                <a:cs typeface="Arial Rounded MT Bold" charset="0"/>
              </a:rPr>
              <a:t>які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заявляють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прихильники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даного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напрямку</a:t>
            </a:r>
            <a:r>
              <a:rPr lang="ru-RU" altLang="x-none" sz="1600" dirty="0">
                <a:latin typeface="Arial Rounded MT Bold" charset="0"/>
                <a:ea typeface="Arial Rounded MT Bold" charset="0"/>
                <a:cs typeface="Arial Rounded MT Bold" charset="0"/>
              </a:rPr>
              <a:t>. Критики </a:t>
            </a:r>
            <a:r>
              <a:rPr lang="ru-RU" altLang="x-none" sz="1600" dirty="0" err="1">
                <a:latin typeface="Arial Rounded MT Bold" charset="0"/>
                <a:ea typeface="Arial Rounded MT Bold" charset="0"/>
                <a:cs typeface="Arial Rounded MT Bold" charset="0"/>
              </a:rPr>
              <a:t>звертають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увагу</a:t>
            </a:r>
            <a:r>
              <a:rPr lang="ru-RU" altLang="x-none" sz="1600" dirty="0">
                <a:latin typeface="Arial Rounded MT Bold" charset="0"/>
                <a:ea typeface="Arial Rounded MT Bold" charset="0"/>
                <a:cs typeface="Arial Rounded MT Bold" charset="0"/>
              </a:rPr>
              <a:t> не </a:t>
            </a:r>
            <a:r>
              <a:rPr lang="ru-RU" altLang="x-none" sz="1600" dirty="0" err="1">
                <a:latin typeface="Arial Rounded MT Bold" charset="0"/>
                <a:ea typeface="Arial Rounded MT Bold" charset="0"/>
                <a:cs typeface="Arial Rounded MT Bold" charset="0"/>
              </a:rPr>
              <a:t>тільки</a:t>
            </a:r>
            <a:r>
              <a:rPr lang="ru-RU" altLang="x-none" sz="1600" dirty="0">
                <a:latin typeface="Arial Rounded MT Bold" charset="0"/>
                <a:ea typeface="Arial Rounded MT Bold" charset="0"/>
                <a:cs typeface="Arial Rounded MT Bold" charset="0"/>
              </a:rPr>
              <a:t> на </a:t>
            </a:r>
            <a:r>
              <a:rPr lang="ru-RU" altLang="x-none" sz="1600" dirty="0" err="1">
                <a:latin typeface="Arial Rounded MT Bold" charset="0"/>
                <a:ea typeface="Arial Rounded MT Bold" charset="0"/>
                <a:cs typeface="Arial Rounded MT Bold" charset="0"/>
              </a:rPr>
              <a:t>відсутність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достовірних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експериментальних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підтверджень</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ефективності</a:t>
            </a:r>
            <a:r>
              <a:rPr lang="ru-RU" altLang="x-none" sz="1600" dirty="0">
                <a:latin typeface="Arial Rounded MT Bold" charset="0"/>
                <a:ea typeface="Arial Rounded MT Bold" charset="0"/>
                <a:cs typeface="Arial Rounded MT Bold" charset="0"/>
              </a:rPr>
              <a:t> НЛП, але і на </a:t>
            </a:r>
            <a:r>
              <a:rPr lang="ru-RU" altLang="x-none" sz="1600" dirty="0" err="1">
                <a:latin typeface="Arial Rounded MT Bold" charset="0"/>
                <a:ea typeface="Arial Rounded MT Bold" charset="0"/>
                <a:cs typeface="Arial Rounded MT Bold" charset="0"/>
              </a:rPr>
              <a:t>характерні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псевдонаукові</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риси</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присутні</a:t>
            </a:r>
            <a:r>
              <a:rPr lang="ru-RU" altLang="x-none" sz="1600" dirty="0">
                <a:latin typeface="Arial Rounded MT Bold" charset="0"/>
                <a:ea typeface="Arial Rounded MT Bold" charset="0"/>
                <a:cs typeface="Arial Rounded MT Bold" charset="0"/>
              </a:rPr>
              <a:t> в </a:t>
            </a:r>
            <a:r>
              <a:rPr lang="ru-RU" altLang="x-none" sz="1600" dirty="0" err="1">
                <a:latin typeface="Arial Rounded MT Bold" charset="0"/>
                <a:ea typeface="Arial Rounded MT Bold" charset="0"/>
                <a:cs typeface="Arial Rounded MT Bold" charset="0"/>
              </a:rPr>
              <a:t>концепціях</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напрямку</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його</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назві</a:t>
            </a:r>
            <a:r>
              <a:rPr lang="ru-RU" altLang="x-none" sz="1600" dirty="0">
                <a:latin typeface="Arial Rounded MT Bold" charset="0"/>
                <a:ea typeface="Arial Rounded MT Bold" charset="0"/>
                <a:cs typeface="Arial Rounded MT Bold" charset="0"/>
              </a:rPr>
              <a:t> і </a:t>
            </a:r>
            <a:r>
              <a:rPr lang="ru-RU" altLang="x-none" sz="1600" dirty="0" err="1">
                <a:latin typeface="Arial Rounded MT Bold" charset="0"/>
                <a:ea typeface="Arial Rounded MT Bold" charset="0"/>
                <a:cs typeface="Arial Rounded MT Bold" charset="0"/>
              </a:rPr>
              <a:t>застосовуваної</a:t>
            </a:r>
            <a:r>
              <a:rPr lang="ru-RU" altLang="x-none" sz="1600" dirty="0">
                <a:latin typeface="Arial Rounded MT Bold" charset="0"/>
                <a:ea typeface="Arial Rounded MT Bold" charset="0"/>
                <a:cs typeface="Arial Rounded MT Bold" charset="0"/>
              </a:rPr>
              <a:t> </a:t>
            </a:r>
            <a:r>
              <a:rPr lang="ru-RU" altLang="x-none" sz="1600" dirty="0" err="1">
                <a:latin typeface="Arial Rounded MT Bold" charset="0"/>
                <a:ea typeface="Arial Rounded MT Bold" charset="0"/>
                <a:cs typeface="Arial Rounded MT Bold" charset="0"/>
              </a:rPr>
              <a:t>термінології</a:t>
            </a:r>
            <a:r>
              <a:rPr lang="ru-RU" altLang="x-none" sz="1600" dirty="0">
                <a:latin typeface="Arial Rounded MT Bold" charset="0"/>
                <a:ea typeface="Arial Rounded MT Bold" charset="0"/>
                <a:cs typeface="Arial Rounded MT Bold" charset="0"/>
              </a:rPr>
              <a:t> </a:t>
            </a:r>
            <a:r>
              <a:rPr lang="ru-RU" altLang="x-none"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sp>
        <p:nvSpPr>
          <p:cNvPr id="1943" name="Google Shape;1943;p62"/>
          <p:cNvSpPr txBox="1"/>
          <p:nvPr/>
        </p:nvSpPr>
        <p:spPr>
          <a:xfrm>
            <a:off x="979600" y="4131896"/>
            <a:ext cx="3000000" cy="291600"/>
          </a:xfrm>
          <a:prstGeom prst="rect">
            <a:avLst/>
          </a:prstGeom>
          <a:noFill/>
          <a:ln>
            <a:noFill/>
          </a:ln>
        </p:spPr>
        <p:txBody>
          <a:bodyPr spcFirstLastPara="1" wrap="square" lIns="91425" tIns="91425" rIns="91425" bIns="91425" anchor="ctr" anchorCtr="0">
            <a:noAutofit/>
          </a:bodyPr>
          <a:lstStyle/>
          <a:p>
            <a:pPr marL="0" lvl="0" indent="0" algn="l" rtl="0">
              <a:spcBef>
                <a:spcPts val="300"/>
              </a:spcBef>
              <a:spcAft>
                <a:spcPts val="0"/>
              </a:spcAft>
              <a:buNone/>
            </a:pPr>
            <a:r>
              <a:rPr lang="en" sz="1200">
                <a:solidFill>
                  <a:schemeClr val="dk1"/>
                </a:solidFill>
                <a:latin typeface="Hind"/>
                <a:ea typeface="Hind"/>
                <a:cs typeface="Hind"/>
                <a:sym typeface="Hind"/>
              </a:rPr>
              <a:t>Please keep this slide for attribution</a:t>
            </a:r>
            <a:endParaRPr sz="1200">
              <a:solidFill>
                <a:schemeClr val="dk1"/>
              </a:solidFill>
              <a:latin typeface="Hind"/>
              <a:ea typeface="Hind"/>
              <a:cs typeface="Hind"/>
              <a:sym typeface="Hind"/>
            </a:endParaRPr>
          </a:p>
        </p:txBody>
      </p:sp>
      <p:grpSp>
        <p:nvGrpSpPr>
          <p:cNvPr id="1952" name="Google Shape;1952;p62"/>
          <p:cNvGrpSpPr/>
          <p:nvPr/>
        </p:nvGrpSpPr>
        <p:grpSpPr>
          <a:xfrm>
            <a:off x="5532666" y="1341275"/>
            <a:ext cx="309000" cy="305294"/>
            <a:chOff x="8360310" y="1124637"/>
            <a:chExt cx="309000" cy="305294"/>
          </a:xfrm>
        </p:grpSpPr>
        <p:sp>
          <p:nvSpPr>
            <p:cNvPr id="1953" name="Google Shape;1953;p62"/>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62"/>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2"/>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62"/>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2"/>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62"/>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62"/>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2"/>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1" name="Google Shape;1961;p62"/>
          <p:cNvSpPr/>
          <p:nvPr/>
        </p:nvSpPr>
        <p:spPr>
          <a:xfrm rot="2037842">
            <a:off x="1722697" y="3881407"/>
            <a:ext cx="2997993" cy="2058854"/>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2" name="Google Shape;1962;p62"/>
          <p:cNvGrpSpPr/>
          <p:nvPr/>
        </p:nvGrpSpPr>
        <p:grpSpPr>
          <a:xfrm>
            <a:off x="5850751" y="204402"/>
            <a:ext cx="3172443" cy="3239606"/>
            <a:chOff x="6583232" y="3021792"/>
            <a:chExt cx="1074809" cy="1160650"/>
          </a:xfrm>
        </p:grpSpPr>
        <p:sp>
          <p:nvSpPr>
            <p:cNvPr id="1963" name="Google Shape;1963;p62"/>
            <p:cNvSpPr/>
            <p:nvPr/>
          </p:nvSpPr>
          <p:spPr>
            <a:xfrm>
              <a:off x="6588447" y="3505299"/>
              <a:ext cx="499227" cy="594459"/>
            </a:xfrm>
            <a:custGeom>
              <a:avLst/>
              <a:gdLst/>
              <a:ahLst/>
              <a:cxnLst/>
              <a:rect l="l" t="t" r="r" b="b"/>
              <a:pathLst>
                <a:path w="25944" h="30893" extrusionOk="0">
                  <a:moveTo>
                    <a:pt x="4733" y="1"/>
                  </a:moveTo>
                  <a:lnTo>
                    <a:pt x="4569" y="273"/>
                  </a:lnTo>
                  <a:lnTo>
                    <a:pt x="4406" y="762"/>
                  </a:lnTo>
                  <a:lnTo>
                    <a:pt x="4189" y="1850"/>
                  </a:lnTo>
                  <a:lnTo>
                    <a:pt x="4080" y="2829"/>
                  </a:lnTo>
                  <a:lnTo>
                    <a:pt x="4080" y="3699"/>
                  </a:lnTo>
                  <a:lnTo>
                    <a:pt x="4080" y="4406"/>
                  </a:lnTo>
                  <a:lnTo>
                    <a:pt x="4134" y="4950"/>
                  </a:lnTo>
                  <a:lnTo>
                    <a:pt x="4162" y="5167"/>
                  </a:lnTo>
                  <a:lnTo>
                    <a:pt x="4080" y="4624"/>
                  </a:lnTo>
                  <a:lnTo>
                    <a:pt x="3917" y="3536"/>
                  </a:lnTo>
                  <a:lnTo>
                    <a:pt x="3699" y="2503"/>
                  </a:lnTo>
                  <a:lnTo>
                    <a:pt x="3427" y="1469"/>
                  </a:lnTo>
                  <a:lnTo>
                    <a:pt x="3210" y="925"/>
                  </a:lnTo>
                  <a:lnTo>
                    <a:pt x="3047" y="653"/>
                  </a:lnTo>
                  <a:lnTo>
                    <a:pt x="2883" y="436"/>
                  </a:lnTo>
                  <a:lnTo>
                    <a:pt x="2720" y="327"/>
                  </a:lnTo>
                  <a:lnTo>
                    <a:pt x="2557" y="327"/>
                  </a:lnTo>
                  <a:lnTo>
                    <a:pt x="2340" y="490"/>
                  </a:lnTo>
                  <a:lnTo>
                    <a:pt x="2122" y="817"/>
                  </a:lnTo>
                  <a:lnTo>
                    <a:pt x="2068" y="1034"/>
                  </a:lnTo>
                  <a:lnTo>
                    <a:pt x="2013" y="1306"/>
                  </a:lnTo>
                  <a:lnTo>
                    <a:pt x="1959" y="1850"/>
                  </a:lnTo>
                  <a:lnTo>
                    <a:pt x="1959" y="2503"/>
                  </a:lnTo>
                  <a:lnTo>
                    <a:pt x="2013" y="3210"/>
                  </a:lnTo>
                  <a:lnTo>
                    <a:pt x="2231" y="4569"/>
                  </a:lnTo>
                  <a:lnTo>
                    <a:pt x="2394" y="5657"/>
                  </a:lnTo>
                  <a:lnTo>
                    <a:pt x="2394" y="5657"/>
                  </a:lnTo>
                  <a:lnTo>
                    <a:pt x="1959" y="2938"/>
                  </a:lnTo>
                  <a:lnTo>
                    <a:pt x="1904" y="2448"/>
                  </a:lnTo>
                  <a:lnTo>
                    <a:pt x="1741" y="2013"/>
                  </a:lnTo>
                  <a:lnTo>
                    <a:pt x="1578" y="1796"/>
                  </a:lnTo>
                  <a:lnTo>
                    <a:pt x="1415" y="1632"/>
                  </a:lnTo>
                  <a:lnTo>
                    <a:pt x="1197" y="1524"/>
                  </a:lnTo>
                  <a:lnTo>
                    <a:pt x="980" y="1469"/>
                  </a:lnTo>
                  <a:lnTo>
                    <a:pt x="708" y="1524"/>
                  </a:lnTo>
                  <a:lnTo>
                    <a:pt x="436" y="1687"/>
                  </a:lnTo>
                  <a:lnTo>
                    <a:pt x="218" y="1904"/>
                  </a:lnTo>
                  <a:lnTo>
                    <a:pt x="110" y="2176"/>
                  </a:lnTo>
                  <a:lnTo>
                    <a:pt x="1" y="2503"/>
                  </a:lnTo>
                  <a:lnTo>
                    <a:pt x="1" y="2883"/>
                  </a:lnTo>
                  <a:lnTo>
                    <a:pt x="55" y="3753"/>
                  </a:lnTo>
                  <a:lnTo>
                    <a:pt x="164" y="4624"/>
                  </a:lnTo>
                  <a:lnTo>
                    <a:pt x="273" y="5385"/>
                  </a:lnTo>
                  <a:lnTo>
                    <a:pt x="436" y="7071"/>
                  </a:lnTo>
                  <a:lnTo>
                    <a:pt x="654" y="8811"/>
                  </a:lnTo>
                  <a:lnTo>
                    <a:pt x="762" y="9954"/>
                  </a:lnTo>
                  <a:lnTo>
                    <a:pt x="871" y="11041"/>
                  </a:lnTo>
                  <a:lnTo>
                    <a:pt x="871" y="12183"/>
                  </a:lnTo>
                  <a:lnTo>
                    <a:pt x="980" y="13326"/>
                  </a:lnTo>
                  <a:lnTo>
                    <a:pt x="1469" y="16262"/>
                  </a:lnTo>
                  <a:lnTo>
                    <a:pt x="2013" y="19145"/>
                  </a:lnTo>
                  <a:lnTo>
                    <a:pt x="2720" y="22027"/>
                  </a:lnTo>
                  <a:lnTo>
                    <a:pt x="3536" y="24856"/>
                  </a:lnTo>
                  <a:lnTo>
                    <a:pt x="3808" y="25671"/>
                  </a:lnTo>
                  <a:lnTo>
                    <a:pt x="4080" y="26487"/>
                  </a:lnTo>
                  <a:lnTo>
                    <a:pt x="4461" y="27249"/>
                  </a:lnTo>
                  <a:lnTo>
                    <a:pt x="4841" y="28010"/>
                  </a:lnTo>
                  <a:lnTo>
                    <a:pt x="5276" y="28717"/>
                  </a:lnTo>
                  <a:lnTo>
                    <a:pt x="5820" y="29370"/>
                  </a:lnTo>
                  <a:lnTo>
                    <a:pt x="6419" y="29914"/>
                  </a:lnTo>
                  <a:lnTo>
                    <a:pt x="6745" y="30185"/>
                  </a:lnTo>
                  <a:lnTo>
                    <a:pt x="7071" y="30403"/>
                  </a:lnTo>
                  <a:lnTo>
                    <a:pt x="7615" y="30621"/>
                  </a:lnTo>
                  <a:lnTo>
                    <a:pt x="8213" y="30784"/>
                  </a:lnTo>
                  <a:lnTo>
                    <a:pt x="8812" y="30893"/>
                  </a:lnTo>
                  <a:lnTo>
                    <a:pt x="9464" y="30893"/>
                  </a:lnTo>
                  <a:lnTo>
                    <a:pt x="10171" y="30838"/>
                  </a:lnTo>
                  <a:lnTo>
                    <a:pt x="10878" y="30729"/>
                  </a:lnTo>
                  <a:lnTo>
                    <a:pt x="11585" y="30566"/>
                  </a:lnTo>
                  <a:lnTo>
                    <a:pt x="12292" y="30349"/>
                  </a:lnTo>
                  <a:lnTo>
                    <a:pt x="13652" y="29859"/>
                  </a:lnTo>
                  <a:lnTo>
                    <a:pt x="15012" y="29315"/>
                  </a:lnTo>
                  <a:lnTo>
                    <a:pt x="16263" y="28717"/>
                  </a:lnTo>
                  <a:lnTo>
                    <a:pt x="17350" y="28228"/>
                  </a:lnTo>
                  <a:lnTo>
                    <a:pt x="18547" y="27575"/>
                  </a:lnTo>
                  <a:lnTo>
                    <a:pt x="19743" y="26868"/>
                  </a:lnTo>
                  <a:lnTo>
                    <a:pt x="20940" y="26161"/>
                  </a:lnTo>
                  <a:lnTo>
                    <a:pt x="22082" y="25345"/>
                  </a:lnTo>
                  <a:lnTo>
                    <a:pt x="23007" y="24692"/>
                  </a:lnTo>
                  <a:lnTo>
                    <a:pt x="24530" y="23496"/>
                  </a:lnTo>
                  <a:lnTo>
                    <a:pt x="25128" y="23006"/>
                  </a:lnTo>
                  <a:lnTo>
                    <a:pt x="25563" y="22571"/>
                  </a:lnTo>
                  <a:lnTo>
                    <a:pt x="25889" y="22191"/>
                  </a:lnTo>
                  <a:lnTo>
                    <a:pt x="25944" y="22082"/>
                  </a:lnTo>
                  <a:lnTo>
                    <a:pt x="25944" y="21973"/>
                  </a:lnTo>
                  <a:lnTo>
                    <a:pt x="22463" y="14033"/>
                  </a:lnTo>
                  <a:lnTo>
                    <a:pt x="21375" y="15012"/>
                  </a:lnTo>
                  <a:lnTo>
                    <a:pt x="20233" y="15936"/>
                  </a:lnTo>
                  <a:lnTo>
                    <a:pt x="19091" y="16861"/>
                  </a:lnTo>
                  <a:lnTo>
                    <a:pt x="17949" y="17731"/>
                  </a:lnTo>
                  <a:lnTo>
                    <a:pt x="16752" y="18601"/>
                  </a:lnTo>
                  <a:lnTo>
                    <a:pt x="15501" y="19362"/>
                  </a:lnTo>
                  <a:lnTo>
                    <a:pt x="14250" y="20124"/>
                  </a:lnTo>
                  <a:lnTo>
                    <a:pt x="12999" y="20885"/>
                  </a:lnTo>
                  <a:lnTo>
                    <a:pt x="12456" y="21157"/>
                  </a:lnTo>
                  <a:lnTo>
                    <a:pt x="11912" y="21320"/>
                  </a:lnTo>
                  <a:lnTo>
                    <a:pt x="11640" y="21375"/>
                  </a:lnTo>
                  <a:lnTo>
                    <a:pt x="11368" y="21375"/>
                  </a:lnTo>
                  <a:lnTo>
                    <a:pt x="11096" y="21320"/>
                  </a:lnTo>
                  <a:lnTo>
                    <a:pt x="10824" y="21212"/>
                  </a:lnTo>
                  <a:lnTo>
                    <a:pt x="10606" y="21103"/>
                  </a:lnTo>
                  <a:lnTo>
                    <a:pt x="10443" y="20940"/>
                  </a:lnTo>
                  <a:lnTo>
                    <a:pt x="10226" y="20559"/>
                  </a:lnTo>
                  <a:lnTo>
                    <a:pt x="10063" y="20178"/>
                  </a:lnTo>
                  <a:lnTo>
                    <a:pt x="9899" y="19743"/>
                  </a:lnTo>
                  <a:lnTo>
                    <a:pt x="9464" y="17785"/>
                  </a:lnTo>
                  <a:lnTo>
                    <a:pt x="9029" y="15827"/>
                  </a:lnTo>
                  <a:lnTo>
                    <a:pt x="8703" y="13815"/>
                  </a:lnTo>
                  <a:lnTo>
                    <a:pt x="8485" y="11857"/>
                  </a:lnTo>
                  <a:lnTo>
                    <a:pt x="8322" y="10117"/>
                  </a:lnTo>
                  <a:lnTo>
                    <a:pt x="8213" y="8376"/>
                  </a:lnTo>
                  <a:lnTo>
                    <a:pt x="8159" y="6636"/>
                  </a:lnTo>
                  <a:lnTo>
                    <a:pt x="7996" y="4896"/>
                  </a:lnTo>
                  <a:lnTo>
                    <a:pt x="7778" y="2992"/>
                  </a:lnTo>
                  <a:lnTo>
                    <a:pt x="7724" y="2176"/>
                  </a:lnTo>
                  <a:lnTo>
                    <a:pt x="7615" y="1469"/>
                  </a:lnTo>
                  <a:lnTo>
                    <a:pt x="7506" y="871"/>
                  </a:lnTo>
                  <a:lnTo>
                    <a:pt x="7398" y="599"/>
                  </a:lnTo>
                  <a:lnTo>
                    <a:pt x="7289" y="381"/>
                  </a:lnTo>
                  <a:lnTo>
                    <a:pt x="7180" y="273"/>
                  </a:lnTo>
                  <a:lnTo>
                    <a:pt x="7017" y="110"/>
                  </a:lnTo>
                  <a:lnTo>
                    <a:pt x="6799" y="55"/>
                  </a:lnTo>
                  <a:lnTo>
                    <a:pt x="6582" y="55"/>
                  </a:lnTo>
                  <a:lnTo>
                    <a:pt x="6364" y="110"/>
                  </a:lnTo>
                  <a:lnTo>
                    <a:pt x="6201" y="273"/>
                  </a:lnTo>
                  <a:lnTo>
                    <a:pt x="6092" y="545"/>
                  </a:lnTo>
                  <a:lnTo>
                    <a:pt x="6038" y="925"/>
                  </a:lnTo>
                  <a:lnTo>
                    <a:pt x="5984" y="1306"/>
                  </a:lnTo>
                  <a:lnTo>
                    <a:pt x="5929" y="1741"/>
                  </a:lnTo>
                  <a:lnTo>
                    <a:pt x="5984" y="2720"/>
                  </a:lnTo>
                  <a:lnTo>
                    <a:pt x="6092" y="3645"/>
                  </a:lnTo>
                  <a:lnTo>
                    <a:pt x="6201" y="4460"/>
                  </a:lnTo>
                  <a:lnTo>
                    <a:pt x="6310" y="5276"/>
                  </a:lnTo>
                  <a:lnTo>
                    <a:pt x="6310" y="5276"/>
                  </a:lnTo>
                  <a:lnTo>
                    <a:pt x="6147" y="4134"/>
                  </a:lnTo>
                  <a:lnTo>
                    <a:pt x="5929" y="2992"/>
                  </a:lnTo>
                  <a:lnTo>
                    <a:pt x="5657" y="1850"/>
                  </a:lnTo>
                  <a:lnTo>
                    <a:pt x="5331" y="762"/>
                  </a:lnTo>
                  <a:lnTo>
                    <a:pt x="5168" y="381"/>
                  </a:lnTo>
                  <a:lnTo>
                    <a:pt x="5005" y="110"/>
                  </a:lnTo>
                  <a:lnTo>
                    <a:pt x="484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62"/>
            <p:cNvSpPr/>
            <p:nvPr/>
          </p:nvSpPr>
          <p:spPr>
            <a:xfrm>
              <a:off x="6583232" y="3500065"/>
              <a:ext cx="509676" cy="604926"/>
            </a:xfrm>
            <a:custGeom>
              <a:avLst/>
              <a:gdLst/>
              <a:ahLst/>
              <a:cxnLst/>
              <a:rect l="l" t="t" r="r" b="b"/>
              <a:pathLst>
                <a:path w="26487" h="31437" extrusionOk="0">
                  <a:moveTo>
                    <a:pt x="5091" y="588"/>
                  </a:moveTo>
                  <a:lnTo>
                    <a:pt x="5221" y="762"/>
                  </a:lnTo>
                  <a:lnTo>
                    <a:pt x="5384" y="1197"/>
                  </a:lnTo>
                  <a:lnTo>
                    <a:pt x="5547" y="1687"/>
                  </a:lnTo>
                  <a:lnTo>
                    <a:pt x="5819" y="2883"/>
                  </a:lnTo>
                  <a:lnTo>
                    <a:pt x="6091" y="4080"/>
                  </a:lnTo>
                  <a:lnTo>
                    <a:pt x="6363" y="5657"/>
                  </a:lnTo>
                  <a:lnTo>
                    <a:pt x="6363" y="5766"/>
                  </a:lnTo>
                  <a:lnTo>
                    <a:pt x="6472" y="5820"/>
                  </a:lnTo>
                  <a:lnTo>
                    <a:pt x="6635" y="5820"/>
                  </a:lnTo>
                  <a:lnTo>
                    <a:pt x="6744" y="5766"/>
                  </a:lnTo>
                  <a:lnTo>
                    <a:pt x="6798" y="5711"/>
                  </a:lnTo>
                  <a:lnTo>
                    <a:pt x="6853" y="5603"/>
                  </a:lnTo>
                  <a:lnTo>
                    <a:pt x="6853" y="5494"/>
                  </a:lnTo>
                  <a:lnTo>
                    <a:pt x="6635" y="3971"/>
                  </a:lnTo>
                  <a:lnTo>
                    <a:pt x="6472" y="2666"/>
                  </a:lnTo>
                  <a:lnTo>
                    <a:pt x="6472" y="1959"/>
                  </a:lnTo>
                  <a:lnTo>
                    <a:pt x="6526" y="1306"/>
                  </a:lnTo>
                  <a:lnTo>
                    <a:pt x="6635" y="925"/>
                  </a:lnTo>
                  <a:lnTo>
                    <a:pt x="6690" y="762"/>
                  </a:lnTo>
                  <a:lnTo>
                    <a:pt x="6798" y="653"/>
                  </a:lnTo>
                  <a:lnTo>
                    <a:pt x="6853" y="599"/>
                  </a:lnTo>
                  <a:lnTo>
                    <a:pt x="6907" y="599"/>
                  </a:lnTo>
                  <a:lnTo>
                    <a:pt x="7125" y="653"/>
                  </a:lnTo>
                  <a:lnTo>
                    <a:pt x="7288" y="762"/>
                  </a:lnTo>
                  <a:lnTo>
                    <a:pt x="7397" y="925"/>
                  </a:lnTo>
                  <a:lnTo>
                    <a:pt x="7560" y="1306"/>
                  </a:lnTo>
                  <a:lnTo>
                    <a:pt x="7669" y="1687"/>
                  </a:lnTo>
                  <a:lnTo>
                    <a:pt x="7723" y="2557"/>
                  </a:lnTo>
                  <a:lnTo>
                    <a:pt x="7941" y="4787"/>
                  </a:lnTo>
                  <a:lnTo>
                    <a:pt x="8049" y="6201"/>
                  </a:lnTo>
                  <a:lnTo>
                    <a:pt x="8158" y="7561"/>
                  </a:lnTo>
                  <a:lnTo>
                    <a:pt x="8321" y="10334"/>
                  </a:lnTo>
                  <a:lnTo>
                    <a:pt x="8430" y="11694"/>
                  </a:lnTo>
                  <a:lnTo>
                    <a:pt x="8539" y="12999"/>
                  </a:lnTo>
                  <a:lnTo>
                    <a:pt x="8756" y="14305"/>
                  </a:lnTo>
                  <a:lnTo>
                    <a:pt x="8974" y="15610"/>
                  </a:lnTo>
                  <a:lnTo>
                    <a:pt x="9191" y="16915"/>
                  </a:lnTo>
                  <a:lnTo>
                    <a:pt x="9463" y="18275"/>
                  </a:lnTo>
                  <a:lnTo>
                    <a:pt x="9735" y="19471"/>
                  </a:lnTo>
                  <a:lnTo>
                    <a:pt x="9898" y="20015"/>
                  </a:lnTo>
                  <a:lnTo>
                    <a:pt x="10116" y="20613"/>
                  </a:lnTo>
                  <a:lnTo>
                    <a:pt x="10334" y="21049"/>
                  </a:lnTo>
                  <a:lnTo>
                    <a:pt x="10605" y="21429"/>
                  </a:lnTo>
                  <a:lnTo>
                    <a:pt x="10769" y="21592"/>
                  </a:lnTo>
                  <a:lnTo>
                    <a:pt x="10986" y="21756"/>
                  </a:lnTo>
                  <a:lnTo>
                    <a:pt x="11204" y="21864"/>
                  </a:lnTo>
                  <a:lnTo>
                    <a:pt x="11421" y="21919"/>
                  </a:lnTo>
                  <a:lnTo>
                    <a:pt x="12020" y="21919"/>
                  </a:lnTo>
                  <a:lnTo>
                    <a:pt x="12563" y="21756"/>
                  </a:lnTo>
                  <a:lnTo>
                    <a:pt x="13107" y="21538"/>
                  </a:lnTo>
                  <a:lnTo>
                    <a:pt x="13597" y="21266"/>
                  </a:lnTo>
                  <a:lnTo>
                    <a:pt x="14848" y="20559"/>
                  </a:lnTo>
                  <a:lnTo>
                    <a:pt x="16099" y="19798"/>
                  </a:lnTo>
                  <a:lnTo>
                    <a:pt x="17295" y="18982"/>
                  </a:lnTo>
                  <a:lnTo>
                    <a:pt x="18492" y="18166"/>
                  </a:lnTo>
                  <a:lnTo>
                    <a:pt x="19634" y="17296"/>
                  </a:lnTo>
                  <a:lnTo>
                    <a:pt x="20776" y="16371"/>
                  </a:lnTo>
                  <a:lnTo>
                    <a:pt x="21864" y="15447"/>
                  </a:lnTo>
                  <a:lnTo>
                    <a:pt x="22651" y="14777"/>
                  </a:lnTo>
                  <a:lnTo>
                    <a:pt x="22651" y="14777"/>
                  </a:lnTo>
                  <a:lnTo>
                    <a:pt x="24746" y="19580"/>
                  </a:lnTo>
                  <a:lnTo>
                    <a:pt x="25834" y="22082"/>
                  </a:lnTo>
                  <a:lnTo>
                    <a:pt x="25943" y="22245"/>
                  </a:lnTo>
                  <a:lnTo>
                    <a:pt x="25943" y="22299"/>
                  </a:lnTo>
                  <a:lnTo>
                    <a:pt x="25888" y="22408"/>
                  </a:lnTo>
                  <a:lnTo>
                    <a:pt x="25562" y="22680"/>
                  </a:lnTo>
                  <a:lnTo>
                    <a:pt x="25127" y="23170"/>
                  </a:lnTo>
                  <a:lnTo>
                    <a:pt x="24707" y="23496"/>
                  </a:lnTo>
                  <a:lnTo>
                    <a:pt x="24692" y="23496"/>
                  </a:lnTo>
                  <a:lnTo>
                    <a:pt x="24637" y="23550"/>
                  </a:lnTo>
                  <a:lnTo>
                    <a:pt x="22679" y="25073"/>
                  </a:lnTo>
                  <a:lnTo>
                    <a:pt x="21700" y="25780"/>
                  </a:lnTo>
                  <a:lnTo>
                    <a:pt x="20667" y="26433"/>
                  </a:lnTo>
                  <a:lnTo>
                    <a:pt x="19579" y="27085"/>
                  </a:lnTo>
                  <a:lnTo>
                    <a:pt x="18492" y="27738"/>
                  </a:lnTo>
                  <a:lnTo>
                    <a:pt x="17349" y="28336"/>
                  </a:lnTo>
                  <a:lnTo>
                    <a:pt x="16207" y="28880"/>
                  </a:lnTo>
                  <a:lnTo>
                    <a:pt x="15174" y="29370"/>
                  </a:lnTo>
                  <a:lnTo>
                    <a:pt x="14141" y="29805"/>
                  </a:lnTo>
                  <a:lnTo>
                    <a:pt x="13053" y="30186"/>
                  </a:lnTo>
                  <a:lnTo>
                    <a:pt x="11965" y="30512"/>
                  </a:lnTo>
                  <a:lnTo>
                    <a:pt x="10986" y="30729"/>
                  </a:lnTo>
                  <a:lnTo>
                    <a:pt x="10442" y="30838"/>
                  </a:lnTo>
                  <a:lnTo>
                    <a:pt x="9898" y="30893"/>
                  </a:lnTo>
                  <a:lnTo>
                    <a:pt x="9409" y="30893"/>
                  </a:lnTo>
                  <a:lnTo>
                    <a:pt x="8865" y="30838"/>
                  </a:lnTo>
                  <a:lnTo>
                    <a:pt x="8376" y="30784"/>
                  </a:lnTo>
                  <a:lnTo>
                    <a:pt x="7886" y="30621"/>
                  </a:lnTo>
                  <a:lnTo>
                    <a:pt x="7342" y="30349"/>
                  </a:lnTo>
                  <a:lnTo>
                    <a:pt x="6907" y="30022"/>
                  </a:lnTo>
                  <a:lnTo>
                    <a:pt x="6472" y="29642"/>
                  </a:lnTo>
                  <a:lnTo>
                    <a:pt x="6091" y="29261"/>
                  </a:lnTo>
                  <a:lnTo>
                    <a:pt x="5711" y="28771"/>
                  </a:lnTo>
                  <a:lnTo>
                    <a:pt x="5384" y="28282"/>
                  </a:lnTo>
                  <a:lnTo>
                    <a:pt x="5112" y="27793"/>
                  </a:lnTo>
                  <a:lnTo>
                    <a:pt x="4895" y="27249"/>
                  </a:lnTo>
                  <a:lnTo>
                    <a:pt x="4351" y="25998"/>
                  </a:lnTo>
                  <a:lnTo>
                    <a:pt x="3916" y="24692"/>
                  </a:lnTo>
                  <a:lnTo>
                    <a:pt x="3535" y="23333"/>
                  </a:lnTo>
                  <a:lnTo>
                    <a:pt x="3154" y="21973"/>
                  </a:lnTo>
                  <a:lnTo>
                    <a:pt x="2828" y="20505"/>
                  </a:lnTo>
                  <a:lnTo>
                    <a:pt x="2447" y="18982"/>
                  </a:lnTo>
                  <a:lnTo>
                    <a:pt x="2175" y="17459"/>
                  </a:lnTo>
                  <a:lnTo>
                    <a:pt x="1904" y="15936"/>
                  </a:lnTo>
                  <a:lnTo>
                    <a:pt x="1632" y="14413"/>
                  </a:lnTo>
                  <a:lnTo>
                    <a:pt x="1468" y="12836"/>
                  </a:lnTo>
                  <a:lnTo>
                    <a:pt x="1360" y="11368"/>
                  </a:lnTo>
                  <a:lnTo>
                    <a:pt x="1305" y="9899"/>
                  </a:lnTo>
                  <a:lnTo>
                    <a:pt x="1088" y="8159"/>
                  </a:lnTo>
                  <a:lnTo>
                    <a:pt x="870" y="6418"/>
                  </a:lnTo>
                  <a:lnTo>
                    <a:pt x="707" y="4950"/>
                  </a:lnTo>
                  <a:lnTo>
                    <a:pt x="598" y="4297"/>
                  </a:lnTo>
                  <a:lnTo>
                    <a:pt x="544" y="3645"/>
                  </a:lnTo>
                  <a:lnTo>
                    <a:pt x="544" y="2992"/>
                  </a:lnTo>
                  <a:lnTo>
                    <a:pt x="544" y="2720"/>
                  </a:lnTo>
                  <a:lnTo>
                    <a:pt x="653" y="2394"/>
                  </a:lnTo>
                  <a:lnTo>
                    <a:pt x="816" y="2231"/>
                  </a:lnTo>
                  <a:lnTo>
                    <a:pt x="979" y="2122"/>
                  </a:lnTo>
                  <a:lnTo>
                    <a:pt x="1142" y="2068"/>
                  </a:lnTo>
                  <a:lnTo>
                    <a:pt x="1305" y="2068"/>
                  </a:lnTo>
                  <a:lnTo>
                    <a:pt x="1468" y="2122"/>
                  </a:lnTo>
                  <a:lnTo>
                    <a:pt x="1577" y="2231"/>
                  </a:lnTo>
                  <a:lnTo>
                    <a:pt x="1740" y="2394"/>
                  </a:lnTo>
                  <a:lnTo>
                    <a:pt x="1849" y="2557"/>
                  </a:lnTo>
                  <a:lnTo>
                    <a:pt x="1958" y="2938"/>
                  </a:lnTo>
                  <a:lnTo>
                    <a:pt x="2012" y="3482"/>
                  </a:lnTo>
                  <a:lnTo>
                    <a:pt x="2067" y="3781"/>
                  </a:lnTo>
                  <a:lnTo>
                    <a:pt x="2067" y="3781"/>
                  </a:lnTo>
                  <a:lnTo>
                    <a:pt x="2121" y="4189"/>
                  </a:lnTo>
                  <a:lnTo>
                    <a:pt x="2280" y="5063"/>
                  </a:lnTo>
                  <a:lnTo>
                    <a:pt x="2280" y="5063"/>
                  </a:lnTo>
                  <a:lnTo>
                    <a:pt x="2393" y="5929"/>
                  </a:lnTo>
                  <a:lnTo>
                    <a:pt x="2436" y="5920"/>
                  </a:lnTo>
                  <a:lnTo>
                    <a:pt x="2436" y="5920"/>
                  </a:lnTo>
                  <a:lnTo>
                    <a:pt x="2447" y="5983"/>
                  </a:lnTo>
                  <a:lnTo>
                    <a:pt x="2447" y="6092"/>
                  </a:lnTo>
                  <a:lnTo>
                    <a:pt x="2556" y="6147"/>
                  </a:lnTo>
                  <a:lnTo>
                    <a:pt x="2719" y="6147"/>
                  </a:lnTo>
                  <a:lnTo>
                    <a:pt x="2883" y="6092"/>
                  </a:lnTo>
                  <a:lnTo>
                    <a:pt x="2937" y="5983"/>
                  </a:lnTo>
                  <a:lnTo>
                    <a:pt x="2937" y="5929"/>
                  </a:lnTo>
                  <a:lnTo>
                    <a:pt x="2922" y="5823"/>
                  </a:lnTo>
                  <a:lnTo>
                    <a:pt x="2922" y="5823"/>
                  </a:lnTo>
                  <a:lnTo>
                    <a:pt x="2937" y="5820"/>
                  </a:lnTo>
                  <a:lnTo>
                    <a:pt x="2801" y="4977"/>
                  </a:lnTo>
                  <a:lnTo>
                    <a:pt x="2801" y="4977"/>
                  </a:lnTo>
                  <a:lnTo>
                    <a:pt x="2774" y="4787"/>
                  </a:lnTo>
                  <a:lnTo>
                    <a:pt x="2611" y="3699"/>
                  </a:lnTo>
                  <a:lnTo>
                    <a:pt x="2600" y="3645"/>
                  </a:lnTo>
                  <a:lnTo>
                    <a:pt x="2600" y="3645"/>
                  </a:lnTo>
                  <a:lnTo>
                    <a:pt x="2556" y="3318"/>
                  </a:lnTo>
                  <a:lnTo>
                    <a:pt x="2502" y="2938"/>
                  </a:lnTo>
                  <a:lnTo>
                    <a:pt x="2473" y="2836"/>
                  </a:lnTo>
                  <a:lnTo>
                    <a:pt x="2473" y="2836"/>
                  </a:lnTo>
                  <a:lnTo>
                    <a:pt x="2447" y="2557"/>
                  </a:lnTo>
                  <a:lnTo>
                    <a:pt x="2447" y="1959"/>
                  </a:lnTo>
                  <a:lnTo>
                    <a:pt x="2502" y="1632"/>
                  </a:lnTo>
                  <a:lnTo>
                    <a:pt x="2611" y="1360"/>
                  </a:lnTo>
                  <a:lnTo>
                    <a:pt x="2719" y="1089"/>
                  </a:lnTo>
                  <a:lnTo>
                    <a:pt x="2774" y="925"/>
                  </a:lnTo>
                  <a:lnTo>
                    <a:pt x="2883" y="871"/>
                  </a:lnTo>
                  <a:lnTo>
                    <a:pt x="2991" y="925"/>
                  </a:lnTo>
                  <a:lnTo>
                    <a:pt x="3046" y="980"/>
                  </a:lnTo>
                  <a:lnTo>
                    <a:pt x="3154" y="1143"/>
                  </a:lnTo>
                  <a:lnTo>
                    <a:pt x="3318" y="1469"/>
                  </a:lnTo>
                  <a:lnTo>
                    <a:pt x="3426" y="1796"/>
                  </a:lnTo>
                  <a:lnTo>
                    <a:pt x="3590" y="2448"/>
                  </a:lnTo>
                  <a:lnTo>
                    <a:pt x="3807" y="3318"/>
                  </a:lnTo>
                  <a:lnTo>
                    <a:pt x="3970" y="4189"/>
                  </a:lnTo>
                  <a:lnTo>
                    <a:pt x="4029" y="4577"/>
                  </a:lnTo>
                  <a:lnTo>
                    <a:pt x="4029" y="4577"/>
                  </a:lnTo>
                  <a:lnTo>
                    <a:pt x="4079" y="5276"/>
                  </a:lnTo>
                  <a:lnTo>
                    <a:pt x="4242" y="6038"/>
                  </a:lnTo>
                  <a:lnTo>
                    <a:pt x="4297" y="6092"/>
                  </a:lnTo>
                  <a:lnTo>
                    <a:pt x="4351" y="6201"/>
                  </a:lnTo>
                  <a:lnTo>
                    <a:pt x="4677" y="6201"/>
                  </a:lnTo>
                  <a:lnTo>
                    <a:pt x="4732" y="6147"/>
                  </a:lnTo>
                  <a:lnTo>
                    <a:pt x="4786" y="6038"/>
                  </a:lnTo>
                  <a:lnTo>
                    <a:pt x="4786" y="5983"/>
                  </a:lnTo>
                  <a:lnTo>
                    <a:pt x="4772" y="5877"/>
                  </a:lnTo>
                  <a:lnTo>
                    <a:pt x="4772" y="5877"/>
                  </a:lnTo>
                  <a:lnTo>
                    <a:pt x="4786" y="5875"/>
                  </a:lnTo>
                  <a:lnTo>
                    <a:pt x="4750" y="5711"/>
                  </a:lnTo>
                  <a:lnTo>
                    <a:pt x="4750" y="5711"/>
                  </a:lnTo>
                  <a:lnTo>
                    <a:pt x="4623" y="4760"/>
                  </a:lnTo>
                  <a:lnTo>
                    <a:pt x="4623" y="4760"/>
                  </a:lnTo>
                  <a:lnTo>
                    <a:pt x="4623" y="3808"/>
                  </a:lnTo>
                  <a:lnTo>
                    <a:pt x="4623" y="3155"/>
                  </a:lnTo>
                  <a:lnTo>
                    <a:pt x="4677" y="2503"/>
                  </a:lnTo>
                  <a:lnTo>
                    <a:pt x="4949" y="1197"/>
                  </a:lnTo>
                  <a:lnTo>
                    <a:pt x="5004" y="925"/>
                  </a:lnTo>
                  <a:lnTo>
                    <a:pt x="5058" y="653"/>
                  </a:lnTo>
                  <a:lnTo>
                    <a:pt x="5091" y="588"/>
                  </a:lnTo>
                  <a:close/>
                  <a:moveTo>
                    <a:pt x="5058" y="1"/>
                  </a:moveTo>
                  <a:lnTo>
                    <a:pt x="4840" y="55"/>
                  </a:lnTo>
                  <a:lnTo>
                    <a:pt x="4732" y="218"/>
                  </a:lnTo>
                  <a:lnTo>
                    <a:pt x="4623" y="382"/>
                  </a:lnTo>
                  <a:lnTo>
                    <a:pt x="4514" y="545"/>
                  </a:lnTo>
                  <a:lnTo>
                    <a:pt x="4351" y="1143"/>
                  </a:lnTo>
                  <a:lnTo>
                    <a:pt x="4242" y="1741"/>
                  </a:lnTo>
                  <a:lnTo>
                    <a:pt x="4175" y="2483"/>
                  </a:lnTo>
                  <a:lnTo>
                    <a:pt x="4175" y="2483"/>
                  </a:lnTo>
                  <a:lnTo>
                    <a:pt x="4079" y="2068"/>
                  </a:lnTo>
                  <a:lnTo>
                    <a:pt x="3807" y="1360"/>
                  </a:lnTo>
                  <a:lnTo>
                    <a:pt x="3590" y="925"/>
                  </a:lnTo>
                  <a:lnTo>
                    <a:pt x="3481" y="708"/>
                  </a:lnTo>
                  <a:lnTo>
                    <a:pt x="3318" y="490"/>
                  </a:lnTo>
                  <a:lnTo>
                    <a:pt x="3100" y="382"/>
                  </a:lnTo>
                  <a:lnTo>
                    <a:pt x="2883" y="327"/>
                  </a:lnTo>
                  <a:lnTo>
                    <a:pt x="2665" y="382"/>
                  </a:lnTo>
                  <a:lnTo>
                    <a:pt x="2502" y="545"/>
                  </a:lnTo>
                  <a:lnTo>
                    <a:pt x="2339" y="708"/>
                  </a:lnTo>
                  <a:lnTo>
                    <a:pt x="2230" y="871"/>
                  </a:lnTo>
                  <a:lnTo>
                    <a:pt x="2067" y="1306"/>
                  </a:lnTo>
                  <a:lnTo>
                    <a:pt x="1967" y="1807"/>
                  </a:lnTo>
                  <a:lnTo>
                    <a:pt x="1967" y="1807"/>
                  </a:lnTo>
                  <a:lnTo>
                    <a:pt x="1958" y="1796"/>
                  </a:lnTo>
                  <a:lnTo>
                    <a:pt x="1740" y="1632"/>
                  </a:lnTo>
                  <a:lnTo>
                    <a:pt x="1468" y="1524"/>
                  </a:lnTo>
                  <a:lnTo>
                    <a:pt x="1197" y="1469"/>
                  </a:lnTo>
                  <a:lnTo>
                    <a:pt x="925" y="1524"/>
                  </a:lnTo>
                  <a:lnTo>
                    <a:pt x="653" y="1632"/>
                  </a:lnTo>
                  <a:lnTo>
                    <a:pt x="435" y="1850"/>
                  </a:lnTo>
                  <a:lnTo>
                    <a:pt x="272" y="2068"/>
                  </a:lnTo>
                  <a:lnTo>
                    <a:pt x="109" y="2339"/>
                  </a:lnTo>
                  <a:lnTo>
                    <a:pt x="54" y="2611"/>
                  </a:lnTo>
                  <a:lnTo>
                    <a:pt x="0" y="3210"/>
                  </a:lnTo>
                  <a:lnTo>
                    <a:pt x="0" y="3754"/>
                  </a:lnTo>
                  <a:lnTo>
                    <a:pt x="163" y="5113"/>
                  </a:lnTo>
                  <a:lnTo>
                    <a:pt x="326" y="6473"/>
                  </a:lnTo>
                  <a:lnTo>
                    <a:pt x="544" y="8213"/>
                  </a:lnTo>
                  <a:lnTo>
                    <a:pt x="761" y="9899"/>
                  </a:lnTo>
                  <a:lnTo>
                    <a:pt x="870" y="11476"/>
                  </a:lnTo>
                  <a:lnTo>
                    <a:pt x="925" y="13108"/>
                  </a:lnTo>
                  <a:lnTo>
                    <a:pt x="1142" y="14740"/>
                  </a:lnTo>
                  <a:lnTo>
                    <a:pt x="1414" y="16371"/>
                  </a:lnTo>
                  <a:lnTo>
                    <a:pt x="1686" y="18003"/>
                  </a:lnTo>
                  <a:lnTo>
                    <a:pt x="2067" y="19634"/>
                  </a:lnTo>
                  <a:lnTo>
                    <a:pt x="2447" y="21212"/>
                  </a:lnTo>
                  <a:lnTo>
                    <a:pt x="2828" y="22735"/>
                  </a:lnTo>
                  <a:lnTo>
                    <a:pt x="3263" y="24312"/>
                  </a:lnTo>
                  <a:lnTo>
                    <a:pt x="3753" y="25835"/>
                  </a:lnTo>
                  <a:lnTo>
                    <a:pt x="4188" y="27031"/>
                  </a:lnTo>
                  <a:lnTo>
                    <a:pt x="4460" y="27629"/>
                  </a:lnTo>
                  <a:lnTo>
                    <a:pt x="4732" y="28173"/>
                  </a:lnTo>
                  <a:lnTo>
                    <a:pt x="5058" y="28717"/>
                  </a:lnTo>
                  <a:lnTo>
                    <a:pt x="5384" y="29261"/>
                  </a:lnTo>
                  <a:lnTo>
                    <a:pt x="5819" y="29750"/>
                  </a:lnTo>
                  <a:lnTo>
                    <a:pt x="6255" y="30186"/>
                  </a:lnTo>
                  <a:lnTo>
                    <a:pt x="6690" y="30566"/>
                  </a:lnTo>
                  <a:lnTo>
                    <a:pt x="7179" y="30838"/>
                  </a:lnTo>
                  <a:lnTo>
                    <a:pt x="7669" y="31056"/>
                  </a:lnTo>
                  <a:lnTo>
                    <a:pt x="8158" y="31219"/>
                  </a:lnTo>
                  <a:lnTo>
                    <a:pt x="8648" y="31328"/>
                  </a:lnTo>
                  <a:lnTo>
                    <a:pt x="9191" y="31436"/>
                  </a:lnTo>
                  <a:lnTo>
                    <a:pt x="9735" y="31436"/>
                  </a:lnTo>
                  <a:lnTo>
                    <a:pt x="10279" y="31382"/>
                  </a:lnTo>
                  <a:lnTo>
                    <a:pt x="10932" y="31273"/>
                  </a:lnTo>
                  <a:lnTo>
                    <a:pt x="11476" y="31165"/>
                  </a:lnTo>
                  <a:lnTo>
                    <a:pt x="12672" y="30893"/>
                  </a:lnTo>
                  <a:lnTo>
                    <a:pt x="13814" y="30457"/>
                  </a:lnTo>
                  <a:lnTo>
                    <a:pt x="14956" y="30022"/>
                  </a:lnTo>
                  <a:lnTo>
                    <a:pt x="16099" y="29533"/>
                  </a:lnTo>
                  <a:lnTo>
                    <a:pt x="17241" y="28989"/>
                  </a:lnTo>
                  <a:lnTo>
                    <a:pt x="18328" y="28445"/>
                  </a:lnTo>
                  <a:lnTo>
                    <a:pt x="19416" y="27847"/>
                  </a:lnTo>
                  <a:lnTo>
                    <a:pt x="20558" y="27140"/>
                  </a:lnTo>
                  <a:lnTo>
                    <a:pt x="21700" y="26433"/>
                  </a:lnTo>
                  <a:lnTo>
                    <a:pt x="22788" y="25617"/>
                  </a:lnTo>
                  <a:lnTo>
                    <a:pt x="23822" y="24856"/>
                  </a:lnTo>
                  <a:lnTo>
                    <a:pt x="25018" y="23931"/>
                  </a:lnTo>
                  <a:lnTo>
                    <a:pt x="25508" y="23496"/>
                  </a:lnTo>
                  <a:lnTo>
                    <a:pt x="26051" y="23006"/>
                  </a:lnTo>
                  <a:lnTo>
                    <a:pt x="26269" y="22735"/>
                  </a:lnTo>
                  <a:lnTo>
                    <a:pt x="26378" y="22571"/>
                  </a:lnTo>
                  <a:lnTo>
                    <a:pt x="26487" y="22408"/>
                  </a:lnTo>
                  <a:lnTo>
                    <a:pt x="26487" y="22136"/>
                  </a:lnTo>
                  <a:lnTo>
                    <a:pt x="26378" y="21864"/>
                  </a:lnTo>
                  <a:lnTo>
                    <a:pt x="26106" y="21375"/>
                  </a:lnTo>
                  <a:lnTo>
                    <a:pt x="25508" y="19906"/>
                  </a:lnTo>
                  <a:lnTo>
                    <a:pt x="22951" y="14196"/>
                  </a:lnTo>
                  <a:lnTo>
                    <a:pt x="22897" y="14087"/>
                  </a:lnTo>
                  <a:lnTo>
                    <a:pt x="22788" y="14033"/>
                  </a:lnTo>
                  <a:lnTo>
                    <a:pt x="22625" y="14087"/>
                  </a:lnTo>
                  <a:lnTo>
                    <a:pt x="22571" y="14141"/>
                  </a:lnTo>
                  <a:lnTo>
                    <a:pt x="21592" y="15012"/>
                  </a:lnTo>
                  <a:lnTo>
                    <a:pt x="20558" y="15882"/>
                  </a:lnTo>
                  <a:lnTo>
                    <a:pt x="19525" y="16698"/>
                  </a:lnTo>
                  <a:lnTo>
                    <a:pt x="18492" y="17459"/>
                  </a:lnTo>
                  <a:lnTo>
                    <a:pt x="17404" y="18220"/>
                  </a:lnTo>
                  <a:lnTo>
                    <a:pt x="16316" y="18982"/>
                  </a:lnTo>
                  <a:lnTo>
                    <a:pt x="15228" y="19689"/>
                  </a:lnTo>
                  <a:lnTo>
                    <a:pt x="14086" y="20396"/>
                  </a:lnTo>
                  <a:lnTo>
                    <a:pt x="13542" y="20722"/>
                  </a:lnTo>
                  <a:lnTo>
                    <a:pt x="12944" y="21049"/>
                  </a:lnTo>
                  <a:lnTo>
                    <a:pt x="12618" y="21212"/>
                  </a:lnTo>
                  <a:lnTo>
                    <a:pt x="12346" y="21320"/>
                  </a:lnTo>
                  <a:lnTo>
                    <a:pt x="12020" y="21375"/>
                  </a:lnTo>
                  <a:lnTo>
                    <a:pt x="11693" y="21375"/>
                  </a:lnTo>
                  <a:lnTo>
                    <a:pt x="11367" y="21320"/>
                  </a:lnTo>
                  <a:lnTo>
                    <a:pt x="11149" y="21212"/>
                  </a:lnTo>
                  <a:lnTo>
                    <a:pt x="10932" y="21049"/>
                  </a:lnTo>
                  <a:lnTo>
                    <a:pt x="10769" y="20777"/>
                  </a:lnTo>
                  <a:lnTo>
                    <a:pt x="10660" y="20505"/>
                  </a:lnTo>
                  <a:lnTo>
                    <a:pt x="10551" y="20233"/>
                  </a:lnTo>
                  <a:lnTo>
                    <a:pt x="10388" y="19689"/>
                  </a:lnTo>
                  <a:lnTo>
                    <a:pt x="10062" y="18384"/>
                  </a:lnTo>
                  <a:lnTo>
                    <a:pt x="9790" y="17078"/>
                  </a:lnTo>
                  <a:lnTo>
                    <a:pt x="9518" y="15719"/>
                  </a:lnTo>
                  <a:lnTo>
                    <a:pt x="9300" y="14413"/>
                  </a:lnTo>
                  <a:lnTo>
                    <a:pt x="9083" y="12999"/>
                  </a:lnTo>
                  <a:lnTo>
                    <a:pt x="8974" y="11585"/>
                  </a:lnTo>
                  <a:lnTo>
                    <a:pt x="8756" y="8811"/>
                  </a:lnTo>
                  <a:lnTo>
                    <a:pt x="8593" y="6092"/>
                  </a:lnTo>
                  <a:lnTo>
                    <a:pt x="8376" y="3427"/>
                  </a:lnTo>
                  <a:lnTo>
                    <a:pt x="8267" y="2448"/>
                  </a:lnTo>
                  <a:lnTo>
                    <a:pt x="8104" y="1469"/>
                  </a:lnTo>
                  <a:lnTo>
                    <a:pt x="8049" y="1143"/>
                  </a:lnTo>
                  <a:lnTo>
                    <a:pt x="7941" y="817"/>
                  </a:lnTo>
                  <a:lnTo>
                    <a:pt x="7777" y="545"/>
                  </a:lnTo>
                  <a:lnTo>
                    <a:pt x="7560" y="273"/>
                  </a:lnTo>
                  <a:lnTo>
                    <a:pt x="7342" y="164"/>
                  </a:lnTo>
                  <a:lnTo>
                    <a:pt x="7070" y="55"/>
                  </a:lnTo>
                  <a:lnTo>
                    <a:pt x="6853" y="55"/>
                  </a:lnTo>
                  <a:lnTo>
                    <a:pt x="6581" y="110"/>
                  </a:lnTo>
                  <a:lnTo>
                    <a:pt x="6418" y="273"/>
                  </a:lnTo>
                  <a:lnTo>
                    <a:pt x="6255" y="436"/>
                  </a:lnTo>
                  <a:lnTo>
                    <a:pt x="6146" y="599"/>
                  </a:lnTo>
                  <a:lnTo>
                    <a:pt x="6091" y="817"/>
                  </a:lnTo>
                  <a:lnTo>
                    <a:pt x="6037" y="1197"/>
                  </a:lnTo>
                  <a:lnTo>
                    <a:pt x="6005" y="1390"/>
                  </a:lnTo>
                  <a:lnTo>
                    <a:pt x="6005" y="1390"/>
                  </a:lnTo>
                  <a:lnTo>
                    <a:pt x="5983" y="1306"/>
                  </a:lnTo>
                  <a:lnTo>
                    <a:pt x="5874" y="925"/>
                  </a:lnTo>
                  <a:lnTo>
                    <a:pt x="5711" y="490"/>
                  </a:lnTo>
                  <a:lnTo>
                    <a:pt x="5547" y="273"/>
                  </a:lnTo>
                  <a:lnTo>
                    <a:pt x="5439" y="110"/>
                  </a:lnTo>
                  <a:lnTo>
                    <a:pt x="52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5" name="Google Shape;1965;p62"/>
            <p:cNvGrpSpPr/>
            <p:nvPr/>
          </p:nvGrpSpPr>
          <p:grpSpPr>
            <a:xfrm>
              <a:off x="7014399" y="3607861"/>
              <a:ext cx="610160" cy="574581"/>
              <a:chOff x="7014399" y="3607861"/>
              <a:chExt cx="610160" cy="574581"/>
            </a:xfrm>
          </p:grpSpPr>
          <p:sp>
            <p:nvSpPr>
              <p:cNvPr id="1966" name="Google Shape;1966;p62"/>
              <p:cNvSpPr/>
              <p:nvPr/>
            </p:nvSpPr>
            <p:spPr>
              <a:xfrm>
                <a:off x="7019633" y="3613095"/>
                <a:ext cx="600732" cy="564113"/>
              </a:xfrm>
              <a:custGeom>
                <a:avLst/>
                <a:gdLst/>
                <a:ahLst/>
                <a:cxnLst/>
                <a:rect l="l" t="t" r="r" b="b"/>
                <a:pathLst>
                  <a:path w="31219" h="29316" extrusionOk="0">
                    <a:moveTo>
                      <a:pt x="21701" y="1"/>
                    </a:moveTo>
                    <a:lnTo>
                      <a:pt x="21538" y="55"/>
                    </a:lnTo>
                    <a:lnTo>
                      <a:pt x="21429" y="109"/>
                    </a:lnTo>
                    <a:lnTo>
                      <a:pt x="20776" y="55"/>
                    </a:lnTo>
                    <a:lnTo>
                      <a:pt x="20069" y="55"/>
                    </a:lnTo>
                    <a:lnTo>
                      <a:pt x="18655" y="218"/>
                    </a:lnTo>
                    <a:lnTo>
                      <a:pt x="17567" y="327"/>
                    </a:lnTo>
                    <a:lnTo>
                      <a:pt x="16425" y="544"/>
                    </a:lnTo>
                    <a:lnTo>
                      <a:pt x="15338" y="762"/>
                    </a:lnTo>
                    <a:lnTo>
                      <a:pt x="14195" y="1034"/>
                    </a:lnTo>
                    <a:lnTo>
                      <a:pt x="12292" y="1578"/>
                    </a:lnTo>
                    <a:lnTo>
                      <a:pt x="10388" y="2230"/>
                    </a:lnTo>
                    <a:lnTo>
                      <a:pt x="8539" y="2992"/>
                    </a:lnTo>
                    <a:lnTo>
                      <a:pt x="5983" y="4460"/>
                    </a:lnTo>
                    <a:lnTo>
                      <a:pt x="3916" y="5657"/>
                    </a:lnTo>
                    <a:lnTo>
                      <a:pt x="2230" y="6745"/>
                    </a:lnTo>
                    <a:lnTo>
                      <a:pt x="1251" y="7452"/>
                    </a:lnTo>
                    <a:lnTo>
                      <a:pt x="327" y="8213"/>
                    </a:lnTo>
                    <a:lnTo>
                      <a:pt x="0" y="8485"/>
                    </a:lnTo>
                    <a:lnTo>
                      <a:pt x="0" y="8539"/>
                    </a:lnTo>
                    <a:lnTo>
                      <a:pt x="55" y="8974"/>
                    </a:lnTo>
                    <a:lnTo>
                      <a:pt x="490" y="10824"/>
                    </a:lnTo>
                    <a:lnTo>
                      <a:pt x="979" y="12673"/>
                    </a:lnTo>
                    <a:lnTo>
                      <a:pt x="1306" y="13543"/>
                    </a:lnTo>
                    <a:lnTo>
                      <a:pt x="1632" y="14413"/>
                    </a:lnTo>
                    <a:lnTo>
                      <a:pt x="2448" y="16154"/>
                    </a:lnTo>
                    <a:lnTo>
                      <a:pt x="2502" y="16208"/>
                    </a:lnTo>
                    <a:lnTo>
                      <a:pt x="2448" y="16208"/>
                    </a:lnTo>
                    <a:lnTo>
                      <a:pt x="2720" y="16806"/>
                    </a:lnTo>
                    <a:lnTo>
                      <a:pt x="5602" y="15066"/>
                    </a:lnTo>
                    <a:lnTo>
                      <a:pt x="5657" y="18383"/>
                    </a:lnTo>
                    <a:lnTo>
                      <a:pt x="5657" y="21647"/>
                    </a:lnTo>
                    <a:lnTo>
                      <a:pt x="5711" y="24910"/>
                    </a:lnTo>
                    <a:lnTo>
                      <a:pt x="5820" y="28173"/>
                    </a:lnTo>
                    <a:lnTo>
                      <a:pt x="5874" y="28336"/>
                    </a:lnTo>
                    <a:lnTo>
                      <a:pt x="5929" y="29261"/>
                    </a:lnTo>
                    <a:lnTo>
                      <a:pt x="8866" y="29152"/>
                    </a:lnTo>
                    <a:lnTo>
                      <a:pt x="11802" y="29043"/>
                    </a:lnTo>
                    <a:lnTo>
                      <a:pt x="14794" y="28989"/>
                    </a:lnTo>
                    <a:lnTo>
                      <a:pt x="17731" y="29043"/>
                    </a:lnTo>
                    <a:lnTo>
                      <a:pt x="21103" y="29206"/>
                    </a:lnTo>
                    <a:lnTo>
                      <a:pt x="22789" y="29261"/>
                    </a:lnTo>
                    <a:lnTo>
                      <a:pt x="24475" y="29315"/>
                    </a:lnTo>
                    <a:lnTo>
                      <a:pt x="25127" y="29315"/>
                    </a:lnTo>
                    <a:lnTo>
                      <a:pt x="25834" y="29261"/>
                    </a:lnTo>
                    <a:lnTo>
                      <a:pt x="27248" y="29098"/>
                    </a:lnTo>
                    <a:lnTo>
                      <a:pt x="28608" y="29043"/>
                    </a:lnTo>
                    <a:lnTo>
                      <a:pt x="29261" y="29043"/>
                    </a:lnTo>
                    <a:lnTo>
                      <a:pt x="29913" y="29098"/>
                    </a:lnTo>
                    <a:lnTo>
                      <a:pt x="30131" y="27847"/>
                    </a:lnTo>
                    <a:lnTo>
                      <a:pt x="30294" y="26596"/>
                    </a:lnTo>
                    <a:lnTo>
                      <a:pt x="30457" y="25291"/>
                    </a:lnTo>
                    <a:lnTo>
                      <a:pt x="30512" y="23985"/>
                    </a:lnTo>
                    <a:lnTo>
                      <a:pt x="30838" y="18818"/>
                    </a:lnTo>
                    <a:lnTo>
                      <a:pt x="31055" y="14359"/>
                    </a:lnTo>
                    <a:lnTo>
                      <a:pt x="31164" y="12129"/>
                    </a:lnTo>
                    <a:lnTo>
                      <a:pt x="31219" y="9899"/>
                    </a:lnTo>
                    <a:lnTo>
                      <a:pt x="31219" y="8974"/>
                    </a:lnTo>
                    <a:lnTo>
                      <a:pt x="31164" y="7560"/>
                    </a:lnTo>
                    <a:lnTo>
                      <a:pt x="31110" y="6853"/>
                    </a:lnTo>
                    <a:lnTo>
                      <a:pt x="31055" y="6146"/>
                    </a:lnTo>
                    <a:lnTo>
                      <a:pt x="30947" y="5439"/>
                    </a:lnTo>
                    <a:lnTo>
                      <a:pt x="30784" y="4787"/>
                    </a:lnTo>
                    <a:lnTo>
                      <a:pt x="30566" y="4134"/>
                    </a:lnTo>
                    <a:lnTo>
                      <a:pt x="30294" y="3481"/>
                    </a:lnTo>
                    <a:lnTo>
                      <a:pt x="29968" y="2937"/>
                    </a:lnTo>
                    <a:lnTo>
                      <a:pt x="29587" y="2448"/>
                    </a:lnTo>
                    <a:lnTo>
                      <a:pt x="29206" y="2067"/>
                    </a:lnTo>
                    <a:lnTo>
                      <a:pt x="28717" y="1687"/>
                    </a:lnTo>
                    <a:lnTo>
                      <a:pt x="28227" y="1360"/>
                    </a:lnTo>
                    <a:lnTo>
                      <a:pt x="27738" y="1143"/>
                    </a:lnTo>
                    <a:lnTo>
                      <a:pt x="27194" y="925"/>
                    </a:lnTo>
                    <a:lnTo>
                      <a:pt x="26596" y="708"/>
                    </a:lnTo>
                    <a:lnTo>
                      <a:pt x="25454" y="490"/>
                    </a:lnTo>
                    <a:lnTo>
                      <a:pt x="24203" y="273"/>
                    </a:lnTo>
                    <a:lnTo>
                      <a:pt x="218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62"/>
              <p:cNvSpPr/>
              <p:nvPr/>
            </p:nvSpPr>
            <p:spPr>
              <a:xfrm>
                <a:off x="7014399" y="3607861"/>
                <a:ext cx="610160" cy="574581"/>
              </a:xfrm>
              <a:custGeom>
                <a:avLst/>
                <a:gdLst/>
                <a:ahLst/>
                <a:cxnLst/>
                <a:rect l="l" t="t" r="r" b="b"/>
                <a:pathLst>
                  <a:path w="31709" h="29860" extrusionOk="0">
                    <a:moveTo>
                      <a:pt x="22136" y="545"/>
                    </a:moveTo>
                    <a:lnTo>
                      <a:pt x="22462" y="599"/>
                    </a:lnTo>
                    <a:lnTo>
                      <a:pt x="23333" y="708"/>
                    </a:lnTo>
                    <a:lnTo>
                      <a:pt x="25019" y="925"/>
                    </a:lnTo>
                    <a:lnTo>
                      <a:pt x="25889" y="1034"/>
                    </a:lnTo>
                    <a:lnTo>
                      <a:pt x="26705" y="1252"/>
                    </a:lnTo>
                    <a:lnTo>
                      <a:pt x="27520" y="1469"/>
                    </a:lnTo>
                    <a:lnTo>
                      <a:pt x="28282" y="1850"/>
                    </a:lnTo>
                    <a:lnTo>
                      <a:pt x="28826" y="2176"/>
                    </a:lnTo>
                    <a:lnTo>
                      <a:pt x="29261" y="2502"/>
                    </a:lnTo>
                    <a:lnTo>
                      <a:pt x="29696" y="2938"/>
                    </a:lnTo>
                    <a:lnTo>
                      <a:pt x="30022" y="3373"/>
                    </a:lnTo>
                    <a:lnTo>
                      <a:pt x="30294" y="3862"/>
                    </a:lnTo>
                    <a:lnTo>
                      <a:pt x="30566" y="4406"/>
                    </a:lnTo>
                    <a:lnTo>
                      <a:pt x="30729" y="4950"/>
                    </a:lnTo>
                    <a:lnTo>
                      <a:pt x="30892" y="5494"/>
                    </a:lnTo>
                    <a:lnTo>
                      <a:pt x="31001" y="6092"/>
                    </a:lnTo>
                    <a:lnTo>
                      <a:pt x="31110" y="6636"/>
                    </a:lnTo>
                    <a:lnTo>
                      <a:pt x="31164" y="7832"/>
                    </a:lnTo>
                    <a:lnTo>
                      <a:pt x="31219" y="9029"/>
                    </a:lnTo>
                    <a:lnTo>
                      <a:pt x="31219" y="10171"/>
                    </a:lnTo>
                    <a:lnTo>
                      <a:pt x="31110" y="14032"/>
                    </a:lnTo>
                    <a:lnTo>
                      <a:pt x="30892" y="17840"/>
                    </a:lnTo>
                    <a:lnTo>
                      <a:pt x="30729" y="21483"/>
                    </a:lnTo>
                    <a:lnTo>
                      <a:pt x="30457" y="25182"/>
                    </a:lnTo>
                    <a:lnTo>
                      <a:pt x="30294" y="27249"/>
                    </a:lnTo>
                    <a:lnTo>
                      <a:pt x="30131" y="28282"/>
                    </a:lnTo>
                    <a:lnTo>
                      <a:pt x="30003" y="29094"/>
                    </a:lnTo>
                    <a:lnTo>
                      <a:pt x="30003" y="29094"/>
                    </a:lnTo>
                    <a:lnTo>
                      <a:pt x="29750" y="29043"/>
                    </a:lnTo>
                    <a:lnTo>
                      <a:pt x="28119" y="29043"/>
                    </a:lnTo>
                    <a:lnTo>
                      <a:pt x="25998" y="29261"/>
                    </a:lnTo>
                    <a:lnTo>
                      <a:pt x="24801" y="29315"/>
                    </a:lnTo>
                    <a:lnTo>
                      <a:pt x="23659" y="29315"/>
                    </a:lnTo>
                    <a:lnTo>
                      <a:pt x="21320" y="29206"/>
                    </a:lnTo>
                    <a:lnTo>
                      <a:pt x="16480" y="29043"/>
                    </a:lnTo>
                    <a:lnTo>
                      <a:pt x="14032" y="28989"/>
                    </a:lnTo>
                    <a:lnTo>
                      <a:pt x="11639" y="29043"/>
                    </a:lnTo>
                    <a:lnTo>
                      <a:pt x="8920" y="29152"/>
                    </a:lnTo>
                    <a:lnTo>
                      <a:pt x="6473" y="29250"/>
                    </a:lnTo>
                    <a:lnTo>
                      <a:pt x="6473" y="29250"/>
                    </a:lnTo>
                    <a:lnTo>
                      <a:pt x="6473" y="29043"/>
                    </a:lnTo>
                    <a:lnTo>
                      <a:pt x="6418" y="28608"/>
                    </a:lnTo>
                    <a:lnTo>
                      <a:pt x="6364" y="27792"/>
                    </a:lnTo>
                    <a:lnTo>
                      <a:pt x="6255" y="26052"/>
                    </a:lnTo>
                    <a:lnTo>
                      <a:pt x="6201" y="22517"/>
                    </a:lnTo>
                    <a:lnTo>
                      <a:pt x="6146" y="18927"/>
                    </a:lnTo>
                    <a:lnTo>
                      <a:pt x="6146" y="15338"/>
                    </a:lnTo>
                    <a:lnTo>
                      <a:pt x="6092" y="15229"/>
                    </a:lnTo>
                    <a:lnTo>
                      <a:pt x="5983" y="15120"/>
                    </a:lnTo>
                    <a:lnTo>
                      <a:pt x="5711" y="15120"/>
                    </a:lnTo>
                    <a:lnTo>
                      <a:pt x="3142" y="16701"/>
                    </a:lnTo>
                    <a:lnTo>
                      <a:pt x="3142" y="16701"/>
                    </a:lnTo>
                    <a:lnTo>
                      <a:pt x="3044" y="16485"/>
                    </a:lnTo>
                    <a:lnTo>
                      <a:pt x="3044" y="16485"/>
                    </a:lnTo>
                    <a:lnTo>
                      <a:pt x="3046" y="16480"/>
                    </a:lnTo>
                    <a:lnTo>
                      <a:pt x="2992" y="16371"/>
                    </a:lnTo>
                    <a:lnTo>
                      <a:pt x="2992" y="16371"/>
                    </a:lnTo>
                    <a:lnTo>
                      <a:pt x="2992" y="16371"/>
                    </a:lnTo>
                    <a:lnTo>
                      <a:pt x="2720" y="15936"/>
                    </a:lnTo>
                    <a:lnTo>
                      <a:pt x="2502" y="15447"/>
                    </a:lnTo>
                    <a:lnTo>
                      <a:pt x="2122" y="14522"/>
                    </a:lnTo>
                    <a:lnTo>
                      <a:pt x="1795" y="13543"/>
                    </a:lnTo>
                    <a:lnTo>
                      <a:pt x="1469" y="12618"/>
                    </a:lnTo>
                    <a:lnTo>
                      <a:pt x="1197" y="11694"/>
                    </a:lnTo>
                    <a:lnTo>
                      <a:pt x="925" y="10769"/>
                    </a:lnTo>
                    <a:lnTo>
                      <a:pt x="708" y="9736"/>
                    </a:lnTo>
                    <a:lnTo>
                      <a:pt x="599" y="9246"/>
                    </a:lnTo>
                    <a:lnTo>
                      <a:pt x="554" y="8843"/>
                    </a:lnTo>
                    <a:lnTo>
                      <a:pt x="554" y="8843"/>
                    </a:lnTo>
                    <a:lnTo>
                      <a:pt x="1958" y="7778"/>
                    </a:lnTo>
                    <a:lnTo>
                      <a:pt x="2774" y="7180"/>
                    </a:lnTo>
                    <a:lnTo>
                      <a:pt x="3590" y="6636"/>
                    </a:lnTo>
                    <a:lnTo>
                      <a:pt x="5004" y="5766"/>
                    </a:lnTo>
                    <a:lnTo>
                      <a:pt x="6473" y="4895"/>
                    </a:lnTo>
                    <a:lnTo>
                      <a:pt x="8648" y="3699"/>
                    </a:lnTo>
                    <a:lnTo>
                      <a:pt x="9409" y="3264"/>
                    </a:lnTo>
                    <a:lnTo>
                      <a:pt x="10225" y="2938"/>
                    </a:lnTo>
                    <a:lnTo>
                      <a:pt x="11911" y="2339"/>
                    </a:lnTo>
                    <a:lnTo>
                      <a:pt x="13108" y="1959"/>
                    </a:lnTo>
                    <a:lnTo>
                      <a:pt x="14359" y="1632"/>
                    </a:lnTo>
                    <a:lnTo>
                      <a:pt x="15555" y="1306"/>
                    </a:lnTo>
                    <a:lnTo>
                      <a:pt x="16806" y="1088"/>
                    </a:lnTo>
                    <a:lnTo>
                      <a:pt x="18057" y="871"/>
                    </a:lnTo>
                    <a:lnTo>
                      <a:pt x="19308" y="708"/>
                    </a:lnTo>
                    <a:lnTo>
                      <a:pt x="20559" y="599"/>
                    </a:lnTo>
                    <a:lnTo>
                      <a:pt x="21157" y="599"/>
                    </a:lnTo>
                    <a:lnTo>
                      <a:pt x="21483" y="653"/>
                    </a:lnTo>
                    <a:lnTo>
                      <a:pt x="21810" y="653"/>
                    </a:lnTo>
                    <a:lnTo>
                      <a:pt x="21973" y="599"/>
                    </a:lnTo>
                    <a:lnTo>
                      <a:pt x="22136" y="545"/>
                    </a:lnTo>
                    <a:close/>
                    <a:moveTo>
                      <a:pt x="22299" y="1"/>
                    </a:moveTo>
                    <a:lnTo>
                      <a:pt x="21864" y="55"/>
                    </a:lnTo>
                    <a:lnTo>
                      <a:pt x="21701" y="109"/>
                    </a:lnTo>
                    <a:lnTo>
                      <a:pt x="20776" y="55"/>
                    </a:lnTo>
                    <a:lnTo>
                      <a:pt x="19797" y="109"/>
                    </a:lnTo>
                    <a:lnTo>
                      <a:pt x="18873" y="218"/>
                    </a:lnTo>
                    <a:lnTo>
                      <a:pt x="17894" y="327"/>
                    </a:lnTo>
                    <a:lnTo>
                      <a:pt x="15936" y="708"/>
                    </a:lnTo>
                    <a:lnTo>
                      <a:pt x="14032" y="1143"/>
                    </a:lnTo>
                    <a:lnTo>
                      <a:pt x="12129" y="1687"/>
                    </a:lnTo>
                    <a:lnTo>
                      <a:pt x="10280" y="2394"/>
                    </a:lnTo>
                    <a:lnTo>
                      <a:pt x="9301" y="2774"/>
                    </a:lnTo>
                    <a:lnTo>
                      <a:pt x="8322" y="3209"/>
                    </a:lnTo>
                    <a:lnTo>
                      <a:pt x="6418" y="4297"/>
                    </a:lnTo>
                    <a:lnTo>
                      <a:pt x="4460" y="5439"/>
                    </a:lnTo>
                    <a:lnTo>
                      <a:pt x="3481" y="6092"/>
                    </a:lnTo>
                    <a:lnTo>
                      <a:pt x="2448" y="6690"/>
                    </a:lnTo>
                    <a:lnTo>
                      <a:pt x="1795" y="7234"/>
                    </a:lnTo>
                    <a:lnTo>
                      <a:pt x="1088" y="7724"/>
                    </a:lnTo>
                    <a:lnTo>
                      <a:pt x="381" y="8267"/>
                    </a:lnTo>
                    <a:lnTo>
                      <a:pt x="109" y="8485"/>
                    </a:lnTo>
                    <a:lnTo>
                      <a:pt x="55" y="8648"/>
                    </a:lnTo>
                    <a:lnTo>
                      <a:pt x="1" y="8811"/>
                    </a:lnTo>
                    <a:lnTo>
                      <a:pt x="55" y="9301"/>
                    </a:lnTo>
                    <a:lnTo>
                      <a:pt x="164" y="9790"/>
                    </a:lnTo>
                    <a:lnTo>
                      <a:pt x="381" y="10769"/>
                    </a:lnTo>
                    <a:lnTo>
                      <a:pt x="653" y="11803"/>
                    </a:lnTo>
                    <a:lnTo>
                      <a:pt x="979" y="12836"/>
                    </a:lnTo>
                    <a:lnTo>
                      <a:pt x="1306" y="13815"/>
                    </a:lnTo>
                    <a:lnTo>
                      <a:pt x="1687" y="14740"/>
                    </a:lnTo>
                    <a:lnTo>
                      <a:pt x="2067" y="15718"/>
                    </a:lnTo>
                    <a:lnTo>
                      <a:pt x="2285" y="16208"/>
                    </a:lnTo>
                    <a:lnTo>
                      <a:pt x="2502" y="16643"/>
                    </a:lnTo>
                    <a:lnTo>
                      <a:pt x="2774" y="17241"/>
                    </a:lnTo>
                    <a:lnTo>
                      <a:pt x="2829" y="17296"/>
                    </a:lnTo>
                    <a:lnTo>
                      <a:pt x="2937" y="17350"/>
                    </a:lnTo>
                    <a:lnTo>
                      <a:pt x="3046" y="17350"/>
                    </a:lnTo>
                    <a:lnTo>
                      <a:pt x="3155" y="17296"/>
                    </a:lnTo>
                    <a:lnTo>
                      <a:pt x="5610" y="15832"/>
                    </a:lnTo>
                    <a:lnTo>
                      <a:pt x="5610" y="15832"/>
                    </a:lnTo>
                    <a:lnTo>
                      <a:pt x="5657" y="18982"/>
                    </a:lnTo>
                    <a:lnTo>
                      <a:pt x="5657" y="22571"/>
                    </a:lnTo>
                    <a:lnTo>
                      <a:pt x="5766" y="26161"/>
                    </a:lnTo>
                    <a:lnTo>
                      <a:pt x="5820" y="27901"/>
                    </a:lnTo>
                    <a:lnTo>
                      <a:pt x="5929" y="29533"/>
                    </a:lnTo>
                    <a:lnTo>
                      <a:pt x="5929" y="29642"/>
                    </a:lnTo>
                    <a:lnTo>
                      <a:pt x="5983" y="29696"/>
                    </a:lnTo>
                    <a:lnTo>
                      <a:pt x="6092" y="29805"/>
                    </a:lnTo>
                    <a:lnTo>
                      <a:pt x="6201" y="29805"/>
                    </a:lnTo>
                    <a:lnTo>
                      <a:pt x="10987" y="29587"/>
                    </a:lnTo>
                    <a:lnTo>
                      <a:pt x="13380" y="29533"/>
                    </a:lnTo>
                    <a:lnTo>
                      <a:pt x="15718" y="29533"/>
                    </a:lnTo>
                    <a:lnTo>
                      <a:pt x="18111" y="29587"/>
                    </a:lnTo>
                    <a:lnTo>
                      <a:pt x="20504" y="29696"/>
                    </a:lnTo>
                    <a:lnTo>
                      <a:pt x="22843" y="29805"/>
                    </a:lnTo>
                    <a:lnTo>
                      <a:pt x="24040" y="29859"/>
                    </a:lnTo>
                    <a:lnTo>
                      <a:pt x="25236" y="29859"/>
                    </a:lnTo>
                    <a:lnTo>
                      <a:pt x="26433" y="29750"/>
                    </a:lnTo>
                    <a:lnTo>
                      <a:pt x="27684" y="29642"/>
                    </a:lnTo>
                    <a:lnTo>
                      <a:pt x="28934" y="29533"/>
                    </a:lnTo>
                    <a:lnTo>
                      <a:pt x="29533" y="29587"/>
                    </a:lnTo>
                    <a:lnTo>
                      <a:pt x="30131" y="29642"/>
                    </a:lnTo>
                    <a:lnTo>
                      <a:pt x="30349" y="29642"/>
                    </a:lnTo>
                    <a:lnTo>
                      <a:pt x="30403" y="29533"/>
                    </a:lnTo>
                    <a:lnTo>
                      <a:pt x="30457" y="29478"/>
                    </a:lnTo>
                    <a:lnTo>
                      <a:pt x="30784" y="27629"/>
                    </a:lnTo>
                    <a:lnTo>
                      <a:pt x="30947" y="25834"/>
                    </a:lnTo>
                    <a:lnTo>
                      <a:pt x="31110" y="23985"/>
                    </a:lnTo>
                    <a:lnTo>
                      <a:pt x="31219" y="22191"/>
                    </a:lnTo>
                    <a:lnTo>
                      <a:pt x="31436" y="18383"/>
                    </a:lnTo>
                    <a:lnTo>
                      <a:pt x="31599" y="14576"/>
                    </a:lnTo>
                    <a:lnTo>
                      <a:pt x="31708" y="12401"/>
                    </a:lnTo>
                    <a:lnTo>
                      <a:pt x="31708" y="10171"/>
                    </a:lnTo>
                    <a:lnTo>
                      <a:pt x="31708" y="8267"/>
                    </a:lnTo>
                    <a:lnTo>
                      <a:pt x="31708" y="7234"/>
                    </a:lnTo>
                    <a:lnTo>
                      <a:pt x="31599" y="6255"/>
                    </a:lnTo>
                    <a:lnTo>
                      <a:pt x="31436" y="5276"/>
                    </a:lnTo>
                    <a:lnTo>
                      <a:pt x="31110" y="4352"/>
                    </a:lnTo>
                    <a:lnTo>
                      <a:pt x="30947" y="3917"/>
                    </a:lnTo>
                    <a:lnTo>
                      <a:pt x="30729" y="3481"/>
                    </a:lnTo>
                    <a:lnTo>
                      <a:pt x="30457" y="3046"/>
                    </a:lnTo>
                    <a:lnTo>
                      <a:pt x="30185" y="2666"/>
                    </a:lnTo>
                    <a:lnTo>
                      <a:pt x="29641" y="2122"/>
                    </a:lnTo>
                    <a:lnTo>
                      <a:pt x="29043" y="1687"/>
                    </a:lnTo>
                    <a:lnTo>
                      <a:pt x="28445" y="1306"/>
                    </a:lnTo>
                    <a:lnTo>
                      <a:pt x="27738" y="980"/>
                    </a:lnTo>
                    <a:lnTo>
                      <a:pt x="27031" y="762"/>
                    </a:lnTo>
                    <a:lnTo>
                      <a:pt x="26324" y="599"/>
                    </a:lnTo>
                    <a:lnTo>
                      <a:pt x="25562" y="436"/>
                    </a:lnTo>
                    <a:lnTo>
                      <a:pt x="24855" y="327"/>
                    </a:lnTo>
                    <a:lnTo>
                      <a:pt x="23115" y="164"/>
                    </a:lnTo>
                    <a:lnTo>
                      <a:pt x="2229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8" name="Google Shape;1968;p62"/>
            <p:cNvSpPr/>
            <p:nvPr/>
          </p:nvSpPr>
          <p:spPr>
            <a:xfrm>
              <a:off x="7094987" y="3211235"/>
              <a:ext cx="374671" cy="496072"/>
            </a:xfrm>
            <a:custGeom>
              <a:avLst/>
              <a:gdLst/>
              <a:ahLst/>
              <a:cxnLst/>
              <a:rect l="l" t="t" r="r" b="b"/>
              <a:pathLst>
                <a:path w="19471" h="25780" extrusionOk="0">
                  <a:moveTo>
                    <a:pt x="10171" y="0"/>
                  </a:moveTo>
                  <a:lnTo>
                    <a:pt x="9518" y="54"/>
                  </a:lnTo>
                  <a:lnTo>
                    <a:pt x="8267" y="163"/>
                  </a:lnTo>
                  <a:lnTo>
                    <a:pt x="6799" y="326"/>
                  </a:lnTo>
                  <a:lnTo>
                    <a:pt x="6037" y="435"/>
                  </a:lnTo>
                  <a:lnTo>
                    <a:pt x="5330" y="598"/>
                  </a:lnTo>
                  <a:lnTo>
                    <a:pt x="4623" y="816"/>
                  </a:lnTo>
                  <a:lnTo>
                    <a:pt x="3916" y="1033"/>
                  </a:lnTo>
                  <a:lnTo>
                    <a:pt x="3264" y="1360"/>
                  </a:lnTo>
                  <a:lnTo>
                    <a:pt x="2611" y="1686"/>
                  </a:lnTo>
                  <a:lnTo>
                    <a:pt x="2230" y="1958"/>
                  </a:lnTo>
                  <a:lnTo>
                    <a:pt x="1849" y="2230"/>
                  </a:lnTo>
                  <a:lnTo>
                    <a:pt x="1306" y="2774"/>
                  </a:lnTo>
                  <a:lnTo>
                    <a:pt x="816" y="3372"/>
                  </a:lnTo>
                  <a:lnTo>
                    <a:pt x="490" y="4079"/>
                  </a:lnTo>
                  <a:lnTo>
                    <a:pt x="218" y="4786"/>
                  </a:lnTo>
                  <a:lnTo>
                    <a:pt x="55" y="5493"/>
                  </a:lnTo>
                  <a:lnTo>
                    <a:pt x="0" y="6255"/>
                  </a:lnTo>
                  <a:lnTo>
                    <a:pt x="0" y="7016"/>
                  </a:lnTo>
                  <a:lnTo>
                    <a:pt x="55" y="7832"/>
                  </a:lnTo>
                  <a:lnTo>
                    <a:pt x="163" y="8648"/>
                  </a:lnTo>
                  <a:lnTo>
                    <a:pt x="435" y="10279"/>
                  </a:lnTo>
                  <a:lnTo>
                    <a:pt x="762" y="11856"/>
                  </a:lnTo>
                  <a:lnTo>
                    <a:pt x="1034" y="13379"/>
                  </a:lnTo>
                  <a:lnTo>
                    <a:pt x="1360" y="14956"/>
                  </a:lnTo>
                  <a:lnTo>
                    <a:pt x="1523" y="15772"/>
                  </a:lnTo>
                  <a:lnTo>
                    <a:pt x="1795" y="16534"/>
                  </a:lnTo>
                  <a:lnTo>
                    <a:pt x="2067" y="17241"/>
                  </a:lnTo>
                  <a:lnTo>
                    <a:pt x="2448" y="17948"/>
                  </a:lnTo>
                  <a:lnTo>
                    <a:pt x="2937" y="18546"/>
                  </a:lnTo>
                  <a:lnTo>
                    <a:pt x="3209" y="18818"/>
                  </a:lnTo>
                  <a:lnTo>
                    <a:pt x="3481" y="19090"/>
                  </a:lnTo>
                  <a:lnTo>
                    <a:pt x="3862" y="19362"/>
                  </a:lnTo>
                  <a:lnTo>
                    <a:pt x="4188" y="19579"/>
                  </a:lnTo>
                  <a:lnTo>
                    <a:pt x="4569" y="19742"/>
                  </a:lnTo>
                  <a:lnTo>
                    <a:pt x="5004" y="19906"/>
                  </a:lnTo>
                  <a:lnTo>
                    <a:pt x="5820" y="20069"/>
                  </a:lnTo>
                  <a:lnTo>
                    <a:pt x="6690" y="20178"/>
                  </a:lnTo>
                  <a:lnTo>
                    <a:pt x="7560" y="20178"/>
                  </a:lnTo>
                  <a:lnTo>
                    <a:pt x="8430" y="20123"/>
                  </a:lnTo>
                  <a:lnTo>
                    <a:pt x="9301" y="20069"/>
                  </a:lnTo>
                  <a:lnTo>
                    <a:pt x="10116" y="19906"/>
                  </a:lnTo>
                  <a:lnTo>
                    <a:pt x="10116" y="19906"/>
                  </a:lnTo>
                  <a:lnTo>
                    <a:pt x="10062" y="19960"/>
                  </a:lnTo>
                  <a:lnTo>
                    <a:pt x="10062" y="20069"/>
                  </a:lnTo>
                  <a:lnTo>
                    <a:pt x="10062" y="20395"/>
                  </a:lnTo>
                  <a:lnTo>
                    <a:pt x="10225" y="21374"/>
                  </a:lnTo>
                  <a:lnTo>
                    <a:pt x="10497" y="22407"/>
                  </a:lnTo>
                  <a:lnTo>
                    <a:pt x="10660" y="23006"/>
                  </a:lnTo>
                  <a:lnTo>
                    <a:pt x="10987" y="23821"/>
                  </a:lnTo>
                  <a:lnTo>
                    <a:pt x="11150" y="24148"/>
                  </a:lnTo>
                  <a:lnTo>
                    <a:pt x="11367" y="24529"/>
                  </a:lnTo>
                  <a:lnTo>
                    <a:pt x="11639" y="24855"/>
                  </a:lnTo>
                  <a:lnTo>
                    <a:pt x="11965" y="25127"/>
                  </a:lnTo>
                  <a:lnTo>
                    <a:pt x="12292" y="25399"/>
                  </a:lnTo>
                  <a:lnTo>
                    <a:pt x="12673" y="25562"/>
                  </a:lnTo>
                  <a:lnTo>
                    <a:pt x="13053" y="25725"/>
                  </a:lnTo>
                  <a:lnTo>
                    <a:pt x="13488" y="25779"/>
                  </a:lnTo>
                  <a:lnTo>
                    <a:pt x="13923" y="25779"/>
                  </a:lnTo>
                  <a:lnTo>
                    <a:pt x="14304" y="25725"/>
                  </a:lnTo>
                  <a:lnTo>
                    <a:pt x="14739" y="25616"/>
                  </a:lnTo>
                  <a:lnTo>
                    <a:pt x="15120" y="25453"/>
                  </a:lnTo>
                  <a:lnTo>
                    <a:pt x="15501" y="25236"/>
                  </a:lnTo>
                  <a:lnTo>
                    <a:pt x="15881" y="25018"/>
                  </a:lnTo>
                  <a:lnTo>
                    <a:pt x="16153" y="24692"/>
                  </a:lnTo>
                  <a:lnTo>
                    <a:pt x="16480" y="24365"/>
                  </a:lnTo>
                  <a:lnTo>
                    <a:pt x="16697" y="24039"/>
                  </a:lnTo>
                  <a:lnTo>
                    <a:pt x="16915" y="23658"/>
                  </a:lnTo>
                  <a:lnTo>
                    <a:pt x="17132" y="23278"/>
                  </a:lnTo>
                  <a:lnTo>
                    <a:pt x="17241" y="22897"/>
                  </a:lnTo>
                  <a:lnTo>
                    <a:pt x="17513" y="22081"/>
                  </a:lnTo>
                  <a:lnTo>
                    <a:pt x="17622" y="21211"/>
                  </a:lnTo>
                  <a:lnTo>
                    <a:pt x="17676" y="20341"/>
                  </a:lnTo>
                  <a:lnTo>
                    <a:pt x="17676" y="19471"/>
                  </a:lnTo>
                  <a:lnTo>
                    <a:pt x="17676" y="18655"/>
                  </a:lnTo>
                  <a:lnTo>
                    <a:pt x="17459" y="14902"/>
                  </a:lnTo>
                  <a:lnTo>
                    <a:pt x="17350" y="14086"/>
                  </a:lnTo>
                  <a:lnTo>
                    <a:pt x="17241" y="12944"/>
                  </a:lnTo>
                  <a:lnTo>
                    <a:pt x="17187" y="12400"/>
                  </a:lnTo>
                  <a:lnTo>
                    <a:pt x="17187" y="11856"/>
                  </a:lnTo>
                  <a:lnTo>
                    <a:pt x="17241" y="11421"/>
                  </a:lnTo>
                  <a:lnTo>
                    <a:pt x="17295" y="11258"/>
                  </a:lnTo>
                  <a:lnTo>
                    <a:pt x="17350" y="11149"/>
                  </a:lnTo>
                  <a:lnTo>
                    <a:pt x="17567" y="10986"/>
                  </a:lnTo>
                  <a:lnTo>
                    <a:pt x="17785" y="10823"/>
                  </a:lnTo>
                  <a:lnTo>
                    <a:pt x="18274" y="10660"/>
                  </a:lnTo>
                  <a:lnTo>
                    <a:pt x="18546" y="10551"/>
                  </a:lnTo>
                  <a:lnTo>
                    <a:pt x="18818" y="10388"/>
                  </a:lnTo>
                  <a:lnTo>
                    <a:pt x="19036" y="10225"/>
                  </a:lnTo>
                  <a:lnTo>
                    <a:pt x="19199" y="9953"/>
                  </a:lnTo>
                  <a:lnTo>
                    <a:pt x="19417" y="9409"/>
                  </a:lnTo>
                  <a:lnTo>
                    <a:pt x="19471" y="8756"/>
                  </a:lnTo>
                  <a:lnTo>
                    <a:pt x="19471" y="8484"/>
                  </a:lnTo>
                  <a:lnTo>
                    <a:pt x="19417" y="8158"/>
                  </a:lnTo>
                  <a:lnTo>
                    <a:pt x="19362" y="7886"/>
                  </a:lnTo>
                  <a:lnTo>
                    <a:pt x="19199" y="7614"/>
                  </a:lnTo>
                  <a:lnTo>
                    <a:pt x="19036" y="7397"/>
                  </a:lnTo>
                  <a:lnTo>
                    <a:pt x="18764" y="7179"/>
                  </a:lnTo>
                  <a:lnTo>
                    <a:pt x="18492" y="7070"/>
                  </a:lnTo>
                  <a:lnTo>
                    <a:pt x="18166" y="6962"/>
                  </a:lnTo>
                  <a:lnTo>
                    <a:pt x="17839" y="6907"/>
                  </a:lnTo>
                  <a:lnTo>
                    <a:pt x="17513" y="6962"/>
                  </a:lnTo>
                  <a:lnTo>
                    <a:pt x="17187" y="7070"/>
                  </a:lnTo>
                  <a:lnTo>
                    <a:pt x="16915" y="7179"/>
                  </a:lnTo>
                  <a:lnTo>
                    <a:pt x="16316" y="5439"/>
                  </a:lnTo>
                  <a:lnTo>
                    <a:pt x="15936" y="4514"/>
                  </a:lnTo>
                  <a:lnTo>
                    <a:pt x="15555" y="3590"/>
                  </a:lnTo>
                  <a:lnTo>
                    <a:pt x="15120" y="2719"/>
                  </a:lnTo>
                  <a:lnTo>
                    <a:pt x="14848" y="2284"/>
                  </a:lnTo>
                  <a:lnTo>
                    <a:pt x="14576" y="1904"/>
                  </a:lnTo>
                  <a:lnTo>
                    <a:pt x="14250" y="1577"/>
                  </a:lnTo>
                  <a:lnTo>
                    <a:pt x="13923" y="1251"/>
                  </a:lnTo>
                  <a:lnTo>
                    <a:pt x="13543" y="925"/>
                  </a:lnTo>
                  <a:lnTo>
                    <a:pt x="13162" y="707"/>
                  </a:lnTo>
                  <a:lnTo>
                    <a:pt x="12618" y="435"/>
                  </a:lnTo>
                  <a:lnTo>
                    <a:pt x="12020" y="218"/>
                  </a:lnTo>
                  <a:lnTo>
                    <a:pt x="11422" y="109"/>
                  </a:lnTo>
                  <a:lnTo>
                    <a:pt x="10823" y="54"/>
                  </a:lnTo>
                  <a:lnTo>
                    <a:pt x="1017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2"/>
            <p:cNvSpPr/>
            <p:nvPr/>
          </p:nvSpPr>
          <p:spPr>
            <a:xfrm>
              <a:off x="7089753" y="3207040"/>
              <a:ext cx="385139" cy="505500"/>
            </a:xfrm>
            <a:custGeom>
              <a:avLst/>
              <a:gdLst/>
              <a:ahLst/>
              <a:cxnLst/>
              <a:rect l="l" t="t" r="r" b="b"/>
              <a:pathLst>
                <a:path w="20015" h="26270" extrusionOk="0">
                  <a:moveTo>
                    <a:pt x="10579" y="20287"/>
                  </a:moveTo>
                  <a:lnTo>
                    <a:pt x="10551" y="20341"/>
                  </a:lnTo>
                  <a:lnTo>
                    <a:pt x="10551" y="20341"/>
                  </a:lnTo>
                  <a:lnTo>
                    <a:pt x="10606" y="20287"/>
                  </a:lnTo>
                  <a:close/>
                  <a:moveTo>
                    <a:pt x="10171" y="490"/>
                  </a:moveTo>
                  <a:lnTo>
                    <a:pt x="11041" y="544"/>
                  </a:lnTo>
                  <a:lnTo>
                    <a:pt x="11911" y="653"/>
                  </a:lnTo>
                  <a:lnTo>
                    <a:pt x="12346" y="762"/>
                  </a:lnTo>
                  <a:lnTo>
                    <a:pt x="12727" y="871"/>
                  </a:lnTo>
                  <a:lnTo>
                    <a:pt x="13108" y="1034"/>
                  </a:lnTo>
                  <a:lnTo>
                    <a:pt x="13488" y="1251"/>
                  </a:lnTo>
                  <a:lnTo>
                    <a:pt x="13815" y="1469"/>
                  </a:lnTo>
                  <a:lnTo>
                    <a:pt x="14195" y="1795"/>
                  </a:lnTo>
                  <a:lnTo>
                    <a:pt x="14685" y="2393"/>
                  </a:lnTo>
                  <a:lnTo>
                    <a:pt x="15174" y="3046"/>
                  </a:lnTo>
                  <a:lnTo>
                    <a:pt x="15555" y="3753"/>
                  </a:lnTo>
                  <a:lnTo>
                    <a:pt x="15881" y="4460"/>
                  </a:lnTo>
                  <a:lnTo>
                    <a:pt x="16425" y="5983"/>
                  </a:lnTo>
                  <a:lnTo>
                    <a:pt x="16915" y="7506"/>
                  </a:lnTo>
                  <a:lnTo>
                    <a:pt x="16969" y="7560"/>
                  </a:lnTo>
                  <a:lnTo>
                    <a:pt x="17078" y="7669"/>
                  </a:lnTo>
                  <a:lnTo>
                    <a:pt x="17350" y="7669"/>
                  </a:lnTo>
                  <a:lnTo>
                    <a:pt x="17676" y="7506"/>
                  </a:lnTo>
                  <a:lnTo>
                    <a:pt x="18003" y="7397"/>
                  </a:lnTo>
                  <a:lnTo>
                    <a:pt x="18383" y="7451"/>
                  </a:lnTo>
                  <a:lnTo>
                    <a:pt x="18764" y="7560"/>
                  </a:lnTo>
                  <a:lnTo>
                    <a:pt x="19090" y="7778"/>
                  </a:lnTo>
                  <a:lnTo>
                    <a:pt x="19308" y="8050"/>
                  </a:lnTo>
                  <a:lnTo>
                    <a:pt x="19417" y="8430"/>
                  </a:lnTo>
                  <a:lnTo>
                    <a:pt x="19471" y="8811"/>
                  </a:lnTo>
                  <a:lnTo>
                    <a:pt x="19471" y="9192"/>
                  </a:lnTo>
                  <a:lnTo>
                    <a:pt x="19417" y="9573"/>
                  </a:lnTo>
                  <a:lnTo>
                    <a:pt x="19308" y="9953"/>
                  </a:lnTo>
                  <a:lnTo>
                    <a:pt x="19090" y="10280"/>
                  </a:lnTo>
                  <a:lnTo>
                    <a:pt x="18818" y="10443"/>
                  </a:lnTo>
                  <a:lnTo>
                    <a:pt x="18546" y="10606"/>
                  </a:lnTo>
                  <a:lnTo>
                    <a:pt x="17948" y="10823"/>
                  </a:lnTo>
                  <a:lnTo>
                    <a:pt x="17676" y="10987"/>
                  </a:lnTo>
                  <a:lnTo>
                    <a:pt x="17513" y="11150"/>
                  </a:lnTo>
                  <a:lnTo>
                    <a:pt x="17350" y="11367"/>
                  </a:lnTo>
                  <a:lnTo>
                    <a:pt x="17295" y="11585"/>
                  </a:lnTo>
                  <a:lnTo>
                    <a:pt x="17241" y="11857"/>
                  </a:lnTo>
                  <a:lnTo>
                    <a:pt x="17187" y="12129"/>
                  </a:lnTo>
                  <a:lnTo>
                    <a:pt x="17187" y="12673"/>
                  </a:lnTo>
                  <a:lnTo>
                    <a:pt x="17295" y="13869"/>
                  </a:lnTo>
                  <a:lnTo>
                    <a:pt x="17459" y="15066"/>
                  </a:lnTo>
                  <a:lnTo>
                    <a:pt x="17567" y="17132"/>
                  </a:lnTo>
                  <a:lnTo>
                    <a:pt x="17676" y="19253"/>
                  </a:lnTo>
                  <a:lnTo>
                    <a:pt x="17676" y="20232"/>
                  </a:lnTo>
                  <a:lnTo>
                    <a:pt x="17622" y="21211"/>
                  </a:lnTo>
                  <a:lnTo>
                    <a:pt x="17513" y="22245"/>
                  </a:lnTo>
                  <a:lnTo>
                    <a:pt x="17404" y="22734"/>
                  </a:lnTo>
                  <a:lnTo>
                    <a:pt x="17241" y="23169"/>
                  </a:lnTo>
                  <a:lnTo>
                    <a:pt x="17024" y="23604"/>
                  </a:lnTo>
                  <a:lnTo>
                    <a:pt x="16806" y="23985"/>
                  </a:lnTo>
                  <a:lnTo>
                    <a:pt x="16588" y="24366"/>
                  </a:lnTo>
                  <a:lnTo>
                    <a:pt x="16262" y="24692"/>
                  </a:lnTo>
                  <a:lnTo>
                    <a:pt x="15936" y="25018"/>
                  </a:lnTo>
                  <a:lnTo>
                    <a:pt x="15609" y="25290"/>
                  </a:lnTo>
                  <a:lnTo>
                    <a:pt x="15174" y="25508"/>
                  </a:lnTo>
                  <a:lnTo>
                    <a:pt x="14794" y="25617"/>
                  </a:lnTo>
                  <a:lnTo>
                    <a:pt x="14359" y="25725"/>
                  </a:lnTo>
                  <a:lnTo>
                    <a:pt x="13923" y="25725"/>
                  </a:lnTo>
                  <a:lnTo>
                    <a:pt x="13488" y="25671"/>
                  </a:lnTo>
                  <a:lnTo>
                    <a:pt x="13108" y="25562"/>
                  </a:lnTo>
                  <a:lnTo>
                    <a:pt x="12781" y="25399"/>
                  </a:lnTo>
                  <a:lnTo>
                    <a:pt x="12401" y="25182"/>
                  </a:lnTo>
                  <a:lnTo>
                    <a:pt x="12129" y="24855"/>
                  </a:lnTo>
                  <a:lnTo>
                    <a:pt x="11857" y="24529"/>
                  </a:lnTo>
                  <a:lnTo>
                    <a:pt x="11530" y="23985"/>
                  </a:lnTo>
                  <a:lnTo>
                    <a:pt x="11313" y="23387"/>
                  </a:lnTo>
                  <a:lnTo>
                    <a:pt x="11095" y="22843"/>
                  </a:lnTo>
                  <a:lnTo>
                    <a:pt x="10932" y="22245"/>
                  </a:lnTo>
                  <a:lnTo>
                    <a:pt x="10660" y="21048"/>
                  </a:lnTo>
                  <a:lnTo>
                    <a:pt x="10606" y="20504"/>
                  </a:lnTo>
                  <a:lnTo>
                    <a:pt x="10551" y="20341"/>
                  </a:lnTo>
                  <a:lnTo>
                    <a:pt x="10551" y="20287"/>
                  </a:lnTo>
                  <a:lnTo>
                    <a:pt x="10579" y="20287"/>
                  </a:lnTo>
                  <a:lnTo>
                    <a:pt x="10606" y="20232"/>
                  </a:lnTo>
                  <a:lnTo>
                    <a:pt x="10606" y="20178"/>
                  </a:lnTo>
                  <a:lnTo>
                    <a:pt x="10606" y="20069"/>
                  </a:lnTo>
                  <a:lnTo>
                    <a:pt x="10551" y="19960"/>
                  </a:lnTo>
                  <a:lnTo>
                    <a:pt x="10497" y="19906"/>
                  </a:lnTo>
                  <a:lnTo>
                    <a:pt x="10388" y="19906"/>
                  </a:lnTo>
                  <a:lnTo>
                    <a:pt x="10280" y="19852"/>
                  </a:lnTo>
                  <a:lnTo>
                    <a:pt x="8757" y="20124"/>
                  </a:lnTo>
                  <a:lnTo>
                    <a:pt x="7941" y="20178"/>
                  </a:lnTo>
                  <a:lnTo>
                    <a:pt x="7125" y="20178"/>
                  </a:lnTo>
                  <a:lnTo>
                    <a:pt x="6309" y="20069"/>
                  </a:lnTo>
                  <a:lnTo>
                    <a:pt x="5548" y="19906"/>
                  </a:lnTo>
                  <a:lnTo>
                    <a:pt x="4786" y="19634"/>
                  </a:lnTo>
                  <a:lnTo>
                    <a:pt x="4460" y="19471"/>
                  </a:lnTo>
                  <a:lnTo>
                    <a:pt x="4134" y="19253"/>
                  </a:lnTo>
                  <a:lnTo>
                    <a:pt x="3807" y="18982"/>
                  </a:lnTo>
                  <a:lnTo>
                    <a:pt x="3481" y="18710"/>
                  </a:lnTo>
                  <a:lnTo>
                    <a:pt x="3264" y="18383"/>
                  </a:lnTo>
                  <a:lnTo>
                    <a:pt x="2992" y="18111"/>
                  </a:lnTo>
                  <a:lnTo>
                    <a:pt x="2611" y="17404"/>
                  </a:lnTo>
                  <a:lnTo>
                    <a:pt x="2285" y="16643"/>
                  </a:lnTo>
                  <a:lnTo>
                    <a:pt x="2067" y="15881"/>
                  </a:lnTo>
                  <a:lnTo>
                    <a:pt x="1850" y="15120"/>
                  </a:lnTo>
                  <a:lnTo>
                    <a:pt x="1578" y="13543"/>
                  </a:lnTo>
                  <a:lnTo>
                    <a:pt x="1360" y="12238"/>
                  </a:lnTo>
                  <a:lnTo>
                    <a:pt x="1034" y="10932"/>
                  </a:lnTo>
                  <a:lnTo>
                    <a:pt x="816" y="9573"/>
                  </a:lnTo>
                  <a:lnTo>
                    <a:pt x="599" y="8267"/>
                  </a:lnTo>
                  <a:lnTo>
                    <a:pt x="544" y="7615"/>
                  </a:lnTo>
                  <a:lnTo>
                    <a:pt x="544" y="7016"/>
                  </a:lnTo>
                  <a:lnTo>
                    <a:pt x="544" y="6364"/>
                  </a:lnTo>
                  <a:lnTo>
                    <a:pt x="599" y="5711"/>
                  </a:lnTo>
                  <a:lnTo>
                    <a:pt x="762" y="5113"/>
                  </a:lnTo>
                  <a:lnTo>
                    <a:pt x="925" y="4515"/>
                  </a:lnTo>
                  <a:lnTo>
                    <a:pt x="1197" y="3971"/>
                  </a:lnTo>
                  <a:lnTo>
                    <a:pt x="1578" y="3427"/>
                  </a:lnTo>
                  <a:lnTo>
                    <a:pt x="1850" y="3101"/>
                  </a:lnTo>
                  <a:lnTo>
                    <a:pt x="2121" y="2774"/>
                  </a:lnTo>
                  <a:lnTo>
                    <a:pt x="2774" y="2285"/>
                  </a:lnTo>
                  <a:lnTo>
                    <a:pt x="3536" y="1850"/>
                  </a:lnTo>
                  <a:lnTo>
                    <a:pt x="4297" y="1469"/>
                  </a:lnTo>
                  <a:lnTo>
                    <a:pt x="5113" y="1197"/>
                  </a:lnTo>
                  <a:lnTo>
                    <a:pt x="5983" y="1034"/>
                  </a:lnTo>
                  <a:lnTo>
                    <a:pt x="6799" y="871"/>
                  </a:lnTo>
                  <a:lnTo>
                    <a:pt x="7615" y="762"/>
                  </a:lnTo>
                  <a:lnTo>
                    <a:pt x="9301" y="544"/>
                  </a:lnTo>
                  <a:lnTo>
                    <a:pt x="10171" y="490"/>
                  </a:lnTo>
                  <a:close/>
                  <a:moveTo>
                    <a:pt x="9573" y="0"/>
                  </a:moveTo>
                  <a:lnTo>
                    <a:pt x="8594" y="109"/>
                  </a:lnTo>
                  <a:lnTo>
                    <a:pt x="6799" y="327"/>
                  </a:lnTo>
                  <a:lnTo>
                    <a:pt x="5874" y="490"/>
                  </a:lnTo>
                  <a:lnTo>
                    <a:pt x="5004" y="707"/>
                  </a:lnTo>
                  <a:lnTo>
                    <a:pt x="4134" y="979"/>
                  </a:lnTo>
                  <a:lnTo>
                    <a:pt x="3264" y="1360"/>
                  </a:lnTo>
                  <a:lnTo>
                    <a:pt x="2502" y="1850"/>
                  </a:lnTo>
                  <a:lnTo>
                    <a:pt x="2121" y="2122"/>
                  </a:lnTo>
                  <a:lnTo>
                    <a:pt x="1795" y="2393"/>
                  </a:lnTo>
                  <a:lnTo>
                    <a:pt x="1306" y="2883"/>
                  </a:lnTo>
                  <a:lnTo>
                    <a:pt x="871" y="3427"/>
                  </a:lnTo>
                  <a:lnTo>
                    <a:pt x="599" y="4025"/>
                  </a:lnTo>
                  <a:lnTo>
                    <a:pt x="327" y="4678"/>
                  </a:lnTo>
                  <a:lnTo>
                    <a:pt x="164" y="5276"/>
                  </a:lnTo>
                  <a:lnTo>
                    <a:pt x="55" y="5983"/>
                  </a:lnTo>
                  <a:lnTo>
                    <a:pt x="0" y="6636"/>
                  </a:lnTo>
                  <a:lnTo>
                    <a:pt x="0" y="7343"/>
                  </a:lnTo>
                  <a:lnTo>
                    <a:pt x="55" y="8159"/>
                  </a:lnTo>
                  <a:lnTo>
                    <a:pt x="164" y="8920"/>
                  </a:lnTo>
                  <a:lnTo>
                    <a:pt x="435" y="10497"/>
                  </a:lnTo>
                  <a:lnTo>
                    <a:pt x="762" y="12074"/>
                  </a:lnTo>
                  <a:lnTo>
                    <a:pt x="1088" y="13652"/>
                  </a:lnTo>
                  <a:lnTo>
                    <a:pt x="1088" y="13760"/>
                  </a:lnTo>
                  <a:lnTo>
                    <a:pt x="1109" y="13781"/>
                  </a:lnTo>
                  <a:lnTo>
                    <a:pt x="1109" y="13781"/>
                  </a:lnTo>
                  <a:lnTo>
                    <a:pt x="1306" y="15011"/>
                  </a:lnTo>
                  <a:lnTo>
                    <a:pt x="1469" y="15664"/>
                  </a:lnTo>
                  <a:lnTo>
                    <a:pt x="1632" y="16317"/>
                  </a:lnTo>
                  <a:lnTo>
                    <a:pt x="1850" y="16915"/>
                  </a:lnTo>
                  <a:lnTo>
                    <a:pt x="2121" y="17567"/>
                  </a:lnTo>
                  <a:lnTo>
                    <a:pt x="2393" y="18111"/>
                  </a:lnTo>
                  <a:lnTo>
                    <a:pt x="2774" y="18710"/>
                  </a:lnTo>
                  <a:lnTo>
                    <a:pt x="3264" y="19199"/>
                  </a:lnTo>
                  <a:lnTo>
                    <a:pt x="3753" y="19634"/>
                  </a:lnTo>
                  <a:lnTo>
                    <a:pt x="4297" y="19960"/>
                  </a:lnTo>
                  <a:lnTo>
                    <a:pt x="4841" y="20232"/>
                  </a:lnTo>
                  <a:lnTo>
                    <a:pt x="5439" y="20396"/>
                  </a:lnTo>
                  <a:lnTo>
                    <a:pt x="6092" y="20559"/>
                  </a:lnTo>
                  <a:lnTo>
                    <a:pt x="6744" y="20667"/>
                  </a:lnTo>
                  <a:lnTo>
                    <a:pt x="8158" y="20667"/>
                  </a:lnTo>
                  <a:lnTo>
                    <a:pt x="8920" y="20613"/>
                  </a:lnTo>
                  <a:lnTo>
                    <a:pt x="10062" y="20450"/>
                  </a:lnTo>
                  <a:lnTo>
                    <a:pt x="10062" y="20450"/>
                  </a:lnTo>
                  <a:lnTo>
                    <a:pt x="10062" y="20504"/>
                  </a:lnTo>
                  <a:lnTo>
                    <a:pt x="10116" y="21048"/>
                  </a:lnTo>
                  <a:lnTo>
                    <a:pt x="10280" y="21646"/>
                  </a:lnTo>
                  <a:lnTo>
                    <a:pt x="10497" y="22680"/>
                  </a:lnTo>
                  <a:lnTo>
                    <a:pt x="10660" y="23224"/>
                  </a:lnTo>
                  <a:lnTo>
                    <a:pt x="10823" y="23713"/>
                  </a:lnTo>
                  <a:lnTo>
                    <a:pt x="11041" y="24148"/>
                  </a:lnTo>
                  <a:lnTo>
                    <a:pt x="11204" y="24529"/>
                  </a:lnTo>
                  <a:lnTo>
                    <a:pt x="11476" y="24910"/>
                  </a:lnTo>
                  <a:lnTo>
                    <a:pt x="11748" y="25236"/>
                  </a:lnTo>
                  <a:lnTo>
                    <a:pt x="12074" y="25562"/>
                  </a:lnTo>
                  <a:lnTo>
                    <a:pt x="12401" y="25834"/>
                  </a:lnTo>
                  <a:lnTo>
                    <a:pt x="12781" y="26052"/>
                  </a:lnTo>
                  <a:lnTo>
                    <a:pt x="13216" y="26161"/>
                  </a:lnTo>
                  <a:lnTo>
                    <a:pt x="13706" y="26269"/>
                  </a:lnTo>
                  <a:lnTo>
                    <a:pt x="14141" y="26269"/>
                  </a:lnTo>
                  <a:lnTo>
                    <a:pt x="14631" y="26215"/>
                  </a:lnTo>
                  <a:lnTo>
                    <a:pt x="15066" y="26106"/>
                  </a:lnTo>
                  <a:lnTo>
                    <a:pt x="15501" y="25943"/>
                  </a:lnTo>
                  <a:lnTo>
                    <a:pt x="15936" y="25725"/>
                  </a:lnTo>
                  <a:lnTo>
                    <a:pt x="16317" y="25454"/>
                  </a:lnTo>
                  <a:lnTo>
                    <a:pt x="16643" y="25127"/>
                  </a:lnTo>
                  <a:lnTo>
                    <a:pt x="17024" y="24692"/>
                  </a:lnTo>
                  <a:lnTo>
                    <a:pt x="17295" y="24257"/>
                  </a:lnTo>
                  <a:lnTo>
                    <a:pt x="17567" y="23768"/>
                  </a:lnTo>
                  <a:lnTo>
                    <a:pt x="17785" y="23278"/>
                  </a:lnTo>
                  <a:lnTo>
                    <a:pt x="17948" y="22734"/>
                  </a:lnTo>
                  <a:lnTo>
                    <a:pt x="18057" y="22190"/>
                  </a:lnTo>
                  <a:lnTo>
                    <a:pt x="18166" y="21646"/>
                  </a:lnTo>
                  <a:lnTo>
                    <a:pt x="18220" y="21103"/>
                  </a:lnTo>
                  <a:lnTo>
                    <a:pt x="18274" y="19960"/>
                  </a:lnTo>
                  <a:lnTo>
                    <a:pt x="18220" y="18818"/>
                  </a:lnTo>
                  <a:lnTo>
                    <a:pt x="18057" y="16643"/>
                  </a:lnTo>
                  <a:lnTo>
                    <a:pt x="18057" y="15718"/>
                  </a:lnTo>
                  <a:lnTo>
                    <a:pt x="17948" y="14739"/>
                  </a:lnTo>
                  <a:lnTo>
                    <a:pt x="17785" y="13325"/>
                  </a:lnTo>
                  <a:lnTo>
                    <a:pt x="17731" y="12618"/>
                  </a:lnTo>
                  <a:lnTo>
                    <a:pt x="17731" y="12238"/>
                  </a:lnTo>
                  <a:lnTo>
                    <a:pt x="17731" y="11857"/>
                  </a:lnTo>
                  <a:lnTo>
                    <a:pt x="17839" y="11585"/>
                  </a:lnTo>
                  <a:lnTo>
                    <a:pt x="18003" y="11422"/>
                  </a:lnTo>
                  <a:lnTo>
                    <a:pt x="18274" y="11259"/>
                  </a:lnTo>
                  <a:lnTo>
                    <a:pt x="18546" y="11150"/>
                  </a:lnTo>
                  <a:lnTo>
                    <a:pt x="18927" y="10987"/>
                  </a:lnTo>
                  <a:lnTo>
                    <a:pt x="19253" y="10769"/>
                  </a:lnTo>
                  <a:lnTo>
                    <a:pt x="19525" y="10497"/>
                  </a:lnTo>
                  <a:lnTo>
                    <a:pt x="19743" y="10116"/>
                  </a:lnTo>
                  <a:lnTo>
                    <a:pt x="19906" y="9681"/>
                  </a:lnTo>
                  <a:lnTo>
                    <a:pt x="20015" y="9192"/>
                  </a:lnTo>
                  <a:lnTo>
                    <a:pt x="20015" y="8757"/>
                  </a:lnTo>
                  <a:lnTo>
                    <a:pt x="19960" y="8267"/>
                  </a:lnTo>
                  <a:lnTo>
                    <a:pt x="19797" y="7832"/>
                  </a:lnTo>
                  <a:lnTo>
                    <a:pt x="19525" y="7451"/>
                  </a:lnTo>
                  <a:lnTo>
                    <a:pt x="19199" y="7180"/>
                  </a:lnTo>
                  <a:lnTo>
                    <a:pt x="18764" y="7016"/>
                  </a:lnTo>
                  <a:lnTo>
                    <a:pt x="18329" y="6908"/>
                  </a:lnTo>
                  <a:lnTo>
                    <a:pt x="17894" y="6908"/>
                  </a:lnTo>
                  <a:lnTo>
                    <a:pt x="17459" y="6962"/>
                  </a:lnTo>
                  <a:lnTo>
                    <a:pt x="17349" y="7025"/>
                  </a:lnTo>
                  <a:lnTo>
                    <a:pt x="16969" y="5929"/>
                  </a:lnTo>
                  <a:lnTo>
                    <a:pt x="16425" y="4515"/>
                  </a:lnTo>
                  <a:lnTo>
                    <a:pt x="16153" y="3808"/>
                  </a:lnTo>
                  <a:lnTo>
                    <a:pt x="15827" y="3101"/>
                  </a:lnTo>
                  <a:lnTo>
                    <a:pt x="15392" y="2448"/>
                  </a:lnTo>
                  <a:lnTo>
                    <a:pt x="14957" y="1850"/>
                  </a:lnTo>
                  <a:lnTo>
                    <a:pt x="14413" y="1306"/>
                  </a:lnTo>
                  <a:lnTo>
                    <a:pt x="13815" y="816"/>
                  </a:lnTo>
                  <a:lnTo>
                    <a:pt x="13108" y="436"/>
                  </a:lnTo>
                  <a:lnTo>
                    <a:pt x="12346" y="218"/>
                  </a:lnTo>
                  <a:lnTo>
                    <a:pt x="11911" y="109"/>
                  </a:lnTo>
                  <a:lnTo>
                    <a:pt x="114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2"/>
            <p:cNvSpPr/>
            <p:nvPr/>
          </p:nvSpPr>
          <p:spPr>
            <a:xfrm>
              <a:off x="7242538" y="3641362"/>
              <a:ext cx="220846" cy="113030"/>
            </a:xfrm>
            <a:custGeom>
              <a:avLst/>
              <a:gdLst/>
              <a:ahLst/>
              <a:cxnLst/>
              <a:rect l="l" t="t" r="r" b="b"/>
              <a:pathLst>
                <a:path w="11477" h="5874" extrusionOk="0">
                  <a:moveTo>
                    <a:pt x="11150" y="0"/>
                  </a:moveTo>
                  <a:lnTo>
                    <a:pt x="11041" y="54"/>
                  </a:lnTo>
                  <a:lnTo>
                    <a:pt x="10987" y="109"/>
                  </a:lnTo>
                  <a:lnTo>
                    <a:pt x="10987" y="218"/>
                  </a:lnTo>
                  <a:lnTo>
                    <a:pt x="10878" y="925"/>
                  </a:lnTo>
                  <a:lnTo>
                    <a:pt x="10661" y="1632"/>
                  </a:lnTo>
                  <a:lnTo>
                    <a:pt x="10389" y="2284"/>
                  </a:lnTo>
                  <a:lnTo>
                    <a:pt x="10008" y="2883"/>
                  </a:lnTo>
                  <a:lnTo>
                    <a:pt x="9573" y="3481"/>
                  </a:lnTo>
                  <a:lnTo>
                    <a:pt x="9084" y="3970"/>
                  </a:lnTo>
                  <a:lnTo>
                    <a:pt x="8485" y="4405"/>
                  </a:lnTo>
                  <a:lnTo>
                    <a:pt x="7887" y="4786"/>
                  </a:lnTo>
                  <a:lnTo>
                    <a:pt x="7234" y="5058"/>
                  </a:lnTo>
                  <a:lnTo>
                    <a:pt x="6582" y="5221"/>
                  </a:lnTo>
                  <a:lnTo>
                    <a:pt x="5875" y="5330"/>
                  </a:lnTo>
                  <a:lnTo>
                    <a:pt x="5168" y="5276"/>
                  </a:lnTo>
                  <a:lnTo>
                    <a:pt x="4515" y="5221"/>
                  </a:lnTo>
                  <a:lnTo>
                    <a:pt x="3808" y="5004"/>
                  </a:lnTo>
                  <a:lnTo>
                    <a:pt x="3155" y="4732"/>
                  </a:lnTo>
                  <a:lnTo>
                    <a:pt x="2557" y="4405"/>
                  </a:lnTo>
                  <a:lnTo>
                    <a:pt x="1904" y="3916"/>
                  </a:lnTo>
                  <a:lnTo>
                    <a:pt x="1361" y="3372"/>
                  </a:lnTo>
                  <a:lnTo>
                    <a:pt x="871" y="2719"/>
                  </a:lnTo>
                  <a:lnTo>
                    <a:pt x="490" y="2012"/>
                  </a:lnTo>
                  <a:lnTo>
                    <a:pt x="436" y="1958"/>
                  </a:lnTo>
                  <a:lnTo>
                    <a:pt x="327" y="1904"/>
                  </a:lnTo>
                  <a:lnTo>
                    <a:pt x="273" y="1904"/>
                  </a:lnTo>
                  <a:lnTo>
                    <a:pt x="164" y="1958"/>
                  </a:lnTo>
                  <a:lnTo>
                    <a:pt x="55" y="2012"/>
                  </a:lnTo>
                  <a:lnTo>
                    <a:pt x="1" y="2067"/>
                  </a:lnTo>
                  <a:lnTo>
                    <a:pt x="1" y="2176"/>
                  </a:lnTo>
                  <a:lnTo>
                    <a:pt x="55" y="2284"/>
                  </a:lnTo>
                  <a:lnTo>
                    <a:pt x="382" y="2991"/>
                  </a:lnTo>
                  <a:lnTo>
                    <a:pt x="871" y="3590"/>
                  </a:lnTo>
                  <a:lnTo>
                    <a:pt x="1361" y="4188"/>
                  </a:lnTo>
                  <a:lnTo>
                    <a:pt x="1959" y="4677"/>
                  </a:lnTo>
                  <a:lnTo>
                    <a:pt x="2611" y="5058"/>
                  </a:lnTo>
                  <a:lnTo>
                    <a:pt x="3319" y="5384"/>
                  </a:lnTo>
                  <a:lnTo>
                    <a:pt x="4080" y="5656"/>
                  </a:lnTo>
                  <a:lnTo>
                    <a:pt x="4841" y="5819"/>
                  </a:lnTo>
                  <a:lnTo>
                    <a:pt x="5603" y="5874"/>
                  </a:lnTo>
                  <a:lnTo>
                    <a:pt x="6364" y="5765"/>
                  </a:lnTo>
                  <a:lnTo>
                    <a:pt x="7126" y="5602"/>
                  </a:lnTo>
                  <a:lnTo>
                    <a:pt x="7833" y="5384"/>
                  </a:lnTo>
                  <a:lnTo>
                    <a:pt x="8485" y="5004"/>
                  </a:lnTo>
                  <a:lnTo>
                    <a:pt x="9138" y="4569"/>
                  </a:lnTo>
                  <a:lnTo>
                    <a:pt x="9736" y="4079"/>
                  </a:lnTo>
                  <a:lnTo>
                    <a:pt x="10226" y="3481"/>
                  </a:lnTo>
                  <a:lnTo>
                    <a:pt x="10715" y="2774"/>
                  </a:lnTo>
                  <a:lnTo>
                    <a:pt x="11096" y="1958"/>
                  </a:lnTo>
                  <a:lnTo>
                    <a:pt x="11368" y="1142"/>
                  </a:lnTo>
                  <a:lnTo>
                    <a:pt x="11477" y="707"/>
                  </a:lnTo>
                  <a:lnTo>
                    <a:pt x="11477" y="218"/>
                  </a:lnTo>
                  <a:lnTo>
                    <a:pt x="11477" y="109"/>
                  </a:lnTo>
                  <a:lnTo>
                    <a:pt x="11422" y="54"/>
                  </a:lnTo>
                  <a:lnTo>
                    <a:pt x="113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2"/>
            <p:cNvSpPr/>
            <p:nvPr/>
          </p:nvSpPr>
          <p:spPr>
            <a:xfrm>
              <a:off x="7178711" y="3374488"/>
              <a:ext cx="56534" cy="105718"/>
            </a:xfrm>
            <a:custGeom>
              <a:avLst/>
              <a:gdLst/>
              <a:ahLst/>
              <a:cxnLst/>
              <a:rect l="l" t="t" r="r" b="b"/>
              <a:pathLst>
                <a:path w="2938" h="5494" extrusionOk="0">
                  <a:moveTo>
                    <a:pt x="1632" y="0"/>
                  </a:moveTo>
                  <a:lnTo>
                    <a:pt x="1523" y="55"/>
                  </a:lnTo>
                  <a:lnTo>
                    <a:pt x="1469" y="109"/>
                  </a:lnTo>
                  <a:lnTo>
                    <a:pt x="1414" y="218"/>
                  </a:lnTo>
                  <a:lnTo>
                    <a:pt x="1088" y="1469"/>
                  </a:lnTo>
                  <a:lnTo>
                    <a:pt x="707" y="2720"/>
                  </a:lnTo>
                  <a:lnTo>
                    <a:pt x="218" y="3916"/>
                  </a:lnTo>
                  <a:lnTo>
                    <a:pt x="55" y="4406"/>
                  </a:lnTo>
                  <a:lnTo>
                    <a:pt x="0" y="4678"/>
                  </a:lnTo>
                  <a:lnTo>
                    <a:pt x="0" y="4950"/>
                  </a:lnTo>
                  <a:lnTo>
                    <a:pt x="109" y="5222"/>
                  </a:lnTo>
                  <a:lnTo>
                    <a:pt x="272" y="5385"/>
                  </a:lnTo>
                  <a:lnTo>
                    <a:pt x="490" y="5493"/>
                  </a:lnTo>
                  <a:lnTo>
                    <a:pt x="979" y="5493"/>
                  </a:lnTo>
                  <a:lnTo>
                    <a:pt x="1197" y="5439"/>
                  </a:lnTo>
                  <a:lnTo>
                    <a:pt x="1469" y="5330"/>
                  </a:lnTo>
                  <a:lnTo>
                    <a:pt x="1686" y="5222"/>
                  </a:lnTo>
                  <a:lnTo>
                    <a:pt x="2121" y="4841"/>
                  </a:lnTo>
                  <a:lnTo>
                    <a:pt x="2448" y="4406"/>
                  </a:lnTo>
                  <a:lnTo>
                    <a:pt x="2720" y="3916"/>
                  </a:lnTo>
                  <a:lnTo>
                    <a:pt x="2937" y="3372"/>
                  </a:lnTo>
                  <a:lnTo>
                    <a:pt x="2937" y="3264"/>
                  </a:lnTo>
                  <a:lnTo>
                    <a:pt x="2883" y="3155"/>
                  </a:lnTo>
                  <a:lnTo>
                    <a:pt x="2828" y="3100"/>
                  </a:lnTo>
                  <a:lnTo>
                    <a:pt x="2720" y="3046"/>
                  </a:lnTo>
                  <a:lnTo>
                    <a:pt x="2556" y="3046"/>
                  </a:lnTo>
                  <a:lnTo>
                    <a:pt x="2448" y="3155"/>
                  </a:lnTo>
                  <a:lnTo>
                    <a:pt x="2393" y="3209"/>
                  </a:lnTo>
                  <a:lnTo>
                    <a:pt x="2230" y="3644"/>
                  </a:lnTo>
                  <a:lnTo>
                    <a:pt x="2067" y="4079"/>
                  </a:lnTo>
                  <a:lnTo>
                    <a:pt x="1741" y="4406"/>
                  </a:lnTo>
                  <a:lnTo>
                    <a:pt x="1414" y="4732"/>
                  </a:lnTo>
                  <a:lnTo>
                    <a:pt x="1088" y="4950"/>
                  </a:lnTo>
                  <a:lnTo>
                    <a:pt x="870" y="5004"/>
                  </a:lnTo>
                  <a:lnTo>
                    <a:pt x="653" y="5004"/>
                  </a:lnTo>
                  <a:lnTo>
                    <a:pt x="599" y="4950"/>
                  </a:lnTo>
                  <a:lnTo>
                    <a:pt x="544" y="4841"/>
                  </a:lnTo>
                  <a:lnTo>
                    <a:pt x="544" y="4678"/>
                  </a:lnTo>
                  <a:lnTo>
                    <a:pt x="599" y="4460"/>
                  </a:lnTo>
                  <a:lnTo>
                    <a:pt x="653" y="4243"/>
                  </a:lnTo>
                  <a:lnTo>
                    <a:pt x="1034" y="3318"/>
                  </a:lnTo>
                  <a:lnTo>
                    <a:pt x="1360" y="2339"/>
                  </a:lnTo>
                  <a:lnTo>
                    <a:pt x="1686" y="1360"/>
                  </a:lnTo>
                  <a:lnTo>
                    <a:pt x="1904" y="381"/>
                  </a:lnTo>
                  <a:lnTo>
                    <a:pt x="1904" y="218"/>
                  </a:lnTo>
                  <a:lnTo>
                    <a:pt x="1904" y="164"/>
                  </a:lnTo>
                  <a:lnTo>
                    <a:pt x="1795" y="55"/>
                  </a:lnTo>
                  <a:lnTo>
                    <a:pt x="1741" y="55"/>
                  </a:lnTo>
                  <a:lnTo>
                    <a:pt x="16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2"/>
            <p:cNvSpPr/>
            <p:nvPr/>
          </p:nvSpPr>
          <p:spPr>
            <a:xfrm rot="-8100000">
              <a:off x="7131604" y="3329477"/>
              <a:ext cx="31425" cy="37699"/>
            </a:xfrm>
            <a:custGeom>
              <a:avLst/>
              <a:gdLst/>
              <a:ahLst/>
              <a:cxnLst/>
              <a:rect l="l" t="t" r="r" b="b"/>
              <a:pathLst>
                <a:path w="1633" h="1959" extrusionOk="0">
                  <a:moveTo>
                    <a:pt x="1252" y="1"/>
                  </a:moveTo>
                  <a:lnTo>
                    <a:pt x="1197" y="110"/>
                  </a:lnTo>
                  <a:lnTo>
                    <a:pt x="1143" y="164"/>
                  </a:lnTo>
                  <a:lnTo>
                    <a:pt x="1034" y="436"/>
                  </a:lnTo>
                  <a:lnTo>
                    <a:pt x="1034" y="490"/>
                  </a:lnTo>
                  <a:lnTo>
                    <a:pt x="1034" y="545"/>
                  </a:lnTo>
                  <a:lnTo>
                    <a:pt x="980" y="545"/>
                  </a:lnTo>
                  <a:lnTo>
                    <a:pt x="871" y="762"/>
                  </a:lnTo>
                  <a:lnTo>
                    <a:pt x="817" y="871"/>
                  </a:lnTo>
                  <a:lnTo>
                    <a:pt x="762" y="925"/>
                  </a:lnTo>
                  <a:lnTo>
                    <a:pt x="490" y="1252"/>
                  </a:lnTo>
                  <a:lnTo>
                    <a:pt x="382" y="1252"/>
                  </a:lnTo>
                  <a:lnTo>
                    <a:pt x="327" y="1306"/>
                  </a:lnTo>
                  <a:lnTo>
                    <a:pt x="110" y="1415"/>
                  </a:lnTo>
                  <a:lnTo>
                    <a:pt x="1" y="1524"/>
                  </a:lnTo>
                  <a:lnTo>
                    <a:pt x="1" y="1578"/>
                  </a:lnTo>
                  <a:lnTo>
                    <a:pt x="1" y="1687"/>
                  </a:lnTo>
                  <a:lnTo>
                    <a:pt x="1" y="1796"/>
                  </a:lnTo>
                  <a:lnTo>
                    <a:pt x="110" y="1904"/>
                  </a:lnTo>
                  <a:lnTo>
                    <a:pt x="164" y="1904"/>
                  </a:lnTo>
                  <a:lnTo>
                    <a:pt x="273" y="1959"/>
                  </a:lnTo>
                  <a:lnTo>
                    <a:pt x="382" y="1904"/>
                  </a:lnTo>
                  <a:lnTo>
                    <a:pt x="817" y="1632"/>
                  </a:lnTo>
                  <a:lnTo>
                    <a:pt x="1197" y="1252"/>
                  </a:lnTo>
                  <a:lnTo>
                    <a:pt x="1469" y="817"/>
                  </a:lnTo>
                  <a:lnTo>
                    <a:pt x="1632" y="327"/>
                  </a:lnTo>
                  <a:lnTo>
                    <a:pt x="1632" y="218"/>
                  </a:lnTo>
                  <a:lnTo>
                    <a:pt x="1632" y="110"/>
                  </a:lnTo>
                  <a:lnTo>
                    <a:pt x="1524" y="55"/>
                  </a:lnTo>
                  <a:lnTo>
                    <a:pt x="146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2"/>
            <p:cNvSpPr/>
            <p:nvPr/>
          </p:nvSpPr>
          <p:spPr>
            <a:xfrm rot="9973857">
              <a:off x="7279174" y="3304369"/>
              <a:ext cx="51302" cy="25131"/>
            </a:xfrm>
            <a:custGeom>
              <a:avLst/>
              <a:gdLst/>
              <a:ahLst/>
              <a:cxnLst/>
              <a:rect l="l" t="t" r="r" b="b"/>
              <a:pathLst>
                <a:path w="2666" h="1306" extrusionOk="0">
                  <a:moveTo>
                    <a:pt x="164" y="0"/>
                  </a:moveTo>
                  <a:lnTo>
                    <a:pt x="109" y="55"/>
                  </a:lnTo>
                  <a:lnTo>
                    <a:pt x="0" y="164"/>
                  </a:lnTo>
                  <a:lnTo>
                    <a:pt x="0" y="218"/>
                  </a:lnTo>
                  <a:lnTo>
                    <a:pt x="55" y="327"/>
                  </a:lnTo>
                  <a:lnTo>
                    <a:pt x="109" y="436"/>
                  </a:lnTo>
                  <a:lnTo>
                    <a:pt x="327" y="653"/>
                  </a:lnTo>
                  <a:lnTo>
                    <a:pt x="544" y="871"/>
                  </a:lnTo>
                  <a:lnTo>
                    <a:pt x="871" y="1034"/>
                  </a:lnTo>
                  <a:lnTo>
                    <a:pt x="1143" y="1197"/>
                  </a:lnTo>
                  <a:lnTo>
                    <a:pt x="1469" y="1251"/>
                  </a:lnTo>
                  <a:lnTo>
                    <a:pt x="1795" y="1306"/>
                  </a:lnTo>
                  <a:lnTo>
                    <a:pt x="2122" y="1306"/>
                  </a:lnTo>
                  <a:lnTo>
                    <a:pt x="2448" y="1251"/>
                  </a:lnTo>
                  <a:lnTo>
                    <a:pt x="2557" y="1197"/>
                  </a:lnTo>
                  <a:lnTo>
                    <a:pt x="2611" y="1143"/>
                  </a:lnTo>
                  <a:lnTo>
                    <a:pt x="2665" y="1034"/>
                  </a:lnTo>
                  <a:lnTo>
                    <a:pt x="2665" y="925"/>
                  </a:lnTo>
                  <a:lnTo>
                    <a:pt x="2611" y="871"/>
                  </a:lnTo>
                  <a:lnTo>
                    <a:pt x="2502" y="762"/>
                  </a:lnTo>
                  <a:lnTo>
                    <a:pt x="1578" y="762"/>
                  </a:lnTo>
                  <a:lnTo>
                    <a:pt x="1306" y="653"/>
                  </a:lnTo>
                  <a:lnTo>
                    <a:pt x="1088" y="544"/>
                  </a:lnTo>
                  <a:lnTo>
                    <a:pt x="871" y="436"/>
                  </a:lnTo>
                  <a:lnTo>
                    <a:pt x="653" y="272"/>
                  </a:lnTo>
                  <a:lnTo>
                    <a:pt x="490" y="55"/>
                  </a:lnTo>
                  <a:lnTo>
                    <a:pt x="3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2"/>
            <p:cNvSpPr/>
            <p:nvPr/>
          </p:nvSpPr>
          <p:spPr>
            <a:xfrm>
              <a:off x="7172418" y="3484382"/>
              <a:ext cx="376787" cy="681300"/>
            </a:xfrm>
            <a:custGeom>
              <a:avLst/>
              <a:gdLst/>
              <a:ahLst/>
              <a:cxnLst/>
              <a:rect l="l" t="t" r="r" b="b"/>
              <a:pathLst>
                <a:path w="19581" h="35406" extrusionOk="0">
                  <a:moveTo>
                    <a:pt x="5331" y="0"/>
                  </a:moveTo>
                  <a:lnTo>
                    <a:pt x="5168" y="109"/>
                  </a:lnTo>
                  <a:lnTo>
                    <a:pt x="4950" y="326"/>
                  </a:lnTo>
                  <a:lnTo>
                    <a:pt x="4841" y="653"/>
                  </a:lnTo>
                  <a:lnTo>
                    <a:pt x="4678" y="979"/>
                  </a:lnTo>
                  <a:lnTo>
                    <a:pt x="4461" y="1849"/>
                  </a:lnTo>
                  <a:lnTo>
                    <a:pt x="4298" y="2883"/>
                  </a:lnTo>
                  <a:lnTo>
                    <a:pt x="4134" y="3807"/>
                  </a:lnTo>
                  <a:lnTo>
                    <a:pt x="4080" y="4677"/>
                  </a:lnTo>
                  <a:lnTo>
                    <a:pt x="4026" y="5493"/>
                  </a:lnTo>
                  <a:lnTo>
                    <a:pt x="4026" y="4569"/>
                  </a:lnTo>
                  <a:lnTo>
                    <a:pt x="4026" y="3644"/>
                  </a:lnTo>
                  <a:lnTo>
                    <a:pt x="4026" y="2611"/>
                  </a:lnTo>
                  <a:lnTo>
                    <a:pt x="3917" y="1577"/>
                  </a:lnTo>
                  <a:lnTo>
                    <a:pt x="3862" y="1142"/>
                  </a:lnTo>
                  <a:lnTo>
                    <a:pt x="3754" y="707"/>
                  </a:lnTo>
                  <a:lnTo>
                    <a:pt x="3645" y="381"/>
                  </a:lnTo>
                  <a:lnTo>
                    <a:pt x="3482" y="163"/>
                  </a:lnTo>
                  <a:lnTo>
                    <a:pt x="3319" y="54"/>
                  </a:lnTo>
                  <a:lnTo>
                    <a:pt x="3155" y="54"/>
                  </a:lnTo>
                  <a:lnTo>
                    <a:pt x="2938" y="218"/>
                  </a:lnTo>
                  <a:lnTo>
                    <a:pt x="2775" y="435"/>
                  </a:lnTo>
                  <a:lnTo>
                    <a:pt x="2666" y="761"/>
                  </a:lnTo>
                  <a:lnTo>
                    <a:pt x="2557" y="1088"/>
                  </a:lnTo>
                  <a:lnTo>
                    <a:pt x="2394" y="1958"/>
                  </a:lnTo>
                  <a:lnTo>
                    <a:pt x="2340" y="2883"/>
                  </a:lnTo>
                  <a:lnTo>
                    <a:pt x="2340" y="3807"/>
                  </a:lnTo>
                  <a:lnTo>
                    <a:pt x="2394" y="4623"/>
                  </a:lnTo>
                  <a:lnTo>
                    <a:pt x="2448" y="5384"/>
                  </a:lnTo>
                  <a:lnTo>
                    <a:pt x="2231" y="4405"/>
                  </a:lnTo>
                  <a:lnTo>
                    <a:pt x="2068" y="3644"/>
                  </a:lnTo>
                  <a:lnTo>
                    <a:pt x="1905" y="2828"/>
                  </a:lnTo>
                  <a:lnTo>
                    <a:pt x="1633" y="2012"/>
                  </a:lnTo>
                  <a:lnTo>
                    <a:pt x="1361" y="1360"/>
                  </a:lnTo>
                  <a:lnTo>
                    <a:pt x="1252" y="1142"/>
                  </a:lnTo>
                  <a:lnTo>
                    <a:pt x="1089" y="979"/>
                  </a:lnTo>
                  <a:lnTo>
                    <a:pt x="926" y="870"/>
                  </a:lnTo>
                  <a:lnTo>
                    <a:pt x="762" y="870"/>
                  </a:lnTo>
                  <a:lnTo>
                    <a:pt x="599" y="979"/>
                  </a:lnTo>
                  <a:lnTo>
                    <a:pt x="436" y="1197"/>
                  </a:lnTo>
                  <a:lnTo>
                    <a:pt x="382" y="1468"/>
                  </a:lnTo>
                  <a:lnTo>
                    <a:pt x="273" y="1740"/>
                  </a:lnTo>
                  <a:lnTo>
                    <a:pt x="164" y="2502"/>
                  </a:lnTo>
                  <a:lnTo>
                    <a:pt x="164" y="3372"/>
                  </a:lnTo>
                  <a:lnTo>
                    <a:pt x="164" y="4949"/>
                  </a:lnTo>
                  <a:lnTo>
                    <a:pt x="219" y="5874"/>
                  </a:lnTo>
                  <a:lnTo>
                    <a:pt x="55" y="9790"/>
                  </a:lnTo>
                  <a:lnTo>
                    <a:pt x="1" y="13706"/>
                  </a:lnTo>
                  <a:lnTo>
                    <a:pt x="55" y="17621"/>
                  </a:lnTo>
                  <a:lnTo>
                    <a:pt x="219" y="21537"/>
                  </a:lnTo>
                  <a:lnTo>
                    <a:pt x="382" y="24800"/>
                  </a:lnTo>
                  <a:lnTo>
                    <a:pt x="490" y="26595"/>
                  </a:lnTo>
                  <a:lnTo>
                    <a:pt x="599" y="27465"/>
                  </a:lnTo>
                  <a:lnTo>
                    <a:pt x="762" y="28390"/>
                  </a:lnTo>
                  <a:lnTo>
                    <a:pt x="926" y="29260"/>
                  </a:lnTo>
                  <a:lnTo>
                    <a:pt x="1143" y="30076"/>
                  </a:lnTo>
                  <a:lnTo>
                    <a:pt x="1361" y="30892"/>
                  </a:lnTo>
                  <a:lnTo>
                    <a:pt x="1687" y="31708"/>
                  </a:lnTo>
                  <a:lnTo>
                    <a:pt x="2122" y="32415"/>
                  </a:lnTo>
                  <a:lnTo>
                    <a:pt x="2557" y="33122"/>
                  </a:lnTo>
                  <a:lnTo>
                    <a:pt x="3101" y="33720"/>
                  </a:lnTo>
                  <a:lnTo>
                    <a:pt x="3699" y="34264"/>
                  </a:lnTo>
                  <a:lnTo>
                    <a:pt x="4134" y="34536"/>
                  </a:lnTo>
                  <a:lnTo>
                    <a:pt x="4515" y="34753"/>
                  </a:lnTo>
                  <a:lnTo>
                    <a:pt x="4950" y="34971"/>
                  </a:lnTo>
                  <a:lnTo>
                    <a:pt x="5385" y="35134"/>
                  </a:lnTo>
                  <a:lnTo>
                    <a:pt x="5875" y="35243"/>
                  </a:lnTo>
                  <a:lnTo>
                    <a:pt x="6310" y="35351"/>
                  </a:lnTo>
                  <a:lnTo>
                    <a:pt x="7234" y="35406"/>
                  </a:lnTo>
                  <a:lnTo>
                    <a:pt x="8213" y="35406"/>
                  </a:lnTo>
                  <a:lnTo>
                    <a:pt x="9138" y="35243"/>
                  </a:lnTo>
                  <a:lnTo>
                    <a:pt x="10063" y="34971"/>
                  </a:lnTo>
                  <a:lnTo>
                    <a:pt x="10987" y="34644"/>
                  </a:lnTo>
                  <a:lnTo>
                    <a:pt x="11259" y="34644"/>
                  </a:lnTo>
                  <a:lnTo>
                    <a:pt x="11585" y="34536"/>
                  </a:lnTo>
                  <a:lnTo>
                    <a:pt x="11912" y="34427"/>
                  </a:lnTo>
                  <a:lnTo>
                    <a:pt x="12292" y="34264"/>
                  </a:lnTo>
                  <a:lnTo>
                    <a:pt x="12999" y="33829"/>
                  </a:lnTo>
                  <a:lnTo>
                    <a:pt x="13707" y="33285"/>
                  </a:lnTo>
                  <a:lnTo>
                    <a:pt x="14359" y="32741"/>
                  </a:lnTo>
                  <a:lnTo>
                    <a:pt x="15012" y="32143"/>
                  </a:lnTo>
                  <a:lnTo>
                    <a:pt x="15991" y="31164"/>
                  </a:lnTo>
                  <a:lnTo>
                    <a:pt x="16480" y="30565"/>
                  </a:lnTo>
                  <a:lnTo>
                    <a:pt x="16970" y="29913"/>
                  </a:lnTo>
                  <a:lnTo>
                    <a:pt x="17840" y="28553"/>
                  </a:lnTo>
                  <a:lnTo>
                    <a:pt x="18710" y="27193"/>
                  </a:lnTo>
                  <a:lnTo>
                    <a:pt x="19580" y="25834"/>
                  </a:lnTo>
                  <a:lnTo>
                    <a:pt x="13217" y="20830"/>
                  </a:lnTo>
                  <a:lnTo>
                    <a:pt x="12673" y="21918"/>
                  </a:lnTo>
                  <a:lnTo>
                    <a:pt x="12075" y="22951"/>
                  </a:lnTo>
                  <a:lnTo>
                    <a:pt x="11422" y="23930"/>
                  </a:lnTo>
                  <a:lnTo>
                    <a:pt x="10770" y="24964"/>
                  </a:lnTo>
                  <a:lnTo>
                    <a:pt x="10606" y="25290"/>
                  </a:lnTo>
                  <a:lnTo>
                    <a:pt x="10335" y="25562"/>
                  </a:lnTo>
                  <a:lnTo>
                    <a:pt x="10063" y="25779"/>
                  </a:lnTo>
                  <a:lnTo>
                    <a:pt x="9899" y="25834"/>
                  </a:lnTo>
                  <a:lnTo>
                    <a:pt x="9736" y="25834"/>
                  </a:lnTo>
                  <a:lnTo>
                    <a:pt x="9519" y="25779"/>
                  </a:lnTo>
                  <a:lnTo>
                    <a:pt x="9301" y="25671"/>
                  </a:lnTo>
                  <a:lnTo>
                    <a:pt x="9192" y="25507"/>
                  </a:lnTo>
                  <a:lnTo>
                    <a:pt x="9029" y="25344"/>
                  </a:lnTo>
                  <a:lnTo>
                    <a:pt x="8866" y="24855"/>
                  </a:lnTo>
                  <a:lnTo>
                    <a:pt x="8812" y="24365"/>
                  </a:lnTo>
                  <a:lnTo>
                    <a:pt x="8540" y="20613"/>
                  </a:lnTo>
                  <a:lnTo>
                    <a:pt x="8268" y="16860"/>
                  </a:lnTo>
                  <a:lnTo>
                    <a:pt x="8159" y="13107"/>
                  </a:lnTo>
                  <a:lnTo>
                    <a:pt x="8105" y="9300"/>
                  </a:lnTo>
                  <a:lnTo>
                    <a:pt x="8105" y="7560"/>
                  </a:lnTo>
                  <a:lnTo>
                    <a:pt x="8105" y="4460"/>
                  </a:lnTo>
                  <a:lnTo>
                    <a:pt x="8050" y="2883"/>
                  </a:lnTo>
                  <a:lnTo>
                    <a:pt x="7941" y="1523"/>
                  </a:lnTo>
                  <a:lnTo>
                    <a:pt x="7833" y="979"/>
                  </a:lnTo>
                  <a:lnTo>
                    <a:pt x="7724" y="598"/>
                  </a:lnTo>
                  <a:lnTo>
                    <a:pt x="7561" y="326"/>
                  </a:lnTo>
                  <a:lnTo>
                    <a:pt x="7506" y="272"/>
                  </a:lnTo>
                  <a:lnTo>
                    <a:pt x="7398" y="272"/>
                  </a:lnTo>
                  <a:lnTo>
                    <a:pt x="7180" y="326"/>
                  </a:lnTo>
                  <a:lnTo>
                    <a:pt x="7017" y="489"/>
                  </a:lnTo>
                  <a:lnTo>
                    <a:pt x="6854" y="761"/>
                  </a:lnTo>
                  <a:lnTo>
                    <a:pt x="6745" y="1088"/>
                  </a:lnTo>
                  <a:lnTo>
                    <a:pt x="6636" y="1468"/>
                  </a:lnTo>
                  <a:lnTo>
                    <a:pt x="6582" y="1904"/>
                  </a:lnTo>
                  <a:lnTo>
                    <a:pt x="6473" y="2828"/>
                  </a:lnTo>
                  <a:lnTo>
                    <a:pt x="6419" y="3753"/>
                  </a:lnTo>
                  <a:lnTo>
                    <a:pt x="6419" y="3590"/>
                  </a:lnTo>
                  <a:lnTo>
                    <a:pt x="6310" y="2556"/>
                  </a:lnTo>
                  <a:lnTo>
                    <a:pt x="6147" y="1577"/>
                  </a:lnTo>
                  <a:lnTo>
                    <a:pt x="5984" y="707"/>
                  </a:lnTo>
                  <a:lnTo>
                    <a:pt x="5820" y="381"/>
                  </a:lnTo>
                  <a:lnTo>
                    <a:pt x="5712" y="163"/>
                  </a:lnTo>
                  <a:lnTo>
                    <a:pt x="554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2"/>
            <p:cNvSpPr/>
            <p:nvPr/>
          </p:nvSpPr>
          <p:spPr>
            <a:xfrm>
              <a:off x="7172418" y="3484382"/>
              <a:ext cx="376787" cy="681300"/>
            </a:xfrm>
            <a:custGeom>
              <a:avLst/>
              <a:gdLst/>
              <a:ahLst/>
              <a:cxnLst/>
              <a:rect l="l" t="t" r="r" b="b"/>
              <a:pathLst>
                <a:path w="19581" h="35406" fill="none" extrusionOk="0">
                  <a:moveTo>
                    <a:pt x="19580" y="25834"/>
                  </a:moveTo>
                  <a:lnTo>
                    <a:pt x="19580" y="25834"/>
                  </a:lnTo>
                  <a:lnTo>
                    <a:pt x="18710" y="27193"/>
                  </a:lnTo>
                  <a:lnTo>
                    <a:pt x="17840" y="28553"/>
                  </a:lnTo>
                  <a:lnTo>
                    <a:pt x="16970" y="29913"/>
                  </a:lnTo>
                  <a:lnTo>
                    <a:pt x="16480" y="30565"/>
                  </a:lnTo>
                  <a:lnTo>
                    <a:pt x="15991" y="31164"/>
                  </a:lnTo>
                  <a:lnTo>
                    <a:pt x="15991" y="31164"/>
                  </a:lnTo>
                  <a:lnTo>
                    <a:pt x="15012" y="32143"/>
                  </a:lnTo>
                  <a:lnTo>
                    <a:pt x="14359" y="32741"/>
                  </a:lnTo>
                  <a:lnTo>
                    <a:pt x="13707" y="33285"/>
                  </a:lnTo>
                  <a:lnTo>
                    <a:pt x="12999" y="33829"/>
                  </a:lnTo>
                  <a:lnTo>
                    <a:pt x="12292" y="34264"/>
                  </a:lnTo>
                  <a:lnTo>
                    <a:pt x="11912" y="34427"/>
                  </a:lnTo>
                  <a:lnTo>
                    <a:pt x="11585" y="34536"/>
                  </a:lnTo>
                  <a:lnTo>
                    <a:pt x="11259" y="34644"/>
                  </a:lnTo>
                  <a:lnTo>
                    <a:pt x="10987" y="34644"/>
                  </a:lnTo>
                  <a:lnTo>
                    <a:pt x="10987" y="34644"/>
                  </a:lnTo>
                  <a:lnTo>
                    <a:pt x="10063" y="34971"/>
                  </a:lnTo>
                  <a:lnTo>
                    <a:pt x="9138" y="35243"/>
                  </a:lnTo>
                  <a:lnTo>
                    <a:pt x="8213" y="35406"/>
                  </a:lnTo>
                  <a:lnTo>
                    <a:pt x="7234" y="35406"/>
                  </a:lnTo>
                  <a:lnTo>
                    <a:pt x="6310" y="35351"/>
                  </a:lnTo>
                  <a:lnTo>
                    <a:pt x="5875" y="35243"/>
                  </a:lnTo>
                  <a:lnTo>
                    <a:pt x="5385" y="35134"/>
                  </a:lnTo>
                  <a:lnTo>
                    <a:pt x="4950" y="34971"/>
                  </a:lnTo>
                  <a:lnTo>
                    <a:pt x="4515" y="34753"/>
                  </a:lnTo>
                  <a:lnTo>
                    <a:pt x="4134" y="34536"/>
                  </a:lnTo>
                  <a:lnTo>
                    <a:pt x="3699" y="34264"/>
                  </a:lnTo>
                  <a:lnTo>
                    <a:pt x="3699" y="34264"/>
                  </a:lnTo>
                  <a:lnTo>
                    <a:pt x="3101" y="33720"/>
                  </a:lnTo>
                  <a:lnTo>
                    <a:pt x="2557" y="33122"/>
                  </a:lnTo>
                  <a:lnTo>
                    <a:pt x="2122" y="32415"/>
                  </a:lnTo>
                  <a:lnTo>
                    <a:pt x="1687" y="31708"/>
                  </a:lnTo>
                  <a:lnTo>
                    <a:pt x="1361" y="30892"/>
                  </a:lnTo>
                  <a:lnTo>
                    <a:pt x="1143" y="30076"/>
                  </a:lnTo>
                  <a:lnTo>
                    <a:pt x="926" y="29260"/>
                  </a:lnTo>
                  <a:lnTo>
                    <a:pt x="762" y="28390"/>
                  </a:lnTo>
                  <a:lnTo>
                    <a:pt x="599" y="27465"/>
                  </a:lnTo>
                  <a:lnTo>
                    <a:pt x="490" y="26595"/>
                  </a:lnTo>
                  <a:lnTo>
                    <a:pt x="382" y="24800"/>
                  </a:lnTo>
                  <a:lnTo>
                    <a:pt x="219" y="21537"/>
                  </a:lnTo>
                  <a:lnTo>
                    <a:pt x="219" y="21537"/>
                  </a:lnTo>
                  <a:lnTo>
                    <a:pt x="55" y="17621"/>
                  </a:lnTo>
                  <a:lnTo>
                    <a:pt x="1" y="13706"/>
                  </a:lnTo>
                  <a:lnTo>
                    <a:pt x="55" y="9790"/>
                  </a:lnTo>
                  <a:lnTo>
                    <a:pt x="219" y="5874"/>
                  </a:lnTo>
                  <a:lnTo>
                    <a:pt x="219" y="5874"/>
                  </a:lnTo>
                  <a:lnTo>
                    <a:pt x="164" y="4949"/>
                  </a:lnTo>
                  <a:lnTo>
                    <a:pt x="164" y="3372"/>
                  </a:lnTo>
                  <a:lnTo>
                    <a:pt x="164" y="2502"/>
                  </a:lnTo>
                  <a:lnTo>
                    <a:pt x="273" y="1740"/>
                  </a:lnTo>
                  <a:lnTo>
                    <a:pt x="382" y="1468"/>
                  </a:lnTo>
                  <a:lnTo>
                    <a:pt x="436" y="1197"/>
                  </a:lnTo>
                  <a:lnTo>
                    <a:pt x="599" y="979"/>
                  </a:lnTo>
                  <a:lnTo>
                    <a:pt x="762" y="870"/>
                  </a:lnTo>
                  <a:lnTo>
                    <a:pt x="762" y="870"/>
                  </a:lnTo>
                  <a:lnTo>
                    <a:pt x="926" y="870"/>
                  </a:lnTo>
                  <a:lnTo>
                    <a:pt x="1089" y="979"/>
                  </a:lnTo>
                  <a:lnTo>
                    <a:pt x="1252" y="1142"/>
                  </a:lnTo>
                  <a:lnTo>
                    <a:pt x="1361" y="1360"/>
                  </a:lnTo>
                  <a:lnTo>
                    <a:pt x="1633" y="2012"/>
                  </a:lnTo>
                  <a:lnTo>
                    <a:pt x="1905" y="2828"/>
                  </a:lnTo>
                  <a:lnTo>
                    <a:pt x="2068" y="3644"/>
                  </a:lnTo>
                  <a:lnTo>
                    <a:pt x="2231" y="4405"/>
                  </a:lnTo>
                  <a:lnTo>
                    <a:pt x="2448" y="5384"/>
                  </a:lnTo>
                  <a:lnTo>
                    <a:pt x="2448" y="5384"/>
                  </a:lnTo>
                  <a:lnTo>
                    <a:pt x="2394" y="4623"/>
                  </a:lnTo>
                  <a:lnTo>
                    <a:pt x="2340" y="3807"/>
                  </a:lnTo>
                  <a:lnTo>
                    <a:pt x="2340" y="2883"/>
                  </a:lnTo>
                  <a:lnTo>
                    <a:pt x="2394" y="1958"/>
                  </a:lnTo>
                  <a:lnTo>
                    <a:pt x="2557" y="1088"/>
                  </a:lnTo>
                  <a:lnTo>
                    <a:pt x="2666" y="761"/>
                  </a:lnTo>
                  <a:lnTo>
                    <a:pt x="2775" y="435"/>
                  </a:lnTo>
                  <a:lnTo>
                    <a:pt x="2938" y="218"/>
                  </a:lnTo>
                  <a:lnTo>
                    <a:pt x="3155" y="54"/>
                  </a:lnTo>
                  <a:lnTo>
                    <a:pt x="3155" y="54"/>
                  </a:lnTo>
                  <a:lnTo>
                    <a:pt x="3264" y="54"/>
                  </a:lnTo>
                  <a:lnTo>
                    <a:pt x="3319" y="54"/>
                  </a:lnTo>
                  <a:lnTo>
                    <a:pt x="3482" y="163"/>
                  </a:lnTo>
                  <a:lnTo>
                    <a:pt x="3645" y="381"/>
                  </a:lnTo>
                  <a:lnTo>
                    <a:pt x="3754" y="707"/>
                  </a:lnTo>
                  <a:lnTo>
                    <a:pt x="3862" y="1142"/>
                  </a:lnTo>
                  <a:lnTo>
                    <a:pt x="3917" y="1577"/>
                  </a:lnTo>
                  <a:lnTo>
                    <a:pt x="4026" y="2611"/>
                  </a:lnTo>
                  <a:lnTo>
                    <a:pt x="4026" y="3644"/>
                  </a:lnTo>
                  <a:lnTo>
                    <a:pt x="4026" y="4569"/>
                  </a:lnTo>
                  <a:lnTo>
                    <a:pt x="4026" y="5493"/>
                  </a:lnTo>
                  <a:lnTo>
                    <a:pt x="4026" y="5493"/>
                  </a:lnTo>
                  <a:lnTo>
                    <a:pt x="4080" y="4677"/>
                  </a:lnTo>
                  <a:lnTo>
                    <a:pt x="4134" y="3807"/>
                  </a:lnTo>
                  <a:lnTo>
                    <a:pt x="4298" y="2883"/>
                  </a:lnTo>
                  <a:lnTo>
                    <a:pt x="4461" y="1849"/>
                  </a:lnTo>
                  <a:lnTo>
                    <a:pt x="4678" y="979"/>
                  </a:lnTo>
                  <a:lnTo>
                    <a:pt x="4841" y="653"/>
                  </a:lnTo>
                  <a:lnTo>
                    <a:pt x="4950" y="326"/>
                  </a:lnTo>
                  <a:lnTo>
                    <a:pt x="5168" y="109"/>
                  </a:lnTo>
                  <a:lnTo>
                    <a:pt x="5331" y="0"/>
                  </a:lnTo>
                  <a:lnTo>
                    <a:pt x="5331" y="0"/>
                  </a:lnTo>
                  <a:lnTo>
                    <a:pt x="5440" y="0"/>
                  </a:lnTo>
                  <a:lnTo>
                    <a:pt x="5548" y="0"/>
                  </a:lnTo>
                  <a:lnTo>
                    <a:pt x="5712" y="163"/>
                  </a:lnTo>
                  <a:lnTo>
                    <a:pt x="5820" y="381"/>
                  </a:lnTo>
                  <a:lnTo>
                    <a:pt x="5984" y="707"/>
                  </a:lnTo>
                  <a:lnTo>
                    <a:pt x="6147" y="1577"/>
                  </a:lnTo>
                  <a:lnTo>
                    <a:pt x="6310" y="2556"/>
                  </a:lnTo>
                  <a:lnTo>
                    <a:pt x="6419" y="3590"/>
                  </a:lnTo>
                  <a:lnTo>
                    <a:pt x="6419" y="4514"/>
                  </a:lnTo>
                  <a:lnTo>
                    <a:pt x="6473" y="5384"/>
                  </a:lnTo>
                  <a:lnTo>
                    <a:pt x="6473" y="5384"/>
                  </a:lnTo>
                  <a:lnTo>
                    <a:pt x="6419" y="4569"/>
                  </a:lnTo>
                  <a:lnTo>
                    <a:pt x="6419" y="3753"/>
                  </a:lnTo>
                  <a:lnTo>
                    <a:pt x="6473" y="2828"/>
                  </a:lnTo>
                  <a:lnTo>
                    <a:pt x="6582" y="1904"/>
                  </a:lnTo>
                  <a:lnTo>
                    <a:pt x="6636" y="1468"/>
                  </a:lnTo>
                  <a:lnTo>
                    <a:pt x="6745" y="1088"/>
                  </a:lnTo>
                  <a:lnTo>
                    <a:pt x="6854" y="761"/>
                  </a:lnTo>
                  <a:lnTo>
                    <a:pt x="7017" y="489"/>
                  </a:lnTo>
                  <a:lnTo>
                    <a:pt x="7180" y="326"/>
                  </a:lnTo>
                  <a:lnTo>
                    <a:pt x="7398" y="272"/>
                  </a:lnTo>
                  <a:lnTo>
                    <a:pt x="7398" y="272"/>
                  </a:lnTo>
                  <a:lnTo>
                    <a:pt x="7506" y="272"/>
                  </a:lnTo>
                  <a:lnTo>
                    <a:pt x="7561" y="326"/>
                  </a:lnTo>
                  <a:lnTo>
                    <a:pt x="7724" y="598"/>
                  </a:lnTo>
                  <a:lnTo>
                    <a:pt x="7833" y="979"/>
                  </a:lnTo>
                  <a:lnTo>
                    <a:pt x="7941" y="1523"/>
                  </a:lnTo>
                  <a:lnTo>
                    <a:pt x="8050" y="2883"/>
                  </a:lnTo>
                  <a:lnTo>
                    <a:pt x="8105" y="4460"/>
                  </a:lnTo>
                  <a:lnTo>
                    <a:pt x="8105" y="7560"/>
                  </a:lnTo>
                  <a:lnTo>
                    <a:pt x="8105" y="9300"/>
                  </a:lnTo>
                  <a:lnTo>
                    <a:pt x="8105" y="9300"/>
                  </a:lnTo>
                  <a:lnTo>
                    <a:pt x="8159" y="13107"/>
                  </a:lnTo>
                  <a:lnTo>
                    <a:pt x="8268" y="16860"/>
                  </a:lnTo>
                  <a:lnTo>
                    <a:pt x="8540" y="20613"/>
                  </a:lnTo>
                  <a:lnTo>
                    <a:pt x="8812" y="24365"/>
                  </a:lnTo>
                  <a:lnTo>
                    <a:pt x="8812" y="24365"/>
                  </a:lnTo>
                  <a:lnTo>
                    <a:pt x="8866" y="24855"/>
                  </a:lnTo>
                  <a:lnTo>
                    <a:pt x="9029" y="25344"/>
                  </a:lnTo>
                  <a:lnTo>
                    <a:pt x="9192" y="25507"/>
                  </a:lnTo>
                  <a:lnTo>
                    <a:pt x="9301" y="25671"/>
                  </a:lnTo>
                  <a:lnTo>
                    <a:pt x="9519" y="25779"/>
                  </a:lnTo>
                  <a:lnTo>
                    <a:pt x="9736" y="25834"/>
                  </a:lnTo>
                  <a:lnTo>
                    <a:pt x="9736" y="25834"/>
                  </a:lnTo>
                  <a:lnTo>
                    <a:pt x="9899" y="25834"/>
                  </a:lnTo>
                  <a:lnTo>
                    <a:pt x="10063" y="25779"/>
                  </a:lnTo>
                  <a:lnTo>
                    <a:pt x="10335" y="25562"/>
                  </a:lnTo>
                  <a:lnTo>
                    <a:pt x="10606" y="25290"/>
                  </a:lnTo>
                  <a:lnTo>
                    <a:pt x="10770" y="24964"/>
                  </a:lnTo>
                  <a:lnTo>
                    <a:pt x="10770" y="24964"/>
                  </a:lnTo>
                  <a:lnTo>
                    <a:pt x="11422" y="23930"/>
                  </a:lnTo>
                  <a:lnTo>
                    <a:pt x="12075" y="22951"/>
                  </a:lnTo>
                  <a:lnTo>
                    <a:pt x="12673" y="21918"/>
                  </a:lnTo>
                  <a:lnTo>
                    <a:pt x="13217" y="2083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62"/>
            <p:cNvSpPr/>
            <p:nvPr/>
          </p:nvSpPr>
          <p:spPr>
            <a:xfrm>
              <a:off x="7167204" y="3479148"/>
              <a:ext cx="388275" cy="691768"/>
            </a:xfrm>
            <a:custGeom>
              <a:avLst/>
              <a:gdLst/>
              <a:ahLst/>
              <a:cxnLst/>
              <a:rect l="l" t="t" r="r" b="b"/>
              <a:pathLst>
                <a:path w="20178" h="35950" extrusionOk="0">
                  <a:moveTo>
                    <a:pt x="5602" y="0"/>
                  </a:moveTo>
                  <a:lnTo>
                    <a:pt x="5384" y="109"/>
                  </a:lnTo>
                  <a:lnTo>
                    <a:pt x="5221" y="218"/>
                  </a:lnTo>
                  <a:lnTo>
                    <a:pt x="5058" y="381"/>
                  </a:lnTo>
                  <a:lnTo>
                    <a:pt x="4895" y="707"/>
                  </a:lnTo>
                  <a:lnTo>
                    <a:pt x="4732" y="1033"/>
                  </a:lnTo>
                  <a:lnTo>
                    <a:pt x="4514" y="1795"/>
                  </a:lnTo>
                  <a:lnTo>
                    <a:pt x="4477" y="1967"/>
                  </a:lnTo>
                  <a:lnTo>
                    <a:pt x="4477" y="1967"/>
                  </a:lnTo>
                  <a:lnTo>
                    <a:pt x="4460" y="1740"/>
                  </a:lnTo>
                  <a:lnTo>
                    <a:pt x="4297" y="979"/>
                  </a:lnTo>
                  <a:lnTo>
                    <a:pt x="4133" y="544"/>
                  </a:lnTo>
                  <a:lnTo>
                    <a:pt x="4025" y="326"/>
                  </a:lnTo>
                  <a:lnTo>
                    <a:pt x="3862" y="163"/>
                  </a:lnTo>
                  <a:lnTo>
                    <a:pt x="3644" y="54"/>
                  </a:lnTo>
                  <a:lnTo>
                    <a:pt x="3426" y="54"/>
                  </a:lnTo>
                  <a:lnTo>
                    <a:pt x="3209" y="163"/>
                  </a:lnTo>
                  <a:lnTo>
                    <a:pt x="3046" y="272"/>
                  </a:lnTo>
                  <a:lnTo>
                    <a:pt x="2828" y="544"/>
                  </a:lnTo>
                  <a:lnTo>
                    <a:pt x="2719" y="816"/>
                  </a:lnTo>
                  <a:lnTo>
                    <a:pt x="2556" y="1414"/>
                  </a:lnTo>
                  <a:lnTo>
                    <a:pt x="2393" y="2230"/>
                  </a:lnTo>
                  <a:lnTo>
                    <a:pt x="2353" y="2824"/>
                  </a:lnTo>
                  <a:lnTo>
                    <a:pt x="2353" y="2824"/>
                  </a:lnTo>
                  <a:lnTo>
                    <a:pt x="2339" y="2774"/>
                  </a:lnTo>
                  <a:lnTo>
                    <a:pt x="2067" y="1849"/>
                  </a:lnTo>
                  <a:lnTo>
                    <a:pt x="1904" y="1523"/>
                  </a:lnTo>
                  <a:lnTo>
                    <a:pt x="1686" y="1197"/>
                  </a:lnTo>
                  <a:lnTo>
                    <a:pt x="1523" y="1033"/>
                  </a:lnTo>
                  <a:lnTo>
                    <a:pt x="1414" y="925"/>
                  </a:lnTo>
                  <a:lnTo>
                    <a:pt x="1197" y="870"/>
                  </a:lnTo>
                  <a:lnTo>
                    <a:pt x="1033" y="870"/>
                  </a:lnTo>
                  <a:lnTo>
                    <a:pt x="816" y="925"/>
                  </a:lnTo>
                  <a:lnTo>
                    <a:pt x="707" y="1088"/>
                  </a:lnTo>
                  <a:lnTo>
                    <a:pt x="544" y="1197"/>
                  </a:lnTo>
                  <a:lnTo>
                    <a:pt x="490" y="1414"/>
                  </a:lnTo>
                  <a:lnTo>
                    <a:pt x="326" y="1795"/>
                  </a:lnTo>
                  <a:lnTo>
                    <a:pt x="272" y="2176"/>
                  </a:lnTo>
                  <a:lnTo>
                    <a:pt x="218" y="2665"/>
                  </a:lnTo>
                  <a:lnTo>
                    <a:pt x="163" y="3155"/>
                  </a:lnTo>
                  <a:lnTo>
                    <a:pt x="163" y="4133"/>
                  </a:lnTo>
                  <a:lnTo>
                    <a:pt x="218" y="5167"/>
                  </a:lnTo>
                  <a:lnTo>
                    <a:pt x="218" y="6146"/>
                  </a:lnTo>
                  <a:lnTo>
                    <a:pt x="109" y="8376"/>
                  </a:lnTo>
                  <a:lnTo>
                    <a:pt x="54" y="10551"/>
                  </a:lnTo>
                  <a:lnTo>
                    <a:pt x="0" y="12835"/>
                  </a:lnTo>
                  <a:lnTo>
                    <a:pt x="0" y="15120"/>
                  </a:lnTo>
                  <a:lnTo>
                    <a:pt x="54" y="17132"/>
                  </a:lnTo>
                  <a:lnTo>
                    <a:pt x="109" y="19144"/>
                  </a:lnTo>
                  <a:lnTo>
                    <a:pt x="326" y="23223"/>
                  </a:lnTo>
                  <a:lnTo>
                    <a:pt x="381" y="24746"/>
                  </a:lnTo>
                  <a:lnTo>
                    <a:pt x="435" y="26215"/>
                  </a:lnTo>
                  <a:lnTo>
                    <a:pt x="598" y="27737"/>
                  </a:lnTo>
                  <a:lnTo>
                    <a:pt x="870" y="29260"/>
                  </a:lnTo>
                  <a:lnTo>
                    <a:pt x="979" y="29913"/>
                  </a:lnTo>
                  <a:lnTo>
                    <a:pt x="1197" y="30620"/>
                  </a:lnTo>
                  <a:lnTo>
                    <a:pt x="1414" y="31273"/>
                  </a:lnTo>
                  <a:lnTo>
                    <a:pt x="1686" y="31980"/>
                  </a:lnTo>
                  <a:lnTo>
                    <a:pt x="2012" y="32578"/>
                  </a:lnTo>
                  <a:lnTo>
                    <a:pt x="2393" y="33176"/>
                  </a:lnTo>
                  <a:lnTo>
                    <a:pt x="2774" y="33774"/>
                  </a:lnTo>
                  <a:lnTo>
                    <a:pt x="3263" y="34264"/>
                  </a:lnTo>
                  <a:lnTo>
                    <a:pt x="3644" y="34590"/>
                  </a:lnTo>
                  <a:lnTo>
                    <a:pt x="3970" y="34862"/>
                  </a:lnTo>
                  <a:lnTo>
                    <a:pt x="4677" y="35297"/>
                  </a:lnTo>
                  <a:lnTo>
                    <a:pt x="5493" y="35623"/>
                  </a:lnTo>
                  <a:lnTo>
                    <a:pt x="6309" y="35841"/>
                  </a:lnTo>
                  <a:lnTo>
                    <a:pt x="7125" y="35950"/>
                  </a:lnTo>
                  <a:lnTo>
                    <a:pt x="7995" y="35950"/>
                  </a:lnTo>
                  <a:lnTo>
                    <a:pt x="8865" y="35895"/>
                  </a:lnTo>
                  <a:lnTo>
                    <a:pt x="9735" y="35732"/>
                  </a:lnTo>
                  <a:lnTo>
                    <a:pt x="10551" y="35515"/>
                  </a:lnTo>
                  <a:lnTo>
                    <a:pt x="10932" y="35352"/>
                  </a:lnTo>
                  <a:lnTo>
                    <a:pt x="11367" y="35188"/>
                  </a:lnTo>
                  <a:lnTo>
                    <a:pt x="11965" y="35080"/>
                  </a:lnTo>
                  <a:lnTo>
                    <a:pt x="12509" y="34862"/>
                  </a:lnTo>
                  <a:lnTo>
                    <a:pt x="13162" y="34481"/>
                  </a:lnTo>
                  <a:lnTo>
                    <a:pt x="13814" y="34046"/>
                  </a:lnTo>
                  <a:lnTo>
                    <a:pt x="14358" y="33557"/>
                  </a:lnTo>
                  <a:lnTo>
                    <a:pt x="14956" y="33067"/>
                  </a:lnTo>
                  <a:lnTo>
                    <a:pt x="15990" y="32088"/>
                  </a:lnTo>
                  <a:lnTo>
                    <a:pt x="16479" y="31544"/>
                  </a:lnTo>
                  <a:lnTo>
                    <a:pt x="16914" y="31001"/>
                  </a:lnTo>
                  <a:lnTo>
                    <a:pt x="17513" y="30239"/>
                  </a:lnTo>
                  <a:lnTo>
                    <a:pt x="18057" y="29478"/>
                  </a:lnTo>
                  <a:lnTo>
                    <a:pt x="19036" y="27846"/>
                  </a:lnTo>
                  <a:lnTo>
                    <a:pt x="19579" y="27030"/>
                  </a:lnTo>
                  <a:lnTo>
                    <a:pt x="20123" y="26215"/>
                  </a:lnTo>
                  <a:lnTo>
                    <a:pt x="20178" y="26160"/>
                  </a:lnTo>
                  <a:lnTo>
                    <a:pt x="20123" y="26051"/>
                  </a:lnTo>
                  <a:lnTo>
                    <a:pt x="20123" y="25943"/>
                  </a:lnTo>
                  <a:lnTo>
                    <a:pt x="20014" y="25888"/>
                  </a:lnTo>
                  <a:lnTo>
                    <a:pt x="19906" y="25834"/>
                  </a:lnTo>
                  <a:lnTo>
                    <a:pt x="19851" y="25834"/>
                  </a:lnTo>
                  <a:lnTo>
                    <a:pt x="19743" y="25888"/>
                  </a:lnTo>
                  <a:lnTo>
                    <a:pt x="19634" y="25997"/>
                  </a:lnTo>
                  <a:lnTo>
                    <a:pt x="18709" y="27411"/>
                  </a:lnTo>
                  <a:lnTo>
                    <a:pt x="17785" y="28880"/>
                  </a:lnTo>
                  <a:lnTo>
                    <a:pt x="17295" y="29587"/>
                  </a:lnTo>
                  <a:lnTo>
                    <a:pt x="16806" y="30294"/>
                  </a:lnTo>
                  <a:lnTo>
                    <a:pt x="16262" y="31001"/>
                  </a:lnTo>
                  <a:lnTo>
                    <a:pt x="15664" y="31599"/>
                  </a:lnTo>
                  <a:lnTo>
                    <a:pt x="14685" y="32578"/>
                  </a:lnTo>
                  <a:lnTo>
                    <a:pt x="13651" y="33502"/>
                  </a:lnTo>
                  <a:lnTo>
                    <a:pt x="13107" y="33883"/>
                  </a:lnTo>
                  <a:lnTo>
                    <a:pt x="12563" y="34209"/>
                  </a:lnTo>
                  <a:lnTo>
                    <a:pt x="11965" y="34536"/>
                  </a:lnTo>
                  <a:lnTo>
                    <a:pt x="11693" y="34590"/>
                  </a:lnTo>
                  <a:lnTo>
                    <a:pt x="11367" y="34645"/>
                  </a:lnTo>
                  <a:lnTo>
                    <a:pt x="10986" y="34753"/>
                  </a:lnTo>
                  <a:lnTo>
                    <a:pt x="10606" y="34862"/>
                  </a:lnTo>
                  <a:lnTo>
                    <a:pt x="9898" y="35134"/>
                  </a:lnTo>
                  <a:lnTo>
                    <a:pt x="9028" y="35297"/>
                  </a:lnTo>
                  <a:lnTo>
                    <a:pt x="8158" y="35406"/>
                  </a:lnTo>
                  <a:lnTo>
                    <a:pt x="7288" y="35406"/>
                  </a:lnTo>
                  <a:lnTo>
                    <a:pt x="6472" y="35297"/>
                  </a:lnTo>
                  <a:lnTo>
                    <a:pt x="5656" y="35080"/>
                  </a:lnTo>
                  <a:lnTo>
                    <a:pt x="5276" y="34971"/>
                  </a:lnTo>
                  <a:lnTo>
                    <a:pt x="4895" y="34753"/>
                  </a:lnTo>
                  <a:lnTo>
                    <a:pt x="4297" y="34427"/>
                  </a:lnTo>
                  <a:lnTo>
                    <a:pt x="3753" y="33938"/>
                  </a:lnTo>
                  <a:lnTo>
                    <a:pt x="3263" y="33448"/>
                  </a:lnTo>
                  <a:lnTo>
                    <a:pt x="2828" y="32904"/>
                  </a:lnTo>
                  <a:lnTo>
                    <a:pt x="2447" y="32306"/>
                  </a:lnTo>
                  <a:lnTo>
                    <a:pt x="2176" y="31708"/>
                  </a:lnTo>
                  <a:lnTo>
                    <a:pt x="1904" y="31055"/>
                  </a:lnTo>
                  <a:lnTo>
                    <a:pt x="1686" y="30402"/>
                  </a:lnTo>
                  <a:lnTo>
                    <a:pt x="1468" y="29695"/>
                  </a:lnTo>
                  <a:lnTo>
                    <a:pt x="1360" y="28988"/>
                  </a:lnTo>
                  <a:lnTo>
                    <a:pt x="1142" y="27574"/>
                  </a:lnTo>
                  <a:lnTo>
                    <a:pt x="979" y="26106"/>
                  </a:lnTo>
                  <a:lnTo>
                    <a:pt x="870" y="24692"/>
                  </a:lnTo>
                  <a:lnTo>
                    <a:pt x="707" y="21320"/>
                  </a:lnTo>
                  <a:lnTo>
                    <a:pt x="598" y="17948"/>
                  </a:lnTo>
                  <a:lnTo>
                    <a:pt x="544" y="15827"/>
                  </a:lnTo>
                  <a:lnTo>
                    <a:pt x="544" y="13706"/>
                  </a:lnTo>
                  <a:lnTo>
                    <a:pt x="544" y="11530"/>
                  </a:lnTo>
                  <a:lnTo>
                    <a:pt x="598" y="9409"/>
                  </a:lnTo>
                  <a:lnTo>
                    <a:pt x="707" y="7234"/>
                  </a:lnTo>
                  <a:lnTo>
                    <a:pt x="761" y="6581"/>
                  </a:lnTo>
                  <a:lnTo>
                    <a:pt x="761" y="5983"/>
                  </a:lnTo>
                  <a:lnTo>
                    <a:pt x="707" y="4188"/>
                  </a:lnTo>
                  <a:lnTo>
                    <a:pt x="707" y="3100"/>
                  </a:lnTo>
                  <a:lnTo>
                    <a:pt x="761" y="2556"/>
                  </a:lnTo>
                  <a:lnTo>
                    <a:pt x="816" y="2067"/>
                  </a:lnTo>
                  <a:lnTo>
                    <a:pt x="925" y="1740"/>
                  </a:lnTo>
                  <a:lnTo>
                    <a:pt x="1088" y="1414"/>
                  </a:lnTo>
                  <a:lnTo>
                    <a:pt x="1142" y="1414"/>
                  </a:lnTo>
                  <a:lnTo>
                    <a:pt x="1305" y="1523"/>
                  </a:lnTo>
                  <a:lnTo>
                    <a:pt x="1523" y="1904"/>
                  </a:lnTo>
                  <a:lnTo>
                    <a:pt x="1686" y="2393"/>
                  </a:lnTo>
                  <a:lnTo>
                    <a:pt x="1958" y="3263"/>
                  </a:lnTo>
                  <a:lnTo>
                    <a:pt x="2176" y="4242"/>
                  </a:lnTo>
                  <a:lnTo>
                    <a:pt x="2339" y="5221"/>
                  </a:lnTo>
                  <a:lnTo>
                    <a:pt x="2447" y="5711"/>
                  </a:lnTo>
                  <a:lnTo>
                    <a:pt x="2502" y="5819"/>
                  </a:lnTo>
                  <a:lnTo>
                    <a:pt x="2556" y="5874"/>
                  </a:lnTo>
                  <a:lnTo>
                    <a:pt x="2719" y="5874"/>
                  </a:lnTo>
                  <a:lnTo>
                    <a:pt x="2883" y="5819"/>
                  </a:lnTo>
                  <a:lnTo>
                    <a:pt x="2937" y="5765"/>
                  </a:lnTo>
                  <a:lnTo>
                    <a:pt x="2937" y="5656"/>
                  </a:lnTo>
                  <a:lnTo>
                    <a:pt x="2931" y="5549"/>
                  </a:lnTo>
                  <a:lnTo>
                    <a:pt x="2931" y="5549"/>
                  </a:lnTo>
                  <a:lnTo>
                    <a:pt x="2937" y="5548"/>
                  </a:lnTo>
                  <a:lnTo>
                    <a:pt x="2927" y="5493"/>
                  </a:lnTo>
                  <a:lnTo>
                    <a:pt x="2927" y="5493"/>
                  </a:lnTo>
                  <a:lnTo>
                    <a:pt x="2883" y="4732"/>
                  </a:lnTo>
                  <a:lnTo>
                    <a:pt x="2883" y="3807"/>
                  </a:lnTo>
                  <a:lnTo>
                    <a:pt x="2883" y="3100"/>
                  </a:lnTo>
                  <a:lnTo>
                    <a:pt x="2937" y="2393"/>
                  </a:lnTo>
                  <a:lnTo>
                    <a:pt x="2991" y="1632"/>
                  </a:lnTo>
                  <a:lnTo>
                    <a:pt x="3100" y="1305"/>
                  </a:lnTo>
                  <a:lnTo>
                    <a:pt x="3209" y="979"/>
                  </a:lnTo>
                  <a:lnTo>
                    <a:pt x="3318" y="816"/>
                  </a:lnTo>
                  <a:lnTo>
                    <a:pt x="3426" y="653"/>
                  </a:lnTo>
                  <a:lnTo>
                    <a:pt x="3535" y="598"/>
                  </a:lnTo>
                  <a:lnTo>
                    <a:pt x="3644" y="761"/>
                  </a:lnTo>
                  <a:lnTo>
                    <a:pt x="3753" y="979"/>
                  </a:lnTo>
                  <a:lnTo>
                    <a:pt x="3807" y="1197"/>
                  </a:lnTo>
                  <a:lnTo>
                    <a:pt x="3916" y="1849"/>
                  </a:lnTo>
                  <a:lnTo>
                    <a:pt x="3970" y="2502"/>
                  </a:lnTo>
                  <a:lnTo>
                    <a:pt x="4025" y="3862"/>
                  </a:lnTo>
                  <a:lnTo>
                    <a:pt x="4025" y="5765"/>
                  </a:lnTo>
                  <a:lnTo>
                    <a:pt x="4025" y="5874"/>
                  </a:lnTo>
                  <a:lnTo>
                    <a:pt x="4133" y="5928"/>
                  </a:lnTo>
                  <a:lnTo>
                    <a:pt x="4188" y="5983"/>
                  </a:lnTo>
                  <a:lnTo>
                    <a:pt x="4297" y="6037"/>
                  </a:lnTo>
                  <a:lnTo>
                    <a:pt x="4405" y="5983"/>
                  </a:lnTo>
                  <a:lnTo>
                    <a:pt x="4460" y="5928"/>
                  </a:lnTo>
                  <a:lnTo>
                    <a:pt x="4514" y="5874"/>
                  </a:lnTo>
                  <a:lnTo>
                    <a:pt x="4569" y="5765"/>
                  </a:lnTo>
                  <a:lnTo>
                    <a:pt x="4732" y="4025"/>
                  </a:lnTo>
                  <a:lnTo>
                    <a:pt x="4895" y="2556"/>
                  </a:lnTo>
                  <a:lnTo>
                    <a:pt x="5058" y="1849"/>
                  </a:lnTo>
                  <a:lnTo>
                    <a:pt x="5276" y="1142"/>
                  </a:lnTo>
                  <a:lnTo>
                    <a:pt x="5439" y="761"/>
                  </a:lnTo>
                  <a:lnTo>
                    <a:pt x="5548" y="653"/>
                  </a:lnTo>
                  <a:lnTo>
                    <a:pt x="5711" y="544"/>
                  </a:lnTo>
                  <a:lnTo>
                    <a:pt x="5765" y="598"/>
                  </a:lnTo>
                  <a:lnTo>
                    <a:pt x="5874" y="761"/>
                  </a:lnTo>
                  <a:lnTo>
                    <a:pt x="5928" y="979"/>
                  </a:lnTo>
                  <a:lnTo>
                    <a:pt x="6146" y="1632"/>
                  </a:lnTo>
                  <a:lnTo>
                    <a:pt x="6255" y="2284"/>
                  </a:lnTo>
                  <a:lnTo>
                    <a:pt x="6363" y="3644"/>
                  </a:lnTo>
                  <a:lnTo>
                    <a:pt x="6418" y="4623"/>
                  </a:lnTo>
                  <a:lnTo>
                    <a:pt x="6472" y="5656"/>
                  </a:lnTo>
                  <a:lnTo>
                    <a:pt x="6526" y="5765"/>
                  </a:lnTo>
                  <a:lnTo>
                    <a:pt x="6581" y="5819"/>
                  </a:lnTo>
                  <a:lnTo>
                    <a:pt x="6635" y="5874"/>
                  </a:lnTo>
                  <a:lnTo>
                    <a:pt x="6853" y="5874"/>
                  </a:lnTo>
                  <a:lnTo>
                    <a:pt x="6907" y="5819"/>
                  </a:lnTo>
                  <a:lnTo>
                    <a:pt x="6962" y="5765"/>
                  </a:lnTo>
                  <a:lnTo>
                    <a:pt x="7016" y="5656"/>
                  </a:lnTo>
                  <a:lnTo>
                    <a:pt x="6962" y="4677"/>
                  </a:lnTo>
                  <a:lnTo>
                    <a:pt x="6962" y="3698"/>
                  </a:lnTo>
                  <a:lnTo>
                    <a:pt x="7016" y="2937"/>
                  </a:lnTo>
                  <a:lnTo>
                    <a:pt x="7125" y="2176"/>
                  </a:lnTo>
                  <a:lnTo>
                    <a:pt x="7234" y="1577"/>
                  </a:lnTo>
                  <a:lnTo>
                    <a:pt x="7288" y="1251"/>
                  </a:lnTo>
                  <a:lnTo>
                    <a:pt x="7451" y="979"/>
                  </a:lnTo>
                  <a:lnTo>
                    <a:pt x="7560" y="870"/>
                  </a:lnTo>
                  <a:lnTo>
                    <a:pt x="7669" y="816"/>
                  </a:lnTo>
                  <a:lnTo>
                    <a:pt x="7669" y="761"/>
                  </a:lnTo>
                  <a:lnTo>
                    <a:pt x="7777" y="1142"/>
                  </a:lnTo>
                  <a:lnTo>
                    <a:pt x="7886" y="1523"/>
                  </a:lnTo>
                  <a:lnTo>
                    <a:pt x="7995" y="2230"/>
                  </a:lnTo>
                  <a:lnTo>
                    <a:pt x="8049" y="2991"/>
                  </a:lnTo>
                  <a:lnTo>
                    <a:pt x="8104" y="4405"/>
                  </a:lnTo>
                  <a:lnTo>
                    <a:pt x="8104" y="7016"/>
                  </a:lnTo>
                  <a:lnTo>
                    <a:pt x="8104" y="9572"/>
                  </a:lnTo>
                  <a:lnTo>
                    <a:pt x="8158" y="12781"/>
                  </a:lnTo>
                  <a:lnTo>
                    <a:pt x="8267" y="15935"/>
                  </a:lnTo>
                  <a:lnTo>
                    <a:pt x="8376" y="19090"/>
                  </a:lnTo>
                  <a:lnTo>
                    <a:pt x="8593" y="22244"/>
                  </a:lnTo>
                  <a:lnTo>
                    <a:pt x="8756" y="24093"/>
                  </a:lnTo>
                  <a:lnTo>
                    <a:pt x="8811" y="24746"/>
                  </a:lnTo>
                  <a:lnTo>
                    <a:pt x="8865" y="25072"/>
                  </a:lnTo>
                  <a:lnTo>
                    <a:pt x="8920" y="25344"/>
                  </a:lnTo>
                  <a:lnTo>
                    <a:pt x="9028" y="25616"/>
                  </a:lnTo>
                  <a:lnTo>
                    <a:pt x="9137" y="25834"/>
                  </a:lnTo>
                  <a:lnTo>
                    <a:pt x="9300" y="26051"/>
                  </a:lnTo>
                  <a:lnTo>
                    <a:pt x="9518" y="26215"/>
                  </a:lnTo>
                  <a:lnTo>
                    <a:pt x="9735" y="26323"/>
                  </a:lnTo>
                  <a:lnTo>
                    <a:pt x="9953" y="26378"/>
                  </a:lnTo>
                  <a:lnTo>
                    <a:pt x="10225" y="26378"/>
                  </a:lnTo>
                  <a:lnTo>
                    <a:pt x="10442" y="26269"/>
                  </a:lnTo>
                  <a:lnTo>
                    <a:pt x="10714" y="26106"/>
                  </a:lnTo>
                  <a:lnTo>
                    <a:pt x="10932" y="25888"/>
                  </a:lnTo>
                  <a:lnTo>
                    <a:pt x="11313" y="25399"/>
                  </a:lnTo>
                  <a:lnTo>
                    <a:pt x="12128" y="24093"/>
                  </a:lnTo>
                  <a:lnTo>
                    <a:pt x="12999" y="22679"/>
                  </a:lnTo>
                  <a:lnTo>
                    <a:pt x="13379" y="21972"/>
                  </a:lnTo>
                  <a:lnTo>
                    <a:pt x="13760" y="21211"/>
                  </a:lnTo>
                  <a:lnTo>
                    <a:pt x="13760" y="21102"/>
                  </a:lnTo>
                  <a:lnTo>
                    <a:pt x="13760" y="20993"/>
                  </a:lnTo>
                  <a:lnTo>
                    <a:pt x="13706" y="20939"/>
                  </a:lnTo>
                  <a:lnTo>
                    <a:pt x="13597" y="20830"/>
                  </a:lnTo>
                  <a:lnTo>
                    <a:pt x="13434" y="20830"/>
                  </a:lnTo>
                  <a:lnTo>
                    <a:pt x="13325" y="20885"/>
                  </a:lnTo>
                  <a:lnTo>
                    <a:pt x="13270" y="20939"/>
                  </a:lnTo>
                  <a:lnTo>
                    <a:pt x="12944" y="21592"/>
                  </a:lnTo>
                  <a:lnTo>
                    <a:pt x="12618" y="22244"/>
                  </a:lnTo>
                  <a:lnTo>
                    <a:pt x="11856" y="23495"/>
                  </a:lnTo>
                  <a:lnTo>
                    <a:pt x="11095" y="24692"/>
                  </a:lnTo>
                  <a:lnTo>
                    <a:pt x="10769" y="25236"/>
                  </a:lnTo>
                  <a:lnTo>
                    <a:pt x="10606" y="25508"/>
                  </a:lnTo>
                  <a:lnTo>
                    <a:pt x="10388" y="25725"/>
                  </a:lnTo>
                  <a:lnTo>
                    <a:pt x="10225" y="25834"/>
                  </a:lnTo>
                  <a:lnTo>
                    <a:pt x="9844" y="25834"/>
                  </a:lnTo>
                  <a:lnTo>
                    <a:pt x="9681" y="25671"/>
                  </a:lnTo>
                  <a:lnTo>
                    <a:pt x="9518" y="25399"/>
                  </a:lnTo>
                  <a:lnTo>
                    <a:pt x="9463" y="25072"/>
                  </a:lnTo>
                  <a:lnTo>
                    <a:pt x="9355" y="24746"/>
                  </a:lnTo>
                  <a:lnTo>
                    <a:pt x="9300" y="24257"/>
                  </a:lnTo>
                  <a:lnTo>
                    <a:pt x="9083" y="21048"/>
                  </a:lnTo>
                  <a:lnTo>
                    <a:pt x="8865" y="18111"/>
                  </a:lnTo>
                  <a:lnTo>
                    <a:pt x="8756" y="15228"/>
                  </a:lnTo>
                  <a:lnTo>
                    <a:pt x="8648" y="12292"/>
                  </a:lnTo>
                  <a:lnTo>
                    <a:pt x="8648" y="9355"/>
                  </a:lnTo>
                  <a:lnTo>
                    <a:pt x="8648" y="6526"/>
                  </a:lnTo>
                  <a:lnTo>
                    <a:pt x="8648" y="5112"/>
                  </a:lnTo>
                  <a:lnTo>
                    <a:pt x="8593" y="3644"/>
                  </a:lnTo>
                  <a:lnTo>
                    <a:pt x="8539" y="2339"/>
                  </a:lnTo>
                  <a:lnTo>
                    <a:pt x="8430" y="1632"/>
                  </a:lnTo>
                  <a:lnTo>
                    <a:pt x="8321" y="979"/>
                  </a:lnTo>
                  <a:lnTo>
                    <a:pt x="8212" y="653"/>
                  </a:lnTo>
                  <a:lnTo>
                    <a:pt x="8104" y="490"/>
                  </a:lnTo>
                  <a:lnTo>
                    <a:pt x="7995" y="381"/>
                  </a:lnTo>
                  <a:lnTo>
                    <a:pt x="7777" y="272"/>
                  </a:lnTo>
                  <a:lnTo>
                    <a:pt x="7614" y="272"/>
                  </a:lnTo>
                  <a:lnTo>
                    <a:pt x="7397" y="326"/>
                  </a:lnTo>
                  <a:lnTo>
                    <a:pt x="7234" y="435"/>
                  </a:lnTo>
                  <a:lnTo>
                    <a:pt x="7016" y="707"/>
                  </a:lnTo>
                  <a:lnTo>
                    <a:pt x="6853" y="979"/>
                  </a:lnTo>
                  <a:lnTo>
                    <a:pt x="6744" y="1305"/>
                  </a:lnTo>
                  <a:lnTo>
                    <a:pt x="6690" y="1632"/>
                  </a:lnTo>
                  <a:lnTo>
                    <a:pt x="6681" y="1680"/>
                  </a:lnTo>
                  <a:lnTo>
                    <a:pt x="6681" y="1680"/>
                  </a:lnTo>
                  <a:lnTo>
                    <a:pt x="6635" y="1469"/>
                  </a:lnTo>
                  <a:lnTo>
                    <a:pt x="6418" y="761"/>
                  </a:lnTo>
                  <a:lnTo>
                    <a:pt x="6363" y="544"/>
                  </a:lnTo>
                  <a:lnTo>
                    <a:pt x="6200" y="326"/>
                  </a:lnTo>
                  <a:lnTo>
                    <a:pt x="6091" y="163"/>
                  </a:lnTo>
                  <a:lnTo>
                    <a:pt x="5874" y="54"/>
                  </a:lnTo>
                  <a:lnTo>
                    <a:pt x="56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7" name="Google Shape;1977;p62"/>
            <p:cNvGrpSpPr/>
            <p:nvPr/>
          </p:nvGrpSpPr>
          <p:grpSpPr>
            <a:xfrm>
              <a:off x="7495808" y="3089834"/>
              <a:ext cx="162234" cy="188384"/>
              <a:chOff x="7495808" y="3089834"/>
              <a:chExt cx="162234" cy="188384"/>
            </a:xfrm>
          </p:grpSpPr>
          <p:sp>
            <p:nvSpPr>
              <p:cNvPr id="1978" name="Google Shape;1978;p62"/>
              <p:cNvSpPr/>
              <p:nvPr/>
            </p:nvSpPr>
            <p:spPr>
              <a:xfrm>
                <a:off x="7501042" y="3095068"/>
                <a:ext cx="151766" cy="177916"/>
              </a:xfrm>
              <a:custGeom>
                <a:avLst/>
                <a:gdLst/>
                <a:ahLst/>
                <a:cxnLst/>
                <a:rect l="l" t="t" r="r" b="b"/>
                <a:pathLst>
                  <a:path w="7887" h="9246" extrusionOk="0">
                    <a:moveTo>
                      <a:pt x="7887" y="0"/>
                    </a:moveTo>
                    <a:lnTo>
                      <a:pt x="7397" y="109"/>
                    </a:lnTo>
                    <a:lnTo>
                      <a:pt x="6962" y="326"/>
                    </a:lnTo>
                    <a:lnTo>
                      <a:pt x="6092" y="761"/>
                    </a:lnTo>
                    <a:lnTo>
                      <a:pt x="4406" y="1849"/>
                    </a:lnTo>
                    <a:lnTo>
                      <a:pt x="3536" y="2393"/>
                    </a:lnTo>
                    <a:lnTo>
                      <a:pt x="2665" y="3046"/>
                    </a:lnTo>
                    <a:lnTo>
                      <a:pt x="1904" y="3753"/>
                    </a:lnTo>
                    <a:lnTo>
                      <a:pt x="1143" y="4514"/>
                    </a:lnTo>
                    <a:lnTo>
                      <a:pt x="1741" y="4895"/>
                    </a:lnTo>
                    <a:lnTo>
                      <a:pt x="2339" y="5221"/>
                    </a:lnTo>
                    <a:lnTo>
                      <a:pt x="3590" y="5819"/>
                    </a:lnTo>
                    <a:lnTo>
                      <a:pt x="1795" y="7505"/>
                    </a:lnTo>
                    <a:lnTo>
                      <a:pt x="1" y="9246"/>
                    </a:lnTo>
                    <a:lnTo>
                      <a:pt x="1034" y="8974"/>
                    </a:lnTo>
                    <a:lnTo>
                      <a:pt x="2013" y="8702"/>
                    </a:lnTo>
                    <a:lnTo>
                      <a:pt x="2992" y="8376"/>
                    </a:lnTo>
                    <a:lnTo>
                      <a:pt x="3916" y="7941"/>
                    </a:lnTo>
                    <a:lnTo>
                      <a:pt x="4895" y="7505"/>
                    </a:lnTo>
                    <a:lnTo>
                      <a:pt x="5766" y="7016"/>
                    </a:lnTo>
                    <a:lnTo>
                      <a:pt x="6690" y="6526"/>
                    </a:lnTo>
                    <a:lnTo>
                      <a:pt x="7560" y="5928"/>
                    </a:lnTo>
                    <a:lnTo>
                      <a:pt x="5929" y="5167"/>
                    </a:lnTo>
                    <a:lnTo>
                      <a:pt x="4895" y="4732"/>
                    </a:lnTo>
                    <a:lnTo>
                      <a:pt x="4569" y="4623"/>
                    </a:lnTo>
                    <a:lnTo>
                      <a:pt x="4406" y="4623"/>
                    </a:lnTo>
                    <a:lnTo>
                      <a:pt x="4569" y="4460"/>
                    </a:lnTo>
                    <a:lnTo>
                      <a:pt x="5494" y="3426"/>
                    </a:lnTo>
                    <a:lnTo>
                      <a:pt x="6364" y="2284"/>
                    </a:lnTo>
                    <a:lnTo>
                      <a:pt x="7125" y="1142"/>
                    </a:lnTo>
                    <a:lnTo>
                      <a:pt x="78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62"/>
              <p:cNvSpPr/>
              <p:nvPr/>
            </p:nvSpPr>
            <p:spPr>
              <a:xfrm>
                <a:off x="7495808" y="3089834"/>
                <a:ext cx="162234" cy="188384"/>
              </a:xfrm>
              <a:custGeom>
                <a:avLst/>
                <a:gdLst/>
                <a:ahLst/>
                <a:cxnLst/>
                <a:rect l="l" t="t" r="r" b="b"/>
                <a:pathLst>
                  <a:path w="8431" h="9790" extrusionOk="0">
                    <a:moveTo>
                      <a:pt x="7523" y="766"/>
                    </a:moveTo>
                    <a:lnTo>
                      <a:pt x="7180" y="1305"/>
                    </a:lnTo>
                    <a:lnTo>
                      <a:pt x="6418" y="2393"/>
                    </a:lnTo>
                    <a:lnTo>
                      <a:pt x="5548" y="3481"/>
                    </a:lnTo>
                    <a:lnTo>
                      <a:pt x="4623" y="4514"/>
                    </a:lnTo>
                    <a:lnTo>
                      <a:pt x="4460" y="4732"/>
                    </a:lnTo>
                    <a:lnTo>
                      <a:pt x="4406" y="4786"/>
                    </a:lnTo>
                    <a:lnTo>
                      <a:pt x="4406" y="4895"/>
                    </a:lnTo>
                    <a:lnTo>
                      <a:pt x="4460" y="5058"/>
                    </a:lnTo>
                    <a:lnTo>
                      <a:pt x="4623" y="5167"/>
                    </a:lnTo>
                    <a:lnTo>
                      <a:pt x="4678" y="5167"/>
                    </a:lnTo>
                    <a:lnTo>
                      <a:pt x="4787" y="5113"/>
                    </a:lnTo>
                    <a:lnTo>
                      <a:pt x="4732" y="5167"/>
                    </a:lnTo>
                    <a:lnTo>
                      <a:pt x="4841" y="5167"/>
                    </a:lnTo>
                    <a:lnTo>
                      <a:pt x="5167" y="5330"/>
                    </a:lnTo>
                    <a:lnTo>
                      <a:pt x="6201" y="5765"/>
                    </a:lnTo>
                    <a:lnTo>
                      <a:pt x="7227" y="6259"/>
                    </a:lnTo>
                    <a:lnTo>
                      <a:pt x="7227" y="6259"/>
                    </a:lnTo>
                    <a:lnTo>
                      <a:pt x="6799" y="6527"/>
                    </a:lnTo>
                    <a:lnTo>
                      <a:pt x="5929" y="7070"/>
                    </a:lnTo>
                    <a:lnTo>
                      <a:pt x="5004" y="7560"/>
                    </a:lnTo>
                    <a:lnTo>
                      <a:pt x="4080" y="7995"/>
                    </a:lnTo>
                    <a:lnTo>
                      <a:pt x="3155" y="8376"/>
                    </a:lnTo>
                    <a:lnTo>
                      <a:pt x="2176" y="8702"/>
                    </a:lnTo>
                    <a:lnTo>
                      <a:pt x="1197" y="9028"/>
                    </a:lnTo>
                    <a:lnTo>
                      <a:pt x="1197" y="9028"/>
                    </a:lnTo>
                    <a:lnTo>
                      <a:pt x="2230" y="7995"/>
                    </a:lnTo>
                    <a:lnTo>
                      <a:pt x="4080" y="6255"/>
                    </a:lnTo>
                    <a:lnTo>
                      <a:pt x="4134" y="6200"/>
                    </a:lnTo>
                    <a:lnTo>
                      <a:pt x="4134" y="6037"/>
                    </a:lnTo>
                    <a:lnTo>
                      <a:pt x="4080" y="5928"/>
                    </a:lnTo>
                    <a:lnTo>
                      <a:pt x="4025" y="5874"/>
                    </a:lnTo>
                    <a:lnTo>
                      <a:pt x="2774" y="5276"/>
                    </a:lnTo>
                    <a:lnTo>
                      <a:pt x="2176" y="4949"/>
                    </a:lnTo>
                    <a:lnTo>
                      <a:pt x="1856" y="4725"/>
                    </a:lnTo>
                    <a:lnTo>
                      <a:pt x="1856" y="4725"/>
                    </a:lnTo>
                    <a:lnTo>
                      <a:pt x="2339" y="4242"/>
                    </a:lnTo>
                    <a:lnTo>
                      <a:pt x="3101" y="3535"/>
                    </a:lnTo>
                    <a:lnTo>
                      <a:pt x="3916" y="2937"/>
                    </a:lnTo>
                    <a:lnTo>
                      <a:pt x="4732" y="2393"/>
                    </a:lnTo>
                    <a:lnTo>
                      <a:pt x="6418" y="1305"/>
                    </a:lnTo>
                    <a:lnTo>
                      <a:pt x="7288" y="870"/>
                    </a:lnTo>
                    <a:lnTo>
                      <a:pt x="7523" y="766"/>
                    </a:lnTo>
                    <a:close/>
                    <a:moveTo>
                      <a:pt x="8104" y="0"/>
                    </a:moveTo>
                    <a:lnTo>
                      <a:pt x="7615" y="163"/>
                    </a:lnTo>
                    <a:lnTo>
                      <a:pt x="7125" y="326"/>
                    </a:lnTo>
                    <a:lnTo>
                      <a:pt x="6201" y="816"/>
                    </a:lnTo>
                    <a:lnTo>
                      <a:pt x="4460" y="1904"/>
                    </a:lnTo>
                    <a:lnTo>
                      <a:pt x="3590" y="2502"/>
                    </a:lnTo>
                    <a:lnTo>
                      <a:pt x="2774" y="3155"/>
                    </a:lnTo>
                    <a:lnTo>
                      <a:pt x="2013" y="3807"/>
                    </a:lnTo>
                    <a:lnTo>
                      <a:pt x="1251" y="4569"/>
                    </a:lnTo>
                    <a:lnTo>
                      <a:pt x="1197" y="4677"/>
                    </a:lnTo>
                    <a:lnTo>
                      <a:pt x="1197" y="4786"/>
                    </a:lnTo>
                    <a:lnTo>
                      <a:pt x="1197" y="4895"/>
                    </a:lnTo>
                    <a:lnTo>
                      <a:pt x="1251" y="4949"/>
                    </a:lnTo>
                    <a:lnTo>
                      <a:pt x="1850" y="5384"/>
                    </a:lnTo>
                    <a:lnTo>
                      <a:pt x="2448" y="5711"/>
                    </a:lnTo>
                    <a:lnTo>
                      <a:pt x="3439" y="6165"/>
                    </a:lnTo>
                    <a:lnTo>
                      <a:pt x="3439" y="6165"/>
                    </a:lnTo>
                    <a:lnTo>
                      <a:pt x="1850" y="7614"/>
                    </a:lnTo>
                    <a:lnTo>
                      <a:pt x="218" y="9246"/>
                    </a:lnTo>
                    <a:lnTo>
                      <a:pt x="218" y="9246"/>
                    </a:lnTo>
                    <a:lnTo>
                      <a:pt x="218" y="9246"/>
                    </a:lnTo>
                    <a:lnTo>
                      <a:pt x="218" y="9246"/>
                    </a:lnTo>
                    <a:lnTo>
                      <a:pt x="109" y="9355"/>
                    </a:lnTo>
                    <a:lnTo>
                      <a:pt x="55" y="9409"/>
                    </a:lnTo>
                    <a:lnTo>
                      <a:pt x="1" y="9518"/>
                    </a:lnTo>
                    <a:lnTo>
                      <a:pt x="55" y="9627"/>
                    </a:lnTo>
                    <a:lnTo>
                      <a:pt x="164" y="9790"/>
                    </a:lnTo>
                    <a:lnTo>
                      <a:pt x="327" y="9790"/>
                    </a:lnTo>
                    <a:lnTo>
                      <a:pt x="1360" y="9518"/>
                    </a:lnTo>
                    <a:lnTo>
                      <a:pt x="2339" y="9246"/>
                    </a:lnTo>
                    <a:lnTo>
                      <a:pt x="3318" y="8865"/>
                    </a:lnTo>
                    <a:lnTo>
                      <a:pt x="4297" y="8484"/>
                    </a:lnTo>
                    <a:lnTo>
                      <a:pt x="5276" y="8049"/>
                    </a:lnTo>
                    <a:lnTo>
                      <a:pt x="6201" y="7560"/>
                    </a:lnTo>
                    <a:lnTo>
                      <a:pt x="7071" y="7016"/>
                    </a:lnTo>
                    <a:lnTo>
                      <a:pt x="7941" y="6472"/>
                    </a:lnTo>
                    <a:lnTo>
                      <a:pt x="8050" y="6363"/>
                    </a:lnTo>
                    <a:lnTo>
                      <a:pt x="8104" y="6200"/>
                    </a:lnTo>
                    <a:lnTo>
                      <a:pt x="8050" y="6091"/>
                    </a:lnTo>
                    <a:lnTo>
                      <a:pt x="7941" y="5983"/>
                    </a:lnTo>
                    <a:lnTo>
                      <a:pt x="6201" y="5167"/>
                    </a:lnTo>
                    <a:lnTo>
                      <a:pt x="5167" y="4732"/>
                    </a:lnTo>
                    <a:lnTo>
                      <a:pt x="5154" y="4727"/>
                    </a:lnTo>
                    <a:lnTo>
                      <a:pt x="5929" y="3862"/>
                    </a:lnTo>
                    <a:lnTo>
                      <a:pt x="6853" y="2719"/>
                    </a:lnTo>
                    <a:lnTo>
                      <a:pt x="7669" y="1577"/>
                    </a:lnTo>
                    <a:lnTo>
                      <a:pt x="8376" y="381"/>
                    </a:lnTo>
                    <a:lnTo>
                      <a:pt x="8431" y="218"/>
                    </a:lnTo>
                    <a:lnTo>
                      <a:pt x="8376" y="109"/>
                    </a:lnTo>
                    <a:lnTo>
                      <a:pt x="82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0" name="Google Shape;1980;p62"/>
            <p:cNvSpPr/>
            <p:nvPr/>
          </p:nvSpPr>
          <p:spPr>
            <a:xfrm>
              <a:off x="7319989" y="4002409"/>
              <a:ext cx="17819" cy="41872"/>
            </a:xfrm>
            <a:custGeom>
              <a:avLst/>
              <a:gdLst/>
              <a:ahLst/>
              <a:cxnLst/>
              <a:rect l="l" t="t" r="r" b="b"/>
              <a:pathLst>
                <a:path w="926" h="2176" extrusionOk="0">
                  <a:moveTo>
                    <a:pt x="653" y="1"/>
                  </a:moveTo>
                  <a:lnTo>
                    <a:pt x="544" y="55"/>
                  </a:lnTo>
                  <a:lnTo>
                    <a:pt x="436" y="109"/>
                  </a:lnTo>
                  <a:lnTo>
                    <a:pt x="381" y="218"/>
                  </a:lnTo>
                  <a:lnTo>
                    <a:pt x="1" y="1850"/>
                  </a:lnTo>
                  <a:lnTo>
                    <a:pt x="1" y="1958"/>
                  </a:lnTo>
                  <a:lnTo>
                    <a:pt x="55" y="2067"/>
                  </a:lnTo>
                  <a:lnTo>
                    <a:pt x="109" y="2122"/>
                  </a:lnTo>
                  <a:lnTo>
                    <a:pt x="218" y="2176"/>
                  </a:lnTo>
                  <a:lnTo>
                    <a:pt x="381" y="2176"/>
                  </a:lnTo>
                  <a:lnTo>
                    <a:pt x="490" y="2067"/>
                  </a:lnTo>
                  <a:lnTo>
                    <a:pt x="544" y="2013"/>
                  </a:lnTo>
                  <a:lnTo>
                    <a:pt x="925" y="327"/>
                  </a:lnTo>
                  <a:lnTo>
                    <a:pt x="925" y="218"/>
                  </a:lnTo>
                  <a:lnTo>
                    <a:pt x="871" y="164"/>
                  </a:lnTo>
                  <a:lnTo>
                    <a:pt x="816" y="55"/>
                  </a:lnTo>
                  <a:lnTo>
                    <a:pt x="7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62"/>
            <p:cNvSpPr/>
            <p:nvPr/>
          </p:nvSpPr>
          <p:spPr>
            <a:xfrm>
              <a:off x="7348237" y="4017053"/>
              <a:ext cx="12585" cy="46067"/>
            </a:xfrm>
            <a:custGeom>
              <a:avLst/>
              <a:gdLst/>
              <a:ahLst/>
              <a:cxnLst/>
              <a:rect l="l" t="t" r="r" b="b"/>
              <a:pathLst>
                <a:path w="654" h="2394" extrusionOk="0">
                  <a:moveTo>
                    <a:pt x="382" y="1"/>
                  </a:moveTo>
                  <a:lnTo>
                    <a:pt x="273" y="55"/>
                  </a:lnTo>
                  <a:lnTo>
                    <a:pt x="219" y="110"/>
                  </a:lnTo>
                  <a:lnTo>
                    <a:pt x="164" y="164"/>
                  </a:lnTo>
                  <a:lnTo>
                    <a:pt x="110" y="273"/>
                  </a:lnTo>
                  <a:lnTo>
                    <a:pt x="1" y="2122"/>
                  </a:lnTo>
                  <a:lnTo>
                    <a:pt x="55" y="2231"/>
                  </a:lnTo>
                  <a:lnTo>
                    <a:pt x="110" y="2340"/>
                  </a:lnTo>
                  <a:lnTo>
                    <a:pt x="164" y="2394"/>
                  </a:lnTo>
                  <a:lnTo>
                    <a:pt x="382" y="2394"/>
                  </a:lnTo>
                  <a:lnTo>
                    <a:pt x="490" y="2340"/>
                  </a:lnTo>
                  <a:lnTo>
                    <a:pt x="545" y="2231"/>
                  </a:lnTo>
                  <a:lnTo>
                    <a:pt x="545" y="2122"/>
                  </a:lnTo>
                  <a:lnTo>
                    <a:pt x="654" y="273"/>
                  </a:lnTo>
                  <a:lnTo>
                    <a:pt x="654" y="164"/>
                  </a:lnTo>
                  <a:lnTo>
                    <a:pt x="545" y="110"/>
                  </a:lnTo>
                  <a:lnTo>
                    <a:pt x="490" y="55"/>
                  </a:lnTo>
                  <a:lnTo>
                    <a:pt x="3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62"/>
            <p:cNvSpPr/>
            <p:nvPr/>
          </p:nvSpPr>
          <p:spPr>
            <a:xfrm>
              <a:off x="7160911" y="3390190"/>
              <a:ext cx="13624" cy="13624"/>
            </a:xfrm>
            <a:custGeom>
              <a:avLst/>
              <a:gdLst/>
              <a:ahLst/>
              <a:cxnLst/>
              <a:rect l="l" t="t" r="r" b="b"/>
              <a:pathLst>
                <a:path w="708" h="708" extrusionOk="0">
                  <a:moveTo>
                    <a:pt x="218" y="0"/>
                  </a:moveTo>
                  <a:lnTo>
                    <a:pt x="109" y="109"/>
                  </a:lnTo>
                  <a:lnTo>
                    <a:pt x="55" y="218"/>
                  </a:lnTo>
                  <a:lnTo>
                    <a:pt x="1" y="326"/>
                  </a:lnTo>
                  <a:lnTo>
                    <a:pt x="55" y="490"/>
                  </a:lnTo>
                  <a:lnTo>
                    <a:pt x="109" y="598"/>
                  </a:lnTo>
                  <a:lnTo>
                    <a:pt x="218" y="653"/>
                  </a:lnTo>
                  <a:lnTo>
                    <a:pt x="381" y="707"/>
                  </a:lnTo>
                  <a:lnTo>
                    <a:pt x="490" y="653"/>
                  </a:lnTo>
                  <a:lnTo>
                    <a:pt x="599" y="598"/>
                  </a:lnTo>
                  <a:lnTo>
                    <a:pt x="708" y="490"/>
                  </a:lnTo>
                  <a:lnTo>
                    <a:pt x="708" y="326"/>
                  </a:lnTo>
                  <a:lnTo>
                    <a:pt x="708" y="218"/>
                  </a:lnTo>
                  <a:lnTo>
                    <a:pt x="599" y="109"/>
                  </a:lnTo>
                  <a:lnTo>
                    <a:pt x="4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62"/>
            <p:cNvSpPr/>
            <p:nvPr/>
          </p:nvSpPr>
          <p:spPr>
            <a:xfrm>
              <a:off x="7269747" y="3373430"/>
              <a:ext cx="15721" cy="13643"/>
            </a:xfrm>
            <a:custGeom>
              <a:avLst/>
              <a:gdLst/>
              <a:ahLst/>
              <a:cxnLst/>
              <a:rect l="l" t="t" r="r" b="b"/>
              <a:pathLst>
                <a:path w="817" h="709" extrusionOk="0">
                  <a:moveTo>
                    <a:pt x="219" y="1"/>
                  </a:moveTo>
                  <a:lnTo>
                    <a:pt x="110" y="110"/>
                  </a:lnTo>
                  <a:lnTo>
                    <a:pt x="55" y="219"/>
                  </a:lnTo>
                  <a:lnTo>
                    <a:pt x="1" y="327"/>
                  </a:lnTo>
                  <a:lnTo>
                    <a:pt x="1" y="436"/>
                  </a:lnTo>
                  <a:lnTo>
                    <a:pt x="110" y="599"/>
                  </a:lnTo>
                  <a:lnTo>
                    <a:pt x="164" y="654"/>
                  </a:lnTo>
                  <a:lnTo>
                    <a:pt x="382" y="708"/>
                  </a:lnTo>
                  <a:lnTo>
                    <a:pt x="436" y="708"/>
                  </a:lnTo>
                  <a:lnTo>
                    <a:pt x="599" y="654"/>
                  </a:lnTo>
                  <a:lnTo>
                    <a:pt x="708" y="599"/>
                  </a:lnTo>
                  <a:lnTo>
                    <a:pt x="762" y="490"/>
                  </a:lnTo>
                  <a:lnTo>
                    <a:pt x="817" y="327"/>
                  </a:lnTo>
                  <a:lnTo>
                    <a:pt x="817" y="273"/>
                  </a:lnTo>
                  <a:lnTo>
                    <a:pt x="708" y="110"/>
                  </a:lnTo>
                  <a:lnTo>
                    <a:pt x="654" y="55"/>
                  </a:lnTo>
                  <a:lnTo>
                    <a:pt x="4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2"/>
            <p:cNvSpPr/>
            <p:nvPr/>
          </p:nvSpPr>
          <p:spPr>
            <a:xfrm>
              <a:off x="7032198" y="3149486"/>
              <a:ext cx="394567" cy="232353"/>
            </a:xfrm>
            <a:custGeom>
              <a:avLst/>
              <a:gdLst/>
              <a:ahLst/>
              <a:cxnLst/>
              <a:rect l="l" t="t" r="r" b="b"/>
              <a:pathLst>
                <a:path w="20505" h="12075" extrusionOk="0">
                  <a:moveTo>
                    <a:pt x="13053" y="0"/>
                  </a:moveTo>
                  <a:lnTo>
                    <a:pt x="11911" y="109"/>
                  </a:lnTo>
                  <a:lnTo>
                    <a:pt x="10769" y="327"/>
                  </a:lnTo>
                  <a:lnTo>
                    <a:pt x="9681" y="544"/>
                  </a:lnTo>
                  <a:lnTo>
                    <a:pt x="8539" y="816"/>
                  </a:lnTo>
                  <a:lnTo>
                    <a:pt x="6744" y="1305"/>
                  </a:lnTo>
                  <a:lnTo>
                    <a:pt x="5820" y="1577"/>
                  </a:lnTo>
                  <a:lnTo>
                    <a:pt x="4949" y="1904"/>
                  </a:lnTo>
                  <a:lnTo>
                    <a:pt x="4079" y="2284"/>
                  </a:lnTo>
                  <a:lnTo>
                    <a:pt x="3209" y="2665"/>
                  </a:lnTo>
                  <a:lnTo>
                    <a:pt x="2393" y="3155"/>
                  </a:lnTo>
                  <a:lnTo>
                    <a:pt x="1632" y="3753"/>
                  </a:lnTo>
                  <a:lnTo>
                    <a:pt x="1360" y="4025"/>
                  </a:lnTo>
                  <a:lnTo>
                    <a:pt x="1088" y="4297"/>
                  </a:lnTo>
                  <a:lnTo>
                    <a:pt x="816" y="4623"/>
                  </a:lnTo>
                  <a:lnTo>
                    <a:pt x="598" y="5004"/>
                  </a:lnTo>
                  <a:lnTo>
                    <a:pt x="381" y="5330"/>
                  </a:lnTo>
                  <a:lnTo>
                    <a:pt x="218" y="5711"/>
                  </a:lnTo>
                  <a:lnTo>
                    <a:pt x="109" y="6092"/>
                  </a:lnTo>
                  <a:lnTo>
                    <a:pt x="54" y="6527"/>
                  </a:lnTo>
                  <a:lnTo>
                    <a:pt x="0" y="6907"/>
                  </a:lnTo>
                  <a:lnTo>
                    <a:pt x="54" y="7288"/>
                  </a:lnTo>
                  <a:lnTo>
                    <a:pt x="109" y="7614"/>
                  </a:lnTo>
                  <a:lnTo>
                    <a:pt x="272" y="7995"/>
                  </a:lnTo>
                  <a:lnTo>
                    <a:pt x="490" y="8321"/>
                  </a:lnTo>
                  <a:lnTo>
                    <a:pt x="762" y="8593"/>
                  </a:lnTo>
                  <a:lnTo>
                    <a:pt x="1142" y="8865"/>
                  </a:lnTo>
                  <a:lnTo>
                    <a:pt x="1577" y="9083"/>
                  </a:lnTo>
                  <a:lnTo>
                    <a:pt x="1849" y="9137"/>
                  </a:lnTo>
                  <a:lnTo>
                    <a:pt x="2121" y="9192"/>
                  </a:lnTo>
                  <a:lnTo>
                    <a:pt x="2611" y="9192"/>
                  </a:lnTo>
                  <a:lnTo>
                    <a:pt x="3155" y="9028"/>
                  </a:lnTo>
                  <a:lnTo>
                    <a:pt x="3644" y="8811"/>
                  </a:lnTo>
                  <a:lnTo>
                    <a:pt x="4079" y="8485"/>
                  </a:lnTo>
                  <a:lnTo>
                    <a:pt x="4405" y="8049"/>
                  </a:lnTo>
                  <a:lnTo>
                    <a:pt x="4569" y="7832"/>
                  </a:lnTo>
                  <a:lnTo>
                    <a:pt x="4677" y="7560"/>
                  </a:lnTo>
                  <a:lnTo>
                    <a:pt x="4732" y="7288"/>
                  </a:lnTo>
                  <a:lnTo>
                    <a:pt x="4732" y="7016"/>
                  </a:lnTo>
                  <a:lnTo>
                    <a:pt x="4895" y="7397"/>
                  </a:lnTo>
                  <a:lnTo>
                    <a:pt x="5112" y="7723"/>
                  </a:lnTo>
                  <a:lnTo>
                    <a:pt x="5384" y="8049"/>
                  </a:lnTo>
                  <a:lnTo>
                    <a:pt x="5711" y="8321"/>
                  </a:lnTo>
                  <a:lnTo>
                    <a:pt x="6091" y="8485"/>
                  </a:lnTo>
                  <a:lnTo>
                    <a:pt x="6472" y="8648"/>
                  </a:lnTo>
                  <a:lnTo>
                    <a:pt x="6853" y="8702"/>
                  </a:lnTo>
                  <a:lnTo>
                    <a:pt x="7288" y="8702"/>
                  </a:lnTo>
                  <a:lnTo>
                    <a:pt x="7669" y="8593"/>
                  </a:lnTo>
                  <a:lnTo>
                    <a:pt x="8049" y="8485"/>
                  </a:lnTo>
                  <a:lnTo>
                    <a:pt x="8430" y="8213"/>
                  </a:lnTo>
                  <a:lnTo>
                    <a:pt x="8702" y="7941"/>
                  </a:lnTo>
                  <a:lnTo>
                    <a:pt x="8974" y="7669"/>
                  </a:lnTo>
                  <a:lnTo>
                    <a:pt x="9192" y="7288"/>
                  </a:lnTo>
                  <a:lnTo>
                    <a:pt x="9300" y="6907"/>
                  </a:lnTo>
                  <a:lnTo>
                    <a:pt x="9409" y="6527"/>
                  </a:lnTo>
                  <a:lnTo>
                    <a:pt x="9572" y="6853"/>
                  </a:lnTo>
                  <a:lnTo>
                    <a:pt x="9790" y="7179"/>
                  </a:lnTo>
                  <a:lnTo>
                    <a:pt x="10116" y="7451"/>
                  </a:lnTo>
                  <a:lnTo>
                    <a:pt x="10442" y="7669"/>
                  </a:lnTo>
                  <a:lnTo>
                    <a:pt x="10823" y="7832"/>
                  </a:lnTo>
                  <a:lnTo>
                    <a:pt x="11204" y="7941"/>
                  </a:lnTo>
                  <a:lnTo>
                    <a:pt x="11585" y="7995"/>
                  </a:lnTo>
                  <a:lnTo>
                    <a:pt x="12020" y="7941"/>
                  </a:lnTo>
                  <a:lnTo>
                    <a:pt x="12455" y="7778"/>
                  </a:lnTo>
                  <a:lnTo>
                    <a:pt x="12835" y="7560"/>
                  </a:lnTo>
                  <a:lnTo>
                    <a:pt x="13216" y="7288"/>
                  </a:lnTo>
                  <a:lnTo>
                    <a:pt x="13597" y="6907"/>
                  </a:lnTo>
                  <a:lnTo>
                    <a:pt x="14250" y="6146"/>
                  </a:lnTo>
                  <a:lnTo>
                    <a:pt x="14848" y="5439"/>
                  </a:lnTo>
                  <a:lnTo>
                    <a:pt x="16262" y="7669"/>
                  </a:lnTo>
                  <a:lnTo>
                    <a:pt x="16969" y="8756"/>
                  </a:lnTo>
                  <a:lnTo>
                    <a:pt x="17785" y="9790"/>
                  </a:lnTo>
                  <a:lnTo>
                    <a:pt x="18220" y="10442"/>
                  </a:lnTo>
                  <a:lnTo>
                    <a:pt x="18492" y="10932"/>
                  </a:lnTo>
                  <a:lnTo>
                    <a:pt x="18818" y="11367"/>
                  </a:lnTo>
                  <a:lnTo>
                    <a:pt x="19144" y="11748"/>
                  </a:lnTo>
                  <a:lnTo>
                    <a:pt x="19471" y="12020"/>
                  </a:lnTo>
                  <a:lnTo>
                    <a:pt x="19634" y="12074"/>
                  </a:lnTo>
                  <a:lnTo>
                    <a:pt x="19960" y="12074"/>
                  </a:lnTo>
                  <a:lnTo>
                    <a:pt x="20123" y="11911"/>
                  </a:lnTo>
                  <a:lnTo>
                    <a:pt x="20232" y="11802"/>
                  </a:lnTo>
                  <a:lnTo>
                    <a:pt x="20286" y="11639"/>
                  </a:lnTo>
                  <a:lnTo>
                    <a:pt x="20395" y="11150"/>
                  </a:lnTo>
                  <a:lnTo>
                    <a:pt x="20450" y="10551"/>
                  </a:lnTo>
                  <a:lnTo>
                    <a:pt x="20450" y="9953"/>
                  </a:lnTo>
                  <a:lnTo>
                    <a:pt x="20450" y="9137"/>
                  </a:lnTo>
                  <a:lnTo>
                    <a:pt x="20504" y="8213"/>
                  </a:lnTo>
                  <a:lnTo>
                    <a:pt x="20504" y="7288"/>
                  </a:lnTo>
                  <a:lnTo>
                    <a:pt x="20450" y="6363"/>
                  </a:lnTo>
                  <a:lnTo>
                    <a:pt x="20286" y="5493"/>
                  </a:lnTo>
                  <a:lnTo>
                    <a:pt x="20123" y="4786"/>
                  </a:lnTo>
                  <a:lnTo>
                    <a:pt x="19851" y="4134"/>
                  </a:lnTo>
                  <a:lnTo>
                    <a:pt x="19579" y="3481"/>
                  </a:lnTo>
                  <a:lnTo>
                    <a:pt x="19253" y="2883"/>
                  </a:lnTo>
                  <a:lnTo>
                    <a:pt x="18818" y="2339"/>
                  </a:lnTo>
                  <a:lnTo>
                    <a:pt x="18383" y="1795"/>
                  </a:lnTo>
                  <a:lnTo>
                    <a:pt x="17839" y="1360"/>
                  </a:lnTo>
                  <a:lnTo>
                    <a:pt x="17295" y="979"/>
                  </a:lnTo>
                  <a:lnTo>
                    <a:pt x="16806" y="707"/>
                  </a:lnTo>
                  <a:lnTo>
                    <a:pt x="16316" y="490"/>
                  </a:lnTo>
                  <a:lnTo>
                    <a:pt x="15772" y="327"/>
                  </a:lnTo>
                  <a:lnTo>
                    <a:pt x="15228" y="163"/>
                  </a:lnTo>
                  <a:lnTo>
                    <a:pt x="14739" y="109"/>
                  </a:lnTo>
                  <a:lnTo>
                    <a:pt x="14141" y="55"/>
                  </a:lnTo>
                  <a:lnTo>
                    <a:pt x="130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62"/>
            <p:cNvSpPr/>
            <p:nvPr/>
          </p:nvSpPr>
          <p:spPr>
            <a:xfrm>
              <a:off x="7026964" y="3145291"/>
              <a:ext cx="405016" cy="242821"/>
            </a:xfrm>
            <a:custGeom>
              <a:avLst/>
              <a:gdLst/>
              <a:ahLst/>
              <a:cxnLst/>
              <a:rect l="l" t="t" r="r" b="b"/>
              <a:pathLst>
                <a:path w="21048" h="12619" extrusionOk="0">
                  <a:moveTo>
                    <a:pt x="13706" y="490"/>
                  </a:moveTo>
                  <a:lnTo>
                    <a:pt x="14685" y="545"/>
                  </a:lnTo>
                  <a:lnTo>
                    <a:pt x="15609" y="708"/>
                  </a:lnTo>
                  <a:lnTo>
                    <a:pt x="16099" y="816"/>
                  </a:lnTo>
                  <a:lnTo>
                    <a:pt x="16534" y="980"/>
                  </a:lnTo>
                  <a:lnTo>
                    <a:pt x="16969" y="1143"/>
                  </a:lnTo>
                  <a:lnTo>
                    <a:pt x="17404" y="1415"/>
                  </a:lnTo>
                  <a:lnTo>
                    <a:pt x="17785" y="1687"/>
                  </a:lnTo>
                  <a:lnTo>
                    <a:pt x="18165" y="1959"/>
                  </a:lnTo>
                  <a:lnTo>
                    <a:pt x="18546" y="2339"/>
                  </a:lnTo>
                  <a:lnTo>
                    <a:pt x="18872" y="2720"/>
                  </a:lnTo>
                  <a:lnTo>
                    <a:pt x="19199" y="3155"/>
                  </a:lnTo>
                  <a:lnTo>
                    <a:pt x="19471" y="3590"/>
                  </a:lnTo>
                  <a:lnTo>
                    <a:pt x="19688" y="4025"/>
                  </a:lnTo>
                  <a:lnTo>
                    <a:pt x="19906" y="4515"/>
                  </a:lnTo>
                  <a:lnTo>
                    <a:pt x="20069" y="4950"/>
                  </a:lnTo>
                  <a:lnTo>
                    <a:pt x="20232" y="5439"/>
                  </a:lnTo>
                  <a:lnTo>
                    <a:pt x="20341" y="6092"/>
                  </a:lnTo>
                  <a:lnTo>
                    <a:pt x="20450" y="6690"/>
                  </a:lnTo>
                  <a:lnTo>
                    <a:pt x="20504" y="7343"/>
                  </a:lnTo>
                  <a:lnTo>
                    <a:pt x="20504" y="7941"/>
                  </a:lnTo>
                  <a:lnTo>
                    <a:pt x="20504" y="9083"/>
                  </a:lnTo>
                  <a:lnTo>
                    <a:pt x="20455" y="10059"/>
                  </a:lnTo>
                  <a:lnTo>
                    <a:pt x="20455" y="10059"/>
                  </a:lnTo>
                  <a:lnTo>
                    <a:pt x="20450" y="10062"/>
                  </a:lnTo>
                  <a:lnTo>
                    <a:pt x="20450" y="10171"/>
                  </a:lnTo>
                  <a:lnTo>
                    <a:pt x="20450" y="10606"/>
                  </a:lnTo>
                  <a:lnTo>
                    <a:pt x="20450" y="11313"/>
                  </a:lnTo>
                  <a:lnTo>
                    <a:pt x="20395" y="11639"/>
                  </a:lnTo>
                  <a:lnTo>
                    <a:pt x="20287" y="11857"/>
                  </a:lnTo>
                  <a:lnTo>
                    <a:pt x="20232" y="11966"/>
                  </a:lnTo>
                  <a:lnTo>
                    <a:pt x="20123" y="12020"/>
                  </a:lnTo>
                  <a:lnTo>
                    <a:pt x="19906" y="12020"/>
                  </a:lnTo>
                  <a:lnTo>
                    <a:pt x="19743" y="11911"/>
                  </a:lnTo>
                  <a:lnTo>
                    <a:pt x="19580" y="11748"/>
                  </a:lnTo>
                  <a:lnTo>
                    <a:pt x="19253" y="11368"/>
                  </a:lnTo>
                  <a:lnTo>
                    <a:pt x="18709" y="10497"/>
                  </a:lnTo>
                  <a:lnTo>
                    <a:pt x="18329" y="10008"/>
                  </a:lnTo>
                  <a:lnTo>
                    <a:pt x="18002" y="9518"/>
                  </a:lnTo>
                  <a:lnTo>
                    <a:pt x="17241" y="8485"/>
                  </a:lnTo>
                  <a:lnTo>
                    <a:pt x="16316" y="7017"/>
                  </a:lnTo>
                  <a:lnTo>
                    <a:pt x="15337" y="5548"/>
                  </a:lnTo>
                  <a:lnTo>
                    <a:pt x="15283" y="5439"/>
                  </a:lnTo>
                  <a:lnTo>
                    <a:pt x="15174" y="5385"/>
                  </a:lnTo>
                  <a:lnTo>
                    <a:pt x="15011" y="5439"/>
                  </a:lnTo>
                  <a:lnTo>
                    <a:pt x="14957" y="5494"/>
                  </a:lnTo>
                  <a:lnTo>
                    <a:pt x="13869" y="6745"/>
                  </a:lnTo>
                  <a:lnTo>
                    <a:pt x="13325" y="7288"/>
                  </a:lnTo>
                  <a:lnTo>
                    <a:pt x="12999" y="7560"/>
                  </a:lnTo>
                  <a:lnTo>
                    <a:pt x="12672" y="7724"/>
                  </a:lnTo>
                  <a:lnTo>
                    <a:pt x="12237" y="7887"/>
                  </a:lnTo>
                  <a:lnTo>
                    <a:pt x="11857" y="7941"/>
                  </a:lnTo>
                  <a:lnTo>
                    <a:pt x="11476" y="7887"/>
                  </a:lnTo>
                  <a:lnTo>
                    <a:pt x="11041" y="7778"/>
                  </a:lnTo>
                  <a:lnTo>
                    <a:pt x="10714" y="7560"/>
                  </a:lnTo>
                  <a:lnTo>
                    <a:pt x="10388" y="7343"/>
                  </a:lnTo>
                  <a:lnTo>
                    <a:pt x="10116" y="7017"/>
                  </a:lnTo>
                  <a:lnTo>
                    <a:pt x="9899" y="6636"/>
                  </a:lnTo>
                  <a:lnTo>
                    <a:pt x="9844" y="6581"/>
                  </a:lnTo>
                  <a:lnTo>
                    <a:pt x="9790" y="6527"/>
                  </a:lnTo>
                  <a:lnTo>
                    <a:pt x="9627" y="6473"/>
                  </a:lnTo>
                  <a:lnTo>
                    <a:pt x="9464" y="6527"/>
                  </a:lnTo>
                  <a:lnTo>
                    <a:pt x="9409" y="6636"/>
                  </a:lnTo>
                  <a:lnTo>
                    <a:pt x="9409" y="6745"/>
                  </a:lnTo>
                  <a:lnTo>
                    <a:pt x="9300" y="7071"/>
                  </a:lnTo>
                  <a:lnTo>
                    <a:pt x="9192" y="7397"/>
                  </a:lnTo>
                  <a:lnTo>
                    <a:pt x="9028" y="7724"/>
                  </a:lnTo>
                  <a:lnTo>
                    <a:pt x="8811" y="7996"/>
                  </a:lnTo>
                  <a:lnTo>
                    <a:pt x="8539" y="8267"/>
                  </a:lnTo>
                  <a:lnTo>
                    <a:pt x="8213" y="8431"/>
                  </a:lnTo>
                  <a:lnTo>
                    <a:pt x="7886" y="8594"/>
                  </a:lnTo>
                  <a:lnTo>
                    <a:pt x="7506" y="8648"/>
                  </a:lnTo>
                  <a:lnTo>
                    <a:pt x="7179" y="8648"/>
                  </a:lnTo>
                  <a:lnTo>
                    <a:pt x="6799" y="8594"/>
                  </a:lnTo>
                  <a:lnTo>
                    <a:pt x="6472" y="8485"/>
                  </a:lnTo>
                  <a:lnTo>
                    <a:pt x="6146" y="8322"/>
                  </a:lnTo>
                  <a:lnTo>
                    <a:pt x="5874" y="8050"/>
                  </a:lnTo>
                  <a:lnTo>
                    <a:pt x="5602" y="7832"/>
                  </a:lnTo>
                  <a:lnTo>
                    <a:pt x="5439" y="7506"/>
                  </a:lnTo>
                  <a:lnTo>
                    <a:pt x="5276" y="7180"/>
                  </a:lnTo>
                  <a:lnTo>
                    <a:pt x="5221" y="7071"/>
                  </a:lnTo>
                  <a:lnTo>
                    <a:pt x="5167" y="7017"/>
                  </a:lnTo>
                  <a:lnTo>
                    <a:pt x="5004" y="6962"/>
                  </a:lnTo>
                  <a:lnTo>
                    <a:pt x="4841" y="7071"/>
                  </a:lnTo>
                  <a:lnTo>
                    <a:pt x="4786" y="7125"/>
                  </a:lnTo>
                  <a:lnTo>
                    <a:pt x="4786" y="7234"/>
                  </a:lnTo>
                  <a:lnTo>
                    <a:pt x="4677" y="7615"/>
                  </a:lnTo>
                  <a:lnTo>
                    <a:pt x="4569" y="7996"/>
                  </a:lnTo>
                  <a:lnTo>
                    <a:pt x="4351" y="8267"/>
                  </a:lnTo>
                  <a:lnTo>
                    <a:pt x="4079" y="8594"/>
                  </a:lnTo>
                  <a:lnTo>
                    <a:pt x="3753" y="8811"/>
                  </a:lnTo>
                  <a:lnTo>
                    <a:pt x="3427" y="8974"/>
                  </a:lnTo>
                  <a:lnTo>
                    <a:pt x="3046" y="9083"/>
                  </a:lnTo>
                  <a:lnTo>
                    <a:pt x="2665" y="9138"/>
                  </a:lnTo>
                  <a:lnTo>
                    <a:pt x="2339" y="9138"/>
                  </a:lnTo>
                  <a:lnTo>
                    <a:pt x="2012" y="9083"/>
                  </a:lnTo>
                  <a:lnTo>
                    <a:pt x="1686" y="8920"/>
                  </a:lnTo>
                  <a:lnTo>
                    <a:pt x="1360" y="8757"/>
                  </a:lnTo>
                  <a:lnTo>
                    <a:pt x="1142" y="8539"/>
                  </a:lnTo>
                  <a:lnTo>
                    <a:pt x="870" y="8267"/>
                  </a:lnTo>
                  <a:lnTo>
                    <a:pt x="707" y="7996"/>
                  </a:lnTo>
                  <a:lnTo>
                    <a:pt x="598" y="7669"/>
                  </a:lnTo>
                  <a:lnTo>
                    <a:pt x="544" y="7343"/>
                  </a:lnTo>
                  <a:lnTo>
                    <a:pt x="544" y="7071"/>
                  </a:lnTo>
                  <a:lnTo>
                    <a:pt x="598" y="6745"/>
                  </a:lnTo>
                  <a:lnTo>
                    <a:pt x="653" y="6418"/>
                  </a:lnTo>
                  <a:lnTo>
                    <a:pt x="816" y="5820"/>
                  </a:lnTo>
                  <a:lnTo>
                    <a:pt x="1142" y="5276"/>
                  </a:lnTo>
                  <a:lnTo>
                    <a:pt x="1360" y="4950"/>
                  </a:lnTo>
                  <a:lnTo>
                    <a:pt x="1577" y="4678"/>
                  </a:lnTo>
                  <a:lnTo>
                    <a:pt x="2121" y="4134"/>
                  </a:lnTo>
                  <a:lnTo>
                    <a:pt x="2774" y="3645"/>
                  </a:lnTo>
                  <a:lnTo>
                    <a:pt x="3427" y="3264"/>
                  </a:lnTo>
                  <a:lnTo>
                    <a:pt x="4297" y="2774"/>
                  </a:lnTo>
                  <a:lnTo>
                    <a:pt x="5221" y="2394"/>
                  </a:lnTo>
                  <a:lnTo>
                    <a:pt x="6146" y="2067"/>
                  </a:lnTo>
                  <a:lnTo>
                    <a:pt x="7070" y="1795"/>
                  </a:lnTo>
                  <a:lnTo>
                    <a:pt x="8974" y="1252"/>
                  </a:lnTo>
                  <a:lnTo>
                    <a:pt x="10878" y="871"/>
                  </a:lnTo>
                  <a:lnTo>
                    <a:pt x="11802" y="653"/>
                  </a:lnTo>
                  <a:lnTo>
                    <a:pt x="12781" y="545"/>
                  </a:lnTo>
                  <a:lnTo>
                    <a:pt x="13706" y="490"/>
                  </a:lnTo>
                  <a:close/>
                  <a:moveTo>
                    <a:pt x="13216" y="1"/>
                  </a:moveTo>
                  <a:lnTo>
                    <a:pt x="12183" y="109"/>
                  </a:lnTo>
                  <a:lnTo>
                    <a:pt x="11150" y="218"/>
                  </a:lnTo>
                  <a:lnTo>
                    <a:pt x="10062" y="436"/>
                  </a:lnTo>
                  <a:lnTo>
                    <a:pt x="8974" y="708"/>
                  </a:lnTo>
                  <a:lnTo>
                    <a:pt x="6853" y="1306"/>
                  </a:lnTo>
                  <a:lnTo>
                    <a:pt x="5820" y="1632"/>
                  </a:lnTo>
                  <a:lnTo>
                    <a:pt x="4786" y="2013"/>
                  </a:lnTo>
                  <a:lnTo>
                    <a:pt x="3807" y="2448"/>
                  </a:lnTo>
                  <a:lnTo>
                    <a:pt x="2883" y="2938"/>
                  </a:lnTo>
                  <a:lnTo>
                    <a:pt x="2176" y="3427"/>
                  </a:lnTo>
                  <a:lnTo>
                    <a:pt x="1523" y="3971"/>
                  </a:lnTo>
                  <a:lnTo>
                    <a:pt x="979" y="4569"/>
                  </a:lnTo>
                  <a:lnTo>
                    <a:pt x="762" y="4895"/>
                  </a:lnTo>
                  <a:lnTo>
                    <a:pt x="544" y="5276"/>
                  </a:lnTo>
                  <a:lnTo>
                    <a:pt x="218" y="5929"/>
                  </a:lnTo>
                  <a:lnTo>
                    <a:pt x="55" y="6636"/>
                  </a:lnTo>
                  <a:lnTo>
                    <a:pt x="0" y="6962"/>
                  </a:lnTo>
                  <a:lnTo>
                    <a:pt x="0" y="7288"/>
                  </a:lnTo>
                  <a:lnTo>
                    <a:pt x="55" y="7669"/>
                  </a:lnTo>
                  <a:lnTo>
                    <a:pt x="163" y="7996"/>
                  </a:lnTo>
                  <a:lnTo>
                    <a:pt x="326" y="8376"/>
                  </a:lnTo>
                  <a:lnTo>
                    <a:pt x="544" y="8703"/>
                  </a:lnTo>
                  <a:lnTo>
                    <a:pt x="870" y="9029"/>
                  </a:lnTo>
                  <a:lnTo>
                    <a:pt x="1197" y="9301"/>
                  </a:lnTo>
                  <a:lnTo>
                    <a:pt x="1577" y="9464"/>
                  </a:lnTo>
                  <a:lnTo>
                    <a:pt x="2012" y="9627"/>
                  </a:lnTo>
                  <a:lnTo>
                    <a:pt x="2393" y="9682"/>
                  </a:lnTo>
                  <a:lnTo>
                    <a:pt x="2828" y="9682"/>
                  </a:lnTo>
                  <a:lnTo>
                    <a:pt x="3318" y="9573"/>
                  </a:lnTo>
                  <a:lnTo>
                    <a:pt x="3753" y="9410"/>
                  </a:lnTo>
                  <a:lnTo>
                    <a:pt x="4134" y="9192"/>
                  </a:lnTo>
                  <a:lnTo>
                    <a:pt x="4514" y="8866"/>
                  </a:lnTo>
                  <a:lnTo>
                    <a:pt x="4786" y="8539"/>
                  </a:lnTo>
                  <a:lnTo>
                    <a:pt x="5058" y="8159"/>
                  </a:lnTo>
                  <a:lnTo>
                    <a:pt x="5128" y="7973"/>
                  </a:lnTo>
                  <a:lnTo>
                    <a:pt x="5128" y="7973"/>
                  </a:lnTo>
                  <a:lnTo>
                    <a:pt x="5221" y="8104"/>
                  </a:lnTo>
                  <a:lnTo>
                    <a:pt x="5493" y="8485"/>
                  </a:lnTo>
                  <a:lnTo>
                    <a:pt x="5874" y="8757"/>
                  </a:lnTo>
                  <a:lnTo>
                    <a:pt x="6255" y="8974"/>
                  </a:lnTo>
                  <a:lnTo>
                    <a:pt x="6690" y="9138"/>
                  </a:lnTo>
                  <a:lnTo>
                    <a:pt x="7125" y="9192"/>
                  </a:lnTo>
                  <a:lnTo>
                    <a:pt x="7614" y="9192"/>
                  </a:lnTo>
                  <a:lnTo>
                    <a:pt x="8049" y="9083"/>
                  </a:lnTo>
                  <a:lnTo>
                    <a:pt x="8485" y="8920"/>
                  </a:lnTo>
                  <a:lnTo>
                    <a:pt x="8865" y="8648"/>
                  </a:lnTo>
                  <a:lnTo>
                    <a:pt x="9192" y="8376"/>
                  </a:lnTo>
                  <a:lnTo>
                    <a:pt x="9464" y="7996"/>
                  </a:lnTo>
                  <a:lnTo>
                    <a:pt x="9681" y="7615"/>
                  </a:lnTo>
                  <a:lnTo>
                    <a:pt x="9763" y="7397"/>
                  </a:lnTo>
                  <a:lnTo>
                    <a:pt x="9763" y="7397"/>
                  </a:lnTo>
                  <a:lnTo>
                    <a:pt x="9899" y="7560"/>
                  </a:lnTo>
                  <a:lnTo>
                    <a:pt x="10225" y="7887"/>
                  </a:lnTo>
                  <a:lnTo>
                    <a:pt x="10606" y="8159"/>
                  </a:lnTo>
                  <a:lnTo>
                    <a:pt x="11041" y="8322"/>
                  </a:lnTo>
                  <a:lnTo>
                    <a:pt x="11530" y="8431"/>
                  </a:lnTo>
                  <a:lnTo>
                    <a:pt x="11965" y="8431"/>
                  </a:lnTo>
                  <a:lnTo>
                    <a:pt x="12455" y="8376"/>
                  </a:lnTo>
                  <a:lnTo>
                    <a:pt x="12890" y="8213"/>
                  </a:lnTo>
                  <a:lnTo>
                    <a:pt x="13325" y="7996"/>
                  </a:lnTo>
                  <a:lnTo>
                    <a:pt x="13706" y="7669"/>
                  </a:lnTo>
                  <a:lnTo>
                    <a:pt x="14032" y="7343"/>
                  </a:lnTo>
                  <a:lnTo>
                    <a:pt x="14685" y="6581"/>
                  </a:lnTo>
                  <a:lnTo>
                    <a:pt x="15100" y="6132"/>
                  </a:lnTo>
                  <a:lnTo>
                    <a:pt x="15100" y="6132"/>
                  </a:lnTo>
                  <a:lnTo>
                    <a:pt x="16588" y="8485"/>
                  </a:lnTo>
                  <a:lnTo>
                    <a:pt x="17350" y="9464"/>
                  </a:lnTo>
                  <a:lnTo>
                    <a:pt x="17730" y="10008"/>
                  </a:lnTo>
                  <a:lnTo>
                    <a:pt x="18057" y="10497"/>
                  </a:lnTo>
                  <a:lnTo>
                    <a:pt x="18437" y="11150"/>
                  </a:lnTo>
                  <a:lnTo>
                    <a:pt x="18709" y="11585"/>
                  </a:lnTo>
                  <a:lnTo>
                    <a:pt x="18981" y="11966"/>
                  </a:lnTo>
                  <a:lnTo>
                    <a:pt x="19308" y="12292"/>
                  </a:lnTo>
                  <a:lnTo>
                    <a:pt x="19634" y="12510"/>
                  </a:lnTo>
                  <a:lnTo>
                    <a:pt x="19851" y="12564"/>
                  </a:lnTo>
                  <a:lnTo>
                    <a:pt x="20015" y="12618"/>
                  </a:lnTo>
                  <a:lnTo>
                    <a:pt x="20232" y="12564"/>
                  </a:lnTo>
                  <a:lnTo>
                    <a:pt x="20395" y="12510"/>
                  </a:lnTo>
                  <a:lnTo>
                    <a:pt x="20613" y="12346"/>
                  </a:lnTo>
                  <a:lnTo>
                    <a:pt x="20722" y="12129"/>
                  </a:lnTo>
                  <a:lnTo>
                    <a:pt x="20830" y="11911"/>
                  </a:lnTo>
                  <a:lnTo>
                    <a:pt x="20885" y="11694"/>
                  </a:lnTo>
                  <a:lnTo>
                    <a:pt x="20994" y="10932"/>
                  </a:lnTo>
                  <a:lnTo>
                    <a:pt x="20994" y="10171"/>
                  </a:lnTo>
                  <a:lnTo>
                    <a:pt x="21048" y="9083"/>
                  </a:lnTo>
                  <a:lnTo>
                    <a:pt x="21048" y="7941"/>
                  </a:lnTo>
                  <a:lnTo>
                    <a:pt x="21048" y="7343"/>
                  </a:lnTo>
                  <a:lnTo>
                    <a:pt x="20994" y="6745"/>
                  </a:lnTo>
                  <a:lnTo>
                    <a:pt x="20939" y="6146"/>
                  </a:lnTo>
                  <a:lnTo>
                    <a:pt x="20776" y="5548"/>
                  </a:lnTo>
                  <a:lnTo>
                    <a:pt x="20504" y="4569"/>
                  </a:lnTo>
                  <a:lnTo>
                    <a:pt x="20069" y="3590"/>
                  </a:lnTo>
                  <a:lnTo>
                    <a:pt x="19851" y="3155"/>
                  </a:lnTo>
                  <a:lnTo>
                    <a:pt x="19580" y="2720"/>
                  </a:lnTo>
                  <a:lnTo>
                    <a:pt x="19253" y="2339"/>
                  </a:lnTo>
                  <a:lnTo>
                    <a:pt x="18927" y="1959"/>
                  </a:lnTo>
                  <a:lnTo>
                    <a:pt x="18546" y="1578"/>
                  </a:lnTo>
                  <a:lnTo>
                    <a:pt x="18111" y="1252"/>
                  </a:lnTo>
                  <a:lnTo>
                    <a:pt x="17676" y="980"/>
                  </a:lnTo>
                  <a:lnTo>
                    <a:pt x="17241" y="708"/>
                  </a:lnTo>
                  <a:lnTo>
                    <a:pt x="16751" y="490"/>
                  </a:lnTo>
                  <a:lnTo>
                    <a:pt x="16316" y="327"/>
                  </a:lnTo>
                  <a:lnTo>
                    <a:pt x="15827" y="218"/>
                  </a:lnTo>
                  <a:lnTo>
                    <a:pt x="15283" y="109"/>
                  </a:lnTo>
                  <a:lnTo>
                    <a:pt x="143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62"/>
            <p:cNvSpPr/>
            <p:nvPr/>
          </p:nvSpPr>
          <p:spPr>
            <a:xfrm>
              <a:off x="6767422" y="3938563"/>
              <a:ext cx="20936" cy="36657"/>
            </a:xfrm>
            <a:custGeom>
              <a:avLst/>
              <a:gdLst/>
              <a:ahLst/>
              <a:cxnLst/>
              <a:rect l="l" t="t" r="r" b="b"/>
              <a:pathLst>
                <a:path w="1088" h="1905" extrusionOk="0">
                  <a:moveTo>
                    <a:pt x="762" y="1"/>
                  </a:moveTo>
                  <a:lnTo>
                    <a:pt x="653" y="55"/>
                  </a:lnTo>
                  <a:lnTo>
                    <a:pt x="598" y="164"/>
                  </a:lnTo>
                  <a:lnTo>
                    <a:pt x="0" y="1524"/>
                  </a:lnTo>
                  <a:lnTo>
                    <a:pt x="0" y="1578"/>
                  </a:lnTo>
                  <a:lnTo>
                    <a:pt x="0" y="1687"/>
                  </a:lnTo>
                  <a:lnTo>
                    <a:pt x="55" y="1796"/>
                  </a:lnTo>
                  <a:lnTo>
                    <a:pt x="109" y="1850"/>
                  </a:lnTo>
                  <a:lnTo>
                    <a:pt x="218" y="1904"/>
                  </a:lnTo>
                  <a:lnTo>
                    <a:pt x="326" y="1904"/>
                  </a:lnTo>
                  <a:lnTo>
                    <a:pt x="435" y="1850"/>
                  </a:lnTo>
                  <a:lnTo>
                    <a:pt x="490" y="1796"/>
                  </a:lnTo>
                  <a:lnTo>
                    <a:pt x="1088" y="382"/>
                  </a:lnTo>
                  <a:lnTo>
                    <a:pt x="1088" y="327"/>
                  </a:lnTo>
                  <a:lnTo>
                    <a:pt x="1088" y="218"/>
                  </a:lnTo>
                  <a:lnTo>
                    <a:pt x="1033" y="110"/>
                  </a:lnTo>
                  <a:lnTo>
                    <a:pt x="979" y="55"/>
                  </a:lnTo>
                  <a:lnTo>
                    <a:pt x="87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2"/>
            <p:cNvSpPr/>
            <p:nvPr/>
          </p:nvSpPr>
          <p:spPr>
            <a:xfrm>
              <a:off x="6798806" y="3945894"/>
              <a:ext cx="10487" cy="26189"/>
            </a:xfrm>
            <a:custGeom>
              <a:avLst/>
              <a:gdLst/>
              <a:ahLst/>
              <a:cxnLst/>
              <a:rect l="l" t="t" r="r" b="b"/>
              <a:pathLst>
                <a:path w="545" h="1361" extrusionOk="0">
                  <a:moveTo>
                    <a:pt x="273" y="1"/>
                  </a:moveTo>
                  <a:lnTo>
                    <a:pt x="164" y="55"/>
                  </a:lnTo>
                  <a:lnTo>
                    <a:pt x="110" y="109"/>
                  </a:lnTo>
                  <a:lnTo>
                    <a:pt x="55" y="164"/>
                  </a:lnTo>
                  <a:lnTo>
                    <a:pt x="1" y="273"/>
                  </a:lnTo>
                  <a:lnTo>
                    <a:pt x="1" y="1088"/>
                  </a:lnTo>
                  <a:lnTo>
                    <a:pt x="55" y="1143"/>
                  </a:lnTo>
                  <a:lnTo>
                    <a:pt x="110" y="1252"/>
                  </a:lnTo>
                  <a:lnTo>
                    <a:pt x="164" y="1306"/>
                  </a:lnTo>
                  <a:lnTo>
                    <a:pt x="273" y="1360"/>
                  </a:lnTo>
                  <a:lnTo>
                    <a:pt x="381" y="1306"/>
                  </a:lnTo>
                  <a:lnTo>
                    <a:pt x="490" y="1252"/>
                  </a:lnTo>
                  <a:lnTo>
                    <a:pt x="545" y="1197"/>
                  </a:lnTo>
                  <a:lnTo>
                    <a:pt x="545" y="1088"/>
                  </a:lnTo>
                  <a:lnTo>
                    <a:pt x="545" y="273"/>
                  </a:lnTo>
                  <a:lnTo>
                    <a:pt x="545" y="164"/>
                  </a:lnTo>
                  <a:lnTo>
                    <a:pt x="490" y="109"/>
                  </a:lnTo>
                  <a:lnTo>
                    <a:pt x="381" y="55"/>
                  </a:lnTo>
                  <a:lnTo>
                    <a:pt x="27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62"/>
            <p:cNvSpPr/>
            <p:nvPr/>
          </p:nvSpPr>
          <p:spPr>
            <a:xfrm>
              <a:off x="7419415" y="3725067"/>
              <a:ext cx="90016" cy="173760"/>
            </a:xfrm>
            <a:custGeom>
              <a:avLst/>
              <a:gdLst/>
              <a:ahLst/>
              <a:cxnLst/>
              <a:rect l="l" t="t" r="r" b="b"/>
              <a:pathLst>
                <a:path w="4678" h="9030" extrusionOk="0">
                  <a:moveTo>
                    <a:pt x="4351" y="1"/>
                  </a:moveTo>
                  <a:lnTo>
                    <a:pt x="4243" y="55"/>
                  </a:lnTo>
                  <a:lnTo>
                    <a:pt x="4188" y="110"/>
                  </a:lnTo>
                  <a:lnTo>
                    <a:pt x="2176" y="4406"/>
                  </a:lnTo>
                  <a:lnTo>
                    <a:pt x="55" y="8594"/>
                  </a:lnTo>
                  <a:lnTo>
                    <a:pt x="0" y="8703"/>
                  </a:lnTo>
                  <a:lnTo>
                    <a:pt x="0" y="8812"/>
                  </a:lnTo>
                  <a:lnTo>
                    <a:pt x="55" y="8920"/>
                  </a:lnTo>
                  <a:lnTo>
                    <a:pt x="163" y="8975"/>
                  </a:lnTo>
                  <a:lnTo>
                    <a:pt x="272" y="9029"/>
                  </a:lnTo>
                  <a:lnTo>
                    <a:pt x="327" y="9029"/>
                  </a:lnTo>
                  <a:lnTo>
                    <a:pt x="435" y="8975"/>
                  </a:lnTo>
                  <a:lnTo>
                    <a:pt x="490" y="8866"/>
                  </a:lnTo>
                  <a:lnTo>
                    <a:pt x="2611" y="4678"/>
                  </a:lnTo>
                  <a:lnTo>
                    <a:pt x="4678" y="382"/>
                  </a:lnTo>
                  <a:lnTo>
                    <a:pt x="4678" y="273"/>
                  </a:lnTo>
                  <a:lnTo>
                    <a:pt x="4678" y="164"/>
                  </a:lnTo>
                  <a:lnTo>
                    <a:pt x="4623" y="110"/>
                  </a:lnTo>
                  <a:lnTo>
                    <a:pt x="4514" y="55"/>
                  </a:lnTo>
                  <a:lnTo>
                    <a:pt x="44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2"/>
            <p:cNvSpPr/>
            <p:nvPr/>
          </p:nvSpPr>
          <p:spPr>
            <a:xfrm>
              <a:off x="7533485" y="3893574"/>
              <a:ext cx="72236" cy="104660"/>
            </a:xfrm>
            <a:custGeom>
              <a:avLst/>
              <a:gdLst/>
              <a:ahLst/>
              <a:cxnLst/>
              <a:rect l="l" t="t" r="r" b="b"/>
              <a:pathLst>
                <a:path w="3754" h="5439" extrusionOk="0">
                  <a:moveTo>
                    <a:pt x="3427" y="0"/>
                  </a:moveTo>
                  <a:lnTo>
                    <a:pt x="3318" y="55"/>
                  </a:lnTo>
                  <a:lnTo>
                    <a:pt x="3264" y="109"/>
                  </a:lnTo>
                  <a:lnTo>
                    <a:pt x="1687" y="2828"/>
                  </a:lnTo>
                  <a:lnTo>
                    <a:pt x="1415" y="3427"/>
                  </a:lnTo>
                  <a:lnTo>
                    <a:pt x="1088" y="4025"/>
                  </a:lnTo>
                  <a:lnTo>
                    <a:pt x="871" y="4297"/>
                  </a:lnTo>
                  <a:lnTo>
                    <a:pt x="653" y="4514"/>
                  </a:lnTo>
                  <a:lnTo>
                    <a:pt x="436" y="4786"/>
                  </a:lnTo>
                  <a:lnTo>
                    <a:pt x="164" y="4949"/>
                  </a:lnTo>
                  <a:lnTo>
                    <a:pt x="55" y="5004"/>
                  </a:lnTo>
                  <a:lnTo>
                    <a:pt x="1" y="5113"/>
                  </a:lnTo>
                  <a:lnTo>
                    <a:pt x="1" y="5221"/>
                  </a:lnTo>
                  <a:lnTo>
                    <a:pt x="55" y="5276"/>
                  </a:lnTo>
                  <a:lnTo>
                    <a:pt x="109" y="5385"/>
                  </a:lnTo>
                  <a:lnTo>
                    <a:pt x="218" y="5439"/>
                  </a:lnTo>
                  <a:lnTo>
                    <a:pt x="327" y="5439"/>
                  </a:lnTo>
                  <a:lnTo>
                    <a:pt x="436" y="5385"/>
                  </a:lnTo>
                  <a:lnTo>
                    <a:pt x="708" y="5221"/>
                  </a:lnTo>
                  <a:lnTo>
                    <a:pt x="979" y="5004"/>
                  </a:lnTo>
                  <a:lnTo>
                    <a:pt x="1197" y="4732"/>
                  </a:lnTo>
                  <a:lnTo>
                    <a:pt x="1415" y="4460"/>
                  </a:lnTo>
                  <a:lnTo>
                    <a:pt x="1741" y="3862"/>
                  </a:lnTo>
                  <a:lnTo>
                    <a:pt x="2067" y="3263"/>
                  </a:lnTo>
                  <a:lnTo>
                    <a:pt x="3699" y="381"/>
                  </a:lnTo>
                  <a:lnTo>
                    <a:pt x="3753" y="272"/>
                  </a:lnTo>
                  <a:lnTo>
                    <a:pt x="3753" y="218"/>
                  </a:lnTo>
                  <a:lnTo>
                    <a:pt x="3699" y="109"/>
                  </a:lnTo>
                  <a:lnTo>
                    <a:pt x="3590" y="55"/>
                  </a:lnTo>
                  <a:lnTo>
                    <a:pt x="34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62"/>
            <p:cNvSpPr/>
            <p:nvPr/>
          </p:nvSpPr>
          <p:spPr>
            <a:xfrm>
              <a:off x="7381738" y="3021792"/>
              <a:ext cx="79548" cy="147590"/>
            </a:xfrm>
            <a:custGeom>
              <a:avLst/>
              <a:gdLst/>
              <a:ahLst/>
              <a:cxnLst/>
              <a:rect l="l" t="t" r="r" b="b"/>
              <a:pathLst>
                <a:path w="4134" h="7670" extrusionOk="0">
                  <a:moveTo>
                    <a:pt x="2230" y="3427"/>
                  </a:moveTo>
                  <a:lnTo>
                    <a:pt x="2393" y="3482"/>
                  </a:lnTo>
                  <a:lnTo>
                    <a:pt x="2557" y="3591"/>
                  </a:lnTo>
                  <a:lnTo>
                    <a:pt x="2720" y="3699"/>
                  </a:lnTo>
                  <a:lnTo>
                    <a:pt x="2829" y="3862"/>
                  </a:lnTo>
                  <a:lnTo>
                    <a:pt x="2829" y="4026"/>
                  </a:lnTo>
                  <a:lnTo>
                    <a:pt x="2774" y="4189"/>
                  </a:lnTo>
                  <a:lnTo>
                    <a:pt x="2611" y="4352"/>
                  </a:lnTo>
                  <a:lnTo>
                    <a:pt x="2393" y="4406"/>
                  </a:lnTo>
                  <a:lnTo>
                    <a:pt x="2176" y="4461"/>
                  </a:lnTo>
                  <a:lnTo>
                    <a:pt x="1958" y="4406"/>
                  </a:lnTo>
                  <a:lnTo>
                    <a:pt x="1632" y="4189"/>
                  </a:lnTo>
                  <a:lnTo>
                    <a:pt x="1360" y="3971"/>
                  </a:lnTo>
                  <a:lnTo>
                    <a:pt x="1219" y="3688"/>
                  </a:lnTo>
                  <a:lnTo>
                    <a:pt x="1219" y="3688"/>
                  </a:lnTo>
                  <a:lnTo>
                    <a:pt x="1523" y="3536"/>
                  </a:lnTo>
                  <a:lnTo>
                    <a:pt x="1850" y="3482"/>
                  </a:lnTo>
                  <a:lnTo>
                    <a:pt x="2230" y="3427"/>
                  </a:lnTo>
                  <a:close/>
                  <a:moveTo>
                    <a:pt x="1850" y="5929"/>
                  </a:moveTo>
                  <a:lnTo>
                    <a:pt x="2013" y="6038"/>
                  </a:lnTo>
                  <a:lnTo>
                    <a:pt x="2067" y="6147"/>
                  </a:lnTo>
                  <a:lnTo>
                    <a:pt x="2067" y="6310"/>
                  </a:lnTo>
                  <a:lnTo>
                    <a:pt x="1904" y="6419"/>
                  </a:lnTo>
                  <a:lnTo>
                    <a:pt x="1795" y="6473"/>
                  </a:lnTo>
                  <a:lnTo>
                    <a:pt x="1686" y="6473"/>
                  </a:lnTo>
                  <a:lnTo>
                    <a:pt x="1469" y="6419"/>
                  </a:lnTo>
                  <a:lnTo>
                    <a:pt x="1336" y="6352"/>
                  </a:lnTo>
                  <a:lnTo>
                    <a:pt x="1336" y="6352"/>
                  </a:lnTo>
                  <a:lnTo>
                    <a:pt x="1360" y="6255"/>
                  </a:lnTo>
                  <a:lnTo>
                    <a:pt x="1469" y="6092"/>
                  </a:lnTo>
                  <a:lnTo>
                    <a:pt x="1632" y="5984"/>
                  </a:lnTo>
                  <a:lnTo>
                    <a:pt x="1850" y="5929"/>
                  </a:lnTo>
                  <a:close/>
                  <a:moveTo>
                    <a:pt x="2829" y="1"/>
                  </a:moveTo>
                  <a:lnTo>
                    <a:pt x="2230" y="164"/>
                  </a:lnTo>
                  <a:lnTo>
                    <a:pt x="1741" y="382"/>
                  </a:lnTo>
                  <a:lnTo>
                    <a:pt x="1251" y="708"/>
                  </a:lnTo>
                  <a:lnTo>
                    <a:pt x="925" y="1143"/>
                  </a:lnTo>
                  <a:lnTo>
                    <a:pt x="762" y="1361"/>
                  </a:lnTo>
                  <a:lnTo>
                    <a:pt x="599" y="1633"/>
                  </a:lnTo>
                  <a:lnTo>
                    <a:pt x="544" y="1905"/>
                  </a:lnTo>
                  <a:lnTo>
                    <a:pt x="490" y="2176"/>
                  </a:lnTo>
                  <a:lnTo>
                    <a:pt x="435" y="2775"/>
                  </a:lnTo>
                  <a:lnTo>
                    <a:pt x="544" y="3373"/>
                  </a:lnTo>
                  <a:lnTo>
                    <a:pt x="592" y="3491"/>
                  </a:lnTo>
                  <a:lnTo>
                    <a:pt x="435" y="3699"/>
                  </a:lnTo>
                  <a:lnTo>
                    <a:pt x="272" y="3971"/>
                  </a:lnTo>
                  <a:lnTo>
                    <a:pt x="164" y="4189"/>
                  </a:lnTo>
                  <a:lnTo>
                    <a:pt x="55" y="4461"/>
                  </a:lnTo>
                  <a:lnTo>
                    <a:pt x="0" y="4733"/>
                  </a:lnTo>
                  <a:lnTo>
                    <a:pt x="0" y="5005"/>
                  </a:lnTo>
                  <a:lnTo>
                    <a:pt x="0" y="5277"/>
                  </a:lnTo>
                  <a:lnTo>
                    <a:pt x="55" y="5548"/>
                  </a:lnTo>
                  <a:lnTo>
                    <a:pt x="164" y="5820"/>
                  </a:lnTo>
                  <a:lnTo>
                    <a:pt x="327" y="6092"/>
                  </a:lnTo>
                  <a:lnTo>
                    <a:pt x="490" y="6310"/>
                  </a:lnTo>
                  <a:lnTo>
                    <a:pt x="707" y="6527"/>
                  </a:lnTo>
                  <a:lnTo>
                    <a:pt x="731" y="6551"/>
                  </a:lnTo>
                  <a:lnTo>
                    <a:pt x="731" y="6551"/>
                  </a:lnTo>
                  <a:lnTo>
                    <a:pt x="707" y="6691"/>
                  </a:lnTo>
                  <a:lnTo>
                    <a:pt x="762" y="7071"/>
                  </a:lnTo>
                  <a:lnTo>
                    <a:pt x="762" y="7452"/>
                  </a:lnTo>
                  <a:lnTo>
                    <a:pt x="816" y="7561"/>
                  </a:lnTo>
                  <a:lnTo>
                    <a:pt x="871" y="7615"/>
                  </a:lnTo>
                  <a:lnTo>
                    <a:pt x="979" y="7670"/>
                  </a:lnTo>
                  <a:lnTo>
                    <a:pt x="1088" y="7670"/>
                  </a:lnTo>
                  <a:lnTo>
                    <a:pt x="1197" y="7615"/>
                  </a:lnTo>
                  <a:lnTo>
                    <a:pt x="1251" y="7561"/>
                  </a:lnTo>
                  <a:lnTo>
                    <a:pt x="1306" y="7452"/>
                  </a:lnTo>
                  <a:lnTo>
                    <a:pt x="1306" y="7343"/>
                  </a:lnTo>
                  <a:lnTo>
                    <a:pt x="1251" y="6963"/>
                  </a:lnTo>
                  <a:lnTo>
                    <a:pt x="1256" y="6920"/>
                  </a:lnTo>
                  <a:lnTo>
                    <a:pt x="1256" y="6920"/>
                  </a:lnTo>
                  <a:lnTo>
                    <a:pt x="1469" y="6963"/>
                  </a:lnTo>
                  <a:lnTo>
                    <a:pt x="1741" y="7017"/>
                  </a:lnTo>
                  <a:lnTo>
                    <a:pt x="2067" y="6963"/>
                  </a:lnTo>
                  <a:lnTo>
                    <a:pt x="2339" y="6799"/>
                  </a:lnTo>
                  <a:lnTo>
                    <a:pt x="2502" y="6582"/>
                  </a:lnTo>
                  <a:lnTo>
                    <a:pt x="2611" y="6364"/>
                  </a:lnTo>
                  <a:lnTo>
                    <a:pt x="2611" y="6092"/>
                  </a:lnTo>
                  <a:lnTo>
                    <a:pt x="2557" y="5875"/>
                  </a:lnTo>
                  <a:lnTo>
                    <a:pt x="2393" y="5657"/>
                  </a:lnTo>
                  <a:lnTo>
                    <a:pt x="2176" y="5494"/>
                  </a:lnTo>
                  <a:lnTo>
                    <a:pt x="1850" y="5385"/>
                  </a:lnTo>
                  <a:lnTo>
                    <a:pt x="1578" y="5440"/>
                  </a:lnTo>
                  <a:lnTo>
                    <a:pt x="1306" y="5548"/>
                  </a:lnTo>
                  <a:lnTo>
                    <a:pt x="1088" y="5766"/>
                  </a:lnTo>
                  <a:lnTo>
                    <a:pt x="925" y="5984"/>
                  </a:lnTo>
                  <a:lnTo>
                    <a:pt x="917" y="6001"/>
                  </a:lnTo>
                  <a:lnTo>
                    <a:pt x="816" y="5875"/>
                  </a:lnTo>
                  <a:lnTo>
                    <a:pt x="653" y="5603"/>
                  </a:lnTo>
                  <a:lnTo>
                    <a:pt x="544" y="5222"/>
                  </a:lnTo>
                  <a:lnTo>
                    <a:pt x="544" y="4896"/>
                  </a:lnTo>
                  <a:lnTo>
                    <a:pt x="599" y="4569"/>
                  </a:lnTo>
                  <a:lnTo>
                    <a:pt x="707" y="4243"/>
                  </a:lnTo>
                  <a:lnTo>
                    <a:pt x="850" y="4064"/>
                  </a:lnTo>
                  <a:lnTo>
                    <a:pt x="850" y="4064"/>
                  </a:lnTo>
                  <a:lnTo>
                    <a:pt x="925" y="4189"/>
                  </a:lnTo>
                  <a:lnTo>
                    <a:pt x="1088" y="4406"/>
                  </a:lnTo>
                  <a:lnTo>
                    <a:pt x="1306" y="4624"/>
                  </a:lnTo>
                  <a:lnTo>
                    <a:pt x="1578" y="4787"/>
                  </a:lnTo>
                  <a:lnTo>
                    <a:pt x="1850" y="4896"/>
                  </a:lnTo>
                  <a:lnTo>
                    <a:pt x="2121" y="4950"/>
                  </a:lnTo>
                  <a:lnTo>
                    <a:pt x="2393" y="4950"/>
                  </a:lnTo>
                  <a:lnTo>
                    <a:pt x="2665" y="4896"/>
                  </a:lnTo>
                  <a:lnTo>
                    <a:pt x="2937" y="4787"/>
                  </a:lnTo>
                  <a:lnTo>
                    <a:pt x="3155" y="4569"/>
                  </a:lnTo>
                  <a:lnTo>
                    <a:pt x="3318" y="4298"/>
                  </a:lnTo>
                  <a:lnTo>
                    <a:pt x="3372" y="4080"/>
                  </a:lnTo>
                  <a:lnTo>
                    <a:pt x="3372" y="3808"/>
                  </a:lnTo>
                  <a:lnTo>
                    <a:pt x="3264" y="3591"/>
                  </a:lnTo>
                  <a:lnTo>
                    <a:pt x="3155" y="3373"/>
                  </a:lnTo>
                  <a:lnTo>
                    <a:pt x="2937" y="3210"/>
                  </a:lnTo>
                  <a:lnTo>
                    <a:pt x="2720" y="3047"/>
                  </a:lnTo>
                  <a:lnTo>
                    <a:pt x="2502" y="2938"/>
                  </a:lnTo>
                  <a:lnTo>
                    <a:pt x="1632" y="2938"/>
                  </a:lnTo>
                  <a:lnTo>
                    <a:pt x="1360" y="3047"/>
                  </a:lnTo>
                  <a:lnTo>
                    <a:pt x="1088" y="3155"/>
                  </a:lnTo>
                  <a:lnTo>
                    <a:pt x="1025" y="3203"/>
                  </a:lnTo>
                  <a:lnTo>
                    <a:pt x="1025" y="3203"/>
                  </a:lnTo>
                  <a:lnTo>
                    <a:pt x="979" y="2883"/>
                  </a:lnTo>
                  <a:lnTo>
                    <a:pt x="979" y="2503"/>
                  </a:lnTo>
                  <a:lnTo>
                    <a:pt x="1034" y="2122"/>
                  </a:lnTo>
                  <a:lnTo>
                    <a:pt x="1143" y="1741"/>
                  </a:lnTo>
                  <a:lnTo>
                    <a:pt x="1360" y="1415"/>
                  </a:lnTo>
                  <a:lnTo>
                    <a:pt x="1632" y="1143"/>
                  </a:lnTo>
                  <a:lnTo>
                    <a:pt x="1904" y="871"/>
                  </a:lnTo>
                  <a:lnTo>
                    <a:pt x="2285" y="708"/>
                  </a:lnTo>
                  <a:lnTo>
                    <a:pt x="2611" y="599"/>
                  </a:lnTo>
                  <a:lnTo>
                    <a:pt x="3046" y="545"/>
                  </a:lnTo>
                  <a:lnTo>
                    <a:pt x="3427" y="599"/>
                  </a:lnTo>
                  <a:lnTo>
                    <a:pt x="3807" y="654"/>
                  </a:lnTo>
                  <a:lnTo>
                    <a:pt x="3916" y="708"/>
                  </a:lnTo>
                  <a:lnTo>
                    <a:pt x="4025" y="654"/>
                  </a:lnTo>
                  <a:lnTo>
                    <a:pt x="4079" y="599"/>
                  </a:lnTo>
                  <a:lnTo>
                    <a:pt x="4134" y="490"/>
                  </a:lnTo>
                  <a:lnTo>
                    <a:pt x="4134" y="382"/>
                  </a:lnTo>
                  <a:lnTo>
                    <a:pt x="4134" y="273"/>
                  </a:lnTo>
                  <a:lnTo>
                    <a:pt x="4079" y="219"/>
                  </a:lnTo>
                  <a:lnTo>
                    <a:pt x="3971" y="164"/>
                  </a:lnTo>
                  <a:lnTo>
                    <a:pt x="3644" y="55"/>
                  </a:lnTo>
                  <a:lnTo>
                    <a:pt x="33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 name="Google Shape;2674;p78"/>
          <p:cNvSpPr txBox="1">
            <a:spLocks/>
          </p:cNvSpPr>
          <p:nvPr/>
        </p:nvSpPr>
        <p:spPr>
          <a:xfrm>
            <a:off x="0" y="2268769"/>
            <a:ext cx="5802386" cy="2350478"/>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Yusei Magic"/>
              <a:buNone/>
              <a:defRPr sz="7000" b="1" i="0" u="none" strike="noStrike" cap="none">
                <a:solidFill>
                  <a:schemeClr val="dk1"/>
                </a:solidFill>
                <a:latin typeface="Yusei Magic"/>
                <a:ea typeface="Yusei Magic"/>
                <a:cs typeface="Yusei Magic"/>
                <a:sym typeface="Yusei Magic"/>
              </a:defRPr>
            </a:lvl1pPr>
            <a:lvl2pPr marR="0" lvl="1"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2pPr>
            <a:lvl3pPr marR="0" lvl="2"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3pPr>
            <a:lvl4pPr marR="0" lvl="3"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4pPr>
            <a:lvl5pPr marR="0" lvl="4"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5pPr>
            <a:lvl6pPr marR="0" lvl="5"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6pPr>
            <a:lvl7pPr marR="0" lvl="6"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7pPr>
            <a:lvl8pPr marR="0" lvl="7"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8pPr>
            <a:lvl9pPr marR="0" lvl="8"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9pPr>
          </a:lstStyle>
          <a:p>
            <a:pPr algn="r"/>
            <a:r>
              <a:rPr lang="ru-RU" dirty="0"/>
              <a:t>ДЯКУЮ ЗА УВАГУ!</a:t>
            </a:r>
          </a:p>
        </p:txBody>
      </p:sp>
      <p:sp>
        <p:nvSpPr>
          <p:cNvPr id="4" name="TextBox 3"/>
          <p:cNvSpPr txBox="1"/>
          <p:nvPr/>
        </p:nvSpPr>
        <p:spPr>
          <a:xfrm>
            <a:off x="711200" y="327378"/>
            <a:ext cx="184731" cy="307777"/>
          </a:xfrm>
          <a:prstGeom prst="rect">
            <a:avLst/>
          </a:prstGeom>
          <a:noFill/>
        </p:spPr>
        <p:txBody>
          <a:bodyPr wrap="none" rtlCol="0">
            <a:spAutoFit/>
          </a:bodyPr>
          <a:lstStyle/>
          <a:p>
            <a:endParaRPr lang="ru-RU" dirty="0"/>
          </a:p>
        </p:txBody>
      </p:sp>
    </p:spTree>
  </p:cSld>
  <p:clrMapOvr>
    <a:masterClrMapping/>
  </p:clrMapOvr>
</p:sld>
</file>

<file path=ppt/theme/theme1.xml><?xml version="1.0" encoding="utf-8"?>
<a:theme xmlns:a="http://schemas.openxmlformats.org/drawingml/2006/main" name="Youth Mental Health First Aid Workshop by Slidesgo">
  <a:themeElements>
    <a:clrScheme name="Simple Light">
      <a:dk1>
        <a:srgbClr val="332C27"/>
      </a:dk1>
      <a:lt1>
        <a:srgbClr val="EC9494"/>
      </a:lt1>
      <a:dk2>
        <a:srgbClr val="FFFFFF"/>
      </a:dk2>
      <a:lt2>
        <a:srgbClr val="F8FAC4"/>
      </a:lt2>
      <a:accent1>
        <a:srgbClr val="926BDD"/>
      </a:accent1>
      <a:accent2>
        <a:srgbClr val="DDBAA1"/>
      </a:accent2>
      <a:accent3>
        <a:srgbClr val="FFFFFF"/>
      </a:accent3>
      <a:accent4>
        <a:srgbClr val="FFFFFF"/>
      </a:accent4>
      <a:accent5>
        <a:srgbClr val="FFFFFF"/>
      </a:accent5>
      <a:accent6>
        <a:srgbClr val="FFFFFF"/>
      </a:accent6>
      <a:hlink>
        <a:srgbClr val="332C2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A19722BFB1424E489F3AFBF8A1B4B039" ma:contentTypeVersion="4" ma:contentTypeDescription="Створення нового документа." ma:contentTypeScope="" ma:versionID="87ef62fcc422686a1f02c900a034c4eb">
  <xsd:schema xmlns:xsd="http://www.w3.org/2001/XMLSchema" xmlns:xs="http://www.w3.org/2001/XMLSchema" xmlns:p="http://schemas.microsoft.com/office/2006/metadata/properties" xmlns:ns2="94220162-0922-4359-856c-38177228325c" targetNamespace="http://schemas.microsoft.com/office/2006/metadata/properties" ma:root="true" ma:fieldsID="780fc60f1c460b5ea2aefb2d36e4f5cf" ns2:_="">
    <xsd:import namespace="94220162-0922-4359-856c-38177228325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20162-0922-4359-856c-381772283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FA035E-A27F-4721-A485-F136EBE41F0D}">
  <ds:schemaRefs>
    <ds:schemaRef ds:uri="http://schemas.microsoft.com/sharepoint/v3/contenttype/forms"/>
  </ds:schemaRefs>
</ds:datastoreItem>
</file>

<file path=customXml/itemProps2.xml><?xml version="1.0" encoding="utf-8"?>
<ds:datastoreItem xmlns:ds="http://schemas.openxmlformats.org/officeDocument/2006/customXml" ds:itemID="{AAF0E433-3790-42E9-9DEE-6A0785D6ED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20162-0922-4359-856c-3817722832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195</TotalTime>
  <Words>1812</Words>
  <Application>Microsoft Office PowerPoint</Application>
  <PresentationFormat>Экран (16:9)</PresentationFormat>
  <Paragraphs>141</Paragraphs>
  <Slides>29</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Youth Mental Health First Aid Workshop by Slidesgo</vt:lpstr>
      <vt:lpstr>Когнітивно-поведінкова терапія і нейролінгвіністічне програмування</vt:lpstr>
      <vt:lpstr>Презентация PowerPoint</vt:lpstr>
      <vt:lpstr>Основоположники</vt:lpstr>
      <vt:lpstr>Характеристика методу</vt:lpstr>
      <vt:lpstr>Основні ірраціональні переконання за  А. Еллісом</vt:lpstr>
      <vt:lpstr>01</vt:lpstr>
      <vt:lpstr>Раціонально-емотивно поведінкова терапія</vt:lpstr>
      <vt:lpstr>А – активуюча подія</vt:lpstr>
      <vt:lpstr>В - переконання</vt:lpstr>
      <vt:lpstr>В - переконання</vt:lpstr>
      <vt:lpstr>С - наслідки</vt:lpstr>
      <vt:lpstr>Самоефективність</vt:lpstr>
      <vt:lpstr>Процеси, які підтримують проблеми</vt:lpstr>
      <vt:lpstr>Процеси, які підтримують проблеми</vt:lpstr>
      <vt:lpstr>Техніки оспорювання</vt:lpstr>
      <vt:lpstr>Техніки оспорювання</vt:lpstr>
      <vt:lpstr>Техніки оспорювання</vt:lpstr>
      <vt:lpstr>Техніки оспорювання</vt:lpstr>
      <vt:lpstr>Техніки оспорювання</vt:lpstr>
      <vt:lpstr>Презентация PowerPoint</vt:lpstr>
      <vt:lpstr>Основоположники</vt:lpstr>
      <vt:lpstr>Презентация PowerPoint</vt:lpstr>
      <vt:lpstr>Значення НЛП</vt:lpstr>
      <vt:lpstr>Презентация PowerPoint</vt:lpstr>
      <vt:lpstr>Презентация PowerPoint</vt:lpstr>
      <vt:lpstr>Презентация PowerPoint</vt:lpstr>
      <vt:lpstr>Область застосування НЛП</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Когнітивно-поведінкова терапія і нейролінгвіністічне програмування</dc:title>
  <cp:lastModifiedBy>Яловчук Еліна Юріївна</cp:lastModifiedBy>
  <cp:revision>23</cp:revision>
  <dcterms:modified xsi:type="dcterms:W3CDTF">2024-02-17T12:36:54Z</dcterms:modified>
</cp:coreProperties>
</file>