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42AC22-BF2D-44A6-A99B-79D038FAC269}" v="2" dt="2024-02-17T13:44:59.6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0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BD9A-13D2-4758-887E-23CC8FAE2324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2E7F-57B1-4672-86B2-3346D46DF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202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BD9A-13D2-4758-887E-23CC8FAE2324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2E7F-57B1-4672-86B2-3346D46DF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627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BD9A-13D2-4758-887E-23CC8FAE2324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2E7F-57B1-4672-86B2-3346D46DF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584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BD9A-13D2-4758-887E-23CC8FAE2324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2E7F-57B1-4672-86B2-3346D46DF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069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BD9A-13D2-4758-887E-23CC8FAE2324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2E7F-57B1-4672-86B2-3346D46DF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982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BD9A-13D2-4758-887E-23CC8FAE2324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2E7F-57B1-4672-86B2-3346D46DF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814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BD9A-13D2-4758-887E-23CC8FAE2324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2E7F-57B1-4672-86B2-3346D46DF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742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BD9A-13D2-4758-887E-23CC8FAE2324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2E7F-57B1-4672-86B2-3346D46DF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273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BD9A-13D2-4758-887E-23CC8FAE2324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2E7F-57B1-4672-86B2-3346D46DF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569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BD9A-13D2-4758-887E-23CC8FAE2324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2E7F-57B1-4672-86B2-3346D46DF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431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BD9A-13D2-4758-887E-23CC8FAE2324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2E7F-57B1-4672-86B2-3346D46DF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529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EBD9A-13D2-4758-887E-23CC8FAE2324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A2E7F-57B1-4672-86B2-3346D46DF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557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ВОЛЯ</a:t>
            </a:r>
          </a:p>
        </p:txBody>
      </p:sp>
    </p:spTree>
    <p:extLst>
      <p:ext uri="{BB962C8B-B14F-4D97-AF65-F5344CB8AC3E}">
        <p14:creationId xmlns:p14="http://schemas.microsoft.com/office/powerpoint/2010/main" val="949869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Воля — </a:t>
            </a:r>
            <a:r>
              <a:rPr lang="ru-RU" dirty="0" err="1"/>
              <a:t>психічна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, яка доступна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людині</a:t>
            </a:r>
            <a:r>
              <a:rPr lang="ru-RU" dirty="0"/>
              <a:t>. Вона </a:t>
            </a:r>
            <a:r>
              <a:rPr lang="ru-RU" dirty="0" err="1"/>
              <a:t>проявляється</a:t>
            </a:r>
            <a:r>
              <a:rPr lang="ru-RU" dirty="0"/>
              <a:t>, коли </a:t>
            </a:r>
            <a:r>
              <a:rPr lang="ru-RU" dirty="0" err="1"/>
              <a:t>індивід</a:t>
            </a:r>
            <a:r>
              <a:rPr lang="ru-RU" dirty="0"/>
              <a:t> </a:t>
            </a:r>
            <a:r>
              <a:rPr lang="ru-RU" dirty="0" err="1"/>
              <a:t>намітив</a:t>
            </a:r>
            <a:r>
              <a:rPr lang="ru-RU" dirty="0"/>
              <a:t> </a:t>
            </a:r>
            <a:r>
              <a:rPr lang="ru-RU" dirty="0" err="1"/>
              <a:t>собі</a:t>
            </a:r>
            <a:r>
              <a:rPr lang="ru-RU" dirty="0"/>
              <a:t> мету, але на шляху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виникли</a:t>
            </a:r>
            <a:r>
              <a:rPr lang="ru-RU" dirty="0"/>
              <a:t> </a:t>
            </a:r>
            <a:r>
              <a:rPr lang="ru-RU" dirty="0" err="1"/>
              <a:t>якісь</a:t>
            </a:r>
            <a:r>
              <a:rPr lang="ru-RU" dirty="0"/>
              <a:t> </a:t>
            </a:r>
            <a:r>
              <a:rPr lang="ru-RU" dirty="0" err="1"/>
              <a:t>труднощі</a:t>
            </a:r>
            <a:r>
              <a:rPr lang="ru-RU" dirty="0"/>
              <a:t>, </a:t>
            </a:r>
            <a:r>
              <a:rPr lang="ru-RU" dirty="0" err="1"/>
              <a:t>перешкоди</a:t>
            </a:r>
            <a:r>
              <a:rPr lang="ru-RU" dirty="0"/>
              <a:t>. </a:t>
            </a:r>
            <a:r>
              <a:rPr lang="ru-RU" dirty="0" err="1"/>
              <a:t>Щоб</a:t>
            </a:r>
            <a:r>
              <a:rPr lang="ru-RU" dirty="0"/>
              <a:t> не </a:t>
            </a:r>
            <a:r>
              <a:rPr lang="ru-RU" dirty="0" err="1"/>
              <a:t>стояти</a:t>
            </a:r>
            <a:r>
              <a:rPr lang="ru-RU" dirty="0"/>
              <a:t> на </a:t>
            </a:r>
            <a:r>
              <a:rPr lang="ru-RU" dirty="0" err="1"/>
              <a:t>місці</a:t>
            </a:r>
            <a:r>
              <a:rPr lang="ru-RU" dirty="0"/>
              <a:t>, </a:t>
            </a:r>
            <a:r>
              <a:rPr lang="ru-RU" dirty="0" err="1"/>
              <a:t>продовжувати</a:t>
            </a:r>
            <a:r>
              <a:rPr lang="ru-RU" dirty="0"/>
              <a:t> </a:t>
            </a:r>
            <a:r>
              <a:rPr lang="ru-RU" dirty="0" err="1"/>
              <a:t>рухатися</a:t>
            </a:r>
            <a:r>
              <a:rPr lang="ru-RU" dirty="0"/>
              <a:t> </a:t>
            </a:r>
            <a:r>
              <a:rPr lang="ru-RU" dirty="0" err="1"/>
              <a:t>далі</a:t>
            </a:r>
            <a:r>
              <a:rPr lang="ru-RU" dirty="0"/>
              <a:t>,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застосувати</a:t>
            </a:r>
            <a:r>
              <a:rPr lang="ru-RU" dirty="0"/>
              <a:t> </a:t>
            </a:r>
            <a:r>
              <a:rPr lang="ru-RU" dirty="0" err="1"/>
              <a:t>вольові</a:t>
            </a:r>
            <a:r>
              <a:rPr lang="ru-RU" dirty="0"/>
              <a:t> </a:t>
            </a:r>
            <a:r>
              <a:rPr lang="ru-RU" dirty="0" err="1"/>
              <a:t>зусилля</a:t>
            </a:r>
            <a:r>
              <a:rPr lang="ru-RU" dirty="0"/>
              <a:t>.</a:t>
            </a:r>
          </a:p>
          <a:p>
            <a:r>
              <a:rPr lang="ru-RU" dirty="0"/>
              <a:t>У </a:t>
            </a:r>
            <a:r>
              <a:rPr lang="ru-RU" dirty="0" err="1"/>
              <a:t>психології</a:t>
            </a:r>
            <a:r>
              <a:rPr lang="ru-RU" dirty="0"/>
              <a:t> волею </a:t>
            </a:r>
            <a:r>
              <a:rPr lang="ru-RU" dirty="0" err="1"/>
              <a:t>називається</a:t>
            </a:r>
            <a:r>
              <a:rPr lang="ru-RU" dirty="0"/>
              <a:t> сторона </a:t>
            </a:r>
            <a:r>
              <a:rPr lang="ru-RU" dirty="0" err="1"/>
              <a:t>свідомості</a:t>
            </a:r>
            <a:r>
              <a:rPr lang="ru-RU" dirty="0"/>
              <a:t>, яка </a:t>
            </a:r>
            <a:r>
              <a:rPr lang="ru-RU" dirty="0" err="1"/>
              <a:t>потрібна</a:t>
            </a:r>
            <a:r>
              <a:rPr lang="ru-RU" dirty="0"/>
              <a:t> для початку </a:t>
            </a:r>
            <a:r>
              <a:rPr lang="ru-RU" dirty="0" err="1"/>
              <a:t>діяльності</a:t>
            </a:r>
            <a:r>
              <a:rPr lang="ru-RU" dirty="0"/>
              <a:t>,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тривалого</a:t>
            </a:r>
            <a:r>
              <a:rPr lang="ru-RU" dirty="0"/>
              <a:t> </a:t>
            </a:r>
            <a:r>
              <a:rPr lang="ru-RU" dirty="0" err="1"/>
              <a:t>утримання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9086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Класифікація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Духовна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вільна</a:t>
            </a:r>
            <a:r>
              <a:rPr lang="ru-RU" dirty="0"/>
              <a:t>. </a:t>
            </a:r>
            <a:r>
              <a:rPr lang="ru-RU" dirty="0" err="1"/>
              <a:t>Розвинена</a:t>
            </a:r>
            <a:r>
              <a:rPr lang="ru-RU" dirty="0"/>
              <a:t> у </a:t>
            </a:r>
            <a:r>
              <a:rPr lang="ru-RU" dirty="0" err="1"/>
              <a:t>віруючих</a:t>
            </a:r>
            <a:r>
              <a:rPr lang="ru-RU" dirty="0"/>
              <a:t> людей. Вони </a:t>
            </a:r>
            <a:r>
              <a:rPr lang="ru-RU" dirty="0" err="1"/>
              <a:t>самостійно</a:t>
            </a:r>
            <a:r>
              <a:rPr lang="ru-RU" dirty="0"/>
              <a:t> </a:t>
            </a:r>
            <a:r>
              <a:rPr lang="ru-RU" dirty="0" err="1"/>
              <a:t>ухвалюють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про </a:t>
            </a:r>
            <a:r>
              <a:rPr lang="ru-RU" dirty="0" err="1"/>
              <a:t>обмеження</a:t>
            </a:r>
            <a:r>
              <a:rPr lang="ru-RU" dirty="0"/>
              <a:t> себе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мирських</a:t>
            </a:r>
            <a:r>
              <a:rPr lang="ru-RU" dirty="0"/>
              <a:t> благ, </a:t>
            </a:r>
            <a:r>
              <a:rPr lang="ru-RU" dirty="0" err="1"/>
              <a:t>ведення</a:t>
            </a:r>
            <a:r>
              <a:rPr lang="ru-RU" dirty="0"/>
              <a:t> аскетичного способу </a:t>
            </a:r>
            <a:r>
              <a:rPr lang="ru-RU" dirty="0" err="1"/>
              <a:t>життя</a:t>
            </a:r>
            <a:r>
              <a:rPr lang="ru-RU" dirty="0"/>
              <a:t>.</a:t>
            </a:r>
          </a:p>
          <a:p>
            <a:r>
              <a:rPr lang="ru-RU" dirty="0" err="1"/>
              <a:t>Природний</a:t>
            </a:r>
            <a:r>
              <a:rPr lang="ru-RU" dirty="0"/>
              <a:t>. </a:t>
            </a:r>
            <a:r>
              <a:rPr lang="ru-RU" dirty="0" err="1"/>
              <a:t>Притаманна</a:t>
            </a:r>
            <a:r>
              <a:rPr lang="ru-RU" dirty="0"/>
              <a:t> будь-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індивіду</a:t>
            </a:r>
            <a:r>
              <a:rPr lang="ru-RU" dirty="0"/>
              <a:t>, але </a:t>
            </a:r>
            <a:r>
              <a:rPr lang="ru-RU" dirty="0" err="1"/>
              <a:t>розвинена</a:t>
            </a:r>
            <a:r>
              <a:rPr lang="ru-RU" dirty="0"/>
              <a:t> </a:t>
            </a:r>
            <a:r>
              <a:rPr lang="ru-RU" dirty="0" err="1"/>
              <a:t>різною</a:t>
            </a:r>
            <a:r>
              <a:rPr lang="ru-RU" dirty="0"/>
              <a:t> </a:t>
            </a:r>
            <a:r>
              <a:rPr lang="ru-RU" dirty="0" err="1"/>
              <a:t>мірою</a:t>
            </a:r>
            <a:r>
              <a:rPr lang="ru-RU" dirty="0"/>
              <a:t>. </a:t>
            </a:r>
            <a:r>
              <a:rPr lang="ru-RU" dirty="0" err="1"/>
              <a:t>Допомагає</a:t>
            </a:r>
            <a:r>
              <a:rPr lang="ru-RU" dirty="0"/>
              <a:t> </a:t>
            </a:r>
            <a:r>
              <a:rPr lang="ru-RU" dirty="0" err="1"/>
              <a:t>долати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труднощі</a:t>
            </a:r>
            <a:r>
              <a:rPr lang="ru-RU" dirty="0"/>
              <a:t> по </a:t>
            </a:r>
            <a:r>
              <a:rPr lang="ru-RU" dirty="0" err="1"/>
              <a:t>дорозі</a:t>
            </a:r>
            <a:r>
              <a:rPr lang="ru-RU" dirty="0"/>
              <a:t> </a:t>
            </a:r>
            <a:r>
              <a:rPr lang="ru-RU" dirty="0" err="1"/>
              <a:t>наміченої</a:t>
            </a:r>
            <a:r>
              <a:rPr lang="ru-RU" dirty="0"/>
              <a:t> мети,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мотивацію</a:t>
            </a:r>
            <a:r>
              <a:rPr lang="ru-RU" dirty="0"/>
              <a:t> на </a:t>
            </a:r>
            <a:r>
              <a:rPr lang="ru-RU" dirty="0" err="1"/>
              <a:t>дії</a:t>
            </a:r>
            <a:r>
              <a:rPr lang="ru-RU" dirty="0"/>
              <a:t>.</a:t>
            </a:r>
          </a:p>
          <a:p>
            <a:r>
              <a:rPr lang="ru-RU" dirty="0" err="1"/>
              <a:t>Вимушена</a:t>
            </a:r>
            <a:r>
              <a:rPr lang="ru-RU" dirty="0"/>
              <a:t>. </a:t>
            </a:r>
            <a:r>
              <a:rPr lang="ru-RU" dirty="0" err="1"/>
              <a:t>Виникає</a:t>
            </a:r>
            <a:r>
              <a:rPr lang="ru-RU" dirty="0"/>
              <a:t>, коли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діє</a:t>
            </a:r>
            <a:r>
              <a:rPr lang="ru-RU" dirty="0"/>
              <a:t>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нав'язаної</a:t>
            </a:r>
            <a:r>
              <a:rPr lang="ru-RU" dirty="0"/>
              <a:t> думки </a:t>
            </a:r>
            <a:r>
              <a:rPr lang="ru-RU" dirty="0" err="1"/>
              <a:t>інших</a:t>
            </a:r>
            <a:r>
              <a:rPr lang="ru-RU" dirty="0"/>
              <a:t> людей.</a:t>
            </a:r>
          </a:p>
          <a:p>
            <a:r>
              <a:rPr lang="ru-RU" dirty="0" err="1"/>
              <a:t>Останній</a:t>
            </a:r>
            <a:r>
              <a:rPr lang="ru-RU" dirty="0"/>
              <a:t> вид </a:t>
            </a:r>
            <a:r>
              <a:rPr lang="ru-RU" dirty="0" err="1"/>
              <a:t>волі</a:t>
            </a:r>
            <a:r>
              <a:rPr lang="ru-RU" dirty="0"/>
              <a:t> є контроль, </a:t>
            </a:r>
            <a:r>
              <a:rPr lang="ru-RU" dirty="0" err="1"/>
              <a:t>яким</a:t>
            </a:r>
            <a:r>
              <a:rPr lang="ru-RU" dirty="0"/>
              <a:t> часто </a:t>
            </a:r>
            <a:r>
              <a:rPr lang="ru-RU" dirty="0" err="1"/>
              <a:t>користуються</a:t>
            </a:r>
            <a:r>
              <a:rPr lang="ru-RU" dirty="0"/>
              <a:t> </a:t>
            </a:r>
            <a:r>
              <a:rPr lang="ru-RU" dirty="0" err="1"/>
              <a:t>керівники</a:t>
            </a:r>
            <a:r>
              <a:rPr lang="ru-RU" dirty="0"/>
              <a:t>, </a:t>
            </a:r>
            <a:r>
              <a:rPr lang="ru-RU" dirty="0" err="1"/>
              <a:t>вчителі</a:t>
            </a:r>
            <a:r>
              <a:rPr lang="ru-RU" dirty="0"/>
              <a:t>, </a:t>
            </a:r>
            <a:r>
              <a:rPr lang="ru-RU" dirty="0" err="1"/>
              <a:t>вихователі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8695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Теорії</a:t>
            </a:r>
            <a:r>
              <a:rPr lang="ru-RU" dirty="0"/>
              <a:t>, </a:t>
            </a:r>
            <a:r>
              <a:rPr lang="ru-RU" dirty="0" err="1"/>
              <a:t>форми</a:t>
            </a:r>
            <a:r>
              <a:rPr lang="ru-RU" dirty="0"/>
              <a:t> та </a:t>
            </a:r>
            <a:r>
              <a:rPr lang="ru-RU" dirty="0" err="1"/>
              <a:t>рівні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/>
              <a:t>Вольові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складну</a:t>
            </a:r>
            <a:r>
              <a:rPr lang="ru-RU" dirty="0"/>
              <a:t> структуру і </a:t>
            </a:r>
            <a:r>
              <a:rPr lang="ru-RU" dirty="0" err="1"/>
              <a:t>складаються</a:t>
            </a:r>
            <a:r>
              <a:rPr lang="ru-RU" dirty="0"/>
              <a:t> з </a:t>
            </a:r>
            <a:r>
              <a:rPr lang="ru-RU" dirty="0" err="1"/>
              <a:t>кількох</a:t>
            </a:r>
            <a:r>
              <a:rPr lang="ru-RU" dirty="0"/>
              <a:t> </a:t>
            </a:r>
            <a:r>
              <a:rPr lang="ru-RU" dirty="0" err="1"/>
              <a:t>моментів</a:t>
            </a:r>
            <a:r>
              <a:rPr lang="ru-RU" dirty="0"/>
              <a:t>:</a:t>
            </a:r>
          </a:p>
          <a:p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поставленої</a:t>
            </a:r>
            <a:r>
              <a:rPr lang="ru-RU" dirty="0"/>
              <a:t> мети, </a:t>
            </a:r>
            <a:r>
              <a:rPr lang="ru-RU" dirty="0" err="1"/>
              <a:t>усвідомлення</a:t>
            </a:r>
            <a:r>
              <a:rPr lang="ru-RU" dirty="0"/>
              <a:t> </a:t>
            </a:r>
            <a:r>
              <a:rPr lang="ru-RU" dirty="0" err="1"/>
              <a:t>можливостей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досягнення</a:t>
            </a:r>
            <a:r>
              <a:rPr lang="ru-RU" dirty="0"/>
              <a:t>. Людина </a:t>
            </a:r>
            <a:r>
              <a:rPr lang="ru-RU" dirty="0" err="1"/>
              <a:t>розмірковує</a:t>
            </a:r>
            <a:r>
              <a:rPr lang="ru-RU" dirty="0"/>
              <a:t> про те,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їй</a:t>
            </a:r>
            <a:r>
              <a:rPr lang="ru-RU" dirty="0"/>
              <a:t> </a:t>
            </a:r>
            <a:r>
              <a:rPr lang="ru-RU" dirty="0" err="1"/>
              <a:t>витрачати</a:t>
            </a:r>
            <a:r>
              <a:rPr lang="ru-RU" dirty="0"/>
              <a:t> час на </a:t>
            </a:r>
            <a:r>
              <a:rPr lang="ru-RU" dirty="0" err="1"/>
              <a:t>задумане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краще</a:t>
            </a:r>
            <a:r>
              <a:rPr lang="ru-RU" dirty="0"/>
              <a:t> </a:t>
            </a:r>
            <a:r>
              <a:rPr lang="ru-RU" dirty="0" err="1"/>
              <a:t>задіяти</a:t>
            </a:r>
            <a:r>
              <a:rPr lang="ru-RU" dirty="0"/>
              <a:t> </a:t>
            </a:r>
            <a:r>
              <a:rPr lang="ru-RU" dirty="0" err="1"/>
              <a:t>сили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справи</a:t>
            </a:r>
            <a:r>
              <a:rPr lang="ru-RU" dirty="0"/>
              <a:t>.</a:t>
            </a:r>
          </a:p>
          <a:p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власних</a:t>
            </a:r>
            <a:r>
              <a:rPr lang="ru-RU" dirty="0"/>
              <a:t> </a:t>
            </a:r>
            <a:r>
              <a:rPr lang="ru-RU" dirty="0" err="1"/>
              <a:t>можливостей</a:t>
            </a:r>
            <a:r>
              <a:rPr lang="ru-RU" dirty="0"/>
              <a:t>, </a:t>
            </a:r>
            <a:r>
              <a:rPr lang="ru-RU" dirty="0" err="1"/>
              <a:t>ресурсів</a:t>
            </a:r>
            <a:r>
              <a:rPr lang="ru-RU" dirty="0"/>
              <a:t> для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необхідного</a:t>
            </a:r>
            <a:r>
              <a:rPr lang="ru-RU" dirty="0"/>
              <a:t> результату.</a:t>
            </a:r>
          </a:p>
          <a:p>
            <a:r>
              <a:rPr lang="ru-RU" dirty="0" err="1"/>
              <a:t>Остаточний</a:t>
            </a:r>
            <a:r>
              <a:rPr lang="ru-RU" dirty="0"/>
              <a:t> </a:t>
            </a:r>
            <a:r>
              <a:rPr lang="ru-RU" dirty="0" err="1"/>
              <a:t>вибір</a:t>
            </a:r>
            <a:r>
              <a:rPr lang="ru-RU" dirty="0"/>
              <a:t> методу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задуманого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найскладніший</a:t>
            </a:r>
            <a:r>
              <a:rPr lang="ru-RU" dirty="0"/>
              <a:t> </a:t>
            </a:r>
            <a:r>
              <a:rPr lang="ru-RU" dirty="0" err="1"/>
              <a:t>етап</a:t>
            </a:r>
            <a:r>
              <a:rPr lang="ru-RU" dirty="0"/>
              <a:t>, на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вольові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індивіда</a:t>
            </a:r>
            <a:r>
              <a:rPr lang="ru-RU" dirty="0"/>
              <a:t> </a:t>
            </a:r>
            <a:r>
              <a:rPr lang="ru-RU" dirty="0" err="1"/>
              <a:t>виявляються</a:t>
            </a:r>
            <a:r>
              <a:rPr lang="ru-RU" dirty="0"/>
              <a:t> </a:t>
            </a:r>
            <a:r>
              <a:rPr lang="ru-RU" dirty="0" err="1"/>
              <a:t>найсильніше</a:t>
            </a:r>
            <a:r>
              <a:rPr lang="ru-RU" dirty="0"/>
              <a:t>.</a:t>
            </a:r>
          </a:p>
          <a:p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.</a:t>
            </a:r>
          </a:p>
          <a:p>
            <a:r>
              <a:rPr lang="ru-RU" dirty="0" err="1"/>
              <a:t>Останній</a:t>
            </a:r>
            <a:r>
              <a:rPr lang="ru-RU" dirty="0"/>
              <a:t> </a:t>
            </a:r>
            <a:r>
              <a:rPr lang="ru-RU" dirty="0" err="1"/>
              <a:t>етап</a:t>
            </a:r>
            <a:r>
              <a:rPr lang="ru-RU" dirty="0"/>
              <a:t> –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задуманого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2067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Характерні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/>
              <a:t>Вміння</a:t>
            </a:r>
            <a:r>
              <a:rPr lang="ru-RU" dirty="0"/>
              <a:t> </a:t>
            </a:r>
            <a:r>
              <a:rPr lang="ru-RU" dirty="0" err="1"/>
              <a:t>ставити</a:t>
            </a:r>
            <a:r>
              <a:rPr lang="ru-RU" dirty="0"/>
              <a:t> перед собою </a:t>
            </a:r>
            <a:r>
              <a:rPr lang="ru-RU" dirty="0" err="1"/>
              <a:t>цілі</a:t>
            </a:r>
            <a:r>
              <a:rPr lang="ru-RU" dirty="0"/>
              <a:t> та </a:t>
            </a:r>
            <a:r>
              <a:rPr lang="ru-RU" dirty="0" err="1"/>
              <a:t>досягати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будь-</a:t>
            </a:r>
            <a:r>
              <a:rPr lang="ru-RU" dirty="0" err="1"/>
              <a:t>якими</a:t>
            </a:r>
            <a:r>
              <a:rPr lang="ru-RU" dirty="0"/>
              <a:t> </a:t>
            </a:r>
            <a:r>
              <a:rPr lang="ru-RU" dirty="0" err="1"/>
              <a:t>зусиллями</a:t>
            </a:r>
            <a:r>
              <a:rPr lang="ru-RU" dirty="0"/>
              <a:t>. У людей,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постійно</a:t>
            </a:r>
            <a:r>
              <a:rPr lang="ru-RU" dirty="0"/>
              <a:t> </a:t>
            </a:r>
            <a:r>
              <a:rPr lang="ru-RU" dirty="0" err="1"/>
              <a:t>досягають</a:t>
            </a:r>
            <a:r>
              <a:rPr lang="ru-RU" dirty="0"/>
              <a:t> </a:t>
            </a:r>
            <a:r>
              <a:rPr lang="ru-RU" dirty="0" err="1"/>
              <a:t>поставленої</a:t>
            </a:r>
            <a:r>
              <a:rPr lang="ru-RU" dirty="0"/>
              <a:t> мети, добре </a:t>
            </a:r>
            <a:r>
              <a:rPr lang="ru-RU" dirty="0" err="1"/>
              <a:t>розвинені</a:t>
            </a:r>
            <a:r>
              <a:rPr lang="ru-RU" dirty="0"/>
              <a:t> </a:t>
            </a:r>
            <a:r>
              <a:rPr lang="ru-RU" dirty="0" err="1"/>
              <a:t>вольові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.</a:t>
            </a:r>
          </a:p>
          <a:p>
            <a:r>
              <a:rPr lang="ru-RU" dirty="0" err="1"/>
              <a:t>Рішучість</a:t>
            </a:r>
            <a:r>
              <a:rPr lang="ru-RU" dirty="0"/>
              <a:t>.</a:t>
            </a:r>
          </a:p>
          <a:p>
            <a:r>
              <a:rPr lang="ru-RU" dirty="0" err="1"/>
              <a:t>Наполегливість</a:t>
            </a:r>
            <a:r>
              <a:rPr lang="ru-RU" dirty="0"/>
              <a:t>.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мотивації</a:t>
            </a:r>
            <a:r>
              <a:rPr lang="ru-RU" dirty="0"/>
              <a:t>.</a:t>
            </a:r>
          </a:p>
          <a:p>
            <a:r>
              <a:rPr lang="ru-RU" dirty="0" err="1"/>
              <a:t>Самостійність</a:t>
            </a:r>
            <a:r>
              <a:rPr lang="ru-RU" dirty="0"/>
              <a:t>, </a:t>
            </a:r>
            <a:r>
              <a:rPr lang="ru-RU" dirty="0" err="1"/>
              <a:t>самодисципліна</a:t>
            </a:r>
            <a:r>
              <a:rPr lang="ru-RU" dirty="0"/>
              <a:t>.</a:t>
            </a:r>
          </a:p>
          <a:p>
            <a:r>
              <a:rPr lang="ru-RU" dirty="0" err="1"/>
              <a:t>Витримка</a:t>
            </a:r>
            <a:r>
              <a:rPr lang="ru-RU" dirty="0"/>
              <a:t>, </a:t>
            </a:r>
            <a:r>
              <a:rPr lang="ru-RU" dirty="0" err="1"/>
              <a:t>терпіння</a:t>
            </a:r>
            <a:r>
              <a:rPr lang="ru-RU" dirty="0"/>
              <a:t>.</a:t>
            </a:r>
          </a:p>
          <a:p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притаманні</a:t>
            </a:r>
            <a:r>
              <a:rPr lang="ru-RU" dirty="0"/>
              <a:t> людям,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розвинені</a:t>
            </a:r>
            <a:r>
              <a:rPr lang="ru-RU" dirty="0"/>
              <a:t> </a:t>
            </a:r>
            <a:r>
              <a:rPr lang="ru-RU" dirty="0" err="1"/>
              <a:t>вольові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6130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err="1"/>
              <a:t>Вольові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і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розвивати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зробити</a:t>
            </a:r>
            <a:r>
              <a:rPr lang="ru-RU" dirty="0"/>
              <a:t> </a:t>
            </a:r>
            <a:r>
              <a:rPr lang="ru-RU" dirty="0" err="1"/>
              <a:t>кількома</a:t>
            </a:r>
            <a:r>
              <a:rPr lang="ru-RU" dirty="0"/>
              <a:t> способами:</a:t>
            </a:r>
          </a:p>
          <a:p>
            <a:r>
              <a:rPr lang="ru-RU" dirty="0" err="1"/>
              <a:t>Щоденно</a:t>
            </a:r>
            <a:r>
              <a:rPr lang="ru-RU" dirty="0"/>
              <a:t> </a:t>
            </a:r>
            <a:r>
              <a:rPr lang="ru-RU" dirty="0" err="1"/>
              <a:t>робити</a:t>
            </a:r>
            <a:r>
              <a:rPr lang="ru-RU" dirty="0"/>
              <a:t> зарядку, </a:t>
            </a:r>
            <a:r>
              <a:rPr lang="ru-RU" dirty="0" err="1"/>
              <a:t>змусити</a:t>
            </a:r>
            <a:r>
              <a:rPr lang="ru-RU" dirty="0"/>
              <a:t> себе </a:t>
            </a:r>
            <a:r>
              <a:rPr lang="ru-RU" dirty="0" err="1"/>
              <a:t>займатися</a:t>
            </a:r>
            <a:r>
              <a:rPr lang="ru-RU" dirty="0"/>
              <a:t> спортом. </a:t>
            </a: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спосіб</a:t>
            </a:r>
            <a:r>
              <a:rPr lang="ru-RU" dirty="0"/>
              <a:t> </a:t>
            </a:r>
            <a:r>
              <a:rPr lang="ru-RU" dirty="0" err="1"/>
              <a:t>допомагає</a:t>
            </a:r>
            <a:r>
              <a:rPr lang="ru-RU" dirty="0"/>
              <a:t> </a:t>
            </a:r>
            <a:r>
              <a:rPr lang="ru-RU" dirty="0" err="1"/>
              <a:t>розвивати</a:t>
            </a:r>
            <a:r>
              <a:rPr lang="ru-RU" dirty="0"/>
              <a:t> </a:t>
            </a:r>
            <a:r>
              <a:rPr lang="ru-RU" dirty="0" err="1"/>
              <a:t>фундаментальні</a:t>
            </a:r>
            <a:r>
              <a:rPr lang="ru-RU" dirty="0"/>
              <a:t> </a:t>
            </a:r>
            <a:r>
              <a:rPr lang="ru-RU" dirty="0" err="1"/>
              <a:t>корисні</a:t>
            </a:r>
            <a:r>
              <a:rPr lang="ru-RU" dirty="0"/>
              <a:t> </a:t>
            </a:r>
            <a:r>
              <a:rPr lang="ru-RU" dirty="0" err="1"/>
              <a:t>звички</a:t>
            </a:r>
            <a:r>
              <a:rPr lang="ru-RU" dirty="0"/>
              <a:t>.</a:t>
            </a:r>
          </a:p>
          <a:p>
            <a:r>
              <a:rPr lang="ru-RU" dirty="0" err="1"/>
              <a:t>Виконувати</a:t>
            </a:r>
            <a:r>
              <a:rPr lang="ru-RU" dirty="0"/>
              <a:t> </a:t>
            </a:r>
            <a:r>
              <a:rPr lang="ru-RU" dirty="0" err="1"/>
              <a:t>важливі</a:t>
            </a:r>
            <a:r>
              <a:rPr lang="ru-RU" dirty="0"/>
              <a:t> </a:t>
            </a:r>
            <a:r>
              <a:rPr lang="ru-RU" dirty="0" err="1"/>
              <a:t>справи</a:t>
            </a:r>
            <a:r>
              <a:rPr lang="ru-RU" dirty="0"/>
              <a:t> </a:t>
            </a:r>
            <a:r>
              <a:rPr lang="ru-RU" dirty="0" err="1"/>
              <a:t>якомога</a:t>
            </a:r>
            <a:r>
              <a:rPr lang="ru-RU" dirty="0"/>
              <a:t> </a:t>
            </a:r>
            <a:r>
              <a:rPr lang="ru-RU" dirty="0" err="1"/>
              <a:t>раніше</a:t>
            </a:r>
            <a:r>
              <a:rPr lang="ru-RU" dirty="0"/>
              <a:t>, не </a:t>
            </a:r>
            <a:r>
              <a:rPr lang="ru-RU" dirty="0" err="1"/>
              <a:t>залишати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на </a:t>
            </a:r>
            <a:r>
              <a:rPr lang="ru-RU" dirty="0" err="1"/>
              <a:t>завтрашній</a:t>
            </a:r>
            <a:r>
              <a:rPr lang="ru-RU" dirty="0"/>
              <a:t> день.</a:t>
            </a:r>
          </a:p>
          <a:p>
            <a:r>
              <a:rPr lang="ru-RU" dirty="0" err="1"/>
              <a:t>Скласти</a:t>
            </a:r>
            <a:r>
              <a:rPr lang="ru-RU" dirty="0"/>
              <a:t> </a:t>
            </a:r>
            <a:r>
              <a:rPr lang="ru-RU" dirty="0" err="1"/>
              <a:t>чіткий</a:t>
            </a:r>
            <a:r>
              <a:rPr lang="ru-RU" dirty="0"/>
              <a:t> </a:t>
            </a:r>
            <a:r>
              <a:rPr lang="ru-RU" dirty="0" err="1"/>
              <a:t>графік</a:t>
            </a:r>
            <a:r>
              <a:rPr lang="ru-RU" dirty="0"/>
              <a:t>. </a:t>
            </a:r>
            <a:r>
              <a:rPr lang="ru-RU" dirty="0" err="1"/>
              <a:t>Відвести</a:t>
            </a:r>
            <a:r>
              <a:rPr lang="ru-RU" dirty="0"/>
              <a:t> час для </a:t>
            </a:r>
            <a:r>
              <a:rPr lang="ru-RU" dirty="0" err="1"/>
              <a:t>активної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</a:t>
            </a:r>
            <a:r>
              <a:rPr lang="ru-RU" dirty="0" err="1"/>
              <a:t>відпочинку</a:t>
            </a:r>
            <a:r>
              <a:rPr lang="ru-RU" dirty="0"/>
              <a:t>,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саморозвитку</a:t>
            </a:r>
            <a:r>
              <a:rPr lang="ru-RU" dirty="0"/>
              <a:t>.</a:t>
            </a:r>
          </a:p>
          <a:p>
            <a:r>
              <a:rPr lang="ru-RU" dirty="0"/>
              <a:t>Не </a:t>
            </a:r>
            <a:r>
              <a:rPr lang="ru-RU" dirty="0" err="1"/>
              <a:t>зупинятися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складнощів</a:t>
            </a:r>
            <a:r>
              <a:rPr lang="ru-RU" dirty="0"/>
              <a:t>.</a:t>
            </a:r>
          </a:p>
          <a:p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справ приносило </a:t>
            </a:r>
            <a:r>
              <a:rPr lang="ru-RU" dirty="0" err="1"/>
              <a:t>задоволення</a:t>
            </a:r>
            <a:r>
              <a:rPr lang="ru-RU" dirty="0"/>
              <a:t>,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заздалегідь</a:t>
            </a:r>
            <a:r>
              <a:rPr lang="ru-RU" dirty="0"/>
              <a:t> </a:t>
            </a:r>
            <a:r>
              <a:rPr lang="ru-RU" dirty="0" err="1"/>
              <a:t>поставити</a:t>
            </a:r>
            <a:r>
              <a:rPr lang="ru-RU" dirty="0"/>
              <a:t> </a:t>
            </a:r>
            <a:r>
              <a:rPr lang="ru-RU" dirty="0" err="1"/>
              <a:t>собі</a:t>
            </a:r>
            <a:r>
              <a:rPr lang="ru-RU" dirty="0"/>
              <a:t> </a:t>
            </a:r>
            <a:r>
              <a:rPr lang="ru-RU" dirty="0" err="1"/>
              <a:t>мотивацію</a:t>
            </a:r>
            <a:r>
              <a:rPr lang="ru-RU" dirty="0"/>
              <a:t>, </a:t>
            </a:r>
            <a:r>
              <a:rPr lang="ru-RU" dirty="0" err="1"/>
              <a:t>винагородити</a:t>
            </a:r>
            <a:r>
              <a:rPr lang="ru-RU" dirty="0"/>
              <a:t> себе </a:t>
            </a:r>
            <a:r>
              <a:rPr lang="ru-RU" dirty="0" err="1"/>
              <a:t>наприкінці</a:t>
            </a:r>
            <a:r>
              <a:rPr lang="ru-RU" dirty="0"/>
              <a:t> шляху.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5872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волі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/>
              <a:t>Гіпобулія</a:t>
            </a:r>
            <a:r>
              <a:rPr lang="ru-RU" dirty="0"/>
              <a:t> – у такому </a:t>
            </a:r>
            <a:r>
              <a:rPr lang="ru-RU" dirty="0" err="1"/>
              <a:t>стані</a:t>
            </a:r>
            <a:r>
              <a:rPr lang="ru-RU" dirty="0"/>
              <a:t> </a:t>
            </a:r>
            <a:r>
              <a:rPr lang="ru-RU" dirty="0" err="1"/>
              <a:t>вольова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</a:t>
            </a:r>
            <a:r>
              <a:rPr lang="ru-RU" dirty="0" err="1"/>
              <a:t>знижується</a:t>
            </a:r>
            <a:r>
              <a:rPr lang="ru-RU" dirty="0"/>
              <a:t>.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розлад</a:t>
            </a:r>
            <a:r>
              <a:rPr lang="ru-RU" dirty="0"/>
              <a:t> </a:t>
            </a:r>
            <a:r>
              <a:rPr lang="ru-RU" dirty="0" err="1"/>
              <a:t>характерний</a:t>
            </a:r>
            <a:r>
              <a:rPr lang="ru-RU" dirty="0"/>
              <a:t> для </a:t>
            </a:r>
            <a:r>
              <a:rPr lang="ru-RU" dirty="0" err="1"/>
              <a:t>лінивих</a:t>
            </a:r>
            <a:r>
              <a:rPr lang="ru-RU" dirty="0"/>
              <a:t>, </a:t>
            </a:r>
            <a:r>
              <a:rPr lang="ru-RU" dirty="0" err="1"/>
              <a:t>повільних</a:t>
            </a:r>
            <a:r>
              <a:rPr lang="ru-RU" dirty="0"/>
              <a:t> людей, </a:t>
            </a:r>
            <a:r>
              <a:rPr lang="ru-RU" dirty="0" err="1"/>
              <a:t>яким</a:t>
            </a:r>
            <a:r>
              <a:rPr lang="ru-RU" dirty="0"/>
              <a:t> складно </a:t>
            </a:r>
            <a:r>
              <a:rPr lang="ru-RU" dirty="0" err="1"/>
              <a:t>зважитися</a:t>
            </a:r>
            <a:r>
              <a:rPr lang="ru-RU" dirty="0"/>
              <a:t> </a:t>
            </a:r>
            <a:r>
              <a:rPr lang="ru-RU" dirty="0" err="1"/>
              <a:t>зробити</a:t>
            </a:r>
            <a:r>
              <a:rPr lang="ru-RU" dirty="0"/>
              <a:t> </a:t>
            </a:r>
            <a:r>
              <a:rPr lang="ru-RU" dirty="0" err="1"/>
              <a:t>щось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виходить</a:t>
            </a:r>
            <a:r>
              <a:rPr lang="ru-RU" dirty="0"/>
              <a:t> за </a:t>
            </a:r>
            <a:r>
              <a:rPr lang="ru-RU" dirty="0" err="1"/>
              <a:t>їхню</a:t>
            </a:r>
            <a:r>
              <a:rPr lang="ru-RU" dirty="0"/>
              <a:t> зону комфорту.</a:t>
            </a:r>
          </a:p>
          <a:p>
            <a:r>
              <a:rPr lang="ru-RU" dirty="0" err="1"/>
              <a:t>Абулія</a:t>
            </a:r>
            <a:r>
              <a:rPr lang="ru-RU" dirty="0"/>
              <a:t> — </a:t>
            </a:r>
            <a:r>
              <a:rPr lang="ru-RU" dirty="0" err="1"/>
              <a:t>безволі</a:t>
            </a:r>
            <a:r>
              <a:rPr lang="ru-RU" dirty="0"/>
              <a:t>, </a:t>
            </a:r>
            <a:r>
              <a:rPr lang="ru-RU" dirty="0" err="1"/>
              <a:t>послаблення</a:t>
            </a:r>
            <a:r>
              <a:rPr lang="ru-RU" dirty="0"/>
              <a:t> </a:t>
            </a:r>
            <a:r>
              <a:rPr lang="ru-RU" dirty="0" err="1"/>
              <a:t>волі</a:t>
            </a:r>
            <a:r>
              <a:rPr lang="ru-RU" dirty="0"/>
              <a:t>, </a:t>
            </a:r>
            <a:r>
              <a:rPr lang="ru-RU" dirty="0" err="1"/>
              <a:t>нерішучість</a:t>
            </a:r>
            <a:r>
              <a:rPr lang="ru-RU" dirty="0"/>
              <a:t>. </a:t>
            </a:r>
            <a:r>
              <a:rPr lang="ru-RU" dirty="0" err="1"/>
              <a:t>Індивід</a:t>
            </a:r>
            <a:r>
              <a:rPr lang="ru-RU" dirty="0"/>
              <a:t> </a:t>
            </a:r>
            <a:r>
              <a:rPr lang="ru-RU" dirty="0" err="1"/>
              <a:t>боїться</a:t>
            </a:r>
            <a:r>
              <a:rPr lang="ru-RU" dirty="0"/>
              <a:t> </a:t>
            </a:r>
            <a:r>
              <a:rPr lang="ru-RU" dirty="0" err="1"/>
              <a:t>самостійно</a:t>
            </a:r>
            <a:r>
              <a:rPr lang="ru-RU" dirty="0"/>
              <a:t> </a:t>
            </a:r>
            <a:r>
              <a:rPr lang="ru-RU" dirty="0" err="1"/>
              <a:t>приймати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, не </a:t>
            </a:r>
            <a:r>
              <a:rPr lang="ru-RU" dirty="0" err="1"/>
              <a:t>виявляє</a:t>
            </a:r>
            <a:r>
              <a:rPr lang="ru-RU" dirty="0"/>
              <a:t> </a:t>
            </a:r>
            <a:r>
              <a:rPr lang="ru-RU" dirty="0" err="1"/>
              <a:t>ініціативу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людей, </a:t>
            </a:r>
            <a:r>
              <a:rPr lang="ru-RU" dirty="0" err="1"/>
              <a:t>намагається</a:t>
            </a:r>
            <a:r>
              <a:rPr lang="ru-RU" dirty="0"/>
              <a:t> бути на </a:t>
            </a:r>
            <a:r>
              <a:rPr lang="ru-RU" dirty="0" err="1"/>
              <a:t>останньому</a:t>
            </a:r>
            <a:r>
              <a:rPr lang="ru-RU" dirty="0"/>
              <a:t> </a:t>
            </a:r>
            <a:r>
              <a:rPr lang="ru-RU" dirty="0" err="1"/>
              <a:t>плані</a:t>
            </a:r>
            <a:r>
              <a:rPr lang="ru-RU" dirty="0"/>
              <a:t>.</a:t>
            </a:r>
          </a:p>
          <a:p>
            <a:r>
              <a:rPr lang="ru-RU" dirty="0" err="1"/>
              <a:t>Гіпербулія</a:t>
            </a:r>
            <a:r>
              <a:rPr lang="ru-RU" dirty="0"/>
              <a:t> – хвора </a:t>
            </a:r>
            <a:r>
              <a:rPr lang="ru-RU" dirty="0" err="1"/>
              <a:t>активність</a:t>
            </a:r>
            <a:r>
              <a:rPr lang="ru-RU" dirty="0"/>
              <a:t>. </a:t>
            </a:r>
            <a:r>
              <a:rPr lang="ru-RU" dirty="0" err="1"/>
              <a:t>Виявляється</a:t>
            </a:r>
            <a:r>
              <a:rPr lang="ru-RU" dirty="0"/>
              <a:t> у людей з </a:t>
            </a:r>
            <a:r>
              <a:rPr lang="ru-RU" dirty="0" err="1"/>
              <a:t>маніакальними</a:t>
            </a:r>
            <a:r>
              <a:rPr lang="ru-RU" dirty="0"/>
              <a:t> </a:t>
            </a:r>
            <a:r>
              <a:rPr lang="ru-RU" dirty="0" err="1"/>
              <a:t>нахилами</a:t>
            </a:r>
            <a:r>
              <a:rPr lang="ru-RU" dirty="0"/>
              <a:t>. Вони </a:t>
            </a:r>
            <a:r>
              <a:rPr lang="ru-RU" dirty="0" err="1"/>
              <a:t>беруться</a:t>
            </a:r>
            <a:r>
              <a:rPr lang="ru-RU" dirty="0"/>
              <a:t> за </a:t>
            </a:r>
            <a:r>
              <a:rPr lang="ru-RU" dirty="0" err="1"/>
              <a:t>багато</a:t>
            </a:r>
            <a:r>
              <a:rPr lang="ru-RU" dirty="0"/>
              <a:t> справ </a:t>
            </a:r>
            <a:r>
              <a:rPr lang="ru-RU" dirty="0" err="1"/>
              <a:t>одночасно</a:t>
            </a:r>
            <a:r>
              <a:rPr lang="ru-RU" dirty="0"/>
              <a:t>, </a:t>
            </a:r>
            <a:r>
              <a:rPr lang="ru-RU" dirty="0" err="1"/>
              <a:t>нічого</a:t>
            </a:r>
            <a:r>
              <a:rPr lang="ru-RU" dirty="0"/>
              <a:t> не </a:t>
            </a:r>
            <a:r>
              <a:rPr lang="ru-RU" dirty="0" err="1"/>
              <a:t>доводять</a:t>
            </a:r>
            <a:r>
              <a:rPr lang="ru-RU" dirty="0"/>
              <a:t> до </a:t>
            </a:r>
            <a:r>
              <a:rPr lang="ru-RU" dirty="0" err="1"/>
              <a:t>кінця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виявленні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 </a:t>
            </a:r>
            <a:r>
              <a:rPr lang="ru-RU" dirty="0" err="1"/>
              <a:t>волі</a:t>
            </a:r>
            <a:r>
              <a:rPr lang="ru-RU" dirty="0"/>
              <a:t> </a:t>
            </a:r>
            <a:r>
              <a:rPr lang="ru-RU" dirty="0" err="1"/>
              <a:t>людині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надати</a:t>
            </a:r>
            <a:r>
              <a:rPr lang="ru-RU" dirty="0"/>
              <a:t> </a:t>
            </a:r>
            <a:r>
              <a:rPr lang="ru-RU" dirty="0" err="1"/>
              <a:t>відповідну</a:t>
            </a:r>
            <a:r>
              <a:rPr lang="ru-RU" dirty="0"/>
              <a:t> </a:t>
            </a:r>
            <a:r>
              <a:rPr lang="ru-RU" dirty="0" err="1"/>
              <a:t>психологічну</a:t>
            </a:r>
            <a:r>
              <a:rPr lang="ru-RU" dirty="0"/>
              <a:t> </a:t>
            </a:r>
            <a:r>
              <a:rPr lang="ru-RU" dirty="0" err="1"/>
              <a:t>допомогу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998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/>
              <a:t>Існує</a:t>
            </a:r>
            <a:r>
              <a:rPr lang="ru-RU" dirty="0"/>
              <a:t>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вивчення</a:t>
            </a:r>
            <a:r>
              <a:rPr lang="ru-RU" dirty="0"/>
              <a:t> </a:t>
            </a:r>
            <a:r>
              <a:rPr lang="ru-RU" dirty="0" err="1"/>
              <a:t>вольових</a:t>
            </a:r>
            <a:r>
              <a:rPr lang="ru-RU" dirty="0"/>
              <a:t> </a:t>
            </a:r>
            <a:r>
              <a:rPr lang="ru-RU" dirty="0" err="1"/>
              <a:t>якостей</a:t>
            </a:r>
            <a:r>
              <a:rPr lang="ru-RU" dirty="0"/>
              <a:t>:</a:t>
            </a:r>
          </a:p>
          <a:p>
            <a:r>
              <a:rPr lang="ru-RU" dirty="0" err="1"/>
              <a:t>Екстенсивні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спостереження</a:t>
            </a:r>
            <a:r>
              <a:rPr lang="ru-RU" dirty="0"/>
              <a:t> за </a:t>
            </a:r>
            <a:r>
              <a:rPr lang="ru-RU" dirty="0" err="1"/>
              <a:t>діями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у </a:t>
            </a:r>
            <a:r>
              <a:rPr lang="ru-RU" dirty="0" err="1"/>
              <a:t>природних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.</a:t>
            </a:r>
          </a:p>
          <a:p>
            <a:r>
              <a:rPr lang="ru-RU" dirty="0" err="1"/>
              <a:t>Експериментальні</a:t>
            </a:r>
            <a:r>
              <a:rPr lang="ru-RU" dirty="0"/>
              <a:t>. </a:t>
            </a:r>
            <a:r>
              <a:rPr lang="ru-RU" dirty="0" err="1"/>
              <a:t>Організовується</a:t>
            </a:r>
            <a:r>
              <a:rPr lang="ru-RU" dirty="0"/>
              <a:t> </a:t>
            </a:r>
            <a:r>
              <a:rPr lang="ru-RU" dirty="0" err="1"/>
              <a:t>експеримент</a:t>
            </a:r>
            <a:r>
              <a:rPr lang="ru-RU" dirty="0"/>
              <a:t>, у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випробувач</a:t>
            </a:r>
            <a:r>
              <a:rPr lang="ru-RU" dirty="0"/>
              <a:t>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цікаві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 </a:t>
            </a:r>
            <a:r>
              <a:rPr lang="ru-RU" dirty="0" err="1"/>
              <a:t>самостійно</a:t>
            </a:r>
            <a:r>
              <a:rPr lang="ru-RU" dirty="0"/>
              <a:t>, не </a:t>
            </a:r>
            <a:r>
              <a:rPr lang="ru-RU" dirty="0" err="1"/>
              <a:t>чекаючи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.</a:t>
            </a:r>
          </a:p>
          <a:p>
            <a:r>
              <a:rPr lang="ru-RU" dirty="0" err="1"/>
              <a:t>Експериментальні</a:t>
            </a:r>
            <a:r>
              <a:rPr lang="ru-RU" dirty="0"/>
              <a:t> методики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поділити</a:t>
            </a:r>
            <a:r>
              <a:rPr lang="ru-RU" dirty="0"/>
              <a:t> на </a:t>
            </a:r>
            <a:r>
              <a:rPr lang="ru-RU" dirty="0" err="1"/>
              <a:t>природні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примусові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6963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97152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/>
              <a:t>Вольові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і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розвивати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зробити</a:t>
            </a:r>
            <a:r>
              <a:rPr lang="ru-RU" dirty="0"/>
              <a:t> </a:t>
            </a:r>
            <a:r>
              <a:rPr lang="ru-RU" dirty="0" err="1"/>
              <a:t>кількома</a:t>
            </a:r>
            <a:r>
              <a:rPr lang="ru-RU" dirty="0"/>
              <a:t> способами:</a:t>
            </a:r>
          </a:p>
          <a:p>
            <a:r>
              <a:rPr lang="ru-RU" dirty="0" err="1"/>
              <a:t>Щоденно</a:t>
            </a:r>
            <a:r>
              <a:rPr lang="ru-RU" dirty="0"/>
              <a:t> </a:t>
            </a:r>
            <a:r>
              <a:rPr lang="ru-RU" dirty="0" err="1"/>
              <a:t>робити</a:t>
            </a:r>
            <a:r>
              <a:rPr lang="ru-RU" dirty="0"/>
              <a:t> зарядку, </a:t>
            </a:r>
            <a:r>
              <a:rPr lang="ru-RU" dirty="0" err="1"/>
              <a:t>змусити</a:t>
            </a:r>
            <a:r>
              <a:rPr lang="ru-RU" dirty="0"/>
              <a:t> себе </a:t>
            </a:r>
            <a:r>
              <a:rPr lang="ru-RU" dirty="0" err="1"/>
              <a:t>займатися</a:t>
            </a:r>
            <a:r>
              <a:rPr lang="ru-RU" dirty="0"/>
              <a:t> спортом. </a:t>
            </a: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спосіб</a:t>
            </a:r>
            <a:r>
              <a:rPr lang="ru-RU" dirty="0"/>
              <a:t> </a:t>
            </a:r>
            <a:r>
              <a:rPr lang="ru-RU" dirty="0" err="1"/>
              <a:t>допомагає</a:t>
            </a:r>
            <a:r>
              <a:rPr lang="ru-RU" dirty="0"/>
              <a:t> </a:t>
            </a:r>
            <a:r>
              <a:rPr lang="ru-RU" dirty="0" err="1"/>
              <a:t>розвивати</a:t>
            </a:r>
            <a:r>
              <a:rPr lang="ru-RU" dirty="0"/>
              <a:t> </a:t>
            </a:r>
            <a:r>
              <a:rPr lang="ru-RU" dirty="0" err="1"/>
              <a:t>фундаментальні</a:t>
            </a:r>
            <a:r>
              <a:rPr lang="ru-RU" dirty="0"/>
              <a:t> </a:t>
            </a:r>
            <a:r>
              <a:rPr lang="ru-RU" dirty="0" err="1"/>
              <a:t>корисні</a:t>
            </a:r>
            <a:r>
              <a:rPr lang="ru-RU" dirty="0"/>
              <a:t> </a:t>
            </a:r>
            <a:r>
              <a:rPr lang="ru-RU" dirty="0" err="1"/>
              <a:t>звички</a:t>
            </a:r>
            <a:r>
              <a:rPr lang="ru-RU" dirty="0"/>
              <a:t>.</a:t>
            </a:r>
          </a:p>
          <a:p>
            <a:r>
              <a:rPr lang="ru-RU" dirty="0" err="1"/>
              <a:t>Виконувати</a:t>
            </a:r>
            <a:r>
              <a:rPr lang="ru-RU" dirty="0"/>
              <a:t> </a:t>
            </a:r>
            <a:r>
              <a:rPr lang="ru-RU" dirty="0" err="1"/>
              <a:t>важливі</a:t>
            </a:r>
            <a:r>
              <a:rPr lang="ru-RU" dirty="0"/>
              <a:t> </a:t>
            </a:r>
            <a:r>
              <a:rPr lang="ru-RU" dirty="0" err="1"/>
              <a:t>справи</a:t>
            </a:r>
            <a:r>
              <a:rPr lang="ru-RU" dirty="0"/>
              <a:t> </a:t>
            </a:r>
            <a:r>
              <a:rPr lang="ru-RU" dirty="0" err="1"/>
              <a:t>якомога</a:t>
            </a:r>
            <a:r>
              <a:rPr lang="ru-RU" dirty="0"/>
              <a:t> </a:t>
            </a:r>
            <a:r>
              <a:rPr lang="ru-RU" dirty="0" err="1"/>
              <a:t>раніше</a:t>
            </a:r>
            <a:r>
              <a:rPr lang="ru-RU" dirty="0"/>
              <a:t>, не </a:t>
            </a:r>
            <a:r>
              <a:rPr lang="ru-RU" dirty="0" err="1"/>
              <a:t>залишати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на </a:t>
            </a:r>
            <a:r>
              <a:rPr lang="ru-RU" dirty="0" err="1"/>
              <a:t>завтрашній</a:t>
            </a:r>
            <a:r>
              <a:rPr lang="ru-RU" dirty="0"/>
              <a:t> день.</a:t>
            </a:r>
          </a:p>
          <a:p>
            <a:r>
              <a:rPr lang="ru-RU" dirty="0" err="1"/>
              <a:t>Скласти</a:t>
            </a:r>
            <a:r>
              <a:rPr lang="ru-RU" dirty="0"/>
              <a:t> </a:t>
            </a:r>
            <a:r>
              <a:rPr lang="ru-RU" dirty="0" err="1"/>
              <a:t>чіткий</a:t>
            </a:r>
            <a:r>
              <a:rPr lang="ru-RU" dirty="0"/>
              <a:t> </a:t>
            </a:r>
            <a:r>
              <a:rPr lang="ru-RU" dirty="0" err="1"/>
              <a:t>графік</a:t>
            </a:r>
            <a:r>
              <a:rPr lang="ru-RU" dirty="0"/>
              <a:t>. </a:t>
            </a:r>
            <a:r>
              <a:rPr lang="ru-RU" dirty="0" err="1"/>
              <a:t>Відвести</a:t>
            </a:r>
            <a:r>
              <a:rPr lang="ru-RU" dirty="0"/>
              <a:t> час для </a:t>
            </a:r>
            <a:r>
              <a:rPr lang="ru-RU" dirty="0" err="1"/>
              <a:t>активної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</a:t>
            </a:r>
            <a:r>
              <a:rPr lang="ru-RU" dirty="0" err="1"/>
              <a:t>відпочинку</a:t>
            </a:r>
            <a:r>
              <a:rPr lang="ru-RU" dirty="0"/>
              <a:t>,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саморозвитку</a:t>
            </a:r>
            <a:r>
              <a:rPr lang="ru-RU" dirty="0"/>
              <a:t>.</a:t>
            </a:r>
          </a:p>
          <a:p>
            <a:r>
              <a:rPr lang="ru-RU" dirty="0"/>
              <a:t>Не </a:t>
            </a:r>
            <a:r>
              <a:rPr lang="ru-RU" dirty="0" err="1"/>
              <a:t>зупинятися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складнощів</a:t>
            </a:r>
            <a:r>
              <a:rPr lang="ru-RU" dirty="0"/>
              <a:t>.</a:t>
            </a:r>
          </a:p>
          <a:p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справ приносило </a:t>
            </a:r>
            <a:r>
              <a:rPr lang="ru-RU" dirty="0" err="1"/>
              <a:t>задоволення</a:t>
            </a:r>
            <a:r>
              <a:rPr lang="ru-RU" dirty="0"/>
              <a:t>,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заздалегідь</a:t>
            </a:r>
            <a:r>
              <a:rPr lang="ru-RU" dirty="0"/>
              <a:t> </a:t>
            </a:r>
            <a:r>
              <a:rPr lang="ru-RU" dirty="0" err="1"/>
              <a:t>поставити</a:t>
            </a:r>
            <a:r>
              <a:rPr lang="ru-RU" dirty="0"/>
              <a:t> </a:t>
            </a:r>
            <a:r>
              <a:rPr lang="ru-RU" dirty="0" err="1"/>
              <a:t>собі</a:t>
            </a:r>
            <a:r>
              <a:rPr lang="ru-RU" dirty="0"/>
              <a:t> </a:t>
            </a:r>
            <a:r>
              <a:rPr lang="ru-RU" dirty="0" err="1"/>
              <a:t>мотивацію</a:t>
            </a:r>
            <a:r>
              <a:rPr lang="ru-RU" dirty="0"/>
              <a:t>, </a:t>
            </a:r>
            <a:r>
              <a:rPr lang="ru-RU" dirty="0" err="1"/>
              <a:t>винагородити</a:t>
            </a:r>
            <a:r>
              <a:rPr lang="ru-RU" dirty="0"/>
              <a:t> себе </a:t>
            </a:r>
            <a:r>
              <a:rPr lang="ru-RU" dirty="0" err="1"/>
              <a:t>наприкінці</a:t>
            </a:r>
            <a:r>
              <a:rPr lang="ru-RU" dirty="0"/>
              <a:t> шляху.</a:t>
            </a:r>
          </a:p>
          <a:p>
            <a:pPr marL="0" indent="0">
              <a:buNone/>
            </a:pPr>
            <a:r>
              <a:rPr lang="ru-RU" dirty="0"/>
              <a:t>Воля у </a:t>
            </a:r>
            <a:r>
              <a:rPr lang="ru-RU" dirty="0" err="1"/>
              <a:t>психології</a:t>
            </a:r>
            <a:r>
              <a:rPr lang="ru-RU" dirty="0"/>
              <a:t> — сила, яка </a:t>
            </a:r>
            <a:r>
              <a:rPr lang="ru-RU" dirty="0" err="1"/>
              <a:t>допомагає</a:t>
            </a:r>
            <a:r>
              <a:rPr lang="ru-RU" dirty="0"/>
              <a:t> </a:t>
            </a:r>
            <a:r>
              <a:rPr lang="ru-RU" dirty="0" err="1"/>
              <a:t>досягати</a:t>
            </a:r>
            <a:r>
              <a:rPr lang="ru-RU" dirty="0"/>
              <a:t> </a:t>
            </a:r>
            <a:r>
              <a:rPr lang="ru-RU" dirty="0" err="1"/>
              <a:t>поставленої</a:t>
            </a:r>
            <a:r>
              <a:rPr lang="ru-RU" dirty="0"/>
              <a:t> мети будь-</a:t>
            </a:r>
            <a:r>
              <a:rPr lang="ru-RU" dirty="0" err="1"/>
              <a:t>якими</a:t>
            </a:r>
            <a:r>
              <a:rPr lang="ru-RU" dirty="0"/>
              <a:t> </a:t>
            </a:r>
            <a:r>
              <a:rPr lang="ru-RU" dirty="0" err="1"/>
              <a:t>зусиллями</a:t>
            </a:r>
            <a:r>
              <a:rPr lang="ru-RU" dirty="0"/>
              <a:t>, </a:t>
            </a:r>
            <a:r>
              <a:rPr lang="ru-RU" dirty="0" err="1"/>
              <a:t>незважаючи</a:t>
            </a:r>
            <a:r>
              <a:rPr lang="ru-RU" dirty="0"/>
              <a:t> на </a:t>
            </a:r>
            <a:r>
              <a:rPr lang="ru-RU" dirty="0" err="1"/>
              <a:t>складнощі</a:t>
            </a:r>
            <a:r>
              <a:rPr lang="ru-RU" dirty="0"/>
              <a:t>, </a:t>
            </a:r>
            <a:r>
              <a:rPr lang="ru-RU" dirty="0" err="1"/>
              <a:t>перешкоди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трапляються</a:t>
            </a:r>
            <a:r>
              <a:rPr lang="ru-RU" dirty="0"/>
              <a:t> на шляху. </a:t>
            </a:r>
            <a:r>
              <a:rPr lang="ru-RU" dirty="0" err="1"/>
              <a:t>Вольові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розвиваються</a:t>
            </a:r>
            <a:r>
              <a:rPr lang="ru-RU" dirty="0"/>
              <a:t> </a:t>
            </a:r>
            <a:r>
              <a:rPr lang="ru-RU" dirty="0" err="1"/>
              <a:t>по-різному</a:t>
            </a:r>
            <a:r>
              <a:rPr lang="ru-RU" dirty="0"/>
              <a:t>. Одна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утримувати</a:t>
            </a:r>
            <a:r>
              <a:rPr lang="ru-RU" dirty="0"/>
              <a:t> себе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звичок</a:t>
            </a:r>
            <a:r>
              <a:rPr lang="ru-RU" dirty="0"/>
              <a:t>, а </a:t>
            </a:r>
            <a:r>
              <a:rPr lang="ru-RU" dirty="0" err="1"/>
              <a:t>інша</a:t>
            </a:r>
            <a:r>
              <a:rPr lang="ru-RU" dirty="0"/>
              <a:t> – </a:t>
            </a:r>
            <a:r>
              <a:rPr lang="ru-RU" dirty="0" err="1"/>
              <a:t>ні</a:t>
            </a:r>
            <a:r>
              <a:rPr lang="ru-RU" dirty="0"/>
              <a:t>. За </a:t>
            </a:r>
            <a:r>
              <a:rPr lang="ru-RU" dirty="0" err="1"/>
              <a:t>бажанням</a:t>
            </a:r>
            <a:r>
              <a:rPr lang="ru-RU" dirty="0"/>
              <a:t> </a:t>
            </a:r>
            <a:r>
              <a:rPr lang="ru-RU" dirty="0" err="1"/>
              <a:t>вольові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розвинути</a:t>
            </a:r>
            <a:r>
              <a:rPr lang="ru-RU" dirty="0"/>
              <a:t> до </a:t>
            </a:r>
            <a:r>
              <a:rPr lang="ru-RU" dirty="0" err="1"/>
              <a:t>необхідного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. Для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застосовуються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 методики.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6275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Вольовий</a:t>
            </a:r>
            <a:r>
              <a:rPr lang="ru-RU" dirty="0"/>
              <a:t> акт </a:t>
            </a:r>
            <a:r>
              <a:rPr lang="ru-RU" dirty="0" err="1"/>
              <a:t>характеризується</a:t>
            </a:r>
            <a:r>
              <a:rPr lang="ru-RU" dirty="0"/>
              <a:t> такими </a:t>
            </a:r>
            <a:r>
              <a:rPr lang="ru-RU" dirty="0" err="1"/>
              <a:t>ознаками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необхідність</a:t>
            </a:r>
            <a:r>
              <a:rPr lang="ru-RU" dirty="0"/>
              <a:t> </a:t>
            </a:r>
            <a:r>
              <a:rPr lang="ru-RU" dirty="0" err="1"/>
              <a:t>докладання</a:t>
            </a:r>
            <a:r>
              <a:rPr lang="ru-RU" dirty="0"/>
              <a:t> </a:t>
            </a:r>
            <a:r>
              <a:rPr lang="ru-RU" dirty="0" err="1"/>
              <a:t>зусиль</a:t>
            </a:r>
            <a:r>
              <a:rPr lang="ru-RU" dirty="0"/>
              <a:t>;</a:t>
            </a:r>
          </a:p>
          <a:p>
            <a:r>
              <a:rPr lang="ru-RU" dirty="0" err="1"/>
              <a:t>наявність</a:t>
            </a:r>
            <a:r>
              <a:rPr lang="ru-RU" dirty="0"/>
              <a:t> плану </a:t>
            </a:r>
            <a:r>
              <a:rPr lang="ru-RU" dirty="0" err="1"/>
              <a:t>поведінки</a:t>
            </a:r>
            <a:r>
              <a:rPr lang="ru-RU" dirty="0"/>
              <a:t>;</a:t>
            </a:r>
          </a:p>
          <a:p>
            <a:r>
              <a:rPr lang="ru-RU" dirty="0" err="1"/>
              <a:t>підвищена</a:t>
            </a:r>
            <a:r>
              <a:rPr lang="ru-RU" dirty="0"/>
              <a:t> </a:t>
            </a:r>
            <a:r>
              <a:rPr lang="ru-RU" dirty="0" err="1"/>
              <a:t>зосередженість</a:t>
            </a:r>
            <a:r>
              <a:rPr lang="ru-RU" dirty="0"/>
              <a:t> та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радості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результату;</a:t>
            </a:r>
          </a:p>
          <a:p>
            <a:r>
              <a:rPr lang="ru-RU" dirty="0" err="1"/>
              <a:t>спрямованість</a:t>
            </a:r>
            <a:r>
              <a:rPr lang="ru-RU" dirty="0"/>
              <a:t> </a:t>
            </a:r>
            <a:r>
              <a:rPr lang="ru-RU" dirty="0" err="1"/>
              <a:t>дій</a:t>
            </a:r>
            <a:r>
              <a:rPr lang="ru-RU" dirty="0"/>
              <a:t> на </a:t>
            </a:r>
            <a:r>
              <a:rPr lang="ru-RU" dirty="0" err="1"/>
              <a:t>подолання</a:t>
            </a:r>
            <a:r>
              <a:rPr lang="ru-RU" dirty="0"/>
              <a:t> себе.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7005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Сила </a:t>
            </a:r>
            <a:r>
              <a:rPr lang="ru-RU" dirty="0" err="1"/>
              <a:t>вольових</a:t>
            </a:r>
            <a:r>
              <a:rPr lang="ru-RU" dirty="0"/>
              <a:t> </a:t>
            </a:r>
            <a:r>
              <a:rPr lang="ru-RU" dirty="0" err="1"/>
              <a:t>зусиль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світоглядом</a:t>
            </a:r>
            <a:r>
              <a:rPr lang="ru-RU" dirty="0"/>
              <a:t> </a:t>
            </a:r>
            <a:r>
              <a:rPr lang="ru-RU" dirty="0" err="1"/>
              <a:t>особистості</a:t>
            </a:r>
            <a:r>
              <a:rPr lang="ru-RU" dirty="0"/>
              <a:t>;</a:t>
            </a:r>
          </a:p>
          <a:p>
            <a:r>
              <a:rPr lang="ru-RU" dirty="0"/>
              <a:t>моральною </a:t>
            </a:r>
            <a:r>
              <a:rPr lang="ru-RU" dirty="0" err="1"/>
              <a:t>стійкістю</a:t>
            </a:r>
            <a:r>
              <a:rPr lang="ru-RU" dirty="0"/>
              <a:t>;</a:t>
            </a:r>
          </a:p>
          <a:p>
            <a:r>
              <a:rPr lang="ru-RU" dirty="0" err="1"/>
              <a:t>рівнем</a:t>
            </a:r>
            <a:r>
              <a:rPr lang="ru-RU" dirty="0"/>
              <a:t> </a:t>
            </a:r>
            <a:r>
              <a:rPr lang="ru-RU" dirty="0" err="1"/>
              <a:t>самоврядування</a:t>
            </a:r>
            <a:r>
              <a:rPr lang="ru-RU" dirty="0"/>
              <a:t> </a:t>
            </a:r>
            <a:r>
              <a:rPr lang="ru-RU" dirty="0" err="1"/>
              <a:t>особистості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перелічені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 </a:t>
            </a:r>
            <a:r>
              <a:rPr lang="ru-RU" dirty="0" err="1"/>
              <a:t>чинники</a:t>
            </a:r>
            <a:r>
              <a:rPr lang="ru-RU" dirty="0"/>
              <a:t> </a:t>
            </a:r>
            <a:r>
              <a:rPr lang="ru-RU" dirty="0" err="1"/>
              <a:t>спільно</a:t>
            </a:r>
            <a:r>
              <a:rPr lang="ru-RU" dirty="0"/>
              <a:t> </a:t>
            </a:r>
            <a:r>
              <a:rPr lang="ru-RU" dirty="0" err="1"/>
              <a:t>характеризують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волі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2476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Прийоми</a:t>
            </a:r>
            <a:r>
              <a:rPr lang="ru-RU" dirty="0"/>
              <a:t> та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самовиховання</a:t>
            </a:r>
            <a:r>
              <a:rPr lang="ru-RU" dirty="0"/>
              <a:t> </a:t>
            </a:r>
            <a:r>
              <a:rPr lang="ru-RU" dirty="0" err="1"/>
              <a:t>волі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Самовиховання</a:t>
            </a:r>
            <a:r>
              <a:rPr lang="ru-RU" dirty="0"/>
              <a:t> особливо </a:t>
            </a:r>
            <a:r>
              <a:rPr lang="ru-RU" dirty="0" err="1"/>
              <a:t>важливе</a:t>
            </a:r>
            <a:r>
              <a:rPr lang="ru-RU" dirty="0"/>
              <a:t> у </a:t>
            </a:r>
            <a:r>
              <a:rPr lang="ru-RU" dirty="0" err="1"/>
              <a:t>підлітковому</a:t>
            </a:r>
            <a:r>
              <a:rPr lang="ru-RU" dirty="0"/>
              <a:t> та </a:t>
            </a:r>
            <a:r>
              <a:rPr lang="ru-RU" dirty="0" err="1"/>
              <a:t>юнацькому</a:t>
            </a:r>
            <a:r>
              <a:rPr lang="ru-RU" dirty="0"/>
              <a:t> </a:t>
            </a:r>
            <a:r>
              <a:rPr lang="ru-RU" dirty="0" err="1"/>
              <a:t>віці</a:t>
            </a:r>
            <a:r>
              <a:rPr lang="ru-RU" dirty="0"/>
              <a:t>. </a:t>
            </a:r>
            <a:r>
              <a:rPr lang="ru-RU" dirty="0" err="1"/>
              <a:t>Адже</a:t>
            </a:r>
            <a:r>
              <a:rPr lang="ru-RU" dirty="0"/>
              <a:t> </a:t>
            </a:r>
            <a:r>
              <a:rPr lang="ru-RU" dirty="0" err="1"/>
              <a:t>підліткам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важливо</a:t>
            </a:r>
            <a:r>
              <a:rPr lang="ru-RU" dirty="0"/>
              <a:t> </a:t>
            </a:r>
            <a:r>
              <a:rPr lang="ru-RU" dirty="0" err="1"/>
              <a:t>виявити</a:t>
            </a:r>
            <a:r>
              <a:rPr lang="ru-RU" dirty="0"/>
              <a:t> свою </a:t>
            </a:r>
            <a:r>
              <a:rPr lang="ru-RU" dirty="0" err="1"/>
              <a:t>незалежність</a:t>
            </a:r>
            <a:r>
              <a:rPr lang="ru-RU" dirty="0"/>
              <a:t> та </a:t>
            </a:r>
            <a:r>
              <a:rPr lang="ru-RU" dirty="0" err="1"/>
              <a:t>самостійність</a:t>
            </a:r>
            <a:r>
              <a:rPr lang="ru-RU" dirty="0"/>
              <a:t>. </a:t>
            </a:r>
            <a:r>
              <a:rPr lang="ru-RU" dirty="0" err="1"/>
              <a:t>Проте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завжди</a:t>
            </a:r>
            <a:r>
              <a:rPr lang="ru-RU" dirty="0"/>
              <a:t> </a:t>
            </a:r>
            <a:r>
              <a:rPr lang="ru-RU" dirty="0" err="1"/>
              <a:t>знають</a:t>
            </a:r>
            <a:r>
              <a:rPr lang="ru-RU" dirty="0"/>
              <a:t> </a:t>
            </a:r>
            <a:r>
              <a:rPr lang="ru-RU" dirty="0" err="1"/>
              <a:t>правильні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виховання</a:t>
            </a:r>
            <a:r>
              <a:rPr lang="ru-RU" dirty="0"/>
              <a:t> </a:t>
            </a:r>
            <a:r>
              <a:rPr lang="ru-RU" dirty="0" err="1"/>
              <a:t>волі</a:t>
            </a:r>
            <a:r>
              <a:rPr lang="ru-RU" dirty="0"/>
              <a:t>.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катують</a:t>
            </a:r>
            <a:r>
              <a:rPr lang="ru-RU" dirty="0"/>
              <a:t> себе, </a:t>
            </a:r>
            <a:r>
              <a:rPr lang="ru-RU" dirty="0" err="1"/>
              <a:t>вважаючи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допоможе</a:t>
            </a:r>
            <a:r>
              <a:rPr lang="ru-RU" dirty="0"/>
              <a:t> </a:t>
            </a:r>
            <a:r>
              <a:rPr lang="ru-RU" dirty="0" err="1"/>
              <a:t>їм</a:t>
            </a:r>
            <a:r>
              <a:rPr lang="ru-RU" dirty="0"/>
              <a:t> стати </a:t>
            </a:r>
            <a:r>
              <a:rPr lang="ru-RU" dirty="0" err="1"/>
              <a:t>вольовішими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5491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Свобода </a:t>
            </a:r>
            <a:r>
              <a:rPr lang="ru-RU" dirty="0" err="1"/>
              <a:t>волі</a:t>
            </a:r>
            <a:r>
              <a:rPr lang="ru-RU" dirty="0"/>
              <a:t> та </a:t>
            </a:r>
            <a:r>
              <a:rPr lang="ru-RU" dirty="0" err="1"/>
              <a:t>особистісна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Людина не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відмовитися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навколишніх</a:t>
            </a:r>
            <a:r>
              <a:rPr lang="ru-RU" dirty="0"/>
              <a:t> </a:t>
            </a:r>
            <a:r>
              <a:rPr lang="ru-RU" dirty="0" err="1"/>
              <a:t>соціальних</a:t>
            </a:r>
            <a:r>
              <a:rPr lang="ru-RU" dirty="0"/>
              <a:t> умов.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не </a:t>
            </a:r>
            <a:r>
              <a:rPr lang="ru-RU" dirty="0" err="1"/>
              <a:t>обмежує</a:t>
            </a:r>
            <a:r>
              <a:rPr lang="ru-RU" dirty="0"/>
              <a:t> </a:t>
            </a:r>
            <a:r>
              <a:rPr lang="ru-RU" dirty="0" err="1"/>
              <a:t>вибір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позиції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них.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обмежень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, </a:t>
            </a:r>
            <a:r>
              <a:rPr lang="ru-RU" dirty="0" err="1"/>
              <a:t>чи</a:t>
            </a:r>
            <a:r>
              <a:rPr lang="ru-RU" dirty="0"/>
              <a:t> буде вона </a:t>
            </a:r>
            <a:r>
              <a:rPr lang="ru-RU" dirty="0" err="1"/>
              <a:t>досягати</a:t>
            </a:r>
            <a:r>
              <a:rPr lang="ru-RU" dirty="0"/>
              <a:t> мети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здасться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тиском</a:t>
            </a:r>
            <a:r>
              <a:rPr lang="ru-RU" dirty="0"/>
              <a:t> умов. Людина </a:t>
            </a:r>
            <a:r>
              <a:rPr lang="ru-RU" dirty="0" err="1"/>
              <a:t>здатна</a:t>
            </a:r>
            <a:r>
              <a:rPr lang="ru-RU" dirty="0"/>
              <a:t> за </a:t>
            </a:r>
            <a:r>
              <a:rPr lang="ru-RU" dirty="0" err="1"/>
              <a:t>необхідності</a:t>
            </a:r>
            <a:r>
              <a:rPr lang="ru-RU" dirty="0"/>
              <a:t> </a:t>
            </a:r>
            <a:r>
              <a:rPr lang="ru-RU" dirty="0" err="1"/>
              <a:t>відмовитися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потягів</a:t>
            </a:r>
            <a:r>
              <a:rPr lang="ru-RU" dirty="0"/>
              <a:t>.</a:t>
            </a:r>
          </a:p>
          <a:p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пам'ятати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вільна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не </a:t>
            </a:r>
            <a:r>
              <a:rPr lang="ru-RU" dirty="0" err="1"/>
              <a:t>здатна</a:t>
            </a:r>
            <a:r>
              <a:rPr lang="ru-RU" dirty="0"/>
              <a:t> </a:t>
            </a:r>
            <a:r>
              <a:rPr lang="ru-RU" dirty="0" err="1"/>
              <a:t>уникнути</a:t>
            </a:r>
            <a:r>
              <a:rPr lang="ru-RU" dirty="0"/>
              <a:t> </a:t>
            </a:r>
            <a:r>
              <a:rPr lang="ru-RU" dirty="0" err="1"/>
              <a:t>відповідальності</a:t>
            </a:r>
            <a:r>
              <a:rPr lang="ru-RU" dirty="0"/>
              <a:t>. </a:t>
            </a:r>
            <a:r>
              <a:rPr lang="ru-RU" dirty="0" err="1"/>
              <a:t>Деякі</a:t>
            </a:r>
            <a:r>
              <a:rPr lang="ru-RU" dirty="0"/>
              <a:t> люди не </a:t>
            </a:r>
            <a:r>
              <a:rPr lang="ru-RU" dirty="0" err="1"/>
              <a:t>хочуть</a:t>
            </a:r>
            <a:r>
              <a:rPr lang="ru-RU" dirty="0"/>
              <a:t> </a:t>
            </a:r>
            <a:r>
              <a:rPr lang="ru-RU" dirty="0" err="1"/>
              <a:t>робити</a:t>
            </a:r>
            <a:r>
              <a:rPr lang="ru-RU" dirty="0"/>
              <a:t> </a:t>
            </a:r>
            <a:r>
              <a:rPr lang="ru-RU" dirty="0" err="1"/>
              <a:t>вибір</a:t>
            </a:r>
            <a:r>
              <a:rPr lang="ru-RU" dirty="0"/>
              <a:t>, тому </a:t>
            </a:r>
            <a:r>
              <a:rPr lang="ru-RU" dirty="0" err="1"/>
              <a:t>списують</a:t>
            </a:r>
            <a:r>
              <a:rPr lang="ru-RU" dirty="0"/>
              <a:t>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/>
              <a:t> на </a:t>
            </a:r>
            <a:r>
              <a:rPr lang="ru-RU" dirty="0" err="1"/>
              <a:t>недосконале</a:t>
            </a:r>
            <a:r>
              <a:rPr lang="ru-RU" dirty="0"/>
              <a:t> </a:t>
            </a:r>
            <a:r>
              <a:rPr lang="ru-RU" dirty="0" err="1"/>
              <a:t>суспільство</a:t>
            </a:r>
            <a:r>
              <a:rPr lang="ru-RU" dirty="0"/>
              <a:t>, </a:t>
            </a:r>
            <a:r>
              <a:rPr lang="ru-RU" dirty="0" err="1"/>
              <a:t>недостатньо</a:t>
            </a:r>
            <a:r>
              <a:rPr lang="ru-RU" dirty="0"/>
              <a:t> </a:t>
            </a:r>
            <a:r>
              <a:rPr lang="ru-RU" dirty="0" err="1"/>
              <a:t>гарне</a:t>
            </a:r>
            <a:r>
              <a:rPr lang="ru-RU" dirty="0"/>
              <a:t> </a:t>
            </a:r>
            <a:r>
              <a:rPr lang="ru-RU" dirty="0" err="1"/>
              <a:t>виховання</a:t>
            </a:r>
            <a:r>
              <a:rPr lang="ru-RU" dirty="0"/>
              <a:t>, </a:t>
            </a:r>
            <a:r>
              <a:rPr lang="ru-RU" dirty="0" err="1"/>
              <a:t>неблагополуччя</a:t>
            </a:r>
            <a:r>
              <a:rPr lang="ru-RU" dirty="0"/>
              <a:t> </a:t>
            </a:r>
            <a:r>
              <a:rPr lang="ru-RU" dirty="0" err="1"/>
              <a:t>батьків</a:t>
            </a:r>
            <a:r>
              <a:rPr lang="ru-RU" dirty="0"/>
              <a:t> та </a:t>
            </a:r>
            <a:r>
              <a:rPr lang="ru-RU" dirty="0" err="1"/>
              <a:t>аналогічні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0687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Висновок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err="1"/>
              <a:t>Вольові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необхідні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труднощів</a:t>
            </a:r>
            <a:r>
              <a:rPr lang="ru-RU" dirty="0"/>
              <a:t> у </a:t>
            </a:r>
            <a:r>
              <a:rPr lang="ru-RU" dirty="0" err="1"/>
              <a:t>досягненні</a:t>
            </a:r>
            <a:r>
              <a:rPr lang="ru-RU" dirty="0"/>
              <a:t> мети.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важливо</a:t>
            </a:r>
            <a:r>
              <a:rPr lang="ru-RU" dirty="0"/>
              <a:t> </a:t>
            </a:r>
            <a:r>
              <a:rPr lang="ru-RU" dirty="0" err="1"/>
              <a:t>зрозуміти</a:t>
            </a:r>
            <a:r>
              <a:rPr lang="ru-RU" dirty="0"/>
              <a:t> суть </a:t>
            </a:r>
            <a:r>
              <a:rPr lang="ru-RU" dirty="0" err="1"/>
              <a:t>проблеми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виникла</a:t>
            </a:r>
            <a:r>
              <a:rPr lang="ru-RU" dirty="0"/>
              <a:t>. Воля </a:t>
            </a:r>
            <a:r>
              <a:rPr lang="ru-RU" dirty="0" err="1"/>
              <a:t>допомагає</a:t>
            </a:r>
            <a:r>
              <a:rPr lang="ru-RU" dirty="0"/>
              <a:t> </a:t>
            </a:r>
            <a:r>
              <a:rPr lang="ru-RU" dirty="0" err="1"/>
              <a:t>регулювати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психічні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яке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здатністю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до </a:t>
            </a:r>
            <a:r>
              <a:rPr lang="ru-RU" dirty="0" err="1"/>
              <a:t>вольового</a:t>
            </a:r>
            <a:r>
              <a:rPr lang="ru-RU" dirty="0"/>
              <a:t> контролю.</a:t>
            </a:r>
          </a:p>
          <a:p>
            <a:r>
              <a:rPr lang="ru-RU" dirty="0" err="1"/>
              <a:t>Суспільство</a:t>
            </a:r>
            <a:r>
              <a:rPr lang="ru-RU" dirty="0"/>
              <a:t> </a:t>
            </a:r>
            <a:r>
              <a:rPr lang="ru-RU" dirty="0" err="1"/>
              <a:t>зазначає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є </a:t>
            </a:r>
            <a:r>
              <a:rPr lang="ru-RU" dirty="0" err="1"/>
              <a:t>вільною</a:t>
            </a:r>
            <a:r>
              <a:rPr lang="ru-RU" dirty="0"/>
              <a:t> і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вибудовувати</a:t>
            </a:r>
            <a:r>
              <a:rPr lang="ru-RU" dirty="0"/>
              <a:t> </a:t>
            </a:r>
            <a:r>
              <a:rPr lang="ru-RU" dirty="0" err="1"/>
              <a:t>своє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так, як </a:t>
            </a:r>
            <a:r>
              <a:rPr lang="ru-RU" dirty="0" err="1"/>
              <a:t>йому</a:t>
            </a:r>
            <a:r>
              <a:rPr lang="ru-RU" dirty="0"/>
              <a:t> </a:t>
            </a:r>
            <a:r>
              <a:rPr lang="ru-RU" dirty="0" err="1"/>
              <a:t>хочеться</a:t>
            </a:r>
            <a:r>
              <a:rPr lang="ru-RU" dirty="0"/>
              <a:t>. </a:t>
            </a:r>
            <a:r>
              <a:rPr lang="ru-RU" dirty="0" err="1"/>
              <a:t>Однак</a:t>
            </a:r>
            <a:r>
              <a:rPr lang="ru-RU" dirty="0"/>
              <a:t>, по </a:t>
            </a:r>
            <a:r>
              <a:rPr lang="ru-RU" dirty="0" err="1"/>
              <a:t>суті</a:t>
            </a:r>
            <a:r>
              <a:rPr lang="ru-RU" dirty="0"/>
              <a:t>, </a:t>
            </a:r>
            <a:r>
              <a:rPr lang="ru-RU" dirty="0" err="1"/>
              <a:t>можливості</a:t>
            </a:r>
            <a:r>
              <a:rPr lang="ru-RU" dirty="0"/>
              <a:t> людей </a:t>
            </a:r>
            <a:r>
              <a:rPr lang="ru-RU" dirty="0" err="1"/>
              <a:t>обмежені</a:t>
            </a:r>
            <a:r>
              <a:rPr lang="ru-RU" dirty="0"/>
              <a:t>, а </a:t>
            </a:r>
            <a:r>
              <a:rPr lang="ru-RU" dirty="0" err="1"/>
              <a:t>суспільство</a:t>
            </a:r>
            <a:r>
              <a:rPr lang="ru-RU" dirty="0"/>
              <a:t> </a:t>
            </a:r>
            <a:r>
              <a:rPr lang="ru-RU" dirty="0" err="1"/>
              <a:t>засноване</a:t>
            </a:r>
            <a:r>
              <a:rPr lang="ru-RU" dirty="0"/>
              <a:t> на </a:t>
            </a:r>
            <a:r>
              <a:rPr lang="ru-RU" dirty="0" err="1"/>
              <a:t>індивідуальному</a:t>
            </a:r>
            <a:r>
              <a:rPr lang="ru-RU" dirty="0"/>
              <a:t> </a:t>
            </a:r>
            <a:r>
              <a:rPr lang="ru-RU" dirty="0" err="1"/>
              <a:t>суперництві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89307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8E3CB2640C81744928279585D4A664A" ma:contentTypeVersion="7" ma:contentTypeDescription="Створення нового документа." ma:contentTypeScope="" ma:versionID="f0fe63fb2c651d426fb1c512530b57e5">
  <xsd:schema xmlns:xsd="http://www.w3.org/2001/XMLSchema" xmlns:xs="http://www.w3.org/2001/XMLSchema" xmlns:p="http://schemas.microsoft.com/office/2006/metadata/properties" xmlns:ns2="b8fe0a08-5d13-4527-b6da-45b036e56415" targetNamespace="http://schemas.microsoft.com/office/2006/metadata/properties" ma:root="true" ma:fieldsID="b7744272ad6b34e2e904d46e50e01c2e" ns2:_="">
    <xsd:import namespace="b8fe0a08-5d13-4527-b6da-45b036e564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e0a08-5d13-4527-b6da-45b036e564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B26809F-54CC-465D-B0DC-AE2CF1C221E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DDA4B8-497E-43E2-A87E-7839F9A9C1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fe0a08-5d13-4527-b6da-45b036e564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F31E4E7-C7CE-4066-8963-D23C539537F1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922</Words>
  <Application>Microsoft Office PowerPoint</Application>
  <PresentationFormat>Экран (4:3)</PresentationFormat>
  <Paragraphs>67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ВОЛЯ</vt:lpstr>
      <vt:lpstr>ВОЛЯ</vt:lpstr>
      <vt:lpstr>Класифікація:</vt:lpstr>
      <vt:lpstr>Теорії, форми та рівні</vt:lpstr>
      <vt:lpstr>Характерні ознаки:</vt:lpstr>
      <vt:lpstr>Методи розвитку</vt:lpstr>
      <vt:lpstr>Порушення Види порушення волі:</vt:lpstr>
      <vt:lpstr>Методи дослідження</vt:lpstr>
      <vt:lpstr>Методи розвитку</vt:lpstr>
      <vt:lpstr>Вольовий акт характеризується такими ознаками:</vt:lpstr>
      <vt:lpstr>Сила вольових зусиль характеризується:</vt:lpstr>
      <vt:lpstr>Прийоми та методи самовиховання волі</vt:lpstr>
      <vt:lpstr>Свобода волі та особистісна відповідальність</vt:lpstr>
      <vt:lpstr>Висновок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ВОЛЯ</dc:title>
  <dc:creator>User</dc:creator>
  <cp:lastModifiedBy>User</cp:lastModifiedBy>
  <cp:revision>5</cp:revision>
  <dcterms:created xsi:type="dcterms:W3CDTF">2023-10-09T08:22:49Z</dcterms:created>
  <dcterms:modified xsi:type="dcterms:W3CDTF">2024-02-17T13:45:05Z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0x01010098E3CB2640C81744928279585D4A664A</vt:lpwstr>
  </property>
</Properties>
</file>