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56" r:id="rId6"/>
    <p:sldId id="261" r:id="rId7"/>
    <p:sldId id="260" r:id="rId8"/>
    <p:sldId id="259" r:id="rId9"/>
    <p:sldId id="258" r:id="rId10"/>
    <p:sldId id="264" r:id="rId1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емён Морозов" initials="СМ" lastIdx="1" clrIdx="0">
    <p:extLst>
      <p:ext uri="{19B8F6BF-5375-455C-9EA6-DF929625EA0E}">
        <p15:presenceInfo xmlns:p15="http://schemas.microsoft.com/office/powerpoint/2012/main" userId="412ae5ce24e474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DF8451-07E0-450F-ADD7-D9DF5FA30B02}" v="6" dt="2024-02-17T13:49:36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0F8E1-0BDC-48BF-EF3B-7A1FF9B18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7E4C20-0C9D-8FE4-3E29-7DE5C99C8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A04F18-5416-CDDB-88E3-746256422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349CD5-1C5A-445B-B381-9AC6A9F0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21E9DA-50DB-AA07-C6F0-7D4065CA3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04361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040E35-C440-9051-5EFE-3FB882C33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A52921-6E49-CD0F-80EF-11244C73C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C4B2E0-2ECD-4583-AC52-90592663B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09B375-C886-ABC6-AE23-121A9B576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465C3D-748A-E614-30A6-DDFDCCCB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42792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EEB69-A053-4189-63F9-2B8674DA0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53E5A4-39E8-279B-1869-C28F3F87D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E1F260-BC67-F2C2-C2E0-005272F09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9B522A-3491-AE96-5337-EF52B14E5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72951A-4273-44A3-5E28-8288D6B64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31311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7A7CE-C509-BEDA-35C8-9AE55E450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7FB8F5-EDFA-32D5-0959-A660BCF1F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D6F025-2B53-3710-84F8-E003C255E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9382B4-E88B-EE22-EA7A-600074F2F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BB8181-DA75-6D67-4CE1-088081C79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E69AA2-4CD1-C221-D92E-F91B20797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012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57EC1-C075-EC6E-4E5D-E292977B0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7F8E38-3D53-E524-4A5F-636B03DFB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BE0D3-DC15-9ED7-C32F-8D476E5AE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DEC7022-7B8E-76A3-5661-4E491D38F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FED996C-C112-1B9B-5D9E-2B827EA45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1195355-F88A-F25E-F785-D61E82531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5C5127C-1F2A-55BB-47A3-D054C9427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5453D8B-2885-7AC3-D772-364A8ED37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98719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2F51D-DD60-90D7-D755-F94218E9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BC5FEE-0969-5A46-8D5E-051CBCDC6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B8919-0969-8248-2452-A729998CF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86F733-C1AB-28C3-3659-26F10C7A7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8105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B7A71B-FB50-054B-217D-489B30482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C376AB1-06C4-AD6F-8DE2-BDAD2BFBC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460CA0-12C9-55E3-4C20-6766CFE2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17519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E9F69-2E82-CE05-9BE5-253A52AE0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947A71-1041-329C-5C6C-83DEC7356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1CC027-F239-FB8B-0B19-013809CF0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0DB3F4-63C0-325E-267F-81123A751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D63DC4-4163-6B8E-8796-0BC1FAE81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B1E728-6A1F-EA2D-34E2-2A480A16C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5221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C449A-204C-BF38-25AB-4301D60DD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FACC198-D0FC-7A28-C038-99A08ABF7F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449C4E-F2F8-5797-0460-B4F5648D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904F79-DE36-01E2-D059-F27960A4B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94EA78-E654-F526-6477-D7116D38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BEE1FF-7FFB-8A51-5F32-84978C56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3666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EE45-C7D3-50D5-8DAA-CEE24CA37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8076094-BD97-7300-AB24-1289843AE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5E5A13-C925-3A7E-F312-8698135FD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0D1E6E-E842-6418-E4A5-0C65BC2A8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30A11B-3869-8CC1-927E-F4F872F48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46955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8705C54-9A2A-CD07-4523-3AD142FE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C9C08D-7380-F022-71C5-77674C78A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181FA7-465C-9B9C-57ED-99DD981C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833F8E-5A8E-0257-AA0E-DD0186BF0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75FF31-F930-CD4E-5B05-7FA88B29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5916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6645A9-5909-465E-3915-15534139D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CF7822-FA4A-60AF-4FF9-B4A2BA5C5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70683C-8C65-B976-2747-7D64B947E9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1727D-33AD-42AB-A985-E66FFA599A2A}" type="datetimeFigureOut">
              <a:rPr lang="ru-UA" smtClean="0"/>
              <a:t>02/17/2024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75A10B-4B5F-D16B-AC21-39F683EA2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B6A7FE-D5E5-B310-F6DC-5562A5385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48A52-86B2-4338-A819-8094DEEE904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7151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для презентации - красивые фоны">
            <a:extLst>
              <a:ext uri="{FF2B5EF4-FFF2-40B4-BE49-F238E27FC236}">
                <a16:creationId xmlns:a16="http://schemas.microsoft.com/office/drawing/2014/main" id="{878A2E8F-9A53-D50D-8E12-4364A467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022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F2F4CC-4691-CA81-0A9D-F24C6D7CC223}"/>
              </a:ext>
            </a:extLst>
          </p:cNvPr>
          <p:cNvSpPr txBox="1"/>
          <p:nvPr/>
        </p:nvSpPr>
        <p:spPr>
          <a:xfrm>
            <a:off x="2975499" y="2274838"/>
            <a:ext cx="6241002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2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Презе</a:t>
            </a:r>
            <a:r>
              <a:rPr lang="uk-UA" sz="2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нтація</a:t>
            </a:r>
            <a:endParaRPr lang="uk-UA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/>
                <a:cs typeface="Times New Roman"/>
              </a:rPr>
              <a:t>На тему: 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/>
                <a:cs typeface="Times New Roman"/>
              </a:rPr>
              <a:t>“</a:t>
            </a:r>
            <a:r>
              <a:rPr lang="uk-UA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/>
                <a:cs typeface="Times New Roman"/>
              </a:rPr>
              <a:t>Анатомо-морфологічні та фізіологічні особливості ЦНС, їх функціонування як основа формування </a:t>
            </a:r>
            <a:r>
              <a:rPr lang="uk-UA" sz="2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/>
                <a:cs typeface="Times New Roman"/>
              </a:rPr>
              <a:t>аутоагресивної</a:t>
            </a:r>
            <a:r>
              <a:rPr lang="uk-UA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/>
                <a:cs typeface="Times New Roman"/>
              </a:rPr>
              <a:t> поведінки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/>
                <a:cs typeface="Times New Roman"/>
              </a:rPr>
              <a:t>”</a:t>
            </a:r>
            <a:endParaRPr lang="uk-UA" sz="2400" b="1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75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для презентации - красивые фоны">
            <a:extLst>
              <a:ext uri="{FF2B5EF4-FFF2-40B4-BE49-F238E27FC236}">
                <a16:creationId xmlns:a16="http://schemas.microsoft.com/office/drawing/2014/main" id="{878A2E8F-9A53-D50D-8E12-4364A467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022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E36994-E027-C3EB-6FAC-269FE11D2F4E}"/>
              </a:ext>
            </a:extLst>
          </p:cNvPr>
          <p:cNvSpPr/>
          <p:nvPr/>
        </p:nvSpPr>
        <p:spPr>
          <a:xfrm>
            <a:off x="844857" y="4811695"/>
            <a:ext cx="10502285" cy="12628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напрямлені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себе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травматичні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факторами,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нейробіологічні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Центральна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нервова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(ЦНС)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грає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анатомо-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явища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F0502020204030204" pitchFamily="2" charset="0"/>
              </a:rPr>
              <a:t>.</a:t>
            </a:r>
            <a:endParaRPr lang="ru-UA" dirty="0"/>
          </a:p>
        </p:txBody>
      </p:sp>
      <p:pic>
        <p:nvPicPr>
          <p:cNvPr id="1044" name="Picture 20" descr="Что делать, если ребенок говорит, что не хочет жить: советы психолога —  karpachoff.com">
            <a:extLst>
              <a:ext uri="{FF2B5EF4-FFF2-40B4-BE49-F238E27FC236}">
                <a16:creationId xmlns:a16="http://schemas.microsoft.com/office/drawing/2014/main" id="{1E99B9BA-87B5-1CE0-33AF-43710DD267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2726"/>
          <a:stretch/>
        </p:blipFill>
        <p:spPr bwMode="auto">
          <a:xfrm>
            <a:off x="7359343" y="438149"/>
            <a:ext cx="3987801" cy="29908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Били, пока не сломали позвоночник: травля в школах достигла эпидемии,  такого не было никогда. Politeka">
            <a:extLst>
              <a:ext uri="{FF2B5EF4-FFF2-40B4-BE49-F238E27FC236}">
                <a16:creationId xmlns:a16="http://schemas.microsoft.com/office/drawing/2014/main" id="{9793BC7B-4FA8-8F69-BC34-EC7546D9B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9"/>
          <a:stretch/>
        </p:blipFill>
        <p:spPr bwMode="auto">
          <a:xfrm>
            <a:off x="844859" y="477827"/>
            <a:ext cx="3987799" cy="29114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3CC278-AD48-48DC-2379-86856746D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097" y="1933574"/>
            <a:ext cx="1796817" cy="359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56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для презентации - красивые фоны">
            <a:extLst>
              <a:ext uri="{FF2B5EF4-FFF2-40B4-BE49-F238E27FC236}">
                <a16:creationId xmlns:a16="http://schemas.microsoft.com/office/drawing/2014/main" id="{878A2E8F-9A53-D50D-8E12-4364A467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90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AE1C36-D451-CEA1-2288-52C7FA984FBE}"/>
              </a:ext>
            </a:extLst>
          </p:cNvPr>
          <p:cNvSpPr/>
          <p:nvPr/>
        </p:nvSpPr>
        <p:spPr>
          <a:xfrm>
            <a:off x="710215" y="656947"/>
            <a:ext cx="4660775" cy="52289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Анатомо-</a:t>
            </a:r>
            <a:r>
              <a:rPr lang="ru-RU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</a:t>
            </a:r>
            <a:r>
              <a:rPr lang="ru-RU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ЦНС: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енцефалон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algn="ctr"/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передню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кору головного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контролем над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імпульсивністю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емоційного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реагування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Задня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обробку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сенсорної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руховий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контроль.</a:t>
            </a:r>
          </a:p>
          <a:p>
            <a:pPr algn="ctr"/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Спинний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передачу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сигналів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мозком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рештою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Лімбічна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система: </a:t>
            </a:r>
          </a:p>
          <a:p>
            <a:pPr algn="ctr"/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амігдалу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грають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емоцій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2210C2-5F44-D335-29A7-888840662F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9" t="18510" r="13970" b="14694"/>
          <a:stretch/>
        </p:blipFill>
        <p:spPr>
          <a:xfrm>
            <a:off x="5805997" y="656947"/>
            <a:ext cx="2752730" cy="25319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46611E-4B7A-9108-1BAE-021A43F9E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857" y="656947"/>
            <a:ext cx="2399928" cy="25319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9088F9-B9CD-40E5-8EF5-44E1D45AD9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6869" r="6060" b="8713"/>
          <a:stretch/>
        </p:blipFill>
        <p:spPr>
          <a:xfrm>
            <a:off x="9081857" y="3628772"/>
            <a:ext cx="2399928" cy="22571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422116-3018-F632-8D67-67B2B672BA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713" y="3565473"/>
            <a:ext cx="2399929" cy="224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89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для презентации - красивые фоны">
            <a:extLst>
              <a:ext uri="{FF2B5EF4-FFF2-40B4-BE49-F238E27FC236}">
                <a16:creationId xmlns:a16="http://schemas.microsoft.com/office/drawing/2014/main" id="{878A2E8F-9A53-D50D-8E12-4364A467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022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781650-84E6-77E4-87E5-BBB4D1F01263}"/>
              </a:ext>
            </a:extLst>
          </p:cNvPr>
          <p:cNvSpPr/>
          <p:nvPr/>
        </p:nvSpPr>
        <p:spPr>
          <a:xfrm>
            <a:off x="685060" y="221942"/>
            <a:ext cx="10821880" cy="25745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Фізіологічні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ЦНС: </a:t>
            </a:r>
          </a:p>
          <a:p>
            <a:pPr algn="ctr"/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Нейрохімія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нейромедіатори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допамін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настрій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Нестача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когнітивних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пам'яттю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говорячи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нестачу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також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згадують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сну, 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обсесивно-компульсивний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розлад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тривожності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дратівливості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Дофамін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нейромедіатором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відповідальним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мотивацію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пам'ять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рухів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Коли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дофаміну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відчуваєте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бажаєте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повторити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певну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дофаміну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пов'язаний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зменшенням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життєвого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ентузіазму</a:t>
            </a:r>
            <a:endParaRPr lang="ru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La Pastorale Familiare parrocchiale ripropone il cammino &quot;Abitare la casa  con Gesù&quot; - San Giovanni in Platea - Venafro (IS)">
            <a:extLst>
              <a:ext uri="{FF2B5EF4-FFF2-40B4-BE49-F238E27FC236}">
                <a16:creationId xmlns:a16="http://schemas.microsoft.com/office/drawing/2014/main" id="{CD77A547-F8D2-3771-FBB0-0A78327F9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4"/>
          <a:stretch/>
        </p:blipFill>
        <p:spPr bwMode="auto">
          <a:xfrm>
            <a:off x="685060" y="3180896"/>
            <a:ext cx="4743635" cy="291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сё о депрессии: симптомы, причины возникновения у мужчин и женщин, способы  борьбы">
            <a:extLst>
              <a:ext uri="{FF2B5EF4-FFF2-40B4-BE49-F238E27FC236}">
                <a16:creationId xmlns:a16="http://schemas.microsoft.com/office/drawing/2014/main" id="{0757A00E-1878-7819-F07E-430320C564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81"/>
          <a:stretch/>
        </p:blipFill>
        <p:spPr bwMode="auto">
          <a:xfrm>
            <a:off x="6763305" y="3181041"/>
            <a:ext cx="4743635" cy="291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687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для презентации - красивые фоны">
            <a:extLst>
              <a:ext uri="{FF2B5EF4-FFF2-40B4-BE49-F238E27FC236}">
                <a16:creationId xmlns:a16="http://schemas.microsoft.com/office/drawing/2014/main" id="{878A2E8F-9A53-D50D-8E12-4364A467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022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267DA02-2666-52D5-43FC-06255A6B0D11}"/>
              </a:ext>
            </a:extLst>
          </p:cNvPr>
          <p:cNvSpPr/>
          <p:nvPr/>
        </p:nvSpPr>
        <p:spPr>
          <a:xfrm>
            <a:off x="359473" y="400605"/>
            <a:ext cx="5680465" cy="60567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Вирізняють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входить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завищені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дитинстві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критика, заборона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соціумом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соціалізація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закладають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сварки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батьками,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цькування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дорослому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причиною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невдачі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відносинах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друзями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Самоагресії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високоемоційних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людей 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неврівноваженою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психікою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нелюдимих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​​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покладають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емпатії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депресивних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відстоювати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думку.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Аутоагресію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зорові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слухові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галюцинації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 descr="Психологическое насилие. Какие травмы оно оставляет.">
            <a:extLst>
              <a:ext uri="{FF2B5EF4-FFF2-40B4-BE49-F238E27FC236}">
                <a16:creationId xmlns:a16="http://schemas.microsoft.com/office/drawing/2014/main" id="{99D858C4-2C18-3C11-5CE8-1FEA8E7E2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5835">
            <a:off x="6032064" y="718615"/>
            <a:ext cx="3878268" cy="2037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Я изгой в классе - 2 совета психологов, консультации">
            <a:extLst>
              <a:ext uri="{FF2B5EF4-FFF2-40B4-BE49-F238E27FC236}">
                <a16:creationId xmlns:a16="http://schemas.microsoft.com/office/drawing/2014/main" id="{D05C7648-5A75-48AF-786A-B531D27133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1"/>
          <a:stretch/>
        </p:blipFill>
        <p:spPr bwMode="auto">
          <a:xfrm rot="655556">
            <a:off x="8619613" y="2270655"/>
            <a:ext cx="3421681" cy="19174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Самые лучшие коллеги по работе.... - Новая Усмань Сегодня - Последние  новости Новоусманского района Воронежской области">
            <a:extLst>
              <a:ext uri="{FF2B5EF4-FFF2-40B4-BE49-F238E27FC236}">
                <a16:creationId xmlns:a16="http://schemas.microsoft.com/office/drawing/2014/main" id="{C2B76F9B-7AD8-3425-6250-2E43A8557C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5" b="5422"/>
          <a:stretch/>
        </p:blipFill>
        <p:spPr bwMode="auto">
          <a:xfrm rot="21150164">
            <a:off x="6047558" y="4070627"/>
            <a:ext cx="3881982" cy="214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225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для презентации - красивые фоны">
            <a:extLst>
              <a:ext uri="{FF2B5EF4-FFF2-40B4-BE49-F238E27FC236}">
                <a16:creationId xmlns:a16="http://schemas.microsoft.com/office/drawing/2014/main" id="{878A2E8F-9A53-D50D-8E12-4364A467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022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133229-2204-6276-22CA-178BB20A7AB7}"/>
              </a:ext>
            </a:extLst>
          </p:cNvPr>
          <p:cNvSpPr/>
          <p:nvPr/>
        </p:nvSpPr>
        <p:spPr>
          <a:xfrm>
            <a:off x="470517" y="319597"/>
            <a:ext cx="3755254" cy="5859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(переломи,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розтягування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м'яких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розчісування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порізів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передозування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наркотиками та алкоголем;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спроби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-кома, смерть.</a:t>
            </a:r>
            <a:endParaRPr lang="ru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Передозировка наркотиками: симптомы и первая помощь при передозе - «Новый  путь»">
            <a:extLst>
              <a:ext uri="{FF2B5EF4-FFF2-40B4-BE49-F238E27FC236}">
                <a16:creationId xmlns:a16="http://schemas.microsoft.com/office/drawing/2014/main" id="{66C59615-F81A-2B96-75FA-D2898D901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996" y="319597"/>
            <a:ext cx="3821697" cy="254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Неудачный суицид | Пикабу">
            <a:extLst>
              <a:ext uri="{FF2B5EF4-FFF2-40B4-BE49-F238E27FC236}">
                <a16:creationId xmlns:a16="http://schemas.microsoft.com/office/drawing/2014/main" id="{A4D7EFCF-4F16-6256-32D1-8AF988D12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7"/>
          <a:stretch/>
        </p:blipFill>
        <p:spPr bwMode="auto">
          <a:xfrm>
            <a:off x="8722708" y="319597"/>
            <a:ext cx="2730917" cy="309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Самоушкодження (селфхарм),що це таке – Управління молоді та спорту">
            <a:extLst>
              <a:ext uri="{FF2B5EF4-FFF2-40B4-BE49-F238E27FC236}">
                <a16:creationId xmlns:a16="http://schemas.microsoft.com/office/drawing/2014/main" id="{4FD0FDD8-44DA-951F-E56A-40311AAFB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8" r="6033"/>
          <a:stretch/>
        </p:blipFill>
        <p:spPr bwMode="auto">
          <a:xfrm>
            <a:off x="7777033" y="3630616"/>
            <a:ext cx="3676592" cy="254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DA73F2-CCA5-7A2C-9B76-53372498C9A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t="6466" r="-4161" b="9847"/>
          <a:stretch/>
        </p:blipFill>
        <p:spPr>
          <a:xfrm>
            <a:off x="4396661" y="3060925"/>
            <a:ext cx="2794251" cy="311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8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для презентации - красивые фоны">
            <a:extLst>
              <a:ext uri="{FF2B5EF4-FFF2-40B4-BE49-F238E27FC236}">
                <a16:creationId xmlns:a16="http://schemas.microsoft.com/office/drawing/2014/main" id="{878A2E8F-9A53-D50D-8E12-4364A467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022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C10547-A299-9FB4-EEC4-165876932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6" y="1525664"/>
            <a:ext cx="4352278" cy="5440348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15963E9E-BAA7-1D56-BF79-4C16F8B92613}"/>
              </a:ext>
            </a:extLst>
          </p:cNvPr>
          <p:cNvSpPr/>
          <p:nvPr/>
        </p:nvSpPr>
        <p:spPr>
          <a:xfrm>
            <a:off x="2806824" y="71022"/>
            <a:ext cx="4581617" cy="202918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DFA1F6-6ED4-3194-BC1A-BF3B1D6F41CE}"/>
              </a:ext>
            </a:extLst>
          </p:cNvPr>
          <p:cNvSpPr txBox="1"/>
          <p:nvPr/>
        </p:nvSpPr>
        <p:spPr>
          <a:xfrm>
            <a:off x="3204838" y="638744"/>
            <a:ext cx="425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</a:t>
            </a:r>
            <a:r>
              <a:rPr lang="ru-RU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UA" sz="36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531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7" ma:contentTypeDescription="Створення нового документа." ma:contentTypeScope="" ma:versionID="680ebab2888d053ae427916d0d08d79c">
  <xsd:schema xmlns:xsd="http://www.w3.org/2001/XMLSchema" xmlns:xs="http://www.w3.org/2001/XMLSchema" xmlns:p="http://schemas.microsoft.com/office/2006/metadata/properties" xmlns:ns2="b8fe0a08-5d13-4527-b6da-45b036e56415" targetNamespace="http://schemas.microsoft.com/office/2006/metadata/properties" ma:root="true" ma:fieldsID="b96094a6748f99c9d7810d6fc3a87fe0" ns2:_="">
    <xsd:import namespace="b8fe0a08-5d13-4527-b6da-45b036e564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4B02FD-14C1-45FF-953C-EDF8FE3D51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497513-7504-4940-96FD-AEC062B0E4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240012-9B35-4220-A2BD-638F755CA85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464</Words>
  <Application>Microsoft Office PowerPoint</Application>
  <PresentationFormat>Широкоэкранный</PresentationFormat>
  <Paragraphs>31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Семён Морозов</dc:creator>
  <cp:lastModifiedBy>Семён Морозов</cp:lastModifiedBy>
  <cp:revision>3</cp:revision>
  <dcterms:created xsi:type="dcterms:W3CDTF">2023-10-29T12:10:16Z</dcterms:created>
  <dcterms:modified xsi:type="dcterms:W3CDTF">2024-02-17T13:49:38Z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0x01010098E3CB2640C81744928279585D4A664A</vt:lpwstr>
  </property>
</Properties>
</file>