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9" r:id="rId6"/>
    <p:sldId id="260" r:id="rId7"/>
    <p:sldId id="261" r:id="rId8"/>
    <p:sldId id="262" r:id="rId9"/>
    <p:sldId id="263" r:id="rId10"/>
    <p:sldId id="264" r:id="rId11"/>
    <p:sldId id="265" r:id="rId12"/>
    <p:sldId id="266" r:id="rId13"/>
    <p:sldId id="269" r:id="rId1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93BA6C-850C-40D7-B508-B48666ED7B87}" v="6" dt="2024-02-17T12:50:42.5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8" autoAdjust="0"/>
    <p:restoredTop sz="94660"/>
  </p:normalViewPr>
  <p:slideViewPr>
    <p:cSldViewPr snapToGrid="0">
      <p:cViewPr varScale="1">
        <p:scale>
          <a:sx n="116" d="100"/>
          <a:sy n="116" d="100"/>
        </p:scale>
        <p:origin x="13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ru-RU" altLang="zh-CN"/>
              <a:t>Образец заголовка</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ltLang="zh-CN"/>
              <a:t>Образец подзаголовка</a:t>
            </a:r>
            <a:endParaRPr lang="en-US" dirty="0"/>
          </a:p>
        </p:txBody>
      </p:sp>
      <p:sp>
        <p:nvSpPr>
          <p:cNvPr id="1048583" name="Date Placeholder 3"/>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048597" name="Title 1"/>
          <p:cNvSpPr>
            <a:spLocks noGrp="1"/>
          </p:cNvSpPr>
          <p:nvPr>
            <p:ph type="title"/>
          </p:nvPr>
        </p:nvSpPr>
        <p:spPr/>
        <p:txBody>
          <a:bodyPr/>
          <a:lstStyle/>
          <a:p>
            <a:r>
              <a:rPr lang="ru-RU" altLang="zh-CN"/>
              <a:t>Образец заголовка</a:t>
            </a:r>
            <a:endParaRPr lang="en-US" dirty="0"/>
          </a:p>
        </p:txBody>
      </p:sp>
      <p:sp>
        <p:nvSpPr>
          <p:cNvPr id="1048598" name="Content Placeholder 2"/>
          <p:cNvSpPr>
            <a:spLocks noGrp="1"/>
          </p:cNvSpPr>
          <p:nvPr>
            <p:ph idx="1"/>
          </p:nvPr>
        </p:nvSpPr>
        <p:spPr/>
        <p:txBody>
          <a:body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599" name="Date Placeholder 3"/>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00" name="Footer Placeholder 4"/>
          <p:cNvSpPr>
            <a:spLocks noGrp="1"/>
          </p:cNvSpPr>
          <p:nvPr>
            <p:ph type="ftr" sz="quarter" idx="11"/>
          </p:nvPr>
        </p:nvSpPr>
        <p:spPr/>
        <p:txBody>
          <a:bodyPr/>
          <a:lstStyle/>
          <a:p>
            <a:endParaRPr lang="zh-CN" altLang="en-US"/>
          </a:p>
        </p:txBody>
      </p:sp>
      <p:sp>
        <p:nvSpPr>
          <p:cNvPr id="1048601"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lang="ru-RU" altLang="zh-CN"/>
              <a:t>Образец заголовка</a:t>
            </a:r>
            <a:endParaRPr lang="en-US" dirty="0"/>
          </a:p>
        </p:txBody>
      </p:sp>
      <p:sp>
        <p:nvSpPr>
          <p:cNvPr id="1048614"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ltLang="zh-CN"/>
              <a:t>Образец текста</a:t>
            </a:r>
          </a:p>
        </p:txBody>
      </p:sp>
      <p:sp>
        <p:nvSpPr>
          <p:cNvPr id="1048615" name="Date Placeholder 3"/>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16" name="Footer Placeholder 4"/>
          <p:cNvSpPr>
            <a:spLocks noGrp="1"/>
          </p:cNvSpPr>
          <p:nvPr>
            <p:ph type="ftr" sz="quarter" idx="11"/>
          </p:nvPr>
        </p:nvSpPr>
        <p:spPr/>
        <p:txBody>
          <a:bodyPr/>
          <a:lstStyle/>
          <a:p>
            <a:endParaRPr lang="zh-CN" altLang="en-US"/>
          </a:p>
        </p:txBody>
      </p:sp>
      <p:sp>
        <p:nvSpPr>
          <p:cNvPr id="1048617"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48618" name="Title 1"/>
          <p:cNvSpPr>
            <a:spLocks noGrp="1"/>
          </p:cNvSpPr>
          <p:nvPr>
            <p:ph type="title"/>
          </p:nvPr>
        </p:nvSpPr>
        <p:spPr/>
        <p:txBody>
          <a:bodyPr/>
          <a:lstStyle/>
          <a:p>
            <a:r>
              <a:rPr lang="ru-RU" altLang="zh-CN"/>
              <a:t>Образец заголовка</a:t>
            </a:r>
            <a:endParaRPr lang="en-US" dirty="0"/>
          </a:p>
        </p:txBody>
      </p:sp>
      <p:sp>
        <p:nvSpPr>
          <p:cNvPr id="1048619" name="Content Placeholder 2"/>
          <p:cNvSpPr>
            <a:spLocks noGrp="1"/>
          </p:cNvSpPr>
          <p:nvPr>
            <p:ph sz="half" idx="1"/>
          </p:nvPr>
        </p:nvSpPr>
        <p:spPr>
          <a:xfrm>
            <a:off x="628650" y="1825625"/>
            <a:ext cx="3886200" cy="4351338"/>
          </a:xfrm>
        </p:spPr>
        <p:txBody>
          <a:body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620" name="Content Placeholder 3"/>
          <p:cNvSpPr>
            <a:spLocks noGrp="1"/>
          </p:cNvSpPr>
          <p:nvPr>
            <p:ph sz="half" idx="2"/>
          </p:nvPr>
        </p:nvSpPr>
        <p:spPr>
          <a:xfrm>
            <a:off x="4629150" y="1825625"/>
            <a:ext cx="3886200" cy="4351338"/>
          </a:xfrm>
        </p:spPr>
        <p:txBody>
          <a:body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621" name="Date Placeholder 4"/>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22" name="Footer Placeholder 5"/>
          <p:cNvSpPr>
            <a:spLocks noGrp="1"/>
          </p:cNvSpPr>
          <p:nvPr>
            <p:ph type="ftr" sz="quarter" idx="11"/>
          </p:nvPr>
        </p:nvSpPr>
        <p:spPr/>
        <p:txBody>
          <a:bodyPr/>
          <a:lstStyle/>
          <a:p>
            <a:endParaRPr lang="zh-CN" altLang="en-US"/>
          </a:p>
        </p:txBody>
      </p:sp>
      <p:sp>
        <p:nvSpPr>
          <p:cNvPr id="1048623" name="Slide Number Placeholder 6"/>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lstStyle/>
          <a:p>
            <a:r>
              <a:rPr lang="ru-RU" altLang="zh-CN"/>
              <a:t>Образец заголовка</a:t>
            </a:r>
            <a:endParaRPr lang="en-US" dirty="0"/>
          </a:p>
        </p:txBody>
      </p:sp>
      <p:sp>
        <p:nvSpPr>
          <p:cNvPr id="1048625"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ltLang="zh-CN"/>
              <a:t>Образец текста</a:t>
            </a:r>
          </a:p>
        </p:txBody>
      </p:sp>
      <p:sp>
        <p:nvSpPr>
          <p:cNvPr id="1048626" name="Content Placeholder 3"/>
          <p:cNvSpPr>
            <a:spLocks noGrp="1"/>
          </p:cNvSpPr>
          <p:nvPr>
            <p:ph sz="half" idx="2"/>
          </p:nvPr>
        </p:nvSpPr>
        <p:spPr>
          <a:xfrm>
            <a:off x="629842" y="2505075"/>
            <a:ext cx="3868340" cy="3684588"/>
          </a:xfrm>
        </p:spPr>
        <p:txBody>
          <a:body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627"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ltLang="zh-CN"/>
              <a:t>Образец текста</a:t>
            </a:r>
          </a:p>
        </p:txBody>
      </p:sp>
      <p:sp>
        <p:nvSpPr>
          <p:cNvPr id="1048628" name="Content Placeholder 5"/>
          <p:cNvSpPr>
            <a:spLocks noGrp="1"/>
          </p:cNvSpPr>
          <p:nvPr>
            <p:ph sz="quarter" idx="4"/>
          </p:nvPr>
        </p:nvSpPr>
        <p:spPr>
          <a:xfrm>
            <a:off x="4629150" y="2505075"/>
            <a:ext cx="3887391" cy="3684588"/>
          </a:xfrm>
        </p:spPr>
        <p:txBody>
          <a:body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629" name="Date Placeholder 6"/>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30" name="Footer Placeholder 7"/>
          <p:cNvSpPr>
            <a:spLocks noGrp="1"/>
          </p:cNvSpPr>
          <p:nvPr>
            <p:ph type="ftr" sz="quarter" idx="11"/>
          </p:nvPr>
        </p:nvSpPr>
        <p:spPr/>
        <p:txBody>
          <a:bodyPr/>
          <a:lstStyle/>
          <a:p>
            <a:endParaRPr lang="zh-CN" altLang="en-US"/>
          </a:p>
        </p:txBody>
      </p:sp>
      <p:sp>
        <p:nvSpPr>
          <p:cNvPr id="1048631" name="Slide Number Placeholder 8"/>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ru-RU" altLang="zh-CN"/>
              <a:t>Образец заголовка</a:t>
            </a:r>
            <a:endParaRPr lang="en-US" dirty="0"/>
          </a:p>
        </p:txBody>
      </p:sp>
      <p:sp>
        <p:nvSpPr>
          <p:cNvPr id="1048589" name="Date Placeholder 2"/>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590" name="Footer Placeholder 3"/>
          <p:cNvSpPr>
            <a:spLocks noGrp="1"/>
          </p:cNvSpPr>
          <p:nvPr>
            <p:ph type="ftr" sz="quarter" idx="11"/>
          </p:nvPr>
        </p:nvSpPr>
        <p:spPr/>
        <p:txBody>
          <a:bodyPr/>
          <a:lstStyle/>
          <a:p>
            <a:endParaRPr lang="zh-CN" altLang="en-US"/>
          </a:p>
        </p:txBody>
      </p:sp>
      <p:sp>
        <p:nvSpPr>
          <p:cNvPr id="1048591" name="Slide Number Placeholder 4"/>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1048632" name="Date Placeholder 1"/>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33" name="Footer Placeholder 2"/>
          <p:cNvSpPr>
            <a:spLocks noGrp="1"/>
          </p:cNvSpPr>
          <p:nvPr>
            <p:ph type="ftr" sz="quarter" idx="11"/>
          </p:nvPr>
        </p:nvSpPr>
        <p:spPr/>
        <p:txBody>
          <a:bodyPr/>
          <a:lstStyle/>
          <a:p>
            <a:endParaRPr lang="zh-CN" altLang="en-US"/>
          </a:p>
        </p:txBody>
      </p:sp>
      <p:sp>
        <p:nvSpPr>
          <p:cNvPr id="1048634" name="Slide Number Placeholder 3"/>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lang="ru-RU" altLang="zh-CN"/>
              <a:t>Образец заголовка</a:t>
            </a:r>
            <a:endParaRPr lang="en-US" dirty="0"/>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637"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ltLang="zh-CN"/>
              <a:t>Образец текста</a:t>
            </a:r>
          </a:p>
        </p:txBody>
      </p:sp>
      <p:sp>
        <p:nvSpPr>
          <p:cNvPr id="1048638" name="Date Placeholder 4"/>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39" name="Footer Placeholder 5"/>
          <p:cNvSpPr>
            <a:spLocks noGrp="1"/>
          </p:cNvSpPr>
          <p:nvPr>
            <p:ph type="ftr" sz="quarter" idx="11"/>
          </p:nvPr>
        </p:nvSpPr>
        <p:spPr/>
        <p:txBody>
          <a:bodyPr/>
          <a:lstStyle/>
          <a:p>
            <a:endParaRPr lang="zh-CN" altLang="en-US"/>
          </a:p>
        </p:txBody>
      </p:sp>
      <p:sp>
        <p:nvSpPr>
          <p:cNvPr id="1048640" name="Slide Number Placeholder 6"/>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lang="ru-RU" altLang="zh-CN"/>
              <a:t>Образец заголовка</a:t>
            </a:r>
            <a:endParaRPr lang="en-US" dirty="0"/>
          </a:p>
        </p:txBody>
      </p:sp>
      <p:sp>
        <p:nvSpPr>
          <p:cNvPr id="104860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ltLang="zh-CN"/>
              <a:t>Вставка рисунка</a:t>
            </a:r>
            <a:endParaRPr lang="en-US" dirty="0"/>
          </a:p>
        </p:txBody>
      </p:sp>
      <p:sp>
        <p:nvSpPr>
          <p:cNvPr id="104860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ltLang="zh-CN"/>
              <a:t>Образец текста</a:t>
            </a:r>
          </a:p>
        </p:txBody>
      </p:sp>
      <p:sp>
        <p:nvSpPr>
          <p:cNvPr id="1048605" name="Date Placeholder 4"/>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06" name="Footer Placeholder 5"/>
          <p:cNvSpPr>
            <a:spLocks noGrp="1"/>
          </p:cNvSpPr>
          <p:nvPr>
            <p:ph type="ftr" sz="quarter" idx="11"/>
          </p:nvPr>
        </p:nvSpPr>
        <p:spPr/>
        <p:txBody>
          <a:bodyPr/>
          <a:lstStyle/>
          <a:p>
            <a:endParaRPr lang="zh-CN" altLang="en-US"/>
          </a:p>
        </p:txBody>
      </p:sp>
      <p:sp>
        <p:nvSpPr>
          <p:cNvPr id="1048607" name="Slide Number Placeholder 6"/>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ru-RU" altLang="zh-CN"/>
              <a:t>Образец заголовка</a:t>
            </a:r>
            <a:endParaRPr lang="en-US" dirty="0"/>
          </a:p>
        </p:txBody>
      </p:sp>
      <p:sp>
        <p:nvSpPr>
          <p:cNvPr id="1048609" name="Vertical Text Placeholder 2"/>
          <p:cNvSpPr>
            <a:spLocks noGrp="1"/>
          </p:cNvSpPr>
          <p:nvPr>
            <p:ph type="body" orient="vert" idx="1"/>
          </p:nvPr>
        </p:nvSpPr>
        <p:spPr/>
        <p:txBody>
          <a:bodyPr vert="eaVert"/>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610" name="Date Placeholder 3"/>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611" name="Footer Placeholder 4"/>
          <p:cNvSpPr>
            <a:spLocks noGrp="1"/>
          </p:cNvSpPr>
          <p:nvPr>
            <p:ph type="ftr" sz="quarter" idx="11"/>
          </p:nvPr>
        </p:nvSpPr>
        <p:spPr/>
        <p:txBody>
          <a:bodyPr/>
          <a:lstStyle/>
          <a:p>
            <a:endParaRPr lang="zh-CN" altLang="en-US"/>
          </a:p>
        </p:txBody>
      </p:sp>
      <p:sp>
        <p:nvSpPr>
          <p:cNvPr id="1048612"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lstStyle/>
          <a:p>
            <a:r>
              <a:rPr lang="ru-RU" altLang="zh-CN"/>
              <a:t>Образец заголовка</a:t>
            </a:r>
            <a:endParaRPr lang="en-US" dirty="0"/>
          </a:p>
        </p:txBody>
      </p:sp>
      <p:sp>
        <p:nvSpPr>
          <p:cNvPr id="1048593" name="Vertical Text Placeholder 2"/>
          <p:cNvSpPr>
            <a:spLocks noGrp="1"/>
          </p:cNvSpPr>
          <p:nvPr>
            <p:ph type="body" orient="vert" idx="1"/>
          </p:nvPr>
        </p:nvSpPr>
        <p:spPr>
          <a:xfrm>
            <a:off x="628650" y="365125"/>
            <a:ext cx="5800725" cy="5811838"/>
          </a:xfrm>
        </p:spPr>
        <p:txBody>
          <a:bodyPr vert="eaVert"/>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594" name="Date Placeholder 3"/>
          <p:cNvSpPr>
            <a:spLocks noGrp="1"/>
          </p:cNvSpPr>
          <p:nvPr>
            <p:ph type="dt" sz="half" idx="10"/>
          </p:nvPr>
        </p:nvSpPr>
        <p:spPr/>
        <p:txBody>
          <a:bodyPr/>
          <a:lstStyle/>
          <a:p>
            <a:fld id="{AB29C8F3-725A-4F9A-A507-94E9D5D4F6DB}" type="datetimeFigureOut">
              <a:rPr lang="zh-CN" altLang="en-US" smtClean="0"/>
              <a:t>2024/2/17</a:t>
            </a:fld>
            <a:endParaRPr lang="zh-CN" altLang="en-US"/>
          </a:p>
        </p:txBody>
      </p:sp>
      <p:sp>
        <p:nvSpPr>
          <p:cNvPr id="1048595" name="Footer Placeholder 4"/>
          <p:cNvSpPr>
            <a:spLocks noGrp="1"/>
          </p:cNvSpPr>
          <p:nvPr>
            <p:ph type="ftr" sz="quarter" idx="11"/>
          </p:nvPr>
        </p:nvSpPr>
        <p:spPr/>
        <p:txBody>
          <a:bodyPr/>
          <a:lstStyle/>
          <a:p>
            <a:endParaRPr lang="zh-CN" altLang="en-US"/>
          </a:p>
        </p:txBody>
      </p:sp>
      <p:sp>
        <p:nvSpPr>
          <p:cNvPr id="1048596"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ltLang="zh-CN"/>
              <a:t>Образец заголовка</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ltLang="zh-CN"/>
              <a:t>Образец текста</a:t>
            </a:r>
          </a:p>
          <a:p>
            <a:pPr lvl="1"/>
            <a:r>
              <a:rPr lang="ru-RU" altLang="zh-CN"/>
              <a:t>Второй уровень</a:t>
            </a:r>
          </a:p>
          <a:p>
            <a:pPr lvl="2"/>
            <a:r>
              <a:rPr lang="ru-RU" altLang="zh-CN"/>
              <a:t>Третий уровень</a:t>
            </a:r>
          </a:p>
          <a:p>
            <a:pPr lvl="3"/>
            <a:r>
              <a:rPr lang="ru-RU" altLang="zh-CN"/>
              <a:t>Четвертый уровень</a:t>
            </a:r>
          </a:p>
          <a:p>
            <a:pPr lvl="4"/>
            <a:r>
              <a:rPr lang="ru-RU" altLang="zh-CN"/>
              <a:t>Пятый уровень</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9C8F3-725A-4F9A-A507-94E9D5D4F6DB}" type="datetimeFigureOut">
              <a:rPr lang="zh-CN" altLang="en-US" smtClean="0"/>
              <a:t>2024/2/17</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40409-DAE8-4674-9087-DC3CFB3688B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Заголовок 1"/>
          <p:cNvSpPr>
            <a:spLocks noGrp="1"/>
          </p:cNvSpPr>
          <p:nvPr>
            <p:ph type="ctrTitle"/>
          </p:nvPr>
        </p:nvSpPr>
        <p:spPr/>
        <p:txBody>
          <a:bodyPr>
            <a:normAutofit fontScale="90000"/>
          </a:bodyPr>
          <a:lstStyle/>
          <a:p>
            <a:r>
              <a:rPr lang="en-US" altLang="en-US"/>
              <a:t>Тест Сонді. </a:t>
            </a:r>
            <a:r>
              <a:rPr lang="ru-RU" altLang="en-US"/>
              <a:t>Обрані</a:t>
            </a:r>
            <a:r>
              <a:rPr lang="en-US" altLang="en-US"/>
              <a:t> </a:t>
            </a:r>
            <a:r>
              <a:rPr lang="ru-RU" altLang="en-US"/>
              <a:t>п</a:t>
            </a:r>
            <a:r>
              <a:rPr lang="en-US" altLang="en-US"/>
              <a:t>ортрети та їх пояснення.</a:t>
            </a:r>
            <a:endParaRPr lang="ru-RU"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Заголовок 1048648"/>
          <p:cNvSpPr>
            <a:spLocks noGrp="1"/>
          </p:cNvSpPr>
          <p:nvPr>
            <p:ph type="title"/>
          </p:nvPr>
        </p:nvSpPr>
        <p:spPr>
          <a:xfrm>
            <a:off x="300794" y="525640"/>
            <a:ext cx="2949178" cy="533119"/>
          </a:xfrm>
        </p:spPr>
        <p:txBody>
          <a:bodyPr/>
          <a:lstStyle/>
          <a:p>
            <a:r>
              <a:rPr lang="en-US"/>
              <a:t>1. </a:t>
            </a:r>
            <a:r>
              <a:rPr lang="ru-RU" altLang="en-US"/>
              <a:t>Садист</a:t>
            </a:r>
            <a:endParaRPr lang="ru-RU"/>
          </a:p>
        </p:txBody>
      </p:sp>
      <p:pic>
        <p:nvPicPr>
          <p:cNvPr id="2097152" name="Рисунок 2097151"/>
          <p:cNvPicPr>
            <a:picLocks noGrp="1"/>
          </p:cNvPicPr>
          <p:nvPr>
            <p:ph type="pic" idx="1"/>
          </p:nvPr>
        </p:nvPicPr>
        <p:blipFill>
          <a:blip r:embed="rId2"/>
          <a:srcRect t="6285" b="6285"/>
          <a:stretch>
            <a:fillRect/>
          </a:stretch>
        </p:blipFill>
        <p:spPr>
          <a:xfrm>
            <a:off x="3738862" y="147133"/>
            <a:ext cx="3117239" cy="3281867"/>
          </a:xfrm>
        </p:spPr>
      </p:pic>
      <p:sp>
        <p:nvSpPr>
          <p:cNvPr id="1048651" name="Текст 1048650"/>
          <p:cNvSpPr>
            <a:spLocks noGrp="1"/>
          </p:cNvSpPr>
          <p:nvPr>
            <p:ph type="body" sz="half" idx="2"/>
          </p:nvPr>
        </p:nvSpPr>
        <p:spPr>
          <a:xfrm rot="21600000">
            <a:off x="131163" y="1058760"/>
            <a:ext cx="3976949" cy="5436447"/>
          </a:xfrm>
        </p:spPr>
        <p:txBody>
          <a:bodyPr>
            <a:normAutofit/>
          </a:bodyPr>
          <a:lstStyle/>
          <a:p>
            <a:r>
              <a:rPr lang="ru-RU"/>
              <a:t>Найімовірніше, у дитинстві ви пригнічували прояви авторитаризму у своїй поведінці, потяг до домінування і погані нахили.  Якщо ви вибрали портрет цього вчителя, у своїй підсвідомості ви пригнічуєте образливі та принизливі пориви до оточуючих.</a:t>
            </a:r>
          </a:p>
          <a:p>
            <a:r>
              <a:rPr lang="ru-RU"/>
              <a:t> Загалом ви — мирна і невинна людина, завжди готова допомогти іншим.  Якщо ви працюєте в офісі, то вашому начальнику важко керувати вами.  Коли ви не бажаєте щось робити, то штучно створюєте перешкоди (наприклад, навмисно спізнюєтеся на роботу або ходите, показуючи, що у вас немає настрою).  Перед лицем труднощів чи кривдників ви займаєте позицію пасивного опору та ігнорування, які врешті-решт стомлюють джерело ваших проблем.</a:t>
            </a:r>
          </a:p>
        </p:txBody>
      </p:sp>
      <p:pic>
        <p:nvPicPr>
          <p:cNvPr id="2097153" name="Рисунок 2097152"/>
          <p:cNvPicPr>
            <a:picLocks/>
          </p:cNvPicPr>
          <p:nvPr/>
        </p:nvPicPr>
        <p:blipFill>
          <a:blip r:embed="rId3"/>
          <a:stretch>
            <a:fillRect/>
          </a:stretch>
        </p:blipFill>
        <p:spPr>
          <a:xfrm>
            <a:off x="5493184" y="3477394"/>
            <a:ext cx="3748848" cy="29918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Заголовок 1048652"/>
          <p:cNvSpPr>
            <a:spLocks noGrp="1"/>
          </p:cNvSpPr>
          <p:nvPr>
            <p:ph type="title"/>
          </p:nvPr>
        </p:nvSpPr>
        <p:spPr>
          <a:xfrm>
            <a:off x="116132" y="652265"/>
            <a:ext cx="3537996" cy="623938"/>
          </a:xfrm>
        </p:spPr>
        <p:txBody>
          <a:bodyPr>
            <a:normAutofit/>
          </a:bodyPr>
          <a:lstStyle/>
          <a:p>
            <a:r>
              <a:rPr lang="en-US"/>
              <a:t>2.</a:t>
            </a:r>
            <a:r>
              <a:rPr lang="ru-RU" altLang="en-US"/>
              <a:t>Епілептик</a:t>
            </a:r>
            <a:endParaRPr lang="ru-RU"/>
          </a:p>
        </p:txBody>
      </p:sp>
      <p:pic>
        <p:nvPicPr>
          <p:cNvPr id="2097154" name="Рисунок 2097153"/>
          <p:cNvPicPr>
            <a:picLocks noGrp="1"/>
          </p:cNvPicPr>
          <p:nvPr>
            <p:ph type="pic" idx="1"/>
          </p:nvPr>
        </p:nvPicPr>
        <p:blipFill>
          <a:blip r:embed="rId2"/>
          <a:srcRect t="3653" b="3653"/>
          <a:stretch>
            <a:fillRect/>
          </a:stretch>
        </p:blipFill>
        <p:spPr>
          <a:xfrm>
            <a:off x="3748844" y="218739"/>
            <a:ext cx="3049223" cy="3210260"/>
          </a:xfrm>
        </p:spPr>
      </p:pic>
      <p:sp>
        <p:nvSpPr>
          <p:cNvPr id="1048655" name="Текст 1048654"/>
          <p:cNvSpPr>
            <a:spLocks noGrp="1"/>
          </p:cNvSpPr>
          <p:nvPr>
            <p:ph type="body" sz="half" idx="2"/>
          </p:nvPr>
        </p:nvSpPr>
        <p:spPr>
          <a:xfrm>
            <a:off x="116132" y="1276203"/>
            <a:ext cx="3812279" cy="5263024"/>
          </a:xfrm>
        </p:spPr>
        <p:txBody>
          <a:bodyPr>
            <a:normAutofit/>
          </a:bodyPr>
          <a:lstStyle/>
          <a:p>
            <a:r>
              <a:rPr lang="ru-RU"/>
              <a:t>Говорячи про розлади особистості, які стосуються розладів мозку (як у випадку з епілепсією), слід зазначити характерні риси цього діагнозу, як то: імпульсивність, дратівливість, раптові викиди гніву та агресії.  Якщо цей повний круглоголовий чоловік породжує у вас почуття страху чи огиди, то, швидше за все, у дитинстві ви пригнічували такі прояви почуттів.</a:t>
            </a:r>
          </a:p>
          <a:p>
            <a:r>
              <a:rPr lang="ru-RU"/>
              <a:t> Найімовірніше, ви — добра, миролюбна людина.  Будучи мирним і доброзичливим, ви справляєте враження відповідальної особистості, здатної до самоконтролю.  Ви тверді та стабільні у своїх почуттях і легко налагоджуєте контакт з людьми, ідеями та подіями.</a:t>
            </a:r>
          </a:p>
        </p:txBody>
      </p:sp>
      <p:pic>
        <p:nvPicPr>
          <p:cNvPr id="2097155" name="Рисунок 2097154"/>
          <p:cNvPicPr>
            <a:picLocks/>
          </p:cNvPicPr>
          <p:nvPr/>
        </p:nvPicPr>
        <p:blipFill>
          <a:blip r:embed="rId3"/>
          <a:stretch>
            <a:fillRect/>
          </a:stretch>
        </p:blipFill>
        <p:spPr>
          <a:xfrm>
            <a:off x="5391174" y="3439191"/>
            <a:ext cx="3884439" cy="31000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Заголовок 1048655"/>
          <p:cNvSpPr>
            <a:spLocks noGrp="1"/>
          </p:cNvSpPr>
          <p:nvPr>
            <p:ph type="title"/>
          </p:nvPr>
        </p:nvSpPr>
        <p:spPr>
          <a:xfrm>
            <a:off x="0" y="401041"/>
            <a:ext cx="2949178" cy="1051593"/>
          </a:xfrm>
        </p:spPr>
        <p:txBody>
          <a:bodyPr/>
          <a:lstStyle/>
          <a:p>
            <a:r>
              <a:rPr lang="en-US"/>
              <a:t>3. </a:t>
            </a:r>
            <a:r>
              <a:rPr lang="ru-RU" altLang="en-US"/>
              <a:t>Кататонік</a:t>
            </a:r>
            <a:endParaRPr lang="ru-RU"/>
          </a:p>
        </p:txBody>
      </p:sp>
      <p:pic>
        <p:nvPicPr>
          <p:cNvPr id="2097156" name="Рисунок 2097155"/>
          <p:cNvPicPr>
            <a:picLocks noGrp="1"/>
          </p:cNvPicPr>
          <p:nvPr>
            <p:ph type="pic" idx="1"/>
          </p:nvPr>
        </p:nvPicPr>
        <p:blipFill>
          <a:blip r:embed="rId2"/>
          <a:srcRect t="5828" b="5828"/>
          <a:stretch>
            <a:fillRect/>
          </a:stretch>
        </p:blipFill>
        <p:spPr>
          <a:xfrm>
            <a:off x="3887391" y="987426"/>
            <a:ext cx="2828059" cy="2977414"/>
          </a:xfrm>
        </p:spPr>
      </p:pic>
      <p:sp>
        <p:nvSpPr>
          <p:cNvPr id="1048658" name="Текст 1048657"/>
          <p:cNvSpPr>
            <a:spLocks noGrp="1"/>
          </p:cNvSpPr>
          <p:nvPr>
            <p:ph type="body" sz="half" idx="2"/>
          </p:nvPr>
        </p:nvSpPr>
        <p:spPr>
          <a:xfrm>
            <a:off x="136271" y="1452635"/>
            <a:ext cx="3442747" cy="4416353"/>
          </a:xfrm>
        </p:spPr>
        <p:txBody>
          <a:bodyPr/>
          <a:lstStyle/>
          <a:p>
            <a:r>
              <a:rPr lang="ru-RU"/>
              <a:t>Швидше за все, ви маєте неабиякий інтелект.  Однак у спробі зберегти почуття реальності, що вислизає від вашого надактивного мозку, ви стаєте слухняним, пригніченим і керованим.  Ви глухі до фізичних та емоційних потреб (як своїх, так і чужих) і часто відчуваєте себе відчуженим та втраченим.</a:t>
            </a:r>
          </a:p>
          <a:p>
            <a:r>
              <a:rPr lang="ru-RU" altLang="en-US"/>
              <a:t>Ви за своєю природою — консерватор, який з підозрою ставиться до різноманітних змін та інновацій.  Ви недовірлива, боязка людина, яка важко пристосовується до нового.  Найсильніший ваш страх – втратити самоконтроль.  Ви уразливі, затиснуті і дуже стримані.  Ніколи не відхиляєтесь від свого “кодексу поведінки”.</a:t>
            </a:r>
            <a:endParaRPr lang="ru-RU"/>
          </a:p>
        </p:txBody>
      </p:sp>
      <p:pic>
        <p:nvPicPr>
          <p:cNvPr id="2097157" name="Рисунок 2097156"/>
          <p:cNvPicPr>
            <a:picLocks/>
          </p:cNvPicPr>
          <p:nvPr/>
        </p:nvPicPr>
        <p:blipFill>
          <a:blip r:embed="rId3"/>
          <a:stretch>
            <a:fillRect/>
          </a:stretch>
        </p:blipFill>
        <p:spPr>
          <a:xfrm>
            <a:off x="5744439" y="3962431"/>
            <a:ext cx="3399560" cy="27130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Заголовок 1048658"/>
          <p:cNvSpPr>
            <a:spLocks noGrp="1"/>
          </p:cNvSpPr>
          <p:nvPr>
            <p:ph type="title"/>
          </p:nvPr>
        </p:nvSpPr>
        <p:spPr>
          <a:xfrm>
            <a:off x="0" y="367523"/>
            <a:ext cx="2949178" cy="938239"/>
          </a:xfrm>
        </p:spPr>
        <p:txBody>
          <a:bodyPr/>
          <a:lstStyle/>
          <a:p>
            <a:r>
              <a:rPr lang="en-US"/>
              <a:t>4.</a:t>
            </a:r>
            <a:r>
              <a:rPr lang="ru-RU" altLang="en-US"/>
              <a:t>Шизофренік</a:t>
            </a:r>
            <a:endParaRPr lang="ru-RU"/>
          </a:p>
        </p:txBody>
      </p:sp>
      <p:pic>
        <p:nvPicPr>
          <p:cNvPr id="2097158" name="Рисунок 2097157"/>
          <p:cNvPicPr>
            <a:picLocks noGrp="1"/>
          </p:cNvPicPr>
          <p:nvPr>
            <p:ph type="pic" idx="1"/>
          </p:nvPr>
        </p:nvPicPr>
        <p:blipFill>
          <a:blip r:embed="rId2"/>
          <a:srcRect t="6057" b="6057"/>
          <a:stretch>
            <a:fillRect/>
          </a:stretch>
        </p:blipFill>
        <p:spPr>
          <a:xfrm>
            <a:off x="3887391" y="987426"/>
            <a:ext cx="2807393" cy="2955656"/>
          </a:xfrm>
        </p:spPr>
      </p:pic>
      <p:sp>
        <p:nvSpPr>
          <p:cNvPr id="1048661" name="Текст 1048660"/>
          <p:cNvSpPr>
            <a:spLocks noGrp="1"/>
          </p:cNvSpPr>
          <p:nvPr>
            <p:ph type="body" sz="half" idx="2"/>
          </p:nvPr>
        </p:nvSpPr>
        <p:spPr>
          <a:xfrm>
            <a:off x="123464" y="1335571"/>
            <a:ext cx="3723986" cy="4878997"/>
          </a:xfrm>
        </p:spPr>
        <p:txBody>
          <a:bodyPr>
            <a:normAutofit fontScale="93750" lnSpcReduction="20000"/>
          </a:bodyPr>
          <a:lstStyle/>
          <a:p>
            <a:r>
              <a:rPr lang="ru-RU"/>
              <a:t>Особистість шизофреніка відрізняється сильною апатією, спотворенням думок та проявом несумісних емоцій.  Якщо побачивши цей кам'яний "покерфейс" у вас по шкірі пробігають мурашки, значить, у дитинстві ви пригнічували байдужість по відношенню до інших і боялися абстрагуватися від речей і подій.</a:t>
            </a:r>
          </a:p>
          <a:p>
            <a:r>
              <a:rPr lang="ru-RU"/>
              <a:t> Як особистість ви - досить товариська людина.  Ви вірите у силу комунікацій, щиро насолоджуєтесь перебуванням серед людей.  У той же час ця сама “товариська спілкування” може бути оманлива, а за нею може ховатися потайлива і замкнута людина.  Ваші стосунки з людьми часто бувають поверхневими, ніби їм не вистачає справжніх почуттів.  А в глибині душі ви відчуваєте, що оточуючі вам зовсім не потрібні, як не потрібна і взаємодія з ними.</a:t>
            </a:r>
          </a:p>
        </p:txBody>
      </p:sp>
      <p:pic>
        <p:nvPicPr>
          <p:cNvPr id="2097159" name="Рисунок 2097158"/>
          <p:cNvPicPr>
            <a:picLocks/>
          </p:cNvPicPr>
          <p:nvPr/>
        </p:nvPicPr>
        <p:blipFill>
          <a:blip r:embed="rId3"/>
          <a:stretch>
            <a:fillRect/>
          </a:stretch>
        </p:blipFill>
        <p:spPr>
          <a:xfrm>
            <a:off x="5601210" y="4030623"/>
            <a:ext cx="3542790" cy="282737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2" name="Заголовок 1048661"/>
          <p:cNvSpPr>
            <a:spLocks noGrp="1"/>
          </p:cNvSpPr>
          <p:nvPr>
            <p:ph type="title"/>
          </p:nvPr>
        </p:nvSpPr>
        <p:spPr>
          <a:xfrm>
            <a:off x="175238" y="733662"/>
            <a:ext cx="2949178" cy="658496"/>
          </a:xfrm>
        </p:spPr>
        <p:txBody>
          <a:bodyPr/>
          <a:lstStyle/>
          <a:p>
            <a:r>
              <a:rPr lang="ru-RU"/>
              <a:t>5. Істерик</a:t>
            </a:r>
          </a:p>
        </p:txBody>
      </p:sp>
      <p:pic>
        <p:nvPicPr>
          <p:cNvPr id="2097160" name="Рисунок 2097159"/>
          <p:cNvPicPr>
            <a:picLocks noGrp="1"/>
          </p:cNvPicPr>
          <p:nvPr>
            <p:ph type="pic" idx="1"/>
          </p:nvPr>
        </p:nvPicPr>
        <p:blipFill>
          <a:blip r:embed="rId2"/>
          <a:srcRect t="-1382" b="-1382"/>
          <a:stretch>
            <a:fillRect/>
          </a:stretch>
        </p:blipFill>
        <p:spPr>
          <a:xfrm>
            <a:off x="3579018" y="803621"/>
            <a:ext cx="3068912" cy="3230987"/>
          </a:xfrm>
        </p:spPr>
      </p:pic>
      <p:sp>
        <p:nvSpPr>
          <p:cNvPr id="1048664" name="Текст 1048663"/>
          <p:cNvSpPr>
            <a:spLocks noGrp="1"/>
          </p:cNvSpPr>
          <p:nvPr>
            <p:ph type="body" sz="half" idx="2"/>
          </p:nvPr>
        </p:nvSpPr>
        <p:spPr>
          <a:xfrm>
            <a:off x="175238" y="1392158"/>
            <a:ext cx="3403781" cy="4476830"/>
          </a:xfrm>
        </p:spPr>
        <p:txBody>
          <a:bodyPr>
            <a:normAutofit fontScale="87500" lnSpcReduction="20000"/>
          </a:bodyPr>
          <a:lstStyle/>
          <a:p>
            <a:r>
              <a:rPr lang="ru-RU"/>
              <a:t>Істеричні риси – поверховість, емоційна нестабільність, нарцисизм та ексгібіціонізм.  Якщо саме ця дивна жінка викликає у вас найсильніший страх і огиду, то, можливо, лише тому, що ви ховаєте в глибині душі невгамовну спрагу привернути до себе увагу і самоствердитися.</a:t>
            </a:r>
          </a:p>
          <a:p>
            <a:r>
              <a:rPr lang="ru-RU"/>
              <a:t> Ви створюєте враження людини скромної, з сильною внутрішньою духовністю.  Однак насправді за сором'язливою і тихою людиною ховається особистість, яка непереборно бажає причарувати і зачарувати оточуючих.  Ви приділяєте своїй поведінці та зовнішності велику увагу, намагаєтеся виглядати елегантно, якщо не сказати "з голочки", доповнюючи образ стильними аксесуарами.  Такі люди, як ви, схильні вибирати рідкісні чи незвичайні професії та хобі.</a:t>
            </a:r>
          </a:p>
        </p:txBody>
      </p:sp>
      <p:pic>
        <p:nvPicPr>
          <p:cNvPr id="2097161" name="Рисунок 2097160"/>
          <p:cNvPicPr>
            <a:picLocks/>
          </p:cNvPicPr>
          <p:nvPr/>
        </p:nvPicPr>
        <p:blipFill>
          <a:blip r:embed="rId3"/>
          <a:stretch>
            <a:fillRect/>
          </a:stretch>
        </p:blipFill>
        <p:spPr>
          <a:xfrm>
            <a:off x="5300290" y="3744935"/>
            <a:ext cx="3843710" cy="30675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Заголовок 1048664"/>
          <p:cNvSpPr>
            <a:spLocks noGrp="1"/>
          </p:cNvSpPr>
          <p:nvPr>
            <p:ph type="title"/>
          </p:nvPr>
        </p:nvSpPr>
        <p:spPr>
          <a:xfrm>
            <a:off x="222209" y="457199"/>
            <a:ext cx="2949178" cy="1103512"/>
          </a:xfrm>
        </p:spPr>
        <p:txBody>
          <a:bodyPr/>
          <a:lstStyle/>
          <a:p>
            <a:r>
              <a:rPr lang="ru-RU"/>
              <a:t>6. Депресивна людина</a:t>
            </a:r>
          </a:p>
        </p:txBody>
      </p:sp>
      <p:pic>
        <p:nvPicPr>
          <p:cNvPr id="2097162" name="Рисунок 2097161"/>
          <p:cNvPicPr>
            <a:picLocks noGrp="1"/>
          </p:cNvPicPr>
          <p:nvPr>
            <p:ph type="pic" idx="1"/>
          </p:nvPr>
        </p:nvPicPr>
        <p:blipFill>
          <a:blip r:embed="rId2"/>
          <a:srcRect l="12007" r="12007"/>
          <a:stretch>
            <a:fillRect/>
          </a:stretch>
        </p:blipFill>
        <p:spPr>
          <a:xfrm>
            <a:off x="6067902" y="3429000"/>
            <a:ext cx="3076097" cy="3238553"/>
          </a:xfrm>
        </p:spPr>
      </p:pic>
      <p:sp>
        <p:nvSpPr>
          <p:cNvPr id="1048667" name="Текст 1048666"/>
          <p:cNvSpPr>
            <a:spLocks noGrp="1"/>
          </p:cNvSpPr>
          <p:nvPr>
            <p:ph type="body" sz="half" idx="2"/>
          </p:nvPr>
        </p:nvSpPr>
        <p:spPr>
          <a:xfrm>
            <a:off x="231521" y="1551989"/>
            <a:ext cx="3347497" cy="4316999"/>
          </a:xfrm>
        </p:spPr>
        <p:txBody>
          <a:bodyPr>
            <a:normAutofit fontScale="93750" lnSpcReduction="20000"/>
          </a:bodyPr>
          <a:lstStyle/>
          <a:p>
            <a:r>
              <a:rPr lang="ru-RU"/>
              <a:t>Низька самооцінка, комплекс неповноцінності та почуття провини – ось головні симптоми депресії.  Якщо ваш вибір упав саме на цю людину, швидше за все, у глибині душі ви знаходитесь у депресії і старанно намагаєтеся тримати це під контролем.</a:t>
            </a:r>
          </a:p>
          <a:p>
            <a:r>
              <a:rPr lang="ru-RU"/>
              <a:t> Вас цілком можна описати як людину безтурботну і легку на підйом.  Ви випромінюєте активність, впевненість у собі та оптимізм.  Іноді, правда, у вас прокидається "сумний клоун", і тоді назовні проступає меланхолія.  Іноді ви можете бути замкнутим та підозрілим.  Те, що ви намагаєтеся "закопати" депресивні пориви, змушує вас брати на себе роль загального психолога і шукати відповіді на чужі питання і проблеми.</a:t>
            </a:r>
          </a:p>
        </p:txBody>
      </p:sp>
      <p:pic>
        <p:nvPicPr>
          <p:cNvPr id="2097163" name="Рисунок 2097162"/>
          <p:cNvPicPr>
            <a:picLocks/>
          </p:cNvPicPr>
          <p:nvPr/>
        </p:nvPicPr>
        <p:blipFill>
          <a:blip r:embed="rId3"/>
          <a:stretch>
            <a:fillRect/>
          </a:stretch>
        </p:blipFill>
        <p:spPr>
          <a:xfrm>
            <a:off x="3736744" y="457199"/>
            <a:ext cx="2901059" cy="301919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Заголовок 1048667"/>
          <p:cNvSpPr>
            <a:spLocks noGrp="1"/>
          </p:cNvSpPr>
          <p:nvPr>
            <p:ph type="title"/>
          </p:nvPr>
        </p:nvSpPr>
        <p:spPr>
          <a:xfrm>
            <a:off x="0" y="457200"/>
            <a:ext cx="2949178" cy="891762"/>
          </a:xfrm>
        </p:spPr>
        <p:txBody>
          <a:bodyPr/>
          <a:lstStyle/>
          <a:p>
            <a:r>
              <a:rPr lang="ru-RU"/>
              <a:t>7. Маніяк</a:t>
            </a:r>
          </a:p>
        </p:txBody>
      </p:sp>
      <p:pic>
        <p:nvPicPr>
          <p:cNvPr id="2097164" name="Рисунок 2097163"/>
          <p:cNvPicPr>
            <a:picLocks noGrp="1"/>
          </p:cNvPicPr>
          <p:nvPr>
            <p:ph type="pic" idx="1"/>
          </p:nvPr>
        </p:nvPicPr>
        <p:blipFill>
          <a:blip r:embed="rId2"/>
          <a:srcRect l="12007" r="12007"/>
          <a:stretch>
            <a:fillRect/>
          </a:stretch>
        </p:blipFill>
        <p:spPr>
          <a:xfrm>
            <a:off x="5883026" y="3082504"/>
            <a:ext cx="3447470" cy="3629538"/>
          </a:xfrm>
        </p:spPr>
      </p:pic>
      <p:sp>
        <p:nvSpPr>
          <p:cNvPr id="1048670" name="Текст 1048669"/>
          <p:cNvSpPr>
            <a:spLocks noGrp="1"/>
          </p:cNvSpPr>
          <p:nvPr>
            <p:ph type="body" sz="half" idx="2"/>
          </p:nvPr>
        </p:nvSpPr>
        <p:spPr>
          <a:xfrm>
            <a:off x="117011" y="1426716"/>
            <a:ext cx="3723555" cy="4442272"/>
          </a:xfrm>
        </p:spPr>
        <p:txBody>
          <a:bodyPr>
            <a:normAutofit/>
          </a:bodyPr>
          <a:lstStyle/>
          <a:p>
            <a:r>
              <a:rPr lang="ru-RU"/>
              <a:t>Характерні маніакальні риси - надзбудження, переоцінка себе, екстраверсія та схильність пускати на вітер гроші та емоції.  Якщо вам здалося дуже огидним саме це обличчя, це означає, що стан захоплення у вас може перерости в екзальтацію, а там уже й до ухилу в містику недалеко.</a:t>
            </a:r>
          </a:p>
          <a:p>
            <a:r>
              <a:rPr lang="ru-RU"/>
              <a:t> Ви - людина, яка не любить провокації, шум і гам.  У житті ви — взірець розсудливості, витримки та стриманості.  Будучи практичним і дбайливим, ви завжди тримаєте власну поведінку під контролем.</a:t>
            </a:r>
          </a:p>
        </p:txBody>
      </p:sp>
      <p:pic>
        <p:nvPicPr>
          <p:cNvPr id="2097165" name="Рисунок 2097164"/>
          <p:cNvPicPr>
            <a:picLocks/>
          </p:cNvPicPr>
          <p:nvPr/>
        </p:nvPicPr>
        <p:blipFill>
          <a:blip r:embed="rId3"/>
          <a:stretch>
            <a:fillRect/>
          </a:stretch>
        </p:blipFill>
        <p:spPr>
          <a:xfrm>
            <a:off x="3642934" y="457200"/>
            <a:ext cx="2777780" cy="285209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Заголовок 1048670"/>
          <p:cNvSpPr>
            <a:spLocks noGrp="1"/>
          </p:cNvSpPr>
          <p:nvPr>
            <p:ph type="title"/>
          </p:nvPr>
        </p:nvSpPr>
        <p:spPr>
          <a:xfrm>
            <a:off x="0" y="0"/>
            <a:ext cx="2949178" cy="1600200"/>
          </a:xfrm>
        </p:spPr>
        <p:txBody>
          <a:bodyPr>
            <a:normAutofit fontScale="90000"/>
          </a:bodyPr>
          <a:lstStyle/>
          <a:p>
            <a:r>
              <a:rPr lang="ru-RU"/>
              <a:t>8. Дисоціативний розлад особистості</a:t>
            </a:r>
          </a:p>
        </p:txBody>
      </p:sp>
      <p:pic>
        <p:nvPicPr>
          <p:cNvPr id="2097166" name="Рисунок 2097165"/>
          <p:cNvPicPr>
            <a:picLocks noGrp="1"/>
          </p:cNvPicPr>
          <p:nvPr>
            <p:ph type="pic" idx="1"/>
          </p:nvPr>
        </p:nvPicPr>
        <p:blipFill>
          <a:blip r:embed="rId2"/>
          <a:srcRect l="3120" r="3120"/>
          <a:stretch>
            <a:fillRect/>
          </a:stretch>
        </p:blipFill>
        <p:spPr>
          <a:xfrm>
            <a:off x="3976132" y="287489"/>
            <a:ext cx="2983923" cy="3141510"/>
          </a:xfrm>
        </p:spPr>
      </p:pic>
      <p:sp>
        <p:nvSpPr>
          <p:cNvPr id="1048673" name="Текст 1048672"/>
          <p:cNvSpPr>
            <a:spLocks noGrp="1"/>
          </p:cNvSpPr>
          <p:nvPr>
            <p:ph type="body" sz="half" idx="2"/>
          </p:nvPr>
        </p:nvSpPr>
        <p:spPr>
          <a:xfrm>
            <a:off x="-54227" y="1789575"/>
            <a:ext cx="4429882" cy="4705776"/>
          </a:xfrm>
        </p:spPr>
        <p:txBody>
          <a:bodyPr>
            <a:normAutofit/>
          </a:bodyPr>
          <a:lstStyle/>
          <a:p>
            <a:r>
              <a:rPr lang="ru-RU"/>
              <a:t>Це такий психічний стан, при якому в одній людині вживаються як мінімум дві альтернативи, у кожної з яких свій власний погляд на світ і шляхи взаємодії з навколишньою дійсністю.  Якщо вас злякала ця жінка, то у дитинстві, мабуть, у вас були проблеми із самовизначенням.</a:t>
            </a:r>
          </a:p>
          <a:p>
            <a:r>
              <a:rPr lang="ru-RU"/>
              <a:t> У житті ж ви напевно маєте схильність будь-що чітко і безперечно підтвердити приналежність до певної статі.  Таке ось "дівчинка-дівчинка" або "чоловік-чоловік".  Чоловіки з цією особливістю нерідко прагнуть завжди і в усьому виглядати мачо, а пані - здаватися втіленням жіночої сексуальності, фліртувати та залучати протилежну стать.</a:t>
            </a:r>
          </a:p>
        </p:txBody>
      </p:sp>
      <p:pic>
        <p:nvPicPr>
          <p:cNvPr id="2097167" name="Рисунок 2097166"/>
          <p:cNvPicPr>
            <a:picLocks/>
          </p:cNvPicPr>
          <p:nvPr/>
        </p:nvPicPr>
        <p:blipFill>
          <a:blip r:embed="rId3"/>
          <a:stretch>
            <a:fillRect/>
          </a:stretch>
        </p:blipFill>
        <p:spPr>
          <a:xfrm>
            <a:off x="5468092" y="3290767"/>
            <a:ext cx="4263061" cy="340220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Заголовок 1048678"/>
          <p:cNvSpPr>
            <a:spLocks noGrp="1"/>
          </p:cNvSpPr>
          <p:nvPr>
            <p:ph type="title"/>
          </p:nvPr>
        </p:nvSpPr>
        <p:spPr>
          <a:xfrm>
            <a:off x="1860692" y="893746"/>
            <a:ext cx="5652655" cy="4897979"/>
          </a:xfrm>
        </p:spPr>
        <p:txBody>
          <a:bodyPr/>
          <a:lstStyle/>
          <a:p>
            <a:r>
              <a:rPr lang="ru-RU" altLang="en-US"/>
              <a:t>Дякую</a:t>
            </a:r>
            <a:r>
              <a:rPr lang="en-US" altLang="en-US"/>
              <a:t> </a:t>
            </a:r>
            <a:r>
              <a:rPr lang="ru-RU" altLang="en-US"/>
              <a:t>за</a:t>
            </a:r>
            <a:r>
              <a:rPr lang="en-US" altLang="en-US"/>
              <a:t> </a:t>
            </a:r>
            <a:r>
              <a:rPr lang="ru-RU" altLang="en-US"/>
              <a:t>перегляд</a:t>
            </a:r>
            <a:r>
              <a:rPr lang="en-US" altLang="en-US"/>
              <a:t>!</a:t>
            </a:r>
            <a:endParaRPr lang="ru-RU"/>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B84BA3B346FE3F40966AC1418B83E7CA" ma:contentTypeVersion="4" ma:contentTypeDescription="Створення нового документа." ma:contentTypeScope="" ma:versionID="180c6837da1dddbd70653c168f9c5ee0">
  <xsd:schema xmlns:xsd="http://www.w3.org/2001/XMLSchema" xmlns:xs="http://www.w3.org/2001/XMLSchema" xmlns:p="http://schemas.microsoft.com/office/2006/metadata/properties" xmlns:ns2="c6a0118c-9def-4828-9f55-19939cdb576e" targetNamespace="http://schemas.microsoft.com/office/2006/metadata/properties" ma:root="true" ma:fieldsID="06f74e6813c64dd70ab4cb2038551ac8" ns2:_="">
    <xsd:import namespace="c6a0118c-9def-4828-9f55-19939cdb576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a0118c-9def-4828-9f55-19939cdb57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8EEEB8-D204-4A5A-8B55-C448558246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a0118c-9def-4828-9f55-19939cdb57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B2836C-CE88-41EA-823A-4F9EBF4E7FF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046EA95-749E-4AB8-903C-407B4D54C0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Экран (4:3)</PresentationFormat>
  <Slides>10</Slides>
  <Notes>0</Notes>
  <HiddenSlides>0</HiddenSlide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Тест Сонді. Обрані портрети та їх пояснення.</vt:lpstr>
      <vt:lpstr>1. Садист</vt:lpstr>
      <vt:lpstr>2.Епілептик</vt:lpstr>
      <vt:lpstr>3. Кататонік</vt:lpstr>
      <vt:lpstr>4.Шизофренік</vt:lpstr>
      <vt:lpstr>5. Істерик</vt:lpstr>
      <vt:lpstr>6. Депресивна людина</vt:lpstr>
      <vt:lpstr>7. Маніяк</vt:lpstr>
      <vt:lpstr>8. Дисоціативний розлад особистості</vt:lpstr>
      <vt:lpstr>Дякую за перегляд!</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Тест Сонді. Обрані портрети та їх пояснення.</dc:title>
  <dc:creator>vivo 1920</dc:creator>
  <cp:revision>5</cp:revision>
  <dcterms:created xsi:type="dcterms:W3CDTF">2015-05-12T05:36:16Z</dcterms:created>
  <dcterms:modified xsi:type="dcterms:W3CDTF">2024-02-17T12:50:48Z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24ab0fae7743412a967adfec22ff3c10</vt:lpwstr>
  </property>
  <property fmtid="{D5CDD505-2E9C-101B-9397-08002B2CF9AE}" pid="3" name="ContentTypeId">
    <vt:lpwstr>0x010100B84BA3B346FE3F40966AC1418B83E7CA</vt:lpwstr>
  </property>
</Properties>
</file>