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5" r:id="rId11"/>
    <p:sldId id="264" r:id="rId12"/>
    <p:sldId id="266" r:id="rId13"/>
    <p:sldId id="267" r:id="rId14"/>
    <p:sldId id="275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>
      <p:cViewPr varScale="1">
        <p:scale>
          <a:sx n="107" d="100"/>
          <a:sy n="107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0776323-B789-4724-B7EC-638A87CF9C9B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28D791E-F441-45DD-97FC-632E30A90AE7}" type="slidenum">
              <a:rPr lang="uk-UA" smtClean="0"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844824"/>
            <a:ext cx="7848872" cy="1752600"/>
          </a:xfrm>
        </p:spPr>
        <p:txBody>
          <a:bodyPr>
            <a:noAutofit/>
          </a:bodyPr>
          <a:lstStyle/>
          <a:p>
            <a:pPr algn="ctr"/>
            <a:r>
              <a:rPr lang="uk-UA" sz="1600" i="1" dirty="0" smtClean="0"/>
              <a:t>Тема перша</a:t>
            </a:r>
            <a:r>
              <a:rPr lang="uk-UA" sz="1600" i="1" dirty="0"/>
              <a:t>: Історія розвитку масажу. Фізіологічний вплив масажу на організм. </a:t>
            </a:r>
            <a:r>
              <a:rPr lang="uk-UA" sz="1600" i="1" dirty="0" smtClean="0"/>
              <a:t>Діапазон </a:t>
            </a:r>
            <a:r>
              <a:rPr lang="uk-UA" sz="1600" i="1" dirty="0"/>
              <a:t> </a:t>
            </a:r>
            <a:r>
              <a:rPr lang="uk-UA" sz="1600" i="1" dirty="0" smtClean="0"/>
              <a:t>використовуваних </a:t>
            </a:r>
            <a:r>
              <a:rPr lang="uk-UA" sz="1600" i="1" dirty="0"/>
              <a:t>у масажі прийомів та їх поєднання. Топографія тактильної </a:t>
            </a:r>
            <a:r>
              <a:rPr lang="uk-UA" sz="1600" i="1" dirty="0" smtClean="0"/>
              <a:t>чутливості шкіри</a:t>
            </a:r>
            <a:r>
              <a:rPr lang="uk-UA" sz="1600" i="1" dirty="0"/>
              <a:t>. Механізми впливу масажу. Шкіра та її функції. Вплив масажу на шкіру. </a:t>
            </a:r>
            <a:r>
              <a:rPr lang="uk-UA" sz="1600" i="1" dirty="0" smtClean="0"/>
              <a:t>Вплив масажу </a:t>
            </a:r>
            <a:r>
              <a:rPr lang="uk-UA" sz="1600" i="1" dirty="0"/>
              <a:t>на нервову систему. Вплив масажу на кровоносну систему. Вплив масажу </a:t>
            </a:r>
            <a:r>
              <a:rPr lang="uk-UA" sz="1600" i="1" dirty="0" smtClean="0"/>
              <a:t>на лімфатичну </a:t>
            </a:r>
            <a:r>
              <a:rPr lang="uk-UA" sz="1600" i="1" dirty="0"/>
              <a:t>систему. Вплив масажу на м'язи. Вплив масажу на суглобовий апарат. </a:t>
            </a:r>
            <a:r>
              <a:rPr lang="uk-UA" sz="1600" i="1" dirty="0" smtClean="0"/>
              <a:t>Вплив масажу </a:t>
            </a:r>
            <a:r>
              <a:rPr lang="uk-UA" sz="1600" i="1" dirty="0"/>
              <a:t>на газообмін.</a:t>
            </a:r>
          </a:p>
          <a:p>
            <a:pPr algn="ctr"/>
            <a:endParaRPr lang="uk-UA" sz="1600" i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/>
            <a:r>
              <a:rPr lang="uk-UA" sz="1600" i="1" dirty="0" smtClean="0"/>
              <a:t>Підготувала: лікар ФРМ</a:t>
            </a:r>
          </a:p>
          <a:p>
            <a:pPr algn="r"/>
            <a:r>
              <a:rPr lang="uk-UA" sz="1600" i="1" dirty="0" err="1" smtClean="0"/>
              <a:t>Кіціс</a:t>
            </a:r>
            <a:r>
              <a:rPr lang="uk-UA" sz="1600" i="1" dirty="0" smtClean="0"/>
              <a:t> А.Г.</a:t>
            </a:r>
            <a:endParaRPr lang="uk-UA" sz="1600" i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00064" y="1637184"/>
            <a:ext cx="7406640" cy="147218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uk-UA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4809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908720"/>
            <a:ext cx="74888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 семінарського заняття: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Історія розвитку масажу.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Фізіологічний вплив масажу на організм.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 Діапазон  використовуваних у масажі прийомів та їх поєднання.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Шкіра та її функції. Вплив масажу на шкіру.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Вплив масажу на нервову систему.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 Вплив масажу на кровоносну систему.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Вплив масажу на лімфатичну систему.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Вплив масажу на м'язи.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Вплив масажу на суглобовий апарат.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dirty="0" smtClean="0"/>
              <a:t>Вплив масажу на газообмін.</a:t>
            </a:r>
          </a:p>
          <a:p>
            <a:endParaRPr lang="uk-UA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uk-UA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478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7272808" cy="1512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effectLst/>
                <a:latin typeface="Times New Roman"/>
                <a:ea typeface="Calibri"/>
              </a:rPr>
              <a:t>Потреба в масажі виникає в живому організмі майже рефлекторно. </a:t>
            </a:r>
          </a:p>
          <a:p>
            <a:pPr algn="just"/>
            <a:r>
              <a:rPr lang="uk-UA" dirty="0" smtClean="0">
                <a:effectLst/>
                <a:latin typeface="Times New Roman"/>
                <a:ea typeface="Calibri"/>
              </a:rPr>
              <a:t>До речі, варто людині до чогось вдаритися, як тут же, майже несвідомо, вона розтирає, розминає болюче місце. Всі ці дії не що інше, як різновид масажу, що ввійшов в арсенал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захиснопристосувальних</a:t>
            </a:r>
            <a:r>
              <a:rPr lang="uk-UA" dirty="0" smtClean="0">
                <a:effectLst/>
                <a:latin typeface="Times New Roman"/>
                <a:ea typeface="Calibri"/>
              </a:rPr>
              <a:t> засобів живого організму.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916832"/>
            <a:ext cx="7200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effectLst/>
                <a:latin typeface="Times New Roman"/>
                <a:ea typeface="Calibri"/>
              </a:rPr>
              <a:t>З літературних пам’яток старовини дізнаємося, що у давнину масажні прийоми використовували перш за все для лікування. Частина з них входила в релігійні і ритуальні обряди. Наприклад, у деяких народів збір на полювання чи війну навіть до сьогодні супроводжується ритуальними танцями, під час яких виконуються такі масажні прийоми, як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потрушування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 тіла (вібрація),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поштовхування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, розтирання,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розминання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. Усе це, без сумніву, підвищує тонус організму, створює відчуття припливу сил. В історії майже кожного народу можна знайти згадки про масаж.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91644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16632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effectLst/>
                <a:latin typeface="Times New Roman"/>
                <a:ea typeface="Calibri"/>
              </a:rPr>
              <a:t>У стародавньому Китаї були лікувально-гімнастичні школи, в яких хворих лікували масажем. У книзі ―Конг-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Фу</a:t>
            </a:r>
            <a:r>
              <a:rPr lang="uk-UA" dirty="0" smtClean="0">
                <a:effectLst/>
                <a:latin typeface="Times New Roman"/>
                <a:ea typeface="Calibri"/>
              </a:rPr>
              <a:t>‖, написаній понад дві з половиною тисячі років до нашої ери, описано деякі прийоми масажу, активні і пасивні рухи. Про застосування масажу в Стародавній Індії відомо з книги ―Веди‖ (Книги мудрості) 1800 р. до н.е. У працях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Сушрути</a:t>
            </a:r>
            <a:r>
              <a:rPr lang="uk-UA" dirty="0" smtClean="0">
                <a:effectLst/>
                <a:latin typeface="Times New Roman"/>
                <a:ea typeface="Calibri"/>
              </a:rPr>
              <a:t>, засновника індійської хірургії, є докладні описи масажу як засобу лікування, даються поради щодо застосування спеціальних прийомів при деяких патологічних станах. 3 В Єгипті, Абіссинії, Лівії, Нубії та інших арабських державах ще у XII ст. до н.е. були відомі примітивні прийоми масажу (розтирання,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поcтукування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). Давні пам’ятники Єгипту свідчать про те, що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розминання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 і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погладжування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 застосовувались після плавання в басейнах. У давніх єгиптян описані прийоми масажу із застосуванням мазей і олій. </a:t>
            </a:r>
            <a:endParaRPr lang="uk-UA" dirty="0"/>
          </a:p>
        </p:txBody>
      </p:sp>
      <p:pic>
        <p:nvPicPr>
          <p:cNvPr id="1026" name="Picture 2" descr="Історичні факти про масаж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336" y="3645024"/>
            <a:ext cx="4084147" cy="287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Історія масажу - MASS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17032"/>
            <a:ext cx="3456384" cy="276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548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72728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 smtClean="0">
                <a:effectLst/>
                <a:latin typeface="Times New Roman"/>
                <a:ea typeface="Calibri"/>
              </a:rPr>
              <a:t>Геродікос</a:t>
            </a:r>
            <a:r>
              <a:rPr lang="uk-UA" dirty="0" smtClean="0">
                <a:effectLst/>
                <a:latin typeface="Times New Roman"/>
                <a:ea typeface="Calibri"/>
              </a:rPr>
              <a:t> (484-425 рр. до н.е.) був першим з грецьких лікарів, який намагався дати масажу фізіологічну основу. Гіппократ (460-377 рр. до н.е.) звільнив масаж від релігійних нашарувань, багато зробив для подальшого його розвитку. Особливе місце він відводить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розминанню</a:t>
            </a:r>
            <a:r>
              <a:rPr lang="uk-UA" dirty="0" smtClean="0">
                <a:effectLst/>
                <a:latin typeface="Times New Roman"/>
                <a:ea typeface="Calibri"/>
              </a:rPr>
              <a:t>, вважаючи, що завдяки йому розслаблене зчленування міцніє, а туге робиться рухливим. Широко застосовували і пропагували масаж римські лікарі. Так,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Асклепіад</a:t>
            </a:r>
            <a:r>
              <a:rPr lang="uk-UA" dirty="0" smtClean="0">
                <a:effectLst/>
                <a:latin typeface="Times New Roman"/>
                <a:ea typeface="Calibri"/>
              </a:rPr>
              <a:t> (156-128 рр. до н.е.) поряд з помірністю у їжі і питті приписував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розминання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 і розтирання всього тіла, активні і пасивні рухи. </a:t>
            </a:r>
            <a:endParaRPr lang="uk-UA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475656" y="2981639"/>
            <a:ext cx="2563713" cy="3297376"/>
            <a:chOff x="2821432" y="0"/>
            <a:chExt cx="2563713" cy="329737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821432" y="0"/>
              <a:ext cx="2563713" cy="3297376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5" name="Прямоугольник 4"/>
            <p:cNvSpPr/>
            <p:nvPr/>
          </p:nvSpPr>
          <p:spPr>
            <a:xfrm>
              <a:off x="2821432" y="0"/>
              <a:ext cx="2563713" cy="329737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marR="0" lvl="0" indent="0" algn="ctr" defTabSz="2889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65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953940" y="3068960"/>
            <a:ext cx="2563713" cy="3342323"/>
            <a:chOff x="12858" y="5238"/>
            <a:chExt cx="2563713" cy="334232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2858" y="5238"/>
              <a:ext cx="2563713" cy="3342323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8" name="Прямоугольник 7"/>
            <p:cNvSpPr/>
            <p:nvPr/>
          </p:nvSpPr>
          <p:spPr>
            <a:xfrm>
              <a:off x="12858" y="5238"/>
              <a:ext cx="2563713" cy="33423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marR="0" lvl="0" indent="0" algn="ctr" defTabSz="2889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65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2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effectLst/>
                <a:latin typeface="Times New Roman"/>
                <a:ea typeface="Calibri"/>
              </a:rPr>
              <a:t>К. Гален (І ст. н. е.), головний лікар школи гладіаторів, описав дев’ять видів масажу, докладно зупинившись на методиці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погладжування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, розтирання і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розминання</a:t>
            </a:r>
            <a:r>
              <a:rPr lang="uk-UA" dirty="0" smtClean="0">
                <a:effectLst/>
                <a:latin typeface="Times New Roman"/>
                <a:ea typeface="Calibri"/>
              </a:rPr>
              <a:t>. Він розробив методику ранішнього і вечірнього масажу. Винятковий вплив на розвиток масажу в країнах Середньої Азії і Сходу, а потім і Європи, мала діяльність таких лікарів, як </a:t>
            </a:r>
            <a:r>
              <a:rPr lang="uk-UA" dirty="0" err="1" smtClean="0">
                <a:effectLst/>
                <a:latin typeface="Times New Roman"/>
                <a:ea typeface="Calibri"/>
              </a:rPr>
              <a:t>Разес</a:t>
            </a:r>
            <a:r>
              <a:rPr lang="uk-UA" dirty="0" smtClean="0">
                <a:effectLst/>
                <a:latin typeface="Times New Roman"/>
                <a:ea typeface="Calibri"/>
              </a:rPr>
              <a:t> ар-Разі та Алі ібн Сіна. Алі ібн Сіна заснував у Багдаді лікарню, де одним з лікувальних методів був масаж. Він описує і характеризує дев’ять його видів. У ХVІІІ-ХІХ століттях з розвитком біологічних наук, вивченням анатомії і фізіології кровообігу людини масаж стали все ширше застосовувати як терапевтичний засіб. </a:t>
            </a:r>
            <a:endParaRPr lang="uk-UA" dirty="0"/>
          </a:p>
        </p:txBody>
      </p:sp>
      <p:pic>
        <p:nvPicPr>
          <p:cNvPr id="2050" name="Picture 2" descr="http://pro.radiomayak.ru/wp-content/uploads/2017/12/gal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96" y="3032642"/>
            <a:ext cx="4680520" cy="377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Ібн Сіна (Авіценна). Біографія Ібн Сіни (Авіценни) — УкрЛі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50962"/>
            <a:ext cx="2522050" cy="354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556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30175"/>
            <a:ext cx="7326560" cy="4022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У Франції це пов’язано з іменами Гофмана,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Геріке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Бернера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Фуллєра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 та ін. Із середини XIX ст. в багатьох країнах Європи з’являється значна кількість праць, присвячених у першу чергу лікувальним властивостям масажу при різних захворюваннях, у яких автори намагаються науково доводити його вплив на різні органи і системи. Розробляються показання і протипоказання,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уточнюється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 методика застосування, з’являються описи прийомів.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Над вивченням механізму дії масажу на організм людини, над методичними й організаційними питаннями його використання у клінічній та амбулаторній практиці працювали А.Ф.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Вербов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, В.Е.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Васільєва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, А.Р.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Кірічевський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, І.М.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Саркізов-Серазіні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, В.К. </a:t>
            </a:r>
            <a:r>
              <a:rPr lang="uk-UA" dirty="0" err="1" smtClean="0">
                <a:effectLst/>
                <a:latin typeface="Times New Roman"/>
                <a:ea typeface="Calibri"/>
                <a:cs typeface="Times New Roman"/>
              </a:rPr>
              <a:t>Стасенков</a:t>
            </a: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, А.К. Щербак. </a:t>
            </a:r>
            <a:endParaRPr lang="uk-UA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95560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8864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 ВПЛИВ МАСАЖУ НА ОРГАНІЗМ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94904" y="1153775"/>
            <a:ext cx="81186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механізму впливу масажу на організм лежить складний процес, зумовлений нервово- рефлекторним, гуморальним та механічним впливом.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вони між собою взаємопов’язані, так що відокремити практично один від одного неможливо. Пусковим моментом впливу масажу на організм є механічне подразнення, що наноситься тканинам спеціальними прийомами. Різноманітність використовуваних прийомів дає можливість здійснювати вплив від дуже слабкого до надзвичайно інтенсивного.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масажу, діючи на тканини, викликають збудження механорецепторів, що призначені для перетворення енергії механічного подразнення в специфічну активність нервової системи ‒ сигнали, які несуть інформацію до нервових центрів. </a:t>
            </a:r>
          </a:p>
        </p:txBody>
      </p:sp>
    </p:spTree>
    <p:extLst>
      <p:ext uri="{BB962C8B-B14F-4D97-AF65-F5344CB8AC3E}">
        <p14:creationId xmlns:p14="http://schemas.microsoft.com/office/powerpoint/2010/main" val="2998674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repository.tdmu.edu.ua/bitstream/handle/1/10407/0855.jpg?sequence=1&amp;isAllowed=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77" y="548680"/>
            <a:ext cx="81534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858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887809"/>
            <a:ext cx="77768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Механорецептори розміщені по всьому тілі. До них належать рецептори шкіри та м’язів, що подразнюються дотиком, натискуванням, вібрацією; рецептори внутрішніх органів 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інтерорецептори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які збуджуються при зміні тиску на органи і стінки судин. Механічне подразнення, деформуючи капсулу 5 механорецепторів, призводить до зміни проникності її для іонів натрію, що, в свою чергу, сприяє зниженню мембранного потенціалу спокою і виникненню рецепторного потенціалу, який передається на аферентне нервове волокно.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результаті процесів сумації рецепторних потенціалів на нервовому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виникає потенціал дії, який у вигляді доцентрових (аферентних) імпульсів передається по чутливих шляхах в центральну нервову систему, де аналізується, синтезується в загальну складну реакцію, яка і викликає різні функціональні зміни в організмі.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5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70850"/>
            <a:ext cx="79563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Нервово-рефлекторний механізм впливу масажу на організм є основним, але далеко не єдиним.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літературі описаний гуморальний та механічний вплив масажу на капіляри, трофіку шкіри, газообмін, м’язову систему, функцію суглобів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сухожилково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зв’язкового апарату, серцево-судинну систему, систему дихання, систему травлення та ін.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вивченні механізмів фізіологічного впливу масажу необхідно мати на увазі його комплексний вплив на організм, тобто будь-яке механічне подразнення, що наноситься одним із прийомів масажу, діє як на місці його нанесення, так і завдяки наявності нервово-рефлекторних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цієї ділянки з центральною нервовою системою, впливає на функціональний стан всього організму.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для більш детального вивчення фізіологічного впливу на організм ми розглянемо його вплив на органи та системи і їх функцію окремо, пам’ятаючи про комплексний механізм дії масажу на весь організм.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212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9949"/>
            <a:ext cx="7992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прийомів масажу (О.Ф.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Вербов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1966;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доповнення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Л.О.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Кунічев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1982;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А.А.Бірюков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2008)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187131"/>
              </p:ext>
            </p:extLst>
          </p:nvPr>
        </p:nvGraphicFramePr>
        <p:xfrm>
          <a:off x="1043608" y="332656"/>
          <a:ext cx="7992888" cy="6420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/>
                <a:gridCol w="2736304"/>
                <a:gridCol w="3744416"/>
              </a:tblGrid>
              <a:tr h="360040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прийомів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Основні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прийоми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Допоміжні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прийоми</a:t>
                      </a:r>
                      <a:endParaRPr lang="uk-U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Погладжування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Площинне: поверхневе, глибоке, переривчасте, безперервне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Обхоплююче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поверхневе, глибоке, переривчасте, безперервне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Гребенеподібне, гладження, граблеподібне, хрестоподібне, </a:t>
                      </a:r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щипцеподібне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Розтирання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Розтирання: пальцями, опорною частиною кисті, ліктьовим чи променевим краєм кисті</a:t>
                      </a:r>
                    </a:p>
                    <a:p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Гребенеподібне, граблеподібне, пиляння, штрихування, </a:t>
                      </a:r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пересікання,щипцеподібне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стругання 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Вижимання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Повздовжнє, ребром долоні, поперечне</a:t>
                      </a:r>
                    </a:p>
                    <a:p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Повздовжнє з обтяженням, одним і двома кулаками, передпліччям, основою однієї чи двох </a:t>
                      </a:r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долоней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великим пальцем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Розминання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Безперервне Переривчасте Поздовжнє Поперечне</a:t>
                      </a:r>
                    </a:p>
                    <a:p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Ординарне, подвійний гриф, подвійне кільцеве, </a:t>
                      </a:r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щипцеподібне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валяння, накочування, зміщення, посмикування, пощипування, розтягування, стискання, натискування, гребенеподібне 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9520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Рухи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Активні, пасивні, з опором</a:t>
                      </a:r>
                    </a:p>
                    <a:p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Приведення, відведення, згинання, розгинання, колоподібні, пронація, супінація </a:t>
                      </a:r>
                    </a:p>
                  </a:txBody>
                  <a:tcPr/>
                </a:tc>
              </a:tr>
              <a:tr h="648072">
                <a:tc rowSpan="2"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Вібраційні та ударні прийоми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Безперервна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Стрясання, </a:t>
                      </a:r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потрушування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струшування, підштовхування </a:t>
                      </a:r>
                    </a:p>
                  </a:txBody>
                  <a:tcPr/>
                </a:tc>
              </a:tr>
              <a:tr h="72828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Переривчаста</a:t>
                      </a:r>
                    </a:p>
                    <a:p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Рубання, </a:t>
                      </a:r>
                    </a:p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поплескування, </a:t>
                      </a:r>
                      <a:r>
                        <a:rPr lang="uk-UA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поколочування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пунктирування, шмагання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909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Шкіра та її функції. Вплив масажу на шкіру.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70862" y="620688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Шкіру називають найбільшим органом людського тіла. Поверхня шкіри іноді перевищує 2 м2, і її завдання - підтримувати стабільність всіх внутрішніх параметрів, що забезпечують функціонування людського тіла. Важливою функцією, що має виконувати шкіра, є також захист внутрішніх органів від шкідливих зовнішніх факторів, а також травм. </a:t>
            </a:r>
          </a:p>
        </p:txBody>
      </p:sp>
      <p:pic>
        <p:nvPicPr>
          <p:cNvPr id="6146" name="Picture 2" descr="Будова і функції шкіри — урок. Біологія, 8 клас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553" y="1982186"/>
            <a:ext cx="6267450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844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1700" y="826254"/>
            <a:ext cx="763877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шкіри - шари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Шкіра складається з трьох основних шарів. Зовнішня шкіра складається з епідермісу, за яким слідують дерма і підшкірна тканина. Крім того, шкіра містить сальні і потові залози, кровоносні судини, нервові закінчення і лімфатичні судини. У шкірі також є волосяні фолікули.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Шкіра ділиться на два основних типи. Перший - це шкіра голови, кінцівки і тулуб. Це шкіра з тришарової структурою, що характеризується високим ковзанням. Другий тип шкіри - це шкіра на долонях і підошвах ніг. Відмінна особливість цього типу шкіри - в ній відсутні сальні залози, волосяні фолікули.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Епідерміс - будова і функції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Епідерміс утворений багатошаровим епітелієм. Його базовий шар - це самий нижній шар епідермісу, і в ньому відбувається безліч процесів, які в кінцевому підсумку призводять до вироблення кератину. Крім того, епідерміс має шипуватий зернистий шар і проміжну зону, яка з'являється в основному на ступнях і руках, а також легкий шар, що складається з щільно прилеглих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кератиноцитів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Легкий шар стійкий до ультрафіолетових променів і його місце знаходиться на підошвах стоп і долонях. Це має велике значення при кератозі.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17137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Шкіра - будова дерми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Найтовстіший шар шкіри - це дерма, яка навіть становить близько 2 мм. Він складається з сполучної тканини з кровоносними судинами, нервовими закінченнями і шкірними придатками. Це еластичний шар, стійкий до будь-яких пошкоджень. Саме завдяки знаходяться в ньому нервових закінченнях людина відчуває біль, дотик і зовнішню температуру.</a:t>
            </a: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Шкіра - підшкірна клітковина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Хоча цей шар тісно пов'язаний зі шкірою, він не вважається частиною шкіри. Він складається в основному з жирової тканини і лише невеликий відсоток становить сполучна тканина. У структурах підшкірної клітковини є нервові волокна і судини. Основне завдання підшкірної клітковини - це її участь в процесі терморегуляції, що має велике значення для всього організму.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шкіри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Шкіра відіграє в першу чергу захисну роль для всього людського тіла. Він захищає його як від холоду, так і від надмірної спеки. Саме завдяки йому всередину не потрапляє занадто велика доза шкідливого випромінювання. Шкіра є ефективним бар'єром від проникнення шкідливих для організму мікроорганізмів і хімічних речовин. Меланін і вітамін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виробляються в шарах шкіри.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Крім того, наша шкіра виконує безліч інших функцій, таких як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Перцепційний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діагностична, бар'єрна і імунна, терморегулююча і, нарешті,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резорбтивная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Перший відповідає за отримання стимулів із зовнішнього світу завдяки використанню нервових закінчень.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Діагностична функція, в свою чергу, важлива, тому що вона дозволяє нам побачити на власні очі, в якому стані знаходиться наше тіло, тому що шкіра відображає стан тіла. Різні захворювання можуть привести до різкої зміни структури і зовнішнього вигляду шкіри. Завдяки цій функції ми можемо неозброєним оком побачити, який рівень зволоження шкіри, і при недостатньому зволоженні вона стає сухою, тонкою і нееластичною, і на ній з'являються зморшки.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46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77048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Масажуючи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шкіру ми впливаємо на всі її шари, на шкірні судини і м’язи, на потові і сальні залози, а також  на центральну нервову систему, з яким шкіра нерозривно зв’язана. Масаж робить різноманітний фізіологічний вплив на шкіру: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 </a:t>
            </a:r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очищується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від рогових лусочок, що відриваються, епідермісу, а разом з ними від сторонніх часток (пил і ін.), що потрапили в пори шкіри, і мікробів, що, звичайно, знаходяться на поверхні шкіри;</a:t>
            </a:r>
          </a:p>
          <a:p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поліпшується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секреторна </a:t>
            </a:r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 потових і сальних</a:t>
            </a:r>
            <a:r>
              <a:rPr lang="uk-U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 і очищаються їхні вивідні отвори від секрету;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активується </a:t>
            </a:r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 і кровообіг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шкіри, усувається вплив венозного застою, підсилюється </a:t>
            </a:r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кровопостачання шкіри,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 результаті чого бліда, в’яла, суха шкіра робиться рожевою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пружною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бархатистою, значно підвищується її опірність до механічних і температурних впливів;</a:t>
            </a:r>
          </a:p>
          <a:p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шкірно-м’язовий тонус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робить шкіру гладкою, пружною та еластичною;</a:t>
            </a:r>
          </a:p>
          <a:p>
            <a:r>
              <a:rPr lang="uk-UA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поліпшується місцевий і загальний обмін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що шкіра бере участь у всіх обмінних процесах в організмі.</a:t>
            </a:r>
          </a:p>
        </p:txBody>
      </p:sp>
      <p:pic>
        <p:nvPicPr>
          <p:cNvPr id="4098" name="Picture 2" descr="Структурно-функціональна організація шкірної та рухової (пропріоцептивної  чутливості) сенсорних систем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500" y="3212976"/>
            <a:ext cx="4421972" cy="354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844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72604"/>
            <a:ext cx="78488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масажу на нервову систему.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покращує функціональну здатність ЦНС, посилює її регуляторну та координуючу функції,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стимулює регенеративні процеси і процеси відновлення функції периферичних нервів,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регулює збудливість НС,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покращується кровопостачання, окисно-відновні і обмінні процеси в нервовій тканині.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Тайський масаж нервів та нервових закінчень - навч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432" y="2420888"/>
            <a:ext cx="4376056" cy="426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383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3635" y="908720"/>
            <a:ext cx="41044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масажу на систему кровообігу та лімфообігу виявляється, насамперед, у розширенні та збільшенні кількості функціонуючих капілярів. </a:t>
            </a:r>
          </a:p>
          <a:p>
            <a:pPr algn="just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розкритих капілярів у 1 мм2 поперечного розтину м'яза зростає у 45 разів, а загальна їх місткість – у 140 разів. </a:t>
            </a:r>
          </a:p>
          <a:p>
            <a:pPr algn="just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 кровообігу прискорюється, покращується венозний кровообіг, зменшується периферичний опір.</a:t>
            </a:r>
          </a:p>
          <a:p>
            <a:pPr algn="just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тим відбувається збільшення кількості стікаючої лімфи із ділянки що масажується, прискорюється її проходження по судинах, підвищується лімфообіг у 6-8 разів.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8.7. Лімфа і лімфообі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37" y="764704"/>
            <a:ext cx="3910175" cy="570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5" y="116632"/>
            <a:ext cx="7920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 вплив масажу на систему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та лімфообігу </a:t>
            </a:r>
          </a:p>
        </p:txBody>
      </p:sp>
    </p:spTree>
    <p:extLst>
      <p:ext uri="{BB962C8B-B14F-4D97-AF65-F5344CB8AC3E}">
        <p14:creationId xmlns:p14="http://schemas.microsoft.com/office/powerpoint/2010/main" val="1541848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4624"/>
            <a:ext cx="720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масажу на опорно-руховий апарат. 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Суглоби, зв’язки, сухожилля: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покращується постачання суглоба і навколишніх тканин кров'ю,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прискорюється утворення і рух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синовіальной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рідини, в результаті в'язки стають еластичнішими.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позбавляє і попереджує малорухливість, набряклість, зморщування суглобових сумок, зміну складу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синовіальной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рідині внаслідок перенесених перевантажень і мікротравм в суглобах.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запобігає пошкодження хрящової тканини, що веде до виникнення артрозу.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м'язах покращуються кровообіг і окислювально-відновні процеси: збільшується швидкість доставки кисню і видалення продуктів обміну. зменшує больові відчуття, м’язи стають еластичними, поновлюється їх працездатність.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696" y="3021910"/>
            <a:ext cx="4026024" cy="367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799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76672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масажу на обмін речовин.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Прискорює газообмін, мінеральний і білковий обмін,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посилює виділення мінеральних солей – натрій хлорид, неорганічний фосфор, азотисті органічні речовини (сечовина, сечова кислота).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збільшує виведення молочної кислоти після м’язової роботи,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347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C7AED6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141</TotalTime>
  <Words>1792</Words>
  <Application>Microsoft Office PowerPoint</Application>
  <PresentationFormat>Экран (4:3)</PresentationFormat>
  <Paragraphs>108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11</cp:revision>
  <dcterms:created xsi:type="dcterms:W3CDTF">2023-07-16T14:43:44Z</dcterms:created>
  <dcterms:modified xsi:type="dcterms:W3CDTF">2023-08-28T15:53:29Z</dcterms:modified>
</cp:coreProperties>
</file>