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8" r:id="rId13"/>
    <p:sldId id="287" r:id="rId14"/>
    <p:sldId id="259" r:id="rId15"/>
    <p:sldId id="274" r:id="rId16"/>
    <p:sldId id="260" r:id="rId17"/>
    <p:sldId id="271" r:id="rId18"/>
    <p:sldId id="272" r:id="rId19"/>
    <p:sldId id="275" r:id="rId20"/>
    <p:sldId id="276" r:id="rId21"/>
    <p:sldId id="277" r:id="rId22"/>
    <p:sldId id="273" r:id="rId23"/>
    <p:sldId id="278" r:id="rId24"/>
    <p:sldId id="279" r:id="rId25"/>
    <p:sldId id="280" r:id="rId26"/>
    <p:sldId id="281" r:id="rId27"/>
    <p:sldId id="286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8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74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8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301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0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3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9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4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CEB96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3344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5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83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4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ymphatic_syste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6. </a:t>
            </a:r>
            <a:r>
              <a:rPr lang="ru-RU" sz="1600" dirty="0" err="1"/>
              <a:t>Класична</a:t>
            </a:r>
            <a:r>
              <a:rPr lang="ru-RU" sz="1600" dirty="0"/>
              <a:t> методика </a:t>
            </a:r>
            <a:r>
              <a:rPr lang="ru-RU" sz="1600" dirty="0" err="1"/>
              <a:t>косметичного</a:t>
            </a:r>
            <a:r>
              <a:rPr lang="ru-RU" sz="1600" dirty="0"/>
              <a:t> </a:t>
            </a:r>
            <a:r>
              <a:rPr lang="ru-RU" sz="1600" dirty="0" err="1"/>
              <a:t>масажу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. </a:t>
            </a:r>
            <a:r>
              <a:rPr lang="ru-RU" sz="1600" dirty="0" err="1"/>
              <a:t>Основні</a:t>
            </a:r>
            <a:r>
              <a:rPr lang="ru-RU" sz="1600" dirty="0"/>
              <a:t> </a:t>
            </a:r>
            <a:r>
              <a:rPr lang="ru-RU" sz="1600" dirty="0" err="1"/>
              <a:t>прийоми</a:t>
            </a:r>
            <a:r>
              <a:rPr lang="ru-RU" sz="1600" dirty="0"/>
              <a:t> </a:t>
            </a:r>
            <a:r>
              <a:rPr lang="ru-RU" sz="1600" dirty="0" err="1"/>
              <a:t>масажу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.  </a:t>
            </a:r>
            <a:r>
              <a:rPr lang="ru-RU" sz="1600" dirty="0" err="1"/>
              <a:t>Японський</a:t>
            </a:r>
            <a:r>
              <a:rPr lang="ru-RU" sz="1600" dirty="0"/>
              <a:t> </a:t>
            </a:r>
            <a:r>
              <a:rPr lang="ru-RU" sz="1600" dirty="0" err="1"/>
              <a:t>анті-єйдж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Масаж</a:t>
            </a:r>
            <a:r>
              <a:rPr lang="ru-RU" sz="1600" dirty="0"/>
              <a:t> з </a:t>
            </a:r>
            <a:r>
              <a:rPr lang="ru-RU" sz="1600" dirty="0" err="1"/>
              <a:t>техніки</a:t>
            </a:r>
            <a:r>
              <a:rPr lang="ru-RU" sz="1600" dirty="0"/>
              <a:t> Жаке</a:t>
            </a:r>
            <a:br>
              <a:rPr lang="ru-RU" sz="1600" dirty="0"/>
            </a:br>
            <a:endParaRPr lang="ru-RU" sz="1600" dirty="0"/>
          </a:p>
          <a:p>
            <a:r>
              <a:rPr lang="ru-RU" sz="1600" dirty="0"/>
              <a:t/>
            </a:r>
            <a:br>
              <a:rPr lang="ru-RU" sz="1600" dirty="0"/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364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b="1" dirty="0" err="1" smtClean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b="1" dirty="0" smtClean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анті-єйдж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026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техніки заснований на акуратному впливі на шкірний покрив пальцями рук.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досягнення ефекту ковзання використовуються спеціальні засоби. Це може бути масажне масло (злегка підігріте) або жирний крем.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Сеанси проводяться з метою активізації біохімічних процесів, відновлення водного балансу.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відзначається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релаксуючий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ефект, що допомагає стабілізувати психоемоційний фон після перенесеного стресу.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курсовому проходженні масажу вдається досягти таких результатів: розгладження дрібних складочок;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зняття набряклості;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 зайвої рідини, разом з якої виходять шлаки і токсини;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притоку крові до капілярів;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збагачення тканин поживними речовинами, які надходять з киснем;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розгладження складок, зморшок; підвищення тонусу м’язів;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 кольору; усунення другого підборіддя.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посиленню притоку крові до тканин активізуються обмінні і регенеративні функції. Риси обличчя набувають правильні форми, вирівнюється контур. Масування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носогубній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частини і підборіддя надає губам привабливою припухлості.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9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-48881"/>
            <a:ext cx="81724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лобової ділянки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площинне долонною поверхнею кисті чи пальців від середини лоба до скроневих ділянок симетричними рухами рук прямолінійно, потім – спіралеподібно.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Обхоплювальне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долонною поверхнею пальців у цих же напрямках. Площинне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долонними поверхнями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– IV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пальців середини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лобовоі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 поперемінними рухами рук від перенісся до переднього краю волосистої частини голови. При наявності шкірних складок на лобі цей прийом протипоказаний.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Скроневі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навколо очей, ділянки погладжують подушечками пальців прямолінійно та спіралеподібно від лоба до привушних  лімфатичних вузлів, цей прийом може бути продовженням масажу лобової ділянки.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Ніжне поверхневе розтирання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– IV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пальцями – прямолінійне та спіралеподібне від середини лоба до скроневих ділянок і далі над вушними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раковинами. При в'ялій та зморшкуватій шкірі цей прийом не показаний.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Переривчасте натискування долонною поверхнею пальців на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лобове черевце потилично-лобового м’яза, стискання його між пальцями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кістковою основою (лобовою кісткою). Пальці поступово переміщуються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середини лоба до скроневих ділянок.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Вібрація. Безперервна вібрація: лабільна вібрація кінцями пальців з поступовим переміщенням їх по всій поверхні лоба, точковий масаж біологічно активних точок та місць виходу нервів.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Переривчаста вібрація: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поколочування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пальцями всієї лобової ділянки.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48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27087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очноямкової ділянки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проводять симетричними рухами рук одночасно навколо обох закритих очей.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Колоподібне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навколо очей долонною поверхнею кінцевих фаланг середніх пальців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скроневової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ямки по нижньому краю колового м’яза ока до внутрішнього кута ока, потім догори, до брови, а далі – по верхньому краю очноямкової ділянки уже двома пальцями (середній – під бровою, вказівний – над нею) в напрямку до скроневої ділянки.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повік виконують долонною поверхнею нігтьових фаланг одного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III)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пальця. У напрямку від перенісся до скроневої ділянки погладжують верхню повіку і без перерви продовжують рух по нижній повіці до внутрішнього кута ока. Рухи повторюються 3-4 рази одночасно на обох повіках.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 не показане.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Ніжне натискування одним або декількома пальцями на коловий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 ока та м'яз гордіїв.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Вібрація. Ніжне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подушечками середніх пальців колового м’яза ока та м’яза гордіїв. Масажні рухи повинні бути ніжними, ритмічними проводитися без натискування на очне яблуко та зміщення шкіри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33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крил носа проводять в напрямку до козелка вуха, від кутів рота – до сережки вуха. Використовують площинне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долонною та тильною поверхнею пальців.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Ф.Вербов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рекомендує 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проводити наступним чином: розмістивши великі пальці обох рук під підборіддям, інші пальці своєю долонною поверхнею обхоплюють ніс; потім, переміщуючи великі пальці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ковзаючими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рухами до кутів нижньої щелепи, долонями рук проводять легке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шкіри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напрямку догори через величну дугу до вух та скроневих ділянок і далі до кутів рота.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Стабільна вібрація в ділянці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 підборіддя.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Розтирання. Ніжне спіралеподібне розтирання долонною поверхнею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 ділянки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Спіралеподібне розтирання ІІ чи ІІІ пальцем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носогубної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складки. Колове розтирання тильною поверхнею кінцевих і середніх фаланг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зігнутих у проксимальних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міжфалангових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суглобах ІІ –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 у напрямку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краю нижньої щелепи до носа і далі по виличній кістці в напрямку до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вух. І палець при цьому служить опорою. При в'ялій та зморшкуватій шкірі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 необхідно проводити обережно, можливо, навіть відмовитись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нього.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3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Шкіру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м’язами стискають між І –ІІ чи І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ІІ – І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пальцями і швидко відпускають її. На природних складках лиця</a:t>
            </a: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зморшках пальці розміщують перпендикулярно до складок.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Переривчасте натискування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долонною та тильною поверхнею пальців,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гребенеподібне; стискання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м'яких тканин між пальцями та кістковою основою (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верхньою щелепою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виличною кісткою) з легкими вібраційними рухами по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всій поверхні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Ніжна безперервна стабільна вібрація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 пальцями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ІІ – І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пальцями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разом,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поколочування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одночасними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поперемінними рухами пальців, ніжне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поплескування долонною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 пальців усієї поверхні </a:t>
            </a:r>
            <a:r>
              <a:rPr lang="uk-UA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572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Точковий масаж у місцях виходу нервів та біологічно активних точок. Масаж підборіддя та верхньої губи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площинне долонною поверхнею пальців верхньої губи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підборіддя, починаючи від її середини до кута нижньої щелепи.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Площинне та спіралеподібне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ділянці підборіддя долонною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 пальців від його середини вздовж нижньої щелепи до кута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 щелепи. Масаж виконують симетричними рухами рук з обох боків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Розтирання. При необхідності проведення розтирання при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в’ялій та зморшкуватій шкірі однією рукою фіксують половину верхньої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губи та підборіддя, другою рукою проводять ніжні лінійні розтирання на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протилежному боці.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Переривчасте натискування пальцями, натискування з легкими вібраційними рухами по всій поверхні верхньої губи та підборідної ділянки.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Вібрація. Безперервна стабільна вібрація,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поколочування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одночасними чи поперемінними рухами пальців, їх тильними та долонними поверхнями. Точковий масаж місць виходу нервів та біологічно активних точок. Закінчують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19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81003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носа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спинки носа долонною поверхнею нігтьових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фаланг ІІ чи ІІ – ІІІ пальців послідовними рухами рук від кінчика носа до його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кореня; крил носа – від його спинки далі по щічній ділянці до вушної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сережки симетричними рухами рук.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Розтирання носа: лінійне та спіралеподібне розтирання долонною поверхнею нігтьових фаланг ІІ чи ІІ-ІІІ пальців.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натискуючи на крила носа ІІ чи ІІ – ІІІ пальцями з обох боків стискають і легко переминають м'які тканини.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Вібрація: легка стабільна та лабільна вібрація,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поколочування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одночасними чи послідовними рухами ІІ та ІІІ пальців.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вираженій носо-губній борозні проводять ніжні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вібраційні натискування, починаючи від кута рота 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 до основи носа,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поколочування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Закінчують масаж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18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вух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вушної раковини виконують спочатку з передньої, потім із задньої поверхні.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передньої поверхні виконують вказівним пальцем тоді, коли перший палець розміщується позаду і служить опорою, яка утримує вушну раковину. Спіралеподібними рухами проводять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починаючи з вушної сережки, поступово погладжують всі виступи та заглиблення вушної раковини. Потім перший палець виконує спіралеподібні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ділянці задньої поверхні вушної раковини, а вказівний служить опорою.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Розтирання. Спіралеподібне розтирання вушної раковини проводять при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такому ж розміщенні пальців. При цьому один з них може бути нерухомим,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опорним для іншого або ж перший та вказівний пальці рухаються один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 одного в протилежних напрямках, виконуючи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щипцеподібне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розтирання. 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розтирання кінцями пальців лінійне та спіралеподібне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передвушної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завушної ділянок з тривалим впливом в ділянці соскоподібного відростка, спіралеподібне розтирання над вушною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раковиною.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Стискання натискуванням між пальцями та переминання між пальцями всієї поверхні вушної раковини.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 використовують стабільну вібрацію біологічно активних точок.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5819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 рекомендації щодо проведення масажу лиця.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лиця – відповідальна процедура, вимагає спеціальних знань і відповідного практичного досвіду.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масажем лице необхідно очистити, зігріти, руки масажиста продезінфікувати.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повинен бути дуже ніжним, без великого натиску. Чим ніжніша шкіра, тим обережніше потрібно проводити масаж.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проводять одночасними симетричними рухами рук: сила, швидкість і амплітуда повинні бути однаковими (крім окремих  протипоказань до цього).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 масажних прийомів обережно потрібно проводити розтирання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 допускаючи розтягнення та пошкодження шкіри.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лиця проводять після попередньо виконаного масажу шиї.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 Тривалість першої масажної процедури 5-6 хв, послідовно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доводять до 10 – 15 хв.</a:t>
            </a:r>
          </a:p>
        </p:txBody>
      </p:sp>
    </p:spTree>
    <p:extLst>
      <p:ext uri="{BB962C8B-B14F-4D97-AF65-F5344CB8AC3E}">
        <p14:creationId xmlns:p14="http://schemas.microsoft.com/office/powerpoint/2010/main" val="3565844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620688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 масаж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Асахі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популярний у всьому світі. Впливаючи на зони розташування лімфатичних вузлів, він позбавляє від набряків і деяких вікових змін на обличчі.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16632"/>
            <a:ext cx="307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анті-єйдж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94296" y="1556792"/>
            <a:ext cx="77981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виконання: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висипках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початком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руки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антисептиком.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масажних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дискомфорту.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щелепою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(там,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лімфатичні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масажний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3 рази,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4-5.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Асахі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в один і той же час.</a:t>
            </a:r>
          </a:p>
          <a:p>
            <a:pPr algn="ctr"/>
            <a:endParaRPr lang="uk-UA" i="1" dirty="0" smtClean="0">
              <a:solidFill>
                <a:srgbClr val="2C2F3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i="1" dirty="0">
              <a:solidFill>
                <a:srgbClr val="2C2F3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2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Масаж асахі для обличчя: все про популярну техніку - Beauty HU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7359996" cy="6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906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utkatamka.com.ua/wp-content/uploads/2018/08/22461865-13339760-321-0-1534232016-1534232020-1500-1-1534232020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33759"/>
            <a:ext cx="6934200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51920" y="107340"/>
            <a:ext cx="1382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Базовий рух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255928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Притисніть пальці обох рук трохи нижче до скронь, ближче до верхнього краю вух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Злегка натискаючи, проведіть кінчиками пальців вниз до ключиць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 Цим рухом ми активізуємо відтік лімфи.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Повторіть його 3 рази на початку 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Асахі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ним  закінчуйте кожен наступний масажний рух.</a:t>
            </a:r>
          </a:p>
        </p:txBody>
      </p:sp>
    </p:spTree>
    <p:extLst>
      <p:ext uri="{BB962C8B-B14F-4D97-AF65-F5344CB8AC3E}">
        <p14:creationId xmlns:p14="http://schemas.microsoft.com/office/powerpoint/2010/main" val="1321316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utkatamka.com.ua/wp-content/uploads/2018/08/22462315-13340260-312312-0-1534232095-1534232101-1500-1-1534232101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240" y="692696"/>
            <a:ext cx="6934200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4338970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Подушечками середніх пальців натисніть біля зовнішніх куточків очей, обережно проведіть по нижній повіці до внутрішніх куточків, зберігаючи натиск.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Зробіть невелику паузу і просувайтеся пальцями вгору, проводячи дугу під бровами і поверніться до зовнішніх куточків очей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зовнішніх куточків знову проведіть пальцями до внутрішніх.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188640"/>
            <a:ext cx="2121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 навколо очей</a:t>
            </a:r>
          </a:p>
        </p:txBody>
      </p:sp>
    </p:spTree>
    <p:extLst>
      <p:ext uri="{BB962C8B-B14F-4D97-AF65-F5344CB8AC3E}">
        <p14:creationId xmlns:p14="http://schemas.microsoft.com/office/powerpoint/2010/main" val="51728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tutkatamka.com.ua/wp-content/uploads/2018/08/22462265-13343810-921718-3-0-1534141898-1534141928-0-1534231023-0-1534232190-1534232197-1500-1-1534232197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240" y="980728"/>
            <a:ext cx="69342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4869160"/>
            <a:ext cx="8100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Притисніть подушечки вказівного, середнього і безіменного пальців до центру чола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Зигзагоподібними рухами просувайтеся від центру до скроневих ділянок.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9834" y="260648"/>
            <a:ext cx="712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Чоло</a:t>
            </a:r>
          </a:p>
        </p:txBody>
      </p:sp>
    </p:spTree>
    <p:extLst>
      <p:ext uri="{BB962C8B-B14F-4D97-AF65-F5344CB8AC3E}">
        <p14:creationId xmlns:p14="http://schemas.microsoft.com/office/powerpoint/2010/main" val="1622587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utkatamka.com.ua/wp-content/uploads/2018/08/22462215-13345460-921718-5-0-1534150070-1534150075-0-1534231036-0-1534232271-1534232276-1500-1-1534232276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69342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05880" y="4350003"/>
            <a:ext cx="7758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цій частині масаж потрібно повторити кожен етап 3-4 рази, а після виконати базовий рух: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Натисніть подушечками трьох пальців на центр підборіддя і проведіть півкола до верхньої губи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Натисніть подушечками середніх пальців близько до крил носа і проведіть півкола до спинки носу і назад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від спинки носа до 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назад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3).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116632"/>
            <a:ext cx="1979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 навколо губ</a:t>
            </a:r>
          </a:p>
        </p:txBody>
      </p:sp>
    </p:spTree>
    <p:extLst>
      <p:ext uri="{BB962C8B-B14F-4D97-AF65-F5344CB8AC3E}">
        <p14:creationId xmlns:p14="http://schemas.microsoft.com/office/powerpoint/2010/main" val="40531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tutkatamka.com.ua/wp-content/uploads/2018/08/22462165-13347360-921718-6-0-1534149729-1534149736-0-1534231053-0-1534232411-1534232421-1500-1-1534232421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98003"/>
            <a:ext cx="6934200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51500" y="4615968"/>
            <a:ext cx="79129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Натисніть трьома пальцями на центр підборіддя, як на початку попереднього руху.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Проходьте руками до внутрішніх куточків очей, оминаючи губи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 Продовжуйте натискати.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куточків очей проведіть до скронь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5591" y="179348"/>
            <a:ext cx="2148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Носогубні</a:t>
            </a: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</a:t>
            </a:r>
          </a:p>
        </p:txBody>
      </p:sp>
    </p:spTree>
    <p:extLst>
      <p:ext uri="{BB962C8B-B14F-4D97-AF65-F5344CB8AC3E}">
        <p14:creationId xmlns:p14="http://schemas.microsoft.com/office/powerpoint/2010/main" val="2044684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utkatamka.com.ua/wp-content/uploads/2018/08/22462115-13349860-921718-9-0-1534152499-1534152507-0-1534231068-0-1534232495-1534232503-1500-1-1534232503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98003"/>
            <a:ext cx="6934200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4494019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Лівою долонею натисніть на щелепу з лівого боку.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Правою рукою просувайтеся від правого зовнішнього краю щелепи до точки трохи нижче внутрішнього куточка ока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зовнішнього куточка ока просувайтеся до скроні та виконайте базовий рух тільки однією рукою з правого боку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Натисніть правою рукою на щелепу справа, а лівою рукою повторіть комплекс на лівій стороні обличчя.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42261" y="188640"/>
            <a:ext cx="16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Овал обличчя</a:t>
            </a:r>
          </a:p>
        </p:txBody>
      </p:sp>
    </p:spTree>
    <p:extLst>
      <p:ext uri="{BB962C8B-B14F-4D97-AF65-F5344CB8AC3E}">
        <p14:creationId xmlns:p14="http://schemas.microsoft.com/office/powerpoint/2010/main" val="186698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tutkatamka.com.ua/wp-content/uploads/2018/08/22462065-13352410-921718-7-0-1534150840-1534150844-0-1534231079-0-1534232598-1534232610-1500-1-1534232610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8430"/>
            <a:ext cx="5627340" cy="281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ttp://www.tutkatamka.com.ua/wp-content/uploads/2018/08/22462015-13357310-312321-0-1534232716-1534232769-1500-1-1534232769-728-cdbb8359d9-15343261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992" y="3212976"/>
            <a:ext cx="6579512" cy="26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5890046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Зведіть зап’ястя, долоні розведіть у різні боки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Притисніть подушечки долонь до підборіддя і губ, піднімаючи щоки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Просувайтеся подушечками долонь по лінії вилиць до вух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3).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98940" y="871552"/>
            <a:ext cx="24730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Натисніть трьома пальцями по двох боках від носа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по вилицях у бік скронь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02961" y="107340"/>
            <a:ext cx="819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Щоки</a:t>
            </a:r>
          </a:p>
        </p:txBody>
      </p:sp>
    </p:spTree>
    <p:extLst>
      <p:ext uri="{BB962C8B-B14F-4D97-AF65-F5344CB8AC3E}">
        <p14:creationId xmlns:p14="http://schemas.microsoft.com/office/powerpoint/2010/main" val="4121387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tutkatamka.com.ua/wp-content/uploads/2018/08/22461965-13358960-921718-11-0-1534152648-1534152667-0-1534231115-0-1534232845-1534232850-1500-1-1534232850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836" y="614264"/>
            <a:ext cx="6934200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77888" y="4521894"/>
            <a:ext cx="7542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 рук таке ж, як на початку попереднього руху.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Зіпріть подушечки долонь в підборіддя, злегка нахиливши голову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подушечками долонь по нижній щелепі до мочок вух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-27384"/>
            <a:ext cx="3150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Підборіддя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          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317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utkatamka.com.ua/wp-content/uploads/2018/08/22461915-13359660-921718-12-0-1534153340-1534153377-0-1534231128-0-1534232915-1534232954-1500-1-1534232954-728-cdbb8359d9-1534326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692" y="679788"/>
            <a:ext cx="69342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4432736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пальці знаходяться під підборіддям, інші складені будиночком біля спинки носа.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 великі пальці на місці, проведіть іншими від носа до скронь, трохи натягуючи шкіру (</a:t>
            </a:r>
            <a:r>
              <a:rPr kumimoji="0" lang="uk-UA" altLang="uk-UA" b="0" i="0" u="none" strike="noStrike" cap="none" normalizeH="0" baseline="0" dirty="0" err="1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kumimoji="0" lang="uk-UA" altLang="uk-UA" b="0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44624"/>
            <a:ext cx="883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А-зона</a:t>
            </a:r>
          </a:p>
        </p:txBody>
      </p:sp>
    </p:spTree>
    <p:extLst>
      <p:ext uri="{BB962C8B-B14F-4D97-AF65-F5344CB8AC3E}">
        <p14:creationId xmlns:p14="http://schemas.microsoft.com/office/powerpoint/2010/main" val="1344079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1836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по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Жаке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692696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Щипковий масаж по </a:t>
            </a:r>
            <a:r>
              <a:rPr lang="uk-UA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Жаке</a:t>
            </a:r>
            <a:r>
              <a:rPr lang="uk-UA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оздоровчої методики з високим лікувальним і не менш вираженим косметичним ефектом. На відміну від інших ця техніка передбачає інтенсивне </a:t>
            </a:r>
            <a:r>
              <a:rPr lang="uk-UA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щипковое</a:t>
            </a:r>
            <a:r>
              <a:rPr lang="uk-UA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вплив на тканини, за рахунок чого досягаються чудові результати.</a:t>
            </a:r>
          </a:p>
          <a:p>
            <a:r>
              <a:rPr lang="uk-UA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Зокрема, правильно зроблена маніпуляція покращує кровообіг і запускає вироблення колагену і еластину задіяних на ділянках, прискорює процеси регенерації.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Лечебный массаж лица по Жаке - показания, техника, отзывы | expertcosmo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24021"/>
            <a:ext cx="5322168" cy="365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159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948784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дерматолог Леонард Жаке,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описав свою методику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XIX– початку XX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щипків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практикувалося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застосовувалося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дерматологічних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азіатській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Жаке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напрацювання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єдину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Лише в ХХ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почала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542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80648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до проведення масажу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 особливістю масажу за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вважається те, що він не є універсальним, 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пластифікуючий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після його проведення менш виражений, ніж при інших техніках. Наприклад, він не передбачає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ліфтингового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ефекту, не усуває зморшки і не позбавляє від ознак старіння.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Щипкова методика в першу чергу призначена для проблемної шкіри і націлена на швидку регенерацію тканин, лікування або попередження дерматологічних захворювань, усунення застійних явищ. Найбільш ефективний масаж у ситуаціях з нейроендокринними розладами функцій сальних залоз, що викликають надмірну продукцію шкірного сала. Тобто дана методика головним чином призначена для жирної шкіри. Загальними медичними показаннями для процедури є наступні явища: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 продукція шкірного сала;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акне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постакне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себорея;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вугровий висип;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комедони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рубці;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гіперкератоз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гіперпігментація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кровообігу в області обличчя або інших зон.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27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44624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масажу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Жаке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Масажна процедура побудована на застосуванні трьох головних прийомів: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щипки різних видів;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вібрації;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натискання;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шкіри і м’язів.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класичній техніці масажист головним чином використовує великі і вказівні пальці. Всі рухи повинні проводитися з великою силою, аж до виникнення хворобливих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клієнта. Щипки носять ритмічний характер і передбачають послідовний захоплення як верхніх, так і нижніх шарів епідермісу.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шукати аналогії, то рухи нагадують процес очищення обличчя від прищів за допомогою їх видавлювання. Причому глибина впливу збільшується з кожним новим рухом, при цьому вміст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комедонов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дійсно може виходити назовні. Щипки постійно чергуються з розслаблюючими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вібраціями.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масажу обличчя досягається стимуляція кровообігу і обміну речовин, розкриваються пори, видаляються зайвий секрет сальних залоз. Обов’язкова умова методики – чітке дотримання всіх масажних ліній.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91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zmorshki.in.ua/wp-content/uploads/2018/11/massazh-lica-po-zhake-pokazaniya-priemy-tehnika-vypolneniya-33-maski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62" y="908720"/>
            <a:ext cx="765951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871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Поетапна техніка масажу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агальний принцип : масаж передбачає собою упорядковану комбінацію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щипків і вібрацій.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Наприклад, поетапна техніка виконання може мати наступний опис: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Шкіра клієнта очищається, допускається нанесення 2% розчину саліцилового спирту для знезараження.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очищення поверхні застосовується суха основа. Часто в салонах для цих цілей використовують тальк.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починається з м’яких дотиків по масажних лініях.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кожної лінії руху виконуються два рази: від середини лоба до скронь, від краю носа до скронь, від куточків рота до козелкам, від підборіддя до мочок вух;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Далі фалангами великого і вказівного пальців (можливі й інші варіанти) виробляються щипки на всю товщину шкіри з повторюваністю у 8 рухів для кожної лінії.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кінці захоплення фіксується натисканням на конкретні точки: від середини підборіддя до низу вух з натиском на точки біля мочок, від куточків губ до козелкам з натиском на точки біля них, від краю носа до верхніх частин вух з натиском на віскі;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 пунктом проводиться прийом «равлик» («закручування по спіралі») на 16 рахунків в області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795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7346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носа на чотири рахунки. Рухи здійснюються великими пальцями, в той час як інші перебувають на підборідді: від краю носа до його кінчика, від краю носа до перенісся;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 щипки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лобовій області. Виконується також на чотири рахунки: від перенісся до початку волосся, від початку брів до скронь, від середини брів до скронь, від країв брів до скронь;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 інтенсивні глибокі щипки з вібрацією за аналогічним масажних лініях, що і стандартні. Загальна схема та ж. Виняток становлять носова і лобова область, де струсу краще уникнути. Вібраційні рухи повинні виходити від скорочень плечових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предплечевых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м’язів масажиста.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закінчується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все тим же масажних лініях, але вже в зворотному порядку. Заспокійливі рухи виконуються за два рази 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70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 до проведення масажу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 на те, що масаж по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першу чергу, носить лікувальний характер і виконується при дерматологічних захворюваннях (наприклад, при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акне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він має ряд суворих протипоказань: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порушена цілісність шкірних покривів;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 гнійні утворення;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псоріаз;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купероз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атопічний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дерматит;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шкірні алергічні реакції;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вірусні ураження шкіри 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герпес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тощо);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непереносимість масажної техніки;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внутрішньочерепного тиску;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близьке розташування судин до шкірним покривом.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0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C7AED6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2862</Words>
  <Application>Microsoft Office PowerPoint</Application>
  <PresentationFormat>Экран (4:3)</PresentationFormat>
  <Paragraphs>218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9</cp:revision>
  <dcterms:created xsi:type="dcterms:W3CDTF">2023-07-19T14:31:06Z</dcterms:created>
  <dcterms:modified xsi:type="dcterms:W3CDTF">2023-08-28T15:55:46Z</dcterms:modified>
</cp:coreProperties>
</file>